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vml" ContentType="application/vnd.openxmlformats-officedocument.vmlDrawing"/>
  <Default Extension="xlsb" ContentType="application/vnd.ms-excel.sheet.binary.macroEnabled.12"/>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ppt/tags/tag5.xml" ContentType="application/vnd.openxmlformats-officedocument.presentationml.tags+xml"/>
  <Override PartName="/ppt/notesSlides/notesSlide1.xml" ContentType="application/vnd.openxmlformats-officedocument.presentationml.notesSlide+xml"/>
  <Override PartName="/ppt/tags/tag6.xml" ContentType="application/vnd.openxmlformats-officedocument.presentationml.tags+xml"/>
  <Override PartName="/ppt/notesSlides/notesSlide2.xml" ContentType="application/vnd.openxmlformats-officedocument.presentationml.notesSlide+xml"/>
  <Override PartName="/ppt/tags/tag7.xml" ContentType="application/vnd.openxmlformats-officedocument.presentationml.tags+xml"/>
  <Override PartName="/ppt/notesSlides/notesSlide3.xml" ContentType="application/vnd.openxmlformats-officedocument.presentationml.notesSlide+xml"/>
  <Override PartName="/ppt/tags/tag8.xml" ContentType="application/vnd.openxmlformats-officedocument.presentationml.tags+xml"/>
  <Override PartName="/ppt/notesSlides/notesSlide4.xml" ContentType="application/vnd.openxmlformats-officedocument.presentationml.notesSlide+xml"/>
  <Override PartName="/ppt/tags/tag9.xml" ContentType="application/vnd.openxmlformats-officedocument.presentationml.tags+xml"/>
  <Override PartName="/ppt/notesSlides/notesSlide5.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notesSlides/notesSlide6.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notesSlides/notesSlide7.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notesSlides/notesSlide8.xml" ContentType="application/vnd.openxmlformats-officedocument.presentationml.notesSlide+xml"/>
  <Override PartName="/ppt/charts/chart5.xml" ContentType="application/vnd.openxmlformats-officedocument.drawingml.chart+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notesSlides/notesSlide9.xml" ContentType="application/vnd.openxmlformats-officedocument.presentationml.notesSlide+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notesSlides/notesSlide10.xml" ContentType="application/vnd.openxmlformats-officedocument.presentationml.notesSlide+xml"/>
  <Override PartName="/ppt/charts/chart12.xml" ContentType="application/vnd.openxmlformats-officedocument.drawingml.chart+xml"/>
  <Override PartName="/ppt/tags/tag248.xml" ContentType="application/vnd.openxmlformats-officedocument.presentationml.tags+xml"/>
  <Override PartName="/ppt/tags/tag249.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notesSlides/notesSlide11.xml" ContentType="application/vnd.openxmlformats-officedocument.presentationml.notesSlide+xml"/>
  <Override PartName="/ppt/charts/chart13.xml" ContentType="application/vnd.openxmlformats-officedocument.drawingml.chart+xml"/>
  <Override PartName="/ppt/tags/tag289.xml" ContentType="application/vnd.openxmlformats-officedocument.presentationml.tags+xml"/>
  <Override PartName="/ppt/notesSlides/notesSlide12.xml" ContentType="application/vnd.openxmlformats-officedocument.presentationml.notesSlide+xml"/>
  <Override PartName="/ppt/tags/tag290.xml" ContentType="application/vnd.openxmlformats-officedocument.presentationml.tags+xml"/>
  <Override PartName="/ppt/notesSlides/notesSlide13.xml" ContentType="application/vnd.openxmlformats-officedocument.presentationml.notesSlide+xml"/>
  <Override PartName="/ppt/tags/tag291.xml" ContentType="application/vnd.openxmlformats-officedocument.presentationml.tags+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4"/>
  </p:sldMasterIdLst>
  <p:notesMasterIdLst>
    <p:notesMasterId r:id="rId24"/>
  </p:notesMasterIdLst>
  <p:sldIdLst>
    <p:sldId id="2142532888" r:id="rId5"/>
    <p:sldId id="2147376097" r:id="rId6"/>
    <p:sldId id="2147376230" r:id="rId7"/>
    <p:sldId id="2147376124" r:id="rId8"/>
    <p:sldId id="2147376233" r:id="rId9"/>
    <p:sldId id="2147376190" r:id="rId10"/>
    <p:sldId id="2147376188" r:id="rId11"/>
    <p:sldId id="2147376206" r:id="rId12"/>
    <p:sldId id="2147376212" r:id="rId13"/>
    <p:sldId id="2147376224" r:id="rId14"/>
    <p:sldId id="2147376217" r:id="rId15"/>
    <p:sldId id="2147376223" r:id="rId16"/>
    <p:sldId id="2147376153" r:id="rId17"/>
    <p:sldId id="2147376208" r:id="rId18"/>
    <p:sldId id="2147376227" r:id="rId19"/>
    <p:sldId id="2147376228" r:id="rId20"/>
    <p:sldId id="2147376177" r:id="rId21"/>
    <p:sldId id="2147376164" r:id="rId22"/>
    <p:sldId id="2147376204" r:id="rId23"/>
  </p:sldIdLst>
  <p:sldSz cx="12192000" cy="6858000"/>
  <p:notesSz cx="6858000" cy="9144000"/>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78D1ECD-6943-4871-8050-89428588EA9F}">
          <p14:sldIdLst>
            <p14:sldId id="2142532888"/>
          </p14:sldIdLst>
        </p14:section>
        <p14:section name="Key Messages" id="{F577094F-C9C2-46DF-A38F-23001E9312B1}">
          <p14:sldIdLst>
            <p14:sldId id="2147376097"/>
            <p14:sldId id="2147376230"/>
          </p14:sldIdLst>
        </p14:section>
        <p14:section name="Vaccination Statistics - National and Regional" id="{E8B69688-FAD1-4CAD-BEEE-A490B6760360}">
          <p14:sldIdLst>
            <p14:sldId id="2147376124"/>
            <p14:sldId id="2147376233"/>
            <p14:sldId id="2147376190"/>
            <p14:sldId id="2147376188"/>
          </p14:sldIdLst>
        </p14:section>
        <p14:section name="Assurance Returns Data" id="{460CB4E2-0460-4055-810C-667AB7058585}">
          <p14:sldIdLst>
            <p14:sldId id="2147376206"/>
            <p14:sldId id="2147376212"/>
            <p14:sldId id="2147376224"/>
            <p14:sldId id="2147376217"/>
            <p14:sldId id="2147376223"/>
            <p14:sldId id="2147376153"/>
            <p14:sldId id="2147376208"/>
          </p14:sldIdLst>
        </p14:section>
        <p14:section name="FAQ" id="{4F73358B-2248-47DD-A178-D3F92F19C40F}">
          <p14:sldIdLst>
            <p14:sldId id="2147376227"/>
            <p14:sldId id="2147376228"/>
            <p14:sldId id="2147376177"/>
          </p14:sldIdLst>
        </p14:section>
        <p14:section name="Actions and Risks" id="{18E8B702-B788-4C3C-91CF-4ED8790305D9}">
          <p14:sldIdLst>
            <p14:sldId id="2147376164"/>
            <p14:sldId id="2147376204"/>
          </p14:sldIdLst>
        </p14:section>
      </p14:sectionLst>
    </p:ext>
    <p:ext uri="{EFAFB233-063F-42B5-8137-9DF3F51BA10A}">
      <p15:sldGuideLst xmlns:p15="http://schemas.microsoft.com/office/powerpoint/2012/main">
        <p15:guide id="1" orient="horz" pos="754"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86F891C-3990-C2AB-0065-EECF14EE3070}" name="Gabzhalilov, Askar" initials="GA" userId="S::askar.gabzhalilov@efficioconsulting.com::5cca06d5-86f2-4ea5-9b38-80fb7ac99644" providerId="AD"/>
  <p188:author id="{55479438-E8AF-CD68-A316-6F3F42B79B09}" name="Susan Murray" initials="SM" userId="S::susan.murray17@england.nhs.uk::d865292e-fe69-4fed-b6a5-189058f0d5fc" providerId="AD"/>
  <p188:author id="{CAE5E894-D126-7CEF-D7E2-64C07FA3B147}" name="Anita Davidson" initials="AD" userId="S::anita.davidson3@england.nhs.uk::5fe67ae8-9f47-41a0-95bd-05fd6632965c" providerId="AD"/>
  <p188:author id="{40C70D9E-7C40-CAB0-EEAB-763340897306}" name="Nashawaty, Nour" initials="NN" userId="S::nour.nashawaty@efficioconsulting.com::88a6311e-4961-4c1b-a6e3-6f60e2929540" providerId="AD"/>
  <p188:author id="{2F01F7DA-BEA1-F8EA-EE8B-C2D469D10588}" name="Nashawaty, Nour" initials="NN" userId="S::nour.nashawaty_efficioconsulting.com#ext#@nhsengland.onmicrosoft.com::8f0f2a16-3c3e-4eef-9b31-a473dded6e38" providerId="AD"/>
  <p188:author id="{CD652FF5-D786-9783-3916-6B1F0FDB62B9}" name="Luke Hunka" initials="LH" userId="S::luke.hunka@england.nhs.uk::fecbb0ef-c8c9-4321-a302-f98f3c00536f" providerId="AD"/>
  <p188:author id="{09DC9FF7-A7D3-AE8E-8A36-24D4A8BF77C0}" name="MUGGLETON, Graham (NHS ENGLAND &amp; NHS IMPROVEMENT - X24)" initials="MG(E&amp;NIX" userId="MUGGLETON, Graham (NHS ENGLAND &amp; NHS IMPROVEMENT - X24)" providerId="None"/>
  <p188:author id="{DFC0A3FF-E735-3D46-926A-03402BD89E8F}" name="FIELDEN, Aly (NHS SOUTH, CENTRAL AND WEST COMMISSIONING SUPPORT UNIT)" initials="FA(SCAWCSU" userId="S::aly.fielden@nhs.net::101336aa-b7b1-4387-a456-d796af7018b5"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Nashawaty, Nour" initials="NN" lastIdx="1" clrIdx="0">
    <p:extLst>
      <p:ext uri="{19B8F6BF-5375-455C-9EA6-DF929625EA0E}">
        <p15:presenceInfo xmlns:p15="http://schemas.microsoft.com/office/powerpoint/2012/main" userId="S::nour.nashawaty@efficioconsulting.com::88a6311e-4961-4c1b-a6e3-6f60e29295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EDFFF"/>
    <a:srgbClr val="0070C0"/>
    <a:srgbClr val="005EB8"/>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C0050F-C6B5-46C7-B6B5-7655D86897A5}" v="17" dt="2022-08-10T13:29:03.652"/>
    <p1510:client id="{29A47E4E-F244-44E4-9642-083AF88EE292}" v="27" dt="2022-08-10T13:44:02.771"/>
    <p1510:client id="{3E300D24-BE40-40D6-84CD-C3F774B259F5}" v="17" dt="2022-08-10T13:25:43.723"/>
    <p1510:client id="{60CE7432-4ED5-4E5F-B1CA-166244A10233}" v="5" dt="2022-08-10T14:48:25.952"/>
    <p1510:client id="{75274786-261A-40DB-98A7-16429C142262}" v="74" dt="2022-08-10T13:12:37.825"/>
    <p1510:client id="{8C34267E-AE11-4468-ABEB-B6C5D001163A}" v="22" dt="2022-08-10T13:37:57.948"/>
    <p1510:client id="{915A6236-04AC-4940-96B8-56FE06E29180}" v="43" dt="2022-08-10T13:55:09.202"/>
    <p1510:client id="{CE1C0525-A358-4DFB-AE96-19CAA34247C7}" v="16" dt="2022-08-10T13:40:18.005"/>
    <p1510:client id="{E5FFFC39-2E2D-4F42-BFE9-5637437A2624}" v="6" dt="2022-08-10T13:31:16.86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444" y="60"/>
      </p:cViewPr>
      <p:guideLst>
        <p:guide orient="horz" pos="754"/>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gs" Target="tags/tag1.xml"/><Relationship Id="rId33"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shawaty, Nour" userId="88a6311e-4961-4c1b-a6e3-6f60e2929540" providerId="ADAL" clId="{75274786-261A-40DB-98A7-16429C142262}"/>
    <pc:docChg chg="undo custSel addSld delSld modSld sldOrd delMainMaster addSection modSection replTag">
      <pc:chgData name="Nashawaty, Nour" userId="88a6311e-4961-4c1b-a6e3-6f60e2929540" providerId="ADAL" clId="{75274786-261A-40DB-98A7-16429C142262}" dt="2022-08-10T13:12:35.381" v="297"/>
      <pc:docMkLst>
        <pc:docMk/>
      </pc:docMkLst>
      <pc:sldChg chg="modSp add del mod">
        <pc:chgData name="Nashawaty, Nour" userId="88a6311e-4961-4c1b-a6e3-6f60e2929540" providerId="ADAL" clId="{75274786-261A-40DB-98A7-16429C142262}" dt="2022-08-10T13:12:28.861" v="235" actId="47"/>
        <pc:sldMkLst>
          <pc:docMk/>
          <pc:sldMk cId="709970371" sldId="1437"/>
        </pc:sldMkLst>
        <pc:spChg chg="mod">
          <ac:chgData name="Nashawaty, Nour" userId="88a6311e-4961-4c1b-a6e3-6f60e2929540" providerId="ADAL" clId="{75274786-261A-40DB-98A7-16429C142262}" dt="2022-08-10T13:12:05.565" v="146" actId="113"/>
          <ac:spMkLst>
            <pc:docMk/>
            <pc:sldMk cId="709970371" sldId="1437"/>
            <ac:spMk id="47" creationId="{2D5C9A72-C6A7-4B0C-85FD-CE3FD15007E9}"/>
          </ac:spMkLst>
        </pc:spChg>
      </pc:sldChg>
      <pc:sldChg chg="add">
        <pc:chgData name="Nashawaty, Nour" userId="88a6311e-4961-4c1b-a6e3-6f60e2929540" providerId="ADAL" clId="{75274786-261A-40DB-98A7-16429C142262}" dt="2022-08-10T13:08:54.281" v="9"/>
        <pc:sldMkLst>
          <pc:docMk/>
          <pc:sldMk cId="3780023563" sldId="2147376092"/>
        </pc:sldMkLst>
      </pc:sldChg>
      <pc:sldChg chg="add del">
        <pc:chgData name="Nashawaty, Nour" userId="88a6311e-4961-4c1b-a6e3-6f60e2929540" providerId="ADAL" clId="{75274786-261A-40DB-98A7-16429C142262}" dt="2022-08-10T13:09:07.648" v="11"/>
        <pc:sldMkLst>
          <pc:docMk/>
          <pc:sldMk cId="1760465364" sldId="2147376153"/>
        </pc:sldMkLst>
      </pc:sldChg>
      <pc:sldChg chg="modSp mod">
        <pc:chgData name="Nashawaty, Nour" userId="88a6311e-4961-4c1b-a6e3-6f60e2929540" providerId="ADAL" clId="{75274786-261A-40DB-98A7-16429C142262}" dt="2022-08-10T13:10:47.772" v="62" actId="2164"/>
        <pc:sldMkLst>
          <pc:docMk/>
          <pc:sldMk cId="4269021584" sldId="2147376154"/>
        </pc:sldMkLst>
        <pc:graphicFrameChg chg="modGraphic">
          <ac:chgData name="Nashawaty, Nour" userId="88a6311e-4961-4c1b-a6e3-6f60e2929540" providerId="ADAL" clId="{75274786-261A-40DB-98A7-16429C142262}" dt="2022-08-10T13:10:47.772" v="62" actId="2164"/>
          <ac:graphicFrameMkLst>
            <pc:docMk/>
            <pc:sldMk cId="4269021584" sldId="2147376154"/>
            <ac:graphicFrameMk id="58" creationId="{97AA076C-CA6A-42B5-AA74-1369A9FF7610}"/>
          </ac:graphicFrameMkLst>
        </pc:graphicFrameChg>
      </pc:sldChg>
      <pc:sldChg chg="modSp mod">
        <pc:chgData name="Nashawaty, Nour" userId="88a6311e-4961-4c1b-a6e3-6f60e2929540" providerId="ADAL" clId="{75274786-261A-40DB-98A7-16429C142262}" dt="2022-08-10T13:11:18.647" v="125" actId="20577"/>
        <pc:sldMkLst>
          <pc:docMk/>
          <pc:sldMk cId="1726993508" sldId="2147376155"/>
        </pc:sldMkLst>
        <pc:graphicFrameChg chg="mod modGraphic">
          <ac:chgData name="Nashawaty, Nour" userId="88a6311e-4961-4c1b-a6e3-6f60e2929540" providerId="ADAL" clId="{75274786-261A-40DB-98A7-16429C142262}" dt="2022-08-10T13:11:18.647" v="125" actId="20577"/>
          <ac:graphicFrameMkLst>
            <pc:docMk/>
            <pc:sldMk cId="1726993508" sldId="2147376155"/>
            <ac:graphicFrameMk id="8" creationId="{A5629068-9ACF-4966-B33F-445BEF896A9A}"/>
          </ac:graphicFrameMkLst>
        </pc:graphicFrameChg>
      </pc:sldChg>
      <pc:sldChg chg="add del">
        <pc:chgData name="Nashawaty, Nour" userId="88a6311e-4961-4c1b-a6e3-6f60e2929540" providerId="ADAL" clId="{75274786-261A-40DB-98A7-16429C142262}" dt="2022-08-10T13:08:17.137" v="3"/>
        <pc:sldMkLst>
          <pc:docMk/>
          <pc:sldMk cId="1805205428" sldId="2147376171"/>
        </pc:sldMkLst>
      </pc:sldChg>
      <pc:sldChg chg="add">
        <pc:chgData name="Nashawaty, Nour" userId="88a6311e-4961-4c1b-a6e3-6f60e2929540" providerId="ADAL" clId="{75274786-261A-40DB-98A7-16429C142262}" dt="2022-08-10T13:09:58.477" v="23"/>
        <pc:sldMkLst>
          <pc:docMk/>
          <pc:sldMk cId="1274325844" sldId="2147376177"/>
        </pc:sldMkLst>
      </pc:sldChg>
      <pc:sldChg chg="add del">
        <pc:chgData name="Nashawaty, Nour" userId="88a6311e-4961-4c1b-a6e3-6f60e2929540" providerId="ADAL" clId="{75274786-261A-40DB-98A7-16429C142262}" dt="2022-08-10T13:08:10.503" v="1"/>
        <pc:sldMkLst>
          <pc:docMk/>
          <pc:sldMk cId="1569472442" sldId="2147376178"/>
        </pc:sldMkLst>
      </pc:sldChg>
      <pc:sldChg chg="add del">
        <pc:chgData name="Nashawaty, Nour" userId="88a6311e-4961-4c1b-a6e3-6f60e2929540" providerId="ADAL" clId="{75274786-261A-40DB-98A7-16429C142262}" dt="2022-08-10T13:08:10.503" v="1"/>
        <pc:sldMkLst>
          <pc:docMk/>
          <pc:sldMk cId="3244377018" sldId="2147376190"/>
        </pc:sldMkLst>
      </pc:sldChg>
      <pc:sldChg chg="add del">
        <pc:chgData name="Nashawaty, Nour" userId="88a6311e-4961-4c1b-a6e3-6f60e2929540" providerId="ADAL" clId="{75274786-261A-40DB-98A7-16429C142262}" dt="2022-08-10T13:09:07.648" v="11"/>
        <pc:sldMkLst>
          <pc:docMk/>
          <pc:sldMk cId="4057739422" sldId="2147376202"/>
        </pc:sldMkLst>
      </pc:sldChg>
      <pc:sldChg chg="ord">
        <pc:chgData name="Nashawaty, Nour" userId="88a6311e-4961-4c1b-a6e3-6f60e2929540" providerId="ADAL" clId="{75274786-261A-40DB-98A7-16429C142262}" dt="2022-08-10T13:10:53.165" v="64"/>
        <pc:sldMkLst>
          <pc:docMk/>
          <pc:sldMk cId="1369216071" sldId="2147376204"/>
        </pc:sldMkLst>
      </pc:sldChg>
      <pc:sldChg chg="add del">
        <pc:chgData name="Nashawaty, Nour" userId="88a6311e-4961-4c1b-a6e3-6f60e2929540" providerId="ADAL" clId="{75274786-261A-40DB-98A7-16429C142262}" dt="2022-08-10T13:08:37.028" v="5"/>
        <pc:sldMkLst>
          <pc:docMk/>
          <pc:sldMk cId="4204645607" sldId="2147376212"/>
        </pc:sldMkLst>
      </pc:sldChg>
      <pc:sldChg chg="add del">
        <pc:chgData name="Nashawaty, Nour" userId="88a6311e-4961-4c1b-a6e3-6f60e2929540" providerId="ADAL" clId="{75274786-261A-40DB-98A7-16429C142262}" dt="2022-08-10T13:08:37.028" v="5"/>
        <pc:sldMkLst>
          <pc:docMk/>
          <pc:sldMk cId="1326888056" sldId="2147376224"/>
        </pc:sldMkLst>
      </pc:sldChg>
      <pc:sldChg chg="modSp mod">
        <pc:chgData name="Nashawaty, Nour" userId="88a6311e-4961-4c1b-a6e3-6f60e2929540" providerId="ADAL" clId="{75274786-261A-40DB-98A7-16429C142262}" dt="2022-08-10T13:11:52.025" v="145" actId="1036"/>
        <pc:sldMkLst>
          <pc:docMk/>
          <pc:sldMk cId="1055457747" sldId="2147376225"/>
        </pc:sldMkLst>
        <pc:spChg chg="mod">
          <ac:chgData name="Nashawaty, Nour" userId="88a6311e-4961-4c1b-a6e3-6f60e2929540" providerId="ADAL" clId="{75274786-261A-40DB-98A7-16429C142262}" dt="2022-08-10T13:11:31.884" v="127" actId="20577"/>
          <ac:spMkLst>
            <pc:docMk/>
            <pc:sldMk cId="1055457747" sldId="2147376225"/>
            <ac:spMk id="103" creationId="{46993C6D-D8FA-4986-A0C1-6F8F21DA154B}"/>
          </ac:spMkLst>
        </pc:spChg>
        <pc:picChg chg="mod">
          <ac:chgData name="Nashawaty, Nour" userId="88a6311e-4961-4c1b-a6e3-6f60e2929540" providerId="ADAL" clId="{75274786-261A-40DB-98A7-16429C142262}" dt="2022-08-10T13:11:52.025" v="145" actId="1036"/>
          <ac:picMkLst>
            <pc:docMk/>
            <pc:sldMk cId="1055457747" sldId="2147376225"/>
            <ac:picMk id="3" creationId="{C63AA342-C54C-AB63-12FE-1135FC827404}"/>
          </ac:picMkLst>
        </pc:picChg>
        <pc:picChg chg="mod">
          <ac:chgData name="Nashawaty, Nour" userId="88a6311e-4961-4c1b-a6e3-6f60e2929540" providerId="ADAL" clId="{75274786-261A-40DB-98A7-16429C142262}" dt="2022-08-10T13:11:43.713" v="139" actId="1036"/>
          <ac:picMkLst>
            <pc:docMk/>
            <pc:sldMk cId="1055457747" sldId="2147376225"/>
            <ac:picMk id="12" creationId="{4BEEBB6A-DB48-4554-855C-5FDFEC7E6D1A}"/>
          </ac:picMkLst>
        </pc:picChg>
        <pc:picChg chg="mod">
          <ac:chgData name="Nashawaty, Nour" userId="88a6311e-4961-4c1b-a6e3-6f60e2929540" providerId="ADAL" clId="{75274786-261A-40DB-98A7-16429C142262}" dt="2022-08-10T13:11:46.684" v="140" actId="1076"/>
          <ac:picMkLst>
            <pc:docMk/>
            <pc:sldMk cId="1055457747" sldId="2147376225"/>
            <ac:picMk id="95" creationId="{EA979CB8-F4A7-469A-8E80-D4E670A5EFD2}"/>
          </ac:picMkLst>
        </pc:picChg>
        <pc:picChg chg="mod">
          <ac:chgData name="Nashawaty, Nour" userId="88a6311e-4961-4c1b-a6e3-6f60e2929540" providerId="ADAL" clId="{75274786-261A-40DB-98A7-16429C142262}" dt="2022-08-10T13:11:50.325" v="143" actId="1076"/>
          <ac:picMkLst>
            <pc:docMk/>
            <pc:sldMk cId="1055457747" sldId="2147376225"/>
            <ac:picMk id="96" creationId="{B7865B97-165F-47B5-B473-6F4AC30C9DA9}"/>
          </ac:picMkLst>
        </pc:picChg>
      </pc:sldChg>
      <pc:sldChg chg="add del">
        <pc:chgData name="Nashawaty, Nour" userId="88a6311e-4961-4c1b-a6e3-6f60e2929540" providerId="ADAL" clId="{75274786-261A-40DB-98A7-16429C142262}" dt="2022-08-10T13:08:45.987" v="7" actId="2696"/>
        <pc:sldMkLst>
          <pc:docMk/>
          <pc:sldMk cId="1665047054" sldId="2147376226"/>
        </pc:sldMkLst>
      </pc:sldChg>
      <pc:sldChg chg="add">
        <pc:chgData name="Nashawaty, Nour" userId="88a6311e-4961-4c1b-a6e3-6f60e2929540" providerId="ADAL" clId="{75274786-261A-40DB-98A7-16429C142262}" dt="2022-08-10T13:08:47.443" v="8"/>
        <pc:sldMkLst>
          <pc:docMk/>
          <pc:sldMk cId="1736043356" sldId="2147376226"/>
        </pc:sldMkLst>
      </pc:sldChg>
      <pc:sldChg chg="add del setBg">
        <pc:chgData name="Nashawaty, Nour" userId="88a6311e-4961-4c1b-a6e3-6f60e2929540" providerId="ADAL" clId="{75274786-261A-40DB-98A7-16429C142262}" dt="2022-08-10T13:09:29.772" v="14" actId="47"/>
        <pc:sldMkLst>
          <pc:docMk/>
          <pc:sldMk cId="1494423654" sldId="2147376227"/>
        </pc:sldMkLst>
      </pc:sldChg>
      <pc:sldChg chg="modSp mod">
        <pc:chgData name="Nashawaty, Nour" userId="88a6311e-4961-4c1b-a6e3-6f60e2929540" providerId="ADAL" clId="{75274786-261A-40DB-98A7-16429C142262}" dt="2022-08-10T13:09:40.968" v="18" actId="20577"/>
        <pc:sldMkLst>
          <pc:docMk/>
          <pc:sldMk cId="3572846774" sldId="2147376227"/>
        </pc:sldMkLst>
        <pc:spChg chg="mod">
          <ac:chgData name="Nashawaty, Nour" userId="88a6311e-4961-4c1b-a6e3-6f60e2929540" providerId="ADAL" clId="{75274786-261A-40DB-98A7-16429C142262}" dt="2022-08-10T13:09:40.968" v="18" actId="20577"/>
          <ac:spMkLst>
            <pc:docMk/>
            <pc:sldMk cId="3572846774" sldId="2147376227"/>
            <ac:spMk id="11" creationId="{779DD031-FE1F-4EED-85EF-38DFBD4A7DAB}"/>
          </ac:spMkLst>
        </pc:spChg>
      </pc:sldChg>
      <pc:sldChg chg="add del setBg">
        <pc:chgData name="Nashawaty, Nour" userId="88a6311e-4961-4c1b-a6e3-6f60e2929540" providerId="ADAL" clId="{75274786-261A-40DB-98A7-16429C142262}" dt="2022-08-10T13:09:31.610" v="15" actId="47"/>
        <pc:sldMkLst>
          <pc:docMk/>
          <pc:sldMk cId="1056993156" sldId="2147376228"/>
        </pc:sldMkLst>
      </pc:sldChg>
      <pc:sldChg chg="add">
        <pc:chgData name="Nashawaty, Nour" userId="88a6311e-4961-4c1b-a6e3-6f60e2929540" providerId="ADAL" clId="{75274786-261A-40DB-98A7-16429C142262}" dt="2022-08-10T13:09:55.525" v="22"/>
        <pc:sldMkLst>
          <pc:docMk/>
          <pc:sldMk cId="4208202741" sldId="2147376228"/>
        </pc:sldMkLst>
      </pc:sldChg>
      <pc:sldChg chg="addSp delSp modSp add mod">
        <pc:chgData name="Nashawaty, Nour" userId="88a6311e-4961-4c1b-a6e3-6f60e2929540" providerId="ADAL" clId="{75274786-261A-40DB-98A7-16429C142262}" dt="2022-08-10T13:12:35.381" v="297"/>
        <pc:sldMkLst>
          <pc:docMk/>
          <pc:sldMk cId="3009302484" sldId="2147376229"/>
        </pc:sldMkLst>
        <pc:spChg chg="add del mod modVis">
          <ac:chgData name="Nashawaty, Nour" userId="88a6311e-4961-4c1b-a6e3-6f60e2929540" providerId="ADAL" clId="{75274786-261A-40DB-98A7-16429C142262}" dt="2022-08-10T13:12:20.101" v="231"/>
          <ac:spMkLst>
            <pc:docMk/>
            <pc:sldMk cId="3009302484" sldId="2147376229"/>
            <ac:spMk id="2" creationId="{E8AE18BF-0917-4D7F-B075-F25547D82D94}"/>
          </ac:spMkLst>
        </pc:spChg>
        <pc:spChg chg="mod">
          <ac:chgData name="Nashawaty, Nour" userId="88a6311e-4961-4c1b-a6e3-6f60e2929540" providerId="ADAL" clId="{75274786-261A-40DB-98A7-16429C142262}" dt="2022-08-10T13:12:35.344" v="255" actId="948"/>
          <ac:spMkLst>
            <pc:docMk/>
            <pc:sldMk cId="3009302484" sldId="2147376229"/>
            <ac:spMk id="3" creationId="{00000000-0000-0000-0000-000000000000}"/>
          </ac:spMkLst>
        </pc:spChg>
        <pc:spChg chg="add del mod modVis">
          <ac:chgData name="Nashawaty, Nour" userId="88a6311e-4961-4c1b-a6e3-6f60e2929540" providerId="ADAL" clId="{75274786-261A-40DB-98A7-16429C142262}" dt="2022-08-10T13:12:35.380" v="295"/>
          <ac:spMkLst>
            <pc:docMk/>
            <pc:sldMk cId="3009302484" sldId="2147376229"/>
            <ac:spMk id="4" creationId="{2ECE5B04-E570-4B99-8672-B4879F8F813D}"/>
          </ac:spMkLst>
        </pc:spChg>
        <pc:spChg chg="del">
          <ac:chgData name="Nashawaty, Nour" userId="88a6311e-4961-4c1b-a6e3-6f60e2929540" providerId="ADAL" clId="{75274786-261A-40DB-98A7-16429C142262}" dt="2022-08-10T13:12:20.053" v="174"/>
          <ac:spMkLst>
            <pc:docMk/>
            <pc:sldMk cId="3009302484" sldId="2147376229"/>
            <ac:spMk id="33" creationId="{FE06ACFE-E4D6-411B-9ADC-FFC9D7DBBDF4}"/>
          </ac:spMkLst>
        </pc:spChg>
        <pc:spChg chg="del">
          <ac:chgData name="Nashawaty, Nour" userId="88a6311e-4961-4c1b-a6e3-6f60e2929540" providerId="ADAL" clId="{75274786-261A-40DB-98A7-16429C142262}" dt="2022-08-10T13:12:20.054" v="180"/>
          <ac:spMkLst>
            <pc:docMk/>
            <pc:sldMk cId="3009302484" sldId="2147376229"/>
            <ac:spMk id="37" creationId="{FE06ACFE-E4D6-411B-9ADC-FFC9D7DBBDF4}"/>
          </ac:spMkLst>
        </pc:spChg>
        <pc:spChg chg="add mod">
          <ac:chgData name="Nashawaty, Nour" userId="88a6311e-4961-4c1b-a6e3-6f60e2929540" providerId="ADAL" clId="{75274786-261A-40DB-98A7-16429C142262}" dt="2022-08-10T13:12:25.780" v="234"/>
          <ac:spMkLst>
            <pc:docMk/>
            <pc:sldMk cId="3009302484" sldId="2147376229"/>
            <ac:spMk id="40" creationId="{B5F41D11-1B2D-4B9D-8010-4F4B5817076E}"/>
          </ac:spMkLst>
        </pc:spChg>
        <pc:spChg chg="add mod">
          <ac:chgData name="Nashawaty, Nour" userId="88a6311e-4961-4c1b-a6e3-6f60e2929540" providerId="ADAL" clId="{75274786-261A-40DB-98A7-16429C142262}" dt="2022-08-10T13:12:25.780" v="234"/>
          <ac:spMkLst>
            <pc:docMk/>
            <pc:sldMk cId="3009302484" sldId="2147376229"/>
            <ac:spMk id="41" creationId="{EC6DE995-E744-4B1C-9B33-185833FFF3E5}"/>
          </ac:spMkLst>
        </pc:spChg>
        <pc:spChg chg="add mod">
          <ac:chgData name="Nashawaty, Nour" userId="88a6311e-4961-4c1b-a6e3-6f60e2929540" providerId="ADAL" clId="{75274786-261A-40DB-98A7-16429C142262}" dt="2022-08-10T13:12:25.780" v="234"/>
          <ac:spMkLst>
            <pc:docMk/>
            <pc:sldMk cId="3009302484" sldId="2147376229"/>
            <ac:spMk id="42" creationId="{691025F3-3A0F-4014-AC8A-AF57E54378BF}"/>
          </ac:spMkLst>
        </pc:spChg>
        <pc:spChg chg="add mod">
          <ac:chgData name="Nashawaty, Nour" userId="88a6311e-4961-4c1b-a6e3-6f60e2929540" providerId="ADAL" clId="{75274786-261A-40DB-98A7-16429C142262}" dt="2022-08-10T13:12:25.780" v="234"/>
          <ac:spMkLst>
            <pc:docMk/>
            <pc:sldMk cId="3009302484" sldId="2147376229"/>
            <ac:spMk id="43" creationId="{C613EC8E-941F-4797-835E-E5A70C85A41E}"/>
          </ac:spMkLst>
        </pc:spChg>
        <pc:spChg chg="add mod">
          <ac:chgData name="Nashawaty, Nour" userId="88a6311e-4961-4c1b-a6e3-6f60e2929540" providerId="ADAL" clId="{75274786-261A-40DB-98A7-16429C142262}" dt="2022-08-10T13:12:25.780" v="234"/>
          <ac:spMkLst>
            <pc:docMk/>
            <pc:sldMk cId="3009302484" sldId="2147376229"/>
            <ac:spMk id="44" creationId="{742DB836-8A7B-4FBA-8366-82ED645BE404}"/>
          </ac:spMkLst>
        </pc:spChg>
        <pc:spChg chg="add mod">
          <ac:chgData name="Nashawaty, Nour" userId="88a6311e-4961-4c1b-a6e3-6f60e2929540" providerId="ADAL" clId="{75274786-261A-40DB-98A7-16429C142262}" dt="2022-08-10T13:12:25.780" v="234"/>
          <ac:spMkLst>
            <pc:docMk/>
            <pc:sldMk cId="3009302484" sldId="2147376229"/>
            <ac:spMk id="45" creationId="{D3889BD3-D3E1-4A92-8C00-DC6CAA8B2E31}"/>
          </ac:spMkLst>
        </pc:spChg>
        <pc:spChg chg="add mod">
          <ac:chgData name="Nashawaty, Nour" userId="88a6311e-4961-4c1b-a6e3-6f60e2929540" providerId="ADAL" clId="{75274786-261A-40DB-98A7-16429C142262}" dt="2022-08-10T13:12:25.780" v="234"/>
          <ac:spMkLst>
            <pc:docMk/>
            <pc:sldMk cId="3009302484" sldId="2147376229"/>
            <ac:spMk id="46" creationId="{94D24A68-6125-4690-8779-7E0BF488CE84}"/>
          </ac:spMkLst>
        </pc:spChg>
        <pc:spChg chg="add mod">
          <ac:chgData name="Nashawaty, Nour" userId="88a6311e-4961-4c1b-a6e3-6f60e2929540" providerId="ADAL" clId="{75274786-261A-40DB-98A7-16429C142262}" dt="2022-08-10T13:12:25.780" v="234"/>
          <ac:spMkLst>
            <pc:docMk/>
            <pc:sldMk cId="3009302484" sldId="2147376229"/>
            <ac:spMk id="47" creationId="{26ADC3C9-240E-49CA-88B2-3A6A91F57692}"/>
          </ac:spMkLst>
        </pc:spChg>
        <pc:spChg chg="mod">
          <ac:chgData name="Nashawaty, Nour" userId="88a6311e-4961-4c1b-a6e3-6f60e2929540" providerId="ADAL" clId="{75274786-261A-40DB-98A7-16429C142262}" dt="2022-08-10T13:12:25.780" v="234"/>
          <ac:spMkLst>
            <pc:docMk/>
            <pc:sldMk cId="3009302484" sldId="2147376229"/>
            <ac:spMk id="49" creationId="{DB83131A-ADDC-40A3-AA6C-0FC09A53F6BE}"/>
          </ac:spMkLst>
        </pc:spChg>
        <pc:spChg chg="del">
          <ac:chgData name="Nashawaty, Nour" userId="88a6311e-4961-4c1b-a6e3-6f60e2929540" providerId="ADAL" clId="{75274786-261A-40DB-98A7-16429C142262}" dt="2022-08-10T13:12:20.052" v="169"/>
          <ac:spMkLst>
            <pc:docMk/>
            <pc:sldMk cId="3009302484" sldId="2147376229"/>
            <ac:spMk id="50" creationId="{3F8166EE-ED23-4A95-A090-5605A24A0A5C}"/>
          </ac:spMkLst>
        </pc:spChg>
        <pc:spChg chg="mod">
          <ac:chgData name="Nashawaty, Nour" userId="88a6311e-4961-4c1b-a6e3-6f60e2929540" providerId="ADAL" clId="{75274786-261A-40DB-98A7-16429C142262}" dt="2022-08-10T13:12:25.780" v="234"/>
          <ac:spMkLst>
            <pc:docMk/>
            <pc:sldMk cId="3009302484" sldId="2147376229"/>
            <ac:spMk id="51" creationId="{94EA68F7-37D8-49A3-9186-D9D533699A53}"/>
          </ac:spMkLst>
        </pc:spChg>
        <pc:spChg chg="del">
          <ac:chgData name="Nashawaty, Nour" userId="88a6311e-4961-4c1b-a6e3-6f60e2929540" providerId="ADAL" clId="{75274786-261A-40DB-98A7-16429C142262}" dt="2022-08-10T13:12:20.051" v="164"/>
          <ac:spMkLst>
            <pc:docMk/>
            <pc:sldMk cId="3009302484" sldId="2147376229"/>
            <ac:spMk id="53" creationId="{BAE38067-8BAE-4F36-8953-1F4708F8138F}"/>
          </ac:spMkLst>
        </pc:spChg>
        <pc:spChg chg="mod">
          <ac:chgData name="Nashawaty, Nour" userId="88a6311e-4961-4c1b-a6e3-6f60e2929540" providerId="ADAL" clId="{75274786-261A-40DB-98A7-16429C142262}" dt="2022-08-10T13:12:25.780" v="234"/>
          <ac:spMkLst>
            <pc:docMk/>
            <pc:sldMk cId="3009302484" sldId="2147376229"/>
            <ac:spMk id="56" creationId="{2D63356C-F9B0-4CCC-82C8-E830645BE388}"/>
          </ac:spMkLst>
        </pc:spChg>
        <pc:spChg chg="mod">
          <ac:chgData name="Nashawaty, Nour" userId="88a6311e-4961-4c1b-a6e3-6f60e2929540" providerId="ADAL" clId="{75274786-261A-40DB-98A7-16429C142262}" dt="2022-08-10T13:12:25.780" v="234"/>
          <ac:spMkLst>
            <pc:docMk/>
            <pc:sldMk cId="3009302484" sldId="2147376229"/>
            <ac:spMk id="58" creationId="{099C1E02-097C-4B8E-B79C-763DFB7C78AB}"/>
          </ac:spMkLst>
        </pc:spChg>
        <pc:spChg chg="mod">
          <ac:chgData name="Nashawaty, Nour" userId="88a6311e-4961-4c1b-a6e3-6f60e2929540" providerId="ADAL" clId="{75274786-261A-40DB-98A7-16429C142262}" dt="2022-08-10T13:12:25.780" v="234"/>
          <ac:spMkLst>
            <pc:docMk/>
            <pc:sldMk cId="3009302484" sldId="2147376229"/>
            <ac:spMk id="60" creationId="{938F5DE7-8A98-4D9A-A05E-02304D536D5F}"/>
          </ac:spMkLst>
        </pc:spChg>
        <pc:spChg chg="mod">
          <ac:chgData name="Nashawaty, Nour" userId="88a6311e-4961-4c1b-a6e3-6f60e2929540" providerId="ADAL" clId="{75274786-261A-40DB-98A7-16429C142262}" dt="2022-08-10T13:12:25.780" v="234"/>
          <ac:spMkLst>
            <pc:docMk/>
            <pc:sldMk cId="3009302484" sldId="2147376229"/>
            <ac:spMk id="62" creationId="{35BD6B93-626A-4957-9D37-6D7C00939A07}"/>
          </ac:spMkLst>
        </pc:spChg>
        <pc:spChg chg="mod">
          <ac:chgData name="Nashawaty, Nour" userId="88a6311e-4961-4c1b-a6e3-6f60e2929540" providerId="ADAL" clId="{75274786-261A-40DB-98A7-16429C142262}" dt="2022-08-10T13:12:25.780" v="234"/>
          <ac:spMkLst>
            <pc:docMk/>
            <pc:sldMk cId="3009302484" sldId="2147376229"/>
            <ac:spMk id="64" creationId="{9346792C-EC60-4B8B-A052-4EC95BCFE837}"/>
          </ac:spMkLst>
        </pc:spChg>
        <pc:spChg chg="mod">
          <ac:chgData name="Nashawaty, Nour" userId="88a6311e-4961-4c1b-a6e3-6f60e2929540" providerId="ADAL" clId="{75274786-261A-40DB-98A7-16429C142262}" dt="2022-08-10T13:12:25.780" v="234"/>
          <ac:spMkLst>
            <pc:docMk/>
            <pc:sldMk cId="3009302484" sldId="2147376229"/>
            <ac:spMk id="66" creationId="{DEA82ACB-E41E-4ED8-9455-5835E0D9E4E1}"/>
          </ac:spMkLst>
        </pc:spChg>
        <pc:spChg chg="mod">
          <ac:chgData name="Nashawaty, Nour" userId="88a6311e-4961-4c1b-a6e3-6f60e2929540" providerId="ADAL" clId="{75274786-261A-40DB-98A7-16429C142262}" dt="2022-08-10T13:12:25.780" v="234"/>
          <ac:spMkLst>
            <pc:docMk/>
            <pc:sldMk cId="3009302484" sldId="2147376229"/>
            <ac:spMk id="67" creationId="{DDAD8FE8-02AE-4E08-89FD-2406EA7430B0}"/>
          </ac:spMkLst>
        </pc:spChg>
        <pc:spChg chg="del">
          <ac:chgData name="Nashawaty, Nour" userId="88a6311e-4961-4c1b-a6e3-6f60e2929540" providerId="ADAL" clId="{75274786-261A-40DB-98A7-16429C142262}" dt="2022-08-10T13:12:20.053" v="176"/>
          <ac:spMkLst>
            <pc:docMk/>
            <pc:sldMk cId="3009302484" sldId="2147376229"/>
            <ac:spMk id="68" creationId="{618D1F8A-48EF-4D46-AC82-B25703F5E0B3}"/>
          </ac:spMkLst>
        </pc:spChg>
        <pc:spChg chg="mod">
          <ac:chgData name="Nashawaty, Nour" userId="88a6311e-4961-4c1b-a6e3-6f60e2929540" providerId="ADAL" clId="{75274786-261A-40DB-98A7-16429C142262}" dt="2022-08-10T13:12:25.780" v="234"/>
          <ac:spMkLst>
            <pc:docMk/>
            <pc:sldMk cId="3009302484" sldId="2147376229"/>
            <ac:spMk id="69" creationId="{F4E7697F-C4C4-42DB-A015-08307219DB1D}"/>
          </ac:spMkLst>
        </pc:spChg>
        <pc:spChg chg="mod">
          <ac:chgData name="Nashawaty, Nour" userId="88a6311e-4961-4c1b-a6e3-6f60e2929540" providerId="ADAL" clId="{75274786-261A-40DB-98A7-16429C142262}" dt="2022-08-10T13:12:25.780" v="234"/>
          <ac:spMkLst>
            <pc:docMk/>
            <pc:sldMk cId="3009302484" sldId="2147376229"/>
            <ac:spMk id="70" creationId="{8D628603-0FEE-4400-9B45-10EE91587CB4}"/>
          </ac:spMkLst>
        </pc:spChg>
        <pc:spChg chg="mod">
          <ac:chgData name="Nashawaty, Nour" userId="88a6311e-4961-4c1b-a6e3-6f60e2929540" providerId="ADAL" clId="{75274786-261A-40DB-98A7-16429C142262}" dt="2022-08-10T13:12:25.780" v="234"/>
          <ac:spMkLst>
            <pc:docMk/>
            <pc:sldMk cId="3009302484" sldId="2147376229"/>
            <ac:spMk id="71" creationId="{DD3739C2-FCFB-4224-9770-342341D917F7}"/>
          </ac:spMkLst>
        </pc:spChg>
        <pc:spChg chg="add mod">
          <ac:chgData name="Nashawaty, Nour" userId="88a6311e-4961-4c1b-a6e3-6f60e2929540" providerId="ADAL" clId="{75274786-261A-40DB-98A7-16429C142262}" dt="2022-08-10T13:12:25.780" v="234"/>
          <ac:spMkLst>
            <pc:docMk/>
            <pc:sldMk cId="3009302484" sldId="2147376229"/>
            <ac:spMk id="72" creationId="{92F88E77-4A27-4376-ADF7-A4103872ADF9}"/>
          </ac:spMkLst>
        </pc:spChg>
        <pc:spChg chg="del">
          <ac:chgData name="Nashawaty, Nour" userId="88a6311e-4961-4c1b-a6e3-6f60e2929540" providerId="ADAL" clId="{75274786-261A-40DB-98A7-16429C142262}" dt="2022-08-10T13:12:20.051" v="166"/>
          <ac:spMkLst>
            <pc:docMk/>
            <pc:sldMk cId="3009302484" sldId="2147376229"/>
            <ac:spMk id="75" creationId="{1E057307-F246-49F2-BCC7-BB05B02A97F5}"/>
          </ac:spMkLst>
        </pc:spChg>
        <pc:spChg chg="del">
          <ac:chgData name="Nashawaty, Nour" userId="88a6311e-4961-4c1b-a6e3-6f60e2929540" providerId="ADAL" clId="{75274786-261A-40DB-98A7-16429C142262}" dt="2022-08-10T13:12:20.050" v="161"/>
          <ac:spMkLst>
            <pc:docMk/>
            <pc:sldMk cId="3009302484" sldId="2147376229"/>
            <ac:spMk id="77" creationId="{584AEEEC-DE60-4B57-BDF5-8C05EE2A26B4}"/>
          </ac:spMkLst>
        </pc:spChg>
        <pc:spChg chg="del">
          <ac:chgData name="Nashawaty, Nour" userId="88a6311e-4961-4c1b-a6e3-6f60e2929540" providerId="ADAL" clId="{75274786-261A-40DB-98A7-16429C142262}" dt="2022-08-10T13:12:20.054" v="179"/>
          <ac:spMkLst>
            <pc:docMk/>
            <pc:sldMk cId="3009302484" sldId="2147376229"/>
            <ac:spMk id="80" creationId="{F524F72C-A389-46D0-9AC6-782F5D62D68A}"/>
          </ac:spMkLst>
        </pc:spChg>
        <pc:spChg chg="del">
          <ac:chgData name="Nashawaty, Nour" userId="88a6311e-4961-4c1b-a6e3-6f60e2929540" providerId="ADAL" clId="{75274786-261A-40DB-98A7-16429C142262}" dt="2022-08-10T13:12:20.047" v="152"/>
          <ac:spMkLst>
            <pc:docMk/>
            <pc:sldMk cId="3009302484" sldId="2147376229"/>
            <ac:spMk id="126" creationId="{32DE87D4-DD30-4BE1-BC7D-4AC33EB1CB5B}"/>
          </ac:spMkLst>
        </pc:spChg>
        <pc:spChg chg="del">
          <ac:chgData name="Nashawaty, Nour" userId="88a6311e-4961-4c1b-a6e3-6f60e2929540" providerId="ADAL" clId="{75274786-261A-40DB-98A7-16429C142262}" dt="2022-08-10T13:12:20.044" v="149"/>
          <ac:spMkLst>
            <pc:docMk/>
            <pc:sldMk cId="3009302484" sldId="2147376229"/>
            <ac:spMk id="129" creationId="{8610E055-EE7E-41B5-AF63-24166D651F66}"/>
          </ac:spMkLst>
        </pc:spChg>
        <pc:spChg chg="del">
          <ac:chgData name="Nashawaty, Nour" userId="88a6311e-4961-4c1b-a6e3-6f60e2929540" providerId="ADAL" clId="{75274786-261A-40DB-98A7-16429C142262}" dt="2022-08-10T13:12:20.052" v="171"/>
          <ac:spMkLst>
            <pc:docMk/>
            <pc:sldMk cId="3009302484" sldId="2147376229"/>
            <ac:spMk id="143" creationId="{06D23E43-D7B1-4608-ADD5-4287D57F6387}"/>
          </ac:spMkLst>
        </pc:spChg>
        <pc:spChg chg="del">
          <ac:chgData name="Nashawaty, Nour" userId="88a6311e-4961-4c1b-a6e3-6f60e2929540" providerId="ADAL" clId="{75274786-261A-40DB-98A7-16429C142262}" dt="2022-08-10T13:12:20.053" v="173"/>
          <ac:spMkLst>
            <pc:docMk/>
            <pc:sldMk cId="3009302484" sldId="2147376229"/>
            <ac:spMk id="168" creationId="{FE06ACFE-E4D6-411B-9ADC-FFC9D7DBBDF4}"/>
          </ac:spMkLst>
        </pc:spChg>
        <pc:spChg chg="del">
          <ac:chgData name="Nashawaty, Nour" userId="88a6311e-4961-4c1b-a6e3-6f60e2929540" providerId="ADAL" clId="{75274786-261A-40DB-98A7-16429C142262}" dt="2022-08-10T13:12:20.052" v="168"/>
          <ac:spMkLst>
            <pc:docMk/>
            <pc:sldMk cId="3009302484" sldId="2147376229"/>
            <ac:spMk id="170" creationId="{FE06ACFE-E4D6-411B-9ADC-FFC9D7DBBDF4}"/>
          </ac:spMkLst>
        </pc:spChg>
        <pc:spChg chg="del">
          <ac:chgData name="Nashawaty, Nour" userId="88a6311e-4961-4c1b-a6e3-6f60e2929540" providerId="ADAL" clId="{75274786-261A-40DB-98A7-16429C142262}" dt="2022-08-10T13:12:20.050" v="163"/>
          <ac:spMkLst>
            <pc:docMk/>
            <pc:sldMk cId="3009302484" sldId="2147376229"/>
            <ac:spMk id="171" creationId="{FE06ACFE-E4D6-411B-9ADC-FFC9D7DBBDF4}"/>
          </ac:spMkLst>
        </pc:spChg>
        <pc:spChg chg="del">
          <ac:chgData name="Nashawaty, Nour" userId="88a6311e-4961-4c1b-a6e3-6f60e2929540" providerId="ADAL" clId="{75274786-261A-40DB-98A7-16429C142262}" dt="2022-08-10T13:12:20.054" v="177"/>
          <ac:spMkLst>
            <pc:docMk/>
            <pc:sldMk cId="3009302484" sldId="2147376229"/>
            <ac:spMk id="183" creationId="{8FBCAC23-C0BD-4815-B65C-96AAEDD13B0D}"/>
          </ac:spMkLst>
        </pc:spChg>
        <pc:spChg chg="del">
          <ac:chgData name="Nashawaty, Nour" userId="88a6311e-4961-4c1b-a6e3-6f60e2929540" providerId="ADAL" clId="{75274786-261A-40DB-98A7-16429C142262}" dt="2022-08-10T13:12:20.052" v="172"/>
          <ac:spMkLst>
            <pc:docMk/>
            <pc:sldMk cId="3009302484" sldId="2147376229"/>
            <ac:spMk id="184" creationId="{D72F41D7-4161-4425-875E-1E8C8BA6E54A}"/>
          </ac:spMkLst>
        </pc:spChg>
        <pc:spChg chg="del">
          <ac:chgData name="Nashawaty, Nour" userId="88a6311e-4961-4c1b-a6e3-6f60e2929540" providerId="ADAL" clId="{75274786-261A-40DB-98A7-16429C142262}" dt="2022-08-10T13:12:20.050" v="162"/>
          <ac:spMkLst>
            <pc:docMk/>
            <pc:sldMk cId="3009302484" sldId="2147376229"/>
            <ac:spMk id="187" creationId="{DD3AB629-D6ED-40F2-894F-3662DAEB0C66}"/>
          </ac:spMkLst>
        </pc:spChg>
        <pc:spChg chg="del">
          <ac:chgData name="Nashawaty, Nour" userId="88a6311e-4961-4c1b-a6e3-6f60e2929540" providerId="ADAL" clId="{75274786-261A-40DB-98A7-16429C142262}" dt="2022-08-10T13:12:20.051" v="167"/>
          <ac:spMkLst>
            <pc:docMk/>
            <pc:sldMk cId="3009302484" sldId="2147376229"/>
            <ac:spMk id="190" creationId="{445500AC-3C74-4DFD-807B-32CB9F7BCAD6}"/>
          </ac:spMkLst>
        </pc:spChg>
        <pc:spChg chg="del">
          <ac:chgData name="Nashawaty, Nour" userId="88a6311e-4961-4c1b-a6e3-6f60e2929540" providerId="ADAL" clId="{75274786-261A-40DB-98A7-16429C142262}" dt="2022-08-10T13:12:20.052" v="170"/>
          <ac:spMkLst>
            <pc:docMk/>
            <pc:sldMk cId="3009302484" sldId="2147376229"/>
            <ac:spMk id="198" creationId="{FE06ACFE-E4D6-411B-9ADC-FFC9D7DBBDF4}"/>
          </ac:spMkLst>
        </pc:spChg>
        <pc:spChg chg="del">
          <ac:chgData name="Nashawaty, Nour" userId="88a6311e-4961-4c1b-a6e3-6f60e2929540" providerId="ADAL" clId="{75274786-261A-40DB-98A7-16429C142262}" dt="2022-08-10T13:12:20.058" v="188"/>
          <ac:spMkLst>
            <pc:docMk/>
            <pc:sldMk cId="3009302484" sldId="2147376229"/>
            <ac:spMk id="206" creationId="{38CF2F52-0439-4D2A-B681-E0878D71E8FC}"/>
          </ac:spMkLst>
        </pc:spChg>
        <pc:spChg chg="del">
          <ac:chgData name="Nashawaty, Nour" userId="88a6311e-4961-4c1b-a6e3-6f60e2929540" providerId="ADAL" clId="{75274786-261A-40DB-98A7-16429C142262}" dt="2022-08-10T13:12:20.051" v="165"/>
          <ac:spMkLst>
            <pc:docMk/>
            <pc:sldMk cId="3009302484" sldId="2147376229"/>
            <ac:spMk id="211" creationId="{FE06ACFE-E4D6-411B-9ADC-FFC9D7DBBDF4}"/>
          </ac:spMkLst>
        </pc:spChg>
        <pc:spChg chg="del">
          <ac:chgData name="Nashawaty, Nour" userId="88a6311e-4961-4c1b-a6e3-6f60e2929540" providerId="ADAL" clId="{75274786-261A-40DB-98A7-16429C142262}" dt="2022-08-10T13:12:20.050" v="160"/>
          <ac:spMkLst>
            <pc:docMk/>
            <pc:sldMk cId="3009302484" sldId="2147376229"/>
            <ac:spMk id="219" creationId="{FE06ACFE-E4D6-411B-9ADC-FFC9D7DBBDF4}"/>
          </ac:spMkLst>
        </pc:spChg>
        <pc:spChg chg="del">
          <ac:chgData name="Nashawaty, Nour" userId="88a6311e-4961-4c1b-a6e3-6f60e2929540" providerId="ADAL" clId="{75274786-261A-40DB-98A7-16429C142262}" dt="2022-08-10T13:12:20.048" v="157"/>
          <ac:spMkLst>
            <pc:docMk/>
            <pc:sldMk cId="3009302484" sldId="2147376229"/>
            <ac:spMk id="276" creationId="{FE06ACFE-E4D6-411B-9ADC-FFC9D7DBBDF4}"/>
          </ac:spMkLst>
        </pc:spChg>
        <pc:spChg chg="del">
          <ac:chgData name="Nashawaty, Nour" userId="88a6311e-4961-4c1b-a6e3-6f60e2929540" providerId="ADAL" clId="{75274786-261A-40DB-98A7-16429C142262}" dt="2022-08-10T13:12:20.047" v="153"/>
          <ac:spMkLst>
            <pc:docMk/>
            <pc:sldMk cId="3009302484" sldId="2147376229"/>
            <ac:spMk id="279" creationId="{FE06ACFE-E4D6-411B-9ADC-FFC9D7DBBDF4}"/>
          </ac:spMkLst>
        </pc:spChg>
        <pc:spChg chg="del">
          <ac:chgData name="Nashawaty, Nour" userId="88a6311e-4961-4c1b-a6e3-6f60e2929540" providerId="ADAL" clId="{75274786-261A-40DB-98A7-16429C142262}" dt="2022-08-10T13:12:20.046" v="150"/>
          <ac:spMkLst>
            <pc:docMk/>
            <pc:sldMk cId="3009302484" sldId="2147376229"/>
            <ac:spMk id="294" creationId="{56A6DC61-8357-4A7D-B855-68000DE77B70}"/>
          </ac:spMkLst>
        </pc:spChg>
        <pc:spChg chg="del">
          <ac:chgData name="Nashawaty, Nour" userId="88a6311e-4961-4c1b-a6e3-6f60e2929540" providerId="ADAL" clId="{75274786-261A-40DB-98A7-16429C142262}" dt="2022-08-10T13:12:20.048" v="156"/>
          <ac:spMkLst>
            <pc:docMk/>
            <pc:sldMk cId="3009302484" sldId="2147376229"/>
            <ac:spMk id="295" creationId="{FE06ACFE-E4D6-411B-9ADC-FFC9D7DBBDF4}"/>
          </ac:spMkLst>
        </pc:spChg>
        <pc:spChg chg="del">
          <ac:chgData name="Nashawaty, Nour" userId="88a6311e-4961-4c1b-a6e3-6f60e2929540" providerId="ADAL" clId="{75274786-261A-40DB-98A7-16429C142262}" dt="2022-08-10T13:12:20.059" v="190"/>
          <ac:spMkLst>
            <pc:docMk/>
            <pc:sldMk cId="3009302484" sldId="2147376229"/>
            <ac:spMk id="300" creationId="{4724358D-C19C-4E3E-A52A-19BDCCA8EF7A}"/>
          </ac:spMkLst>
        </pc:spChg>
        <pc:spChg chg="del">
          <ac:chgData name="Nashawaty, Nour" userId="88a6311e-4961-4c1b-a6e3-6f60e2929540" providerId="ADAL" clId="{75274786-261A-40DB-98A7-16429C142262}" dt="2022-08-10T13:12:20.047" v="155"/>
          <ac:spMkLst>
            <pc:docMk/>
            <pc:sldMk cId="3009302484" sldId="2147376229"/>
            <ac:spMk id="308" creationId="{FE06ACFE-E4D6-411B-9ADC-FFC9D7DBBDF4}"/>
          </ac:spMkLst>
        </pc:spChg>
        <pc:spChg chg="del">
          <ac:chgData name="Nashawaty, Nour" userId="88a6311e-4961-4c1b-a6e3-6f60e2929540" providerId="ADAL" clId="{75274786-261A-40DB-98A7-16429C142262}" dt="2022-08-10T13:12:20.047" v="154"/>
          <ac:spMkLst>
            <pc:docMk/>
            <pc:sldMk cId="3009302484" sldId="2147376229"/>
            <ac:spMk id="309" creationId="{FE06ACFE-E4D6-411B-9ADC-FFC9D7DBBDF4}"/>
          </ac:spMkLst>
        </pc:spChg>
        <pc:grpChg chg="add mod">
          <ac:chgData name="Nashawaty, Nour" userId="88a6311e-4961-4c1b-a6e3-6f60e2929540" providerId="ADAL" clId="{75274786-261A-40DB-98A7-16429C142262}" dt="2022-08-10T13:12:25.780" v="234"/>
          <ac:grpSpMkLst>
            <pc:docMk/>
            <pc:sldMk cId="3009302484" sldId="2147376229"/>
            <ac:grpSpMk id="48" creationId="{07922817-5569-40D2-9FF9-18805670CA1F}"/>
          </ac:grpSpMkLst>
        </pc:grpChg>
        <pc:grpChg chg="add mod">
          <ac:chgData name="Nashawaty, Nour" userId="88a6311e-4961-4c1b-a6e3-6f60e2929540" providerId="ADAL" clId="{75274786-261A-40DB-98A7-16429C142262}" dt="2022-08-10T13:12:25.780" v="234"/>
          <ac:grpSpMkLst>
            <pc:docMk/>
            <pc:sldMk cId="3009302484" sldId="2147376229"/>
            <ac:grpSpMk id="55" creationId="{560ADE8C-6B63-407E-A605-807008BC0097}"/>
          </ac:grpSpMkLst>
        </pc:grpChg>
        <pc:grpChg chg="mod">
          <ac:chgData name="Nashawaty, Nour" userId="88a6311e-4961-4c1b-a6e3-6f60e2929540" providerId="ADAL" clId="{75274786-261A-40DB-98A7-16429C142262}" dt="2022-08-10T13:12:25.780" v="234"/>
          <ac:grpSpMkLst>
            <pc:docMk/>
            <pc:sldMk cId="3009302484" sldId="2147376229"/>
            <ac:grpSpMk id="57" creationId="{96F857EF-2A56-447E-8ACA-46979E01FA74}"/>
          </ac:grpSpMkLst>
        </pc:grpChg>
        <pc:grpChg chg="add mod">
          <ac:chgData name="Nashawaty, Nour" userId="88a6311e-4961-4c1b-a6e3-6f60e2929540" providerId="ADAL" clId="{75274786-261A-40DB-98A7-16429C142262}" dt="2022-08-10T13:12:25.780" v="234"/>
          <ac:grpSpMkLst>
            <pc:docMk/>
            <pc:sldMk cId="3009302484" sldId="2147376229"/>
            <ac:grpSpMk id="59" creationId="{C62FDF03-2CA6-4C28-9FAB-D6F7A554765A}"/>
          </ac:grpSpMkLst>
        </pc:grpChg>
        <pc:grpChg chg="mod">
          <ac:chgData name="Nashawaty, Nour" userId="88a6311e-4961-4c1b-a6e3-6f60e2929540" providerId="ADAL" clId="{75274786-261A-40DB-98A7-16429C142262}" dt="2022-08-10T13:12:25.780" v="234"/>
          <ac:grpSpMkLst>
            <pc:docMk/>
            <pc:sldMk cId="3009302484" sldId="2147376229"/>
            <ac:grpSpMk id="61" creationId="{EC885FAC-C964-4FD2-A703-BBB71AC21CA5}"/>
          </ac:grpSpMkLst>
        </pc:grpChg>
        <pc:grpChg chg="add mod">
          <ac:chgData name="Nashawaty, Nour" userId="88a6311e-4961-4c1b-a6e3-6f60e2929540" providerId="ADAL" clId="{75274786-261A-40DB-98A7-16429C142262}" dt="2022-08-10T13:12:25.780" v="234"/>
          <ac:grpSpMkLst>
            <pc:docMk/>
            <pc:sldMk cId="3009302484" sldId="2147376229"/>
            <ac:grpSpMk id="63" creationId="{5218AE61-D6AE-4A51-809C-72113E1EB74B}"/>
          </ac:grpSpMkLst>
        </pc:grpChg>
        <pc:grpChg chg="mod">
          <ac:chgData name="Nashawaty, Nour" userId="88a6311e-4961-4c1b-a6e3-6f60e2929540" providerId="ADAL" clId="{75274786-261A-40DB-98A7-16429C142262}" dt="2022-08-10T13:12:25.780" v="234"/>
          <ac:grpSpMkLst>
            <pc:docMk/>
            <pc:sldMk cId="3009302484" sldId="2147376229"/>
            <ac:grpSpMk id="65" creationId="{FBD60C16-ADD9-439F-91B3-BB1BE0C30F45}"/>
          </ac:grpSpMkLst>
        </pc:grpChg>
        <pc:grpChg chg="del">
          <ac:chgData name="Nashawaty, Nour" userId="88a6311e-4961-4c1b-a6e3-6f60e2929540" providerId="ADAL" clId="{75274786-261A-40DB-98A7-16429C142262}" dt="2022-08-10T13:12:20.057" v="186"/>
          <ac:grpSpMkLst>
            <pc:docMk/>
            <pc:sldMk cId="3009302484" sldId="2147376229"/>
            <ac:grpSpMk id="322" creationId="{C3B27D92-6BFD-4F92-93D6-7588D40C3EDF}"/>
          </ac:grpSpMkLst>
        </pc:grpChg>
        <pc:graphicFrameChg chg="del">
          <ac:chgData name="Nashawaty, Nour" userId="88a6311e-4961-4c1b-a6e3-6f60e2929540" providerId="ADAL" clId="{75274786-261A-40DB-98A7-16429C142262}" dt="2022-08-10T13:12:20.056" v="184"/>
          <ac:graphicFrameMkLst>
            <pc:docMk/>
            <pc:sldMk cId="3009302484" sldId="2147376229"/>
            <ac:graphicFrameMk id="7" creationId="{5C9B9935-3D7E-7E40-93B7-3384AA6EA9B0}"/>
          </ac:graphicFrameMkLst>
        </pc:graphicFrameChg>
        <pc:graphicFrameChg chg="mod">
          <ac:chgData name="Nashawaty, Nour" userId="88a6311e-4961-4c1b-a6e3-6f60e2929540" providerId="ADAL" clId="{75274786-261A-40DB-98A7-16429C142262}" dt="2022-08-10T13:12:35.381" v="297"/>
          <ac:graphicFrameMkLst>
            <pc:docMk/>
            <pc:sldMk cId="3009302484" sldId="2147376229"/>
            <ac:graphicFrameMk id="10" creationId="{0EC31030-64F4-4EA4-AF50-0CB0C7390723}"/>
          </ac:graphicFrameMkLst>
        </pc:graphicFrameChg>
        <pc:graphicFrameChg chg="del">
          <ac:chgData name="Nashawaty, Nour" userId="88a6311e-4961-4c1b-a6e3-6f60e2929540" providerId="ADAL" clId="{75274786-261A-40DB-98A7-16429C142262}" dt="2022-08-10T13:12:20.055" v="182"/>
          <ac:graphicFrameMkLst>
            <pc:docMk/>
            <pc:sldMk cId="3009302484" sldId="2147376229"/>
            <ac:graphicFrameMk id="52" creationId="{D2C2BC42-1903-42A1-825B-B3E516E5D8F3}"/>
          </ac:graphicFrameMkLst>
        </pc:graphicFrameChg>
        <pc:graphicFrameChg chg="add mod">
          <ac:chgData name="Nashawaty, Nour" userId="88a6311e-4961-4c1b-a6e3-6f60e2929540" providerId="ADAL" clId="{75274786-261A-40DB-98A7-16429C142262}" dt="2022-08-10T13:12:25.780" v="234"/>
          <ac:graphicFrameMkLst>
            <pc:docMk/>
            <pc:sldMk cId="3009302484" sldId="2147376229"/>
            <ac:graphicFrameMk id="54" creationId="{5F8797D4-7A12-4588-A091-035D7420B42F}"/>
          </ac:graphicFrameMkLst>
        </pc:graphicFrameChg>
        <pc:graphicFrameChg chg="del">
          <ac:chgData name="Nashawaty, Nour" userId="88a6311e-4961-4c1b-a6e3-6f60e2929540" providerId="ADAL" clId="{75274786-261A-40DB-98A7-16429C142262}" dt="2022-08-10T13:12:20.049" v="159"/>
          <ac:graphicFrameMkLst>
            <pc:docMk/>
            <pc:sldMk cId="3009302484" sldId="2147376229"/>
            <ac:graphicFrameMk id="666" creationId="{697699A2-ABE4-4AAC-A295-F884E0873E85}"/>
          </ac:graphicFrameMkLst>
        </pc:graphicFrameChg>
      </pc:sldChg>
      <pc:sldMasterChg chg="delSldLayout">
        <pc:chgData name="Nashawaty, Nour" userId="88a6311e-4961-4c1b-a6e3-6f60e2929540" providerId="ADAL" clId="{75274786-261A-40DB-98A7-16429C142262}" dt="2022-08-10T13:12:28.861" v="235" actId="47"/>
        <pc:sldMasterMkLst>
          <pc:docMk/>
          <pc:sldMasterMk cId="3344526554" sldId="2147483662"/>
        </pc:sldMasterMkLst>
        <pc:sldLayoutChg chg="del">
          <pc:chgData name="Nashawaty, Nour" userId="88a6311e-4961-4c1b-a6e3-6f60e2929540" providerId="ADAL" clId="{75274786-261A-40DB-98A7-16429C142262}" dt="2022-08-10T13:12:28.861" v="235" actId="47"/>
          <pc:sldLayoutMkLst>
            <pc:docMk/>
            <pc:sldMasterMk cId="3344526554" sldId="2147483662"/>
            <pc:sldLayoutMk cId="2602528879" sldId="2147483676"/>
          </pc:sldLayoutMkLst>
        </pc:sldLayoutChg>
      </pc:sldMasterChg>
      <pc:sldMasterChg chg="del delSldLayout">
        <pc:chgData name="Nashawaty, Nour" userId="88a6311e-4961-4c1b-a6e3-6f60e2929540" providerId="ADAL" clId="{75274786-261A-40DB-98A7-16429C142262}" dt="2022-08-10T13:09:06.230" v="10" actId="47"/>
        <pc:sldMasterMkLst>
          <pc:docMk/>
          <pc:sldMasterMk cId="3508175334" sldId="2147483672"/>
        </pc:sldMasterMkLst>
        <pc:sldLayoutChg chg="del">
          <pc:chgData name="Nashawaty, Nour" userId="88a6311e-4961-4c1b-a6e3-6f60e2929540" providerId="ADAL" clId="{75274786-261A-40DB-98A7-16429C142262}" dt="2022-08-10T13:09:06.230" v="10" actId="47"/>
          <pc:sldLayoutMkLst>
            <pc:docMk/>
            <pc:sldMasterMk cId="3508175334" sldId="2147483672"/>
            <pc:sldLayoutMk cId="1499807777" sldId="2147483673"/>
          </pc:sldLayoutMkLst>
        </pc:sldLayoutChg>
        <pc:sldLayoutChg chg="del">
          <pc:chgData name="Nashawaty, Nour" userId="88a6311e-4961-4c1b-a6e3-6f60e2929540" providerId="ADAL" clId="{75274786-261A-40DB-98A7-16429C142262}" dt="2022-08-10T13:09:06.230" v="10" actId="47"/>
          <pc:sldLayoutMkLst>
            <pc:docMk/>
            <pc:sldMasterMk cId="3508175334" sldId="2147483672"/>
            <pc:sldLayoutMk cId="1997068450" sldId="2147483674"/>
          </pc:sldLayoutMkLst>
        </pc:sldLayoutChg>
        <pc:sldLayoutChg chg="del">
          <pc:chgData name="Nashawaty, Nour" userId="88a6311e-4961-4c1b-a6e3-6f60e2929540" providerId="ADAL" clId="{75274786-261A-40DB-98A7-16429C142262}" dt="2022-08-10T13:09:06.230" v="10" actId="47"/>
          <pc:sldLayoutMkLst>
            <pc:docMk/>
            <pc:sldMasterMk cId="3508175334" sldId="2147483672"/>
            <pc:sldLayoutMk cId="2677383509" sldId="2147483675"/>
          </pc:sldLayoutMkLst>
        </pc:sldLayoutChg>
        <pc:sldLayoutChg chg="del">
          <pc:chgData name="Nashawaty, Nour" userId="88a6311e-4961-4c1b-a6e3-6f60e2929540" providerId="ADAL" clId="{75274786-261A-40DB-98A7-16429C142262}" dt="2022-08-10T13:08:35.354" v="4" actId="47"/>
          <pc:sldLayoutMkLst>
            <pc:docMk/>
            <pc:sldMasterMk cId="3508175334" sldId="2147483672"/>
            <pc:sldLayoutMk cId="3414447331" sldId="2147483676"/>
          </pc:sldLayoutMkLst>
        </pc:sldLayoutChg>
      </pc:sldMasterChg>
    </pc:docChg>
  </pc:docChgLst>
  <pc:docChgLst>
    <pc:chgData name="Nashawaty, Nour" userId="88a6311e-4961-4c1b-a6e3-6f60e2929540" providerId="ADAL" clId="{3E300D24-BE40-40D6-84CD-C3F774B259F5}"/>
    <pc:docChg chg="custSel addSld delSld modSld sldOrd modSection replTag">
      <pc:chgData name="Nashawaty, Nour" userId="88a6311e-4961-4c1b-a6e3-6f60e2929540" providerId="ADAL" clId="{3E300D24-BE40-40D6-84CD-C3F774B259F5}" dt="2022-08-10T13:26:01.945" v="176" actId="20577"/>
      <pc:docMkLst>
        <pc:docMk/>
      </pc:docMkLst>
      <pc:sldChg chg="addSp delSp modSp mod">
        <pc:chgData name="Nashawaty, Nour" userId="88a6311e-4961-4c1b-a6e3-6f60e2929540" providerId="ADAL" clId="{3E300D24-BE40-40D6-84CD-C3F774B259F5}" dt="2022-08-10T13:19:29.954" v="104"/>
        <pc:sldMkLst>
          <pc:docMk/>
          <pc:sldMk cId="1010605613" sldId="2142532888"/>
        </pc:sldMkLst>
        <pc:spChg chg="add del mod modVis">
          <ac:chgData name="Nashawaty, Nour" userId="88a6311e-4961-4c1b-a6e3-6f60e2929540" providerId="ADAL" clId="{3E300D24-BE40-40D6-84CD-C3F774B259F5}" dt="2022-08-10T13:19:29.953" v="102"/>
          <ac:spMkLst>
            <pc:docMk/>
            <pc:sldMk cId="1010605613" sldId="2142532888"/>
            <ac:spMk id="2" creationId="{16D10232-C07B-482B-9A35-BEED319AAC3D}"/>
          </ac:spMkLst>
        </pc:spChg>
        <pc:spChg chg="mod">
          <ac:chgData name="Nashawaty, Nour" userId="88a6311e-4961-4c1b-a6e3-6f60e2929540" providerId="ADAL" clId="{3E300D24-BE40-40D6-84CD-C3F774B259F5}" dt="2022-08-10T13:19:29.877" v="10" actId="948"/>
          <ac:spMkLst>
            <pc:docMk/>
            <pc:sldMk cId="1010605613" sldId="2142532888"/>
            <ac:spMk id="17" creationId="{06303E1E-C06D-4EF8-9316-954DCBDD6779}"/>
          </ac:spMkLst>
        </pc:spChg>
        <pc:graphicFrameChg chg="mod">
          <ac:chgData name="Nashawaty, Nour" userId="88a6311e-4961-4c1b-a6e3-6f60e2929540" providerId="ADAL" clId="{3E300D24-BE40-40D6-84CD-C3F774B259F5}" dt="2022-08-10T13:19:29.954" v="104"/>
          <ac:graphicFrameMkLst>
            <pc:docMk/>
            <pc:sldMk cId="1010605613" sldId="2142532888"/>
            <ac:graphicFrameMk id="3" creationId="{E951F43E-BA89-472C-A002-DA62C9ADBD5F}"/>
          </ac:graphicFrameMkLst>
        </pc:graphicFrameChg>
      </pc:sldChg>
      <pc:sldChg chg="del">
        <pc:chgData name="Nashawaty, Nour" userId="88a6311e-4961-4c1b-a6e3-6f60e2929540" providerId="ADAL" clId="{3E300D24-BE40-40D6-84CD-C3F774B259F5}" dt="2022-08-10T13:20:27.059" v="111" actId="47"/>
        <pc:sldMkLst>
          <pc:docMk/>
          <pc:sldMk cId="3780023563" sldId="2147376092"/>
        </pc:sldMkLst>
      </pc:sldChg>
      <pc:sldChg chg="del">
        <pc:chgData name="Nashawaty, Nour" userId="88a6311e-4961-4c1b-a6e3-6f60e2929540" providerId="ADAL" clId="{3E300D24-BE40-40D6-84CD-C3F774B259F5}" dt="2022-08-10T13:25:22.566" v="114" actId="47"/>
        <pc:sldMkLst>
          <pc:docMk/>
          <pc:sldMk cId="1726993508" sldId="2147376155"/>
        </pc:sldMkLst>
      </pc:sldChg>
      <pc:sldChg chg="modSp del mod">
        <pc:chgData name="Nashawaty, Nour" userId="88a6311e-4961-4c1b-a6e3-6f60e2929540" providerId="ADAL" clId="{3E300D24-BE40-40D6-84CD-C3F774B259F5}" dt="2022-08-10T13:19:53.325" v="106" actId="47"/>
        <pc:sldMkLst>
          <pc:docMk/>
          <pc:sldMk cId="1805205428" sldId="2147376171"/>
        </pc:sldMkLst>
        <pc:spChg chg="mod">
          <ac:chgData name="Nashawaty, Nour" userId="88a6311e-4961-4c1b-a6e3-6f60e2929540" providerId="ADAL" clId="{3E300D24-BE40-40D6-84CD-C3F774B259F5}" dt="2022-08-10T13:19:51.429" v="105" actId="6549"/>
          <ac:spMkLst>
            <pc:docMk/>
            <pc:sldMk cId="1805205428" sldId="2147376171"/>
            <ac:spMk id="12" creationId="{C27B8BCC-82F1-40EB-A646-FD20B09C5F52}"/>
          </ac:spMkLst>
        </pc:spChg>
      </pc:sldChg>
      <pc:sldChg chg="modSp add mod ord">
        <pc:chgData name="Nashawaty, Nour" userId="88a6311e-4961-4c1b-a6e3-6f60e2929540" providerId="ADAL" clId="{3E300D24-BE40-40D6-84CD-C3F774B259F5}" dt="2022-08-10T13:26:01.945" v="176" actId="20577"/>
        <pc:sldMkLst>
          <pc:docMk/>
          <pc:sldMk cId="363826598" sldId="2147376173"/>
        </pc:sldMkLst>
        <pc:graphicFrameChg chg="modGraphic">
          <ac:chgData name="Nashawaty, Nour" userId="88a6311e-4961-4c1b-a6e3-6f60e2929540" providerId="ADAL" clId="{3E300D24-BE40-40D6-84CD-C3F774B259F5}" dt="2022-08-10T13:26:01.945" v="176" actId="20577"/>
          <ac:graphicFrameMkLst>
            <pc:docMk/>
            <pc:sldMk cId="363826598" sldId="2147376173"/>
            <ac:graphicFrameMk id="8" creationId="{A5629068-9ACF-4966-B33F-445BEF896A9A}"/>
          </ac:graphicFrameMkLst>
        </pc:graphicFrameChg>
      </pc:sldChg>
      <pc:sldChg chg="add">
        <pc:chgData name="Nashawaty, Nour" userId="88a6311e-4961-4c1b-a6e3-6f60e2929540" providerId="ADAL" clId="{3E300D24-BE40-40D6-84CD-C3F774B259F5}" dt="2022-08-10T13:19:54.893" v="107"/>
        <pc:sldMkLst>
          <pc:docMk/>
          <pc:sldMk cId="801615512" sldId="2147376184"/>
        </pc:sldMkLst>
      </pc:sldChg>
      <pc:sldChg chg="del">
        <pc:chgData name="Nashawaty, Nour" userId="88a6311e-4961-4c1b-a6e3-6f60e2929540" providerId="ADAL" clId="{3E300D24-BE40-40D6-84CD-C3F774B259F5}" dt="2022-08-10T13:20:38.195" v="113" actId="47"/>
        <pc:sldMkLst>
          <pc:docMk/>
          <pc:sldMk cId="4057739422" sldId="2147376202"/>
        </pc:sldMkLst>
      </pc:sldChg>
      <pc:sldChg chg="add">
        <pc:chgData name="Nashawaty, Nour" userId="88a6311e-4961-4c1b-a6e3-6f60e2929540" providerId="ADAL" clId="{3E300D24-BE40-40D6-84CD-C3F774B259F5}" dt="2022-08-10T13:20:36.823" v="112"/>
        <pc:sldMkLst>
          <pc:docMk/>
          <pc:sldMk cId="2790857622" sldId="2147376203"/>
        </pc:sldMkLst>
      </pc:sldChg>
      <pc:sldChg chg="add del">
        <pc:chgData name="Nashawaty, Nour" userId="88a6311e-4961-4c1b-a6e3-6f60e2929540" providerId="ADAL" clId="{3E300D24-BE40-40D6-84CD-C3F774B259F5}" dt="2022-08-10T13:25:37.297" v="115"/>
        <pc:sldMkLst>
          <pc:docMk/>
          <pc:sldMk cId="1369216071" sldId="2147376204"/>
        </pc:sldMkLst>
      </pc:sldChg>
      <pc:sldChg chg="add">
        <pc:chgData name="Nashawaty, Nour" userId="88a6311e-4961-4c1b-a6e3-6f60e2929540" providerId="ADAL" clId="{3E300D24-BE40-40D6-84CD-C3F774B259F5}" dt="2022-08-10T13:20:08.073" v="108"/>
        <pc:sldMkLst>
          <pc:docMk/>
          <pc:sldMk cId="4047195439" sldId="2147376213"/>
        </pc:sldMkLst>
      </pc:sldChg>
      <pc:sldChg chg="add">
        <pc:chgData name="Nashawaty, Nour" userId="88a6311e-4961-4c1b-a6e3-6f60e2929540" providerId="ADAL" clId="{3E300D24-BE40-40D6-84CD-C3F774B259F5}" dt="2022-08-10T13:20:25.770" v="110"/>
        <pc:sldMkLst>
          <pc:docMk/>
          <pc:sldMk cId="676604450" sldId="2147376219"/>
        </pc:sldMkLst>
      </pc:sldChg>
      <pc:sldChg chg="del">
        <pc:chgData name="Nashawaty, Nour" userId="88a6311e-4961-4c1b-a6e3-6f60e2929540" providerId="ADAL" clId="{3E300D24-BE40-40D6-84CD-C3F774B259F5}" dt="2022-08-10T13:20:10.338" v="109" actId="47"/>
        <pc:sldMkLst>
          <pc:docMk/>
          <pc:sldMk cId="1736043356" sldId="2147376226"/>
        </pc:sldMkLst>
      </pc:sldChg>
    </pc:docChg>
  </pc:docChgLst>
  <pc:docChgLst>
    <pc:chgData name="Nashawaty, Nour" userId="88a6311e-4961-4c1b-a6e3-6f60e2929540" providerId="ADAL" clId="{915A6236-04AC-4940-96B8-56FE06E29180}"/>
    <pc:docChg chg="undo custSel addSld delSld modSld modSection replTag">
      <pc:chgData name="Nashawaty, Nour" userId="88a6311e-4961-4c1b-a6e3-6f60e2929540" providerId="ADAL" clId="{915A6236-04AC-4940-96B8-56FE06E29180}" dt="2022-08-10T13:55:06.946" v="519"/>
      <pc:docMkLst>
        <pc:docMk/>
      </pc:docMkLst>
      <pc:sldChg chg="addSp delSp modSp mod">
        <pc:chgData name="Nashawaty, Nour" userId="88a6311e-4961-4c1b-a6e3-6f60e2929540" providerId="ADAL" clId="{915A6236-04AC-4940-96B8-56FE06E29180}" dt="2022-08-10T13:45:49.213" v="291"/>
        <pc:sldMkLst>
          <pc:docMk/>
          <pc:sldMk cId="1010605613" sldId="2142532888"/>
        </pc:sldMkLst>
        <pc:spChg chg="add del mod modVis">
          <ac:chgData name="Nashawaty, Nour" userId="88a6311e-4961-4c1b-a6e3-6f60e2929540" providerId="ADAL" clId="{915A6236-04AC-4940-96B8-56FE06E29180}" dt="2022-08-10T13:45:49.211" v="289"/>
          <ac:spMkLst>
            <pc:docMk/>
            <pc:sldMk cId="1010605613" sldId="2142532888"/>
            <ac:spMk id="2" creationId="{00DDFA10-5B87-45C9-B200-B5BD50D4FB49}"/>
          </ac:spMkLst>
        </pc:spChg>
        <pc:spChg chg="add del mod modVis">
          <ac:chgData name="Nashawaty, Nour" userId="88a6311e-4961-4c1b-a6e3-6f60e2929540" providerId="ADAL" clId="{915A6236-04AC-4940-96B8-56FE06E29180}" dt="2022-08-10T13:45:38.217" v="188" actId="962"/>
          <ac:spMkLst>
            <pc:docMk/>
            <pc:sldMk cId="1010605613" sldId="2142532888"/>
            <ac:spMk id="2" creationId="{258E9A21-E200-4745-B679-3AFB17861760}"/>
          </ac:spMkLst>
        </pc:spChg>
        <pc:spChg chg="mod">
          <ac:chgData name="Nashawaty, Nour" userId="88a6311e-4961-4c1b-a6e3-6f60e2929540" providerId="ADAL" clId="{915A6236-04AC-4940-96B8-56FE06E29180}" dt="2022-08-10T13:45:49.158" v="197" actId="948"/>
          <ac:spMkLst>
            <pc:docMk/>
            <pc:sldMk cId="1010605613" sldId="2142532888"/>
            <ac:spMk id="17" creationId="{06303E1E-C06D-4EF8-9316-954DCBDD6779}"/>
          </ac:spMkLst>
        </pc:spChg>
        <pc:graphicFrameChg chg="mod">
          <ac:chgData name="Nashawaty, Nour" userId="88a6311e-4961-4c1b-a6e3-6f60e2929540" providerId="ADAL" clId="{915A6236-04AC-4940-96B8-56FE06E29180}" dt="2022-08-10T13:45:49.213" v="291"/>
          <ac:graphicFrameMkLst>
            <pc:docMk/>
            <pc:sldMk cId="1010605613" sldId="2142532888"/>
            <ac:graphicFrameMk id="3" creationId="{E951F43E-BA89-472C-A002-DA62C9ADBD5F}"/>
          </ac:graphicFrameMkLst>
        </pc:graphicFrameChg>
      </pc:sldChg>
      <pc:sldChg chg="del">
        <pc:chgData name="Nashawaty, Nour" userId="88a6311e-4961-4c1b-a6e3-6f60e2929540" providerId="ADAL" clId="{915A6236-04AC-4940-96B8-56FE06E29180}" dt="2022-08-10T13:46:25.459" v="300" actId="47"/>
        <pc:sldMkLst>
          <pc:docMk/>
          <pc:sldMk cId="363826598" sldId="2147376173"/>
        </pc:sldMkLst>
      </pc:sldChg>
      <pc:sldChg chg="del">
        <pc:chgData name="Nashawaty, Nour" userId="88a6311e-4961-4c1b-a6e3-6f60e2929540" providerId="ADAL" clId="{915A6236-04AC-4940-96B8-56FE06E29180}" dt="2022-08-10T13:46:00.690" v="293" actId="47"/>
        <pc:sldMkLst>
          <pc:docMk/>
          <pc:sldMk cId="3207257752" sldId="2147376187"/>
        </pc:sldMkLst>
      </pc:sldChg>
      <pc:sldChg chg="add">
        <pc:chgData name="Nashawaty, Nour" userId="88a6311e-4961-4c1b-a6e3-6f60e2929540" providerId="ADAL" clId="{915A6236-04AC-4940-96B8-56FE06E29180}" dt="2022-08-10T13:45:59.681" v="292"/>
        <pc:sldMkLst>
          <pc:docMk/>
          <pc:sldMk cId="2047058812" sldId="2147376188"/>
        </pc:sldMkLst>
      </pc:sldChg>
      <pc:sldChg chg="addSp delSp modSp add mod">
        <pc:chgData name="Nashawaty, Nour" userId="88a6311e-4961-4c1b-a6e3-6f60e2929540" providerId="ADAL" clId="{915A6236-04AC-4940-96B8-56FE06E29180}" dt="2022-08-10T13:55:03.186" v="475"/>
        <pc:sldMkLst>
          <pc:docMk/>
          <pc:sldMk cId="1369216071" sldId="2147376204"/>
        </pc:sldMkLst>
        <pc:spChg chg="mod">
          <ac:chgData name="Nashawaty, Nour" userId="88a6311e-4961-4c1b-a6e3-6f60e2929540" providerId="ADAL" clId="{915A6236-04AC-4940-96B8-56FE06E29180}" dt="2022-08-10T13:55:03.181" v="473" actId="1076"/>
          <ac:spMkLst>
            <pc:docMk/>
            <pc:sldMk cId="1369216071" sldId="2147376204"/>
            <ac:spMk id="2" creationId="{DC0D4E95-371B-4D18-B038-195EB51B8E8D}"/>
          </ac:spMkLst>
        </pc:spChg>
        <pc:spChg chg="add del mod modVis">
          <ac:chgData name="Nashawaty, Nour" userId="88a6311e-4961-4c1b-a6e3-6f60e2929540" providerId="ADAL" clId="{915A6236-04AC-4940-96B8-56FE06E29180}" dt="2022-08-10T13:55:00.820" v="343"/>
          <ac:spMkLst>
            <pc:docMk/>
            <pc:sldMk cId="1369216071" sldId="2147376204"/>
            <ac:spMk id="3" creationId="{B165E8AA-7985-4787-873F-D70B18FC588F}"/>
          </ac:spMkLst>
        </pc:spChg>
        <pc:spChg chg="add del mod modVis">
          <ac:chgData name="Nashawaty, Nour" userId="88a6311e-4961-4c1b-a6e3-6f60e2929540" providerId="ADAL" clId="{915A6236-04AC-4940-96B8-56FE06E29180}" dt="2022-08-10T13:55:02.056" v="387"/>
          <ac:spMkLst>
            <pc:docMk/>
            <pc:sldMk cId="1369216071" sldId="2147376204"/>
            <ac:spMk id="4" creationId="{D7610BEB-AB68-40F5-A534-6E13391D7C27}"/>
          </ac:spMkLst>
        </pc:spChg>
        <pc:spChg chg="add del mod modVis">
          <ac:chgData name="Nashawaty, Nour" userId="88a6311e-4961-4c1b-a6e3-6f60e2929540" providerId="ADAL" clId="{915A6236-04AC-4940-96B8-56FE06E29180}" dt="2022-08-10T13:55:03.181" v="471" actId="962"/>
          <ac:spMkLst>
            <pc:docMk/>
            <pc:sldMk cId="1369216071" sldId="2147376204"/>
            <ac:spMk id="5" creationId="{C1096A85-2E25-486C-BF49-FB32B60A4FBD}"/>
          </ac:spMkLst>
        </pc:spChg>
        <pc:graphicFrameChg chg="mod">
          <ac:chgData name="Nashawaty, Nour" userId="88a6311e-4961-4c1b-a6e3-6f60e2929540" providerId="ADAL" clId="{915A6236-04AC-4940-96B8-56FE06E29180}" dt="2022-08-10T13:55:03.186" v="475"/>
          <ac:graphicFrameMkLst>
            <pc:docMk/>
            <pc:sldMk cId="1369216071" sldId="2147376204"/>
            <ac:graphicFrameMk id="6" creationId="{E60B2B87-6931-434D-AFD6-EA313FE3628D}"/>
          </ac:graphicFrameMkLst>
        </pc:graphicFrameChg>
      </pc:sldChg>
      <pc:sldChg chg="del">
        <pc:chgData name="Nashawaty, Nour" userId="88a6311e-4961-4c1b-a6e3-6f60e2929540" providerId="ADAL" clId="{915A6236-04AC-4940-96B8-56FE06E29180}" dt="2022-08-10T13:46:20.743" v="299" actId="47"/>
        <pc:sldMkLst>
          <pc:docMk/>
          <pc:sldMk cId="1477631219" sldId="2147376207"/>
        </pc:sldMkLst>
      </pc:sldChg>
      <pc:sldChg chg="add">
        <pc:chgData name="Nashawaty, Nour" userId="88a6311e-4961-4c1b-a6e3-6f60e2929540" providerId="ADAL" clId="{915A6236-04AC-4940-96B8-56FE06E29180}" dt="2022-08-10T13:46:19.577" v="298"/>
        <pc:sldMkLst>
          <pc:docMk/>
          <pc:sldMk cId="477820547" sldId="2147376208"/>
        </pc:sldMkLst>
      </pc:sldChg>
      <pc:sldChg chg="add">
        <pc:chgData name="Nashawaty, Nour" userId="88a6311e-4961-4c1b-a6e3-6f60e2929540" providerId="ADAL" clId="{915A6236-04AC-4940-96B8-56FE06E29180}" dt="2022-08-10T13:46:08.270" v="294"/>
        <pc:sldMkLst>
          <pc:docMk/>
          <pc:sldMk cId="872562722" sldId="2147376217"/>
        </pc:sldMkLst>
      </pc:sldChg>
      <pc:sldChg chg="del">
        <pc:chgData name="Nashawaty, Nour" userId="88a6311e-4961-4c1b-a6e3-6f60e2929540" providerId="ADAL" clId="{915A6236-04AC-4940-96B8-56FE06E29180}" dt="2022-08-10T13:46:09.490" v="295" actId="47"/>
        <pc:sldMkLst>
          <pc:docMk/>
          <pc:sldMk cId="23369969" sldId="2147376218"/>
        </pc:sldMkLst>
      </pc:sldChg>
      <pc:sldChg chg="del">
        <pc:chgData name="Nashawaty, Nour" userId="88a6311e-4961-4c1b-a6e3-6f60e2929540" providerId="ADAL" clId="{915A6236-04AC-4940-96B8-56FE06E29180}" dt="2022-08-10T13:46:14.264" v="297" actId="47"/>
        <pc:sldMkLst>
          <pc:docMk/>
          <pc:sldMk cId="1154016776" sldId="2147376222"/>
        </pc:sldMkLst>
      </pc:sldChg>
      <pc:sldChg chg="add">
        <pc:chgData name="Nashawaty, Nour" userId="88a6311e-4961-4c1b-a6e3-6f60e2929540" providerId="ADAL" clId="{915A6236-04AC-4940-96B8-56FE06E29180}" dt="2022-08-10T13:46:13.197" v="296"/>
        <pc:sldMkLst>
          <pc:docMk/>
          <pc:sldMk cId="4147260261" sldId="2147376223"/>
        </pc:sldMkLst>
      </pc:sldChg>
      <pc:sldChg chg="del">
        <pc:chgData name="Nashawaty, Nour" userId="88a6311e-4961-4c1b-a6e3-6f60e2929540" providerId="ADAL" clId="{915A6236-04AC-4940-96B8-56FE06E29180}" dt="2022-08-10T13:46:25.459" v="300" actId="47"/>
        <pc:sldMkLst>
          <pc:docMk/>
          <pc:sldMk cId="609992407" sldId="2147376230"/>
        </pc:sldMkLst>
      </pc:sldChg>
      <pc:sldChg chg="addSp delSp modSp mod">
        <pc:chgData name="Nashawaty, Nour" userId="88a6311e-4961-4c1b-a6e3-6f60e2929540" providerId="ADAL" clId="{915A6236-04AC-4940-96B8-56FE06E29180}" dt="2022-08-10T13:55:06.946" v="519"/>
        <pc:sldMkLst>
          <pc:docMk/>
          <pc:sldMk cId="2614942182" sldId="2147376231"/>
        </pc:sldMkLst>
        <pc:spChg chg="mod">
          <ac:chgData name="Nashawaty, Nour" userId="88a6311e-4961-4c1b-a6e3-6f60e2929540" providerId="ADAL" clId="{915A6236-04AC-4940-96B8-56FE06E29180}" dt="2022-08-10T13:55:06.921" v="477" actId="948"/>
          <ac:spMkLst>
            <pc:docMk/>
            <pc:sldMk cId="2614942182" sldId="2147376231"/>
            <ac:spMk id="2" creationId="{DC0D4E95-371B-4D18-B038-195EB51B8E8D}"/>
          </ac:spMkLst>
        </pc:spChg>
        <pc:spChg chg="add del mod modVis">
          <ac:chgData name="Nashawaty, Nour" userId="88a6311e-4961-4c1b-a6e3-6f60e2929540" providerId="ADAL" clId="{915A6236-04AC-4940-96B8-56FE06E29180}" dt="2022-08-10T13:55:06.944" v="517"/>
          <ac:spMkLst>
            <pc:docMk/>
            <pc:sldMk cId="2614942182" sldId="2147376231"/>
            <ac:spMk id="3" creationId="{9E4F31B8-E445-4CA4-AB14-55F9258EEA64}"/>
          </ac:spMkLst>
        </pc:spChg>
        <pc:graphicFrameChg chg="mod">
          <ac:chgData name="Nashawaty, Nour" userId="88a6311e-4961-4c1b-a6e3-6f60e2929540" providerId="ADAL" clId="{915A6236-04AC-4940-96B8-56FE06E29180}" dt="2022-08-10T13:55:06.946" v="519"/>
          <ac:graphicFrameMkLst>
            <pc:docMk/>
            <pc:sldMk cId="2614942182" sldId="2147376231"/>
            <ac:graphicFrameMk id="6" creationId="{E60B2B87-6931-434D-AFD6-EA313FE3628D}"/>
          </ac:graphicFrameMkLst>
        </pc:graphicFrameChg>
      </pc:sldChg>
      <pc:sldChg chg="del">
        <pc:chgData name="Nashawaty, Nour" userId="88a6311e-4961-4c1b-a6e3-6f60e2929540" providerId="ADAL" clId="{915A6236-04AC-4940-96B8-56FE06E29180}" dt="2022-08-10T13:46:25.459" v="300" actId="47"/>
        <pc:sldMkLst>
          <pc:docMk/>
          <pc:sldMk cId="725071346" sldId="2147376232"/>
        </pc:sldMkLst>
      </pc:sldChg>
    </pc:docChg>
  </pc:docChgLst>
  <pc:docChgLst>
    <pc:chgData name="Nashawaty, Nour" userId="88a6311e-4961-4c1b-a6e3-6f60e2929540" providerId="ADAL" clId="{E5FFFC39-2E2D-4F42-BFE9-5637437A2624}"/>
    <pc:docChg chg="addSld delSld modSld modSection">
      <pc:chgData name="Nashawaty, Nour" userId="88a6311e-4961-4c1b-a6e3-6f60e2929540" providerId="ADAL" clId="{E5FFFC39-2E2D-4F42-BFE9-5637437A2624}" dt="2022-08-10T13:33:00.329" v="181" actId="20577"/>
      <pc:docMkLst>
        <pc:docMk/>
      </pc:docMkLst>
      <pc:sldChg chg="modSp add mod">
        <pc:chgData name="Nashawaty, Nour" userId="88a6311e-4961-4c1b-a6e3-6f60e2929540" providerId="ADAL" clId="{E5FFFC39-2E2D-4F42-BFE9-5637437A2624}" dt="2022-08-10T13:33:00.329" v="181" actId="20577"/>
        <pc:sldMkLst>
          <pc:docMk/>
          <pc:sldMk cId="260507409" sldId="2147376173"/>
        </pc:sldMkLst>
        <pc:graphicFrameChg chg="modGraphic">
          <ac:chgData name="Nashawaty, Nour" userId="88a6311e-4961-4c1b-a6e3-6f60e2929540" providerId="ADAL" clId="{E5FFFC39-2E2D-4F42-BFE9-5637437A2624}" dt="2022-08-10T13:33:00.329" v="181" actId="20577"/>
          <ac:graphicFrameMkLst>
            <pc:docMk/>
            <pc:sldMk cId="260507409" sldId="2147376173"/>
            <ac:graphicFrameMk id="8" creationId="{A5629068-9ACF-4966-B33F-445BEF896A9A}"/>
          </ac:graphicFrameMkLst>
        </pc:graphicFrameChg>
      </pc:sldChg>
      <pc:sldChg chg="add del">
        <pc:chgData name="Nashawaty, Nour" userId="88a6311e-4961-4c1b-a6e3-6f60e2929540" providerId="ADAL" clId="{E5FFFC39-2E2D-4F42-BFE9-5637437A2624}" dt="2022-08-10T13:31:15.462" v="2" actId="2696"/>
        <pc:sldMkLst>
          <pc:docMk/>
          <pc:sldMk cId="363826598" sldId="2147376173"/>
        </pc:sldMkLst>
      </pc:sldChg>
      <pc:sldChg chg="modSp add del mod">
        <pc:chgData name="Nashawaty, Nour" userId="88a6311e-4961-4c1b-a6e3-6f60e2929540" providerId="ADAL" clId="{E5FFFC39-2E2D-4F42-BFE9-5637437A2624}" dt="2022-08-10T13:31:43.218" v="9" actId="2165"/>
        <pc:sldMkLst>
          <pc:docMk/>
          <pc:sldMk cId="1369216071" sldId="2147376204"/>
        </pc:sldMkLst>
        <pc:graphicFrameChg chg="modGraphic">
          <ac:chgData name="Nashawaty, Nour" userId="88a6311e-4961-4c1b-a6e3-6f60e2929540" providerId="ADAL" clId="{E5FFFC39-2E2D-4F42-BFE9-5637437A2624}" dt="2022-08-10T13:31:43.218" v="9" actId="2165"/>
          <ac:graphicFrameMkLst>
            <pc:docMk/>
            <pc:sldMk cId="1369216071" sldId="2147376204"/>
            <ac:graphicFrameMk id="8" creationId="{A5629068-9ACF-4966-B33F-445BEF896A9A}"/>
          </ac:graphicFrameMkLst>
        </pc:graphicFrameChg>
      </pc:sldChg>
    </pc:docChg>
  </pc:docChgLst>
  <pc:docChgLst>
    <pc:chgData name="Nashawaty, Nour" userId="88a6311e-4961-4c1b-a6e3-6f60e2929540" providerId="ADAL" clId="{1CC0050F-C6B5-46C7-B6B5-7655D86897A5}"/>
    <pc:docChg chg="undo custSel addSld delSld modSld modSection replTag">
      <pc:chgData name="Nashawaty, Nour" userId="88a6311e-4961-4c1b-a6e3-6f60e2929540" providerId="ADAL" clId="{1CC0050F-C6B5-46C7-B6B5-7655D86897A5}" dt="2022-08-10T13:29:01.840" v="114"/>
      <pc:docMkLst>
        <pc:docMk/>
      </pc:docMkLst>
      <pc:sldChg chg="addSp delSp modSp mod">
        <pc:chgData name="Nashawaty, Nour" userId="88a6311e-4961-4c1b-a6e3-6f60e2929540" providerId="ADAL" clId="{1CC0050F-C6B5-46C7-B6B5-7655D86897A5}" dt="2022-08-10T13:27:27.615" v="102"/>
        <pc:sldMkLst>
          <pc:docMk/>
          <pc:sldMk cId="1010605613" sldId="2142532888"/>
        </pc:sldMkLst>
        <pc:spChg chg="add del mod modVis">
          <ac:chgData name="Nashawaty, Nour" userId="88a6311e-4961-4c1b-a6e3-6f60e2929540" providerId="ADAL" clId="{1CC0050F-C6B5-46C7-B6B5-7655D86897A5}" dt="2022-08-10T13:27:27.614" v="100"/>
          <ac:spMkLst>
            <pc:docMk/>
            <pc:sldMk cId="1010605613" sldId="2142532888"/>
            <ac:spMk id="2" creationId="{15C9EECC-ADA2-4714-9690-C7B5DCE7B989}"/>
          </ac:spMkLst>
        </pc:spChg>
        <pc:spChg chg="mod">
          <ac:chgData name="Nashawaty, Nour" userId="88a6311e-4961-4c1b-a6e3-6f60e2929540" providerId="ADAL" clId="{1CC0050F-C6B5-46C7-B6B5-7655D86897A5}" dt="2022-08-10T13:27:27.555" v="8" actId="948"/>
          <ac:spMkLst>
            <pc:docMk/>
            <pc:sldMk cId="1010605613" sldId="2142532888"/>
            <ac:spMk id="17" creationId="{06303E1E-C06D-4EF8-9316-954DCBDD6779}"/>
          </ac:spMkLst>
        </pc:spChg>
        <pc:graphicFrameChg chg="mod">
          <ac:chgData name="Nashawaty, Nour" userId="88a6311e-4961-4c1b-a6e3-6f60e2929540" providerId="ADAL" clId="{1CC0050F-C6B5-46C7-B6B5-7655D86897A5}" dt="2022-08-10T13:27:27.615" v="102"/>
          <ac:graphicFrameMkLst>
            <pc:docMk/>
            <pc:sldMk cId="1010605613" sldId="2142532888"/>
            <ac:graphicFrameMk id="3" creationId="{E951F43E-BA89-472C-A002-DA62C9ADBD5F}"/>
          </ac:graphicFrameMkLst>
        </pc:graphicFrameChg>
      </pc:sldChg>
      <pc:sldChg chg="add del">
        <pc:chgData name="Nashawaty, Nour" userId="88a6311e-4961-4c1b-a6e3-6f60e2929540" providerId="ADAL" clId="{1CC0050F-C6B5-46C7-B6B5-7655D86897A5}" dt="2022-08-10T13:29:01.835" v="112" actId="47"/>
        <pc:sldMkLst>
          <pc:docMk/>
          <pc:sldMk cId="363826598" sldId="2147376173"/>
        </pc:sldMkLst>
      </pc:sldChg>
      <pc:sldChg chg="add">
        <pc:chgData name="Nashawaty, Nour" userId="88a6311e-4961-4c1b-a6e3-6f60e2929540" providerId="ADAL" clId="{1CC0050F-C6B5-46C7-B6B5-7655D86897A5}" dt="2022-08-10T13:27:42.869" v="103"/>
        <pc:sldMkLst>
          <pc:docMk/>
          <pc:sldMk cId="1738015656" sldId="2147376181"/>
        </pc:sldMkLst>
      </pc:sldChg>
      <pc:sldChg chg="del">
        <pc:chgData name="Nashawaty, Nour" userId="88a6311e-4961-4c1b-a6e3-6f60e2929540" providerId="ADAL" clId="{1CC0050F-C6B5-46C7-B6B5-7655D86897A5}" dt="2022-08-10T13:27:44.280" v="104" actId="47"/>
        <pc:sldMkLst>
          <pc:docMk/>
          <pc:sldMk cId="801615512" sldId="2147376184"/>
        </pc:sldMkLst>
      </pc:sldChg>
      <pc:sldChg chg="del">
        <pc:chgData name="Nashawaty, Nour" userId="88a6311e-4961-4c1b-a6e3-6f60e2929540" providerId="ADAL" clId="{1CC0050F-C6B5-46C7-B6B5-7655D86897A5}" dt="2022-08-10T13:28:15.755" v="110" actId="47"/>
        <pc:sldMkLst>
          <pc:docMk/>
          <pc:sldMk cId="2790857622" sldId="2147376203"/>
        </pc:sldMkLst>
      </pc:sldChg>
      <pc:sldChg chg="modSp add del mod">
        <pc:chgData name="Nashawaty, Nour" userId="88a6311e-4961-4c1b-a6e3-6f60e2929540" providerId="ADAL" clId="{1CC0050F-C6B5-46C7-B6B5-7655D86897A5}" dt="2022-08-10T13:29:01.840" v="114"/>
        <pc:sldMkLst>
          <pc:docMk/>
          <pc:sldMk cId="1369216071" sldId="2147376204"/>
        </pc:sldMkLst>
        <pc:graphicFrameChg chg="mod">
          <ac:chgData name="Nashawaty, Nour" userId="88a6311e-4961-4c1b-a6e3-6f60e2929540" providerId="ADAL" clId="{1CC0050F-C6B5-46C7-B6B5-7655D86897A5}" dt="2022-08-10T13:29:01.840" v="114"/>
          <ac:graphicFrameMkLst>
            <pc:docMk/>
            <pc:sldMk cId="1369216071" sldId="2147376204"/>
            <ac:graphicFrameMk id="6" creationId="{E60B2B87-6931-434D-AFD6-EA313FE3628D}"/>
          </ac:graphicFrameMkLst>
        </pc:graphicFrameChg>
      </pc:sldChg>
      <pc:sldChg chg="del">
        <pc:chgData name="Nashawaty, Nour" userId="88a6311e-4961-4c1b-a6e3-6f60e2929540" providerId="ADAL" clId="{1CC0050F-C6B5-46C7-B6B5-7655D86897A5}" dt="2022-08-10T13:27:56.560" v="106" actId="47"/>
        <pc:sldMkLst>
          <pc:docMk/>
          <pc:sldMk cId="4047195439" sldId="2147376213"/>
        </pc:sldMkLst>
      </pc:sldChg>
      <pc:sldChg chg="add">
        <pc:chgData name="Nashawaty, Nour" userId="88a6311e-4961-4c1b-a6e3-6f60e2929540" providerId="ADAL" clId="{1CC0050F-C6B5-46C7-B6B5-7655D86897A5}" dt="2022-08-10T13:27:55.357" v="105"/>
        <pc:sldMkLst>
          <pc:docMk/>
          <pc:sldMk cId="1697324301" sldId="2147376214"/>
        </pc:sldMkLst>
      </pc:sldChg>
      <pc:sldChg chg="del">
        <pc:chgData name="Nashawaty, Nour" userId="88a6311e-4961-4c1b-a6e3-6f60e2929540" providerId="ADAL" clId="{1CC0050F-C6B5-46C7-B6B5-7655D86897A5}" dt="2022-08-10T13:28:03.313" v="108" actId="47"/>
        <pc:sldMkLst>
          <pc:docMk/>
          <pc:sldMk cId="676604450" sldId="2147376219"/>
        </pc:sldMkLst>
      </pc:sldChg>
      <pc:sldChg chg="add">
        <pc:chgData name="Nashawaty, Nour" userId="88a6311e-4961-4c1b-a6e3-6f60e2929540" providerId="ADAL" clId="{1CC0050F-C6B5-46C7-B6B5-7655D86897A5}" dt="2022-08-10T13:28:01.870" v="107"/>
        <pc:sldMkLst>
          <pc:docMk/>
          <pc:sldMk cId="2425176469" sldId="2147376220"/>
        </pc:sldMkLst>
      </pc:sldChg>
      <pc:sldChg chg="add">
        <pc:chgData name="Nashawaty, Nour" userId="88a6311e-4961-4c1b-a6e3-6f60e2929540" providerId="ADAL" clId="{1CC0050F-C6B5-46C7-B6B5-7655D86897A5}" dt="2022-08-10T13:28:10.845" v="109"/>
        <pc:sldMkLst>
          <pc:docMk/>
          <pc:sldMk cId="869580770" sldId="2147376230"/>
        </pc:sldMkLst>
      </pc:sldChg>
    </pc:docChg>
  </pc:docChgLst>
  <pc:docChgLst>
    <pc:chgData name="Nashawaty, Nour" userId="88a6311e-4961-4c1b-a6e3-6f60e2929540" providerId="ADAL" clId="{CE1C0525-A358-4DFB-AE96-19CAA34247C7}"/>
    <pc:docChg chg="custSel addSld delSld modSld modSection replTag">
      <pc:chgData name="Nashawaty, Nour" userId="88a6311e-4961-4c1b-a6e3-6f60e2929540" providerId="ADAL" clId="{CE1C0525-A358-4DFB-AE96-19CAA34247C7}" dt="2022-08-10T13:40:18.004" v="108"/>
      <pc:docMkLst>
        <pc:docMk/>
      </pc:docMkLst>
      <pc:sldChg chg="addSp delSp modSp mod">
        <pc:chgData name="Nashawaty, Nour" userId="88a6311e-4961-4c1b-a6e3-6f60e2929540" providerId="ADAL" clId="{CE1C0525-A358-4DFB-AE96-19CAA34247C7}" dt="2022-08-10T13:39:22.877" v="98"/>
        <pc:sldMkLst>
          <pc:docMk/>
          <pc:sldMk cId="1010605613" sldId="2142532888"/>
        </pc:sldMkLst>
        <pc:spChg chg="add del mod modVis">
          <ac:chgData name="Nashawaty, Nour" userId="88a6311e-4961-4c1b-a6e3-6f60e2929540" providerId="ADAL" clId="{CE1C0525-A358-4DFB-AE96-19CAA34247C7}" dt="2022-08-10T13:39:22.876" v="96"/>
          <ac:spMkLst>
            <pc:docMk/>
            <pc:sldMk cId="1010605613" sldId="2142532888"/>
            <ac:spMk id="2" creationId="{2EFE5B18-1DE0-495F-9443-60E3E99DBB67}"/>
          </ac:spMkLst>
        </pc:spChg>
        <pc:spChg chg="mod">
          <ac:chgData name="Nashawaty, Nour" userId="88a6311e-4961-4c1b-a6e3-6f60e2929540" providerId="ADAL" clId="{CE1C0525-A358-4DFB-AE96-19CAA34247C7}" dt="2022-08-10T13:39:22.810" v="4" actId="948"/>
          <ac:spMkLst>
            <pc:docMk/>
            <pc:sldMk cId="1010605613" sldId="2142532888"/>
            <ac:spMk id="17" creationId="{06303E1E-C06D-4EF8-9316-954DCBDD6779}"/>
          </ac:spMkLst>
        </pc:spChg>
        <pc:graphicFrameChg chg="mod">
          <ac:chgData name="Nashawaty, Nour" userId="88a6311e-4961-4c1b-a6e3-6f60e2929540" providerId="ADAL" clId="{CE1C0525-A358-4DFB-AE96-19CAA34247C7}" dt="2022-08-10T13:39:22.877" v="98"/>
          <ac:graphicFrameMkLst>
            <pc:docMk/>
            <pc:sldMk cId="1010605613" sldId="2142532888"/>
            <ac:graphicFrameMk id="3" creationId="{E951F43E-BA89-472C-A002-DA62C9ADBD5F}"/>
          </ac:graphicFrameMkLst>
        </pc:graphicFrameChg>
      </pc:sldChg>
      <pc:sldChg chg="del">
        <pc:chgData name="Nashawaty, Nour" userId="88a6311e-4961-4c1b-a6e3-6f60e2929540" providerId="ADAL" clId="{CE1C0525-A358-4DFB-AE96-19CAA34247C7}" dt="2022-08-10T13:39:59.918" v="107" actId="47"/>
        <pc:sldMkLst>
          <pc:docMk/>
          <pc:sldMk cId="363826598" sldId="2147376173"/>
        </pc:sldMkLst>
      </pc:sldChg>
      <pc:sldChg chg="del">
        <pc:chgData name="Nashawaty, Nour" userId="88a6311e-4961-4c1b-a6e3-6f60e2929540" providerId="ADAL" clId="{CE1C0525-A358-4DFB-AE96-19CAA34247C7}" dt="2022-08-10T13:39:33.825" v="100" actId="47"/>
        <pc:sldMkLst>
          <pc:docMk/>
          <pc:sldMk cId="2622265052" sldId="2147376185"/>
        </pc:sldMkLst>
      </pc:sldChg>
      <pc:sldChg chg="add">
        <pc:chgData name="Nashawaty, Nour" userId="88a6311e-4961-4c1b-a6e3-6f60e2929540" providerId="ADAL" clId="{CE1C0525-A358-4DFB-AE96-19CAA34247C7}" dt="2022-08-10T13:39:32.595" v="99"/>
        <pc:sldMkLst>
          <pc:docMk/>
          <pc:sldMk cId="320754104" sldId="2147376186"/>
        </pc:sldMkLst>
      </pc:sldChg>
      <pc:sldChg chg="add">
        <pc:chgData name="Nashawaty, Nour" userId="88a6311e-4961-4c1b-a6e3-6f60e2929540" providerId="ADAL" clId="{CE1C0525-A358-4DFB-AE96-19CAA34247C7}" dt="2022-08-10T13:39:48.591" v="103"/>
        <pc:sldMkLst>
          <pc:docMk/>
          <pc:sldMk cId="2382654058" sldId="2147376196"/>
        </pc:sldMkLst>
      </pc:sldChg>
      <pc:sldChg chg="add del">
        <pc:chgData name="Nashawaty, Nour" userId="88a6311e-4961-4c1b-a6e3-6f60e2929540" providerId="ADAL" clId="{CE1C0525-A358-4DFB-AE96-19CAA34247C7}" dt="2022-08-10T13:40:18.004" v="108"/>
        <pc:sldMkLst>
          <pc:docMk/>
          <pc:sldMk cId="1369216071" sldId="2147376204"/>
        </pc:sldMkLst>
      </pc:sldChg>
      <pc:sldChg chg="del">
        <pc:chgData name="Nashawaty, Nour" userId="88a6311e-4961-4c1b-a6e3-6f60e2929540" providerId="ADAL" clId="{CE1C0525-A358-4DFB-AE96-19CAA34247C7}" dt="2022-08-10T13:39:55.813" v="105" actId="47"/>
        <pc:sldMkLst>
          <pc:docMk/>
          <pc:sldMk cId="2449512326" sldId="2147376205"/>
        </pc:sldMkLst>
      </pc:sldChg>
      <pc:sldChg chg="del">
        <pc:chgData name="Nashawaty, Nour" userId="88a6311e-4961-4c1b-a6e3-6f60e2929540" providerId="ADAL" clId="{CE1C0525-A358-4DFB-AE96-19CAA34247C7}" dt="2022-08-10T13:39:40.449" v="101" actId="47"/>
        <pc:sldMkLst>
          <pc:docMk/>
          <pc:sldMk cId="3372268756" sldId="2147376215"/>
        </pc:sldMkLst>
      </pc:sldChg>
      <pc:sldChg chg="add">
        <pc:chgData name="Nashawaty, Nour" userId="88a6311e-4961-4c1b-a6e3-6f60e2929540" providerId="ADAL" clId="{CE1C0525-A358-4DFB-AE96-19CAA34247C7}" dt="2022-08-10T13:39:41.902" v="102"/>
        <pc:sldMkLst>
          <pc:docMk/>
          <pc:sldMk cId="4280381759" sldId="2147376216"/>
        </pc:sldMkLst>
      </pc:sldChg>
      <pc:sldChg chg="del">
        <pc:chgData name="Nashawaty, Nour" userId="88a6311e-4961-4c1b-a6e3-6f60e2929540" providerId="ADAL" clId="{CE1C0525-A358-4DFB-AE96-19CAA34247C7}" dt="2022-08-10T13:39:50.063" v="104" actId="47"/>
        <pc:sldMkLst>
          <pc:docMk/>
          <pc:sldMk cId="3106828466" sldId="2147376221"/>
        </pc:sldMkLst>
      </pc:sldChg>
      <pc:sldChg chg="add">
        <pc:chgData name="Nashawaty, Nour" userId="88a6311e-4961-4c1b-a6e3-6f60e2929540" providerId="ADAL" clId="{CE1C0525-A358-4DFB-AE96-19CAA34247C7}" dt="2022-08-10T13:39:57.095" v="106"/>
        <pc:sldMkLst>
          <pc:docMk/>
          <pc:sldMk cId="733116633" sldId="2147376230"/>
        </pc:sldMkLst>
      </pc:sldChg>
    </pc:docChg>
  </pc:docChgLst>
  <pc:docChgLst>
    <pc:chgData name="Gabzhalilov, Askar" userId="5cca06d5-86f2-4ea5-9b38-80fb7ac99644" providerId="ADAL" clId="{60CE7432-4ED5-4E5F-B1CA-166244A10233}"/>
    <pc:docChg chg="addSld delSld modSld modSection">
      <pc:chgData name="Gabzhalilov, Askar" userId="5cca06d5-86f2-4ea5-9b38-80fb7ac99644" providerId="ADAL" clId="{60CE7432-4ED5-4E5F-B1CA-166244A10233}" dt="2022-08-10T14:48:26.010" v="3" actId="47"/>
      <pc:docMkLst>
        <pc:docMk/>
      </pc:docMkLst>
      <pc:sldChg chg="del">
        <pc:chgData name="Gabzhalilov, Askar" userId="5cca06d5-86f2-4ea5-9b38-80fb7ac99644" providerId="ADAL" clId="{60CE7432-4ED5-4E5F-B1CA-166244A10233}" dt="2022-08-10T14:48:26.010" v="3" actId="47"/>
        <pc:sldMkLst>
          <pc:docMk/>
          <pc:sldMk cId="1569472442" sldId="2147376178"/>
        </pc:sldMkLst>
      </pc:sldChg>
      <pc:sldChg chg="add del">
        <pc:chgData name="Gabzhalilov, Askar" userId="5cca06d5-86f2-4ea5-9b38-80fb7ac99644" providerId="ADAL" clId="{60CE7432-4ED5-4E5F-B1CA-166244A10233}" dt="2022-08-10T14:48:16.600" v="1"/>
        <pc:sldMkLst>
          <pc:docMk/>
          <pc:sldMk cId="1326888056" sldId="2147376224"/>
        </pc:sldMkLst>
      </pc:sldChg>
      <pc:sldChg chg="del">
        <pc:chgData name="Gabzhalilov, Askar" userId="5cca06d5-86f2-4ea5-9b38-80fb7ac99644" providerId="ADAL" clId="{60CE7432-4ED5-4E5F-B1CA-166244A10233}" dt="2022-08-10T14:48:10.685" v="0" actId="47"/>
        <pc:sldMkLst>
          <pc:docMk/>
          <pc:sldMk cId="3009302484" sldId="2147376229"/>
        </pc:sldMkLst>
      </pc:sldChg>
      <pc:sldChg chg="add">
        <pc:chgData name="Gabzhalilov, Askar" userId="5cca06d5-86f2-4ea5-9b38-80fb7ac99644" providerId="ADAL" clId="{60CE7432-4ED5-4E5F-B1CA-166244A10233}" dt="2022-08-10T14:48:24.228" v="2"/>
        <pc:sldMkLst>
          <pc:docMk/>
          <pc:sldMk cId="681855172" sldId="2147376233"/>
        </pc:sldMkLst>
      </pc:sldChg>
    </pc:docChg>
  </pc:docChgLst>
  <pc:docChgLst>
    <pc:chgData name="Nashawaty, Nour" userId="88a6311e-4961-4c1b-a6e3-6f60e2929540" providerId="ADAL" clId="{29A47E4E-F244-44E4-9642-083AF88EE292}"/>
    <pc:docChg chg="custSel addSld delSld modSld sldOrd modSection replTag">
      <pc:chgData name="Nashawaty, Nour" userId="88a6311e-4961-4c1b-a6e3-6f60e2929540" providerId="ADAL" clId="{29A47E4E-F244-44E4-9642-083AF88EE292}" dt="2022-08-10T13:44:13.331" v="164" actId="20577"/>
      <pc:docMkLst>
        <pc:docMk/>
      </pc:docMkLst>
      <pc:sldChg chg="addSp delSp modSp mod">
        <pc:chgData name="Nashawaty, Nour" userId="88a6311e-4961-4c1b-a6e3-6f60e2929540" providerId="ADAL" clId="{29A47E4E-F244-44E4-9642-083AF88EE292}" dt="2022-08-10T13:42:05.529" v="104"/>
        <pc:sldMkLst>
          <pc:docMk/>
          <pc:sldMk cId="1010605613" sldId="2142532888"/>
        </pc:sldMkLst>
        <pc:spChg chg="add del mod modVis">
          <ac:chgData name="Nashawaty, Nour" userId="88a6311e-4961-4c1b-a6e3-6f60e2929540" providerId="ADAL" clId="{29A47E4E-F244-44E4-9642-083AF88EE292}" dt="2022-08-10T13:42:05.528" v="102"/>
          <ac:spMkLst>
            <pc:docMk/>
            <pc:sldMk cId="1010605613" sldId="2142532888"/>
            <ac:spMk id="2" creationId="{D903BCF5-4A82-4FD1-8C0D-A4093C821F7D}"/>
          </ac:spMkLst>
        </pc:spChg>
        <pc:spChg chg="mod">
          <ac:chgData name="Nashawaty, Nour" userId="88a6311e-4961-4c1b-a6e3-6f60e2929540" providerId="ADAL" clId="{29A47E4E-F244-44E4-9642-083AF88EE292}" dt="2022-08-10T13:42:05.465" v="10" actId="948"/>
          <ac:spMkLst>
            <pc:docMk/>
            <pc:sldMk cId="1010605613" sldId="2142532888"/>
            <ac:spMk id="17" creationId="{06303E1E-C06D-4EF8-9316-954DCBDD6779}"/>
          </ac:spMkLst>
        </pc:spChg>
        <pc:graphicFrameChg chg="mod">
          <ac:chgData name="Nashawaty, Nour" userId="88a6311e-4961-4c1b-a6e3-6f60e2929540" providerId="ADAL" clId="{29A47E4E-F244-44E4-9642-083AF88EE292}" dt="2022-08-10T13:42:05.529" v="104"/>
          <ac:graphicFrameMkLst>
            <pc:docMk/>
            <pc:sldMk cId="1010605613" sldId="2142532888"/>
            <ac:graphicFrameMk id="3" creationId="{E951F43E-BA89-472C-A002-DA62C9ADBD5F}"/>
          </ac:graphicFrameMkLst>
        </pc:graphicFrameChg>
      </pc:sldChg>
      <pc:sldChg chg="del">
        <pc:chgData name="Nashawaty, Nour" userId="88a6311e-4961-4c1b-a6e3-6f60e2929540" providerId="ADAL" clId="{29A47E4E-F244-44E4-9642-083AF88EE292}" dt="2022-08-10T13:42:55.885" v="114" actId="47"/>
        <pc:sldMkLst>
          <pc:docMk/>
          <pc:sldMk cId="4269021584" sldId="2147376154"/>
        </pc:sldMkLst>
      </pc:sldChg>
      <pc:sldChg chg="add">
        <pc:chgData name="Nashawaty, Nour" userId="88a6311e-4961-4c1b-a6e3-6f60e2929540" providerId="ADAL" clId="{29A47E4E-F244-44E4-9642-083AF88EE292}" dt="2022-08-10T13:42:53.413" v="113"/>
        <pc:sldMkLst>
          <pc:docMk/>
          <pc:sldMk cId="363826598" sldId="2147376173"/>
        </pc:sldMkLst>
      </pc:sldChg>
      <pc:sldChg chg="del">
        <pc:chgData name="Nashawaty, Nour" userId="88a6311e-4961-4c1b-a6e3-6f60e2929540" providerId="ADAL" clId="{29A47E4E-F244-44E4-9642-083AF88EE292}" dt="2022-08-10T13:42:18.144" v="106" actId="47"/>
        <pc:sldMkLst>
          <pc:docMk/>
          <pc:sldMk cId="320754104" sldId="2147376186"/>
        </pc:sldMkLst>
      </pc:sldChg>
      <pc:sldChg chg="add">
        <pc:chgData name="Nashawaty, Nour" userId="88a6311e-4961-4c1b-a6e3-6f60e2929540" providerId="ADAL" clId="{29A47E4E-F244-44E4-9642-083AF88EE292}" dt="2022-08-10T13:42:16.852" v="105"/>
        <pc:sldMkLst>
          <pc:docMk/>
          <pc:sldMk cId="3207257752" sldId="2147376187"/>
        </pc:sldMkLst>
      </pc:sldChg>
      <pc:sldChg chg="del">
        <pc:chgData name="Nashawaty, Nour" userId="88a6311e-4961-4c1b-a6e3-6f60e2929540" providerId="ADAL" clId="{29A47E4E-F244-44E4-9642-083AF88EE292}" dt="2022-08-10T13:42:38" v="110" actId="47"/>
        <pc:sldMkLst>
          <pc:docMk/>
          <pc:sldMk cId="2382654058" sldId="2147376196"/>
        </pc:sldMkLst>
      </pc:sldChg>
      <pc:sldChg chg="del">
        <pc:chgData name="Nashawaty, Nour" userId="88a6311e-4961-4c1b-a6e3-6f60e2929540" providerId="ADAL" clId="{29A47E4E-F244-44E4-9642-083AF88EE292}" dt="2022-08-10T13:42:55.885" v="114" actId="47"/>
        <pc:sldMkLst>
          <pc:docMk/>
          <pc:sldMk cId="1369216071" sldId="2147376204"/>
        </pc:sldMkLst>
      </pc:sldChg>
      <pc:sldChg chg="add">
        <pc:chgData name="Nashawaty, Nour" userId="88a6311e-4961-4c1b-a6e3-6f60e2929540" providerId="ADAL" clId="{29A47E4E-F244-44E4-9642-083AF88EE292}" dt="2022-08-10T13:42:44.617" v="111"/>
        <pc:sldMkLst>
          <pc:docMk/>
          <pc:sldMk cId="1477631219" sldId="2147376207"/>
        </pc:sldMkLst>
      </pc:sldChg>
      <pc:sldChg chg="del">
        <pc:chgData name="Nashawaty, Nour" userId="88a6311e-4961-4c1b-a6e3-6f60e2929540" providerId="ADAL" clId="{29A47E4E-F244-44E4-9642-083AF88EE292}" dt="2022-08-10T13:42:30.760" v="108" actId="47"/>
        <pc:sldMkLst>
          <pc:docMk/>
          <pc:sldMk cId="4280381759" sldId="2147376216"/>
        </pc:sldMkLst>
      </pc:sldChg>
      <pc:sldChg chg="add">
        <pc:chgData name="Nashawaty, Nour" userId="88a6311e-4961-4c1b-a6e3-6f60e2929540" providerId="ADAL" clId="{29A47E4E-F244-44E4-9642-083AF88EE292}" dt="2022-08-10T13:42:29.299" v="107"/>
        <pc:sldMkLst>
          <pc:docMk/>
          <pc:sldMk cId="23369969" sldId="2147376218"/>
        </pc:sldMkLst>
      </pc:sldChg>
      <pc:sldChg chg="add">
        <pc:chgData name="Nashawaty, Nour" userId="88a6311e-4961-4c1b-a6e3-6f60e2929540" providerId="ADAL" clId="{29A47E4E-F244-44E4-9642-083AF88EE292}" dt="2022-08-10T13:42:36.266" v="109"/>
        <pc:sldMkLst>
          <pc:docMk/>
          <pc:sldMk cId="1154016776" sldId="2147376222"/>
        </pc:sldMkLst>
      </pc:sldChg>
      <pc:sldChg chg="modSp add mod ord">
        <pc:chgData name="Nashawaty, Nour" userId="88a6311e-4961-4c1b-a6e3-6f60e2929540" providerId="ADAL" clId="{29A47E4E-F244-44E4-9642-083AF88EE292}" dt="2022-08-10T13:43:27.900" v="119" actId="2165"/>
        <pc:sldMkLst>
          <pc:docMk/>
          <pc:sldMk cId="609992407" sldId="2147376230"/>
        </pc:sldMkLst>
        <pc:graphicFrameChg chg="modGraphic">
          <ac:chgData name="Nashawaty, Nour" userId="88a6311e-4961-4c1b-a6e3-6f60e2929540" providerId="ADAL" clId="{29A47E4E-F244-44E4-9642-083AF88EE292}" dt="2022-08-10T13:43:27.900" v="119" actId="2165"/>
          <ac:graphicFrameMkLst>
            <pc:docMk/>
            <pc:sldMk cId="609992407" sldId="2147376230"/>
            <ac:graphicFrameMk id="8" creationId="{A5629068-9ACF-4966-B33F-445BEF896A9A}"/>
          </ac:graphicFrameMkLst>
        </pc:graphicFrameChg>
      </pc:sldChg>
      <pc:sldChg chg="del">
        <pc:chgData name="Nashawaty, Nour" userId="88a6311e-4961-4c1b-a6e3-6f60e2929540" providerId="ADAL" clId="{29A47E4E-F244-44E4-9642-083AF88EE292}" dt="2022-08-10T13:42:45.720" v="112" actId="47"/>
        <pc:sldMkLst>
          <pc:docMk/>
          <pc:sldMk cId="733116633" sldId="2147376230"/>
        </pc:sldMkLst>
      </pc:sldChg>
      <pc:sldChg chg="add">
        <pc:chgData name="Nashawaty, Nour" userId="88a6311e-4961-4c1b-a6e3-6f60e2929540" providerId="ADAL" clId="{29A47E4E-F244-44E4-9642-083AF88EE292}" dt="2022-08-10T13:42:59.569" v="115"/>
        <pc:sldMkLst>
          <pc:docMk/>
          <pc:sldMk cId="2614942182" sldId="2147376231"/>
        </pc:sldMkLst>
      </pc:sldChg>
      <pc:sldChg chg="modSp add mod">
        <pc:chgData name="Nashawaty, Nour" userId="88a6311e-4961-4c1b-a6e3-6f60e2929540" providerId="ADAL" clId="{29A47E4E-F244-44E4-9642-083AF88EE292}" dt="2022-08-10T13:44:13.331" v="164" actId="20577"/>
        <pc:sldMkLst>
          <pc:docMk/>
          <pc:sldMk cId="725071346" sldId="2147376232"/>
        </pc:sldMkLst>
        <pc:graphicFrameChg chg="mod modGraphic">
          <ac:chgData name="Nashawaty, Nour" userId="88a6311e-4961-4c1b-a6e3-6f60e2929540" providerId="ADAL" clId="{29A47E4E-F244-44E4-9642-083AF88EE292}" dt="2022-08-10T13:44:13.331" v="164" actId="20577"/>
          <ac:graphicFrameMkLst>
            <pc:docMk/>
            <pc:sldMk cId="725071346" sldId="2147376232"/>
            <ac:graphicFrameMk id="8" creationId="{A5629068-9ACF-4966-B33F-445BEF896A9A}"/>
          </ac:graphicFrameMkLst>
        </pc:graphicFrameChg>
      </pc:sldChg>
      <pc:sldChg chg="add del">
        <pc:chgData name="Nashawaty, Nour" userId="88a6311e-4961-4c1b-a6e3-6f60e2929540" providerId="ADAL" clId="{29A47E4E-F244-44E4-9642-083AF88EE292}" dt="2022-08-10T13:43:38.758" v="125"/>
        <pc:sldMkLst>
          <pc:docMk/>
          <pc:sldMk cId="215817825" sldId="2147376233"/>
        </pc:sldMkLst>
      </pc:sldChg>
    </pc:docChg>
  </pc:docChgLst>
  <pc:docChgLst>
    <pc:chgData name="Nashawaty, Nour" userId="88a6311e-4961-4c1b-a6e3-6f60e2929540" providerId="ADAL" clId="{8C34267E-AE11-4468-ABEB-B6C5D001163A}"/>
    <pc:docChg chg="undo custSel addSld delSld modSld sldOrd modSection replTag">
      <pc:chgData name="Nashawaty, Nour" userId="88a6311e-4961-4c1b-a6e3-6f60e2929540" providerId="ADAL" clId="{8C34267E-AE11-4468-ABEB-B6C5D001163A}" dt="2022-08-10T13:38:14.963" v="247" actId="20577"/>
      <pc:docMkLst>
        <pc:docMk/>
      </pc:docMkLst>
      <pc:sldChg chg="addSp delSp modSp mod">
        <pc:chgData name="Nashawaty, Nour" userId="88a6311e-4961-4c1b-a6e3-6f60e2929540" providerId="ADAL" clId="{8C34267E-AE11-4468-ABEB-B6C5D001163A}" dt="2022-08-10T13:34:55.997" v="126"/>
        <pc:sldMkLst>
          <pc:docMk/>
          <pc:sldMk cId="1010605613" sldId="2142532888"/>
        </pc:sldMkLst>
        <pc:spChg chg="add del mod modVis">
          <ac:chgData name="Nashawaty, Nour" userId="88a6311e-4961-4c1b-a6e3-6f60e2929540" providerId="ADAL" clId="{8C34267E-AE11-4468-ABEB-B6C5D001163A}" dt="2022-08-10T13:34:55.997" v="124"/>
          <ac:spMkLst>
            <pc:docMk/>
            <pc:sldMk cId="1010605613" sldId="2142532888"/>
            <ac:spMk id="2" creationId="{36B064A3-0646-479C-986C-D18F78E1CADE}"/>
          </ac:spMkLst>
        </pc:spChg>
        <pc:spChg chg="mod">
          <ac:chgData name="Nashawaty, Nour" userId="88a6311e-4961-4c1b-a6e3-6f60e2929540" providerId="ADAL" clId="{8C34267E-AE11-4468-ABEB-B6C5D001163A}" dt="2022-08-10T13:34:55.950" v="32" actId="948"/>
          <ac:spMkLst>
            <pc:docMk/>
            <pc:sldMk cId="1010605613" sldId="2142532888"/>
            <ac:spMk id="17" creationId="{06303E1E-C06D-4EF8-9316-954DCBDD6779}"/>
          </ac:spMkLst>
        </pc:spChg>
        <pc:graphicFrameChg chg="mod">
          <ac:chgData name="Nashawaty, Nour" userId="88a6311e-4961-4c1b-a6e3-6f60e2929540" providerId="ADAL" clId="{8C34267E-AE11-4468-ABEB-B6C5D001163A}" dt="2022-08-10T13:34:55.997" v="126"/>
          <ac:graphicFrameMkLst>
            <pc:docMk/>
            <pc:sldMk cId="1010605613" sldId="2142532888"/>
            <ac:graphicFrameMk id="3" creationId="{E951F43E-BA89-472C-A002-DA62C9ADBD5F}"/>
          </ac:graphicFrameMkLst>
        </pc:graphicFrameChg>
      </pc:sldChg>
      <pc:sldChg chg="del">
        <pc:chgData name="Nashawaty, Nour" userId="88a6311e-4961-4c1b-a6e3-6f60e2929540" providerId="ADAL" clId="{8C34267E-AE11-4468-ABEB-B6C5D001163A}" dt="2022-08-10T13:35:43.100" v="135" actId="47"/>
        <pc:sldMkLst>
          <pc:docMk/>
          <pc:sldMk cId="260507409" sldId="2147376173"/>
        </pc:sldMkLst>
      </pc:sldChg>
      <pc:sldChg chg="modSp add mod">
        <pc:chgData name="Nashawaty, Nour" userId="88a6311e-4961-4c1b-a6e3-6f60e2929540" providerId="ADAL" clId="{8C34267E-AE11-4468-ABEB-B6C5D001163A}" dt="2022-08-10T13:38:14.963" v="247" actId="20577"/>
        <pc:sldMkLst>
          <pc:docMk/>
          <pc:sldMk cId="363826598" sldId="2147376173"/>
        </pc:sldMkLst>
        <pc:graphicFrameChg chg="mod modGraphic">
          <ac:chgData name="Nashawaty, Nour" userId="88a6311e-4961-4c1b-a6e3-6f60e2929540" providerId="ADAL" clId="{8C34267E-AE11-4468-ABEB-B6C5D001163A}" dt="2022-08-10T13:38:14.963" v="247" actId="20577"/>
          <ac:graphicFrameMkLst>
            <pc:docMk/>
            <pc:sldMk cId="363826598" sldId="2147376173"/>
            <ac:graphicFrameMk id="8" creationId="{A5629068-9ACF-4966-B33F-445BEF896A9A}"/>
          </ac:graphicFrameMkLst>
        </pc:graphicFrameChg>
      </pc:sldChg>
      <pc:sldChg chg="del">
        <pc:chgData name="Nashawaty, Nour" userId="88a6311e-4961-4c1b-a6e3-6f60e2929540" providerId="ADAL" clId="{8C34267E-AE11-4468-ABEB-B6C5D001163A}" dt="2022-08-10T13:35:11.570" v="128" actId="47"/>
        <pc:sldMkLst>
          <pc:docMk/>
          <pc:sldMk cId="1738015656" sldId="2147376181"/>
        </pc:sldMkLst>
      </pc:sldChg>
      <pc:sldChg chg="add">
        <pc:chgData name="Nashawaty, Nour" userId="88a6311e-4961-4c1b-a6e3-6f60e2929540" providerId="ADAL" clId="{8C34267E-AE11-4468-ABEB-B6C5D001163A}" dt="2022-08-10T13:35:10.155" v="127"/>
        <pc:sldMkLst>
          <pc:docMk/>
          <pc:sldMk cId="2622265052" sldId="2147376185"/>
        </pc:sldMkLst>
      </pc:sldChg>
      <pc:sldChg chg="modSp add del mod ord">
        <pc:chgData name="Nashawaty, Nour" userId="88a6311e-4961-4c1b-a6e3-6f60e2929540" providerId="ADAL" clId="{8C34267E-AE11-4468-ABEB-B6C5D001163A}" dt="2022-08-10T13:36:30.603" v="155"/>
        <pc:sldMkLst>
          <pc:docMk/>
          <pc:sldMk cId="1369216071" sldId="2147376204"/>
        </pc:sldMkLst>
        <pc:graphicFrameChg chg="mod modGraphic">
          <ac:chgData name="Nashawaty, Nour" userId="88a6311e-4961-4c1b-a6e3-6f60e2929540" providerId="ADAL" clId="{8C34267E-AE11-4468-ABEB-B6C5D001163A}" dt="2022-08-10T13:36:30.603" v="155"/>
          <ac:graphicFrameMkLst>
            <pc:docMk/>
            <pc:sldMk cId="1369216071" sldId="2147376204"/>
            <ac:graphicFrameMk id="8" creationId="{A5629068-9ACF-4966-B33F-445BEF896A9A}"/>
          </ac:graphicFrameMkLst>
        </pc:graphicFrameChg>
      </pc:sldChg>
      <pc:sldChg chg="add">
        <pc:chgData name="Nashawaty, Nour" userId="88a6311e-4961-4c1b-a6e3-6f60e2929540" providerId="ADAL" clId="{8C34267E-AE11-4468-ABEB-B6C5D001163A}" dt="2022-08-10T13:35:38.556" v="133"/>
        <pc:sldMkLst>
          <pc:docMk/>
          <pc:sldMk cId="2449512326" sldId="2147376205"/>
        </pc:sldMkLst>
      </pc:sldChg>
      <pc:sldChg chg="del">
        <pc:chgData name="Nashawaty, Nour" userId="88a6311e-4961-4c1b-a6e3-6f60e2929540" providerId="ADAL" clId="{8C34267E-AE11-4468-ABEB-B6C5D001163A}" dt="2022-08-10T13:35:22.251" v="130" actId="47"/>
        <pc:sldMkLst>
          <pc:docMk/>
          <pc:sldMk cId="1697324301" sldId="2147376214"/>
        </pc:sldMkLst>
      </pc:sldChg>
      <pc:sldChg chg="add">
        <pc:chgData name="Nashawaty, Nour" userId="88a6311e-4961-4c1b-a6e3-6f60e2929540" providerId="ADAL" clId="{8C34267E-AE11-4468-ABEB-B6C5D001163A}" dt="2022-08-10T13:35:21.101" v="129"/>
        <pc:sldMkLst>
          <pc:docMk/>
          <pc:sldMk cId="3372268756" sldId="2147376215"/>
        </pc:sldMkLst>
      </pc:sldChg>
      <pc:sldChg chg="del">
        <pc:chgData name="Nashawaty, Nour" userId="88a6311e-4961-4c1b-a6e3-6f60e2929540" providerId="ADAL" clId="{8C34267E-AE11-4468-ABEB-B6C5D001163A}" dt="2022-08-10T13:35:29.865" v="132" actId="47"/>
        <pc:sldMkLst>
          <pc:docMk/>
          <pc:sldMk cId="2425176469" sldId="2147376220"/>
        </pc:sldMkLst>
      </pc:sldChg>
      <pc:sldChg chg="add">
        <pc:chgData name="Nashawaty, Nour" userId="88a6311e-4961-4c1b-a6e3-6f60e2929540" providerId="ADAL" clId="{8C34267E-AE11-4468-ABEB-B6C5D001163A}" dt="2022-08-10T13:35:28.266" v="131"/>
        <pc:sldMkLst>
          <pc:docMk/>
          <pc:sldMk cId="3106828466" sldId="2147376221"/>
        </pc:sldMkLst>
      </pc:sldChg>
      <pc:sldChg chg="del">
        <pc:chgData name="Nashawaty, Nour" userId="88a6311e-4961-4c1b-a6e3-6f60e2929540" providerId="ADAL" clId="{8C34267E-AE11-4468-ABEB-B6C5D001163A}" dt="2022-08-10T13:35:39.946" v="134" actId="47"/>
        <pc:sldMkLst>
          <pc:docMk/>
          <pc:sldMk cId="869580770" sldId="2147376230"/>
        </pc:sldMkLst>
      </pc:sldChg>
    </pc:docChg>
  </pc:docChgLst>
</pc:chgInfo>
</file>

<file path=ppt/charts/_rels/chart1.xml.rels><?xml version="1.0" encoding="UTF-8" standalone="yes"?>
<Relationships xmlns="http://schemas.openxmlformats.org/package/2006/relationships"><Relationship Id="rId1" Type="http://schemas.openxmlformats.org/officeDocument/2006/relationships/package" Target="../embeddings/Microsoft_Excel_Binary_Worksheet.xlsb"/></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Binary_Worksheet9.xlsb"/></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Binary_Worksheet10.xlsb"/></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Binary_Worksheet11.xlsb"/></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Binary_Worksheet12.xlsb"/></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Binary_Worksheet1.xlsb"/></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Binary_Worksheet2.xlsb"/></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Binary_Worksheet3.xlsb"/></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Binary_Worksheet4.xlsb"/></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Binary_Worksheet5.xlsb"/></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Binary_Worksheet6.xlsb"/></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Binary_Worksheet7.xlsb"/></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Binary_Worksheet8.xlsb"/></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4929658340511054E-2"/>
          <c:y val="4.097714736012608E-2"/>
          <c:w val="0.97014068331897785"/>
          <c:h val="0.91804570527974783"/>
        </c:manualLayout>
      </c:layout>
      <c:barChart>
        <c:barDir val="col"/>
        <c:grouping val="stacked"/>
        <c:varyColors val="0"/>
        <c:ser>
          <c:idx val="0"/>
          <c:order val="0"/>
          <c:spPr>
            <a:solidFill>
              <a:srgbClr val="C0C0C0"/>
            </a:solidFill>
            <a:ln w="9525" algn="ctr">
              <a:solidFill>
                <a:schemeClr val="tx1"/>
              </a:solidFill>
              <a:prstDash val="solid"/>
            </a:ln>
          </c:spPr>
          <c:invertIfNegative val="0"/>
          <c:val>
            <c:numRef>
              <c:f>Sheet1!$A$1:$G$1</c:f>
              <c:numCache>
                <c:formatCode>General</c:formatCode>
                <c:ptCount val="7"/>
                <c:pt idx="0">
                  <c:v>151</c:v>
                </c:pt>
                <c:pt idx="1">
                  <c:v>822</c:v>
                </c:pt>
                <c:pt idx="2">
                  <c:v>1079</c:v>
                </c:pt>
                <c:pt idx="3">
                  <c:v>183</c:v>
                </c:pt>
                <c:pt idx="4">
                  <c:v>509</c:v>
                </c:pt>
                <c:pt idx="5">
                  <c:v>752</c:v>
                </c:pt>
                <c:pt idx="6">
                  <c:v>478</c:v>
                </c:pt>
              </c:numCache>
            </c:numRef>
          </c:val>
          <c:extLst>
            <c:ext xmlns:c16="http://schemas.microsoft.com/office/drawing/2014/chart" uri="{C3380CC4-5D6E-409C-BE32-E72D297353CC}">
              <c16:uniqueId val="{00000000-DCA1-4A77-9EBD-FE8F4B49405A}"/>
            </c:ext>
          </c:extLst>
        </c:ser>
        <c:ser>
          <c:idx val="1"/>
          <c:order val="1"/>
          <c:spPr>
            <a:solidFill>
              <a:schemeClr val="accent6"/>
            </a:solidFill>
            <a:ln w="9525" algn="ctr">
              <a:solidFill>
                <a:schemeClr val="tx1"/>
              </a:solidFill>
              <a:prstDash val="solid"/>
            </a:ln>
          </c:spPr>
          <c:invertIfNegative val="0"/>
          <c:val>
            <c:numRef>
              <c:f>Sheet1!$A$2:$G$2</c:f>
              <c:numCache>
                <c:formatCode>General</c:formatCode>
                <c:ptCount val="7"/>
                <c:pt idx="0">
                  <c:v>509</c:v>
                </c:pt>
                <c:pt idx="1">
                  <c:v>350</c:v>
                </c:pt>
                <c:pt idx="2">
                  <c:v>193</c:v>
                </c:pt>
                <c:pt idx="3">
                  <c:v>738</c:v>
                </c:pt>
                <c:pt idx="4">
                  <c:v>468</c:v>
                </c:pt>
                <c:pt idx="5">
                  <c:v>71</c:v>
                </c:pt>
                <c:pt idx="6">
                  <c:v>69</c:v>
                </c:pt>
              </c:numCache>
            </c:numRef>
          </c:val>
          <c:extLst>
            <c:ext xmlns:c16="http://schemas.microsoft.com/office/drawing/2014/chart" uri="{C3380CC4-5D6E-409C-BE32-E72D297353CC}">
              <c16:uniqueId val="{00000001-DCA1-4A77-9EBD-FE8F4B49405A}"/>
            </c:ext>
          </c:extLst>
        </c:ser>
        <c:dLbls>
          <c:showLegendKey val="0"/>
          <c:showVal val="0"/>
          <c:showCatName val="0"/>
          <c:showSerName val="0"/>
          <c:showPercent val="0"/>
          <c:showBubbleSize val="0"/>
        </c:dLbls>
        <c:gapWidth val="80"/>
        <c:overlap val="100"/>
        <c:axId val="833567951"/>
        <c:axId val="1"/>
      </c:barChart>
      <c:catAx>
        <c:axId val="833567951"/>
        <c:scaling>
          <c:orientation val="minMax"/>
        </c:scaling>
        <c:delete val="0"/>
        <c:axPos val="b"/>
        <c:majorGridlines>
          <c:spPr>
            <a:ln>
              <a:noFill/>
            </a:ln>
          </c:spPr>
        </c:majorGridlines>
        <c:majorTickMark val="none"/>
        <c:minorTickMark val="none"/>
        <c:tickLblPos val="none"/>
        <c:spPr>
          <a:ln w="9525" algn="ctr">
            <a:solidFill>
              <a:schemeClr val="tx1"/>
            </a:solidFill>
            <a:prstDash val="solid"/>
          </a:ln>
        </c:spPr>
        <c:crossAx val="1"/>
        <c:crosses val="min"/>
        <c:auto val="0"/>
        <c:lblAlgn val="ctr"/>
        <c:lblOffset val="100"/>
        <c:noMultiLvlLbl val="0"/>
      </c:catAx>
      <c:valAx>
        <c:axId val="1"/>
        <c:scaling>
          <c:orientation val="minMax"/>
          <c:max val="1272"/>
          <c:min val="0"/>
        </c:scaling>
        <c:delete val="1"/>
        <c:axPos val="l"/>
        <c:numFmt formatCode="General" sourceLinked="1"/>
        <c:majorTickMark val="out"/>
        <c:minorTickMark val="none"/>
        <c:tickLblPos val="nextTo"/>
        <c:crossAx val="833567951"/>
        <c:crosses val="min"/>
        <c:crossBetween val="between"/>
      </c:valAx>
    </c:plotArea>
    <c:plotVisOnly val="0"/>
    <c:dispBlanksAs val="gap"/>
    <c:showDLblsOverMax val="1"/>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2.7310924369747899E-2"/>
          <c:y val="5.5143160127253447E-2"/>
          <c:w val="0.94537815126050417"/>
          <c:h val="0.88971367974549309"/>
        </c:manualLayout>
      </c:layout>
      <c:barChart>
        <c:barDir val="col"/>
        <c:grouping val="stacked"/>
        <c:varyColors val="0"/>
        <c:ser>
          <c:idx val="0"/>
          <c:order val="0"/>
          <c:spPr>
            <a:solidFill>
              <a:srgbClr val="C0C0C0"/>
            </a:solidFill>
            <a:ln w="9525" algn="ctr">
              <a:solidFill>
                <a:schemeClr val="tx1"/>
              </a:solidFill>
              <a:prstDash val="solid"/>
            </a:ln>
          </c:spPr>
          <c:invertIfNegative val="0"/>
          <c:val>
            <c:numRef>
              <c:f>Sheet1!$A$1</c:f>
              <c:numCache>
                <c:formatCode>General</c:formatCode>
                <c:ptCount val="1"/>
                <c:pt idx="0">
                  <c:v>9</c:v>
                </c:pt>
              </c:numCache>
            </c:numRef>
          </c:val>
          <c:extLst>
            <c:ext xmlns:c16="http://schemas.microsoft.com/office/drawing/2014/chart" uri="{C3380CC4-5D6E-409C-BE32-E72D297353CC}">
              <c16:uniqueId val="{00000000-7E9E-4C54-9BDF-E17883D68FEC}"/>
            </c:ext>
          </c:extLst>
        </c:ser>
        <c:ser>
          <c:idx val="1"/>
          <c:order val="1"/>
          <c:spPr>
            <a:solidFill>
              <a:srgbClr val="E5546C"/>
            </a:solidFill>
            <a:ln w="9525" algn="ctr">
              <a:solidFill>
                <a:schemeClr val="tx1"/>
              </a:solidFill>
              <a:prstDash val="solid"/>
            </a:ln>
          </c:spPr>
          <c:invertIfNegative val="0"/>
          <c:val>
            <c:numRef>
              <c:f>Sheet1!$A$2</c:f>
              <c:numCache>
                <c:formatCode>General</c:formatCode>
                <c:ptCount val="1"/>
                <c:pt idx="0">
                  <c:v>32</c:v>
                </c:pt>
              </c:numCache>
            </c:numRef>
          </c:val>
          <c:extLst>
            <c:ext xmlns:c16="http://schemas.microsoft.com/office/drawing/2014/chart" uri="{C3380CC4-5D6E-409C-BE32-E72D297353CC}">
              <c16:uniqueId val="{00000001-7E9E-4C54-9BDF-E17883D68FEC}"/>
            </c:ext>
          </c:extLst>
        </c:ser>
        <c:ser>
          <c:idx val="2"/>
          <c:order val="2"/>
          <c:spPr>
            <a:solidFill>
              <a:schemeClr val="accent6"/>
            </a:solidFill>
            <a:ln w="9525" algn="ctr">
              <a:solidFill>
                <a:schemeClr val="tx1"/>
              </a:solidFill>
              <a:prstDash val="solid"/>
            </a:ln>
          </c:spPr>
          <c:invertIfNegative val="0"/>
          <c:val>
            <c:numRef>
              <c:f>Sheet1!$A$3</c:f>
              <c:numCache>
                <c:formatCode>General</c:formatCode>
                <c:ptCount val="1"/>
                <c:pt idx="0">
                  <c:v>28</c:v>
                </c:pt>
              </c:numCache>
            </c:numRef>
          </c:val>
          <c:extLst>
            <c:ext xmlns:c16="http://schemas.microsoft.com/office/drawing/2014/chart" uri="{C3380CC4-5D6E-409C-BE32-E72D297353CC}">
              <c16:uniqueId val="{00000002-7E9E-4C54-9BDF-E17883D68FEC}"/>
            </c:ext>
          </c:extLst>
        </c:ser>
        <c:dLbls>
          <c:showLegendKey val="0"/>
          <c:showVal val="0"/>
          <c:showCatName val="0"/>
          <c:showSerName val="0"/>
          <c:showPercent val="0"/>
          <c:showBubbleSize val="0"/>
        </c:dLbls>
        <c:gapWidth val="80"/>
        <c:overlap val="100"/>
        <c:axId val="1388285535"/>
        <c:axId val="1"/>
      </c:barChart>
      <c:catAx>
        <c:axId val="1388285535"/>
        <c:scaling>
          <c:orientation val="minMax"/>
        </c:scaling>
        <c:delete val="0"/>
        <c:axPos val="b"/>
        <c:majorGridlines>
          <c:spPr>
            <a:ln>
              <a:noFill/>
            </a:ln>
          </c:spPr>
        </c:majorGridlines>
        <c:majorTickMark val="none"/>
        <c:minorTickMark val="none"/>
        <c:tickLblPos val="none"/>
        <c:spPr>
          <a:ln w="9525" algn="ctr">
            <a:solidFill>
              <a:schemeClr val="tx1"/>
            </a:solidFill>
            <a:prstDash val="solid"/>
          </a:ln>
        </c:spPr>
        <c:crossAx val="1"/>
        <c:crosses val="min"/>
        <c:auto val="0"/>
        <c:lblAlgn val="ctr"/>
        <c:lblOffset val="100"/>
        <c:noMultiLvlLbl val="0"/>
      </c:catAx>
      <c:valAx>
        <c:axId val="1"/>
        <c:scaling>
          <c:orientation val="minMax"/>
          <c:max val="69"/>
          <c:min val="0"/>
        </c:scaling>
        <c:delete val="1"/>
        <c:axPos val="l"/>
        <c:numFmt formatCode="General" sourceLinked="1"/>
        <c:majorTickMark val="out"/>
        <c:minorTickMark val="none"/>
        <c:tickLblPos val="nextTo"/>
        <c:crossAx val="1388285535"/>
        <c:crosses val="min"/>
        <c:crossBetween val="between"/>
      </c:valAx>
    </c:plotArea>
    <c:plotVisOnly val="0"/>
    <c:dispBlanksAs val="gap"/>
    <c:showDLblsOverMax val="1"/>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2.7310924369747899E-2"/>
          <c:y val="5.5496264674493062E-2"/>
          <c:w val="0.94537815126050417"/>
          <c:h val="0.88900747065101382"/>
        </c:manualLayout>
      </c:layout>
      <c:barChart>
        <c:barDir val="col"/>
        <c:grouping val="stacked"/>
        <c:varyColors val="0"/>
        <c:ser>
          <c:idx val="0"/>
          <c:order val="0"/>
          <c:spPr>
            <a:solidFill>
              <a:srgbClr val="C0C0C0"/>
            </a:solidFill>
            <a:ln w="9525" algn="ctr">
              <a:solidFill>
                <a:schemeClr val="tx1"/>
              </a:solidFill>
              <a:prstDash val="solid"/>
            </a:ln>
          </c:spPr>
          <c:invertIfNegative val="0"/>
          <c:val>
            <c:numRef>
              <c:f>Sheet1!$A$1</c:f>
              <c:numCache>
                <c:formatCode>General</c:formatCode>
                <c:ptCount val="1"/>
                <c:pt idx="0">
                  <c:v>18</c:v>
                </c:pt>
              </c:numCache>
            </c:numRef>
          </c:val>
          <c:extLst>
            <c:ext xmlns:c16="http://schemas.microsoft.com/office/drawing/2014/chart" uri="{C3380CC4-5D6E-409C-BE32-E72D297353CC}">
              <c16:uniqueId val="{00000000-64E0-4D58-9F65-D1611F2F550A}"/>
            </c:ext>
          </c:extLst>
        </c:ser>
        <c:ser>
          <c:idx val="1"/>
          <c:order val="1"/>
          <c:spPr>
            <a:solidFill>
              <a:srgbClr val="E5546C"/>
            </a:solidFill>
            <a:ln w="9525" algn="ctr">
              <a:solidFill>
                <a:schemeClr val="tx1"/>
              </a:solidFill>
              <a:prstDash val="solid"/>
            </a:ln>
          </c:spPr>
          <c:invertIfNegative val="0"/>
          <c:val>
            <c:numRef>
              <c:f>Sheet1!$A$2</c:f>
              <c:numCache>
                <c:formatCode>General</c:formatCode>
                <c:ptCount val="1"/>
                <c:pt idx="0">
                  <c:v>16</c:v>
                </c:pt>
              </c:numCache>
            </c:numRef>
          </c:val>
          <c:extLst>
            <c:ext xmlns:c16="http://schemas.microsoft.com/office/drawing/2014/chart" uri="{C3380CC4-5D6E-409C-BE32-E72D297353CC}">
              <c16:uniqueId val="{00000001-64E0-4D58-9F65-D1611F2F550A}"/>
            </c:ext>
          </c:extLst>
        </c:ser>
        <c:ser>
          <c:idx val="2"/>
          <c:order val="2"/>
          <c:spPr>
            <a:solidFill>
              <a:schemeClr val="accent6"/>
            </a:solidFill>
            <a:ln w="9525" algn="ctr">
              <a:solidFill>
                <a:schemeClr val="tx1"/>
              </a:solidFill>
              <a:prstDash val="solid"/>
            </a:ln>
          </c:spPr>
          <c:invertIfNegative val="0"/>
          <c:val>
            <c:numRef>
              <c:f>Sheet1!$A$3</c:f>
              <c:numCache>
                <c:formatCode>General</c:formatCode>
                <c:ptCount val="1"/>
                <c:pt idx="0">
                  <c:v>35</c:v>
                </c:pt>
              </c:numCache>
            </c:numRef>
          </c:val>
          <c:extLst>
            <c:ext xmlns:c16="http://schemas.microsoft.com/office/drawing/2014/chart" uri="{C3380CC4-5D6E-409C-BE32-E72D297353CC}">
              <c16:uniqueId val="{00000002-64E0-4D58-9F65-D1611F2F550A}"/>
            </c:ext>
          </c:extLst>
        </c:ser>
        <c:dLbls>
          <c:showLegendKey val="0"/>
          <c:showVal val="0"/>
          <c:showCatName val="0"/>
          <c:showSerName val="0"/>
          <c:showPercent val="0"/>
          <c:showBubbleSize val="0"/>
        </c:dLbls>
        <c:gapWidth val="80"/>
        <c:overlap val="100"/>
        <c:axId val="560690816"/>
        <c:axId val="1"/>
      </c:barChart>
      <c:catAx>
        <c:axId val="560690816"/>
        <c:scaling>
          <c:orientation val="minMax"/>
        </c:scaling>
        <c:delete val="0"/>
        <c:axPos val="b"/>
        <c:majorGridlines>
          <c:spPr>
            <a:ln>
              <a:noFill/>
            </a:ln>
          </c:spPr>
        </c:majorGridlines>
        <c:majorTickMark val="none"/>
        <c:minorTickMark val="none"/>
        <c:tickLblPos val="none"/>
        <c:spPr>
          <a:ln w="9525" algn="ctr">
            <a:solidFill>
              <a:schemeClr val="tx1"/>
            </a:solidFill>
            <a:prstDash val="solid"/>
          </a:ln>
        </c:spPr>
        <c:crossAx val="1"/>
        <c:crosses val="min"/>
        <c:auto val="0"/>
        <c:lblAlgn val="ctr"/>
        <c:lblOffset val="100"/>
        <c:noMultiLvlLbl val="0"/>
      </c:catAx>
      <c:valAx>
        <c:axId val="1"/>
        <c:scaling>
          <c:orientation val="minMax"/>
          <c:max val="69"/>
          <c:min val="0"/>
        </c:scaling>
        <c:delete val="1"/>
        <c:axPos val="l"/>
        <c:numFmt formatCode="General" sourceLinked="1"/>
        <c:majorTickMark val="out"/>
        <c:minorTickMark val="none"/>
        <c:tickLblPos val="nextTo"/>
        <c:crossAx val="560690816"/>
        <c:crosses val="min"/>
        <c:crossBetween val="between"/>
      </c:valAx>
    </c:plotArea>
    <c:plotVisOnly val="0"/>
    <c:dispBlanksAs val="gap"/>
    <c:showDLblsOverMax val="1"/>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5581395348837208E-3"/>
          <c:y val="7.9691516709511565E-2"/>
          <c:w val="0.98488372093023258"/>
          <c:h val="0.88688946015424164"/>
        </c:manualLayout>
      </c:layout>
      <c:barChart>
        <c:barDir val="col"/>
        <c:grouping val="clustered"/>
        <c:varyColors val="0"/>
        <c:ser>
          <c:idx val="0"/>
          <c:order val="0"/>
          <c:spPr>
            <a:solidFill>
              <a:srgbClr val="99CCFF"/>
            </a:solidFill>
            <a:ln w="9525" algn="ctr">
              <a:solidFill>
                <a:schemeClr val="tx1"/>
              </a:solidFill>
              <a:prstDash val="solid"/>
            </a:ln>
          </c:spPr>
          <c:invertIfNegative val="0"/>
          <c:dLbls>
            <c:dLbl>
              <c:idx val="0"/>
              <c:layout>
                <c:manualLayout>
                  <c:x val="0"/>
                  <c:y val="-0.31683804627249357"/>
                </c:manualLayout>
              </c:layout>
              <c:numFmt formatCode="#,##0.0&quot;%&quot;;&quot;-&quot;#,##0.0&quot;%&quot;" sourceLinked="0"/>
              <c:spPr>
                <a:noFill/>
                <a:ln>
                  <a:noFill/>
                </a:ln>
              </c:spPr>
              <c:txPr>
                <a:bodyPr wrap="none"/>
                <a:lstStyle/>
                <a:p>
                  <a:pPr>
                    <a:defRPr sz="1000" kern="1200">
                      <a:solidFill>
                        <a:schemeClr val="tx1"/>
                      </a:solidFill>
                      <a:latin typeface="Arial"/>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0-8710-47BF-A40F-B2840854212C}"/>
                </c:ext>
              </c:extLst>
            </c:dLbl>
            <c:dLbl>
              <c:idx val="1"/>
              <c:layout>
                <c:manualLayout>
                  <c:x val="0"/>
                  <c:y val="-0.48329048843187661"/>
                </c:manualLayout>
              </c:layout>
              <c:numFmt formatCode="#,##0.0&quot;%&quot;;&quot;-&quot;#,##0.0&quot;%&quot;" sourceLinked="0"/>
              <c:spPr>
                <a:noFill/>
                <a:ln>
                  <a:noFill/>
                </a:ln>
              </c:spPr>
              <c:txPr>
                <a:bodyPr wrap="none"/>
                <a:lstStyle/>
                <a:p>
                  <a:pPr>
                    <a:defRPr sz="1000" kern="1200">
                      <a:solidFill>
                        <a:schemeClr val="tx1"/>
                      </a:solidFill>
                      <a:latin typeface="Arial"/>
                      <a:ea typeface="Arial"/>
                      <a:cs typeface="Arial"/>
                      <a:sym typeface="Arial"/>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1-8710-47BF-A40F-B2840854212C}"/>
                </c:ext>
              </c:extLst>
            </c:dLbl>
            <c:dLbl>
              <c:idx val="2"/>
              <c:layout>
                <c:manualLayout>
                  <c:x val="0"/>
                  <c:y val="-0.26092544987146532"/>
                </c:manualLayout>
              </c:layout>
              <c:numFmt formatCode="#,##0.0&quot;%&quot;;&quot;-&quot;#,##0.0&quot;%&quot;" sourceLinked="0"/>
              <c:spPr>
                <a:noFill/>
                <a:ln>
                  <a:noFill/>
                </a:ln>
              </c:spPr>
              <c:txPr>
                <a:bodyPr wrap="none"/>
                <a:lstStyle/>
                <a:p>
                  <a:pPr>
                    <a:defRPr sz="1000" kern="1200">
                      <a:solidFill>
                        <a:schemeClr val="tx1"/>
                      </a:solidFill>
                      <a:latin typeface="Arial"/>
                      <a:ea typeface="Arial"/>
                      <a:cs typeface="Arial"/>
                      <a:sym typeface="Arial"/>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2-8710-47BF-A40F-B2840854212C}"/>
                </c:ext>
              </c:extLst>
            </c:dLbl>
            <c:dLbl>
              <c:idx val="3"/>
              <c:layout>
                <c:manualLayout>
                  <c:x val="0"/>
                  <c:y val="-0.28727506426735216"/>
                </c:manualLayout>
              </c:layout>
              <c:numFmt formatCode="#,##0.0&quot;%&quot;;&quot;-&quot;#,##0.0&quot;%&quot;" sourceLinked="0"/>
              <c:spPr>
                <a:noFill/>
                <a:ln>
                  <a:noFill/>
                </a:ln>
              </c:spPr>
              <c:txPr>
                <a:bodyPr wrap="none"/>
                <a:lstStyle/>
                <a:p>
                  <a:pPr>
                    <a:defRPr sz="1000" kern="1200">
                      <a:solidFill>
                        <a:schemeClr val="tx1"/>
                      </a:solidFill>
                      <a:latin typeface="Arial"/>
                      <a:ea typeface="Arial"/>
                      <a:cs typeface="Arial"/>
                      <a:sym typeface="Arial"/>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3-8710-47BF-A40F-B2840854212C}"/>
                </c:ext>
              </c:extLst>
            </c:dLbl>
            <c:dLbl>
              <c:idx val="4"/>
              <c:layout>
                <c:manualLayout>
                  <c:x val="0"/>
                  <c:y val="-0.36375321336760924"/>
                </c:manualLayout>
              </c:layout>
              <c:numFmt formatCode="#,##0.0&quot;%&quot;;&quot;-&quot;#,##0.0&quot;%&quot;" sourceLinked="0"/>
              <c:spPr>
                <a:noFill/>
                <a:ln>
                  <a:noFill/>
                </a:ln>
              </c:spPr>
              <c:txPr>
                <a:bodyPr wrap="none"/>
                <a:lstStyle/>
                <a:p>
                  <a:pPr>
                    <a:defRPr sz="1000" kern="1200">
                      <a:solidFill>
                        <a:schemeClr val="tx1"/>
                      </a:solidFill>
                      <a:latin typeface="Arial"/>
                      <a:ea typeface="Arial"/>
                      <a:cs typeface="Arial"/>
                      <a:sym typeface="Arial"/>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4-8710-47BF-A40F-B2840854212C}"/>
                </c:ext>
              </c:extLst>
            </c:dLbl>
            <c:dLbl>
              <c:idx val="5"/>
              <c:layout>
                <c:manualLayout>
                  <c:x val="0"/>
                  <c:y val="-0.25706940874035988"/>
                </c:manualLayout>
              </c:layout>
              <c:numFmt formatCode="#,##0.0&quot;%&quot;;&quot;-&quot;#,##0.0&quot;%&quot;" sourceLinked="0"/>
              <c:spPr>
                <a:noFill/>
                <a:ln>
                  <a:noFill/>
                </a:ln>
              </c:spPr>
              <c:txPr>
                <a:bodyPr wrap="none"/>
                <a:lstStyle/>
                <a:p>
                  <a:pPr>
                    <a:defRPr sz="1000" kern="1200">
                      <a:solidFill>
                        <a:schemeClr val="tx1"/>
                      </a:solidFill>
                      <a:latin typeface="Arial"/>
                      <a:ea typeface="Arial"/>
                      <a:cs typeface="Arial"/>
                      <a:sym typeface="Arial"/>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5-8710-47BF-A40F-B2840854212C}"/>
                </c:ext>
              </c:extLst>
            </c:dLbl>
            <c:dLbl>
              <c:idx val="6"/>
              <c:layout>
                <c:manualLayout>
                  <c:x val="0"/>
                  <c:y val="-0.30141388174807199"/>
                </c:manualLayout>
              </c:layout>
              <c:numFmt formatCode="#,##0.0&quot;%&quot;;&quot;-&quot;#,##0.0&quot;%&quot;" sourceLinked="0"/>
              <c:spPr>
                <a:noFill/>
                <a:ln>
                  <a:noFill/>
                </a:ln>
              </c:spPr>
              <c:txPr>
                <a:bodyPr wrap="none"/>
                <a:lstStyle/>
                <a:p>
                  <a:pPr>
                    <a:defRPr sz="1000" kern="1200">
                      <a:solidFill>
                        <a:schemeClr val="tx1"/>
                      </a:solidFill>
                      <a:latin typeface="Arial"/>
                      <a:ea typeface="Arial"/>
                      <a:cs typeface="Arial"/>
                      <a:sym typeface="Arial"/>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6-8710-47BF-A40F-B2840854212C}"/>
                </c:ext>
              </c:extLst>
            </c:dLbl>
            <c:dLbl>
              <c:idx val="7"/>
              <c:layout>
                <c:manualLayout>
                  <c:x val="0"/>
                  <c:y val="-0.35218508997429304"/>
                </c:manualLayout>
              </c:layout>
              <c:numFmt formatCode="#,##0.0&quot;%&quot;;&quot;-&quot;#,##0.0&quot;%&quot;" sourceLinked="0"/>
              <c:spPr>
                <a:noFill/>
                <a:ln>
                  <a:noFill/>
                </a:ln>
              </c:spPr>
              <c:txPr>
                <a:bodyPr wrap="none"/>
                <a:lstStyle/>
                <a:p>
                  <a:pPr>
                    <a:defRPr sz="1000" kern="1200">
                      <a:solidFill>
                        <a:schemeClr val="tx1"/>
                      </a:solidFill>
                      <a:latin typeface="Arial"/>
                      <a:ea typeface="Arial"/>
                      <a:cs typeface="Arial"/>
                      <a:sym typeface="Arial"/>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7-8710-47BF-A40F-B2840854212C}"/>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val>
            <c:numRef>
              <c:f>Sheet1!$A$1:$H$1</c:f>
              <c:numCache>
                <c:formatCode>General</c:formatCode>
                <c:ptCount val="8"/>
                <c:pt idx="0">
                  <c:v>50.515151515151516</c:v>
                </c:pt>
                <c:pt idx="1">
                  <c:v>80.740740740740748</c:v>
                </c:pt>
                <c:pt idx="2">
                  <c:v>40.282392026578073</c:v>
                </c:pt>
                <c:pt idx="3">
                  <c:v>45.121951219512198</c:v>
                </c:pt>
                <c:pt idx="4">
                  <c:v>59.045725646123259</c:v>
                </c:pt>
                <c:pt idx="5">
                  <c:v>39.614994934143873</c:v>
                </c:pt>
                <c:pt idx="6">
                  <c:v>47.703180212014132</c:v>
                </c:pt>
                <c:pt idx="7">
                  <c:v>56.79012345679012</c:v>
                </c:pt>
              </c:numCache>
            </c:numRef>
          </c:val>
          <c:extLst>
            <c:ext xmlns:c16="http://schemas.microsoft.com/office/drawing/2014/chart" uri="{C3380CC4-5D6E-409C-BE32-E72D297353CC}">
              <c16:uniqueId val="{00000008-8710-47BF-A40F-B2840854212C}"/>
            </c:ext>
          </c:extLst>
        </c:ser>
        <c:ser>
          <c:idx val="1"/>
          <c:order val="1"/>
          <c:spPr>
            <a:solidFill>
              <a:srgbClr val="0D3692"/>
            </a:solidFill>
            <a:ln w="9525" algn="ctr">
              <a:solidFill>
                <a:schemeClr val="tx1"/>
              </a:solidFill>
              <a:prstDash val="solid"/>
            </a:ln>
          </c:spPr>
          <c:invertIfNegative val="0"/>
          <c:dLbls>
            <c:dLbl>
              <c:idx val="0"/>
              <c:layout>
                <c:manualLayout>
                  <c:x val="0"/>
                  <c:y val="-0.31876606683804626"/>
                </c:manualLayout>
              </c:layout>
              <c:numFmt formatCode="#,##0.0&quot;%&quot;;&quot;-&quot;#,##0.0&quot;%&quot;" sourceLinked="0"/>
              <c:spPr>
                <a:noFill/>
                <a:ln>
                  <a:noFill/>
                </a:ln>
              </c:spPr>
              <c:txPr>
                <a:bodyPr wrap="none"/>
                <a:lstStyle/>
                <a:p>
                  <a:pPr>
                    <a:defRPr sz="1000" kern="1200">
                      <a:solidFill>
                        <a:schemeClr val="tx1"/>
                      </a:solidFill>
                      <a:latin typeface="Arial"/>
                      <a:ea typeface="Arial"/>
                      <a:cs typeface="Arial"/>
                      <a:sym typeface="Arial"/>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9-8710-47BF-A40F-B2840854212C}"/>
                </c:ext>
              </c:extLst>
            </c:dLbl>
            <c:dLbl>
              <c:idx val="1"/>
              <c:layout>
                <c:manualLayout>
                  <c:x val="0"/>
                  <c:y val="-0.48329048843187661"/>
                </c:manualLayout>
              </c:layout>
              <c:numFmt formatCode="#,##0.0&quot;%&quot;;&quot;-&quot;#,##0.0&quot;%&quot;" sourceLinked="0"/>
              <c:spPr>
                <a:noFill/>
                <a:ln>
                  <a:noFill/>
                </a:ln>
              </c:spPr>
              <c:txPr>
                <a:bodyPr wrap="none"/>
                <a:lstStyle/>
                <a:p>
                  <a:pPr>
                    <a:defRPr sz="1000" kern="1200">
                      <a:solidFill>
                        <a:schemeClr val="tx1"/>
                      </a:solidFill>
                      <a:latin typeface="Arial"/>
                      <a:ea typeface="Arial"/>
                      <a:cs typeface="Arial"/>
                      <a:sym typeface="Arial"/>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A-8710-47BF-A40F-B2840854212C}"/>
                </c:ext>
              </c:extLst>
            </c:dLbl>
            <c:dLbl>
              <c:idx val="2"/>
              <c:layout>
                <c:manualLayout>
                  <c:x val="0"/>
                  <c:y val="-0.26092544987146532"/>
                </c:manualLayout>
              </c:layout>
              <c:numFmt formatCode="#,##0.0&quot;%&quot;;&quot;-&quot;#,##0.0&quot;%&quot;" sourceLinked="0"/>
              <c:spPr>
                <a:noFill/>
                <a:ln>
                  <a:noFill/>
                </a:ln>
              </c:spPr>
              <c:txPr>
                <a:bodyPr wrap="none"/>
                <a:lstStyle/>
                <a:p>
                  <a:pPr>
                    <a:defRPr sz="1000" kern="1200">
                      <a:solidFill>
                        <a:schemeClr val="tx1"/>
                      </a:solidFill>
                      <a:latin typeface="Arial"/>
                      <a:ea typeface="Arial"/>
                      <a:cs typeface="Arial"/>
                      <a:sym typeface="Arial"/>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B-8710-47BF-A40F-B2840854212C}"/>
                </c:ext>
              </c:extLst>
            </c:dLbl>
            <c:dLbl>
              <c:idx val="3"/>
              <c:layout>
                <c:manualLayout>
                  <c:x val="0"/>
                  <c:y val="-0.29241645244215936"/>
                </c:manualLayout>
              </c:layout>
              <c:numFmt formatCode="#,##0.0&quot;%&quot;;&quot;-&quot;#,##0.0&quot;%&quot;" sourceLinked="0"/>
              <c:spPr>
                <a:noFill/>
                <a:ln>
                  <a:noFill/>
                </a:ln>
              </c:spPr>
              <c:txPr>
                <a:bodyPr wrap="none"/>
                <a:lstStyle/>
                <a:p>
                  <a:pPr>
                    <a:defRPr sz="1000" kern="1200">
                      <a:solidFill>
                        <a:schemeClr val="tx1"/>
                      </a:solidFill>
                      <a:latin typeface="Arial"/>
                      <a:ea typeface="Arial"/>
                      <a:cs typeface="Arial"/>
                      <a:sym typeface="Arial"/>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C-8710-47BF-A40F-B2840854212C}"/>
                </c:ext>
              </c:extLst>
            </c:dLbl>
            <c:dLbl>
              <c:idx val="4"/>
              <c:layout>
                <c:manualLayout>
                  <c:x val="0"/>
                  <c:y val="-0.36632390745501286"/>
                </c:manualLayout>
              </c:layout>
              <c:numFmt formatCode="#,##0.0&quot;%&quot;;&quot;-&quot;#,##0.0&quot;%&quot;" sourceLinked="0"/>
              <c:spPr>
                <a:noFill/>
                <a:ln>
                  <a:noFill/>
                </a:ln>
              </c:spPr>
              <c:txPr>
                <a:bodyPr wrap="none"/>
                <a:lstStyle/>
                <a:p>
                  <a:pPr>
                    <a:defRPr sz="1000" kern="1200">
                      <a:solidFill>
                        <a:schemeClr val="tx1"/>
                      </a:solidFill>
                      <a:latin typeface="Arial"/>
                      <a:ea typeface="Arial"/>
                      <a:cs typeface="Arial"/>
                      <a:sym typeface="Arial"/>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D-8710-47BF-A40F-B2840854212C}"/>
                </c:ext>
              </c:extLst>
            </c:dLbl>
            <c:dLbl>
              <c:idx val="5"/>
              <c:layout>
                <c:manualLayout>
                  <c:x val="0"/>
                  <c:y val="-0.2583547557840617"/>
                </c:manualLayout>
              </c:layout>
              <c:numFmt formatCode="#,##0.0&quot;%&quot;;&quot;-&quot;#,##0.0&quot;%&quot;" sourceLinked="0"/>
              <c:spPr>
                <a:noFill/>
                <a:ln>
                  <a:noFill/>
                </a:ln>
              </c:spPr>
              <c:txPr>
                <a:bodyPr wrap="none"/>
                <a:lstStyle/>
                <a:p>
                  <a:pPr>
                    <a:defRPr sz="1000" kern="1200">
                      <a:solidFill>
                        <a:schemeClr val="tx1"/>
                      </a:solidFill>
                      <a:latin typeface="Arial"/>
                      <a:ea typeface="Arial"/>
                      <a:cs typeface="Arial"/>
                      <a:sym typeface="Arial"/>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E-8710-47BF-A40F-B2840854212C}"/>
                </c:ext>
              </c:extLst>
            </c:dLbl>
            <c:dLbl>
              <c:idx val="6"/>
              <c:layout>
                <c:manualLayout>
                  <c:x val="0"/>
                  <c:y val="-0.30205655526992287"/>
                </c:manualLayout>
              </c:layout>
              <c:numFmt formatCode="#,##0.0&quot;%&quot;;&quot;-&quot;#,##0.0&quot;%&quot;" sourceLinked="0"/>
              <c:spPr>
                <a:noFill/>
                <a:ln>
                  <a:noFill/>
                </a:ln>
              </c:spPr>
              <c:txPr>
                <a:bodyPr wrap="none"/>
                <a:lstStyle/>
                <a:p>
                  <a:pPr>
                    <a:defRPr sz="1000" kern="1200">
                      <a:solidFill>
                        <a:schemeClr val="tx1"/>
                      </a:solidFill>
                      <a:latin typeface="Arial"/>
                      <a:ea typeface="Arial"/>
                      <a:cs typeface="Arial"/>
                      <a:sym typeface="Arial"/>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F-8710-47BF-A40F-B2840854212C}"/>
                </c:ext>
              </c:extLst>
            </c:dLbl>
            <c:dLbl>
              <c:idx val="7"/>
              <c:layout>
                <c:manualLayout>
                  <c:x val="0"/>
                  <c:y val="-0.35282776349614398"/>
                </c:manualLayout>
              </c:layout>
              <c:numFmt formatCode="#,##0.0&quot;%&quot;;&quot;-&quot;#,##0.0&quot;%&quot;" sourceLinked="0"/>
              <c:spPr>
                <a:noFill/>
                <a:ln>
                  <a:noFill/>
                </a:ln>
              </c:spPr>
              <c:txPr>
                <a:bodyPr wrap="none"/>
                <a:lstStyle/>
                <a:p>
                  <a:pPr>
                    <a:defRPr sz="1000" kern="1200">
                      <a:solidFill>
                        <a:schemeClr val="tx1"/>
                      </a:solidFill>
                      <a:latin typeface="Arial"/>
                      <a:ea typeface="Arial"/>
                      <a:cs typeface="Arial"/>
                      <a:sym typeface="Arial"/>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10-8710-47BF-A40F-B2840854212C}"/>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val>
            <c:numRef>
              <c:f>Sheet1!$A$2:$H$2</c:f>
              <c:numCache>
                <c:formatCode>General</c:formatCode>
                <c:ptCount val="8"/>
                <c:pt idx="0">
                  <c:v>50.787878787878796</c:v>
                </c:pt>
                <c:pt idx="1">
                  <c:v>80.740740740740748</c:v>
                </c:pt>
                <c:pt idx="2">
                  <c:v>40.282392026578073</c:v>
                </c:pt>
                <c:pt idx="3">
                  <c:v>45.960365853658537</c:v>
                </c:pt>
                <c:pt idx="4">
                  <c:v>59.443339960238575</c:v>
                </c:pt>
                <c:pt idx="5">
                  <c:v>39.716312056737593</c:v>
                </c:pt>
                <c:pt idx="6">
                  <c:v>47.820965842167254</c:v>
                </c:pt>
                <c:pt idx="7">
                  <c:v>56.966490299823633</c:v>
                </c:pt>
              </c:numCache>
            </c:numRef>
          </c:val>
          <c:extLst>
            <c:ext xmlns:c16="http://schemas.microsoft.com/office/drawing/2014/chart" uri="{C3380CC4-5D6E-409C-BE32-E72D297353CC}">
              <c16:uniqueId val="{00000011-8710-47BF-A40F-B2840854212C}"/>
            </c:ext>
          </c:extLst>
        </c:ser>
        <c:dLbls>
          <c:showLegendKey val="0"/>
          <c:showVal val="0"/>
          <c:showCatName val="0"/>
          <c:showSerName val="0"/>
          <c:showPercent val="0"/>
          <c:showBubbleSize val="0"/>
        </c:dLbls>
        <c:gapWidth val="80"/>
        <c:axId val="960246047"/>
        <c:axId val="1"/>
      </c:barChart>
      <c:catAx>
        <c:axId val="960246047"/>
        <c:scaling>
          <c:orientation val="minMax"/>
        </c:scaling>
        <c:delete val="0"/>
        <c:axPos val="b"/>
        <c:majorGridlines>
          <c:spPr>
            <a:ln>
              <a:noFill/>
            </a:ln>
          </c:spPr>
        </c:majorGridlines>
        <c:majorTickMark val="none"/>
        <c:minorTickMark val="none"/>
        <c:tickLblPos val="none"/>
        <c:spPr>
          <a:ln w="9525" algn="ctr">
            <a:solidFill>
              <a:schemeClr val="tx1"/>
            </a:solidFill>
            <a:prstDash val="solid"/>
          </a:ln>
        </c:spPr>
        <c:crossAx val="1"/>
        <c:crosses val="min"/>
        <c:auto val="0"/>
        <c:lblAlgn val="ctr"/>
        <c:lblOffset val="100"/>
        <c:noMultiLvlLbl val="0"/>
      </c:catAx>
      <c:valAx>
        <c:axId val="1"/>
        <c:scaling>
          <c:orientation val="minMax"/>
          <c:max val="80.740740740740748"/>
          <c:min val="0"/>
        </c:scaling>
        <c:delete val="1"/>
        <c:axPos val="l"/>
        <c:numFmt formatCode="General" sourceLinked="1"/>
        <c:majorTickMark val="out"/>
        <c:minorTickMark val="none"/>
        <c:tickLblPos val="nextTo"/>
        <c:crossAx val="960246047"/>
        <c:crosses val="min"/>
        <c:crossBetween val="between"/>
      </c:valAx>
    </c:plotArea>
    <c:plotVisOnly val="0"/>
    <c:dispBlanksAs val="gap"/>
    <c:showDLblsOverMax val="1"/>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3643959779068121E-3"/>
          <c:y val="7.9691516709511565E-2"/>
          <c:w val="0.98527120804418633"/>
          <c:h val="0.88688946015424164"/>
        </c:manualLayout>
      </c:layout>
      <c:barChart>
        <c:barDir val="col"/>
        <c:grouping val="clustered"/>
        <c:varyColors val="0"/>
        <c:ser>
          <c:idx val="0"/>
          <c:order val="0"/>
          <c:spPr>
            <a:solidFill>
              <a:srgbClr val="BDE3FF"/>
            </a:solidFill>
            <a:ln w="9525" algn="ctr">
              <a:solidFill>
                <a:schemeClr val="tx1"/>
              </a:solidFill>
              <a:prstDash val="solid"/>
            </a:ln>
          </c:spPr>
          <c:invertIfNegative val="0"/>
          <c:dLbls>
            <c:dLbl>
              <c:idx val="0"/>
              <c:layout>
                <c:manualLayout>
                  <c:x val="0"/>
                  <c:y val="-0.37596401028277637"/>
                </c:manualLayout>
              </c:layout>
              <c:numFmt formatCode="#,##0.0&quot;%&quot;;&quot;-&quot;#,##0.0&quot;%&quot;" sourceLinked="0"/>
              <c:spPr>
                <a:noFill/>
                <a:ln>
                  <a:noFill/>
                </a:ln>
              </c:spPr>
              <c:txPr>
                <a:bodyPr wrap="none"/>
                <a:lstStyle/>
                <a:p>
                  <a:pPr>
                    <a:defRPr sz="1000" kern="1200">
                      <a:solidFill>
                        <a:schemeClr val="tx1"/>
                      </a:solidFill>
                      <a:latin typeface="Arial"/>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0-9480-4C9D-B04F-9E6D07CCFAD8}"/>
                </c:ext>
              </c:extLst>
            </c:dLbl>
            <c:dLbl>
              <c:idx val="1"/>
              <c:layout>
                <c:manualLayout>
                  <c:x val="0"/>
                  <c:y val="-0.48329048843187661"/>
                </c:manualLayout>
              </c:layout>
              <c:numFmt formatCode="#,##0.0&quot;%&quot;;&quot;-&quot;#,##0.0&quot;%&quot;" sourceLinked="0"/>
              <c:spPr>
                <a:noFill/>
                <a:ln>
                  <a:noFill/>
                </a:ln>
              </c:spPr>
              <c:txPr>
                <a:bodyPr wrap="none"/>
                <a:lstStyle/>
                <a:p>
                  <a:pPr>
                    <a:defRPr sz="1000" kern="1200">
                      <a:solidFill>
                        <a:schemeClr val="tx1"/>
                      </a:solidFill>
                      <a:latin typeface="Arial"/>
                      <a:ea typeface="Arial"/>
                      <a:cs typeface="Arial"/>
                      <a:sym typeface="Arial"/>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1-9480-4C9D-B04F-9E6D07CCFAD8}"/>
                </c:ext>
              </c:extLst>
            </c:dLbl>
            <c:dLbl>
              <c:idx val="2"/>
              <c:layout>
                <c:manualLayout>
                  <c:x val="0"/>
                  <c:y val="-0.38367609254498714"/>
                </c:manualLayout>
              </c:layout>
              <c:numFmt formatCode="#,##0.0&quot;%&quot;;&quot;-&quot;#,##0.0&quot;%&quot;" sourceLinked="0"/>
              <c:spPr>
                <a:noFill/>
                <a:ln>
                  <a:noFill/>
                </a:ln>
              </c:spPr>
              <c:txPr>
                <a:bodyPr wrap="none"/>
                <a:lstStyle/>
                <a:p>
                  <a:pPr>
                    <a:defRPr sz="1000" kern="1200">
                      <a:solidFill>
                        <a:schemeClr val="tx1"/>
                      </a:solidFill>
                      <a:latin typeface="Arial"/>
                      <a:ea typeface="Arial"/>
                      <a:cs typeface="Arial"/>
                      <a:sym typeface="Arial"/>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2-9480-4C9D-B04F-9E6D07CCFAD8}"/>
                </c:ext>
              </c:extLst>
            </c:dLbl>
            <c:dLbl>
              <c:idx val="3"/>
              <c:layout>
                <c:manualLayout>
                  <c:x val="0"/>
                  <c:y val="-0.17866323907455012"/>
                </c:manualLayout>
              </c:layout>
              <c:numFmt formatCode="#,##0.0&quot;%&quot;;&quot;-&quot;#,##0.0&quot;%&quot;" sourceLinked="0"/>
              <c:spPr>
                <a:noFill/>
                <a:ln>
                  <a:noFill/>
                </a:ln>
              </c:spPr>
              <c:txPr>
                <a:bodyPr wrap="none"/>
                <a:lstStyle/>
                <a:p>
                  <a:pPr>
                    <a:defRPr sz="1000" kern="1200">
                      <a:solidFill>
                        <a:schemeClr val="tx1"/>
                      </a:solidFill>
                      <a:latin typeface="Arial"/>
                      <a:ea typeface="Arial"/>
                      <a:cs typeface="Arial"/>
                      <a:sym typeface="Arial"/>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3-9480-4C9D-B04F-9E6D07CCFAD8}"/>
                </c:ext>
              </c:extLst>
            </c:dLbl>
            <c:dLbl>
              <c:idx val="4"/>
              <c:layout>
                <c:manualLayout>
                  <c:x val="0"/>
                  <c:y val="-0.45244215938303339"/>
                </c:manualLayout>
              </c:layout>
              <c:numFmt formatCode="#,##0.0&quot;%&quot;;&quot;-&quot;#,##0.0&quot;%&quot;" sourceLinked="0"/>
              <c:spPr>
                <a:noFill/>
                <a:ln>
                  <a:noFill/>
                </a:ln>
              </c:spPr>
              <c:txPr>
                <a:bodyPr wrap="none"/>
                <a:lstStyle/>
                <a:p>
                  <a:pPr>
                    <a:defRPr sz="1000" kern="1200">
                      <a:solidFill>
                        <a:schemeClr val="tx1"/>
                      </a:solidFill>
                      <a:latin typeface="Arial"/>
                      <a:ea typeface="Arial"/>
                      <a:cs typeface="Arial"/>
                      <a:sym typeface="Arial"/>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4-9480-4C9D-B04F-9E6D07CCFAD8}"/>
                </c:ext>
              </c:extLst>
            </c:dLbl>
            <c:dLbl>
              <c:idx val="5"/>
              <c:layout>
                <c:manualLayout>
                  <c:x val="0"/>
                  <c:y val="-0.17287917737789202"/>
                </c:manualLayout>
              </c:layout>
              <c:numFmt formatCode="#,##0.0&quot;%&quot;;&quot;-&quot;#,##0.0&quot;%&quot;" sourceLinked="0"/>
              <c:spPr>
                <a:noFill/>
                <a:ln>
                  <a:noFill/>
                </a:ln>
              </c:spPr>
              <c:txPr>
                <a:bodyPr wrap="none"/>
                <a:lstStyle/>
                <a:p>
                  <a:pPr>
                    <a:defRPr sz="1000" kern="1200">
                      <a:solidFill>
                        <a:schemeClr val="tx1"/>
                      </a:solidFill>
                      <a:latin typeface="Arial"/>
                      <a:ea typeface="Arial"/>
                      <a:cs typeface="Arial"/>
                      <a:sym typeface="Arial"/>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5-9480-4C9D-B04F-9E6D07CCFAD8}"/>
                </c:ext>
              </c:extLst>
            </c:dLbl>
            <c:dLbl>
              <c:idx val="6"/>
              <c:layout>
                <c:manualLayout>
                  <c:x val="0"/>
                  <c:y val="-9.7043701799485863E-2"/>
                </c:manualLayout>
              </c:layout>
              <c:numFmt formatCode="#,##0.0&quot;%&quot;;&quot;-&quot;#,##0.0&quot;%&quot;" sourceLinked="0"/>
              <c:spPr>
                <a:noFill/>
                <a:ln>
                  <a:noFill/>
                </a:ln>
              </c:spPr>
              <c:txPr>
                <a:bodyPr wrap="none"/>
                <a:lstStyle/>
                <a:p>
                  <a:pPr>
                    <a:defRPr sz="1000" kern="1200">
                      <a:solidFill>
                        <a:schemeClr val="tx1"/>
                      </a:solidFill>
                      <a:latin typeface="Arial"/>
                      <a:ea typeface="Arial"/>
                      <a:cs typeface="Arial"/>
                      <a:sym typeface="Arial"/>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6-9480-4C9D-B04F-9E6D07CCFAD8}"/>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val>
            <c:numRef>
              <c:f>Sheet1!$A$1:$G$1</c:f>
              <c:numCache>
                <c:formatCode>General</c:formatCode>
                <c:ptCount val="7"/>
                <c:pt idx="0">
                  <c:v>72.826086956521735</c:v>
                </c:pt>
                <c:pt idx="1">
                  <c:v>96.202531645569621</c:v>
                </c:pt>
                <c:pt idx="2">
                  <c:v>74.576271186440678</c:v>
                </c:pt>
                <c:pt idx="3">
                  <c:v>30.081300813008134</c:v>
                </c:pt>
                <c:pt idx="4">
                  <c:v>89.610389610389603</c:v>
                </c:pt>
                <c:pt idx="5">
                  <c:v>28.767123287671232</c:v>
                </c:pt>
                <c:pt idx="6">
                  <c:v>12.5</c:v>
                </c:pt>
              </c:numCache>
            </c:numRef>
          </c:val>
          <c:extLst>
            <c:ext xmlns:c16="http://schemas.microsoft.com/office/drawing/2014/chart" uri="{C3380CC4-5D6E-409C-BE32-E72D297353CC}">
              <c16:uniqueId val="{00000007-9480-4C9D-B04F-9E6D07CCFAD8}"/>
            </c:ext>
          </c:extLst>
        </c:ser>
        <c:ser>
          <c:idx val="1"/>
          <c:order val="1"/>
          <c:spPr>
            <a:solidFill>
              <a:srgbClr val="2B61B8"/>
            </a:solidFill>
            <a:ln w="9525" algn="ctr">
              <a:solidFill>
                <a:schemeClr val="tx1"/>
              </a:solidFill>
              <a:prstDash val="solid"/>
            </a:ln>
          </c:spPr>
          <c:invertIfNegative val="0"/>
          <c:dLbls>
            <c:dLbl>
              <c:idx val="0"/>
              <c:layout>
                <c:manualLayout>
                  <c:x val="0"/>
                  <c:y val="-0.37596401028277637"/>
                </c:manualLayout>
              </c:layout>
              <c:numFmt formatCode="#,##0.0&quot;%&quot;;&quot;-&quot;#,##0.0&quot;%&quot;" sourceLinked="0"/>
              <c:spPr>
                <a:noFill/>
                <a:ln>
                  <a:noFill/>
                </a:ln>
              </c:spPr>
              <c:txPr>
                <a:bodyPr wrap="none"/>
                <a:lstStyle/>
                <a:p>
                  <a:pPr>
                    <a:defRPr sz="1000" kern="1200">
                      <a:solidFill>
                        <a:schemeClr val="tx1"/>
                      </a:solidFill>
                      <a:latin typeface="Arial"/>
                      <a:ea typeface="Arial"/>
                      <a:cs typeface="Arial"/>
                      <a:sym typeface="Arial"/>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8-9480-4C9D-B04F-9E6D07CCFAD8}"/>
                </c:ext>
              </c:extLst>
            </c:dLbl>
            <c:dLbl>
              <c:idx val="1"/>
              <c:layout>
                <c:manualLayout>
                  <c:x val="0"/>
                  <c:y val="-0.48329048843187661"/>
                </c:manualLayout>
              </c:layout>
              <c:numFmt formatCode="#,##0.0&quot;%&quot;;&quot;-&quot;#,##0.0&quot;%&quot;" sourceLinked="0"/>
              <c:spPr>
                <a:noFill/>
                <a:ln>
                  <a:noFill/>
                </a:ln>
              </c:spPr>
              <c:txPr>
                <a:bodyPr wrap="none"/>
                <a:lstStyle/>
                <a:p>
                  <a:pPr>
                    <a:defRPr sz="1000" kern="1200">
                      <a:solidFill>
                        <a:schemeClr val="tx1"/>
                      </a:solidFill>
                      <a:latin typeface="Arial"/>
                      <a:ea typeface="Arial"/>
                      <a:cs typeface="Arial"/>
                      <a:sym typeface="Arial"/>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9-9480-4C9D-B04F-9E6D07CCFAD8}"/>
                </c:ext>
              </c:extLst>
            </c:dLbl>
            <c:dLbl>
              <c:idx val="2"/>
              <c:layout>
                <c:manualLayout>
                  <c:x val="0"/>
                  <c:y val="-0.38367609254498714"/>
                </c:manualLayout>
              </c:layout>
              <c:numFmt formatCode="#,##0.0&quot;%&quot;;&quot;-&quot;#,##0.0&quot;%&quot;" sourceLinked="0"/>
              <c:spPr>
                <a:noFill/>
                <a:ln>
                  <a:noFill/>
                </a:ln>
              </c:spPr>
              <c:txPr>
                <a:bodyPr wrap="none"/>
                <a:lstStyle/>
                <a:p>
                  <a:pPr>
                    <a:defRPr sz="1000" kern="1200">
                      <a:solidFill>
                        <a:schemeClr val="tx1"/>
                      </a:solidFill>
                      <a:latin typeface="Arial"/>
                      <a:ea typeface="Arial"/>
                      <a:cs typeface="Arial"/>
                      <a:sym typeface="Arial"/>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A-9480-4C9D-B04F-9E6D07CCFAD8}"/>
                </c:ext>
              </c:extLst>
            </c:dLbl>
            <c:dLbl>
              <c:idx val="3"/>
              <c:layout>
                <c:manualLayout>
                  <c:x val="0"/>
                  <c:y val="-0.17866323907455012"/>
                </c:manualLayout>
              </c:layout>
              <c:numFmt formatCode="#,##0.0&quot;%&quot;;&quot;-&quot;#,##0.0&quot;%&quot;" sourceLinked="0"/>
              <c:spPr>
                <a:noFill/>
                <a:ln>
                  <a:noFill/>
                </a:ln>
              </c:spPr>
              <c:txPr>
                <a:bodyPr wrap="none"/>
                <a:lstStyle/>
                <a:p>
                  <a:pPr>
                    <a:defRPr sz="1000" kern="1200">
                      <a:solidFill>
                        <a:schemeClr val="tx1"/>
                      </a:solidFill>
                      <a:latin typeface="Arial"/>
                      <a:ea typeface="Arial"/>
                      <a:cs typeface="Arial"/>
                      <a:sym typeface="Arial"/>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B-9480-4C9D-B04F-9E6D07CCFAD8}"/>
                </c:ext>
              </c:extLst>
            </c:dLbl>
            <c:dLbl>
              <c:idx val="4"/>
              <c:layout>
                <c:manualLayout>
                  <c:x val="0"/>
                  <c:y val="-0.45244215938303339"/>
                </c:manualLayout>
              </c:layout>
              <c:numFmt formatCode="#,##0.0&quot;%&quot;;&quot;-&quot;#,##0.0&quot;%&quot;" sourceLinked="0"/>
              <c:spPr>
                <a:noFill/>
                <a:ln>
                  <a:noFill/>
                </a:ln>
              </c:spPr>
              <c:txPr>
                <a:bodyPr wrap="none"/>
                <a:lstStyle/>
                <a:p>
                  <a:pPr>
                    <a:defRPr sz="1000" kern="1200">
                      <a:solidFill>
                        <a:schemeClr val="tx1"/>
                      </a:solidFill>
                      <a:latin typeface="Arial"/>
                      <a:ea typeface="Arial"/>
                      <a:cs typeface="Arial"/>
                      <a:sym typeface="Arial"/>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C-9480-4C9D-B04F-9E6D07CCFAD8}"/>
                </c:ext>
              </c:extLst>
            </c:dLbl>
            <c:dLbl>
              <c:idx val="5"/>
              <c:layout>
                <c:manualLayout>
                  <c:x val="0"/>
                  <c:y val="-0.17866323907455012"/>
                </c:manualLayout>
              </c:layout>
              <c:numFmt formatCode="#,##0.0&quot;%&quot;;&quot;-&quot;#,##0.0&quot;%&quot;" sourceLinked="0"/>
              <c:spPr>
                <a:noFill/>
                <a:ln>
                  <a:noFill/>
                </a:ln>
              </c:spPr>
              <c:txPr>
                <a:bodyPr wrap="none"/>
                <a:lstStyle/>
                <a:p>
                  <a:pPr>
                    <a:defRPr sz="1000" kern="1200">
                      <a:solidFill>
                        <a:schemeClr val="tx1"/>
                      </a:solidFill>
                      <a:latin typeface="Arial"/>
                      <a:ea typeface="Arial"/>
                      <a:cs typeface="Arial"/>
                      <a:sym typeface="Arial"/>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D-9480-4C9D-B04F-9E6D07CCFAD8}"/>
                </c:ext>
              </c:extLst>
            </c:dLbl>
            <c:dLbl>
              <c:idx val="6"/>
              <c:layout>
                <c:manualLayout>
                  <c:x val="0"/>
                  <c:y val="-9.7043701799485863E-2"/>
                </c:manualLayout>
              </c:layout>
              <c:numFmt formatCode="#,##0.0&quot;%&quot;;&quot;-&quot;#,##0.0&quot;%&quot;" sourceLinked="0"/>
              <c:spPr>
                <a:noFill/>
                <a:ln>
                  <a:noFill/>
                </a:ln>
              </c:spPr>
              <c:txPr>
                <a:bodyPr wrap="none"/>
                <a:lstStyle/>
                <a:p>
                  <a:pPr>
                    <a:defRPr sz="1000" kern="1200">
                      <a:solidFill>
                        <a:schemeClr val="tx1"/>
                      </a:solidFill>
                      <a:latin typeface="Arial"/>
                      <a:ea typeface="Arial"/>
                      <a:cs typeface="Arial"/>
                      <a:sym typeface="Arial"/>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E-9480-4C9D-B04F-9E6D07CCFAD8}"/>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val>
            <c:numRef>
              <c:f>Sheet1!$A$2:$G$2</c:f>
              <c:numCache>
                <c:formatCode>General</c:formatCode>
                <c:ptCount val="7"/>
                <c:pt idx="0">
                  <c:v>72.826086956521735</c:v>
                </c:pt>
                <c:pt idx="1">
                  <c:v>96.202531645569621</c:v>
                </c:pt>
                <c:pt idx="2">
                  <c:v>74.576271186440678</c:v>
                </c:pt>
                <c:pt idx="3">
                  <c:v>30.081300813008134</c:v>
                </c:pt>
                <c:pt idx="4">
                  <c:v>89.610389610389603</c:v>
                </c:pt>
                <c:pt idx="5">
                  <c:v>30.136986301369863</c:v>
                </c:pt>
                <c:pt idx="6">
                  <c:v>12.5</c:v>
                </c:pt>
              </c:numCache>
            </c:numRef>
          </c:val>
          <c:extLst>
            <c:ext xmlns:c16="http://schemas.microsoft.com/office/drawing/2014/chart" uri="{C3380CC4-5D6E-409C-BE32-E72D297353CC}">
              <c16:uniqueId val="{0000000F-9480-4C9D-B04F-9E6D07CCFAD8}"/>
            </c:ext>
          </c:extLst>
        </c:ser>
        <c:dLbls>
          <c:showLegendKey val="0"/>
          <c:showVal val="0"/>
          <c:showCatName val="0"/>
          <c:showSerName val="0"/>
          <c:showPercent val="0"/>
          <c:showBubbleSize val="0"/>
        </c:dLbls>
        <c:gapWidth val="80"/>
        <c:axId val="834813503"/>
        <c:axId val="1"/>
      </c:barChart>
      <c:catAx>
        <c:axId val="834813503"/>
        <c:scaling>
          <c:orientation val="minMax"/>
        </c:scaling>
        <c:delete val="0"/>
        <c:axPos val="b"/>
        <c:majorGridlines>
          <c:spPr>
            <a:ln>
              <a:noFill/>
            </a:ln>
          </c:spPr>
        </c:majorGridlines>
        <c:majorTickMark val="none"/>
        <c:minorTickMark val="none"/>
        <c:tickLblPos val="none"/>
        <c:spPr>
          <a:ln w="9525" algn="ctr">
            <a:solidFill>
              <a:schemeClr val="tx1"/>
            </a:solidFill>
            <a:prstDash val="solid"/>
          </a:ln>
        </c:spPr>
        <c:crossAx val="1"/>
        <c:crosses val="min"/>
        <c:auto val="0"/>
        <c:lblAlgn val="ctr"/>
        <c:lblOffset val="100"/>
        <c:noMultiLvlLbl val="0"/>
      </c:catAx>
      <c:valAx>
        <c:axId val="1"/>
        <c:scaling>
          <c:orientation val="minMax"/>
          <c:max val="96.202531645569621"/>
          <c:min val="0"/>
        </c:scaling>
        <c:delete val="1"/>
        <c:axPos val="l"/>
        <c:numFmt formatCode="General" sourceLinked="1"/>
        <c:majorTickMark val="out"/>
        <c:minorTickMark val="none"/>
        <c:tickLblPos val="nextTo"/>
        <c:crossAx val="834813503"/>
        <c:crosses val="min"/>
        <c:crossBetween val="between"/>
      </c:valAx>
    </c:plotArea>
    <c:plotVisOnly val="0"/>
    <c:dispBlanksAs val="gap"/>
    <c:showDLblsOverMax val="1"/>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4946823799942513E-2"/>
          <c:y val="4.097714736012608E-2"/>
          <c:w val="0.970106352400115"/>
          <c:h val="0.91804570527974783"/>
        </c:manualLayout>
      </c:layout>
      <c:barChart>
        <c:barDir val="col"/>
        <c:grouping val="stacked"/>
        <c:varyColors val="0"/>
        <c:ser>
          <c:idx val="0"/>
          <c:order val="0"/>
          <c:spPr>
            <a:solidFill>
              <a:srgbClr val="C0C0C0"/>
            </a:solidFill>
            <a:ln w="9525" algn="ctr">
              <a:solidFill>
                <a:schemeClr val="tx1"/>
              </a:solidFill>
              <a:prstDash val="solid"/>
            </a:ln>
          </c:spPr>
          <c:invertIfNegative val="0"/>
          <c:dPt>
            <c:idx val="3"/>
            <c:invertIfNegative val="0"/>
            <c:bubble3D val="0"/>
            <c:spPr>
              <a:solidFill>
                <a:schemeClr val="accent6"/>
              </a:solidFill>
              <a:ln w="9525" algn="ctr">
                <a:solidFill>
                  <a:schemeClr val="tx1"/>
                </a:solidFill>
                <a:prstDash val="solid"/>
              </a:ln>
            </c:spPr>
            <c:extLst>
              <c:ext xmlns:c16="http://schemas.microsoft.com/office/drawing/2014/chart" uri="{C3380CC4-5D6E-409C-BE32-E72D297353CC}">
                <c16:uniqueId val="{00000000-781D-454E-8E4F-99873F94FBCD}"/>
              </c:ext>
            </c:extLst>
          </c:dPt>
          <c:dPt>
            <c:idx val="4"/>
            <c:invertIfNegative val="0"/>
            <c:bubble3D val="0"/>
            <c:spPr>
              <a:solidFill>
                <a:schemeClr val="accent6"/>
              </a:solidFill>
              <a:ln w="9525" algn="ctr">
                <a:solidFill>
                  <a:schemeClr val="tx1"/>
                </a:solidFill>
                <a:prstDash val="solid"/>
              </a:ln>
            </c:spPr>
            <c:extLst>
              <c:ext xmlns:c16="http://schemas.microsoft.com/office/drawing/2014/chart" uri="{C3380CC4-5D6E-409C-BE32-E72D297353CC}">
                <c16:uniqueId val="{00000001-781D-454E-8E4F-99873F94FBCD}"/>
              </c:ext>
            </c:extLst>
          </c:dPt>
          <c:val>
            <c:numRef>
              <c:f>Sheet1!$A$1:$G$1</c:f>
              <c:numCache>
                <c:formatCode>General</c:formatCode>
                <c:ptCount val="7"/>
                <c:pt idx="0">
                  <c:v>1</c:v>
                </c:pt>
                <c:pt idx="1">
                  <c:v>1</c:v>
                </c:pt>
                <c:pt idx="2">
                  <c:v>7</c:v>
                </c:pt>
                <c:pt idx="3">
                  <c:v>4</c:v>
                </c:pt>
                <c:pt idx="4">
                  <c:v>3</c:v>
                </c:pt>
                <c:pt idx="5">
                  <c:v>5</c:v>
                </c:pt>
                <c:pt idx="6">
                  <c:v>6</c:v>
                </c:pt>
              </c:numCache>
            </c:numRef>
          </c:val>
          <c:extLst>
            <c:ext xmlns:c16="http://schemas.microsoft.com/office/drawing/2014/chart" uri="{C3380CC4-5D6E-409C-BE32-E72D297353CC}">
              <c16:uniqueId val="{00000002-781D-454E-8E4F-99873F94FBCD}"/>
            </c:ext>
          </c:extLst>
        </c:ser>
        <c:ser>
          <c:idx val="1"/>
          <c:order val="1"/>
          <c:spPr>
            <a:solidFill>
              <a:schemeClr val="accent6"/>
            </a:solidFill>
            <a:ln w="9525" algn="ctr">
              <a:solidFill>
                <a:schemeClr val="tx1"/>
              </a:solidFill>
              <a:prstDash val="solid"/>
            </a:ln>
          </c:spPr>
          <c:invertIfNegative val="0"/>
          <c:val>
            <c:numRef>
              <c:f>Sheet1!$A$2:$G$2</c:f>
              <c:numCache>
                <c:formatCode>General</c:formatCode>
                <c:ptCount val="7"/>
                <c:pt idx="0">
                  <c:v>5</c:v>
                </c:pt>
                <c:pt idx="1">
                  <c:v>4</c:v>
                </c:pt>
                <c:pt idx="2">
                  <c:v>4</c:v>
                </c:pt>
                <c:pt idx="5">
                  <c:v>1</c:v>
                </c:pt>
                <c:pt idx="6">
                  <c:v>1</c:v>
                </c:pt>
              </c:numCache>
            </c:numRef>
          </c:val>
          <c:extLst>
            <c:ext xmlns:c16="http://schemas.microsoft.com/office/drawing/2014/chart" uri="{C3380CC4-5D6E-409C-BE32-E72D297353CC}">
              <c16:uniqueId val="{00000003-781D-454E-8E4F-99873F94FBCD}"/>
            </c:ext>
          </c:extLst>
        </c:ser>
        <c:dLbls>
          <c:showLegendKey val="0"/>
          <c:showVal val="0"/>
          <c:showCatName val="0"/>
          <c:showSerName val="0"/>
          <c:showPercent val="0"/>
          <c:showBubbleSize val="0"/>
        </c:dLbls>
        <c:gapWidth val="80"/>
        <c:overlap val="100"/>
        <c:axId val="1991234112"/>
        <c:axId val="1"/>
      </c:barChart>
      <c:catAx>
        <c:axId val="1991234112"/>
        <c:scaling>
          <c:orientation val="minMax"/>
        </c:scaling>
        <c:delete val="0"/>
        <c:axPos val="b"/>
        <c:majorGridlines>
          <c:spPr>
            <a:ln>
              <a:noFill/>
            </a:ln>
          </c:spPr>
        </c:majorGridlines>
        <c:majorTickMark val="none"/>
        <c:minorTickMark val="none"/>
        <c:tickLblPos val="none"/>
        <c:spPr>
          <a:ln w="9525" algn="ctr">
            <a:solidFill>
              <a:schemeClr val="tx1"/>
            </a:solidFill>
            <a:prstDash val="solid"/>
          </a:ln>
        </c:spPr>
        <c:crossAx val="1"/>
        <c:crosses val="min"/>
        <c:auto val="0"/>
        <c:lblAlgn val="ctr"/>
        <c:lblOffset val="100"/>
        <c:noMultiLvlLbl val="0"/>
      </c:catAx>
      <c:valAx>
        <c:axId val="1"/>
        <c:scaling>
          <c:orientation val="minMax"/>
          <c:max val="11"/>
          <c:min val="0"/>
        </c:scaling>
        <c:delete val="1"/>
        <c:axPos val="l"/>
        <c:numFmt formatCode="General" sourceLinked="1"/>
        <c:majorTickMark val="out"/>
        <c:minorTickMark val="none"/>
        <c:tickLblPos val="nextTo"/>
        <c:crossAx val="1991234112"/>
        <c:crosses val="min"/>
        <c:crossBetween val="between"/>
      </c:valAx>
    </c:plotArea>
    <c:plotVisOnly val="0"/>
    <c:dispBlanksAs val="gap"/>
    <c:showDLblsOverMax val="1"/>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6171629369336039E-3"/>
          <c:y val="6.6157760814249358E-2"/>
          <c:w val="0.9807656741261328"/>
          <c:h val="0.86768447837150131"/>
        </c:manualLayout>
      </c:layout>
      <c:barChart>
        <c:barDir val="col"/>
        <c:grouping val="clustered"/>
        <c:varyColors val="0"/>
        <c:ser>
          <c:idx val="0"/>
          <c:order val="0"/>
          <c:spPr>
            <a:solidFill>
              <a:srgbClr val="0065B7"/>
            </a:solidFill>
            <a:ln w="9525" algn="ctr">
              <a:solidFill>
                <a:schemeClr val="tx1"/>
              </a:solidFill>
              <a:prstDash val="solid"/>
            </a:ln>
          </c:spPr>
          <c:invertIfNegative val="0"/>
          <c:val>
            <c:numRef>
              <c:f>Sheet1!$A$1:$C$1</c:f>
              <c:numCache>
                <c:formatCode>General</c:formatCode>
                <c:ptCount val="3"/>
                <c:pt idx="0">
                  <c:v>1284</c:v>
                </c:pt>
                <c:pt idx="1">
                  <c:v>1115</c:v>
                </c:pt>
                <c:pt idx="2">
                  <c:v>988</c:v>
                </c:pt>
              </c:numCache>
            </c:numRef>
          </c:val>
          <c:extLst>
            <c:ext xmlns:c16="http://schemas.microsoft.com/office/drawing/2014/chart" uri="{C3380CC4-5D6E-409C-BE32-E72D297353CC}">
              <c16:uniqueId val="{00000000-D179-4418-9595-F554D80A71FF}"/>
            </c:ext>
          </c:extLst>
        </c:ser>
        <c:ser>
          <c:idx val="1"/>
          <c:order val="1"/>
          <c:spPr>
            <a:solidFill>
              <a:srgbClr val="AF04BD"/>
            </a:solidFill>
            <a:ln w="9525" algn="ctr">
              <a:solidFill>
                <a:schemeClr val="tx1"/>
              </a:solidFill>
              <a:prstDash val="solid"/>
            </a:ln>
          </c:spPr>
          <c:invertIfNegative val="0"/>
          <c:val>
            <c:numRef>
              <c:f>Sheet1!$A$2:$C$2</c:f>
              <c:numCache>
                <c:formatCode>General</c:formatCode>
                <c:ptCount val="3"/>
                <c:pt idx="0">
                  <c:v>1116</c:v>
                </c:pt>
                <c:pt idx="1">
                  <c:v>922</c:v>
                </c:pt>
                <c:pt idx="2">
                  <c:v>898</c:v>
                </c:pt>
              </c:numCache>
            </c:numRef>
          </c:val>
          <c:extLst>
            <c:ext xmlns:c16="http://schemas.microsoft.com/office/drawing/2014/chart" uri="{C3380CC4-5D6E-409C-BE32-E72D297353CC}">
              <c16:uniqueId val="{00000001-D179-4418-9595-F554D80A71FF}"/>
            </c:ext>
          </c:extLst>
        </c:ser>
        <c:dLbls>
          <c:showLegendKey val="0"/>
          <c:showVal val="0"/>
          <c:showCatName val="0"/>
          <c:showSerName val="0"/>
          <c:showPercent val="0"/>
          <c:showBubbleSize val="0"/>
        </c:dLbls>
        <c:gapWidth val="25"/>
        <c:axId val="684602832"/>
        <c:axId val="1"/>
      </c:barChart>
      <c:catAx>
        <c:axId val="684602832"/>
        <c:scaling>
          <c:orientation val="minMax"/>
        </c:scaling>
        <c:delete val="0"/>
        <c:axPos val="b"/>
        <c:majorGridlines>
          <c:spPr>
            <a:ln>
              <a:noFill/>
            </a:ln>
          </c:spPr>
        </c:majorGridlines>
        <c:majorTickMark val="none"/>
        <c:minorTickMark val="none"/>
        <c:tickLblPos val="none"/>
        <c:spPr>
          <a:ln w="9525" algn="ctr">
            <a:solidFill>
              <a:schemeClr val="tx1"/>
            </a:solidFill>
            <a:prstDash val="solid"/>
          </a:ln>
        </c:spPr>
        <c:crossAx val="1"/>
        <c:crosses val="min"/>
        <c:auto val="0"/>
        <c:lblAlgn val="ctr"/>
        <c:lblOffset val="100"/>
        <c:noMultiLvlLbl val="0"/>
      </c:catAx>
      <c:valAx>
        <c:axId val="1"/>
        <c:scaling>
          <c:orientation val="minMax"/>
          <c:max val="1284"/>
          <c:min val="0"/>
        </c:scaling>
        <c:delete val="1"/>
        <c:axPos val="l"/>
        <c:numFmt formatCode="General" sourceLinked="1"/>
        <c:majorTickMark val="out"/>
        <c:minorTickMark val="none"/>
        <c:tickLblPos val="nextTo"/>
        <c:crossAx val="684602832"/>
        <c:crosses val="min"/>
        <c:crossBetween val="between"/>
      </c:valAx>
    </c:plotArea>
    <c:plotVisOnly val="0"/>
    <c:dispBlanksAs val="gap"/>
    <c:showDLblsOverMax val="1"/>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7383177570093455E-2"/>
          <c:y val="1.8617973505191551E-2"/>
          <c:w val="0.92523364485981308"/>
          <c:h val="0.96276405298961687"/>
        </c:manualLayout>
      </c:layout>
      <c:barChart>
        <c:barDir val="col"/>
        <c:grouping val="stacked"/>
        <c:varyColors val="0"/>
        <c:ser>
          <c:idx val="0"/>
          <c:order val="0"/>
          <c:spPr>
            <a:solidFill>
              <a:srgbClr val="C0C0C0"/>
            </a:solidFill>
            <a:ln w="9525" algn="ctr">
              <a:solidFill>
                <a:schemeClr val="tx1"/>
              </a:solidFill>
              <a:prstDash val="solid"/>
            </a:ln>
          </c:spPr>
          <c:invertIfNegative val="0"/>
          <c:val>
            <c:numRef>
              <c:f>Sheet1!$A$1</c:f>
              <c:numCache>
                <c:formatCode>General</c:formatCode>
                <c:ptCount val="1"/>
                <c:pt idx="0">
                  <c:v>3975</c:v>
                </c:pt>
              </c:numCache>
            </c:numRef>
          </c:val>
          <c:extLst>
            <c:ext xmlns:c16="http://schemas.microsoft.com/office/drawing/2014/chart" uri="{C3380CC4-5D6E-409C-BE32-E72D297353CC}">
              <c16:uniqueId val="{00000000-8B9C-4DA0-B27F-38199C27D2D5}"/>
            </c:ext>
          </c:extLst>
        </c:ser>
        <c:ser>
          <c:idx val="1"/>
          <c:order val="1"/>
          <c:spPr>
            <a:solidFill>
              <a:schemeClr val="accent6"/>
            </a:solidFill>
            <a:ln w="9525" algn="ctr">
              <a:solidFill>
                <a:schemeClr val="tx1"/>
              </a:solidFill>
              <a:prstDash val="solid"/>
            </a:ln>
          </c:spPr>
          <c:invertIfNegative val="0"/>
          <c:val>
            <c:numRef>
              <c:f>Sheet1!$A$2</c:f>
              <c:numCache>
                <c:formatCode>General</c:formatCode>
                <c:ptCount val="1"/>
                <c:pt idx="0">
                  <c:v>2397</c:v>
                </c:pt>
              </c:numCache>
            </c:numRef>
          </c:val>
          <c:extLst>
            <c:ext xmlns:c16="http://schemas.microsoft.com/office/drawing/2014/chart" uri="{C3380CC4-5D6E-409C-BE32-E72D297353CC}">
              <c16:uniqueId val="{00000001-8B9C-4DA0-B27F-38199C27D2D5}"/>
            </c:ext>
          </c:extLst>
        </c:ser>
        <c:dLbls>
          <c:showLegendKey val="0"/>
          <c:showVal val="0"/>
          <c:showCatName val="0"/>
          <c:showSerName val="0"/>
          <c:showPercent val="0"/>
          <c:showBubbleSize val="0"/>
        </c:dLbls>
        <c:gapWidth val="50"/>
        <c:overlap val="100"/>
        <c:axId val="804529999"/>
        <c:axId val="1"/>
      </c:barChart>
      <c:catAx>
        <c:axId val="804529999"/>
        <c:scaling>
          <c:orientation val="minMax"/>
        </c:scaling>
        <c:delete val="0"/>
        <c:axPos val="b"/>
        <c:majorGridlines>
          <c:spPr>
            <a:ln>
              <a:noFill/>
            </a:ln>
          </c:spPr>
        </c:majorGridlines>
        <c:majorTickMark val="none"/>
        <c:minorTickMark val="none"/>
        <c:tickLblPos val="none"/>
        <c:spPr>
          <a:ln w="9525" algn="ctr">
            <a:solidFill>
              <a:schemeClr val="tx1"/>
            </a:solidFill>
            <a:prstDash val="solid"/>
          </a:ln>
        </c:spPr>
        <c:crossAx val="1"/>
        <c:crosses val="min"/>
        <c:auto val="0"/>
        <c:lblAlgn val="ctr"/>
        <c:lblOffset val="100"/>
        <c:noMultiLvlLbl val="0"/>
      </c:catAx>
      <c:valAx>
        <c:axId val="1"/>
        <c:scaling>
          <c:orientation val="minMax"/>
          <c:max val="6372"/>
          <c:min val="0"/>
        </c:scaling>
        <c:delete val="1"/>
        <c:axPos val="l"/>
        <c:numFmt formatCode="General" sourceLinked="1"/>
        <c:majorTickMark val="out"/>
        <c:minorTickMark val="none"/>
        <c:tickLblPos val="nextTo"/>
        <c:crossAx val="804529999"/>
        <c:crosses val="min"/>
        <c:crossBetween val="between"/>
      </c:valAx>
    </c:plotArea>
    <c:plotVisOnly val="0"/>
    <c:dispBlanksAs val="gap"/>
    <c:showDLblsOverMax val="1"/>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3301381449111924E-3"/>
          <c:y val="2.0456333595594022E-2"/>
          <c:w val="0.98533972371017764"/>
          <c:h val="0.95908733280881198"/>
        </c:manualLayout>
      </c:layout>
      <c:barChart>
        <c:barDir val="col"/>
        <c:grouping val="stacked"/>
        <c:varyColors val="0"/>
        <c:ser>
          <c:idx val="0"/>
          <c:order val="0"/>
          <c:spPr>
            <a:solidFill>
              <a:srgbClr val="C0C0C0"/>
            </a:solidFill>
            <a:ln w="9525" algn="ctr">
              <a:solidFill>
                <a:schemeClr val="tx1"/>
              </a:solidFill>
              <a:prstDash val="solid"/>
            </a:ln>
          </c:spPr>
          <c:invertIfNegative val="0"/>
          <c:val>
            <c:numRef>
              <c:f>Sheet1!$A$1:$G$1</c:f>
              <c:numCache>
                <c:formatCode>General</c:formatCode>
                <c:ptCount val="7"/>
                <c:pt idx="0">
                  <c:v>19</c:v>
                </c:pt>
                <c:pt idx="1">
                  <c:v>76</c:v>
                </c:pt>
                <c:pt idx="2">
                  <c:v>55</c:v>
                </c:pt>
                <c:pt idx="3">
                  <c:v>121</c:v>
                </c:pt>
                <c:pt idx="4">
                  <c:v>73</c:v>
                </c:pt>
                <c:pt idx="5">
                  <c:v>71</c:v>
                </c:pt>
                <c:pt idx="6">
                  <c:v>63</c:v>
                </c:pt>
              </c:numCache>
            </c:numRef>
          </c:val>
          <c:extLst>
            <c:ext xmlns:c16="http://schemas.microsoft.com/office/drawing/2014/chart" uri="{C3380CC4-5D6E-409C-BE32-E72D297353CC}">
              <c16:uniqueId val="{00000000-AA11-43AC-B95B-FBE5AAD6C0F2}"/>
            </c:ext>
          </c:extLst>
        </c:ser>
        <c:ser>
          <c:idx val="1"/>
          <c:order val="1"/>
          <c:spPr>
            <a:solidFill>
              <a:schemeClr val="accent6"/>
            </a:solidFill>
            <a:ln w="9525" algn="ctr">
              <a:solidFill>
                <a:schemeClr val="tx1"/>
              </a:solidFill>
              <a:prstDash val="solid"/>
            </a:ln>
          </c:spPr>
          <c:invertIfNegative val="0"/>
          <c:val>
            <c:numRef>
              <c:f>Sheet1!$A$2:$G$2</c:f>
              <c:numCache>
                <c:formatCode>General</c:formatCode>
                <c:ptCount val="7"/>
                <c:pt idx="0">
                  <c:v>69</c:v>
                </c:pt>
              </c:numCache>
            </c:numRef>
          </c:val>
          <c:extLst>
            <c:ext xmlns:c16="http://schemas.microsoft.com/office/drawing/2014/chart" uri="{C3380CC4-5D6E-409C-BE32-E72D297353CC}">
              <c16:uniqueId val="{00000001-AA11-43AC-B95B-FBE5AAD6C0F2}"/>
            </c:ext>
          </c:extLst>
        </c:ser>
        <c:dLbls>
          <c:showLegendKey val="0"/>
          <c:showVal val="0"/>
          <c:showCatName val="0"/>
          <c:showSerName val="0"/>
          <c:showPercent val="0"/>
          <c:showBubbleSize val="0"/>
        </c:dLbls>
        <c:gapWidth val="80"/>
        <c:overlap val="100"/>
        <c:axId val="831525039"/>
        <c:axId val="1"/>
      </c:barChart>
      <c:catAx>
        <c:axId val="831525039"/>
        <c:scaling>
          <c:orientation val="minMax"/>
        </c:scaling>
        <c:delete val="0"/>
        <c:axPos val="b"/>
        <c:majorGridlines>
          <c:spPr>
            <a:ln>
              <a:noFill/>
            </a:ln>
          </c:spPr>
        </c:majorGridlines>
        <c:majorTickMark val="none"/>
        <c:minorTickMark val="none"/>
        <c:tickLblPos val="none"/>
        <c:spPr>
          <a:ln w="9525" algn="ctr">
            <a:solidFill>
              <a:schemeClr val="tx1"/>
            </a:solidFill>
            <a:prstDash val="solid"/>
          </a:ln>
        </c:spPr>
        <c:crossAx val="1"/>
        <c:crosses val="min"/>
        <c:auto val="0"/>
        <c:lblAlgn val="ctr"/>
        <c:lblOffset val="100"/>
        <c:noMultiLvlLbl val="0"/>
      </c:catAx>
      <c:valAx>
        <c:axId val="1"/>
        <c:scaling>
          <c:orientation val="minMax"/>
          <c:max val="121"/>
          <c:min val="0"/>
        </c:scaling>
        <c:delete val="1"/>
        <c:axPos val="l"/>
        <c:numFmt formatCode="General" sourceLinked="1"/>
        <c:majorTickMark val="out"/>
        <c:minorTickMark val="none"/>
        <c:tickLblPos val="nextTo"/>
        <c:crossAx val="831525039"/>
        <c:crosses val="min"/>
        <c:crossBetween val="between"/>
      </c:valAx>
    </c:plotArea>
    <c:plotVisOnly val="0"/>
    <c:dispBlanksAs val="gap"/>
    <c:showDLblsOverMax val="1"/>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2.7310924369747899E-2"/>
          <c:y val="5.1792828685258967E-2"/>
          <c:w val="0.94537815126050417"/>
          <c:h val="0.89641434262948205"/>
        </c:manualLayout>
      </c:layout>
      <c:barChart>
        <c:barDir val="col"/>
        <c:grouping val="stacked"/>
        <c:varyColors val="0"/>
        <c:ser>
          <c:idx val="0"/>
          <c:order val="0"/>
          <c:spPr>
            <a:solidFill>
              <a:srgbClr val="C0C0C0"/>
            </a:solidFill>
            <a:ln w="9525" algn="ctr">
              <a:solidFill>
                <a:schemeClr val="tx1"/>
              </a:solidFill>
              <a:prstDash val="solid"/>
            </a:ln>
          </c:spPr>
          <c:invertIfNegative val="0"/>
          <c:val>
            <c:numRef>
              <c:f>Sheet1!$A$1</c:f>
              <c:numCache>
                <c:formatCode>General</c:formatCode>
                <c:ptCount val="1"/>
                <c:pt idx="0">
                  <c:v>478</c:v>
                </c:pt>
              </c:numCache>
            </c:numRef>
          </c:val>
          <c:extLst>
            <c:ext xmlns:c16="http://schemas.microsoft.com/office/drawing/2014/chart" uri="{C3380CC4-5D6E-409C-BE32-E72D297353CC}">
              <c16:uniqueId val="{00000000-8DFB-493F-A33E-5B8A1953A6E9}"/>
            </c:ext>
          </c:extLst>
        </c:ser>
        <c:ser>
          <c:idx val="1"/>
          <c:order val="1"/>
          <c:spPr>
            <a:solidFill>
              <a:schemeClr val="accent6"/>
            </a:solidFill>
            <a:ln w="9525" algn="ctr">
              <a:solidFill>
                <a:schemeClr val="tx1"/>
              </a:solidFill>
              <a:prstDash val="solid"/>
            </a:ln>
          </c:spPr>
          <c:invertIfNegative val="0"/>
          <c:val>
            <c:numRef>
              <c:f>Sheet1!$A$2</c:f>
              <c:numCache>
                <c:formatCode>General</c:formatCode>
                <c:ptCount val="1"/>
                <c:pt idx="0">
                  <c:v>69</c:v>
                </c:pt>
              </c:numCache>
            </c:numRef>
          </c:val>
          <c:extLst>
            <c:ext xmlns:c16="http://schemas.microsoft.com/office/drawing/2014/chart" uri="{C3380CC4-5D6E-409C-BE32-E72D297353CC}">
              <c16:uniqueId val="{00000001-8DFB-493F-A33E-5B8A1953A6E9}"/>
            </c:ext>
          </c:extLst>
        </c:ser>
        <c:dLbls>
          <c:showLegendKey val="0"/>
          <c:showVal val="0"/>
          <c:showCatName val="0"/>
          <c:showSerName val="0"/>
          <c:showPercent val="0"/>
          <c:showBubbleSize val="0"/>
        </c:dLbls>
        <c:gapWidth val="80"/>
        <c:overlap val="100"/>
        <c:axId val="1074818832"/>
        <c:axId val="1"/>
      </c:barChart>
      <c:catAx>
        <c:axId val="1074818832"/>
        <c:scaling>
          <c:orientation val="minMax"/>
        </c:scaling>
        <c:delete val="0"/>
        <c:axPos val="b"/>
        <c:majorGridlines>
          <c:spPr>
            <a:ln>
              <a:noFill/>
            </a:ln>
          </c:spPr>
        </c:majorGridlines>
        <c:majorTickMark val="none"/>
        <c:minorTickMark val="none"/>
        <c:tickLblPos val="none"/>
        <c:spPr>
          <a:ln w="9525" algn="ctr">
            <a:solidFill>
              <a:schemeClr val="tx1"/>
            </a:solidFill>
            <a:prstDash val="solid"/>
          </a:ln>
        </c:spPr>
        <c:crossAx val="1"/>
        <c:crosses val="min"/>
        <c:auto val="0"/>
        <c:lblAlgn val="ctr"/>
        <c:lblOffset val="100"/>
        <c:noMultiLvlLbl val="0"/>
      </c:catAx>
      <c:valAx>
        <c:axId val="1"/>
        <c:scaling>
          <c:orientation val="minMax"/>
          <c:max val="547"/>
          <c:min val="0"/>
        </c:scaling>
        <c:delete val="1"/>
        <c:axPos val="l"/>
        <c:numFmt formatCode="General" sourceLinked="1"/>
        <c:majorTickMark val="out"/>
        <c:minorTickMark val="none"/>
        <c:tickLblPos val="nextTo"/>
        <c:crossAx val="1074818832"/>
        <c:crosses val="min"/>
        <c:crossBetween val="between"/>
      </c:valAx>
    </c:plotArea>
    <c:plotVisOnly val="0"/>
    <c:dispBlanksAs val="gap"/>
    <c:showDLblsOverMax val="1"/>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2.7310924369747899E-2"/>
          <c:y val="5.5496264674493062E-2"/>
          <c:w val="0.94537815126050417"/>
          <c:h val="0.88900747065101382"/>
        </c:manualLayout>
      </c:layout>
      <c:barChart>
        <c:barDir val="col"/>
        <c:grouping val="stacked"/>
        <c:varyColors val="0"/>
        <c:ser>
          <c:idx val="0"/>
          <c:order val="0"/>
          <c:spPr>
            <a:solidFill>
              <a:srgbClr val="C0C0C0"/>
            </a:solidFill>
            <a:ln w="9525" algn="ctr">
              <a:solidFill>
                <a:schemeClr val="tx1"/>
              </a:solidFill>
              <a:prstDash val="solid"/>
            </a:ln>
          </c:spPr>
          <c:invertIfNegative val="0"/>
          <c:dPt>
            <c:idx val="0"/>
            <c:invertIfNegative val="0"/>
            <c:bubble3D val="0"/>
            <c:spPr>
              <a:solidFill>
                <a:schemeClr val="accent6"/>
              </a:solidFill>
              <a:ln w="9525" algn="ctr">
                <a:solidFill>
                  <a:schemeClr val="tx1"/>
                </a:solidFill>
                <a:prstDash val="solid"/>
              </a:ln>
            </c:spPr>
            <c:extLst>
              <c:ext xmlns:c16="http://schemas.microsoft.com/office/drawing/2014/chart" uri="{C3380CC4-5D6E-409C-BE32-E72D297353CC}">
                <c16:uniqueId val="{00000000-B238-45B2-9542-F529B282C5A0}"/>
              </c:ext>
            </c:extLst>
          </c:dPt>
          <c:val>
            <c:numRef>
              <c:f>Sheet1!$A$1:$B$1</c:f>
              <c:numCache>
                <c:formatCode>General</c:formatCode>
                <c:ptCount val="2"/>
                <c:pt idx="0">
                  <c:v>7512</c:v>
                </c:pt>
                <c:pt idx="1">
                  <c:v>3854</c:v>
                </c:pt>
              </c:numCache>
            </c:numRef>
          </c:val>
          <c:extLst>
            <c:ext xmlns:c16="http://schemas.microsoft.com/office/drawing/2014/chart" uri="{C3380CC4-5D6E-409C-BE32-E72D297353CC}">
              <c16:uniqueId val="{00000001-B238-45B2-9542-F529B282C5A0}"/>
            </c:ext>
          </c:extLst>
        </c:ser>
        <c:dLbls>
          <c:showLegendKey val="0"/>
          <c:showVal val="0"/>
          <c:showCatName val="0"/>
          <c:showSerName val="0"/>
          <c:showPercent val="0"/>
          <c:showBubbleSize val="0"/>
        </c:dLbls>
        <c:gapWidth val="80"/>
        <c:overlap val="100"/>
        <c:axId val="1320022623"/>
        <c:axId val="1"/>
      </c:barChart>
      <c:catAx>
        <c:axId val="1320022623"/>
        <c:scaling>
          <c:orientation val="minMax"/>
        </c:scaling>
        <c:delete val="0"/>
        <c:axPos val="b"/>
        <c:majorGridlines>
          <c:spPr>
            <a:ln>
              <a:noFill/>
            </a:ln>
          </c:spPr>
        </c:majorGridlines>
        <c:majorTickMark val="none"/>
        <c:minorTickMark val="none"/>
        <c:tickLblPos val="none"/>
        <c:spPr>
          <a:ln w="9525" algn="ctr">
            <a:solidFill>
              <a:schemeClr val="tx1"/>
            </a:solidFill>
            <a:prstDash val="solid"/>
          </a:ln>
        </c:spPr>
        <c:crossAx val="1"/>
        <c:crosses val="min"/>
        <c:auto val="0"/>
        <c:lblAlgn val="ctr"/>
        <c:lblOffset val="100"/>
        <c:noMultiLvlLbl val="0"/>
      </c:catAx>
      <c:valAx>
        <c:axId val="1"/>
        <c:scaling>
          <c:orientation val="minMax"/>
          <c:max val="7512"/>
          <c:min val="0"/>
        </c:scaling>
        <c:delete val="1"/>
        <c:axPos val="l"/>
        <c:numFmt formatCode="General" sourceLinked="1"/>
        <c:majorTickMark val="out"/>
        <c:minorTickMark val="none"/>
        <c:tickLblPos val="nextTo"/>
        <c:crossAx val="1320022623"/>
        <c:crosses val="min"/>
        <c:crossBetween val="between"/>
      </c:valAx>
    </c:plotArea>
    <c:plotVisOnly val="0"/>
    <c:dispBlanksAs val="gap"/>
    <c:showDLblsOverMax val="1"/>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2.7310924369747899E-2"/>
          <c:y val="5.1792828685258967E-2"/>
          <c:w val="0.94537815126050417"/>
          <c:h val="0.89641434262948205"/>
        </c:manualLayout>
      </c:layout>
      <c:barChart>
        <c:barDir val="col"/>
        <c:grouping val="stacked"/>
        <c:varyColors val="0"/>
        <c:ser>
          <c:idx val="0"/>
          <c:order val="0"/>
          <c:spPr>
            <a:solidFill>
              <a:srgbClr val="C0C0C0"/>
            </a:solidFill>
            <a:ln w="9525" algn="ctr">
              <a:solidFill>
                <a:schemeClr val="tx1"/>
              </a:solidFill>
              <a:prstDash val="solid"/>
            </a:ln>
          </c:spPr>
          <c:invertIfNegative val="0"/>
          <c:val>
            <c:numRef>
              <c:f>Sheet1!$A$1</c:f>
              <c:numCache>
                <c:formatCode>General</c:formatCode>
                <c:ptCount val="1"/>
                <c:pt idx="0">
                  <c:v>6</c:v>
                </c:pt>
              </c:numCache>
            </c:numRef>
          </c:val>
          <c:extLst>
            <c:ext xmlns:c16="http://schemas.microsoft.com/office/drawing/2014/chart" uri="{C3380CC4-5D6E-409C-BE32-E72D297353CC}">
              <c16:uniqueId val="{00000000-5C04-4FEA-A004-993A92178867}"/>
            </c:ext>
          </c:extLst>
        </c:ser>
        <c:ser>
          <c:idx val="1"/>
          <c:order val="1"/>
          <c:spPr>
            <a:solidFill>
              <a:srgbClr val="E5546C"/>
            </a:solidFill>
            <a:ln w="9525" algn="ctr">
              <a:solidFill>
                <a:schemeClr val="tx1"/>
              </a:solidFill>
              <a:prstDash val="solid"/>
            </a:ln>
          </c:spPr>
          <c:invertIfNegative val="0"/>
          <c:val>
            <c:numRef>
              <c:f>Sheet1!$A$2</c:f>
              <c:numCache>
                <c:formatCode>General</c:formatCode>
                <c:ptCount val="1"/>
                <c:pt idx="0">
                  <c:v>8</c:v>
                </c:pt>
              </c:numCache>
            </c:numRef>
          </c:val>
          <c:extLst>
            <c:ext xmlns:c16="http://schemas.microsoft.com/office/drawing/2014/chart" uri="{C3380CC4-5D6E-409C-BE32-E72D297353CC}">
              <c16:uniqueId val="{00000001-5C04-4FEA-A004-993A92178867}"/>
            </c:ext>
          </c:extLst>
        </c:ser>
        <c:ser>
          <c:idx val="2"/>
          <c:order val="2"/>
          <c:spPr>
            <a:solidFill>
              <a:schemeClr val="accent6"/>
            </a:solidFill>
            <a:ln w="9525" algn="ctr">
              <a:solidFill>
                <a:schemeClr val="tx1"/>
              </a:solidFill>
              <a:prstDash val="solid"/>
            </a:ln>
          </c:spPr>
          <c:invertIfNegative val="0"/>
          <c:val>
            <c:numRef>
              <c:f>Sheet1!$A$3</c:f>
              <c:numCache>
                <c:formatCode>General</c:formatCode>
                <c:ptCount val="1"/>
                <c:pt idx="0">
                  <c:v>55</c:v>
                </c:pt>
              </c:numCache>
            </c:numRef>
          </c:val>
          <c:extLst>
            <c:ext xmlns:c16="http://schemas.microsoft.com/office/drawing/2014/chart" uri="{C3380CC4-5D6E-409C-BE32-E72D297353CC}">
              <c16:uniqueId val="{00000002-5C04-4FEA-A004-993A92178867}"/>
            </c:ext>
          </c:extLst>
        </c:ser>
        <c:dLbls>
          <c:showLegendKey val="0"/>
          <c:showVal val="0"/>
          <c:showCatName val="0"/>
          <c:showSerName val="0"/>
          <c:showPercent val="0"/>
          <c:showBubbleSize val="0"/>
        </c:dLbls>
        <c:gapWidth val="80"/>
        <c:overlap val="100"/>
        <c:axId val="1098340208"/>
        <c:axId val="1"/>
      </c:barChart>
      <c:catAx>
        <c:axId val="1098340208"/>
        <c:scaling>
          <c:orientation val="minMax"/>
        </c:scaling>
        <c:delete val="0"/>
        <c:axPos val="b"/>
        <c:majorGridlines>
          <c:spPr>
            <a:ln>
              <a:noFill/>
            </a:ln>
          </c:spPr>
        </c:majorGridlines>
        <c:majorTickMark val="none"/>
        <c:minorTickMark val="none"/>
        <c:tickLblPos val="none"/>
        <c:spPr>
          <a:ln w="9525" algn="ctr">
            <a:solidFill>
              <a:schemeClr val="tx1"/>
            </a:solidFill>
            <a:prstDash val="solid"/>
          </a:ln>
        </c:spPr>
        <c:crossAx val="1"/>
        <c:crosses val="min"/>
        <c:auto val="0"/>
        <c:lblAlgn val="ctr"/>
        <c:lblOffset val="100"/>
        <c:noMultiLvlLbl val="0"/>
      </c:catAx>
      <c:valAx>
        <c:axId val="1"/>
        <c:scaling>
          <c:orientation val="minMax"/>
          <c:max val="69"/>
          <c:min val="0"/>
        </c:scaling>
        <c:delete val="1"/>
        <c:axPos val="l"/>
        <c:numFmt formatCode="General" sourceLinked="1"/>
        <c:majorTickMark val="out"/>
        <c:minorTickMark val="none"/>
        <c:tickLblPos val="nextTo"/>
        <c:crossAx val="1098340208"/>
        <c:crosses val="min"/>
        <c:crossBetween val="between"/>
      </c:valAx>
    </c:plotArea>
    <c:plotVisOnly val="0"/>
    <c:dispBlanksAs val="gap"/>
    <c:showDLblsOverMax val="1"/>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2.7310924369747899E-2"/>
          <c:y val="5.1792828685258967E-2"/>
          <c:w val="0.94537815126050417"/>
          <c:h val="0.89641434262948205"/>
        </c:manualLayout>
      </c:layout>
      <c:barChart>
        <c:barDir val="col"/>
        <c:grouping val="stacked"/>
        <c:varyColors val="0"/>
        <c:ser>
          <c:idx val="0"/>
          <c:order val="0"/>
          <c:spPr>
            <a:solidFill>
              <a:srgbClr val="C0C0C0"/>
            </a:solidFill>
            <a:ln w="9525" algn="ctr">
              <a:solidFill>
                <a:schemeClr val="tx1"/>
              </a:solidFill>
              <a:prstDash val="solid"/>
            </a:ln>
          </c:spPr>
          <c:invertIfNegative val="0"/>
          <c:val>
            <c:numRef>
              <c:f>Sheet1!$A$1</c:f>
              <c:numCache>
                <c:formatCode>General</c:formatCode>
                <c:ptCount val="1"/>
                <c:pt idx="0">
                  <c:v>7</c:v>
                </c:pt>
              </c:numCache>
            </c:numRef>
          </c:val>
          <c:extLst>
            <c:ext xmlns:c16="http://schemas.microsoft.com/office/drawing/2014/chart" uri="{C3380CC4-5D6E-409C-BE32-E72D297353CC}">
              <c16:uniqueId val="{00000000-9585-43B4-852D-5F3A9C3C706F}"/>
            </c:ext>
          </c:extLst>
        </c:ser>
        <c:ser>
          <c:idx val="1"/>
          <c:order val="1"/>
          <c:spPr>
            <a:solidFill>
              <a:srgbClr val="E5546C"/>
            </a:solidFill>
            <a:ln w="9525" algn="ctr">
              <a:solidFill>
                <a:schemeClr val="tx1"/>
              </a:solidFill>
              <a:prstDash val="solid"/>
            </a:ln>
          </c:spPr>
          <c:invertIfNegative val="0"/>
          <c:val>
            <c:numRef>
              <c:f>Sheet1!$A$2</c:f>
              <c:numCache>
                <c:formatCode>General</c:formatCode>
                <c:ptCount val="1"/>
                <c:pt idx="0">
                  <c:v>8</c:v>
                </c:pt>
              </c:numCache>
            </c:numRef>
          </c:val>
          <c:extLst>
            <c:ext xmlns:c16="http://schemas.microsoft.com/office/drawing/2014/chart" uri="{C3380CC4-5D6E-409C-BE32-E72D297353CC}">
              <c16:uniqueId val="{00000001-9585-43B4-852D-5F3A9C3C706F}"/>
            </c:ext>
          </c:extLst>
        </c:ser>
        <c:ser>
          <c:idx val="2"/>
          <c:order val="2"/>
          <c:spPr>
            <a:solidFill>
              <a:schemeClr val="accent6"/>
            </a:solidFill>
            <a:ln w="9525" algn="ctr">
              <a:solidFill>
                <a:schemeClr val="tx1"/>
              </a:solidFill>
              <a:prstDash val="solid"/>
            </a:ln>
          </c:spPr>
          <c:invertIfNegative val="0"/>
          <c:val>
            <c:numRef>
              <c:f>Sheet1!$A$3</c:f>
              <c:numCache>
                <c:formatCode>General</c:formatCode>
                <c:ptCount val="1"/>
                <c:pt idx="0">
                  <c:v>54</c:v>
                </c:pt>
              </c:numCache>
            </c:numRef>
          </c:val>
          <c:extLst>
            <c:ext xmlns:c16="http://schemas.microsoft.com/office/drawing/2014/chart" uri="{C3380CC4-5D6E-409C-BE32-E72D297353CC}">
              <c16:uniqueId val="{00000002-9585-43B4-852D-5F3A9C3C706F}"/>
            </c:ext>
          </c:extLst>
        </c:ser>
        <c:dLbls>
          <c:showLegendKey val="0"/>
          <c:showVal val="0"/>
          <c:showCatName val="0"/>
          <c:showSerName val="0"/>
          <c:showPercent val="0"/>
          <c:showBubbleSize val="0"/>
        </c:dLbls>
        <c:gapWidth val="80"/>
        <c:overlap val="100"/>
        <c:axId val="1074845456"/>
        <c:axId val="1"/>
      </c:barChart>
      <c:catAx>
        <c:axId val="1074845456"/>
        <c:scaling>
          <c:orientation val="minMax"/>
        </c:scaling>
        <c:delete val="0"/>
        <c:axPos val="b"/>
        <c:majorGridlines>
          <c:spPr>
            <a:ln>
              <a:noFill/>
            </a:ln>
          </c:spPr>
        </c:majorGridlines>
        <c:majorTickMark val="none"/>
        <c:minorTickMark val="none"/>
        <c:tickLblPos val="none"/>
        <c:spPr>
          <a:ln w="9525" algn="ctr">
            <a:solidFill>
              <a:schemeClr val="tx1"/>
            </a:solidFill>
            <a:prstDash val="solid"/>
          </a:ln>
        </c:spPr>
        <c:crossAx val="1"/>
        <c:crosses val="min"/>
        <c:auto val="0"/>
        <c:lblAlgn val="ctr"/>
        <c:lblOffset val="100"/>
        <c:noMultiLvlLbl val="0"/>
      </c:catAx>
      <c:valAx>
        <c:axId val="1"/>
        <c:scaling>
          <c:orientation val="minMax"/>
          <c:max val="69"/>
          <c:min val="0"/>
        </c:scaling>
        <c:delete val="1"/>
        <c:axPos val="l"/>
        <c:numFmt formatCode="General" sourceLinked="1"/>
        <c:majorTickMark val="out"/>
        <c:minorTickMark val="none"/>
        <c:tickLblPos val="nextTo"/>
        <c:crossAx val="1074845456"/>
        <c:crosses val="min"/>
        <c:crossBetween val="between"/>
      </c:valAx>
    </c:plotArea>
    <c:plotVisOnly val="0"/>
    <c:dispBlanksAs val="gap"/>
    <c:showDLblsOverMax val="1"/>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5DC5D0-6C63-4208-A32A-0B00E55E4111}" type="datetimeFigureOut">
              <a:rPr lang="en-GB" smtClean="0"/>
              <a:t>10/08/2022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9675E5-8A37-4940-B581-CA4CA57E093B}" type="slidenum">
              <a:rPr lang="en-GB" smtClean="0"/>
              <a:t>‹#›</a:t>
            </a:fld>
            <a:endParaRPr lang="en-GB"/>
          </a:p>
        </p:txBody>
      </p:sp>
    </p:spTree>
    <p:extLst>
      <p:ext uri="{BB962C8B-B14F-4D97-AF65-F5344CB8AC3E}">
        <p14:creationId xmlns:p14="http://schemas.microsoft.com/office/powerpoint/2010/main" val="16120797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4C05A7B-838D-4AA5-BE8B-AF419A8A1030}"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013343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b="0" i="0" u="none" strike="noStrike"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E4C05A7B-838D-4AA5-BE8B-AF419A8A1030}" type="slidenum">
              <a:rPr lang="en-GB" smtClean="0"/>
              <a:t>13</a:t>
            </a:fld>
            <a:endParaRPr lang="en-GB"/>
          </a:p>
        </p:txBody>
      </p:sp>
    </p:spTree>
    <p:extLst>
      <p:ext uri="{BB962C8B-B14F-4D97-AF65-F5344CB8AC3E}">
        <p14:creationId xmlns:p14="http://schemas.microsoft.com/office/powerpoint/2010/main" val="18970689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b="0" i="0" u="none" strike="noStrike"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E4C05A7B-838D-4AA5-BE8B-AF419A8A1030}" type="slidenum">
              <a:rPr lang="en-GB" smtClean="0"/>
              <a:t>14</a:t>
            </a:fld>
            <a:endParaRPr lang="en-GB"/>
          </a:p>
        </p:txBody>
      </p:sp>
    </p:spTree>
    <p:extLst>
      <p:ext uri="{BB962C8B-B14F-4D97-AF65-F5344CB8AC3E}">
        <p14:creationId xmlns:p14="http://schemas.microsoft.com/office/powerpoint/2010/main" val="22961754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b="0" i="0" u="none" strike="noStrike" kern="120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E4C05A7B-838D-4AA5-BE8B-AF419A8A1030}" type="slidenum">
              <a:rPr lang="en-GB" smtClean="0"/>
              <a:t>16</a:t>
            </a:fld>
            <a:endParaRPr lang="en-GB"/>
          </a:p>
        </p:txBody>
      </p:sp>
    </p:spTree>
    <p:extLst>
      <p:ext uri="{BB962C8B-B14F-4D97-AF65-F5344CB8AC3E}">
        <p14:creationId xmlns:p14="http://schemas.microsoft.com/office/powerpoint/2010/main" val="40495677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b="0" i="0" u="none" strike="noStrike" kern="120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4C05A7B-838D-4AA5-BE8B-AF419A8A1030}"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194761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E9675E5-8A37-4940-B581-CA4CA57E093B}" type="slidenum">
              <a:rPr lang="en-GB" smtClean="0"/>
              <a:t>19</a:t>
            </a:fld>
            <a:endParaRPr lang="en-GB"/>
          </a:p>
        </p:txBody>
      </p:sp>
    </p:spTree>
    <p:extLst>
      <p:ext uri="{BB962C8B-B14F-4D97-AF65-F5344CB8AC3E}">
        <p14:creationId xmlns:p14="http://schemas.microsoft.com/office/powerpoint/2010/main" val="19420036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E9675E5-8A37-4940-B581-CA4CA57E093B}"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654793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b="0" i="0" u="none" strike="noStrike" kern="120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E4C05A7B-838D-4AA5-BE8B-AF419A8A1030}" type="slidenum">
              <a:rPr lang="en-GB" smtClean="0"/>
              <a:t>5</a:t>
            </a:fld>
            <a:endParaRPr lang="en-GB"/>
          </a:p>
        </p:txBody>
      </p:sp>
    </p:spTree>
    <p:extLst>
      <p:ext uri="{BB962C8B-B14F-4D97-AF65-F5344CB8AC3E}">
        <p14:creationId xmlns:p14="http://schemas.microsoft.com/office/powerpoint/2010/main" val="33517997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b="0" i="0" u="none" strike="noStrike"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E4C05A7B-838D-4AA5-BE8B-AF419A8A1030}" type="slidenum">
              <a:rPr lang="en-GB" smtClean="0"/>
              <a:t>6</a:t>
            </a:fld>
            <a:endParaRPr lang="en-GB" dirty="0"/>
          </a:p>
        </p:txBody>
      </p:sp>
    </p:spTree>
    <p:extLst>
      <p:ext uri="{BB962C8B-B14F-4D97-AF65-F5344CB8AC3E}">
        <p14:creationId xmlns:p14="http://schemas.microsoft.com/office/powerpoint/2010/main" val="24582507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b="0" i="0" u="none" strike="noStrike"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E4C05A7B-838D-4AA5-BE8B-AF419A8A1030}" type="slidenum">
              <a:rPr lang="en-GB" smtClean="0"/>
              <a:t>7</a:t>
            </a:fld>
            <a:endParaRPr lang="en-GB" dirty="0"/>
          </a:p>
        </p:txBody>
      </p:sp>
    </p:spTree>
    <p:extLst>
      <p:ext uri="{BB962C8B-B14F-4D97-AF65-F5344CB8AC3E}">
        <p14:creationId xmlns:p14="http://schemas.microsoft.com/office/powerpoint/2010/main" val="17046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b="0" i="0" u="none" strike="noStrike" kern="120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E4C05A7B-838D-4AA5-BE8B-AF419A8A1030}" type="slidenum">
              <a:rPr lang="en-GB" smtClean="0"/>
              <a:t>9</a:t>
            </a:fld>
            <a:endParaRPr lang="en-GB"/>
          </a:p>
        </p:txBody>
      </p:sp>
    </p:spTree>
    <p:extLst>
      <p:ext uri="{BB962C8B-B14F-4D97-AF65-F5344CB8AC3E}">
        <p14:creationId xmlns:p14="http://schemas.microsoft.com/office/powerpoint/2010/main" val="32629621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b="0" i="0" u="none" strike="noStrike" kern="120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E4C05A7B-838D-4AA5-BE8B-AF419A8A1030}" type="slidenum">
              <a:rPr lang="en-GB" smtClean="0"/>
              <a:t>10</a:t>
            </a:fld>
            <a:endParaRPr lang="en-GB"/>
          </a:p>
        </p:txBody>
      </p:sp>
    </p:spTree>
    <p:extLst>
      <p:ext uri="{BB962C8B-B14F-4D97-AF65-F5344CB8AC3E}">
        <p14:creationId xmlns:p14="http://schemas.microsoft.com/office/powerpoint/2010/main" val="19319424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D22F704-11F2-4292-BD24-CD400F58F5AB}" type="slidenum">
              <a:rPr lang="en-GB" smtClean="0"/>
              <a:t>11</a:t>
            </a:fld>
            <a:endParaRPr lang="en-GB"/>
          </a:p>
        </p:txBody>
      </p:sp>
    </p:spTree>
    <p:extLst>
      <p:ext uri="{BB962C8B-B14F-4D97-AF65-F5344CB8AC3E}">
        <p14:creationId xmlns:p14="http://schemas.microsoft.com/office/powerpoint/2010/main" val="28104428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D22F704-11F2-4292-BD24-CD400F58F5AB}" type="slidenum">
              <a:rPr lang="en-GB" smtClean="0"/>
              <a:t>12</a:t>
            </a:fld>
            <a:endParaRPr lang="en-GB"/>
          </a:p>
        </p:txBody>
      </p:sp>
    </p:spTree>
    <p:extLst>
      <p:ext uri="{BB962C8B-B14F-4D97-AF65-F5344CB8AC3E}">
        <p14:creationId xmlns:p14="http://schemas.microsoft.com/office/powerpoint/2010/main" val="112363334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oleObject" Target="../embeddings/oleObject2.bin"/><Relationship Id="rId4"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08E90-F652-4B40-BD0B-1F8BC7EBCD06}"/>
              </a:ext>
            </a:extLst>
          </p:cNvPr>
          <p:cNvSpPr>
            <a:spLocks noGrp="1"/>
          </p:cNvSpPr>
          <p:nvPr>
            <p:ph type="ctrTitle"/>
          </p:nvPr>
        </p:nvSpPr>
        <p:spPr>
          <a:xfrm>
            <a:off x="854765" y="4209426"/>
            <a:ext cx="9144000" cy="601111"/>
          </a:xfrm>
        </p:spPr>
        <p:txBody>
          <a:bodyPr anchor="b">
            <a:normAutofit/>
          </a:bodyPr>
          <a:lstStyle>
            <a:lvl1pPr algn="l">
              <a:defRPr sz="3600">
                <a:solidFill>
                  <a:srgbClr val="005EB8"/>
                </a:solidFill>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61F7CE30-6632-4A18-9007-59691A06EF81}"/>
              </a:ext>
            </a:extLst>
          </p:cNvPr>
          <p:cNvSpPr>
            <a:spLocks noGrp="1"/>
          </p:cNvSpPr>
          <p:nvPr>
            <p:ph type="subTitle" idx="1"/>
          </p:nvPr>
        </p:nvSpPr>
        <p:spPr>
          <a:xfrm>
            <a:off x="854765" y="4843667"/>
            <a:ext cx="9144000" cy="466379"/>
          </a:xfrm>
        </p:spPr>
        <p:txBody>
          <a:bodyPr>
            <a:normAutofit/>
          </a:bodyPr>
          <a:lstStyle>
            <a:lvl1pPr marL="0" indent="0" algn="l">
              <a:buNone/>
              <a:defRPr sz="1800">
                <a:solidFill>
                  <a:srgbClr val="005EB8"/>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pic>
        <p:nvPicPr>
          <p:cNvPr id="7" name="Picture 6" descr="A picture containing clipart&#10;&#10;Description generated with very high confidence">
            <a:extLst>
              <a:ext uri="{FF2B5EF4-FFF2-40B4-BE49-F238E27FC236}">
                <a16:creationId xmlns:a16="http://schemas.microsoft.com/office/drawing/2014/main" id="{18E0D45E-0B97-4E29-8499-AB2B710EB4A3}"/>
              </a:ext>
            </a:extLst>
          </p:cNvPr>
          <p:cNvPicPr>
            <a:picLocks noChangeAspect="1"/>
          </p:cNvPicPr>
          <p:nvPr/>
        </p:nvPicPr>
        <p:blipFill>
          <a:blip r:embed="rId2"/>
          <a:stretch>
            <a:fillRect/>
          </a:stretch>
        </p:blipFill>
        <p:spPr>
          <a:xfrm>
            <a:off x="10535749" y="365910"/>
            <a:ext cx="1308943" cy="528611"/>
          </a:xfrm>
          <a:prstGeom prst="rect">
            <a:avLst/>
          </a:prstGeom>
        </p:spPr>
      </p:pic>
      <p:sp>
        <p:nvSpPr>
          <p:cNvPr id="8" name="Text Box 4">
            <a:extLst>
              <a:ext uri="{FF2B5EF4-FFF2-40B4-BE49-F238E27FC236}">
                <a16:creationId xmlns:a16="http://schemas.microsoft.com/office/drawing/2014/main" id="{A426801C-6EF1-44D5-BB49-CF9B1BD26219}"/>
              </a:ext>
            </a:extLst>
          </p:cNvPr>
          <p:cNvSpPr txBox="1"/>
          <p:nvPr/>
        </p:nvSpPr>
        <p:spPr>
          <a:xfrm>
            <a:off x="4109499" y="5714168"/>
            <a:ext cx="3992880" cy="406400"/>
          </a:xfrm>
          <a:prstGeom prst="rect">
            <a:avLst/>
          </a:prstGeom>
          <a:solidFill>
            <a:schemeClr val="lt1"/>
          </a:solidFill>
          <a:ln w="6350">
            <a:no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GB" sz="14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NHS England and NHS Improvement</a:t>
            </a:r>
            <a:endParaRPr lang="en-GB" sz="1050">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p:txBody>
      </p:sp>
      <p:pic>
        <p:nvPicPr>
          <p:cNvPr id="9" name="Content Placeholder 16">
            <a:extLst>
              <a:ext uri="{FF2B5EF4-FFF2-40B4-BE49-F238E27FC236}">
                <a16:creationId xmlns:a16="http://schemas.microsoft.com/office/drawing/2014/main" id="{2E504B7B-6AD1-45D7-8AE3-FA3C863D3A2A}"/>
              </a:ext>
            </a:extLst>
          </p:cNvPr>
          <p:cNvPicPr>
            <a:picLocks noChangeAspect="1"/>
          </p:cNvPicPr>
          <p:nvPr userDrawn="1"/>
        </p:nvPicPr>
        <p:blipFill>
          <a:blip r:embed="rId3"/>
          <a:stretch>
            <a:fillRect/>
          </a:stretch>
        </p:blipFill>
        <p:spPr>
          <a:xfrm>
            <a:off x="0" y="6213677"/>
            <a:ext cx="12211879" cy="413293"/>
          </a:xfrm>
          <a:prstGeom prst="rect">
            <a:avLst/>
          </a:prstGeom>
        </p:spPr>
      </p:pic>
      <p:sp>
        <p:nvSpPr>
          <p:cNvPr id="10" name="Footer Placeholder 4">
            <a:extLst>
              <a:ext uri="{FF2B5EF4-FFF2-40B4-BE49-F238E27FC236}">
                <a16:creationId xmlns:a16="http://schemas.microsoft.com/office/drawing/2014/main" id="{C28F0CA0-1124-CC4E-A606-3E887C1EAEBF}"/>
              </a:ext>
            </a:extLst>
          </p:cNvPr>
          <p:cNvSpPr txBox="1">
            <a:spLocks/>
          </p:cNvSpPr>
          <p:nvPr userDrawn="1"/>
        </p:nvSpPr>
        <p:spPr>
          <a:xfrm>
            <a:off x="4286100" y="365909"/>
            <a:ext cx="3619800" cy="528612"/>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1400">
                <a:solidFill>
                  <a:srgbClr val="FF0000"/>
                </a:solidFill>
                <a:latin typeface="Arial" panose="020B0604020202020204" pitchFamily="34" charset="0"/>
                <a:cs typeface="Arial" panose="020B0604020202020204" pitchFamily="34" charset="0"/>
              </a:rPr>
              <a:t>OFFICIAL SENSITIVE: COMMERCIAL</a:t>
            </a:r>
          </a:p>
        </p:txBody>
      </p:sp>
    </p:spTree>
    <p:extLst>
      <p:ext uri="{BB962C8B-B14F-4D97-AF65-F5344CB8AC3E}">
        <p14:creationId xmlns:p14="http://schemas.microsoft.com/office/powerpoint/2010/main" val="1067796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12" name="Title 10">
            <a:extLst>
              <a:ext uri="{FF2B5EF4-FFF2-40B4-BE49-F238E27FC236}">
                <a16:creationId xmlns:a16="http://schemas.microsoft.com/office/drawing/2014/main" id="{22B34758-9E88-47CF-97D6-6500D97D9E41}"/>
              </a:ext>
            </a:extLst>
          </p:cNvPr>
          <p:cNvSpPr>
            <a:spLocks noGrp="1"/>
          </p:cNvSpPr>
          <p:nvPr>
            <p:ph type="title"/>
          </p:nvPr>
        </p:nvSpPr>
        <p:spPr>
          <a:xfrm>
            <a:off x="288000" y="190913"/>
            <a:ext cx="10080000" cy="611649"/>
          </a:xfrm>
          <a:prstGeom prst="rect">
            <a:avLst/>
          </a:prstGeom>
        </p:spPr>
        <p:txBody>
          <a:bodyPr>
            <a:normAutofit/>
          </a:bodyPr>
          <a:lstStyle>
            <a:lvl1pPr>
              <a:defRPr sz="2200" b="1">
                <a:solidFill>
                  <a:srgbClr val="005EB8"/>
                </a:solidFill>
                <a:latin typeface="Arial" panose="020B0604020202020204" pitchFamily="34" charset="0"/>
                <a:cs typeface="Arial" panose="020B0604020202020204" pitchFamily="34" charset="0"/>
              </a:defRPr>
            </a:lvl1pPr>
          </a:lstStyle>
          <a:p>
            <a:r>
              <a:rPr lang="en-US"/>
              <a:t>Click to edit Master title style</a:t>
            </a:r>
            <a:endParaRPr lang="en-US" sz="2800">
              <a:solidFill>
                <a:srgbClr val="005EB8"/>
              </a:solidFill>
              <a:latin typeface="Arial" charset="0"/>
              <a:ea typeface="Arial" charset="0"/>
              <a:cs typeface="Arial" charset="0"/>
            </a:endParaRPr>
          </a:p>
        </p:txBody>
      </p:sp>
      <p:sp>
        <p:nvSpPr>
          <p:cNvPr id="13" name="Content Placeholder 9">
            <a:extLst>
              <a:ext uri="{FF2B5EF4-FFF2-40B4-BE49-F238E27FC236}">
                <a16:creationId xmlns:a16="http://schemas.microsoft.com/office/drawing/2014/main" id="{34C2919C-3AD4-436F-A0CC-4F48C43AA521}"/>
              </a:ext>
            </a:extLst>
          </p:cNvPr>
          <p:cNvSpPr>
            <a:spLocks noGrp="1"/>
          </p:cNvSpPr>
          <p:nvPr>
            <p:ph sz="quarter" idx="10"/>
          </p:nvPr>
        </p:nvSpPr>
        <p:spPr>
          <a:xfrm>
            <a:off x="288000" y="1080000"/>
            <a:ext cx="11556692" cy="3050137"/>
          </a:xfrm>
          <a:prstGeom prst="rect">
            <a:avLst/>
          </a:prstGeom>
        </p:spPr>
        <p:txBody>
          <a:bodyPr/>
          <a:lstStyle>
            <a:lvl1pPr>
              <a:defRPr sz="1400">
                <a:latin typeface="Arial" panose="020B0604020202020204" pitchFamily="34" charset="0"/>
                <a:cs typeface="Arial" panose="020B0604020202020204" pitchFamily="34" charset="0"/>
              </a:defRPr>
            </a:lvl1pPr>
            <a:lvl2pPr>
              <a:defRPr sz="14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14" name="Picture 13" descr="A picture containing clipart&#10;&#10;Description generated with very high confidence">
            <a:extLst>
              <a:ext uri="{FF2B5EF4-FFF2-40B4-BE49-F238E27FC236}">
                <a16:creationId xmlns:a16="http://schemas.microsoft.com/office/drawing/2014/main" id="{284323AA-9573-44A2-B321-13F3CEFFCC69}"/>
              </a:ext>
            </a:extLst>
          </p:cNvPr>
          <p:cNvPicPr>
            <a:picLocks noChangeAspect="1"/>
          </p:cNvPicPr>
          <p:nvPr/>
        </p:nvPicPr>
        <p:blipFill>
          <a:blip r:embed="rId2"/>
          <a:stretch>
            <a:fillRect/>
          </a:stretch>
        </p:blipFill>
        <p:spPr>
          <a:xfrm>
            <a:off x="9889710" y="365910"/>
            <a:ext cx="1308943" cy="528611"/>
          </a:xfrm>
          <a:prstGeom prst="rect">
            <a:avLst/>
          </a:prstGeom>
        </p:spPr>
      </p:pic>
      <p:sp>
        <p:nvSpPr>
          <p:cNvPr id="9" name="Footer Placeholder 4">
            <a:extLst>
              <a:ext uri="{FF2B5EF4-FFF2-40B4-BE49-F238E27FC236}">
                <a16:creationId xmlns:a16="http://schemas.microsoft.com/office/drawing/2014/main" id="{95DAF249-E10E-4C3F-BF62-AAB7DB7F61BB}"/>
              </a:ext>
            </a:extLst>
          </p:cNvPr>
          <p:cNvSpPr txBox="1">
            <a:spLocks/>
          </p:cNvSpPr>
          <p:nvPr userDrawn="1"/>
        </p:nvSpPr>
        <p:spPr>
          <a:xfrm>
            <a:off x="8787828" y="6356350"/>
            <a:ext cx="2500276" cy="365125"/>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solidFill>
                  <a:srgbClr val="FF0000"/>
                </a:solidFill>
              </a:rPr>
              <a:t>OFFICIAL SENSITIVE: COMMERCIAL</a:t>
            </a:r>
          </a:p>
        </p:txBody>
      </p:sp>
      <p:sp>
        <p:nvSpPr>
          <p:cNvPr id="10" name="Footer Placeholder 3">
            <a:extLst>
              <a:ext uri="{FF2B5EF4-FFF2-40B4-BE49-F238E27FC236}">
                <a16:creationId xmlns:a16="http://schemas.microsoft.com/office/drawing/2014/main" id="{72163098-4376-0246-BC37-EFC95879448B}"/>
              </a:ext>
            </a:extLst>
          </p:cNvPr>
          <p:cNvSpPr>
            <a:spLocks noGrp="1"/>
          </p:cNvSpPr>
          <p:nvPr>
            <p:ph type="ftr" sz="quarter" idx="3"/>
          </p:nvPr>
        </p:nvSpPr>
        <p:spPr>
          <a:xfrm>
            <a:off x="716076" y="6213714"/>
            <a:ext cx="5723164" cy="365125"/>
          </a:xfrm>
        </p:spPr>
        <p:txBody>
          <a:bodyPr/>
          <a:lstStyle>
            <a:lvl1pPr>
              <a:defRPr>
                <a:solidFill>
                  <a:schemeClr val="accent4"/>
                </a:solidFill>
              </a:defRPr>
            </a:lvl1pPr>
          </a:lstStyle>
          <a:p>
            <a:pPr algn="l"/>
            <a:r>
              <a:rPr lang="en-GB"/>
              <a:t>First Dose COVID-19 Vaccinations in Older Adult Care Homes – summary update 18/01/2021 v3</a:t>
            </a:r>
            <a:endParaRPr lang="en-US"/>
          </a:p>
        </p:txBody>
      </p:sp>
      <p:cxnSp>
        <p:nvCxnSpPr>
          <p:cNvPr id="11" name="Straight Connector 10">
            <a:extLst>
              <a:ext uri="{FF2B5EF4-FFF2-40B4-BE49-F238E27FC236}">
                <a16:creationId xmlns:a16="http://schemas.microsoft.com/office/drawing/2014/main" id="{D9407897-1E21-3845-B5AB-E6BFB073DC54}"/>
              </a:ext>
            </a:extLst>
          </p:cNvPr>
          <p:cNvCxnSpPr>
            <a:cxnSpLocks/>
          </p:cNvCxnSpPr>
          <p:nvPr userDrawn="1"/>
        </p:nvCxnSpPr>
        <p:spPr>
          <a:xfrm>
            <a:off x="473455" y="653627"/>
            <a:ext cx="9247015" cy="0"/>
          </a:xfrm>
          <a:prstGeom prst="line">
            <a:avLst/>
          </a:prstGeom>
        </p:spPr>
        <p:style>
          <a:lnRef idx="2">
            <a:schemeClr val="accent1"/>
          </a:lnRef>
          <a:fillRef idx="0">
            <a:schemeClr val="accent1"/>
          </a:fillRef>
          <a:effectRef idx="1">
            <a:schemeClr val="accent1"/>
          </a:effectRef>
          <a:fontRef idx="minor">
            <a:schemeClr val="tx1"/>
          </a:fontRef>
        </p:style>
      </p:cxnSp>
      <p:sp>
        <p:nvSpPr>
          <p:cNvPr id="15" name="Freeform 70">
            <a:extLst>
              <a:ext uri="{FF2B5EF4-FFF2-40B4-BE49-F238E27FC236}">
                <a16:creationId xmlns:a16="http://schemas.microsoft.com/office/drawing/2014/main" id="{111B6870-4E2C-0F44-90FC-FE0B9429B5EE}"/>
              </a:ext>
            </a:extLst>
          </p:cNvPr>
          <p:cNvSpPr>
            <a:spLocks/>
          </p:cNvSpPr>
          <p:nvPr userDrawn="1"/>
        </p:nvSpPr>
        <p:spPr bwMode="auto">
          <a:xfrm rot="5400000">
            <a:off x="-9939" y="6370224"/>
            <a:ext cx="488950" cy="477837"/>
          </a:xfrm>
          <a:custGeom>
            <a:avLst/>
            <a:gdLst>
              <a:gd name="T0" fmla="*/ 133 w 133"/>
              <a:gd name="T1" fmla="*/ 0 h 130"/>
              <a:gd name="T2" fmla="*/ 131 w 133"/>
              <a:gd name="T3" fmla="*/ 0 h 130"/>
              <a:gd name="T4" fmla="*/ 0 w 133"/>
              <a:gd name="T5" fmla="*/ 130 h 130"/>
              <a:gd name="T6" fmla="*/ 133 w 133"/>
              <a:gd name="T7" fmla="*/ 130 h 130"/>
              <a:gd name="T8" fmla="*/ 133 w 133"/>
              <a:gd name="T9" fmla="*/ 0 h 130"/>
            </a:gdLst>
            <a:ahLst/>
            <a:cxnLst>
              <a:cxn ang="0">
                <a:pos x="T0" y="T1"/>
              </a:cxn>
              <a:cxn ang="0">
                <a:pos x="T2" y="T3"/>
              </a:cxn>
              <a:cxn ang="0">
                <a:pos x="T4" y="T5"/>
              </a:cxn>
              <a:cxn ang="0">
                <a:pos x="T6" y="T7"/>
              </a:cxn>
              <a:cxn ang="0">
                <a:pos x="T8" y="T9"/>
              </a:cxn>
            </a:cxnLst>
            <a:rect l="0" t="0" r="r" b="b"/>
            <a:pathLst>
              <a:path w="133" h="130">
                <a:moveTo>
                  <a:pt x="133" y="0"/>
                </a:moveTo>
                <a:cubicBezTo>
                  <a:pt x="132" y="0"/>
                  <a:pt x="132" y="0"/>
                  <a:pt x="131" y="0"/>
                </a:cubicBezTo>
                <a:cubicBezTo>
                  <a:pt x="59" y="0"/>
                  <a:pt x="0" y="58"/>
                  <a:pt x="0" y="130"/>
                </a:cubicBezTo>
                <a:cubicBezTo>
                  <a:pt x="133" y="130"/>
                  <a:pt x="133" y="130"/>
                  <a:pt x="133" y="130"/>
                </a:cubicBezTo>
                <a:lnTo>
                  <a:pt x="133" y="0"/>
                </a:lnTo>
                <a:close/>
              </a:path>
            </a:pathLst>
          </a:custGeom>
          <a:solidFill>
            <a:schemeClr val="accent1"/>
          </a:solidFill>
          <a:ln>
            <a:solidFill>
              <a:schemeClr val="accent1"/>
            </a:solidFill>
          </a:ln>
        </p:spPr>
        <p:txBody>
          <a:bodyPr vert="horz" wrap="square" lIns="91440" tIns="45720" rIns="91440" bIns="45720" numCol="1" anchor="t" anchorCtr="0" compatLnSpc="1">
            <a:prstTxWarp prst="textNoShape">
              <a:avLst/>
            </a:prstTxWarp>
          </a:bodyPr>
          <a:lstStyle/>
          <a:p>
            <a:endParaRPr lang="en-GB">
              <a:solidFill>
                <a:schemeClr val="bg1"/>
              </a:solidFill>
            </a:endParaRPr>
          </a:p>
        </p:txBody>
      </p:sp>
      <p:sp>
        <p:nvSpPr>
          <p:cNvPr id="8" name="TextBox 7">
            <a:extLst>
              <a:ext uri="{FF2B5EF4-FFF2-40B4-BE49-F238E27FC236}">
                <a16:creationId xmlns:a16="http://schemas.microsoft.com/office/drawing/2014/main" id="{9FCB08CE-B749-4A34-8E38-256DAB23FDA3}"/>
              </a:ext>
            </a:extLst>
          </p:cNvPr>
          <p:cNvSpPr txBox="1"/>
          <p:nvPr/>
        </p:nvSpPr>
        <p:spPr>
          <a:xfrm>
            <a:off x="68343" y="6519034"/>
            <a:ext cx="647362" cy="276999"/>
          </a:xfrm>
          <a:prstGeom prst="rect">
            <a:avLst/>
          </a:prstGeom>
          <a:noFill/>
        </p:spPr>
        <p:txBody>
          <a:bodyPr wrap="square" rtlCol="0">
            <a:spAutoFit/>
          </a:bodyPr>
          <a:lstStyle/>
          <a:p>
            <a:pPr algn="l"/>
            <a:fld id="{34F92BC6-D7C3-584B-87F2-0B845776A5AD}" type="slidenum">
              <a:rPr lang="en-US" sz="1200" b="1" smtClean="0">
                <a:solidFill>
                  <a:schemeClr val="bg1"/>
                </a:solidFill>
                <a:latin typeface="Arial" panose="020B0604020202020204" pitchFamily="34" charset="0"/>
                <a:cs typeface="Arial" panose="020B0604020202020204" pitchFamily="34" charset="0"/>
              </a:rPr>
              <a:pPr algn="l"/>
              <a:t>‹#›</a:t>
            </a:fld>
            <a:r>
              <a:rPr lang="en-US" sz="1200" b="1">
                <a:solidFill>
                  <a:schemeClr val="bg1"/>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314598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userDrawn="1">
  <p:cSld name="Blank Slide White">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userDrawn="1">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098" name="think-cell Slide" r:id="rId5" imgW="421" imgH="420" progId="TCLayout.ActiveDocument.1">
                  <p:embed/>
                </p:oleObj>
              </mc:Choice>
              <mc:Fallback>
                <p:oleObj name="think-cell Slide" r:id="rId5" imgW="421" imgH="420" progId="TCLayout.ActiveDocument.1">
                  <p:embed/>
                  <p:pic>
                    <p:nvPicPr>
                      <p:cNvPr id="5" name="Object 4"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tangle 3" hidden="1"/>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srgbClr val="FFFFFF"/>
              </a:solidFill>
              <a:effectLst/>
              <a:uLnTx/>
              <a:uFillTx/>
              <a:latin typeface="Arial Black" panose="020B0A04020102020204" pitchFamily="34" charset="0"/>
              <a:ea typeface="+mn-ea"/>
              <a:cs typeface="+mn-cs"/>
              <a:sym typeface="Arial Black" panose="020B0A04020102020204" pitchFamily="34" charset="0"/>
            </a:endParaRPr>
          </a:p>
        </p:txBody>
      </p:sp>
      <p:sp>
        <p:nvSpPr>
          <p:cNvPr id="3" name="TextBox 2">
            <a:extLst>
              <a:ext uri="{FF2B5EF4-FFF2-40B4-BE49-F238E27FC236}">
                <a16:creationId xmlns:a16="http://schemas.microsoft.com/office/drawing/2014/main" id="{C8C51CB6-6C68-D54B-8637-B9C4DF209684}"/>
              </a:ext>
            </a:extLst>
          </p:cNvPr>
          <p:cNvSpPr txBox="1"/>
          <p:nvPr userDrawn="1"/>
        </p:nvSpPr>
        <p:spPr>
          <a:xfrm>
            <a:off x="1754372" y="520995"/>
            <a:ext cx="184731" cy="369332"/>
          </a:xfrm>
          <a:prstGeom prst="rect">
            <a:avLst/>
          </a:prstGeom>
          <a:noFill/>
        </p:spPr>
        <p:txBody>
          <a:bodyPr wrap="none" rtlCol="0">
            <a:spAutoFit/>
          </a:bodyPr>
          <a:lstStyle/>
          <a:p>
            <a:endParaRPr lang="en-GB"/>
          </a:p>
        </p:txBody>
      </p:sp>
    </p:spTree>
    <p:extLst>
      <p:ext uri="{BB962C8B-B14F-4D97-AF65-F5344CB8AC3E}">
        <p14:creationId xmlns:p14="http://schemas.microsoft.com/office/powerpoint/2010/main" val="239292913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cSld name="2_Title and Content">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FCB08CE-B749-4A34-8E38-256DAB23FDA3}"/>
              </a:ext>
            </a:extLst>
          </p:cNvPr>
          <p:cNvSpPr txBox="1"/>
          <p:nvPr/>
        </p:nvSpPr>
        <p:spPr>
          <a:xfrm>
            <a:off x="291314" y="6372536"/>
            <a:ext cx="647362" cy="276999"/>
          </a:xfrm>
          <a:prstGeom prst="rect">
            <a:avLst/>
          </a:prstGeom>
          <a:noFill/>
        </p:spPr>
        <p:txBody>
          <a:bodyPr wrap="square" rtlCol="0">
            <a:spAutoFit/>
          </a:bodyPr>
          <a:lstStyle/>
          <a:p>
            <a:pPr algn="l"/>
            <a:fld id="{34F92BC6-D7C3-584B-87F2-0B845776A5AD}" type="slidenum">
              <a:rPr lang="en-US" sz="1200" smtClean="0">
                <a:solidFill>
                  <a:schemeClr val="accent3">
                    <a:lumMod val="60000"/>
                    <a:lumOff val="40000"/>
                  </a:schemeClr>
                </a:solidFill>
                <a:latin typeface="Arial" panose="020B0604020202020204" pitchFamily="34" charset="0"/>
                <a:cs typeface="Arial" panose="020B0604020202020204" pitchFamily="34" charset="0"/>
              </a:rPr>
              <a:pPr algn="l"/>
              <a:t>‹#›</a:t>
            </a:fld>
            <a:r>
              <a:rPr lang="en-US" sz="1200">
                <a:solidFill>
                  <a:schemeClr val="accent3">
                    <a:lumMod val="60000"/>
                    <a:lumOff val="40000"/>
                  </a:schemeClr>
                </a:solidFill>
                <a:latin typeface="Arial" panose="020B0604020202020204" pitchFamily="34" charset="0"/>
                <a:cs typeface="Arial" panose="020B0604020202020204" pitchFamily="34" charset="0"/>
              </a:rPr>
              <a:t> </a:t>
            </a:r>
            <a:r>
              <a:rPr lang="en-US" sz="1200">
                <a:solidFill>
                  <a:schemeClr val="accent3"/>
                </a:solidFill>
                <a:latin typeface="Arial" panose="020B0604020202020204" pitchFamily="34" charset="0"/>
                <a:cs typeface="Arial" panose="020B0604020202020204" pitchFamily="34" charset="0"/>
              </a:rPr>
              <a:t>  </a:t>
            </a:r>
            <a:r>
              <a:rPr lang="en-US" sz="1200">
                <a:solidFill>
                  <a:srgbClr val="005EB8"/>
                </a:solidFill>
                <a:latin typeface="Arial" panose="020B0604020202020204" pitchFamily="34" charset="0"/>
                <a:cs typeface="Arial" panose="020B0604020202020204" pitchFamily="34" charset="0"/>
              </a:rPr>
              <a:t>|</a:t>
            </a:r>
            <a:endParaRPr lang="en-US" sz="1200">
              <a:solidFill>
                <a:schemeClr val="accent3"/>
              </a:solidFill>
              <a:latin typeface="Arial" panose="020B0604020202020204" pitchFamily="34" charset="0"/>
              <a:cs typeface="Arial" panose="020B0604020202020204" pitchFamily="34" charset="0"/>
            </a:endParaRPr>
          </a:p>
        </p:txBody>
      </p:sp>
      <p:sp>
        <p:nvSpPr>
          <p:cNvPr id="12" name="Title 10">
            <a:extLst>
              <a:ext uri="{FF2B5EF4-FFF2-40B4-BE49-F238E27FC236}">
                <a16:creationId xmlns:a16="http://schemas.microsoft.com/office/drawing/2014/main" id="{22B34758-9E88-47CF-97D6-6500D97D9E41}"/>
              </a:ext>
            </a:extLst>
          </p:cNvPr>
          <p:cNvSpPr>
            <a:spLocks noGrp="1"/>
          </p:cNvSpPr>
          <p:nvPr>
            <p:ph type="title"/>
          </p:nvPr>
        </p:nvSpPr>
        <p:spPr>
          <a:xfrm>
            <a:off x="347308" y="365910"/>
            <a:ext cx="10076852" cy="611649"/>
          </a:xfrm>
          <a:prstGeom prst="rect">
            <a:avLst/>
          </a:prstGeom>
        </p:spPr>
        <p:txBody>
          <a:bodyPr/>
          <a:lstStyle>
            <a:lvl1pPr>
              <a:defRPr sz="3600" b="0">
                <a:solidFill>
                  <a:srgbClr val="005EB8"/>
                </a:solidFill>
                <a:latin typeface="Arial" panose="020B0604020202020204" pitchFamily="34" charset="0"/>
                <a:cs typeface="Arial" panose="020B0604020202020204" pitchFamily="34" charset="0"/>
              </a:defRPr>
            </a:lvl1pPr>
          </a:lstStyle>
          <a:p>
            <a:r>
              <a:rPr lang="en-US"/>
              <a:t>Click to edit Master title style</a:t>
            </a:r>
            <a:endParaRPr lang="en-US" sz="2800">
              <a:solidFill>
                <a:srgbClr val="005EB8"/>
              </a:solidFill>
              <a:latin typeface="Arial" charset="0"/>
              <a:ea typeface="Arial" charset="0"/>
              <a:cs typeface="Arial" charset="0"/>
            </a:endParaRPr>
          </a:p>
        </p:txBody>
      </p:sp>
      <p:sp>
        <p:nvSpPr>
          <p:cNvPr id="13" name="Content Placeholder 9">
            <a:extLst>
              <a:ext uri="{FF2B5EF4-FFF2-40B4-BE49-F238E27FC236}">
                <a16:creationId xmlns:a16="http://schemas.microsoft.com/office/drawing/2014/main" id="{34C2919C-3AD4-436F-A0CC-4F48C43AA521}"/>
              </a:ext>
            </a:extLst>
          </p:cNvPr>
          <p:cNvSpPr>
            <a:spLocks noGrp="1"/>
          </p:cNvSpPr>
          <p:nvPr>
            <p:ph sz="quarter" idx="10"/>
          </p:nvPr>
        </p:nvSpPr>
        <p:spPr>
          <a:xfrm>
            <a:off x="291314" y="1184872"/>
            <a:ext cx="10641498" cy="2244128"/>
          </a:xfrm>
          <a:prstGeom prst="rect">
            <a:avLst/>
          </a:prstGeom>
        </p:spPr>
        <p:txBody>
          <a:bodyPr/>
          <a:lstStyle>
            <a:lvl1pPr>
              <a:defRPr sz="1400">
                <a:latin typeface="Arial" panose="020B0604020202020204" pitchFamily="34" charset="0"/>
                <a:cs typeface="Arial" panose="020B0604020202020204" pitchFamily="34" charset="0"/>
              </a:defRPr>
            </a:lvl1pPr>
            <a:lvl2pPr>
              <a:defRPr sz="14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14" name="Picture 13" descr="A picture containing clipart&#10;&#10;Description generated with very high confidence">
            <a:extLst>
              <a:ext uri="{FF2B5EF4-FFF2-40B4-BE49-F238E27FC236}">
                <a16:creationId xmlns:a16="http://schemas.microsoft.com/office/drawing/2014/main" id="{284323AA-9573-44A2-B321-13F3CEFFCC69}"/>
              </a:ext>
            </a:extLst>
          </p:cNvPr>
          <p:cNvPicPr>
            <a:picLocks noChangeAspect="1"/>
          </p:cNvPicPr>
          <p:nvPr/>
        </p:nvPicPr>
        <p:blipFill>
          <a:blip r:embed="rId2"/>
          <a:stretch>
            <a:fillRect/>
          </a:stretch>
        </p:blipFill>
        <p:spPr>
          <a:xfrm>
            <a:off x="10535749" y="365910"/>
            <a:ext cx="1308943" cy="528611"/>
          </a:xfrm>
          <a:prstGeom prst="rect">
            <a:avLst/>
          </a:prstGeom>
        </p:spPr>
      </p:pic>
      <p:sp>
        <p:nvSpPr>
          <p:cNvPr id="15" name="Footer Placeholder 2">
            <a:extLst>
              <a:ext uri="{FF2B5EF4-FFF2-40B4-BE49-F238E27FC236}">
                <a16:creationId xmlns:a16="http://schemas.microsoft.com/office/drawing/2014/main" id="{5AB091A9-979F-438D-A004-40CFB3EAC3A7}"/>
              </a:ext>
            </a:extLst>
          </p:cNvPr>
          <p:cNvSpPr>
            <a:spLocks noGrp="1"/>
          </p:cNvSpPr>
          <p:nvPr>
            <p:ph type="ftr" sz="quarter" idx="3"/>
          </p:nvPr>
        </p:nvSpPr>
        <p:spPr>
          <a:xfrm>
            <a:off x="690676" y="6333439"/>
            <a:ext cx="5723164" cy="365125"/>
          </a:xfrm>
          <a:prstGeom prst="rect">
            <a:avLst/>
          </a:prstGeom>
        </p:spPr>
        <p:txBody>
          <a:bodyPr vert="horz" lIns="91440" tIns="45720" rIns="91440" bIns="45720" rtlCol="0" anchor="ctr"/>
          <a:lstStyle>
            <a:lvl1pPr algn="l">
              <a:defRPr sz="1200" b="0">
                <a:solidFill>
                  <a:schemeClr val="accent3">
                    <a:lumMod val="60000"/>
                    <a:lumOff val="40000"/>
                  </a:schemeClr>
                </a:solidFill>
                <a:latin typeface="Arial" charset="0"/>
                <a:ea typeface="Arial" charset="0"/>
                <a:cs typeface="Arial" charset="0"/>
              </a:defRPr>
            </a:lvl1pPr>
          </a:lstStyle>
          <a:p>
            <a:r>
              <a:rPr lang="en-US"/>
              <a:t>COVID-19 Vaccine Deployment Programme</a:t>
            </a:r>
          </a:p>
        </p:txBody>
      </p:sp>
      <p:sp>
        <p:nvSpPr>
          <p:cNvPr id="2" name="Rectangle 1">
            <a:extLst>
              <a:ext uri="{FF2B5EF4-FFF2-40B4-BE49-F238E27FC236}">
                <a16:creationId xmlns:a16="http://schemas.microsoft.com/office/drawing/2014/main" id="{40281570-182E-4DBD-A64E-727D1109CC86}"/>
              </a:ext>
            </a:extLst>
          </p:cNvPr>
          <p:cNvSpPr/>
          <p:nvPr/>
        </p:nvSpPr>
        <p:spPr>
          <a:xfrm>
            <a:off x="6683433" y="6333439"/>
            <a:ext cx="4463934" cy="316096"/>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l"/>
            <a:r>
              <a:rPr lang="en-GB" sz="1400" b="1">
                <a:solidFill>
                  <a:srgbClr val="FF0000"/>
                </a:solidFill>
                <a:latin typeface="Arial" panose="020B0604020202020204" pitchFamily="34" charset="0"/>
                <a:cs typeface="Arial" panose="020B0604020202020204" pitchFamily="34" charset="0"/>
              </a:rPr>
              <a:t>OFFICIAL SENSITIVE COMMERCIAL</a:t>
            </a:r>
          </a:p>
        </p:txBody>
      </p:sp>
      <p:sp>
        <p:nvSpPr>
          <p:cNvPr id="9" name="TextBox 8">
            <a:extLst>
              <a:ext uri="{FF2B5EF4-FFF2-40B4-BE49-F238E27FC236}">
                <a16:creationId xmlns:a16="http://schemas.microsoft.com/office/drawing/2014/main" id="{07A717B0-06AD-493F-9B00-210F1F4461F2}"/>
              </a:ext>
            </a:extLst>
          </p:cNvPr>
          <p:cNvSpPr txBox="1"/>
          <p:nvPr userDrawn="1"/>
        </p:nvSpPr>
        <p:spPr>
          <a:xfrm>
            <a:off x="291314" y="6372536"/>
            <a:ext cx="647362" cy="276999"/>
          </a:xfrm>
          <a:prstGeom prst="rect">
            <a:avLst/>
          </a:prstGeom>
          <a:noFill/>
        </p:spPr>
        <p:txBody>
          <a:bodyPr wrap="square" rtlCol="0">
            <a:spAutoFit/>
          </a:bodyPr>
          <a:lstStyle/>
          <a:p>
            <a:pPr algn="l"/>
            <a:fld id="{34F92BC6-D7C3-584B-87F2-0B845776A5AD}" type="slidenum">
              <a:rPr lang="en-US" sz="1200" smtClean="0">
                <a:solidFill>
                  <a:schemeClr val="accent3">
                    <a:lumMod val="60000"/>
                    <a:lumOff val="40000"/>
                  </a:schemeClr>
                </a:solidFill>
                <a:latin typeface="Arial" panose="020B0604020202020204" pitchFamily="34" charset="0"/>
                <a:cs typeface="Arial" panose="020B0604020202020204" pitchFamily="34" charset="0"/>
              </a:rPr>
              <a:pPr algn="l"/>
              <a:t>‹#›</a:t>
            </a:fld>
            <a:r>
              <a:rPr lang="en-US" sz="1200">
                <a:solidFill>
                  <a:schemeClr val="accent3">
                    <a:lumMod val="60000"/>
                    <a:lumOff val="40000"/>
                  </a:schemeClr>
                </a:solidFill>
                <a:latin typeface="Arial" panose="020B0604020202020204" pitchFamily="34" charset="0"/>
                <a:cs typeface="Arial" panose="020B0604020202020204" pitchFamily="34" charset="0"/>
              </a:rPr>
              <a:t> </a:t>
            </a:r>
            <a:r>
              <a:rPr lang="en-US" sz="1200">
                <a:solidFill>
                  <a:schemeClr val="accent3"/>
                </a:solidFill>
                <a:latin typeface="Arial" panose="020B0604020202020204" pitchFamily="34" charset="0"/>
                <a:cs typeface="Arial" panose="020B0604020202020204" pitchFamily="34" charset="0"/>
              </a:rPr>
              <a:t>  </a:t>
            </a:r>
            <a:r>
              <a:rPr lang="en-US" sz="1200">
                <a:solidFill>
                  <a:srgbClr val="005EB8"/>
                </a:solidFill>
                <a:latin typeface="Arial" panose="020B0604020202020204" pitchFamily="34" charset="0"/>
                <a:cs typeface="Arial" panose="020B0604020202020204" pitchFamily="34" charset="0"/>
              </a:rPr>
              <a:t>|</a:t>
            </a:r>
            <a:endParaRPr lang="en-US" sz="1200">
              <a:solidFill>
                <a:schemeClr val="accent3"/>
              </a:solidFill>
              <a:latin typeface="Arial" panose="020B0604020202020204" pitchFamily="34" charset="0"/>
              <a:cs typeface="Arial" panose="020B0604020202020204" pitchFamily="34" charset="0"/>
            </a:endParaRPr>
          </a:p>
        </p:txBody>
      </p:sp>
      <p:pic>
        <p:nvPicPr>
          <p:cNvPr id="10" name="Picture 9" descr="A picture containing clipart&#10;&#10;Description generated with very high confidence">
            <a:extLst>
              <a:ext uri="{FF2B5EF4-FFF2-40B4-BE49-F238E27FC236}">
                <a16:creationId xmlns:a16="http://schemas.microsoft.com/office/drawing/2014/main" id="{E667D598-3FBB-4821-BA57-28122172DB7D}"/>
              </a:ext>
            </a:extLst>
          </p:cNvPr>
          <p:cNvPicPr>
            <a:picLocks noChangeAspect="1"/>
          </p:cNvPicPr>
          <p:nvPr userDrawn="1"/>
        </p:nvPicPr>
        <p:blipFill>
          <a:blip r:embed="rId2"/>
          <a:stretch>
            <a:fillRect/>
          </a:stretch>
        </p:blipFill>
        <p:spPr>
          <a:xfrm>
            <a:off x="10535749" y="365910"/>
            <a:ext cx="1308943" cy="528611"/>
          </a:xfrm>
          <a:prstGeom prst="rect">
            <a:avLst/>
          </a:prstGeom>
        </p:spPr>
      </p:pic>
      <p:sp>
        <p:nvSpPr>
          <p:cNvPr id="11" name="Rectangle 10">
            <a:extLst>
              <a:ext uri="{FF2B5EF4-FFF2-40B4-BE49-F238E27FC236}">
                <a16:creationId xmlns:a16="http://schemas.microsoft.com/office/drawing/2014/main" id="{5CEC6A65-43C1-4D13-B2F5-69BDFBF27317}"/>
              </a:ext>
            </a:extLst>
          </p:cNvPr>
          <p:cNvSpPr/>
          <p:nvPr userDrawn="1"/>
        </p:nvSpPr>
        <p:spPr>
          <a:xfrm>
            <a:off x="6683433" y="6333439"/>
            <a:ext cx="4463934" cy="316096"/>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l"/>
            <a:r>
              <a:rPr lang="en-GB" sz="1400" b="1">
                <a:solidFill>
                  <a:srgbClr val="FF0000"/>
                </a:solidFill>
                <a:latin typeface="Arial" panose="020B0604020202020204" pitchFamily="34" charset="0"/>
                <a:cs typeface="Arial" panose="020B0604020202020204" pitchFamily="34" charset="0"/>
              </a:rPr>
              <a:t>OFFICIAL SENSITIVE COMMERCIAL</a:t>
            </a:r>
          </a:p>
        </p:txBody>
      </p:sp>
    </p:spTree>
    <p:extLst>
      <p:ext uri="{BB962C8B-B14F-4D97-AF65-F5344CB8AC3E}">
        <p14:creationId xmlns:p14="http://schemas.microsoft.com/office/powerpoint/2010/main" val="2830467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tags" Target="../tags/tag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vmlDrawing" Target="../drawings/vmlDrawing1.vml"/><Relationship Id="rId5"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B4FDB90B-1B73-4339-83DC-ADEF67C7EC2D}"/>
              </a:ext>
            </a:extLst>
          </p:cNvPr>
          <p:cNvGraphicFramePr>
            <a:graphicFrameLocks noChangeAspect="1"/>
          </p:cNvGraphicFramePr>
          <p:nvPr userDrawn="1">
            <p:custDataLst>
              <p:tags r:id="rId7"/>
            </p:custDataLst>
            <p:extLst>
              <p:ext uri="{D42A27DB-BD31-4B8C-83A1-F6EECF244321}">
                <p14:modId xmlns:p14="http://schemas.microsoft.com/office/powerpoint/2010/main" val="146381658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074" name="think-cell Slide" r:id="rId8" imgW="512" imgH="511" progId="TCLayout.ActiveDocument.1">
                  <p:embed/>
                </p:oleObj>
              </mc:Choice>
              <mc:Fallback>
                <p:oleObj name="think-cell Slide" r:id="rId8" imgW="512" imgH="511" progId="TCLayout.ActiveDocument.1">
                  <p:embed/>
                  <p:pic>
                    <p:nvPicPr>
                      <p:cNvPr id="7" name="Object 6" hidden="1">
                        <a:extLst>
                          <a:ext uri="{FF2B5EF4-FFF2-40B4-BE49-F238E27FC236}">
                            <a16:creationId xmlns:a16="http://schemas.microsoft.com/office/drawing/2014/main" id="{B4FDB90B-1B73-4339-83DC-ADEF67C7EC2D}"/>
                          </a:ext>
                        </a:extLst>
                      </p:cNvPr>
                      <p:cNvPicPr/>
                      <p:nvPr/>
                    </p:nvPicPr>
                    <p:blipFill>
                      <a:blip r:embed="rId9"/>
                      <a:stretch>
                        <a:fillRect/>
                      </a:stretch>
                    </p:blipFill>
                    <p:spPr>
                      <a:xfrm>
                        <a:off x="1588" y="1588"/>
                        <a:ext cx="1588" cy="1588"/>
                      </a:xfrm>
                      <a:prstGeom prst="rect">
                        <a:avLst/>
                      </a:prstGeom>
                    </p:spPr>
                  </p:pic>
                </p:oleObj>
              </mc:Fallback>
            </mc:AlternateContent>
          </a:graphicData>
        </a:graphic>
      </p:graphicFrame>
      <p:sp>
        <p:nvSpPr>
          <p:cNvPr id="2" name="Title Placeholder 1">
            <a:extLst>
              <a:ext uri="{FF2B5EF4-FFF2-40B4-BE49-F238E27FC236}">
                <a16:creationId xmlns:a16="http://schemas.microsoft.com/office/drawing/2014/main" id="{30C963A1-AC6C-45E8-9A5E-5724DC43F4BB}"/>
              </a:ext>
            </a:extLst>
          </p:cNvPr>
          <p:cNvSpPr>
            <a:spLocks noGrp="1"/>
          </p:cNvSpPr>
          <p:nvPr>
            <p:ph type="title"/>
          </p:nvPr>
        </p:nvSpPr>
        <p:spPr>
          <a:xfrm>
            <a:off x="288000" y="288000"/>
            <a:ext cx="10080000" cy="612000"/>
          </a:xfrm>
          <a:prstGeom prst="rect">
            <a:avLst/>
          </a:prstGeom>
        </p:spPr>
        <p:txBody>
          <a:bodyPr vert="horz" lIns="91440" tIns="45720" rIns="91440" bIns="45720" rtlCol="0" anchor="ctr">
            <a:normAutofit/>
          </a:body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FE06ACFE-E4D6-411B-9ADC-FFC9D7DBBDF4}"/>
              </a:ext>
            </a:extLst>
          </p:cNvPr>
          <p:cNvSpPr>
            <a:spLocks noGrp="1"/>
          </p:cNvSpPr>
          <p:nvPr>
            <p:ph type="body" idx="1"/>
          </p:nvPr>
        </p:nvSpPr>
        <p:spPr>
          <a:xfrm>
            <a:off x="288000" y="1080000"/>
            <a:ext cx="11556000" cy="50386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8DBF1BF-AB6C-4EA7-A16A-0C6C9EFA1301}"/>
              </a:ext>
            </a:extLst>
          </p:cNvPr>
          <p:cNvSpPr>
            <a:spLocks noGrp="1"/>
          </p:cNvSpPr>
          <p:nvPr>
            <p:ph type="dt" sz="half" idx="2"/>
          </p:nvPr>
        </p:nvSpPr>
        <p:spPr>
          <a:xfrm>
            <a:off x="2880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Footer Placeholder 4">
            <a:extLst>
              <a:ext uri="{FF2B5EF4-FFF2-40B4-BE49-F238E27FC236}">
                <a16:creationId xmlns:a16="http://schemas.microsoft.com/office/drawing/2014/main" id="{6F1E0E1F-777F-42FA-A4A2-320208497D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Tree>
    <p:extLst>
      <p:ext uri="{BB962C8B-B14F-4D97-AF65-F5344CB8AC3E}">
        <p14:creationId xmlns:p14="http://schemas.microsoft.com/office/powerpoint/2010/main" val="3344526554"/>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Lst>
  <p:hf hdr="0" ftr="0" dt="0"/>
  <p:txStyles>
    <p:titleStyle>
      <a:lvl1pPr algn="l" defTabSz="914400" rtl="0" eaLnBrk="1" latinLnBrk="0" hangingPunct="1">
        <a:lnSpc>
          <a:spcPct val="90000"/>
        </a:lnSpc>
        <a:spcBef>
          <a:spcPct val="0"/>
        </a:spcBef>
        <a:buNone/>
        <a:defRPr lang="en-GB" sz="2400" b="0" kern="1200" dirty="0">
          <a:solidFill>
            <a:srgbClr val="005EB8"/>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5.xml"/><Relationship Id="rId1" Type="http://schemas.openxmlformats.org/officeDocument/2006/relationships/vmlDrawing" Target="../drawings/vmlDrawing3.vml"/><Relationship Id="rId5" Type="http://schemas.openxmlformats.org/officeDocument/2006/relationships/image" Target="../media/image1.emf"/><Relationship Id="rId4" Type="http://schemas.openxmlformats.org/officeDocument/2006/relationships/oleObject" Target="../embeddings/oleObject3.bin"/></Relationships>
</file>

<file path=ppt/slides/_rels/slide10.xml.rels><?xml version="1.0" encoding="UTF-8" standalone="yes"?>
<Relationships xmlns="http://schemas.openxmlformats.org/package/2006/relationships"><Relationship Id="rId13" Type="http://schemas.openxmlformats.org/officeDocument/2006/relationships/tags" Target="../tags/tag86.xml"/><Relationship Id="rId18" Type="http://schemas.openxmlformats.org/officeDocument/2006/relationships/tags" Target="../tags/tag91.xml"/><Relationship Id="rId26" Type="http://schemas.openxmlformats.org/officeDocument/2006/relationships/tags" Target="../tags/tag99.xml"/><Relationship Id="rId21" Type="http://schemas.openxmlformats.org/officeDocument/2006/relationships/tags" Target="../tags/tag94.xml"/><Relationship Id="rId34" Type="http://schemas.openxmlformats.org/officeDocument/2006/relationships/oleObject" Target="../embeddings/oleObject9.bin"/><Relationship Id="rId7" Type="http://schemas.openxmlformats.org/officeDocument/2006/relationships/tags" Target="../tags/tag80.xml"/><Relationship Id="rId12" Type="http://schemas.openxmlformats.org/officeDocument/2006/relationships/tags" Target="../tags/tag85.xml"/><Relationship Id="rId17" Type="http://schemas.openxmlformats.org/officeDocument/2006/relationships/tags" Target="../tags/tag90.xml"/><Relationship Id="rId25" Type="http://schemas.openxmlformats.org/officeDocument/2006/relationships/tags" Target="../tags/tag98.xml"/><Relationship Id="rId33" Type="http://schemas.openxmlformats.org/officeDocument/2006/relationships/notesSlide" Target="../notesSlides/notesSlide7.xml"/><Relationship Id="rId2" Type="http://schemas.openxmlformats.org/officeDocument/2006/relationships/tags" Target="../tags/tag75.xml"/><Relationship Id="rId16" Type="http://schemas.openxmlformats.org/officeDocument/2006/relationships/tags" Target="../tags/tag89.xml"/><Relationship Id="rId20" Type="http://schemas.openxmlformats.org/officeDocument/2006/relationships/tags" Target="../tags/tag93.xml"/><Relationship Id="rId29" Type="http://schemas.openxmlformats.org/officeDocument/2006/relationships/tags" Target="../tags/tag102.xml"/><Relationship Id="rId1" Type="http://schemas.openxmlformats.org/officeDocument/2006/relationships/vmlDrawing" Target="../drawings/vmlDrawing9.vml"/><Relationship Id="rId6" Type="http://schemas.openxmlformats.org/officeDocument/2006/relationships/tags" Target="../tags/tag79.xml"/><Relationship Id="rId11" Type="http://schemas.openxmlformats.org/officeDocument/2006/relationships/tags" Target="../tags/tag84.xml"/><Relationship Id="rId24" Type="http://schemas.openxmlformats.org/officeDocument/2006/relationships/tags" Target="../tags/tag97.xml"/><Relationship Id="rId32" Type="http://schemas.openxmlformats.org/officeDocument/2006/relationships/slideLayout" Target="../slideLayouts/slideLayout2.xml"/><Relationship Id="rId37" Type="http://schemas.openxmlformats.org/officeDocument/2006/relationships/chart" Target="../charts/chart4.xml"/><Relationship Id="rId5" Type="http://schemas.openxmlformats.org/officeDocument/2006/relationships/tags" Target="../tags/tag78.xml"/><Relationship Id="rId15" Type="http://schemas.openxmlformats.org/officeDocument/2006/relationships/tags" Target="../tags/tag88.xml"/><Relationship Id="rId23" Type="http://schemas.openxmlformats.org/officeDocument/2006/relationships/tags" Target="../tags/tag96.xml"/><Relationship Id="rId28" Type="http://schemas.openxmlformats.org/officeDocument/2006/relationships/tags" Target="../tags/tag101.xml"/><Relationship Id="rId36" Type="http://schemas.openxmlformats.org/officeDocument/2006/relationships/chart" Target="../charts/chart3.xml"/><Relationship Id="rId10" Type="http://schemas.openxmlformats.org/officeDocument/2006/relationships/tags" Target="../tags/tag83.xml"/><Relationship Id="rId19" Type="http://schemas.openxmlformats.org/officeDocument/2006/relationships/tags" Target="../tags/tag92.xml"/><Relationship Id="rId31" Type="http://schemas.openxmlformats.org/officeDocument/2006/relationships/tags" Target="../tags/tag104.xml"/><Relationship Id="rId4" Type="http://schemas.openxmlformats.org/officeDocument/2006/relationships/tags" Target="../tags/tag77.xml"/><Relationship Id="rId9" Type="http://schemas.openxmlformats.org/officeDocument/2006/relationships/tags" Target="../tags/tag82.xml"/><Relationship Id="rId14" Type="http://schemas.openxmlformats.org/officeDocument/2006/relationships/tags" Target="../tags/tag87.xml"/><Relationship Id="rId22" Type="http://schemas.openxmlformats.org/officeDocument/2006/relationships/tags" Target="../tags/tag95.xml"/><Relationship Id="rId27" Type="http://schemas.openxmlformats.org/officeDocument/2006/relationships/tags" Target="../tags/tag100.xml"/><Relationship Id="rId30" Type="http://schemas.openxmlformats.org/officeDocument/2006/relationships/tags" Target="../tags/tag103.xml"/><Relationship Id="rId35" Type="http://schemas.openxmlformats.org/officeDocument/2006/relationships/image" Target="../media/image1.emf"/><Relationship Id="rId8" Type="http://schemas.openxmlformats.org/officeDocument/2006/relationships/tags" Target="../tags/tag81.xml"/><Relationship Id="rId3" Type="http://schemas.openxmlformats.org/officeDocument/2006/relationships/tags" Target="../tags/tag76.xml"/></Relationships>
</file>

<file path=ppt/slides/_rels/slide11.xml.rels><?xml version="1.0" encoding="UTF-8" standalone="yes"?>
<Relationships xmlns="http://schemas.openxmlformats.org/package/2006/relationships"><Relationship Id="rId13" Type="http://schemas.openxmlformats.org/officeDocument/2006/relationships/tags" Target="../tags/tag116.xml"/><Relationship Id="rId18" Type="http://schemas.openxmlformats.org/officeDocument/2006/relationships/tags" Target="../tags/tag121.xml"/><Relationship Id="rId26" Type="http://schemas.openxmlformats.org/officeDocument/2006/relationships/tags" Target="../tags/tag129.xml"/><Relationship Id="rId3" Type="http://schemas.openxmlformats.org/officeDocument/2006/relationships/tags" Target="../tags/tag106.xml"/><Relationship Id="rId21" Type="http://schemas.openxmlformats.org/officeDocument/2006/relationships/tags" Target="../tags/tag124.xml"/><Relationship Id="rId34" Type="http://schemas.openxmlformats.org/officeDocument/2006/relationships/chart" Target="../charts/chart5.xml"/><Relationship Id="rId7" Type="http://schemas.openxmlformats.org/officeDocument/2006/relationships/tags" Target="../tags/tag110.xml"/><Relationship Id="rId12" Type="http://schemas.openxmlformats.org/officeDocument/2006/relationships/tags" Target="../tags/tag115.xml"/><Relationship Id="rId17" Type="http://schemas.openxmlformats.org/officeDocument/2006/relationships/tags" Target="../tags/tag120.xml"/><Relationship Id="rId25" Type="http://schemas.openxmlformats.org/officeDocument/2006/relationships/tags" Target="../tags/tag128.xml"/><Relationship Id="rId33" Type="http://schemas.openxmlformats.org/officeDocument/2006/relationships/image" Target="../media/image1.emf"/><Relationship Id="rId2" Type="http://schemas.openxmlformats.org/officeDocument/2006/relationships/tags" Target="../tags/tag105.xml"/><Relationship Id="rId16" Type="http://schemas.openxmlformats.org/officeDocument/2006/relationships/tags" Target="../tags/tag119.xml"/><Relationship Id="rId20" Type="http://schemas.openxmlformats.org/officeDocument/2006/relationships/tags" Target="../tags/tag123.xml"/><Relationship Id="rId29" Type="http://schemas.openxmlformats.org/officeDocument/2006/relationships/tags" Target="../tags/tag132.xml"/><Relationship Id="rId1" Type="http://schemas.openxmlformats.org/officeDocument/2006/relationships/vmlDrawing" Target="../drawings/vmlDrawing10.vml"/><Relationship Id="rId6" Type="http://schemas.openxmlformats.org/officeDocument/2006/relationships/tags" Target="../tags/tag109.xml"/><Relationship Id="rId11" Type="http://schemas.openxmlformats.org/officeDocument/2006/relationships/tags" Target="../tags/tag114.xml"/><Relationship Id="rId24" Type="http://schemas.openxmlformats.org/officeDocument/2006/relationships/tags" Target="../tags/tag127.xml"/><Relationship Id="rId32" Type="http://schemas.openxmlformats.org/officeDocument/2006/relationships/oleObject" Target="../embeddings/oleObject10.bin"/><Relationship Id="rId5" Type="http://schemas.openxmlformats.org/officeDocument/2006/relationships/tags" Target="../tags/tag108.xml"/><Relationship Id="rId15" Type="http://schemas.openxmlformats.org/officeDocument/2006/relationships/tags" Target="../tags/tag118.xml"/><Relationship Id="rId23" Type="http://schemas.openxmlformats.org/officeDocument/2006/relationships/tags" Target="../tags/tag126.xml"/><Relationship Id="rId28" Type="http://schemas.openxmlformats.org/officeDocument/2006/relationships/tags" Target="../tags/tag131.xml"/><Relationship Id="rId10" Type="http://schemas.openxmlformats.org/officeDocument/2006/relationships/tags" Target="../tags/tag113.xml"/><Relationship Id="rId19" Type="http://schemas.openxmlformats.org/officeDocument/2006/relationships/tags" Target="../tags/tag122.xml"/><Relationship Id="rId31" Type="http://schemas.openxmlformats.org/officeDocument/2006/relationships/notesSlide" Target="../notesSlides/notesSlide8.xml"/><Relationship Id="rId4" Type="http://schemas.openxmlformats.org/officeDocument/2006/relationships/tags" Target="../tags/tag107.xml"/><Relationship Id="rId9" Type="http://schemas.openxmlformats.org/officeDocument/2006/relationships/tags" Target="../tags/tag112.xml"/><Relationship Id="rId14" Type="http://schemas.openxmlformats.org/officeDocument/2006/relationships/tags" Target="../tags/tag117.xml"/><Relationship Id="rId22" Type="http://schemas.openxmlformats.org/officeDocument/2006/relationships/tags" Target="../tags/tag125.xml"/><Relationship Id="rId27" Type="http://schemas.openxmlformats.org/officeDocument/2006/relationships/tags" Target="../tags/tag130.xml"/><Relationship Id="rId30" Type="http://schemas.openxmlformats.org/officeDocument/2006/relationships/slideLayout" Target="../slideLayouts/slideLayout2.xml"/><Relationship Id="rId8" Type="http://schemas.openxmlformats.org/officeDocument/2006/relationships/tags" Target="../tags/tag111.xml"/></Relationships>
</file>

<file path=ppt/slides/_rels/slide12.xml.rels><?xml version="1.0" encoding="UTF-8" standalone="yes"?>
<Relationships xmlns="http://schemas.openxmlformats.org/package/2006/relationships"><Relationship Id="rId26" Type="http://schemas.openxmlformats.org/officeDocument/2006/relationships/tags" Target="../tags/tag157.xml"/><Relationship Id="rId21" Type="http://schemas.openxmlformats.org/officeDocument/2006/relationships/tags" Target="../tags/tag152.xml"/><Relationship Id="rId42" Type="http://schemas.openxmlformats.org/officeDocument/2006/relationships/tags" Target="../tags/tag173.xml"/><Relationship Id="rId47" Type="http://schemas.openxmlformats.org/officeDocument/2006/relationships/tags" Target="../tags/tag178.xml"/><Relationship Id="rId63" Type="http://schemas.openxmlformats.org/officeDocument/2006/relationships/tags" Target="../tags/tag194.xml"/><Relationship Id="rId68" Type="http://schemas.openxmlformats.org/officeDocument/2006/relationships/tags" Target="../tags/tag199.xml"/><Relationship Id="rId16" Type="http://schemas.openxmlformats.org/officeDocument/2006/relationships/tags" Target="../tags/tag147.xml"/><Relationship Id="rId11" Type="http://schemas.openxmlformats.org/officeDocument/2006/relationships/tags" Target="../tags/tag142.xml"/><Relationship Id="rId24" Type="http://schemas.openxmlformats.org/officeDocument/2006/relationships/tags" Target="../tags/tag155.xml"/><Relationship Id="rId32" Type="http://schemas.openxmlformats.org/officeDocument/2006/relationships/tags" Target="../tags/tag163.xml"/><Relationship Id="rId37" Type="http://schemas.openxmlformats.org/officeDocument/2006/relationships/tags" Target="../tags/tag168.xml"/><Relationship Id="rId40" Type="http://schemas.openxmlformats.org/officeDocument/2006/relationships/tags" Target="../tags/tag171.xml"/><Relationship Id="rId45" Type="http://schemas.openxmlformats.org/officeDocument/2006/relationships/tags" Target="../tags/tag176.xml"/><Relationship Id="rId53" Type="http://schemas.openxmlformats.org/officeDocument/2006/relationships/tags" Target="../tags/tag184.xml"/><Relationship Id="rId58" Type="http://schemas.openxmlformats.org/officeDocument/2006/relationships/tags" Target="../tags/tag189.xml"/><Relationship Id="rId66" Type="http://schemas.openxmlformats.org/officeDocument/2006/relationships/tags" Target="../tags/tag197.xml"/><Relationship Id="rId74" Type="http://schemas.openxmlformats.org/officeDocument/2006/relationships/image" Target="../media/image1.emf"/><Relationship Id="rId79" Type="http://schemas.openxmlformats.org/officeDocument/2006/relationships/chart" Target="../charts/chart10.xml"/><Relationship Id="rId5" Type="http://schemas.openxmlformats.org/officeDocument/2006/relationships/tags" Target="../tags/tag136.xml"/><Relationship Id="rId61" Type="http://schemas.openxmlformats.org/officeDocument/2006/relationships/tags" Target="../tags/tag192.xml"/><Relationship Id="rId19" Type="http://schemas.openxmlformats.org/officeDocument/2006/relationships/tags" Target="../tags/tag150.xml"/><Relationship Id="rId14" Type="http://schemas.openxmlformats.org/officeDocument/2006/relationships/tags" Target="../tags/tag145.xml"/><Relationship Id="rId22" Type="http://schemas.openxmlformats.org/officeDocument/2006/relationships/tags" Target="../tags/tag153.xml"/><Relationship Id="rId27" Type="http://schemas.openxmlformats.org/officeDocument/2006/relationships/tags" Target="../tags/tag158.xml"/><Relationship Id="rId30" Type="http://schemas.openxmlformats.org/officeDocument/2006/relationships/tags" Target="../tags/tag161.xml"/><Relationship Id="rId35" Type="http://schemas.openxmlformats.org/officeDocument/2006/relationships/tags" Target="../tags/tag166.xml"/><Relationship Id="rId43" Type="http://schemas.openxmlformats.org/officeDocument/2006/relationships/tags" Target="../tags/tag174.xml"/><Relationship Id="rId48" Type="http://schemas.openxmlformats.org/officeDocument/2006/relationships/tags" Target="../tags/tag179.xml"/><Relationship Id="rId56" Type="http://schemas.openxmlformats.org/officeDocument/2006/relationships/tags" Target="../tags/tag187.xml"/><Relationship Id="rId64" Type="http://schemas.openxmlformats.org/officeDocument/2006/relationships/tags" Target="../tags/tag195.xml"/><Relationship Id="rId69" Type="http://schemas.openxmlformats.org/officeDocument/2006/relationships/tags" Target="../tags/tag200.xml"/><Relationship Id="rId77" Type="http://schemas.openxmlformats.org/officeDocument/2006/relationships/chart" Target="../charts/chart8.xml"/><Relationship Id="rId8" Type="http://schemas.openxmlformats.org/officeDocument/2006/relationships/tags" Target="../tags/tag139.xml"/><Relationship Id="rId51" Type="http://schemas.openxmlformats.org/officeDocument/2006/relationships/tags" Target="../tags/tag182.xml"/><Relationship Id="rId72" Type="http://schemas.openxmlformats.org/officeDocument/2006/relationships/notesSlide" Target="../notesSlides/notesSlide9.xml"/><Relationship Id="rId80" Type="http://schemas.openxmlformats.org/officeDocument/2006/relationships/chart" Target="../charts/chart11.xml"/><Relationship Id="rId3" Type="http://schemas.openxmlformats.org/officeDocument/2006/relationships/tags" Target="../tags/tag134.xml"/><Relationship Id="rId12" Type="http://schemas.openxmlformats.org/officeDocument/2006/relationships/tags" Target="../tags/tag143.xml"/><Relationship Id="rId17" Type="http://schemas.openxmlformats.org/officeDocument/2006/relationships/tags" Target="../tags/tag148.xml"/><Relationship Id="rId25" Type="http://schemas.openxmlformats.org/officeDocument/2006/relationships/tags" Target="../tags/tag156.xml"/><Relationship Id="rId33" Type="http://schemas.openxmlformats.org/officeDocument/2006/relationships/tags" Target="../tags/tag164.xml"/><Relationship Id="rId38" Type="http://schemas.openxmlformats.org/officeDocument/2006/relationships/tags" Target="../tags/tag169.xml"/><Relationship Id="rId46" Type="http://schemas.openxmlformats.org/officeDocument/2006/relationships/tags" Target="../tags/tag177.xml"/><Relationship Id="rId59" Type="http://schemas.openxmlformats.org/officeDocument/2006/relationships/tags" Target="../tags/tag190.xml"/><Relationship Id="rId67" Type="http://schemas.openxmlformats.org/officeDocument/2006/relationships/tags" Target="../tags/tag198.xml"/><Relationship Id="rId20" Type="http://schemas.openxmlformats.org/officeDocument/2006/relationships/tags" Target="../tags/tag151.xml"/><Relationship Id="rId41" Type="http://schemas.openxmlformats.org/officeDocument/2006/relationships/tags" Target="../tags/tag172.xml"/><Relationship Id="rId54" Type="http://schemas.openxmlformats.org/officeDocument/2006/relationships/tags" Target="../tags/tag185.xml"/><Relationship Id="rId62" Type="http://schemas.openxmlformats.org/officeDocument/2006/relationships/tags" Target="../tags/tag193.xml"/><Relationship Id="rId70" Type="http://schemas.openxmlformats.org/officeDocument/2006/relationships/tags" Target="../tags/tag201.xml"/><Relationship Id="rId75" Type="http://schemas.openxmlformats.org/officeDocument/2006/relationships/chart" Target="../charts/chart6.xml"/><Relationship Id="rId1" Type="http://schemas.openxmlformats.org/officeDocument/2006/relationships/vmlDrawing" Target="../drawings/vmlDrawing11.vml"/><Relationship Id="rId6" Type="http://schemas.openxmlformats.org/officeDocument/2006/relationships/tags" Target="../tags/tag137.xml"/><Relationship Id="rId15" Type="http://schemas.openxmlformats.org/officeDocument/2006/relationships/tags" Target="../tags/tag146.xml"/><Relationship Id="rId23" Type="http://schemas.openxmlformats.org/officeDocument/2006/relationships/tags" Target="../tags/tag154.xml"/><Relationship Id="rId28" Type="http://schemas.openxmlformats.org/officeDocument/2006/relationships/tags" Target="../tags/tag159.xml"/><Relationship Id="rId36" Type="http://schemas.openxmlformats.org/officeDocument/2006/relationships/tags" Target="../tags/tag167.xml"/><Relationship Id="rId49" Type="http://schemas.openxmlformats.org/officeDocument/2006/relationships/tags" Target="../tags/tag180.xml"/><Relationship Id="rId57" Type="http://schemas.openxmlformats.org/officeDocument/2006/relationships/tags" Target="../tags/tag188.xml"/><Relationship Id="rId10" Type="http://schemas.openxmlformats.org/officeDocument/2006/relationships/tags" Target="../tags/tag141.xml"/><Relationship Id="rId31" Type="http://schemas.openxmlformats.org/officeDocument/2006/relationships/tags" Target="../tags/tag162.xml"/><Relationship Id="rId44" Type="http://schemas.openxmlformats.org/officeDocument/2006/relationships/tags" Target="../tags/tag175.xml"/><Relationship Id="rId52" Type="http://schemas.openxmlformats.org/officeDocument/2006/relationships/tags" Target="../tags/tag183.xml"/><Relationship Id="rId60" Type="http://schemas.openxmlformats.org/officeDocument/2006/relationships/tags" Target="../tags/tag191.xml"/><Relationship Id="rId65" Type="http://schemas.openxmlformats.org/officeDocument/2006/relationships/tags" Target="../tags/tag196.xml"/><Relationship Id="rId73" Type="http://schemas.openxmlformats.org/officeDocument/2006/relationships/oleObject" Target="../embeddings/oleObject11.bin"/><Relationship Id="rId78" Type="http://schemas.openxmlformats.org/officeDocument/2006/relationships/chart" Target="../charts/chart9.xml"/><Relationship Id="rId4" Type="http://schemas.openxmlformats.org/officeDocument/2006/relationships/tags" Target="../tags/tag135.xml"/><Relationship Id="rId9" Type="http://schemas.openxmlformats.org/officeDocument/2006/relationships/tags" Target="../tags/tag140.xml"/><Relationship Id="rId13" Type="http://schemas.openxmlformats.org/officeDocument/2006/relationships/tags" Target="../tags/tag144.xml"/><Relationship Id="rId18" Type="http://schemas.openxmlformats.org/officeDocument/2006/relationships/tags" Target="../tags/tag149.xml"/><Relationship Id="rId39" Type="http://schemas.openxmlformats.org/officeDocument/2006/relationships/tags" Target="../tags/tag170.xml"/><Relationship Id="rId34" Type="http://schemas.openxmlformats.org/officeDocument/2006/relationships/tags" Target="../tags/tag165.xml"/><Relationship Id="rId50" Type="http://schemas.openxmlformats.org/officeDocument/2006/relationships/tags" Target="../tags/tag181.xml"/><Relationship Id="rId55" Type="http://schemas.openxmlformats.org/officeDocument/2006/relationships/tags" Target="../tags/tag186.xml"/><Relationship Id="rId76" Type="http://schemas.openxmlformats.org/officeDocument/2006/relationships/chart" Target="../charts/chart7.xml"/><Relationship Id="rId7" Type="http://schemas.openxmlformats.org/officeDocument/2006/relationships/tags" Target="../tags/tag138.xml"/><Relationship Id="rId71" Type="http://schemas.openxmlformats.org/officeDocument/2006/relationships/slideLayout" Target="../slideLayouts/slideLayout2.xml"/><Relationship Id="rId2" Type="http://schemas.openxmlformats.org/officeDocument/2006/relationships/tags" Target="../tags/tag133.xml"/><Relationship Id="rId29" Type="http://schemas.openxmlformats.org/officeDocument/2006/relationships/tags" Target="../tags/tag160.xml"/></Relationships>
</file>

<file path=ppt/slides/_rels/slide13.xml.rels><?xml version="1.0" encoding="UTF-8" standalone="yes"?>
<Relationships xmlns="http://schemas.openxmlformats.org/package/2006/relationships"><Relationship Id="rId13" Type="http://schemas.openxmlformats.org/officeDocument/2006/relationships/tags" Target="../tags/tag213.xml"/><Relationship Id="rId18" Type="http://schemas.openxmlformats.org/officeDocument/2006/relationships/tags" Target="../tags/tag218.xml"/><Relationship Id="rId26" Type="http://schemas.openxmlformats.org/officeDocument/2006/relationships/tags" Target="../tags/tag226.xml"/><Relationship Id="rId39" Type="http://schemas.openxmlformats.org/officeDocument/2006/relationships/tags" Target="../tags/tag239.xml"/><Relationship Id="rId21" Type="http://schemas.openxmlformats.org/officeDocument/2006/relationships/tags" Target="../tags/tag221.xml"/><Relationship Id="rId34" Type="http://schemas.openxmlformats.org/officeDocument/2006/relationships/tags" Target="../tags/tag234.xml"/><Relationship Id="rId42" Type="http://schemas.openxmlformats.org/officeDocument/2006/relationships/tags" Target="../tags/tag242.xml"/><Relationship Id="rId47" Type="http://schemas.openxmlformats.org/officeDocument/2006/relationships/tags" Target="../tags/tag247.xml"/><Relationship Id="rId50" Type="http://schemas.openxmlformats.org/officeDocument/2006/relationships/oleObject" Target="../embeddings/oleObject12.bin"/><Relationship Id="rId7" Type="http://schemas.openxmlformats.org/officeDocument/2006/relationships/tags" Target="../tags/tag207.xml"/><Relationship Id="rId2" Type="http://schemas.openxmlformats.org/officeDocument/2006/relationships/tags" Target="../tags/tag202.xml"/><Relationship Id="rId16" Type="http://schemas.openxmlformats.org/officeDocument/2006/relationships/tags" Target="../tags/tag216.xml"/><Relationship Id="rId29" Type="http://schemas.openxmlformats.org/officeDocument/2006/relationships/tags" Target="../tags/tag229.xml"/><Relationship Id="rId11" Type="http://schemas.openxmlformats.org/officeDocument/2006/relationships/tags" Target="../tags/tag211.xml"/><Relationship Id="rId24" Type="http://schemas.openxmlformats.org/officeDocument/2006/relationships/tags" Target="../tags/tag224.xml"/><Relationship Id="rId32" Type="http://schemas.openxmlformats.org/officeDocument/2006/relationships/tags" Target="../tags/tag232.xml"/><Relationship Id="rId37" Type="http://schemas.openxmlformats.org/officeDocument/2006/relationships/tags" Target="../tags/tag237.xml"/><Relationship Id="rId40" Type="http://schemas.openxmlformats.org/officeDocument/2006/relationships/tags" Target="../tags/tag240.xml"/><Relationship Id="rId45" Type="http://schemas.openxmlformats.org/officeDocument/2006/relationships/tags" Target="../tags/tag245.xml"/><Relationship Id="rId5" Type="http://schemas.openxmlformats.org/officeDocument/2006/relationships/tags" Target="../tags/tag205.xml"/><Relationship Id="rId15" Type="http://schemas.openxmlformats.org/officeDocument/2006/relationships/tags" Target="../tags/tag215.xml"/><Relationship Id="rId23" Type="http://schemas.openxmlformats.org/officeDocument/2006/relationships/tags" Target="../tags/tag223.xml"/><Relationship Id="rId28" Type="http://schemas.openxmlformats.org/officeDocument/2006/relationships/tags" Target="../tags/tag228.xml"/><Relationship Id="rId36" Type="http://schemas.openxmlformats.org/officeDocument/2006/relationships/tags" Target="../tags/tag236.xml"/><Relationship Id="rId49" Type="http://schemas.openxmlformats.org/officeDocument/2006/relationships/notesSlide" Target="../notesSlides/notesSlide10.xml"/><Relationship Id="rId10" Type="http://schemas.openxmlformats.org/officeDocument/2006/relationships/tags" Target="../tags/tag210.xml"/><Relationship Id="rId19" Type="http://schemas.openxmlformats.org/officeDocument/2006/relationships/tags" Target="../tags/tag219.xml"/><Relationship Id="rId31" Type="http://schemas.openxmlformats.org/officeDocument/2006/relationships/tags" Target="../tags/tag231.xml"/><Relationship Id="rId44" Type="http://schemas.openxmlformats.org/officeDocument/2006/relationships/tags" Target="../tags/tag244.xml"/><Relationship Id="rId52" Type="http://schemas.openxmlformats.org/officeDocument/2006/relationships/chart" Target="../charts/chart12.xml"/><Relationship Id="rId4" Type="http://schemas.openxmlformats.org/officeDocument/2006/relationships/tags" Target="../tags/tag204.xml"/><Relationship Id="rId9" Type="http://schemas.openxmlformats.org/officeDocument/2006/relationships/tags" Target="../tags/tag209.xml"/><Relationship Id="rId14" Type="http://schemas.openxmlformats.org/officeDocument/2006/relationships/tags" Target="../tags/tag214.xml"/><Relationship Id="rId22" Type="http://schemas.openxmlformats.org/officeDocument/2006/relationships/tags" Target="../tags/tag222.xml"/><Relationship Id="rId27" Type="http://schemas.openxmlformats.org/officeDocument/2006/relationships/tags" Target="../tags/tag227.xml"/><Relationship Id="rId30" Type="http://schemas.openxmlformats.org/officeDocument/2006/relationships/tags" Target="../tags/tag230.xml"/><Relationship Id="rId35" Type="http://schemas.openxmlformats.org/officeDocument/2006/relationships/tags" Target="../tags/tag235.xml"/><Relationship Id="rId43" Type="http://schemas.openxmlformats.org/officeDocument/2006/relationships/tags" Target="../tags/tag243.xml"/><Relationship Id="rId48" Type="http://schemas.openxmlformats.org/officeDocument/2006/relationships/slideLayout" Target="../slideLayouts/slideLayout2.xml"/><Relationship Id="rId8" Type="http://schemas.openxmlformats.org/officeDocument/2006/relationships/tags" Target="../tags/tag208.xml"/><Relationship Id="rId51" Type="http://schemas.openxmlformats.org/officeDocument/2006/relationships/image" Target="../media/image1.emf"/><Relationship Id="rId3" Type="http://schemas.openxmlformats.org/officeDocument/2006/relationships/tags" Target="../tags/tag203.xml"/><Relationship Id="rId12" Type="http://schemas.openxmlformats.org/officeDocument/2006/relationships/tags" Target="../tags/tag212.xml"/><Relationship Id="rId17" Type="http://schemas.openxmlformats.org/officeDocument/2006/relationships/tags" Target="../tags/tag217.xml"/><Relationship Id="rId25" Type="http://schemas.openxmlformats.org/officeDocument/2006/relationships/tags" Target="../tags/tag225.xml"/><Relationship Id="rId33" Type="http://schemas.openxmlformats.org/officeDocument/2006/relationships/tags" Target="../tags/tag233.xml"/><Relationship Id="rId38" Type="http://schemas.openxmlformats.org/officeDocument/2006/relationships/tags" Target="../tags/tag238.xml"/><Relationship Id="rId46" Type="http://schemas.openxmlformats.org/officeDocument/2006/relationships/tags" Target="../tags/tag246.xml"/><Relationship Id="rId20" Type="http://schemas.openxmlformats.org/officeDocument/2006/relationships/tags" Target="../tags/tag220.xml"/><Relationship Id="rId41" Type="http://schemas.openxmlformats.org/officeDocument/2006/relationships/tags" Target="../tags/tag241.xml"/><Relationship Id="rId1" Type="http://schemas.openxmlformats.org/officeDocument/2006/relationships/vmlDrawing" Target="../drawings/vmlDrawing12.vml"/><Relationship Id="rId6" Type="http://schemas.openxmlformats.org/officeDocument/2006/relationships/tags" Target="../tags/tag206.xml"/></Relationships>
</file>

<file path=ppt/slides/_rels/slide14.xml.rels><?xml version="1.0" encoding="UTF-8" standalone="yes"?>
<Relationships xmlns="http://schemas.openxmlformats.org/package/2006/relationships"><Relationship Id="rId13" Type="http://schemas.openxmlformats.org/officeDocument/2006/relationships/tags" Target="../tags/tag259.xml"/><Relationship Id="rId18" Type="http://schemas.openxmlformats.org/officeDocument/2006/relationships/tags" Target="../tags/tag264.xml"/><Relationship Id="rId26" Type="http://schemas.openxmlformats.org/officeDocument/2006/relationships/tags" Target="../tags/tag272.xml"/><Relationship Id="rId39" Type="http://schemas.openxmlformats.org/officeDocument/2006/relationships/tags" Target="../tags/tag285.xml"/><Relationship Id="rId21" Type="http://schemas.openxmlformats.org/officeDocument/2006/relationships/tags" Target="../tags/tag267.xml"/><Relationship Id="rId34" Type="http://schemas.openxmlformats.org/officeDocument/2006/relationships/tags" Target="../tags/tag280.xml"/><Relationship Id="rId42" Type="http://schemas.openxmlformats.org/officeDocument/2006/relationships/tags" Target="../tags/tag288.xml"/><Relationship Id="rId47" Type="http://schemas.openxmlformats.org/officeDocument/2006/relationships/chart" Target="../charts/chart13.xml"/><Relationship Id="rId7" Type="http://schemas.openxmlformats.org/officeDocument/2006/relationships/tags" Target="../tags/tag253.xml"/><Relationship Id="rId2" Type="http://schemas.openxmlformats.org/officeDocument/2006/relationships/tags" Target="../tags/tag248.xml"/><Relationship Id="rId16" Type="http://schemas.openxmlformats.org/officeDocument/2006/relationships/tags" Target="../tags/tag262.xml"/><Relationship Id="rId29" Type="http://schemas.openxmlformats.org/officeDocument/2006/relationships/tags" Target="../tags/tag275.xml"/><Relationship Id="rId1" Type="http://schemas.openxmlformats.org/officeDocument/2006/relationships/vmlDrawing" Target="../drawings/vmlDrawing13.vml"/><Relationship Id="rId6" Type="http://schemas.openxmlformats.org/officeDocument/2006/relationships/tags" Target="../tags/tag252.xml"/><Relationship Id="rId11" Type="http://schemas.openxmlformats.org/officeDocument/2006/relationships/tags" Target="../tags/tag257.xml"/><Relationship Id="rId24" Type="http://schemas.openxmlformats.org/officeDocument/2006/relationships/tags" Target="../tags/tag270.xml"/><Relationship Id="rId32" Type="http://schemas.openxmlformats.org/officeDocument/2006/relationships/tags" Target="../tags/tag278.xml"/><Relationship Id="rId37" Type="http://schemas.openxmlformats.org/officeDocument/2006/relationships/tags" Target="../tags/tag283.xml"/><Relationship Id="rId40" Type="http://schemas.openxmlformats.org/officeDocument/2006/relationships/tags" Target="../tags/tag286.xml"/><Relationship Id="rId45" Type="http://schemas.openxmlformats.org/officeDocument/2006/relationships/oleObject" Target="../embeddings/oleObject13.bin"/><Relationship Id="rId5" Type="http://schemas.openxmlformats.org/officeDocument/2006/relationships/tags" Target="../tags/tag251.xml"/><Relationship Id="rId15" Type="http://schemas.openxmlformats.org/officeDocument/2006/relationships/tags" Target="../tags/tag261.xml"/><Relationship Id="rId23" Type="http://schemas.openxmlformats.org/officeDocument/2006/relationships/tags" Target="../tags/tag269.xml"/><Relationship Id="rId28" Type="http://schemas.openxmlformats.org/officeDocument/2006/relationships/tags" Target="../tags/tag274.xml"/><Relationship Id="rId36" Type="http://schemas.openxmlformats.org/officeDocument/2006/relationships/tags" Target="../tags/tag282.xml"/><Relationship Id="rId10" Type="http://schemas.openxmlformats.org/officeDocument/2006/relationships/tags" Target="../tags/tag256.xml"/><Relationship Id="rId19" Type="http://schemas.openxmlformats.org/officeDocument/2006/relationships/tags" Target="../tags/tag265.xml"/><Relationship Id="rId31" Type="http://schemas.openxmlformats.org/officeDocument/2006/relationships/tags" Target="../tags/tag277.xml"/><Relationship Id="rId44" Type="http://schemas.openxmlformats.org/officeDocument/2006/relationships/notesSlide" Target="../notesSlides/notesSlide11.xml"/><Relationship Id="rId4" Type="http://schemas.openxmlformats.org/officeDocument/2006/relationships/tags" Target="../tags/tag250.xml"/><Relationship Id="rId9" Type="http://schemas.openxmlformats.org/officeDocument/2006/relationships/tags" Target="../tags/tag255.xml"/><Relationship Id="rId14" Type="http://schemas.openxmlformats.org/officeDocument/2006/relationships/tags" Target="../tags/tag260.xml"/><Relationship Id="rId22" Type="http://schemas.openxmlformats.org/officeDocument/2006/relationships/tags" Target="../tags/tag268.xml"/><Relationship Id="rId27" Type="http://schemas.openxmlformats.org/officeDocument/2006/relationships/tags" Target="../tags/tag273.xml"/><Relationship Id="rId30" Type="http://schemas.openxmlformats.org/officeDocument/2006/relationships/tags" Target="../tags/tag276.xml"/><Relationship Id="rId35" Type="http://schemas.openxmlformats.org/officeDocument/2006/relationships/tags" Target="../tags/tag281.xml"/><Relationship Id="rId43" Type="http://schemas.openxmlformats.org/officeDocument/2006/relationships/slideLayout" Target="../slideLayouts/slideLayout2.xml"/><Relationship Id="rId8" Type="http://schemas.openxmlformats.org/officeDocument/2006/relationships/tags" Target="../tags/tag254.xml"/><Relationship Id="rId3" Type="http://schemas.openxmlformats.org/officeDocument/2006/relationships/tags" Target="../tags/tag249.xml"/><Relationship Id="rId12" Type="http://schemas.openxmlformats.org/officeDocument/2006/relationships/tags" Target="../tags/tag258.xml"/><Relationship Id="rId17" Type="http://schemas.openxmlformats.org/officeDocument/2006/relationships/tags" Target="../tags/tag263.xml"/><Relationship Id="rId25" Type="http://schemas.openxmlformats.org/officeDocument/2006/relationships/tags" Target="../tags/tag271.xml"/><Relationship Id="rId33" Type="http://schemas.openxmlformats.org/officeDocument/2006/relationships/tags" Target="../tags/tag279.xml"/><Relationship Id="rId38" Type="http://schemas.openxmlformats.org/officeDocument/2006/relationships/tags" Target="../tags/tag284.xml"/><Relationship Id="rId46" Type="http://schemas.openxmlformats.org/officeDocument/2006/relationships/image" Target="../media/image1.emf"/><Relationship Id="rId20" Type="http://schemas.openxmlformats.org/officeDocument/2006/relationships/tags" Target="../tags/tag266.xml"/><Relationship Id="rId41" Type="http://schemas.openxmlformats.org/officeDocument/2006/relationships/tags" Target="../tags/tag28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8" Type="http://schemas.openxmlformats.org/officeDocument/2006/relationships/image" Target="../media/image18.svg"/><Relationship Id="rId3" Type="http://schemas.openxmlformats.org/officeDocument/2006/relationships/slideLayout" Target="../slideLayouts/slideLayout2.xml"/><Relationship Id="rId7" Type="http://schemas.openxmlformats.org/officeDocument/2006/relationships/image" Target="../media/image17.png"/><Relationship Id="rId2" Type="http://schemas.openxmlformats.org/officeDocument/2006/relationships/tags" Target="../tags/tag289.xml"/><Relationship Id="rId1" Type="http://schemas.openxmlformats.org/officeDocument/2006/relationships/vmlDrawing" Target="../drawings/vmlDrawing14.vml"/><Relationship Id="rId6" Type="http://schemas.openxmlformats.org/officeDocument/2006/relationships/image" Target="../media/image5.emf"/><Relationship Id="rId5" Type="http://schemas.openxmlformats.org/officeDocument/2006/relationships/oleObject" Target="../embeddings/oleObject14.bin"/><Relationship Id="rId4" Type="http://schemas.openxmlformats.org/officeDocument/2006/relationships/notesSlide" Target="../notesSlides/notesSlide12.xml"/></Relationships>
</file>

<file path=ppt/slides/_rels/slide17.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slideLayout" Target="../slideLayouts/slideLayout2.xml"/><Relationship Id="rId7" Type="http://schemas.openxmlformats.org/officeDocument/2006/relationships/image" Target="../media/image19.png"/><Relationship Id="rId2" Type="http://schemas.openxmlformats.org/officeDocument/2006/relationships/tags" Target="../tags/tag290.xml"/><Relationship Id="rId1" Type="http://schemas.openxmlformats.org/officeDocument/2006/relationships/vmlDrawing" Target="../drawings/vmlDrawing15.vml"/><Relationship Id="rId6" Type="http://schemas.openxmlformats.org/officeDocument/2006/relationships/image" Target="../media/image5.emf"/><Relationship Id="rId11" Type="http://schemas.openxmlformats.org/officeDocument/2006/relationships/hyperlink" Target="https://www.gov.uk/government/publications/covid-19-the-green-book-chapter-14a" TargetMode="External"/><Relationship Id="rId5" Type="http://schemas.openxmlformats.org/officeDocument/2006/relationships/oleObject" Target="../embeddings/oleObject15.bin"/><Relationship Id="rId10" Type="http://schemas.openxmlformats.org/officeDocument/2006/relationships/image" Target="../media/image22.svg"/><Relationship Id="rId4" Type="http://schemas.openxmlformats.org/officeDocument/2006/relationships/notesSlide" Target="../notesSlides/notesSlide13.xml"/><Relationship Id="rId9" Type="http://schemas.openxmlformats.org/officeDocument/2006/relationships/image" Target="../media/image21.png"/></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291.xml"/><Relationship Id="rId1" Type="http://schemas.openxmlformats.org/officeDocument/2006/relationships/vmlDrawing" Target="../drawings/vmlDrawing16.vml"/><Relationship Id="rId6" Type="http://schemas.openxmlformats.org/officeDocument/2006/relationships/image" Target="../media/image5.emf"/><Relationship Id="rId5" Type="http://schemas.openxmlformats.org/officeDocument/2006/relationships/oleObject" Target="../embeddings/oleObject16.bin"/><Relationship Id="rId4"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8" Type="http://schemas.openxmlformats.org/officeDocument/2006/relationships/image" Target="../media/image7.svg"/><Relationship Id="rId13" Type="http://schemas.openxmlformats.org/officeDocument/2006/relationships/image" Target="../media/image12.png"/><Relationship Id="rId3" Type="http://schemas.openxmlformats.org/officeDocument/2006/relationships/slideLayout" Target="../slideLayouts/slideLayout4.xml"/><Relationship Id="rId7" Type="http://schemas.openxmlformats.org/officeDocument/2006/relationships/image" Target="../media/image6.png"/><Relationship Id="rId12" Type="http://schemas.openxmlformats.org/officeDocument/2006/relationships/image" Target="../media/image11.svg"/><Relationship Id="rId2" Type="http://schemas.openxmlformats.org/officeDocument/2006/relationships/tags" Target="../tags/tag6.xml"/><Relationship Id="rId1" Type="http://schemas.openxmlformats.org/officeDocument/2006/relationships/vmlDrawing" Target="../drawings/vmlDrawing4.vml"/><Relationship Id="rId6" Type="http://schemas.openxmlformats.org/officeDocument/2006/relationships/image" Target="../media/image5.emf"/><Relationship Id="rId11" Type="http://schemas.openxmlformats.org/officeDocument/2006/relationships/image" Target="../media/image10.png"/><Relationship Id="rId5" Type="http://schemas.openxmlformats.org/officeDocument/2006/relationships/oleObject" Target="../embeddings/oleObject4.bin"/><Relationship Id="rId15" Type="http://schemas.openxmlformats.org/officeDocument/2006/relationships/image" Target="../media/image14.svg"/><Relationship Id="rId10" Type="http://schemas.openxmlformats.org/officeDocument/2006/relationships/image" Target="../media/image9.svg"/><Relationship Id="rId4" Type="http://schemas.openxmlformats.org/officeDocument/2006/relationships/notesSlide" Target="../notesSlides/notesSlide2.xml"/><Relationship Id="rId9" Type="http://schemas.openxmlformats.org/officeDocument/2006/relationships/image" Target="../media/image8.png"/><Relationship Id="rId14" Type="http://schemas.openxmlformats.org/officeDocument/2006/relationships/image" Target="../media/image13.png"/></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xml"/><Relationship Id="rId1" Type="http://schemas.openxmlformats.org/officeDocument/2006/relationships/vmlDrawing" Target="../drawings/vmlDrawing5.vml"/><Relationship Id="rId6" Type="http://schemas.openxmlformats.org/officeDocument/2006/relationships/image" Target="../media/image5.emf"/><Relationship Id="rId5" Type="http://schemas.openxmlformats.org/officeDocument/2006/relationships/oleObject" Target="../embeddings/oleObject5.bin"/><Relationship Id="rId4"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vmlDrawing" Target="../drawings/vmlDrawing6.vml"/><Relationship Id="rId6" Type="http://schemas.openxmlformats.org/officeDocument/2006/relationships/image" Target="../media/image5.emf"/><Relationship Id="rId5" Type="http://schemas.openxmlformats.org/officeDocument/2006/relationships/oleObject" Target="../embeddings/oleObject6.bin"/><Relationship Id="rId4"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slideLayout" Target="../slideLayouts/slideLayout2.xml"/><Relationship Id="rId7" Type="http://schemas.openxmlformats.org/officeDocument/2006/relationships/image" Target="../media/image15.png"/><Relationship Id="rId2" Type="http://schemas.openxmlformats.org/officeDocument/2006/relationships/tags" Target="../tags/tag9.xml"/><Relationship Id="rId1" Type="http://schemas.openxmlformats.org/officeDocument/2006/relationships/vmlDrawing" Target="../drawings/vmlDrawing7.vml"/><Relationship Id="rId6" Type="http://schemas.openxmlformats.org/officeDocument/2006/relationships/image" Target="../media/image5.emf"/><Relationship Id="rId5" Type="http://schemas.openxmlformats.org/officeDocument/2006/relationships/oleObject" Target="../embeddings/oleObject7.bin"/><Relationship Id="rId4"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6" Type="http://schemas.openxmlformats.org/officeDocument/2006/relationships/tags" Target="../tags/tag34.xml"/><Relationship Id="rId21" Type="http://schemas.openxmlformats.org/officeDocument/2006/relationships/tags" Target="../tags/tag29.xml"/><Relationship Id="rId42" Type="http://schemas.openxmlformats.org/officeDocument/2006/relationships/tags" Target="../tags/tag50.xml"/><Relationship Id="rId47" Type="http://schemas.openxmlformats.org/officeDocument/2006/relationships/tags" Target="../tags/tag55.xml"/><Relationship Id="rId63" Type="http://schemas.openxmlformats.org/officeDocument/2006/relationships/tags" Target="../tags/tag71.xml"/><Relationship Id="rId68" Type="http://schemas.openxmlformats.org/officeDocument/2006/relationships/notesSlide" Target="../notesSlides/notesSlide6.xml"/><Relationship Id="rId7" Type="http://schemas.openxmlformats.org/officeDocument/2006/relationships/tags" Target="../tags/tag15.xml"/><Relationship Id="rId71" Type="http://schemas.openxmlformats.org/officeDocument/2006/relationships/chart" Target="../charts/chart1.xml"/><Relationship Id="rId2" Type="http://schemas.openxmlformats.org/officeDocument/2006/relationships/tags" Target="../tags/tag10.xml"/><Relationship Id="rId16" Type="http://schemas.openxmlformats.org/officeDocument/2006/relationships/tags" Target="../tags/tag24.xml"/><Relationship Id="rId29" Type="http://schemas.openxmlformats.org/officeDocument/2006/relationships/tags" Target="../tags/tag37.xml"/><Relationship Id="rId11" Type="http://schemas.openxmlformats.org/officeDocument/2006/relationships/tags" Target="../tags/tag19.xml"/><Relationship Id="rId24" Type="http://schemas.openxmlformats.org/officeDocument/2006/relationships/tags" Target="../tags/tag32.xml"/><Relationship Id="rId32" Type="http://schemas.openxmlformats.org/officeDocument/2006/relationships/tags" Target="../tags/tag40.xml"/><Relationship Id="rId37" Type="http://schemas.openxmlformats.org/officeDocument/2006/relationships/tags" Target="../tags/tag45.xml"/><Relationship Id="rId40" Type="http://schemas.openxmlformats.org/officeDocument/2006/relationships/tags" Target="../tags/tag48.xml"/><Relationship Id="rId45" Type="http://schemas.openxmlformats.org/officeDocument/2006/relationships/tags" Target="../tags/tag53.xml"/><Relationship Id="rId53" Type="http://schemas.openxmlformats.org/officeDocument/2006/relationships/tags" Target="../tags/tag61.xml"/><Relationship Id="rId58" Type="http://schemas.openxmlformats.org/officeDocument/2006/relationships/tags" Target="../tags/tag66.xml"/><Relationship Id="rId66" Type="http://schemas.openxmlformats.org/officeDocument/2006/relationships/tags" Target="../tags/tag74.xml"/><Relationship Id="rId5" Type="http://schemas.openxmlformats.org/officeDocument/2006/relationships/tags" Target="../tags/tag13.xml"/><Relationship Id="rId61" Type="http://schemas.openxmlformats.org/officeDocument/2006/relationships/tags" Target="../tags/tag69.xml"/><Relationship Id="rId19" Type="http://schemas.openxmlformats.org/officeDocument/2006/relationships/tags" Target="../tags/tag27.xml"/><Relationship Id="rId14" Type="http://schemas.openxmlformats.org/officeDocument/2006/relationships/tags" Target="../tags/tag22.xml"/><Relationship Id="rId22" Type="http://schemas.openxmlformats.org/officeDocument/2006/relationships/tags" Target="../tags/tag30.xml"/><Relationship Id="rId27" Type="http://schemas.openxmlformats.org/officeDocument/2006/relationships/tags" Target="../tags/tag35.xml"/><Relationship Id="rId30" Type="http://schemas.openxmlformats.org/officeDocument/2006/relationships/tags" Target="../tags/tag38.xml"/><Relationship Id="rId35" Type="http://schemas.openxmlformats.org/officeDocument/2006/relationships/tags" Target="../tags/tag43.xml"/><Relationship Id="rId43" Type="http://schemas.openxmlformats.org/officeDocument/2006/relationships/tags" Target="../tags/tag51.xml"/><Relationship Id="rId48" Type="http://schemas.openxmlformats.org/officeDocument/2006/relationships/tags" Target="../tags/tag56.xml"/><Relationship Id="rId56" Type="http://schemas.openxmlformats.org/officeDocument/2006/relationships/tags" Target="../tags/tag64.xml"/><Relationship Id="rId64" Type="http://schemas.openxmlformats.org/officeDocument/2006/relationships/tags" Target="../tags/tag72.xml"/><Relationship Id="rId69" Type="http://schemas.openxmlformats.org/officeDocument/2006/relationships/oleObject" Target="../embeddings/oleObject8.bin"/><Relationship Id="rId8" Type="http://schemas.openxmlformats.org/officeDocument/2006/relationships/tags" Target="../tags/tag16.xml"/><Relationship Id="rId51" Type="http://schemas.openxmlformats.org/officeDocument/2006/relationships/tags" Target="../tags/tag59.xml"/><Relationship Id="rId72" Type="http://schemas.openxmlformats.org/officeDocument/2006/relationships/chart" Target="../charts/chart2.xml"/><Relationship Id="rId3" Type="http://schemas.openxmlformats.org/officeDocument/2006/relationships/tags" Target="../tags/tag11.xml"/><Relationship Id="rId12" Type="http://schemas.openxmlformats.org/officeDocument/2006/relationships/tags" Target="../tags/tag20.xml"/><Relationship Id="rId17" Type="http://schemas.openxmlformats.org/officeDocument/2006/relationships/tags" Target="../tags/tag25.xml"/><Relationship Id="rId25" Type="http://schemas.openxmlformats.org/officeDocument/2006/relationships/tags" Target="../tags/tag33.xml"/><Relationship Id="rId33" Type="http://schemas.openxmlformats.org/officeDocument/2006/relationships/tags" Target="../tags/tag41.xml"/><Relationship Id="rId38" Type="http://schemas.openxmlformats.org/officeDocument/2006/relationships/tags" Target="../tags/tag46.xml"/><Relationship Id="rId46" Type="http://schemas.openxmlformats.org/officeDocument/2006/relationships/tags" Target="../tags/tag54.xml"/><Relationship Id="rId59" Type="http://schemas.openxmlformats.org/officeDocument/2006/relationships/tags" Target="../tags/tag67.xml"/><Relationship Id="rId67" Type="http://schemas.openxmlformats.org/officeDocument/2006/relationships/slideLayout" Target="../slideLayouts/slideLayout2.xml"/><Relationship Id="rId20" Type="http://schemas.openxmlformats.org/officeDocument/2006/relationships/tags" Target="../tags/tag28.xml"/><Relationship Id="rId41" Type="http://schemas.openxmlformats.org/officeDocument/2006/relationships/tags" Target="../tags/tag49.xml"/><Relationship Id="rId54" Type="http://schemas.openxmlformats.org/officeDocument/2006/relationships/tags" Target="../tags/tag62.xml"/><Relationship Id="rId62" Type="http://schemas.openxmlformats.org/officeDocument/2006/relationships/tags" Target="../tags/tag70.xml"/><Relationship Id="rId70" Type="http://schemas.openxmlformats.org/officeDocument/2006/relationships/image" Target="../media/image1.emf"/><Relationship Id="rId1" Type="http://schemas.openxmlformats.org/officeDocument/2006/relationships/vmlDrawing" Target="../drawings/vmlDrawing8.vml"/><Relationship Id="rId6" Type="http://schemas.openxmlformats.org/officeDocument/2006/relationships/tags" Target="../tags/tag14.xml"/><Relationship Id="rId15" Type="http://schemas.openxmlformats.org/officeDocument/2006/relationships/tags" Target="../tags/tag23.xml"/><Relationship Id="rId23" Type="http://schemas.openxmlformats.org/officeDocument/2006/relationships/tags" Target="../tags/tag31.xml"/><Relationship Id="rId28" Type="http://schemas.openxmlformats.org/officeDocument/2006/relationships/tags" Target="../tags/tag36.xml"/><Relationship Id="rId36" Type="http://schemas.openxmlformats.org/officeDocument/2006/relationships/tags" Target="../tags/tag44.xml"/><Relationship Id="rId49" Type="http://schemas.openxmlformats.org/officeDocument/2006/relationships/tags" Target="../tags/tag57.xml"/><Relationship Id="rId57" Type="http://schemas.openxmlformats.org/officeDocument/2006/relationships/tags" Target="../tags/tag65.xml"/><Relationship Id="rId10" Type="http://schemas.openxmlformats.org/officeDocument/2006/relationships/tags" Target="../tags/tag18.xml"/><Relationship Id="rId31" Type="http://schemas.openxmlformats.org/officeDocument/2006/relationships/tags" Target="../tags/tag39.xml"/><Relationship Id="rId44" Type="http://schemas.openxmlformats.org/officeDocument/2006/relationships/tags" Target="../tags/tag52.xml"/><Relationship Id="rId52" Type="http://schemas.openxmlformats.org/officeDocument/2006/relationships/tags" Target="../tags/tag60.xml"/><Relationship Id="rId60" Type="http://schemas.openxmlformats.org/officeDocument/2006/relationships/tags" Target="../tags/tag68.xml"/><Relationship Id="rId65" Type="http://schemas.openxmlformats.org/officeDocument/2006/relationships/tags" Target="../tags/tag73.xml"/><Relationship Id="rId4" Type="http://schemas.openxmlformats.org/officeDocument/2006/relationships/tags" Target="../tags/tag12.xml"/><Relationship Id="rId9" Type="http://schemas.openxmlformats.org/officeDocument/2006/relationships/tags" Target="../tags/tag17.xml"/><Relationship Id="rId13" Type="http://schemas.openxmlformats.org/officeDocument/2006/relationships/tags" Target="../tags/tag21.xml"/><Relationship Id="rId18" Type="http://schemas.openxmlformats.org/officeDocument/2006/relationships/tags" Target="../tags/tag26.xml"/><Relationship Id="rId39" Type="http://schemas.openxmlformats.org/officeDocument/2006/relationships/tags" Target="../tags/tag47.xml"/><Relationship Id="rId34" Type="http://schemas.openxmlformats.org/officeDocument/2006/relationships/tags" Target="../tags/tag42.xml"/><Relationship Id="rId50" Type="http://schemas.openxmlformats.org/officeDocument/2006/relationships/tags" Target="../tags/tag58.xml"/><Relationship Id="rId55" Type="http://schemas.openxmlformats.org/officeDocument/2006/relationships/tags" Target="../tags/tag6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E951F43E-BA89-472C-A002-DA62C9ADBD5F}"/>
              </a:ext>
            </a:extLst>
          </p:cNvPr>
          <p:cNvGraphicFramePr>
            <a:graphicFrameLocks noChangeAspect="1"/>
          </p:cNvGraphicFramePr>
          <p:nvPr>
            <p:custDataLst>
              <p:tags r:id="rId2"/>
            </p:custDataLst>
            <p:extLst>
              <p:ext uri="{D42A27DB-BD31-4B8C-83A1-F6EECF244321}">
                <p14:modId xmlns:p14="http://schemas.microsoft.com/office/powerpoint/2010/main" val="322674391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122" name="think-cell Slide" r:id="rId4" imgW="512" imgH="511" progId="TCLayout.ActiveDocument.1">
                  <p:embed/>
                </p:oleObj>
              </mc:Choice>
              <mc:Fallback>
                <p:oleObj name="think-cell Slide" r:id="rId4" imgW="512" imgH="511" progId="TCLayout.ActiveDocument.1">
                  <p:embed/>
                  <p:pic>
                    <p:nvPicPr>
                      <p:cNvPr id="3" name="Object 2" hidden="1">
                        <a:extLst>
                          <a:ext uri="{FF2B5EF4-FFF2-40B4-BE49-F238E27FC236}">
                            <a16:creationId xmlns:a16="http://schemas.microsoft.com/office/drawing/2014/main" id="{E951F43E-BA89-472C-A002-DA62C9ADBD5F}"/>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tangle 1">
            <a:extLst>
              <a:ext uri="{FF2B5EF4-FFF2-40B4-BE49-F238E27FC236}">
                <a16:creationId xmlns:a16="http://schemas.microsoft.com/office/drawing/2014/main" id="{DE4C0374-6908-469D-B396-2157D145DC97}"/>
              </a:ext>
            </a:extLst>
          </p:cNvPr>
          <p:cNvSpPr>
            <a:spLocks noChangeArrowheads="1"/>
          </p:cNvSpPr>
          <p:nvPr/>
        </p:nvSpPr>
        <p:spPr bwMode="auto">
          <a:xfrm>
            <a:off x="3097213" y="20066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6" name="Footer Placeholder 2">
            <a:extLst>
              <a:ext uri="{FF2B5EF4-FFF2-40B4-BE49-F238E27FC236}">
                <a16:creationId xmlns:a16="http://schemas.microsoft.com/office/drawing/2014/main" id="{6667EF0B-7F42-4180-BC59-5AD5298E4567}"/>
              </a:ext>
            </a:extLst>
          </p:cNvPr>
          <p:cNvSpPr txBox="1">
            <a:spLocks/>
          </p:cNvSpPr>
          <p:nvPr/>
        </p:nvSpPr>
        <p:spPr>
          <a:xfrm>
            <a:off x="700201" y="6492875"/>
            <a:ext cx="5723164" cy="365125"/>
          </a:xfrm>
          <a:prstGeom prst="rect">
            <a:avLst/>
          </a:prstGeom>
        </p:spPr>
        <p:txBody>
          <a:bodyPr vert="horz" lIns="91440" tIns="45720" rIns="91440" bIns="45720" rtlCol="0" anchor="ctr"/>
          <a:lstStyle>
            <a:defPPr>
              <a:defRPr lang="en-US"/>
            </a:defPPr>
            <a:lvl1pPr marL="0" algn="l" defTabSz="914400" rtl="0" eaLnBrk="1" latinLnBrk="0" hangingPunct="1">
              <a:defRPr sz="1200" b="0" kern="1200">
                <a:solidFill>
                  <a:schemeClr val="accent3">
                    <a:lumMod val="60000"/>
                    <a:lumOff val="40000"/>
                  </a:schemeClr>
                </a:solidFill>
                <a:latin typeface="Arial" charset="0"/>
                <a:ea typeface="Arial" charset="0"/>
                <a:cs typeface="Arial"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srgbClr val="41B6E6">
                    <a:lumMod val="60000"/>
                    <a:lumOff val="40000"/>
                  </a:srgbClr>
                </a:solidFill>
                <a:effectLst/>
                <a:uLnTx/>
                <a:uFillTx/>
                <a:latin typeface="Arial" charset="0"/>
                <a:cs typeface="Arial" charset="0"/>
              </a:rPr>
              <a:t>Demand – Non age-based cohorts </a:t>
            </a:r>
            <a:endParaRPr kumimoji="0" lang="en-US" sz="1200" b="0" i="0" u="none" strike="noStrike" kern="1200" cap="none" spc="0" normalizeH="0" baseline="0" noProof="0">
              <a:ln>
                <a:noFill/>
              </a:ln>
              <a:solidFill>
                <a:srgbClr val="41B6E6">
                  <a:lumMod val="60000"/>
                  <a:lumOff val="40000"/>
                </a:srgbClr>
              </a:solidFill>
              <a:effectLst/>
              <a:uLnTx/>
              <a:uFillTx/>
              <a:latin typeface="Arial" charset="0"/>
              <a:cs typeface="Arial" charset="0"/>
            </a:endParaRPr>
          </a:p>
        </p:txBody>
      </p:sp>
      <p:sp>
        <p:nvSpPr>
          <p:cNvPr id="17" name="Title 1">
            <a:extLst>
              <a:ext uri="{FF2B5EF4-FFF2-40B4-BE49-F238E27FC236}">
                <a16:creationId xmlns:a16="http://schemas.microsoft.com/office/drawing/2014/main" id="{06303E1E-C06D-4EF8-9316-954DCBDD6779}"/>
              </a:ext>
            </a:extLst>
          </p:cNvPr>
          <p:cNvSpPr>
            <a:spLocks noGrp="1"/>
          </p:cNvSpPr>
          <p:nvPr>
            <p:ph type="ctrTitle"/>
          </p:nvPr>
        </p:nvSpPr>
        <p:spPr>
          <a:xfrm>
            <a:off x="618503" y="1226916"/>
            <a:ext cx="11146735" cy="3954862"/>
          </a:xfrm>
        </p:spPr>
        <p:txBody>
          <a:bodyPr vert="horz">
            <a:normAutofit fontScale="90000"/>
          </a:bodyPr>
          <a:lstStyle/>
          <a:p>
            <a:br>
              <a:rPr lang="en-GB" sz="4900" b="1" dirty="0">
                <a:latin typeface="Arial"/>
                <a:cs typeface="Arial"/>
              </a:rPr>
            </a:br>
            <a:br>
              <a:rPr lang="en-GB" sz="4900" b="1" dirty="0">
                <a:latin typeface="Arial"/>
                <a:cs typeface="Arial"/>
              </a:rPr>
            </a:br>
            <a:br>
              <a:rPr lang="en-GB" sz="4900" b="1" dirty="0">
                <a:latin typeface="Arial"/>
                <a:cs typeface="Arial"/>
              </a:rPr>
            </a:br>
            <a:br>
              <a:rPr lang="en-GB" sz="4900" b="1" dirty="0">
                <a:latin typeface="Arial"/>
                <a:cs typeface="Arial"/>
              </a:rPr>
            </a:br>
            <a:br>
              <a:rPr lang="en-GB" sz="4900" b="1" dirty="0">
                <a:latin typeface="Arial"/>
                <a:cs typeface="Arial"/>
              </a:rPr>
            </a:br>
            <a:br>
              <a:rPr lang="en-GB" sz="4900" b="1" dirty="0">
                <a:latin typeface="Arial"/>
                <a:cs typeface="Arial"/>
              </a:rPr>
            </a:br>
            <a:br>
              <a:rPr lang="en-GB" sz="4900" b="1" dirty="0">
                <a:latin typeface="Arial"/>
                <a:cs typeface="Arial"/>
              </a:rPr>
            </a:br>
            <a:br>
              <a:rPr lang="en-GB" sz="4900" b="1" dirty="0">
                <a:latin typeface="Arial"/>
                <a:cs typeface="Arial"/>
              </a:rPr>
            </a:br>
            <a:r>
              <a:rPr lang="en-GB" sz="4900" b="1" dirty="0">
                <a:latin typeface="Arial"/>
                <a:cs typeface="Arial"/>
              </a:rPr>
              <a:t>COVID-19 </a:t>
            </a:r>
            <a:r>
              <a:rPr lang="english-GB" sz="4900" b="1" dirty="0">
                <a:latin typeface="Arial"/>
                <a:cs typeface="Arial"/>
              </a:rPr>
              <a:t>Vaccine </a:t>
            </a:r>
            <a:r>
              <a:rPr lang="en-GB" sz="4900" b="1" dirty="0">
                <a:latin typeface="Arial"/>
                <a:cs typeface="Arial"/>
              </a:rPr>
              <a:t>Delivery </a:t>
            </a:r>
            <a:r>
              <a:rPr lang="english-GB" sz="4900" b="1" dirty="0">
                <a:latin typeface="Arial"/>
                <a:cs typeface="Arial"/>
              </a:rPr>
              <a:t>P</a:t>
            </a:r>
            <a:r>
              <a:rPr lang="en-US" sz="4900" b="1" dirty="0">
                <a:latin typeface="Arial"/>
                <a:cs typeface="Arial"/>
              </a:rPr>
              <a:t>r</a:t>
            </a:r>
            <a:r>
              <a:rPr lang="english-GB" sz="4900" b="1" dirty="0">
                <a:latin typeface="Arial"/>
                <a:cs typeface="Arial"/>
              </a:rPr>
              <a:t>ogramme </a:t>
            </a:r>
            <a:br>
              <a:rPr lang="en-GB" sz="3200" dirty="0"/>
            </a:br>
            <a:br>
              <a:rPr lang="en-GB" sz="3200" dirty="0"/>
            </a:br>
            <a:r>
              <a:rPr lang="en-GB" sz="3200" dirty="0">
                <a:latin typeface="Arial"/>
                <a:cs typeface="Arial"/>
              </a:rPr>
              <a:t>Immunosuppressed Spring Booster : South West</a:t>
            </a:r>
            <a:br>
              <a:rPr lang="en-GB" sz="3200" dirty="0">
                <a:latin typeface="Arial"/>
                <a:cs typeface="Arial"/>
              </a:rPr>
            </a:br>
            <a:br>
              <a:rPr lang="en-GB" sz="2700" dirty="0">
                <a:latin typeface="Arial"/>
                <a:cs typeface="Arial"/>
              </a:rPr>
            </a:br>
            <a:r>
              <a:rPr lang="en-GB" sz="2700" dirty="0">
                <a:latin typeface="Arial"/>
                <a:cs typeface="Arial"/>
              </a:rPr>
              <a:t>10 August 2022</a:t>
            </a:r>
            <a:br>
              <a:rPr lang="en-GB" sz="2700" b="1" dirty="0">
                <a:latin typeface="Arial"/>
                <a:cs typeface="Arial"/>
              </a:rPr>
            </a:br>
            <a:br>
              <a:rPr lang="en-GB" sz="2700" b="1" u="sng" dirty="0"/>
            </a:br>
            <a:br>
              <a:rPr lang="en-GB" sz="3200" dirty="0"/>
            </a:br>
            <a:endParaRPr lang="english-GB" sz="1800" dirty="0"/>
          </a:p>
        </p:txBody>
      </p:sp>
    </p:spTree>
    <p:extLst>
      <p:ext uri="{BB962C8B-B14F-4D97-AF65-F5344CB8AC3E}">
        <p14:creationId xmlns:p14="http://schemas.microsoft.com/office/powerpoint/2010/main" val="1010605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Object 9" hidden="1">
            <a:extLst>
              <a:ext uri="{FF2B5EF4-FFF2-40B4-BE49-F238E27FC236}">
                <a16:creationId xmlns:a16="http://schemas.microsoft.com/office/drawing/2014/main" id="{0EC31030-64F4-4EA4-AF50-0CB0C7390723}"/>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1266" name="think-cell Slide" r:id="rId34" imgW="512" imgH="511" progId="TCLayout.ActiveDocument.1">
                  <p:embed/>
                </p:oleObj>
              </mc:Choice>
              <mc:Fallback>
                <p:oleObj name="think-cell Slide" r:id="rId34" imgW="512" imgH="511" progId="TCLayout.ActiveDocument.1">
                  <p:embed/>
                  <p:pic>
                    <p:nvPicPr>
                      <p:cNvPr id="10" name="Object 9" hidden="1">
                        <a:extLst>
                          <a:ext uri="{FF2B5EF4-FFF2-40B4-BE49-F238E27FC236}">
                            <a16:creationId xmlns:a16="http://schemas.microsoft.com/office/drawing/2014/main" id="{0EC31030-64F4-4EA4-AF50-0CB0C7390723}"/>
                          </a:ext>
                        </a:extLst>
                      </p:cNvPr>
                      <p:cNvPicPr/>
                      <p:nvPr/>
                    </p:nvPicPr>
                    <p:blipFill>
                      <a:blip r:embed="rId35"/>
                      <a:stretch>
                        <a:fillRect/>
                      </a:stretch>
                    </p:blipFill>
                    <p:spPr>
                      <a:xfrm>
                        <a:off x="1588" y="1588"/>
                        <a:ext cx="1588" cy="1588"/>
                      </a:xfrm>
                      <a:prstGeom prst="rect">
                        <a:avLst/>
                      </a:prstGeom>
                    </p:spPr>
                  </p:pic>
                </p:oleObj>
              </mc:Fallback>
            </mc:AlternateContent>
          </a:graphicData>
        </a:graphic>
      </p:graphicFrame>
      <p:sp>
        <p:nvSpPr>
          <p:cNvPr id="3" name="Title 2"/>
          <p:cNvSpPr>
            <a:spLocks noGrp="1"/>
          </p:cNvSpPr>
          <p:nvPr>
            <p:ph type="title"/>
          </p:nvPr>
        </p:nvSpPr>
        <p:spPr>
          <a:xfrm>
            <a:off x="388800" y="216000"/>
            <a:ext cx="9890781" cy="611649"/>
          </a:xfrm>
        </p:spPr>
        <p:txBody>
          <a:bodyPr vert="horz">
            <a:noAutofit/>
          </a:bodyPr>
          <a:lstStyle/>
          <a:p>
            <a:r>
              <a:rPr lang="en-US" sz="2000" b="1"/>
              <a:t>Assurance Returns – Summary by Questions</a:t>
            </a:r>
            <a:endParaRPr lang="en-GB" sz="2000" b="1"/>
          </a:p>
        </p:txBody>
      </p:sp>
      <p:graphicFrame>
        <p:nvGraphicFramePr>
          <p:cNvPr id="7" name="Table 6">
            <a:extLst>
              <a:ext uri="{FF2B5EF4-FFF2-40B4-BE49-F238E27FC236}">
                <a16:creationId xmlns:a16="http://schemas.microsoft.com/office/drawing/2014/main" id="{5C9B9935-3D7E-7E40-93B7-3384AA6EA9B0}"/>
              </a:ext>
            </a:extLst>
          </p:cNvPr>
          <p:cNvGraphicFramePr>
            <a:graphicFrameLocks noGrp="1"/>
          </p:cNvGraphicFramePr>
          <p:nvPr/>
        </p:nvGraphicFramePr>
        <p:xfrm>
          <a:off x="469292" y="739104"/>
          <a:ext cx="10610609" cy="511997"/>
        </p:xfrm>
        <a:graphic>
          <a:graphicData uri="http://schemas.openxmlformats.org/drawingml/2006/table">
            <a:tbl>
              <a:tblPr/>
              <a:tblGrid>
                <a:gridCol w="10610609">
                  <a:extLst>
                    <a:ext uri="{9D8B030D-6E8A-4147-A177-3AD203B41FA5}">
                      <a16:colId xmlns:a16="http://schemas.microsoft.com/office/drawing/2014/main" val="1627462670"/>
                    </a:ext>
                  </a:extLst>
                </a:gridCol>
              </a:tblGrid>
              <a:tr h="40090">
                <a:tc>
                  <a:txBody>
                    <a:bodyPr/>
                    <a:lstStyle/>
                    <a:p>
                      <a:pPr algn="l" fontAlgn="b"/>
                      <a:r>
                        <a:rPr lang="en-GB" sz="1400" b="1" i="0" u="none" strike="noStrike">
                          <a:solidFill>
                            <a:srgbClr val="005EB8"/>
                          </a:solidFill>
                          <a:effectLst/>
                          <a:latin typeface="Arial" panose="020B0604020202020204" pitchFamily="34" charset="0"/>
                        </a:rPr>
                        <a:t>Key Headlines – as reported on 9</a:t>
                      </a:r>
                      <a:r>
                        <a:rPr lang="en-GB" sz="1400" b="1" i="0" u="none" strike="noStrike" baseline="30000">
                          <a:solidFill>
                            <a:srgbClr val="005EB8"/>
                          </a:solidFill>
                          <a:effectLst/>
                          <a:latin typeface="Arial" panose="020B0604020202020204" pitchFamily="34" charset="0"/>
                        </a:rPr>
                        <a:t>th</a:t>
                      </a:r>
                      <a:r>
                        <a:rPr lang="en-GB" sz="1400" b="1" i="0" u="none" strike="noStrike">
                          <a:solidFill>
                            <a:srgbClr val="005EB8"/>
                          </a:solidFill>
                          <a:effectLst/>
                          <a:latin typeface="Arial" panose="020B0604020202020204" pitchFamily="34" charset="0"/>
                        </a:rPr>
                        <a:t> August</a:t>
                      </a:r>
                    </a:p>
                  </a:txBody>
                  <a:tcPr marL="9525" marR="9525" marT="9525" marB="0" anchor="b">
                    <a:lnL>
                      <a:noFill/>
                    </a:lnL>
                    <a:lnR>
                      <a:noFill/>
                    </a:lnR>
                    <a:lnT>
                      <a:noFill/>
                    </a:lnT>
                    <a:lnB>
                      <a:noFill/>
                    </a:lnB>
                  </a:tcPr>
                </a:tc>
                <a:extLst>
                  <a:ext uri="{0D108BD9-81ED-4DB2-BD59-A6C34878D82A}">
                    <a16:rowId xmlns:a16="http://schemas.microsoft.com/office/drawing/2014/main" val="3757900917"/>
                  </a:ext>
                </a:extLst>
              </a:tr>
              <a:tr h="289112">
                <a:tc>
                  <a:txBody>
                    <a:bodyPr/>
                    <a:lstStyle/>
                    <a:p>
                      <a:pPr algn="l" fontAlgn="t"/>
                      <a:r>
                        <a:rPr lang="en-GB" sz="1200" b="0" i="0" u="none" strike="noStrike">
                          <a:solidFill>
                            <a:srgbClr val="005EB8"/>
                          </a:solidFill>
                          <a:effectLst/>
                          <a:latin typeface="Arial" panose="020B0604020202020204" pitchFamily="34" charset="0"/>
                        </a:rPr>
                        <a:t>The data below reports Assurance Returns submitted by the Regions</a:t>
                      </a:r>
                    </a:p>
                  </a:txBody>
                  <a:tcPr marL="9525" marR="9525" marT="9525" marB="0">
                    <a:lnL>
                      <a:noFill/>
                    </a:lnL>
                    <a:lnR>
                      <a:noFill/>
                    </a:lnR>
                    <a:lnT>
                      <a:noFill/>
                    </a:lnT>
                    <a:lnB>
                      <a:noFill/>
                    </a:lnB>
                  </a:tcPr>
                </a:tc>
                <a:extLst>
                  <a:ext uri="{0D108BD9-81ED-4DB2-BD59-A6C34878D82A}">
                    <a16:rowId xmlns:a16="http://schemas.microsoft.com/office/drawing/2014/main" val="2225278209"/>
                  </a:ext>
                </a:extLst>
              </a:tr>
            </a:tbl>
          </a:graphicData>
        </a:graphic>
      </p:graphicFrame>
      <p:graphicFrame>
        <p:nvGraphicFramePr>
          <p:cNvPr id="52" name="Chart 51">
            <a:extLst>
              <a:ext uri="{FF2B5EF4-FFF2-40B4-BE49-F238E27FC236}">
                <a16:creationId xmlns:a16="http://schemas.microsoft.com/office/drawing/2014/main" id="{D2C2BC42-1903-42A1-825B-B3E516E5D8F3}"/>
              </a:ext>
            </a:extLst>
          </p:cNvPr>
          <p:cNvGraphicFramePr/>
          <p:nvPr>
            <p:custDataLst>
              <p:tags r:id="rId3"/>
            </p:custDataLst>
          </p:nvPr>
        </p:nvGraphicFramePr>
        <p:xfrm>
          <a:off x="2874963" y="1971675"/>
          <a:ext cx="8583612" cy="1247775"/>
        </p:xfrm>
        <a:graphic>
          <a:graphicData uri="http://schemas.openxmlformats.org/drawingml/2006/chart">
            <c:chart xmlns:c="http://schemas.openxmlformats.org/drawingml/2006/chart" xmlns:r="http://schemas.openxmlformats.org/officeDocument/2006/relationships" r:id="rId36"/>
          </a:graphicData>
        </a:graphic>
      </p:graphicFrame>
      <p:sp>
        <p:nvSpPr>
          <p:cNvPr id="77" name="Text Placeholder 2">
            <a:extLst>
              <a:ext uri="{FF2B5EF4-FFF2-40B4-BE49-F238E27FC236}">
                <a16:creationId xmlns:a16="http://schemas.microsoft.com/office/drawing/2014/main" id="{584AEEEC-DE60-4B57-BDF5-8C05EE2A26B4}"/>
              </a:ext>
            </a:extLst>
          </p:cNvPr>
          <p:cNvSpPr>
            <a:spLocks noGrp="1"/>
          </p:cNvSpPr>
          <p:nvPr>
            <p:custDataLst>
              <p:tags r:id="rId4"/>
            </p:custDataLst>
          </p:nvPr>
        </p:nvSpPr>
        <p:spPr bwMode="gray">
          <a:xfrm>
            <a:off x="9128125" y="2636838"/>
            <a:ext cx="441325"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30163" tIns="0" rIns="3016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r>
              <a:rPr lang="en-GB" altLang="en-US" sz="1200">
                <a:solidFill>
                  <a:schemeClr val="bg1"/>
                </a:solidFill>
              </a:rPr>
              <a:t>41.2%</a:t>
            </a:r>
            <a:endParaRPr lang="en-GB" sz="1200">
              <a:solidFill>
                <a:schemeClr val="bg1"/>
              </a:solidFill>
            </a:endParaRPr>
          </a:p>
        </p:txBody>
      </p:sp>
      <p:sp>
        <p:nvSpPr>
          <p:cNvPr id="33" name="Text Placeholder 2">
            <a:extLst>
              <a:ext uri="{FF2B5EF4-FFF2-40B4-BE49-F238E27FC236}">
                <a16:creationId xmlns:a16="http://schemas.microsoft.com/office/drawing/2014/main" id="{FE06ACFE-E4D6-411B-9ADC-FFC9D7DBBDF4}"/>
              </a:ext>
            </a:extLst>
          </p:cNvPr>
          <p:cNvSpPr>
            <a:spLocks noGrp="1"/>
          </p:cNvSpPr>
          <p:nvPr>
            <p:custDataLst>
              <p:tags r:id="rId5"/>
            </p:custDataLst>
          </p:nvPr>
        </p:nvSpPr>
        <p:spPr bwMode="auto">
          <a:xfrm>
            <a:off x="4068763" y="3187700"/>
            <a:ext cx="584200"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C1043A94-992F-4C8E-82ED-3260D0700AA5}" type="datetime'''''A''c''''''''c''''e''''ss''''''''''''''''''''''e''d'">
              <a:rPr lang="en-GB" altLang="en-US" sz="1200" smtClean="0"/>
              <a:pPr marL="0" indent="0" algn="ctr">
                <a:spcBef>
                  <a:spcPct val="0"/>
                </a:spcBef>
                <a:spcAft>
                  <a:spcPct val="0"/>
                </a:spcAft>
                <a:buNone/>
              </a:pPr>
              <a:t>Accessed</a:t>
            </a:fld>
            <a:endParaRPr lang="en-GB" sz="1200"/>
          </a:p>
        </p:txBody>
      </p:sp>
      <p:sp>
        <p:nvSpPr>
          <p:cNvPr id="143" name="Text Placeholder 2">
            <a:extLst>
              <a:ext uri="{FF2B5EF4-FFF2-40B4-BE49-F238E27FC236}">
                <a16:creationId xmlns:a16="http://schemas.microsoft.com/office/drawing/2014/main" id="{06D23E43-D7B1-4608-ADD5-4287D57F6387}"/>
              </a:ext>
            </a:extLst>
          </p:cNvPr>
          <p:cNvSpPr>
            <a:spLocks noGrp="1"/>
          </p:cNvSpPr>
          <p:nvPr>
            <p:custDataLst>
              <p:tags r:id="rId6"/>
            </p:custDataLst>
          </p:nvPr>
        </p:nvSpPr>
        <p:spPr bwMode="gray">
          <a:xfrm>
            <a:off x="3516313" y="2513013"/>
            <a:ext cx="441325"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30163" tIns="0" rIns="3016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r>
              <a:rPr lang="en-GB" altLang="en-US" sz="1200">
                <a:solidFill>
                  <a:schemeClr val="bg1"/>
                </a:solidFill>
              </a:rPr>
              <a:t>53.5%</a:t>
            </a:r>
            <a:endParaRPr lang="en-GB" sz="1200">
              <a:solidFill>
                <a:schemeClr val="bg1"/>
              </a:solidFill>
            </a:endParaRPr>
          </a:p>
        </p:txBody>
      </p:sp>
      <p:sp>
        <p:nvSpPr>
          <p:cNvPr id="198" name="Text Placeholder 2">
            <a:extLst>
              <a:ext uri="{FF2B5EF4-FFF2-40B4-BE49-F238E27FC236}">
                <a16:creationId xmlns:a16="http://schemas.microsoft.com/office/drawing/2014/main" id="{FE06ACFE-E4D6-411B-9ADC-FFC9D7DBBDF4}"/>
              </a:ext>
            </a:extLst>
          </p:cNvPr>
          <p:cNvSpPr>
            <a:spLocks noGrp="1"/>
          </p:cNvSpPr>
          <p:nvPr>
            <p:custDataLst>
              <p:tags r:id="rId7"/>
            </p:custDataLst>
          </p:nvPr>
        </p:nvSpPr>
        <p:spPr bwMode="gray">
          <a:xfrm>
            <a:off x="4764088" y="2582863"/>
            <a:ext cx="441325"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30163" tIns="0" rIns="3016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r>
              <a:rPr lang="en-GB" altLang="en-US" sz="1200">
                <a:solidFill>
                  <a:schemeClr val="bg1"/>
                </a:solidFill>
                <a:effectLst/>
              </a:rPr>
              <a:t>46.5%</a:t>
            </a:r>
            <a:endParaRPr lang="en-GB" sz="1200">
              <a:solidFill>
                <a:schemeClr val="bg1"/>
              </a:solidFill>
            </a:endParaRPr>
          </a:p>
        </p:txBody>
      </p:sp>
      <p:sp>
        <p:nvSpPr>
          <p:cNvPr id="75" name="Text Placeholder 2">
            <a:extLst>
              <a:ext uri="{FF2B5EF4-FFF2-40B4-BE49-F238E27FC236}">
                <a16:creationId xmlns:a16="http://schemas.microsoft.com/office/drawing/2014/main" id="{1E057307-F246-49F2-BCC7-BB05B02A97F5}"/>
              </a:ext>
            </a:extLst>
          </p:cNvPr>
          <p:cNvSpPr>
            <a:spLocks noGrp="1"/>
          </p:cNvSpPr>
          <p:nvPr>
            <p:custDataLst>
              <p:tags r:id="rId8"/>
            </p:custDataLst>
          </p:nvPr>
        </p:nvSpPr>
        <p:spPr bwMode="gray">
          <a:xfrm>
            <a:off x="6323013" y="2584450"/>
            <a:ext cx="441325"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30163" tIns="0" rIns="3016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r>
              <a:rPr lang="en-GB" altLang="en-US" sz="1200">
                <a:solidFill>
                  <a:schemeClr val="bg1"/>
                </a:solidFill>
              </a:rPr>
              <a:t>46.5%</a:t>
            </a:r>
            <a:endParaRPr lang="en-GB" sz="1200">
              <a:solidFill>
                <a:schemeClr val="bg1"/>
              </a:solidFill>
            </a:endParaRPr>
          </a:p>
        </p:txBody>
      </p:sp>
      <p:sp>
        <p:nvSpPr>
          <p:cNvPr id="211" name="Text Placeholder 2">
            <a:extLst>
              <a:ext uri="{FF2B5EF4-FFF2-40B4-BE49-F238E27FC236}">
                <a16:creationId xmlns:a16="http://schemas.microsoft.com/office/drawing/2014/main" id="{FE06ACFE-E4D6-411B-9ADC-FFC9D7DBBDF4}"/>
              </a:ext>
            </a:extLst>
          </p:cNvPr>
          <p:cNvSpPr>
            <a:spLocks noGrp="1"/>
          </p:cNvSpPr>
          <p:nvPr>
            <p:custDataLst>
              <p:tags r:id="rId9"/>
            </p:custDataLst>
          </p:nvPr>
        </p:nvSpPr>
        <p:spPr bwMode="gray">
          <a:xfrm>
            <a:off x="7569200" y="2665413"/>
            <a:ext cx="441325"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30163" tIns="0" rIns="3016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r>
              <a:rPr lang="en-GB" altLang="en-US" sz="1200">
                <a:solidFill>
                  <a:schemeClr val="bg1"/>
                </a:solidFill>
                <a:effectLst/>
              </a:rPr>
              <a:t>38.4%</a:t>
            </a:r>
            <a:endParaRPr lang="en-GB" sz="1200">
              <a:solidFill>
                <a:schemeClr val="bg1"/>
              </a:solidFill>
            </a:endParaRPr>
          </a:p>
        </p:txBody>
      </p:sp>
      <p:sp>
        <p:nvSpPr>
          <p:cNvPr id="184" name="Text Placeholder 2">
            <a:extLst>
              <a:ext uri="{FF2B5EF4-FFF2-40B4-BE49-F238E27FC236}">
                <a16:creationId xmlns:a16="http://schemas.microsoft.com/office/drawing/2014/main" id="{D72F41D7-4161-4425-875E-1E8C8BA6E54A}"/>
              </a:ext>
            </a:extLst>
          </p:cNvPr>
          <p:cNvSpPr>
            <a:spLocks noGrp="1"/>
          </p:cNvSpPr>
          <p:nvPr>
            <p:custDataLst>
              <p:tags r:id="rId10"/>
            </p:custDataLst>
          </p:nvPr>
        </p:nvSpPr>
        <p:spPr bwMode="gray">
          <a:xfrm>
            <a:off x="4779963" y="2005013"/>
            <a:ext cx="411163"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30163" tIns="0" rIns="30163" bIns="0" numCol="1" spcCol="0" rtlCol="0" anchor="b"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AE73AAEE-643B-44C0-8EC1-14EA2F8F5B96}" type="datetime'''''''''''''''''''1'''''''''',''''''''1''16'''">
              <a:rPr lang="en-GB" altLang="en-US" sz="1200" b="1" smtClean="0"/>
              <a:pPr marL="0" indent="0" algn="ctr">
                <a:spcBef>
                  <a:spcPct val="0"/>
                </a:spcBef>
                <a:spcAft>
                  <a:spcPct val="0"/>
                </a:spcAft>
                <a:buNone/>
              </a:pPr>
              <a:t>1,116</a:t>
            </a:fld>
            <a:endParaRPr lang="en-GB" sz="1200" b="1"/>
          </a:p>
        </p:txBody>
      </p:sp>
      <p:sp>
        <p:nvSpPr>
          <p:cNvPr id="219" name="Text Placeholder 2">
            <a:extLst>
              <a:ext uri="{FF2B5EF4-FFF2-40B4-BE49-F238E27FC236}">
                <a16:creationId xmlns:a16="http://schemas.microsoft.com/office/drawing/2014/main" id="{FE06ACFE-E4D6-411B-9ADC-FFC9D7DBBDF4}"/>
              </a:ext>
            </a:extLst>
          </p:cNvPr>
          <p:cNvSpPr>
            <a:spLocks noGrp="1"/>
          </p:cNvSpPr>
          <p:nvPr>
            <p:custDataLst>
              <p:tags r:id="rId11"/>
            </p:custDataLst>
          </p:nvPr>
        </p:nvSpPr>
        <p:spPr bwMode="gray">
          <a:xfrm>
            <a:off x="10375900" y="2674938"/>
            <a:ext cx="441325"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30163" tIns="0" rIns="3016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r>
              <a:rPr lang="en-GB" altLang="en-US" sz="1200">
                <a:solidFill>
                  <a:schemeClr val="bg1"/>
                </a:solidFill>
                <a:effectLst/>
              </a:rPr>
              <a:t>37.4%</a:t>
            </a:r>
            <a:endParaRPr lang="en-GB" sz="1200">
              <a:solidFill>
                <a:schemeClr val="bg1"/>
              </a:solidFill>
            </a:endParaRPr>
          </a:p>
        </p:txBody>
      </p:sp>
      <p:sp>
        <p:nvSpPr>
          <p:cNvPr id="190" name="Text Placeholder 2">
            <a:extLst>
              <a:ext uri="{FF2B5EF4-FFF2-40B4-BE49-F238E27FC236}">
                <a16:creationId xmlns:a16="http://schemas.microsoft.com/office/drawing/2014/main" id="{445500AC-3C74-4DFD-807B-32CB9F7BCAD6}"/>
              </a:ext>
            </a:extLst>
          </p:cNvPr>
          <p:cNvSpPr>
            <a:spLocks noGrp="1"/>
          </p:cNvSpPr>
          <p:nvPr>
            <p:custDataLst>
              <p:tags r:id="rId12"/>
            </p:custDataLst>
          </p:nvPr>
        </p:nvSpPr>
        <p:spPr bwMode="gray">
          <a:xfrm>
            <a:off x="7643813" y="2168525"/>
            <a:ext cx="293688"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30163" tIns="0" rIns="30163" bIns="0" numCol="1" spcCol="0" rtlCol="0" anchor="b"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B84D2154-A82B-4B19-B9B6-C816FE9A3B71}" type="datetime'''''''''''''''''''9''''2''''''2'''''''''''''''''''''''''''''">
              <a:rPr lang="en-GB" altLang="en-US" sz="1200" b="1" smtClean="0"/>
              <a:pPr marL="0" indent="0" algn="ctr">
                <a:spcBef>
                  <a:spcPct val="0"/>
                </a:spcBef>
                <a:spcAft>
                  <a:spcPct val="0"/>
                </a:spcAft>
                <a:buNone/>
              </a:pPr>
              <a:t>922</a:t>
            </a:fld>
            <a:endParaRPr lang="en-GB" sz="1200" b="1"/>
          </a:p>
        </p:txBody>
      </p:sp>
      <p:sp>
        <p:nvSpPr>
          <p:cNvPr id="50" name="Text Placeholder 2">
            <a:extLst>
              <a:ext uri="{FF2B5EF4-FFF2-40B4-BE49-F238E27FC236}">
                <a16:creationId xmlns:a16="http://schemas.microsoft.com/office/drawing/2014/main" id="{3F8166EE-ED23-4A95-A090-5605A24A0A5C}"/>
              </a:ext>
            </a:extLst>
          </p:cNvPr>
          <p:cNvSpPr>
            <a:spLocks noGrp="1"/>
          </p:cNvSpPr>
          <p:nvPr>
            <p:custDataLst>
              <p:tags r:id="rId13"/>
            </p:custDataLst>
          </p:nvPr>
        </p:nvSpPr>
        <p:spPr bwMode="auto">
          <a:xfrm>
            <a:off x="6948488" y="3187700"/>
            <a:ext cx="434975"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72115023-9402-4836-8772-4384F5E8973E}" type="datetime'''''Invit''''''''''''''''''''''''''''''e''''''''''''''''d'''">
              <a:rPr lang="en-GB" altLang="en-US" sz="1200" smtClean="0"/>
              <a:pPr marL="0" indent="0" algn="ctr">
                <a:spcBef>
                  <a:spcPct val="0"/>
                </a:spcBef>
                <a:spcAft>
                  <a:spcPct val="0"/>
                </a:spcAft>
                <a:buNone/>
              </a:pPr>
              <a:t>Invited</a:t>
            </a:fld>
            <a:endParaRPr lang="en-GB" sz="1200"/>
          </a:p>
        </p:txBody>
      </p:sp>
      <p:sp>
        <p:nvSpPr>
          <p:cNvPr id="53" name="Text Placeholder 2">
            <a:extLst>
              <a:ext uri="{FF2B5EF4-FFF2-40B4-BE49-F238E27FC236}">
                <a16:creationId xmlns:a16="http://schemas.microsoft.com/office/drawing/2014/main" id="{BAE38067-8BAE-4F36-8953-1F4708F8138F}"/>
              </a:ext>
            </a:extLst>
          </p:cNvPr>
          <p:cNvSpPr>
            <a:spLocks noGrp="1"/>
          </p:cNvSpPr>
          <p:nvPr>
            <p:custDataLst>
              <p:tags r:id="rId14"/>
            </p:custDataLst>
          </p:nvPr>
        </p:nvSpPr>
        <p:spPr bwMode="auto">
          <a:xfrm>
            <a:off x="9340850" y="3187700"/>
            <a:ext cx="1263650"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48A580B6-1DD3-4F54-947B-07D51A00CEFD}" type="datetime'''P''o''p''''u''la''''''t''i''''''on ''p''ro''''v''i''''''ded'">
              <a:rPr lang="en-GB" altLang="en-US" sz="1200" smtClean="0"/>
              <a:pPr marL="0" indent="0" algn="ctr">
                <a:spcBef>
                  <a:spcPct val="0"/>
                </a:spcBef>
                <a:spcAft>
                  <a:spcPct val="0"/>
                </a:spcAft>
                <a:buNone/>
              </a:pPr>
              <a:t>Population provided</a:t>
            </a:fld>
            <a:endParaRPr lang="en-GB" sz="1200"/>
          </a:p>
        </p:txBody>
      </p:sp>
      <p:sp>
        <p:nvSpPr>
          <p:cNvPr id="168" name="Text Placeholder 2">
            <a:extLst>
              <a:ext uri="{FF2B5EF4-FFF2-40B4-BE49-F238E27FC236}">
                <a16:creationId xmlns:a16="http://schemas.microsoft.com/office/drawing/2014/main" id="{FE06ACFE-E4D6-411B-9ADC-FFC9D7DBBDF4}"/>
              </a:ext>
            </a:extLst>
          </p:cNvPr>
          <p:cNvSpPr>
            <a:spLocks noGrp="1"/>
          </p:cNvSpPr>
          <p:nvPr>
            <p:custDataLst>
              <p:tags r:id="rId15"/>
            </p:custDataLst>
          </p:nvPr>
        </p:nvSpPr>
        <p:spPr bwMode="gray">
          <a:xfrm>
            <a:off x="3532188" y="1863725"/>
            <a:ext cx="411163"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30163" tIns="0" rIns="30163" bIns="0" numCol="1" spcCol="0" rtlCol="0" anchor="b"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02CBB061-17E3-4F5B-B7DB-0F6741D5DE28}" type="datetime'''1,2''''''''''''''''''8''''''''''''''''''''''''''''''''4'''''">
              <a:rPr lang="en-GB" altLang="en-US" sz="1200" b="1" smtClean="0"/>
              <a:pPr marL="0" indent="0" algn="ctr">
                <a:spcBef>
                  <a:spcPct val="0"/>
                </a:spcBef>
                <a:spcAft>
                  <a:spcPct val="0"/>
                </a:spcAft>
                <a:buNone/>
              </a:pPr>
              <a:t>1,284</a:t>
            </a:fld>
            <a:endParaRPr lang="en-GB" sz="1200" b="1"/>
          </a:p>
        </p:txBody>
      </p:sp>
      <p:sp>
        <p:nvSpPr>
          <p:cNvPr id="170" name="Text Placeholder 2">
            <a:extLst>
              <a:ext uri="{FF2B5EF4-FFF2-40B4-BE49-F238E27FC236}">
                <a16:creationId xmlns:a16="http://schemas.microsoft.com/office/drawing/2014/main" id="{FE06ACFE-E4D6-411B-9ADC-FFC9D7DBBDF4}"/>
              </a:ext>
            </a:extLst>
          </p:cNvPr>
          <p:cNvSpPr>
            <a:spLocks noGrp="1"/>
          </p:cNvSpPr>
          <p:nvPr>
            <p:custDataLst>
              <p:tags r:id="rId16"/>
            </p:custDataLst>
          </p:nvPr>
        </p:nvSpPr>
        <p:spPr bwMode="gray">
          <a:xfrm>
            <a:off x="6338888" y="2006600"/>
            <a:ext cx="411163"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30163" tIns="0" rIns="30163" bIns="0" numCol="1" spcCol="0" rtlCol="0" anchor="b"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E4C98347-6E80-4286-B49F-74D7300E593E}" type="datetime'''''''1'''''''''''''''',1''1''''''5'''''''''''''''">
              <a:rPr lang="en-GB" altLang="en-US" sz="1200" b="1" smtClean="0"/>
              <a:pPr marL="0" indent="0" algn="ctr">
                <a:spcBef>
                  <a:spcPct val="0"/>
                </a:spcBef>
                <a:spcAft>
                  <a:spcPct val="0"/>
                </a:spcAft>
                <a:buNone/>
              </a:pPr>
              <a:t>1,115</a:t>
            </a:fld>
            <a:endParaRPr lang="en-GB" sz="1200" b="1"/>
          </a:p>
        </p:txBody>
      </p:sp>
      <p:sp>
        <p:nvSpPr>
          <p:cNvPr id="171" name="Text Placeholder 2">
            <a:extLst>
              <a:ext uri="{FF2B5EF4-FFF2-40B4-BE49-F238E27FC236}">
                <a16:creationId xmlns:a16="http://schemas.microsoft.com/office/drawing/2014/main" id="{FE06ACFE-E4D6-411B-9ADC-FFC9D7DBBDF4}"/>
              </a:ext>
            </a:extLst>
          </p:cNvPr>
          <p:cNvSpPr>
            <a:spLocks noGrp="1"/>
          </p:cNvSpPr>
          <p:nvPr>
            <p:custDataLst>
              <p:tags r:id="rId17"/>
            </p:custDataLst>
          </p:nvPr>
        </p:nvSpPr>
        <p:spPr bwMode="gray">
          <a:xfrm>
            <a:off x="9202738" y="2112963"/>
            <a:ext cx="293688"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30163" tIns="0" rIns="30163" bIns="0" numCol="1" spcCol="0" rtlCol="0" anchor="b"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2F85C93C-C19A-442F-BB4C-E76B5E8A8E48}" type="datetime'''''''9''''''''''''''''''8''''8'''''''''''''''''''''''''''">
              <a:rPr lang="en-GB" altLang="en-US" sz="1200" b="1" smtClean="0"/>
              <a:pPr marL="0" indent="0" algn="ctr">
                <a:spcBef>
                  <a:spcPct val="0"/>
                </a:spcBef>
                <a:spcAft>
                  <a:spcPct val="0"/>
                </a:spcAft>
                <a:buNone/>
              </a:pPr>
              <a:t>988</a:t>
            </a:fld>
            <a:endParaRPr lang="en-GB" sz="1200" b="1"/>
          </a:p>
        </p:txBody>
      </p:sp>
      <p:sp>
        <p:nvSpPr>
          <p:cNvPr id="187" name="Text Placeholder 2">
            <a:extLst>
              <a:ext uri="{FF2B5EF4-FFF2-40B4-BE49-F238E27FC236}">
                <a16:creationId xmlns:a16="http://schemas.microsoft.com/office/drawing/2014/main" id="{DD3AB629-D6ED-40F2-894F-3662DAEB0C66}"/>
              </a:ext>
            </a:extLst>
          </p:cNvPr>
          <p:cNvSpPr>
            <a:spLocks noGrp="1"/>
          </p:cNvSpPr>
          <p:nvPr>
            <p:custDataLst>
              <p:tags r:id="rId18"/>
            </p:custDataLst>
          </p:nvPr>
        </p:nvSpPr>
        <p:spPr bwMode="gray">
          <a:xfrm>
            <a:off x="10450513" y="2189163"/>
            <a:ext cx="293688"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30163" tIns="0" rIns="30163" bIns="0" numCol="1" spcCol="0" rtlCol="0" anchor="b"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5FE9980E-DBD4-4992-B299-E23955D2A479}" type="datetime'''''''''''''8''''''''''''''''''''''''''''''9''''8'''''''''''">
              <a:rPr lang="en-GB" altLang="en-US" sz="1200" b="1" smtClean="0"/>
              <a:pPr marL="0" indent="0" algn="ctr">
                <a:spcBef>
                  <a:spcPct val="0"/>
                </a:spcBef>
                <a:spcAft>
                  <a:spcPct val="0"/>
                </a:spcAft>
                <a:buNone/>
              </a:pPr>
              <a:t>898</a:t>
            </a:fld>
            <a:endParaRPr lang="en-GB" sz="1200" b="1"/>
          </a:p>
        </p:txBody>
      </p:sp>
      <p:sp>
        <p:nvSpPr>
          <p:cNvPr id="80" name="Rectangle 79">
            <a:extLst>
              <a:ext uri="{FF2B5EF4-FFF2-40B4-BE49-F238E27FC236}">
                <a16:creationId xmlns:a16="http://schemas.microsoft.com/office/drawing/2014/main" id="{F524F72C-A389-46D0-9AC6-782F5D62D68A}"/>
              </a:ext>
            </a:extLst>
          </p:cNvPr>
          <p:cNvSpPr/>
          <p:nvPr>
            <p:custDataLst>
              <p:tags r:id="rId19"/>
            </p:custDataLst>
          </p:nvPr>
        </p:nvSpPr>
        <p:spPr bwMode="auto">
          <a:xfrm>
            <a:off x="10169525" y="1311275"/>
            <a:ext cx="214313" cy="160338"/>
          </a:xfrm>
          <a:prstGeom prst="rect">
            <a:avLst/>
          </a:prstGeom>
          <a:solidFill>
            <a:srgbClr val="0065B7"/>
          </a:solidFill>
          <a:ln w="9525" cap="flat" cmpd="sng" algn="ctr">
            <a:solidFill>
              <a:schemeClr val="tx1"/>
            </a:solid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8" name="Rectangle 67">
            <a:extLst>
              <a:ext uri="{FF2B5EF4-FFF2-40B4-BE49-F238E27FC236}">
                <a16:creationId xmlns:a16="http://schemas.microsoft.com/office/drawing/2014/main" id="{618D1F8A-48EF-4D46-AC82-B25703F5E0B3}"/>
              </a:ext>
            </a:extLst>
          </p:cNvPr>
          <p:cNvSpPr/>
          <p:nvPr>
            <p:custDataLst>
              <p:tags r:id="rId20"/>
            </p:custDataLst>
          </p:nvPr>
        </p:nvSpPr>
        <p:spPr bwMode="auto">
          <a:xfrm>
            <a:off x="10169525" y="1535113"/>
            <a:ext cx="214313" cy="160338"/>
          </a:xfrm>
          <a:prstGeom prst="rect">
            <a:avLst/>
          </a:prstGeom>
          <a:solidFill>
            <a:srgbClr val="AF04BD"/>
          </a:solidFill>
          <a:ln w="9525" cap="flat" cmpd="sng" algn="ctr">
            <a:solidFill>
              <a:schemeClr val="tx1"/>
            </a:solid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Text Placeholder 2">
            <a:extLst>
              <a:ext uri="{FF2B5EF4-FFF2-40B4-BE49-F238E27FC236}">
                <a16:creationId xmlns:a16="http://schemas.microsoft.com/office/drawing/2014/main" id="{FE06ACFE-E4D6-411B-9ADC-FFC9D7DBBDF4}"/>
              </a:ext>
            </a:extLst>
          </p:cNvPr>
          <p:cNvSpPr>
            <a:spLocks noGrp="1"/>
          </p:cNvSpPr>
          <p:nvPr>
            <p:custDataLst>
              <p:tags r:id="rId21"/>
            </p:custDataLst>
          </p:nvPr>
        </p:nvSpPr>
        <p:spPr bwMode="auto">
          <a:xfrm>
            <a:off x="10434638" y="1319213"/>
            <a:ext cx="881063"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spcAft>
                <a:spcPct val="0"/>
              </a:spcAft>
              <a:buNone/>
            </a:pPr>
            <a:fld id="{6785927B-321F-44F9-BDB8-67222886EFD4}" type="datetime'''''''''''''G''P'''' ''''Dash''''''''bo''a''''''r''''''d'''">
              <a:rPr lang="en-GB" altLang="en-US" sz="1200" smtClean="0"/>
              <a:pPr marL="0" indent="0">
                <a:spcBef>
                  <a:spcPct val="0"/>
                </a:spcBef>
                <a:spcAft>
                  <a:spcPct val="0"/>
                </a:spcAft>
                <a:buNone/>
              </a:pPr>
              <a:t>GP Dashboard</a:t>
            </a:fld>
            <a:endParaRPr lang="en-GB" sz="1200"/>
          </a:p>
        </p:txBody>
      </p:sp>
      <p:sp>
        <p:nvSpPr>
          <p:cNvPr id="183" name="Text Placeholder 2">
            <a:extLst>
              <a:ext uri="{FF2B5EF4-FFF2-40B4-BE49-F238E27FC236}">
                <a16:creationId xmlns:a16="http://schemas.microsoft.com/office/drawing/2014/main" id="{8FBCAC23-C0BD-4815-B65C-96AAEDD13B0D}"/>
              </a:ext>
            </a:extLst>
          </p:cNvPr>
          <p:cNvSpPr>
            <a:spLocks noGrp="1"/>
          </p:cNvSpPr>
          <p:nvPr>
            <p:custDataLst>
              <p:tags r:id="rId22"/>
            </p:custDataLst>
          </p:nvPr>
        </p:nvSpPr>
        <p:spPr bwMode="auto">
          <a:xfrm>
            <a:off x="10434638" y="1543050"/>
            <a:ext cx="438150"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spcAft>
                <a:spcPct val="0"/>
              </a:spcAft>
              <a:buNone/>
            </a:pPr>
            <a:fld id="{30B5AB78-D16E-4093-AB8B-FAEFA465CDE3}" type="datetime'''''P''''R''''''I''''''''''''''M''''''I''''S'''''''''''''''">
              <a:rPr lang="en-GB" altLang="en-US" sz="1200" smtClean="0"/>
              <a:pPr marL="0" indent="0">
                <a:spcBef>
                  <a:spcPct val="0"/>
                </a:spcBef>
                <a:spcAft>
                  <a:spcPct val="0"/>
                </a:spcAft>
                <a:buNone/>
              </a:pPr>
              <a:t>PRIMIS</a:t>
            </a:fld>
            <a:endParaRPr lang="en-GB" sz="1200"/>
          </a:p>
        </p:txBody>
      </p:sp>
      <p:sp>
        <p:nvSpPr>
          <p:cNvPr id="206" name="TextBox 205">
            <a:extLst>
              <a:ext uri="{FF2B5EF4-FFF2-40B4-BE49-F238E27FC236}">
                <a16:creationId xmlns:a16="http://schemas.microsoft.com/office/drawing/2014/main" id="{38CF2F52-0439-4D2A-B681-E0878D71E8FC}"/>
              </a:ext>
            </a:extLst>
          </p:cNvPr>
          <p:cNvSpPr txBox="1">
            <a:spLocks noChangeAspect="1"/>
          </p:cNvSpPr>
          <p:nvPr/>
        </p:nvSpPr>
        <p:spPr>
          <a:xfrm>
            <a:off x="2957789" y="3433924"/>
            <a:ext cx="8417967" cy="2355004"/>
          </a:xfrm>
          <a:prstGeom prst="rect">
            <a:avLst/>
          </a:prstGeom>
          <a:noFill/>
          <a:ln w="12700">
            <a:noFill/>
          </a:ln>
        </p:spPr>
        <p:txBody>
          <a:bodyPr wrap="square" rtlCol="0">
            <a:spAutoFit/>
          </a:bodyPr>
          <a:lstStyle/>
          <a:p>
            <a:pPr marL="285750" lvl="1" indent="-285750">
              <a:lnSpc>
                <a:spcPct val="150000"/>
              </a:lnSpc>
              <a:spcBef>
                <a:spcPts val="600"/>
              </a:spcBef>
              <a:spcAft>
                <a:spcPts val="600"/>
              </a:spcAft>
              <a:buClr>
                <a:schemeClr val="tx2"/>
              </a:buClr>
              <a:buFont typeface="Arial" panose="020B0604020202020204" pitchFamily="34" charset="0"/>
              <a:buChar char="•"/>
            </a:pPr>
            <a:r>
              <a:rPr lang="en-GB" sz="1600" b="1">
                <a:latin typeface="Arial" panose="020B0604020202020204" pitchFamily="34" charset="0"/>
                <a:cs typeface="Arial" panose="020B0604020202020204" pitchFamily="34" charset="0"/>
              </a:rPr>
              <a:t>1,283 (53.5%)</a:t>
            </a:r>
            <a:r>
              <a:rPr lang="en-GB" sz="1600">
                <a:latin typeface="Arial" panose="020B0604020202020204" pitchFamily="34" charset="0"/>
                <a:cs typeface="Arial" panose="020B0604020202020204" pitchFamily="34" charset="0"/>
              </a:rPr>
              <a:t> and </a:t>
            </a:r>
            <a:r>
              <a:rPr lang="en-GB" sz="1600" b="1">
                <a:latin typeface="Arial" panose="020B0604020202020204" pitchFamily="34" charset="0"/>
                <a:cs typeface="Arial" panose="020B0604020202020204" pitchFamily="34" charset="0"/>
              </a:rPr>
              <a:t>1,115 (46.5%) </a:t>
            </a:r>
            <a:r>
              <a:rPr lang="en-GB" sz="1600">
                <a:latin typeface="Arial" panose="020B0604020202020204" pitchFamily="34" charset="0"/>
                <a:cs typeface="Arial" panose="020B0604020202020204" pitchFamily="34" charset="0"/>
              </a:rPr>
              <a:t>accessed </a:t>
            </a:r>
            <a:r>
              <a:rPr lang="en-GB" sz="1600" b="1">
                <a:latin typeface="Arial" panose="020B0604020202020204" pitchFamily="34" charset="0"/>
                <a:cs typeface="Arial" panose="020B0604020202020204" pitchFamily="34" charset="0"/>
              </a:rPr>
              <a:t>GP Dashboard </a:t>
            </a:r>
            <a:r>
              <a:rPr lang="en-GB" sz="1600">
                <a:latin typeface="Arial" panose="020B0604020202020204" pitchFamily="34" charset="0"/>
                <a:cs typeface="Arial" panose="020B0604020202020204" pitchFamily="34" charset="0"/>
              </a:rPr>
              <a:t>and </a:t>
            </a:r>
            <a:r>
              <a:rPr lang="en-GB" sz="1600" b="1">
                <a:latin typeface="Arial" panose="020B0604020202020204" pitchFamily="34" charset="0"/>
                <a:cs typeface="Arial" panose="020B0604020202020204" pitchFamily="34" charset="0"/>
              </a:rPr>
              <a:t>PRIMIS</a:t>
            </a:r>
          </a:p>
          <a:p>
            <a:pPr marL="285750" indent="-285750">
              <a:lnSpc>
                <a:spcPct val="150000"/>
              </a:lnSpc>
              <a:spcBef>
                <a:spcPts val="600"/>
              </a:spcBef>
              <a:spcAft>
                <a:spcPts val="600"/>
              </a:spcAft>
              <a:buClr>
                <a:schemeClr val="tx2"/>
              </a:buClr>
              <a:buFont typeface="Arial" panose="020B0604020202020204" pitchFamily="34" charset="0"/>
              <a:buChar char="•"/>
            </a:pPr>
            <a:r>
              <a:rPr lang="en-GB" sz="1600" b="1">
                <a:latin typeface="Arial" panose="020B0604020202020204" pitchFamily="34" charset="0"/>
                <a:cs typeface="Arial" panose="020B0604020202020204" pitchFamily="34" charset="0"/>
              </a:rPr>
              <a:t>1,114 (46.5%) </a:t>
            </a:r>
            <a:r>
              <a:rPr lang="en-GB" sz="1600">
                <a:latin typeface="Arial" panose="020B0604020202020204" pitchFamily="34" charset="0"/>
                <a:cs typeface="Arial" panose="020B0604020202020204" pitchFamily="34" charset="0"/>
              </a:rPr>
              <a:t>and </a:t>
            </a:r>
            <a:r>
              <a:rPr lang="en-GB" sz="1600" b="1">
                <a:latin typeface="Arial" panose="020B0604020202020204" pitchFamily="34" charset="0"/>
                <a:cs typeface="Arial" panose="020B0604020202020204" pitchFamily="34" charset="0"/>
              </a:rPr>
              <a:t>921 (38.4%) </a:t>
            </a:r>
            <a:r>
              <a:rPr lang="en-GB" sz="1600">
                <a:latin typeface="Arial" panose="020B0604020202020204" pitchFamily="34" charset="0"/>
                <a:cs typeface="Arial" panose="020B0604020202020204" pitchFamily="34" charset="0"/>
              </a:rPr>
              <a:t>invited patients using </a:t>
            </a:r>
            <a:r>
              <a:rPr lang="en-GB" sz="1600" b="1">
                <a:latin typeface="Arial" panose="020B0604020202020204" pitchFamily="34" charset="0"/>
                <a:cs typeface="Arial" panose="020B0604020202020204" pitchFamily="34" charset="0"/>
              </a:rPr>
              <a:t>GP Dashboard </a:t>
            </a:r>
            <a:r>
              <a:rPr lang="en-GB" sz="1600">
                <a:latin typeface="Arial" panose="020B0604020202020204" pitchFamily="34" charset="0"/>
                <a:cs typeface="Arial" panose="020B0604020202020204" pitchFamily="34" charset="0"/>
              </a:rPr>
              <a:t>and </a:t>
            </a:r>
            <a:r>
              <a:rPr lang="en-GB" sz="1600" b="1">
                <a:latin typeface="Arial" panose="020B0604020202020204" pitchFamily="34" charset="0"/>
                <a:cs typeface="Arial" panose="020B0604020202020204" pitchFamily="34" charset="0"/>
              </a:rPr>
              <a:t>PRIMIS</a:t>
            </a:r>
          </a:p>
          <a:p>
            <a:pPr marL="285750" lvl="1" indent="-285750">
              <a:lnSpc>
                <a:spcPct val="150000"/>
              </a:lnSpc>
              <a:spcBef>
                <a:spcPts val="600"/>
              </a:spcBef>
              <a:spcAft>
                <a:spcPts val="600"/>
              </a:spcAft>
              <a:buClr>
                <a:schemeClr val="tx2"/>
              </a:buClr>
              <a:buFont typeface="Arial" panose="020B0604020202020204" pitchFamily="34" charset="0"/>
              <a:buChar char="•"/>
            </a:pPr>
            <a:r>
              <a:rPr lang="en-GB" sz="1600" b="1">
                <a:latin typeface="Arial" panose="020B0604020202020204" pitchFamily="34" charset="0"/>
                <a:cs typeface="Arial" panose="020B0604020202020204" pitchFamily="34" charset="0"/>
              </a:rPr>
              <a:t>987 (41.2%) </a:t>
            </a:r>
            <a:r>
              <a:rPr lang="en-GB" sz="1600">
                <a:latin typeface="Arial" panose="020B0604020202020204" pitchFamily="34" charset="0"/>
                <a:cs typeface="Arial" panose="020B0604020202020204" pitchFamily="34" charset="0"/>
              </a:rPr>
              <a:t>and</a:t>
            </a:r>
            <a:r>
              <a:rPr lang="en-GB" sz="1600" b="1">
                <a:latin typeface="Arial" panose="020B0604020202020204" pitchFamily="34" charset="0"/>
                <a:cs typeface="Arial" panose="020B0604020202020204" pitchFamily="34" charset="0"/>
              </a:rPr>
              <a:t> 897 (37.4%) </a:t>
            </a:r>
            <a:r>
              <a:rPr lang="en-GB" sz="1600">
                <a:latin typeface="Arial" panose="020B0604020202020204" pitchFamily="34" charset="0"/>
                <a:cs typeface="Arial" panose="020B0604020202020204" pitchFamily="34" charset="0"/>
              </a:rPr>
              <a:t>provided</a:t>
            </a:r>
            <a:r>
              <a:rPr lang="en-GB" sz="1600" b="1">
                <a:latin typeface="Arial" panose="020B0604020202020204" pitchFamily="34" charset="0"/>
                <a:cs typeface="Arial" panose="020B0604020202020204" pitchFamily="34" charset="0"/>
              </a:rPr>
              <a:t> GP Dashboard </a:t>
            </a:r>
            <a:r>
              <a:rPr lang="en-GB" sz="1600">
                <a:latin typeface="Arial" panose="020B0604020202020204" pitchFamily="34" charset="0"/>
                <a:cs typeface="Arial" panose="020B0604020202020204" pitchFamily="34" charset="0"/>
              </a:rPr>
              <a:t>and</a:t>
            </a:r>
            <a:r>
              <a:rPr lang="en-GB" sz="1600" b="1">
                <a:latin typeface="Arial" panose="020B0604020202020204" pitchFamily="34" charset="0"/>
                <a:cs typeface="Arial" panose="020B0604020202020204" pitchFamily="34" charset="0"/>
              </a:rPr>
              <a:t> PRIMIS population</a:t>
            </a:r>
          </a:p>
          <a:p>
            <a:pPr marL="742950" lvl="2" indent="-285750">
              <a:lnSpc>
                <a:spcPct val="150000"/>
              </a:lnSpc>
              <a:spcBef>
                <a:spcPts val="600"/>
              </a:spcBef>
              <a:spcAft>
                <a:spcPts val="600"/>
              </a:spcAft>
              <a:buClr>
                <a:schemeClr val="tx2"/>
              </a:buClr>
              <a:buFont typeface="Courier New" panose="02070309020205020404" pitchFamily="49" charset="0"/>
              <a:buChar char="o"/>
            </a:pPr>
            <a:r>
              <a:rPr lang="en-GB" sz="1600" b="1">
                <a:latin typeface="Arial" panose="020B0604020202020204" pitchFamily="34" charset="0"/>
                <a:cs typeface="Arial" panose="020B0604020202020204" pitchFamily="34" charset="0"/>
              </a:rPr>
              <a:t>9 GPs with 651 patients </a:t>
            </a:r>
            <a:r>
              <a:rPr lang="en-GB" sz="1600">
                <a:latin typeface="Arial" panose="020B0604020202020204" pitchFamily="34" charset="0"/>
                <a:cs typeface="Arial" panose="020B0604020202020204" pitchFamily="34" charset="0"/>
              </a:rPr>
              <a:t>identified through </a:t>
            </a:r>
            <a:r>
              <a:rPr lang="en-GB" sz="1600" b="1">
                <a:latin typeface="Arial" panose="020B0604020202020204" pitchFamily="34" charset="0"/>
                <a:cs typeface="Arial" panose="020B0604020202020204" pitchFamily="34" charset="0"/>
              </a:rPr>
              <a:t>Foundry </a:t>
            </a:r>
            <a:r>
              <a:rPr lang="en-GB" sz="1600">
                <a:latin typeface="Arial" panose="020B0604020202020204" pitchFamily="34" charset="0"/>
                <a:cs typeface="Arial" panose="020B0604020202020204" pitchFamily="34" charset="0"/>
              </a:rPr>
              <a:t>are yet </a:t>
            </a:r>
            <a:r>
              <a:rPr lang="en-GB" sz="1600" b="1">
                <a:latin typeface="Arial" panose="020B0604020202020204" pitchFamily="34" charset="0"/>
                <a:cs typeface="Arial" panose="020B0604020202020204" pitchFamily="34" charset="0"/>
              </a:rPr>
              <a:t>to confirm the final population of IS individuals</a:t>
            </a:r>
          </a:p>
        </p:txBody>
      </p:sp>
      <p:sp>
        <p:nvSpPr>
          <p:cNvPr id="300" name="Rectangle 299">
            <a:extLst>
              <a:ext uri="{FF2B5EF4-FFF2-40B4-BE49-F238E27FC236}">
                <a16:creationId xmlns:a16="http://schemas.microsoft.com/office/drawing/2014/main" id="{4724358D-C19C-4E3E-A52A-19BDCCA8EF7A}"/>
              </a:ext>
            </a:extLst>
          </p:cNvPr>
          <p:cNvSpPr/>
          <p:nvPr/>
        </p:nvSpPr>
        <p:spPr>
          <a:xfrm>
            <a:off x="2957789" y="3426486"/>
            <a:ext cx="8417967" cy="2369880"/>
          </a:xfrm>
          <a:prstGeom prst="rect">
            <a:avLst/>
          </a:prstGeom>
          <a:noFill/>
          <a:ln>
            <a:solidFill>
              <a:srgbClr val="0065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666" name="Chart 665">
            <a:extLst>
              <a:ext uri="{FF2B5EF4-FFF2-40B4-BE49-F238E27FC236}">
                <a16:creationId xmlns:a16="http://schemas.microsoft.com/office/drawing/2014/main" id="{697699A2-ABE4-4AAC-A295-F884E0873E85}"/>
              </a:ext>
            </a:extLst>
          </p:cNvPr>
          <p:cNvGraphicFramePr/>
          <p:nvPr>
            <p:custDataLst>
              <p:tags r:id="rId23"/>
            </p:custDataLst>
          </p:nvPr>
        </p:nvGraphicFramePr>
        <p:xfrm>
          <a:off x="330200" y="1444625"/>
          <a:ext cx="2208213" cy="4433888"/>
        </p:xfrm>
        <a:graphic>
          <a:graphicData uri="http://schemas.openxmlformats.org/drawingml/2006/chart">
            <c:chart xmlns:c="http://schemas.openxmlformats.org/drawingml/2006/chart" xmlns:r="http://schemas.openxmlformats.org/officeDocument/2006/relationships" r:id="rId37"/>
          </a:graphicData>
        </a:graphic>
      </p:graphicFrame>
      <p:sp>
        <p:nvSpPr>
          <p:cNvPr id="295" name="Text Placeholder 2">
            <a:extLst>
              <a:ext uri="{FF2B5EF4-FFF2-40B4-BE49-F238E27FC236}">
                <a16:creationId xmlns:a16="http://schemas.microsoft.com/office/drawing/2014/main" id="{FE06ACFE-E4D6-411B-9ADC-FFC9D7DBBDF4}"/>
              </a:ext>
            </a:extLst>
          </p:cNvPr>
          <p:cNvSpPr>
            <a:spLocks noGrp="1"/>
          </p:cNvSpPr>
          <p:nvPr>
            <p:custDataLst>
              <p:tags r:id="rId24"/>
            </p:custDataLst>
          </p:nvPr>
        </p:nvSpPr>
        <p:spPr bwMode="gray">
          <a:xfrm>
            <a:off x="1228725" y="1336675"/>
            <a:ext cx="411163"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30163" tIns="0" rIns="30163" bIns="0" numCol="1" spcCol="0" rtlCol="0" anchor="b"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38808761-1E95-4235-95F1-328FE1C21F59}" type="datetime'''''''6'''''''''''''''''''',''''''''3''72'''''''''''''''">
              <a:rPr lang="en-GB" altLang="en-US" sz="1200" b="1" smtClean="0">
                <a:effectLst/>
              </a:rPr>
              <a:pPr marL="0" indent="0" algn="ctr">
                <a:spcBef>
                  <a:spcPct val="0"/>
                </a:spcBef>
                <a:spcAft>
                  <a:spcPct val="0"/>
                </a:spcAft>
                <a:buNone/>
              </a:pPr>
              <a:t>6,372</a:t>
            </a:fld>
            <a:endParaRPr lang="en-GB" sz="1200" b="1"/>
          </a:p>
        </p:txBody>
      </p:sp>
      <p:sp>
        <p:nvSpPr>
          <p:cNvPr id="308" name="Text Placeholder 2">
            <a:extLst>
              <a:ext uri="{FF2B5EF4-FFF2-40B4-BE49-F238E27FC236}">
                <a16:creationId xmlns:a16="http://schemas.microsoft.com/office/drawing/2014/main" id="{FE06ACFE-E4D6-411B-9ADC-FFC9D7DBBDF4}"/>
              </a:ext>
            </a:extLst>
          </p:cNvPr>
          <p:cNvSpPr>
            <a:spLocks noGrp="1"/>
          </p:cNvSpPr>
          <p:nvPr>
            <p:custDataLst>
              <p:tags r:id="rId25"/>
            </p:custDataLst>
          </p:nvPr>
        </p:nvSpPr>
        <p:spPr bwMode="gray">
          <a:xfrm>
            <a:off x="1225550" y="2165350"/>
            <a:ext cx="417513" cy="3302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30163" tIns="0" rIns="3016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4016424F-023C-4DC0-9C23-33D960E65BB2}" type="datetime'''''''''''''2,''''''''''''3''''''''''9''''''''''7'''''''''''''">
              <a:rPr lang="en-GB" altLang="en-US" sz="1200" smtClean="0">
                <a:solidFill>
                  <a:schemeClr val="bg1"/>
                </a:solidFill>
                <a:effectLst/>
              </a:rPr>
              <a:pPr marL="0" indent="0" algn="ctr">
                <a:spcBef>
                  <a:spcPct val="0"/>
                </a:spcBef>
                <a:spcAft>
                  <a:spcPct val="0"/>
                </a:spcAft>
                <a:buNone/>
              </a:pPr>
              <a:t>2,397</a:t>
            </a:fld>
            <a:br>
              <a:rPr lang="en-GB" altLang="en-US" sz="1200">
                <a:solidFill>
                  <a:schemeClr val="bg1"/>
                </a:solidFill>
                <a:effectLst/>
              </a:rPr>
            </a:br>
            <a:r>
              <a:rPr lang="en-GB" altLang="en-US" sz="1200">
                <a:solidFill>
                  <a:schemeClr val="bg1"/>
                </a:solidFill>
                <a:effectLst/>
              </a:rPr>
              <a:t>(</a:t>
            </a:r>
            <a:fld id="{9D38F650-06F8-42B0-9874-0B994639A459}" type="datetime'''''''''''''''''''''''''''''''''''3''8''''''''''''%'''">
              <a:rPr lang="en-GB" altLang="en-US" sz="1200" smtClean="0">
                <a:solidFill>
                  <a:schemeClr val="bg1"/>
                </a:solidFill>
                <a:effectLst/>
              </a:rPr>
              <a:pPr marL="0" indent="0" algn="ctr">
                <a:spcBef>
                  <a:spcPct val="0"/>
                </a:spcBef>
                <a:spcAft>
                  <a:spcPct val="0"/>
                </a:spcAft>
                <a:buNone/>
              </a:pPr>
              <a:t>38%</a:t>
            </a:fld>
            <a:r>
              <a:rPr lang="en-GB" sz="1200">
                <a:solidFill>
                  <a:schemeClr val="bg1"/>
                </a:solidFill>
              </a:rPr>
              <a:t>)</a:t>
            </a:r>
          </a:p>
        </p:txBody>
      </p:sp>
      <p:sp>
        <p:nvSpPr>
          <p:cNvPr id="309" name="Text Placeholder 2">
            <a:extLst>
              <a:ext uri="{FF2B5EF4-FFF2-40B4-BE49-F238E27FC236}">
                <a16:creationId xmlns:a16="http://schemas.microsoft.com/office/drawing/2014/main" id="{FE06ACFE-E4D6-411B-9ADC-FFC9D7DBBDF4}"/>
              </a:ext>
            </a:extLst>
          </p:cNvPr>
          <p:cNvSpPr>
            <a:spLocks noGrp="1"/>
          </p:cNvSpPr>
          <p:nvPr>
            <p:custDataLst>
              <p:tags r:id="rId26"/>
            </p:custDataLst>
          </p:nvPr>
        </p:nvSpPr>
        <p:spPr bwMode="gray">
          <a:xfrm>
            <a:off x="1225550" y="4298950"/>
            <a:ext cx="417513" cy="330200"/>
          </a:xfrm>
          <a:prstGeom prst="rect">
            <a:avLst/>
          </a:prstGeom>
          <a:noFill/>
          <a:ln>
            <a:noFill/>
          </a:ln>
          <a:effectLst/>
          <a:extLst>
            <a:ext uri="{909E8E84-426E-40DD-AFC4-6F175D3DCCD1}">
              <a14:hiddenFill xmlns:a14="http://schemas.microsoft.com/office/drawing/2010/main">
                <a:solidFill>
                  <a:srgbClr val="C0C0C0"/>
                </a:solidFill>
              </a14:hiddenFill>
            </a:ext>
          </a:extLst>
        </p:spPr>
        <p:txBody>
          <a:bodyPr vert="horz" wrap="none" lIns="30163" tIns="0" rIns="3016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CA62EBF6-DB3B-4CB4-9882-9BD4EC14FE56}" type="datetime'''''''''''''''''''3'''''''''''''',''9''7''5'''''">
              <a:rPr lang="en-GB" altLang="en-US" sz="1200" smtClean="0">
                <a:effectLst/>
              </a:rPr>
              <a:pPr marL="0" indent="0" algn="ctr">
                <a:spcBef>
                  <a:spcPct val="0"/>
                </a:spcBef>
                <a:spcAft>
                  <a:spcPct val="0"/>
                </a:spcAft>
                <a:buNone/>
              </a:pPr>
              <a:t>3,975</a:t>
            </a:fld>
            <a:br>
              <a:rPr lang="en-GB" altLang="en-US" sz="1200">
                <a:effectLst/>
              </a:rPr>
            </a:br>
            <a:r>
              <a:rPr lang="en-GB" altLang="en-US" sz="1200">
                <a:effectLst/>
              </a:rPr>
              <a:t>(</a:t>
            </a:r>
            <a:fld id="{9B615078-F37D-4B83-B3AE-A0F92C31CC4F}" type="datetime'''''''6''''''''''''2''''''''''''''''''''''''''''%'''''">
              <a:rPr lang="en-GB" altLang="en-US" sz="1200" smtClean="0">
                <a:effectLst/>
              </a:rPr>
              <a:pPr marL="0" indent="0" algn="ctr">
                <a:spcBef>
                  <a:spcPct val="0"/>
                </a:spcBef>
                <a:spcAft>
                  <a:spcPct val="0"/>
                </a:spcAft>
                <a:buNone/>
              </a:pPr>
              <a:t>62%</a:t>
            </a:fld>
            <a:r>
              <a:rPr lang="en-GB" sz="1200"/>
              <a:t>)</a:t>
            </a:r>
          </a:p>
        </p:txBody>
      </p:sp>
      <p:sp>
        <p:nvSpPr>
          <p:cNvPr id="276" name="Text Placeholder 2">
            <a:extLst>
              <a:ext uri="{FF2B5EF4-FFF2-40B4-BE49-F238E27FC236}">
                <a16:creationId xmlns:a16="http://schemas.microsoft.com/office/drawing/2014/main" id="{FE06ACFE-E4D6-411B-9ADC-FFC9D7DBBDF4}"/>
              </a:ext>
            </a:extLst>
          </p:cNvPr>
          <p:cNvSpPr>
            <a:spLocks noGrp="1"/>
          </p:cNvSpPr>
          <p:nvPr>
            <p:custDataLst>
              <p:tags r:id="rId27"/>
            </p:custDataLst>
          </p:nvPr>
        </p:nvSpPr>
        <p:spPr bwMode="auto">
          <a:xfrm>
            <a:off x="1165225" y="5846763"/>
            <a:ext cx="536575"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75EAAEA1-0616-4CC1-B50B-91639B455B8D}" type="datetime'''''''N''''''a''t''''i''o''n''''''a''''''''''''''''l'''''''''">
              <a:rPr lang="en-GB" altLang="en-US" sz="1200" smtClean="0"/>
              <a:pPr marL="0" indent="0" algn="ctr">
                <a:spcBef>
                  <a:spcPct val="0"/>
                </a:spcBef>
                <a:spcAft>
                  <a:spcPct val="0"/>
                </a:spcAft>
                <a:buNone/>
              </a:pPr>
              <a:t>National</a:t>
            </a:fld>
            <a:endParaRPr lang="en-GB" sz="1200"/>
          </a:p>
        </p:txBody>
      </p:sp>
      <p:sp>
        <p:nvSpPr>
          <p:cNvPr id="126" name="Rectangle 125">
            <a:extLst>
              <a:ext uri="{FF2B5EF4-FFF2-40B4-BE49-F238E27FC236}">
                <a16:creationId xmlns:a16="http://schemas.microsoft.com/office/drawing/2014/main" id="{32DE87D4-DD30-4BE1-BC7D-4AC33EB1CB5B}"/>
              </a:ext>
            </a:extLst>
          </p:cNvPr>
          <p:cNvSpPr/>
          <p:nvPr>
            <p:custDataLst>
              <p:tags r:id="rId28"/>
            </p:custDataLst>
          </p:nvPr>
        </p:nvSpPr>
        <p:spPr bwMode="auto">
          <a:xfrm>
            <a:off x="530225" y="6186488"/>
            <a:ext cx="214313" cy="160338"/>
          </a:xfrm>
          <a:prstGeom prst="rect">
            <a:avLst/>
          </a:prstGeom>
          <a:solidFill>
            <a:schemeClr val="accent6"/>
          </a:solidFill>
          <a:ln w="9525" cap="flat" cmpd="sng" algn="ctr">
            <a:solidFill>
              <a:schemeClr val="tx1"/>
            </a:solid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9" name="Rectangle 128">
            <a:extLst>
              <a:ext uri="{FF2B5EF4-FFF2-40B4-BE49-F238E27FC236}">
                <a16:creationId xmlns:a16="http://schemas.microsoft.com/office/drawing/2014/main" id="{8610E055-EE7E-41B5-AF63-24166D651F66}"/>
              </a:ext>
            </a:extLst>
          </p:cNvPr>
          <p:cNvSpPr/>
          <p:nvPr>
            <p:custDataLst>
              <p:tags r:id="rId29"/>
            </p:custDataLst>
          </p:nvPr>
        </p:nvSpPr>
        <p:spPr bwMode="auto">
          <a:xfrm>
            <a:off x="1574800" y="6186488"/>
            <a:ext cx="214313" cy="160338"/>
          </a:xfrm>
          <a:prstGeom prst="rect">
            <a:avLst/>
          </a:prstGeom>
          <a:solidFill>
            <a:srgbClr val="C0C0C0"/>
          </a:solidFill>
          <a:ln w="9525" cap="flat" cmpd="sng" algn="ctr">
            <a:solidFill>
              <a:schemeClr val="tx1"/>
            </a:solid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9" name="Text Placeholder 2">
            <a:extLst>
              <a:ext uri="{FF2B5EF4-FFF2-40B4-BE49-F238E27FC236}">
                <a16:creationId xmlns:a16="http://schemas.microsoft.com/office/drawing/2014/main" id="{FE06ACFE-E4D6-411B-9ADC-FFC9D7DBBDF4}"/>
              </a:ext>
            </a:extLst>
          </p:cNvPr>
          <p:cNvSpPr>
            <a:spLocks noGrp="1"/>
          </p:cNvSpPr>
          <p:nvPr>
            <p:custDataLst>
              <p:tags r:id="rId30"/>
            </p:custDataLst>
          </p:nvPr>
        </p:nvSpPr>
        <p:spPr bwMode="auto">
          <a:xfrm>
            <a:off x="795338" y="6194425"/>
            <a:ext cx="677863"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spcAft>
                <a:spcPct val="0"/>
              </a:spcAft>
              <a:buNone/>
            </a:pPr>
            <a:fld id="{126E97F7-EF37-4D24-8903-11FFBE886A75}" type="datetime'C''''''''o''m''pl''e''''''''t''''''''''''''''e''''''''''''d'">
              <a:rPr lang="en-GB" altLang="en-US" sz="1200" smtClean="0"/>
              <a:pPr marL="0" indent="0">
                <a:spcBef>
                  <a:spcPct val="0"/>
                </a:spcBef>
                <a:spcAft>
                  <a:spcPct val="0"/>
                </a:spcAft>
                <a:buNone/>
              </a:pPr>
              <a:t>Completed</a:t>
            </a:fld>
            <a:endParaRPr lang="en-GB" sz="1200"/>
          </a:p>
        </p:txBody>
      </p:sp>
      <p:sp>
        <p:nvSpPr>
          <p:cNvPr id="294" name="Text Placeholder 2">
            <a:extLst>
              <a:ext uri="{FF2B5EF4-FFF2-40B4-BE49-F238E27FC236}">
                <a16:creationId xmlns:a16="http://schemas.microsoft.com/office/drawing/2014/main" id="{56A6DC61-8357-4A7D-B855-68000DE77B70}"/>
              </a:ext>
            </a:extLst>
          </p:cNvPr>
          <p:cNvSpPr>
            <a:spLocks noGrp="1"/>
          </p:cNvSpPr>
          <p:nvPr>
            <p:custDataLst>
              <p:tags r:id="rId31"/>
            </p:custDataLst>
          </p:nvPr>
        </p:nvSpPr>
        <p:spPr bwMode="auto">
          <a:xfrm>
            <a:off x="1839913" y="6194425"/>
            <a:ext cx="631825"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spcAft>
                <a:spcPct val="0"/>
              </a:spcAft>
              <a:buNone/>
            </a:pPr>
            <a:fld id="{07D954CD-A1A8-42CD-BEFA-524883AC39D1}" type="datetime'''''''''No'''''''''''' R''e''''''''t''''u''r''''''''''n'">
              <a:rPr lang="en-GB" altLang="en-US" sz="1200" smtClean="0"/>
              <a:pPr marL="0" indent="0">
                <a:spcBef>
                  <a:spcPct val="0"/>
                </a:spcBef>
                <a:spcAft>
                  <a:spcPct val="0"/>
                </a:spcAft>
                <a:buNone/>
              </a:pPr>
              <a:t>No Return</a:t>
            </a:fld>
            <a:endParaRPr lang="en-GB" sz="1200"/>
          </a:p>
        </p:txBody>
      </p:sp>
      <p:grpSp>
        <p:nvGrpSpPr>
          <p:cNvPr id="322" name="Group 6">
            <a:extLst>
              <a:ext uri="{FF2B5EF4-FFF2-40B4-BE49-F238E27FC236}">
                <a16:creationId xmlns:a16="http://schemas.microsoft.com/office/drawing/2014/main" id="{C3B27D92-6BFD-4F92-93D6-7588D40C3EDF}"/>
              </a:ext>
            </a:extLst>
          </p:cNvPr>
          <p:cNvGrpSpPr>
            <a:grpSpLocks noChangeAspect="1"/>
          </p:cNvGrpSpPr>
          <p:nvPr/>
        </p:nvGrpSpPr>
        <p:grpSpPr bwMode="auto">
          <a:xfrm>
            <a:off x="2439986" y="2281238"/>
            <a:ext cx="469901" cy="469900"/>
            <a:chOff x="3446" y="1901"/>
            <a:chExt cx="338" cy="338"/>
          </a:xfrm>
        </p:grpSpPr>
        <p:sp>
          <p:nvSpPr>
            <p:cNvPr id="323" name="Freeform 7">
              <a:extLst>
                <a:ext uri="{FF2B5EF4-FFF2-40B4-BE49-F238E27FC236}">
                  <a16:creationId xmlns:a16="http://schemas.microsoft.com/office/drawing/2014/main" id="{533DDBC9-660C-4929-8663-1117A5DA1CAA}"/>
                </a:ext>
              </a:extLst>
            </p:cNvPr>
            <p:cNvSpPr>
              <a:spLocks/>
            </p:cNvSpPr>
            <p:nvPr/>
          </p:nvSpPr>
          <p:spPr bwMode="auto">
            <a:xfrm>
              <a:off x="3446" y="1901"/>
              <a:ext cx="338" cy="338"/>
            </a:xfrm>
            <a:custGeom>
              <a:avLst/>
              <a:gdLst>
                <a:gd name="T0" fmla="*/ 223602 w 530136"/>
                <a:gd name="T1" fmla="*/ 22889 h 530136"/>
                <a:gd name="T2" fmla="*/ 507247 w 530136"/>
                <a:gd name="T3" fmla="*/ 223602 h 530136"/>
                <a:gd name="T4" fmla="*/ 306534 w 530136"/>
                <a:gd name="T5" fmla="*/ 507247 h 530136"/>
                <a:gd name="T6" fmla="*/ 22889 w 530136"/>
                <a:gd name="T7" fmla="*/ 306534 h 530136"/>
                <a:gd name="T8" fmla="*/ 223602 w 530136"/>
                <a:gd name="T9" fmla="*/ 22889 h 530136"/>
              </a:gdLst>
              <a:ahLst/>
              <a:cxnLst>
                <a:cxn ang="0">
                  <a:pos x="T0" y="T1"/>
                </a:cxn>
                <a:cxn ang="0">
                  <a:pos x="T2" y="T3"/>
                </a:cxn>
                <a:cxn ang="0">
                  <a:pos x="T4" y="T5"/>
                </a:cxn>
                <a:cxn ang="0">
                  <a:pos x="T6" y="T7"/>
                </a:cxn>
                <a:cxn ang="0">
                  <a:pos x="T8" y="T9"/>
                </a:cxn>
              </a:cxnLst>
              <a:rect l="0" t="0" r="r" b="b"/>
              <a:pathLst>
                <a:path w="530136" h="530136">
                  <a:moveTo>
                    <a:pt x="223602" y="22889"/>
                  </a:moveTo>
                  <a:cubicBezTo>
                    <a:pt x="357284" y="0"/>
                    <a:pt x="484358" y="89920"/>
                    <a:pt x="507247" y="223602"/>
                  </a:cubicBezTo>
                  <a:cubicBezTo>
                    <a:pt x="530136" y="357284"/>
                    <a:pt x="440216" y="484358"/>
                    <a:pt x="306534" y="507247"/>
                  </a:cubicBezTo>
                  <a:cubicBezTo>
                    <a:pt x="172852" y="530136"/>
                    <a:pt x="45778" y="440216"/>
                    <a:pt x="22889" y="306534"/>
                  </a:cubicBezTo>
                  <a:cubicBezTo>
                    <a:pt x="0" y="172852"/>
                    <a:pt x="89920" y="45778"/>
                    <a:pt x="223602" y="22889"/>
                  </a:cubicBezTo>
                  <a:close/>
                </a:path>
              </a:pathLst>
            </a:custGeom>
            <a:solidFill>
              <a:srgbClr val="009638"/>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324" name="Freeform 8">
              <a:extLst>
                <a:ext uri="{FF2B5EF4-FFF2-40B4-BE49-F238E27FC236}">
                  <a16:creationId xmlns:a16="http://schemas.microsoft.com/office/drawing/2014/main" id="{2D02C4C3-A7C0-40D7-9F14-F0A08EBC24D3}"/>
                </a:ext>
              </a:extLst>
            </p:cNvPr>
            <p:cNvSpPr>
              <a:spLocks/>
            </p:cNvSpPr>
            <p:nvPr/>
          </p:nvSpPr>
          <p:spPr bwMode="auto">
            <a:xfrm>
              <a:off x="3558" y="1944"/>
              <a:ext cx="147" cy="255"/>
            </a:xfrm>
            <a:custGeom>
              <a:avLst/>
              <a:gdLst>
                <a:gd name="T0" fmla="*/ 221750 w 229912"/>
                <a:gd name="T1" fmla="*/ 219827 h 400360"/>
                <a:gd name="T2" fmla="*/ 50371 w 229912"/>
                <a:gd name="T3" fmla="*/ 389553 h 400360"/>
                <a:gd name="T4" fmla="*/ 10879 w 229912"/>
                <a:gd name="T5" fmla="*/ 389534 h 400360"/>
                <a:gd name="T6" fmla="*/ 10879 w 229912"/>
                <a:gd name="T7" fmla="*/ 350436 h 400360"/>
                <a:gd name="T8" fmla="*/ 162529 w 229912"/>
                <a:gd name="T9" fmla="*/ 200238 h 400360"/>
                <a:gd name="T10" fmla="*/ 10901 w 229912"/>
                <a:gd name="T11" fmla="*/ 49927 h 400360"/>
                <a:gd name="T12" fmla="*/ 10901 w 229912"/>
                <a:gd name="T13" fmla="*/ 10829 h 400360"/>
                <a:gd name="T14" fmla="*/ 50371 w 229912"/>
                <a:gd name="T15" fmla="*/ 10848 h 400360"/>
                <a:gd name="T16" fmla="*/ 221750 w 229912"/>
                <a:gd name="T17" fmla="*/ 180729 h 400360"/>
                <a:gd name="T18" fmla="*/ 229912 w 229912"/>
                <a:gd name="T19" fmla="*/ 200272 h 400360"/>
                <a:gd name="T20" fmla="*/ 221750 w 229912"/>
                <a:gd name="T21" fmla="*/ 219827 h 400360"/>
                <a:gd name="T22" fmla="*/ 221750 w 229912"/>
                <a:gd name="T23" fmla="*/ 219827 h 4003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29912" h="400360">
                  <a:moveTo>
                    <a:pt x="221750" y="219827"/>
                  </a:moveTo>
                  <a:lnTo>
                    <a:pt x="50371" y="389553"/>
                  </a:lnTo>
                  <a:cubicBezTo>
                    <a:pt x="39436" y="400360"/>
                    <a:pt x="21770" y="400351"/>
                    <a:pt x="10879" y="389534"/>
                  </a:cubicBezTo>
                  <a:cubicBezTo>
                    <a:pt x="0" y="378737"/>
                    <a:pt x="0" y="361221"/>
                    <a:pt x="10879" y="350436"/>
                  </a:cubicBezTo>
                  <a:lnTo>
                    <a:pt x="162529" y="200238"/>
                  </a:lnTo>
                  <a:lnTo>
                    <a:pt x="10901" y="49927"/>
                  </a:lnTo>
                  <a:cubicBezTo>
                    <a:pt x="0" y="39120"/>
                    <a:pt x="0" y="21614"/>
                    <a:pt x="10901" y="10829"/>
                  </a:cubicBezTo>
                  <a:cubicBezTo>
                    <a:pt x="21791" y="0"/>
                    <a:pt x="39479" y="9"/>
                    <a:pt x="50371" y="10848"/>
                  </a:cubicBezTo>
                  <a:lnTo>
                    <a:pt x="221750" y="180729"/>
                  </a:lnTo>
                  <a:cubicBezTo>
                    <a:pt x="227195" y="186150"/>
                    <a:pt x="229912" y="193200"/>
                    <a:pt x="229912" y="200272"/>
                  </a:cubicBezTo>
                  <a:cubicBezTo>
                    <a:pt x="229912" y="207365"/>
                    <a:pt x="227195" y="214457"/>
                    <a:pt x="221750" y="219827"/>
                  </a:cubicBezTo>
                  <a:lnTo>
                    <a:pt x="221750" y="21982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13268880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1EC6C9C2-7C47-4C50-A7F7-88D41C909883}"/>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2290" name="think-cell Slide" r:id="rId32" imgW="512" imgH="511" progId="TCLayout.ActiveDocument.1">
                  <p:embed/>
                </p:oleObj>
              </mc:Choice>
              <mc:Fallback>
                <p:oleObj name="think-cell Slide" r:id="rId32" imgW="512" imgH="511" progId="TCLayout.ActiveDocument.1">
                  <p:embed/>
                  <p:pic>
                    <p:nvPicPr>
                      <p:cNvPr id="2" name="Object 1" hidden="1">
                        <a:extLst>
                          <a:ext uri="{FF2B5EF4-FFF2-40B4-BE49-F238E27FC236}">
                            <a16:creationId xmlns:a16="http://schemas.microsoft.com/office/drawing/2014/main" id="{1EC6C9C2-7C47-4C50-A7F7-88D41C909883}"/>
                          </a:ext>
                        </a:extLst>
                      </p:cNvPr>
                      <p:cNvPicPr/>
                      <p:nvPr/>
                    </p:nvPicPr>
                    <p:blipFill>
                      <a:blip r:embed="rId33"/>
                      <a:stretch>
                        <a:fillRect/>
                      </a:stretch>
                    </p:blipFill>
                    <p:spPr>
                      <a:xfrm>
                        <a:off x="1588" y="1588"/>
                        <a:ext cx="1588" cy="1588"/>
                      </a:xfrm>
                      <a:prstGeom prst="rect">
                        <a:avLst/>
                      </a:prstGeom>
                    </p:spPr>
                  </p:pic>
                </p:oleObj>
              </mc:Fallback>
            </mc:AlternateContent>
          </a:graphicData>
        </a:graphic>
      </p:graphicFrame>
      <p:grpSp>
        <p:nvGrpSpPr>
          <p:cNvPr id="11" name="Group 10">
            <a:extLst>
              <a:ext uri="{FF2B5EF4-FFF2-40B4-BE49-F238E27FC236}">
                <a16:creationId xmlns:a16="http://schemas.microsoft.com/office/drawing/2014/main" id="{C479F611-4C02-4B1B-BA29-DDAF774B4F2E}"/>
              </a:ext>
            </a:extLst>
          </p:cNvPr>
          <p:cNvGrpSpPr/>
          <p:nvPr/>
        </p:nvGrpSpPr>
        <p:grpSpPr>
          <a:xfrm>
            <a:off x="288001" y="973588"/>
            <a:ext cx="11592000" cy="5451926"/>
            <a:chOff x="565150" y="1387416"/>
            <a:chExt cx="8779862" cy="2239692"/>
          </a:xfrm>
        </p:grpSpPr>
        <p:sp>
          <p:nvSpPr>
            <p:cNvPr id="12" name="Rectangle 11">
              <a:extLst>
                <a:ext uri="{FF2B5EF4-FFF2-40B4-BE49-F238E27FC236}">
                  <a16:creationId xmlns:a16="http://schemas.microsoft.com/office/drawing/2014/main" id="{08D8743B-6B3D-4F9C-A8B0-B6CD0757E598}"/>
                </a:ext>
              </a:extLst>
            </p:cNvPr>
            <p:cNvSpPr/>
            <p:nvPr/>
          </p:nvSpPr>
          <p:spPr>
            <a:xfrm>
              <a:off x="565150" y="1557489"/>
              <a:ext cx="8779862" cy="2069619"/>
            </a:xfrm>
            <a:prstGeom prst="rect">
              <a:avLst/>
            </a:prstGeom>
            <a:ln w="12700">
              <a:solidFill>
                <a:srgbClr val="003963"/>
              </a:solidFill>
            </a:ln>
          </p:spPr>
          <p:txBody>
            <a:bodyPr lIns="108000" tIns="108000" rIns="108000" bIns="108000" anchor="t"/>
            <a:lstStyle/>
            <a:p>
              <a:pPr marL="285750" indent="-285750">
                <a:spcBef>
                  <a:spcPts val="300"/>
                </a:spcBef>
                <a:spcAft>
                  <a:spcPts val="300"/>
                </a:spcAft>
                <a:buClr>
                  <a:srgbClr val="0072C6">
                    <a:lumMod val="75000"/>
                  </a:srgbClr>
                </a:buClr>
                <a:buFont typeface="Arial" panose="020B0604020202020204" pitchFamily="34" charset="0"/>
                <a:buChar char="•"/>
                <a:defRPr/>
              </a:pPr>
              <a:endParaRPr lang="en-GB" sz="1200" dirty="0">
                <a:latin typeface="Arial"/>
                <a:cs typeface="Arial"/>
              </a:endParaRPr>
            </a:p>
          </p:txBody>
        </p:sp>
        <p:sp>
          <p:nvSpPr>
            <p:cNvPr id="13" name="object 23">
              <a:extLst>
                <a:ext uri="{FF2B5EF4-FFF2-40B4-BE49-F238E27FC236}">
                  <a16:creationId xmlns:a16="http://schemas.microsoft.com/office/drawing/2014/main" id="{59B6B30E-504D-4CC0-BA51-2EC07C58B3B6}"/>
                </a:ext>
              </a:extLst>
            </p:cNvPr>
            <p:cNvSpPr/>
            <p:nvPr/>
          </p:nvSpPr>
          <p:spPr>
            <a:xfrm>
              <a:off x="565150" y="1387416"/>
              <a:ext cx="8779862" cy="170074"/>
            </a:xfrm>
            <a:custGeom>
              <a:avLst/>
              <a:gdLst/>
              <a:ahLst/>
              <a:cxnLst/>
              <a:rect l="l" t="t" r="r" b="b"/>
              <a:pathLst>
                <a:path w="2712085" h="431164">
                  <a:moveTo>
                    <a:pt x="0" y="430618"/>
                  </a:moveTo>
                  <a:lnTo>
                    <a:pt x="2711996" y="430618"/>
                  </a:lnTo>
                  <a:lnTo>
                    <a:pt x="2711996" y="0"/>
                  </a:lnTo>
                  <a:lnTo>
                    <a:pt x="0" y="0"/>
                  </a:lnTo>
                  <a:lnTo>
                    <a:pt x="0" y="430618"/>
                  </a:lnTo>
                  <a:close/>
                </a:path>
              </a:pathLst>
            </a:custGeom>
            <a:solidFill>
              <a:srgbClr val="005EB8"/>
            </a:solidFill>
            <a:ln w="12700">
              <a:solidFill>
                <a:srgbClr val="003963"/>
              </a:solidFill>
            </a:ln>
          </p:spPr>
          <p:txBody>
            <a:bodyPr wrap="square" lIns="108000" tIns="108000" rIns="108000" bIns="108000" rtlCol="0" anchor="ctr"/>
            <a:lstStyle/>
            <a:p>
              <a:pPr algn="ctr">
                <a:defRPr/>
              </a:pPr>
              <a:r>
                <a:rPr lang="en-GB" sz="1600" b="1" dirty="0">
                  <a:solidFill>
                    <a:prstClr val="white"/>
                  </a:solidFill>
                  <a:latin typeface="Arial" panose="020B0604020202020204" pitchFamily="34" charset="0"/>
                  <a:cs typeface="Arial" panose="020B0604020202020204" pitchFamily="34" charset="0"/>
                </a:rPr>
                <a:t>Assurance Return Rate</a:t>
              </a:r>
            </a:p>
          </p:txBody>
        </p:sp>
      </p:grpSp>
      <p:graphicFrame>
        <p:nvGraphicFramePr>
          <p:cNvPr id="43" name="Chart 42">
            <a:extLst>
              <a:ext uri="{FF2B5EF4-FFF2-40B4-BE49-F238E27FC236}">
                <a16:creationId xmlns:a16="http://schemas.microsoft.com/office/drawing/2014/main" id="{4924FD1F-80E3-43E4-8277-62FCED9E2BB5}"/>
              </a:ext>
            </a:extLst>
          </p:cNvPr>
          <p:cNvGraphicFramePr/>
          <p:nvPr>
            <p:custDataLst>
              <p:tags r:id="rId3"/>
            </p:custDataLst>
          </p:nvPr>
        </p:nvGraphicFramePr>
        <p:xfrm>
          <a:off x="431800" y="1724025"/>
          <a:ext cx="11261725" cy="4035425"/>
        </p:xfrm>
        <a:graphic>
          <a:graphicData uri="http://schemas.openxmlformats.org/drawingml/2006/chart">
            <c:chart xmlns:c="http://schemas.openxmlformats.org/drawingml/2006/chart" xmlns:r="http://schemas.openxmlformats.org/officeDocument/2006/relationships" r:id="rId34"/>
          </a:graphicData>
        </a:graphic>
      </p:graphicFrame>
      <p:sp>
        <p:nvSpPr>
          <p:cNvPr id="40" name="Text Placeholder 2">
            <a:extLst>
              <a:ext uri="{FF2B5EF4-FFF2-40B4-BE49-F238E27FC236}">
                <a16:creationId xmlns:a16="http://schemas.microsoft.com/office/drawing/2014/main" id="{FE06ACFE-E4D6-411B-9ADC-FFC9D7DBBDF4}"/>
              </a:ext>
            </a:extLst>
          </p:cNvPr>
          <p:cNvSpPr>
            <a:spLocks noGrp="1"/>
          </p:cNvSpPr>
          <p:nvPr>
            <p:custDataLst>
              <p:tags r:id="rId4"/>
            </p:custDataLst>
          </p:nvPr>
        </p:nvSpPr>
        <p:spPr bwMode="gray">
          <a:xfrm>
            <a:off x="7532688" y="3151188"/>
            <a:ext cx="228600" cy="165100"/>
          </a:xfrm>
          <a:prstGeom prst="rect">
            <a:avLst/>
          </a:prstGeom>
          <a:noFill/>
          <a:ln>
            <a:noFill/>
          </a:ln>
          <a:effectLst/>
          <a:extLst>
            <a:ext uri="{909E8E84-426E-40DD-AFC4-6F175D3DCCD1}">
              <a14:hiddenFill xmlns:a14="http://schemas.microsoft.com/office/drawing/2010/main">
                <a:solidFill>
                  <a:schemeClr val="accent1"/>
                </a:solidFill>
              </a14:hiddenFill>
            </a:ext>
          </a:extLst>
        </p:spPr>
        <p:txBody>
          <a:bodyPr vert="horz" wrap="none" lIns="30163" tIns="0" rIns="30163" bIns="0" numCol="1" spcCol="0" rtlCol="0" anchor="b"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E4776FA9-2E5E-4365-AE10-238B72CA670C}" type="datetime'''''''''7''''''''''''''''''''''''''''''''''''''3'''''''">
              <a:rPr lang="en-GB" altLang="en-US" sz="1200" b="1" smtClean="0">
                <a:effectLst/>
                <a:latin typeface="Arial" panose="020B0604020202020204" pitchFamily="34" charset="0"/>
              </a:rPr>
              <a:pPr marL="0" indent="0" algn="ctr">
                <a:spcBef>
                  <a:spcPct val="0"/>
                </a:spcBef>
                <a:spcAft>
                  <a:spcPct val="0"/>
                </a:spcAft>
                <a:buNone/>
              </a:pPr>
              <a:t>73</a:t>
            </a:fld>
            <a:endParaRPr lang="en-GB" sz="1200" b="1" dirty="0">
              <a:latin typeface="Arial" panose="020B0604020202020204" pitchFamily="34" charset="0"/>
            </a:endParaRPr>
          </a:p>
        </p:txBody>
      </p:sp>
      <p:sp>
        <p:nvSpPr>
          <p:cNvPr id="15" name="Text Placeholder 2">
            <a:extLst>
              <a:ext uri="{FF2B5EF4-FFF2-40B4-BE49-F238E27FC236}">
                <a16:creationId xmlns:a16="http://schemas.microsoft.com/office/drawing/2014/main" id="{FE06ACFE-E4D6-411B-9ADC-FFC9D7DBBDF4}"/>
              </a:ext>
            </a:extLst>
          </p:cNvPr>
          <p:cNvSpPr>
            <a:spLocks noGrp="1"/>
          </p:cNvSpPr>
          <p:nvPr>
            <p:custDataLst>
              <p:tags r:id="rId5"/>
            </p:custDataLst>
          </p:nvPr>
        </p:nvSpPr>
        <p:spPr bwMode="auto">
          <a:xfrm>
            <a:off x="2192338" y="5727700"/>
            <a:ext cx="1398588" cy="4953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square" lIns="0" tIns="0" rIns="0" bIns="0" numCol="1" spcCol="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A4E2D373-8935-43ED-95DB-04CF4B002425}" type="datetime'Br''istol'', North Somerse''t an''d South Glo''ucesters''hire'">
              <a:rPr lang="en-GB" altLang="en-US" sz="1200" smtClean="0">
                <a:cs typeface="+mn-cs"/>
              </a:rPr>
              <a:pPr/>
              <a:t>Bristol, North Somerset and South Gloucestershire</a:t>
            </a:fld>
            <a:endParaRPr lang="en-GB" sz="1200" dirty="0">
              <a:cs typeface="+mn-cs"/>
            </a:endParaRPr>
          </a:p>
        </p:txBody>
      </p:sp>
      <p:sp>
        <p:nvSpPr>
          <p:cNvPr id="16" name="Text Placeholder 2">
            <a:extLst>
              <a:ext uri="{FF2B5EF4-FFF2-40B4-BE49-F238E27FC236}">
                <a16:creationId xmlns:a16="http://schemas.microsoft.com/office/drawing/2014/main" id="{FE06ACFE-E4D6-411B-9ADC-FFC9D7DBBDF4}"/>
              </a:ext>
            </a:extLst>
          </p:cNvPr>
          <p:cNvSpPr>
            <a:spLocks noGrp="1"/>
          </p:cNvSpPr>
          <p:nvPr>
            <p:custDataLst>
              <p:tags r:id="rId6"/>
            </p:custDataLst>
          </p:nvPr>
        </p:nvSpPr>
        <p:spPr bwMode="auto">
          <a:xfrm>
            <a:off x="3876675" y="5727700"/>
            <a:ext cx="1201738" cy="6604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square" lIns="0" tIns="0" rIns="0" bIns="0" numCol="1" spcCol="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C1DFA51A-29F0-4A84-9F37-B48E476E7613}" type="thinkcell&lt;?xml version=&quot;1.0&quot; encoding=&quot;UTF-16&quot; standalone=&quot;yes&quot;?&gt;&lt;root reqver=&quot;27037&quot;&gt;&lt;version val=&quot;32922&quot;/&gt;&lt;PersistentType&gt;&lt;m_guid val=&quot;2b1f8eba-835c-4b27-8559-4dffd06fe91d&quot;/&gt;&lt;m_prec&gt;&lt;m_yearfmt&gt;&lt;begin val=&quot;0&quot;/&gt;&lt;end val=&quot;4&quot;/&gt;&lt;/m_yearfmt&gt;&lt;/m_prec&gt;&lt;/PersistentType&gt;&lt;/root&gt;">
              <a:rPr lang="en-GB" altLang="en-US" sz="1200" smtClean="0">
                <a:cs typeface="+mn-cs"/>
              </a:rPr>
              <a:pPr/>
              <a:t>Cornwall and the Isles of Scilly Health and Social Care Partnership</a:t>
            </a:fld>
            <a:endParaRPr lang="en-GB" sz="1200" dirty="0">
              <a:cs typeface="+mn-cs"/>
            </a:endParaRPr>
          </a:p>
        </p:txBody>
      </p:sp>
      <p:sp>
        <p:nvSpPr>
          <p:cNvPr id="307" name="Text Placeholder 2">
            <a:extLst>
              <a:ext uri="{FF2B5EF4-FFF2-40B4-BE49-F238E27FC236}">
                <a16:creationId xmlns:a16="http://schemas.microsoft.com/office/drawing/2014/main" id="{4D68434D-E10B-404A-8E4F-50DFD0B91F56}"/>
              </a:ext>
            </a:extLst>
          </p:cNvPr>
          <p:cNvSpPr>
            <a:spLocks noGrp="1"/>
          </p:cNvSpPr>
          <p:nvPr>
            <p:custDataLst>
              <p:tags r:id="rId7"/>
            </p:custDataLst>
          </p:nvPr>
        </p:nvSpPr>
        <p:spPr bwMode="gray">
          <a:xfrm>
            <a:off x="1074738" y="3800475"/>
            <a:ext cx="465138" cy="3302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30163" tIns="0" rIns="3016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E1ADC39C-A3B7-4201-B3D7-4BF5BBBD70AB}" type="datetime'''''''69'''''''''''''''''''''">
              <a:rPr lang="en-GB" altLang="en-US" sz="1200" smtClean="0">
                <a:solidFill>
                  <a:schemeClr val="bg1"/>
                </a:solidFill>
                <a:cs typeface="+mn-cs"/>
              </a:rPr>
              <a:pPr/>
              <a:t>69</a:t>
            </a:fld>
            <a:br>
              <a:rPr lang="en-GB" altLang="en-US" sz="1200">
                <a:solidFill>
                  <a:schemeClr val="bg1"/>
                </a:solidFill>
                <a:cs typeface="+mn-cs"/>
              </a:rPr>
            </a:br>
            <a:r>
              <a:rPr lang="en-GB" altLang="en-US" sz="1200">
                <a:solidFill>
                  <a:schemeClr val="bg1"/>
                </a:solidFill>
                <a:cs typeface="+mn-cs"/>
              </a:rPr>
              <a:t>(</a:t>
            </a:r>
            <a:fld id="{B02E66B1-8AEE-4248-A751-7A31F6B0FA86}" type="datetime'''''''''''''''7''8''%'''''''''''''''''''''''''''''''''''''">
              <a:rPr lang="en-GB" altLang="en-US" sz="1200" smtClean="0">
                <a:solidFill>
                  <a:schemeClr val="bg1"/>
                </a:solidFill>
                <a:cs typeface="+mn-cs"/>
              </a:rPr>
              <a:pPr/>
              <a:t>78%</a:t>
            </a:fld>
            <a:r>
              <a:rPr lang="en-GB" altLang="en-US" sz="1200">
                <a:solidFill>
                  <a:schemeClr val="bg1"/>
                </a:solidFill>
                <a:cs typeface="+mn-cs"/>
              </a:rPr>
              <a:t>)</a:t>
            </a:r>
            <a:endParaRPr lang="en-GB" sz="1200" dirty="0">
              <a:solidFill>
                <a:schemeClr val="bg1"/>
              </a:solidFill>
              <a:cs typeface="+mn-cs"/>
            </a:endParaRPr>
          </a:p>
        </p:txBody>
      </p:sp>
      <p:sp>
        <p:nvSpPr>
          <p:cNvPr id="35" name="Text Placeholder 2">
            <a:extLst>
              <a:ext uri="{FF2B5EF4-FFF2-40B4-BE49-F238E27FC236}">
                <a16:creationId xmlns:a16="http://schemas.microsoft.com/office/drawing/2014/main" id="{FE06ACFE-E4D6-411B-9ADC-FFC9D7DBBDF4}"/>
              </a:ext>
            </a:extLst>
          </p:cNvPr>
          <p:cNvSpPr>
            <a:spLocks noGrp="1"/>
          </p:cNvSpPr>
          <p:nvPr>
            <p:custDataLst>
              <p:tags r:id="rId8"/>
            </p:custDataLst>
          </p:nvPr>
        </p:nvSpPr>
        <p:spPr bwMode="gray">
          <a:xfrm>
            <a:off x="5905500" y="1616075"/>
            <a:ext cx="312738" cy="165100"/>
          </a:xfrm>
          <a:prstGeom prst="rect">
            <a:avLst/>
          </a:prstGeom>
          <a:noFill/>
          <a:ln>
            <a:noFill/>
          </a:ln>
          <a:effectLst/>
          <a:extLst>
            <a:ext uri="{909E8E84-426E-40DD-AFC4-6F175D3DCCD1}">
              <a14:hiddenFill xmlns:a14="http://schemas.microsoft.com/office/drawing/2010/main">
                <a:solidFill>
                  <a:schemeClr val="accent1"/>
                </a:solidFill>
              </a14:hiddenFill>
            </a:ext>
          </a:extLst>
        </p:spPr>
        <p:txBody>
          <a:bodyPr vert="horz" wrap="none" lIns="30163" tIns="0" rIns="30163" bIns="0" numCol="1" spcCol="0" rtlCol="0" anchor="b"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99841522-C002-4B56-8E23-D8BF7F97BFEA}" type="datetime'''''''1''''''''2''''''''''''''''''''''''''''''''''1'">
              <a:rPr lang="en-GB" altLang="en-US" sz="1200" b="1" smtClean="0">
                <a:effectLst/>
                <a:latin typeface="Arial" panose="020B0604020202020204" pitchFamily="34" charset="0"/>
              </a:rPr>
              <a:pPr marL="0" indent="0" algn="ctr">
                <a:spcBef>
                  <a:spcPct val="0"/>
                </a:spcBef>
                <a:spcAft>
                  <a:spcPct val="0"/>
                </a:spcAft>
                <a:buNone/>
              </a:pPr>
              <a:t>121</a:t>
            </a:fld>
            <a:endParaRPr lang="en-GB" sz="1200" b="1" dirty="0">
              <a:latin typeface="Arial" panose="020B0604020202020204" pitchFamily="34" charset="0"/>
            </a:endParaRPr>
          </a:p>
        </p:txBody>
      </p:sp>
      <p:sp>
        <p:nvSpPr>
          <p:cNvPr id="38" name="Text Placeholder 2">
            <a:extLst>
              <a:ext uri="{FF2B5EF4-FFF2-40B4-BE49-F238E27FC236}">
                <a16:creationId xmlns:a16="http://schemas.microsoft.com/office/drawing/2014/main" id="{625A0FCE-9680-4576-81ED-C9AEBE7D9087}"/>
              </a:ext>
            </a:extLst>
          </p:cNvPr>
          <p:cNvSpPr>
            <a:spLocks noGrp="1"/>
          </p:cNvSpPr>
          <p:nvPr>
            <p:custDataLst>
              <p:tags r:id="rId9"/>
            </p:custDataLst>
          </p:nvPr>
        </p:nvSpPr>
        <p:spPr bwMode="auto">
          <a:xfrm>
            <a:off x="8693150" y="5727700"/>
            <a:ext cx="1076325"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0D3FA5FE-97DE-43A0-98F8-533891CA5C55}" type="datetime'Glou''''''c''es''''t''''''e''''rs''''''''''hi''''re'''''''''">
              <a:rPr lang="en-GB" altLang="en-US" sz="1200" smtClean="0">
                <a:cs typeface="+mn-cs"/>
              </a:rPr>
              <a:pPr/>
              <a:t>Gloucestershire</a:t>
            </a:fld>
            <a:endParaRPr lang="en-GB" sz="1200" dirty="0">
              <a:cs typeface="+mn-cs"/>
            </a:endParaRPr>
          </a:p>
        </p:txBody>
      </p:sp>
      <p:sp>
        <p:nvSpPr>
          <p:cNvPr id="41" name="Text Placeholder 2">
            <a:extLst>
              <a:ext uri="{FF2B5EF4-FFF2-40B4-BE49-F238E27FC236}">
                <a16:creationId xmlns:a16="http://schemas.microsoft.com/office/drawing/2014/main" id="{FE06ACFE-E4D6-411B-9ADC-FFC9D7DBBDF4}"/>
              </a:ext>
            </a:extLst>
          </p:cNvPr>
          <p:cNvSpPr>
            <a:spLocks noGrp="1"/>
          </p:cNvSpPr>
          <p:nvPr>
            <p:custDataLst>
              <p:tags r:id="rId10"/>
            </p:custDataLst>
          </p:nvPr>
        </p:nvSpPr>
        <p:spPr bwMode="gray">
          <a:xfrm>
            <a:off x="9117013" y="3214688"/>
            <a:ext cx="228600" cy="165100"/>
          </a:xfrm>
          <a:prstGeom prst="rect">
            <a:avLst/>
          </a:prstGeom>
          <a:noFill/>
          <a:ln>
            <a:noFill/>
          </a:ln>
          <a:effectLst/>
          <a:extLst>
            <a:ext uri="{909E8E84-426E-40DD-AFC4-6F175D3DCCD1}">
              <a14:hiddenFill xmlns:a14="http://schemas.microsoft.com/office/drawing/2010/main">
                <a:solidFill>
                  <a:schemeClr val="accent1"/>
                </a:solidFill>
              </a14:hiddenFill>
            </a:ext>
          </a:extLst>
        </p:spPr>
        <p:txBody>
          <a:bodyPr vert="horz" wrap="none" lIns="30163" tIns="0" rIns="30163" bIns="0" numCol="1" spcCol="0" rtlCol="0" anchor="b"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CDC945F0-1188-412A-86AB-187BD17FDB96}" type="datetime'''''''''''''''''''''''''''''''''''''''''''''''7''''''1'''">
              <a:rPr lang="en-GB" altLang="en-US" sz="1200" b="1" smtClean="0">
                <a:effectLst/>
                <a:latin typeface="Arial" panose="020B0604020202020204" pitchFamily="34" charset="0"/>
              </a:rPr>
              <a:pPr marL="0" indent="0" algn="ctr">
                <a:spcBef>
                  <a:spcPct val="0"/>
                </a:spcBef>
                <a:spcAft>
                  <a:spcPct val="0"/>
                </a:spcAft>
                <a:buNone/>
              </a:pPr>
              <a:t>71</a:t>
            </a:fld>
            <a:endParaRPr lang="en-GB" sz="1200" b="1" dirty="0">
              <a:latin typeface="Arial" panose="020B0604020202020204" pitchFamily="34" charset="0"/>
            </a:endParaRPr>
          </a:p>
        </p:txBody>
      </p:sp>
      <p:sp>
        <p:nvSpPr>
          <p:cNvPr id="36" name="Text Placeholder 2">
            <a:extLst>
              <a:ext uri="{FF2B5EF4-FFF2-40B4-BE49-F238E27FC236}">
                <a16:creationId xmlns:a16="http://schemas.microsoft.com/office/drawing/2014/main" id="{0A9CC31E-01C0-4695-816E-347BDBAB3AED}"/>
              </a:ext>
            </a:extLst>
          </p:cNvPr>
          <p:cNvSpPr>
            <a:spLocks noGrp="1"/>
          </p:cNvSpPr>
          <p:nvPr>
            <p:custDataLst>
              <p:tags r:id="rId11"/>
            </p:custDataLst>
          </p:nvPr>
        </p:nvSpPr>
        <p:spPr bwMode="auto">
          <a:xfrm>
            <a:off x="5835650" y="5727700"/>
            <a:ext cx="450850"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8FF7B8EB-A017-442D-B6AB-2E0DB08851D9}" type="datetime'''''''''''''''''''''''''''''''''''''''''D''''ev''o''''n'''">
              <a:rPr lang="en-GB" altLang="en-US" sz="1200" smtClean="0">
                <a:cs typeface="+mn-cs"/>
              </a:rPr>
              <a:pPr/>
              <a:t>Devon</a:t>
            </a:fld>
            <a:endParaRPr lang="en-GB" sz="1200" dirty="0">
              <a:cs typeface="+mn-cs"/>
            </a:endParaRPr>
          </a:p>
        </p:txBody>
      </p:sp>
      <p:sp>
        <p:nvSpPr>
          <p:cNvPr id="14" name="Text Placeholder 2">
            <a:extLst>
              <a:ext uri="{FF2B5EF4-FFF2-40B4-BE49-F238E27FC236}">
                <a16:creationId xmlns:a16="http://schemas.microsoft.com/office/drawing/2014/main" id="{FE06ACFE-E4D6-411B-9ADC-FFC9D7DBBDF4}"/>
              </a:ext>
            </a:extLst>
          </p:cNvPr>
          <p:cNvSpPr>
            <a:spLocks noGrp="1"/>
          </p:cNvSpPr>
          <p:nvPr>
            <p:custDataLst>
              <p:tags r:id="rId12"/>
            </p:custDataLst>
          </p:nvPr>
        </p:nvSpPr>
        <p:spPr bwMode="auto">
          <a:xfrm>
            <a:off x="615950" y="5727700"/>
            <a:ext cx="1382713" cy="4953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square" lIns="0" tIns="0" rIns="0" bIns="0" numCol="1" spcCol="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4F8A0188-63E7-46F0-B3A4-23DE9BE79BA1}" type="datetime'''Bath and North'' East Somerset, Swindon and Wi''lt''shire'''">
              <a:rPr lang="en-GB" altLang="en-US" sz="1200" smtClean="0">
                <a:cs typeface="+mn-cs"/>
              </a:rPr>
              <a:pPr/>
              <a:t>Bath and North East Somerset, Swindon and Wiltshire</a:t>
            </a:fld>
            <a:endParaRPr lang="en-GB" sz="1200" dirty="0">
              <a:cs typeface="+mn-cs"/>
            </a:endParaRPr>
          </a:p>
        </p:txBody>
      </p:sp>
      <p:sp>
        <p:nvSpPr>
          <p:cNvPr id="37" name="Text Placeholder 2">
            <a:extLst>
              <a:ext uri="{FF2B5EF4-FFF2-40B4-BE49-F238E27FC236}">
                <a16:creationId xmlns:a16="http://schemas.microsoft.com/office/drawing/2014/main" id="{BA33549D-3FA9-44B8-B92E-DF90E7AE1EB3}"/>
              </a:ext>
            </a:extLst>
          </p:cNvPr>
          <p:cNvSpPr>
            <a:spLocks noGrp="1"/>
          </p:cNvSpPr>
          <p:nvPr>
            <p:custDataLst>
              <p:tags r:id="rId13"/>
            </p:custDataLst>
          </p:nvPr>
        </p:nvSpPr>
        <p:spPr bwMode="auto">
          <a:xfrm>
            <a:off x="7416800" y="5727700"/>
            <a:ext cx="460375"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631DA61D-5E84-46AC-90CD-617A613B9A5A}" type="datetime'''''''''D''o''r''''''''s''e''''''''''''''''''''''''t'''''">
              <a:rPr lang="en-GB" altLang="en-US" sz="1200" smtClean="0">
                <a:cs typeface="+mn-cs"/>
              </a:rPr>
              <a:pPr/>
              <a:t>Dorset</a:t>
            </a:fld>
            <a:endParaRPr lang="en-GB" sz="1200" dirty="0">
              <a:cs typeface="+mn-cs"/>
            </a:endParaRPr>
          </a:p>
        </p:txBody>
      </p:sp>
      <p:sp>
        <p:nvSpPr>
          <p:cNvPr id="26" name="Text Placeholder 2">
            <a:extLst>
              <a:ext uri="{FF2B5EF4-FFF2-40B4-BE49-F238E27FC236}">
                <a16:creationId xmlns:a16="http://schemas.microsoft.com/office/drawing/2014/main" id="{FA40CF1E-15D8-473F-822B-432FC4641317}"/>
              </a:ext>
            </a:extLst>
          </p:cNvPr>
          <p:cNvSpPr>
            <a:spLocks noGrp="1"/>
          </p:cNvSpPr>
          <p:nvPr>
            <p:custDataLst>
              <p:tags r:id="rId14"/>
            </p:custDataLst>
          </p:nvPr>
        </p:nvSpPr>
        <p:spPr bwMode="gray">
          <a:xfrm>
            <a:off x="4202113" y="4632325"/>
            <a:ext cx="549275" cy="3302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30163" tIns="0" rIns="3016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183F10BC-2509-4169-9FC6-E98375D22949}" type="datetime'''''''''''''''''''''''''''''''''''''5''5'''''''''''''''">
              <a:rPr lang="en-GB" altLang="en-US" sz="1200" smtClean="0">
                <a:cs typeface="+mn-cs"/>
              </a:rPr>
              <a:pPr/>
              <a:t>55</a:t>
            </a:fld>
            <a:br>
              <a:rPr lang="en-GB" altLang="en-US" sz="1200">
                <a:cs typeface="+mn-cs"/>
              </a:rPr>
            </a:br>
            <a:r>
              <a:rPr lang="en-GB" altLang="en-US" sz="1200">
                <a:cs typeface="+mn-cs"/>
              </a:rPr>
              <a:t>(</a:t>
            </a:r>
            <a:fld id="{9D7E5F5F-25AA-4772-BA45-92B10DB70B62}" type="datetime'1''0''''''''''''''0''''''''''''''''''''''%'''">
              <a:rPr lang="en-GB" altLang="en-US" sz="1200" smtClean="0">
                <a:cs typeface="+mn-cs"/>
              </a:rPr>
              <a:pPr/>
              <a:t>100%</a:t>
            </a:fld>
            <a:r>
              <a:rPr lang="en-GB" sz="1200">
                <a:cs typeface="+mn-cs"/>
              </a:rPr>
              <a:t>)</a:t>
            </a:r>
            <a:endParaRPr lang="en-GB" sz="1200" dirty="0">
              <a:cs typeface="+mn-cs"/>
            </a:endParaRPr>
          </a:p>
        </p:txBody>
      </p:sp>
      <p:sp>
        <p:nvSpPr>
          <p:cNvPr id="39" name="Text Placeholder 2">
            <a:extLst>
              <a:ext uri="{FF2B5EF4-FFF2-40B4-BE49-F238E27FC236}">
                <a16:creationId xmlns:a16="http://schemas.microsoft.com/office/drawing/2014/main" id="{C499A641-A0A6-4EC4-A5D4-6C2A727DEB82}"/>
              </a:ext>
            </a:extLst>
          </p:cNvPr>
          <p:cNvSpPr>
            <a:spLocks noGrp="1"/>
          </p:cNvSpPr>
          <p:nvPr>
            <p:custDataLst>
              <p:tags r:id="rId15"/>
            </p:custDataLst>
          </p:nvPr>
        </p:nvSpPr>
        <p:spPr bwMode="auto">
          <a:xfrm>
            <a:off x="10485438" y="5727700"/>
            <a:ext cx="663575"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1208E400-CD1C-45A9-96D8-1D12AA4E51CA}" type="datetime'''''''S''o''''''''m''''''''''e''''r''''''s''''''''et'''''''''">
              <a:rPr lang="en-GB" altLang="en-US" sz="1200" smtClean="0">
                <a:cs typeface="+mn-cs"/>
              </a:rPr>
              <a:pPr/>
              <a:t>Somerset</a:t>
            </a:fld>
            <a:endParaRPr lang="en-GB" sz="1200" dirty="0">
              <a:cs typeface="+mn-cs"/>
            </a:endParaRPr>
          </a:p>
        </p:txBody>
      </p:sp>
      <p:sp>
        <p:nvSpPr>
          <p:cNvPr id="309" name="Text Placeholder 2">
            <a:extLst>
              <a:ext uri="{FF2B5EF4-FFF2-40B4-BE49-F238E27FC236}">
                <a16:creationId xmlns:a16="http://schemas.microsoft.com/office/drawing/2014/main" id="{FE06ACFE-E4D6-411B-9ADC-FFC9D7DBBDF4}"/>
              </a:ext>
            </a:extLst>
          </p:cNvPr>
          <p:cNvSpPr>
            <a:spLocks noGrp="1"/>
          </p:cNvSpPr>
          <p:nvPr>
            <p:custDataLst>
              <p:tags r:id="rId16"/>
            </p:custDataLst>
          </p:nvPr>
        </p:nvSpPr>
        <p:spPr bwMode="gray">
          <a:xfrm>
            <a:off x="1192213" y="2671763"/>
            <a:ext cx="228600"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30163" tIns="0" rIns="30163" bIns="0" numCol="1" spcCol="0" rtlCol="0" anchor="b"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5987051C-34AB-4C3C-AEFE-79EE288A2878}" type="datetime'''''''''''''''''''''''88'''''''''''''''''''''''''''''''''">
              <a:rPr lang="en-GB" altLang="en-US" sz="1200" b="1" smtClean="0">
                <a:cs typeface="+mn-cs"/>
              </a:rPr>
              <a:pPr/>
              <a:t>88</a:t>
            </a:fld>
            <a:endParaRPr lang="en-GB" sz="1200" b="1" dirty="0">
              <a:cs typeface="+mn-cs"/>
            </a:endParaRPr>
          </a:p>
        </p:txBody>
      </p:sp>
      <p:sp>
        <p:nvSpPr>
          <p:cNvPr id="24" name="Text Placeholder 2">
            <a:extLst>
              <a:ext uri="{FF2B5EF4-FFF2-40B4-BE49-F238E27FC236}">
                <a16:creationId xmlns:a16="http://schemas.microsoft.com/office/drawing/2014/main" id="{AAD50B98-E181-43F0-B502-1C624B1708DB}"/>
              </a:ext>
            </a:extLst>
          </p:cNvPr>
          <p:cNvSpPr>
            <a:spLocks noGrp="1"/>
          </p:cNvSpPr>
          <p:nvPr>
            <p:custDataLst>
              <p:tags r:id="rId17"/>
            </p:custDataLst>
          </p:nvPr>
        </p:nvSpPr>
        <p:spPr bwMode="gray">
          <a:xfrm>
            <a:off x="2616200" y="4295775"/>
            <a:ext cx="549275" cy="3302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30163" tIns="0" rIns="3016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4F0DAE1D-458E-45BB-88E1-6D5D47D15F9E}" type="datetime'''''7''''''''''''''''''''''''''''''''''''''6'''''''''''">
              <a:rPr lang="en-GB" altLang="en-US" sz="1200" smtClean="0">
                <a:cs typeface="+mn-cs"/>
              </a:rPr>
              <a:pPr/>
              <a:t>76</a:t>
            </a:fld>
            <a:br>
              <a:rPr lang="en-GB" altLang="en-US" sz="1200">
                <a:cs typeface="+mn-cs"/>
              </a:rPr>
            </a:br>
            <a:r>
              <a:rPr lang="en-GB" altLang="en-US" sz="1200">
                <a:cs typeface="+mn-cs"/>
              </a:rPr>
              <a:t>(</a:t>
            </a:r>
            <a:fld id="{3D80730B-FD15-41E9-AE0F-5CAD0BB7BAA4}" type="datetime'''1''''''''''''''''''0''''''''''''''''0''''%'''''''''">
              <a:rPr lang="en-GB" altLang="en-US" sz="1200" smtClean="0">
                <a:cs typeface="+mn-cs"/>
              </a:rPr>
              <a:pPr/>
              <a:t>100%</a:t>
            </a:fld>
            <a:r>
              <a:rPr lang="en-GB" sz="1200">
                <a:cs typeface="+mn-cs"/>
              </a:rPr>
              <a:t>)</a:t>
            </a:r>
            <a:endParaRPr lang="en-GB" sz="1200" dirty="0">
              <a:cs typeface="+mn-cs"/>
            </a:endParaRPr>
          </a:p>
        </p:txBody>
      </p:sp>
      <p:sp>
        <p:nvSpPr>
          <p:cNvPr id="30" name="Text Placeholder 2">
            <a:extLst>
              <a:ext uri="{FF2B5EF4-FFF2-40B4-BE49-F238E27FC236}">
                <a16:creationId xmlns:a16="http://schemas.microsoft.com/office/drawing/2014/main" id="{B8E56911-7921-4461-A345-72611F32B73F}"/>
              </a:ext>
            </a:extLst>
          </p:cNvPr>
          <p:cNvSpPr>
            <a:spLocks noGrp="1"/>
          </p:cNvSpPr>
          <p:nvPr>
            <p:custDataLst>
              <p:tags r:id="rId18"/>
            </p:custDataLst>
          </p:nvPr>
        </p:nvSpPr>
        <p:spPr bwMode="gray">
          <a:xfrm>
            <a:off x="7372350" y="4343400"/>
            <a:ext cx="549275" cy="3302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30163" tIns="0" rIns="3016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762ED98D-43A2-4E44-B707-4B6835FBF4F1}" type="datetime'''7''''''''''3'''''''''''''''''''''''''''''''''''''''''">
              <a:rPr lang="en-GB" altLang="en-US" sz="1200" smtClean="0">
                <a:cs typeface="+mn-cs"/>
              </a:rPr>
              <a:pPr/>
              <a:t>73</a:t>
            </a:fld>
            <a:br>
              <a:rPr lang="en-GB" altLang="en-US" sz="1200">
                <a:cs typeface="+mn-cs"/>
              </a:rPr>
            </a:br>
            <a:r>
              <a:rPr lang="en-GB" altLang="en-US" sz="1200">
                <a:cs typeface="+mn-cs"/>
              </a:rPr>
              <a:t>(</a:t>
            </a:r>
            <a:fld id="{171567A8-8BA3-4B6D-A32A-AC19EDAD1D86}" type="datetime'''1''00%'''''''''''''''''''''''''''''''''''''">
              <a:rPr lang="en-GB" altLang="en-US" sz="1200" smtClean="0">
                <a:cs typeface="+mn-cs"/>
              </a:rPr>
              <a:pPr/>
              <a:t>100%</a:t>
            </a:fld>
            <a:r>
              <a:rPr lang="en-GB" sz="1200">
                <a:cs typeface="+mn-cs"/>
              </a:rPr>
              <a:t>)</a:t>
            </a:r>
            <a:endParaRPr lang="en-GB" sz="1200" dirty="0">
              <a:cs typeface="+mn-cs"/>
            </a:endParaRPr>
          </a:p>
        </p:txBody>
      </p:sp>
      <p:sp>
        <p:nvSpPr>
          <p:cNvPr id="28" name="Text Placeholder 2">
            <a:extLst>
              <a:ext uri="{FF2B5EF4-FFF2-40B4-BE49-F238E27FC236}">
                <a16:creationId xmlns:a16="http://schemas.microsoft.com/office/drawing/2014/main" id="{EC2C6CBB-E559-454A-83B6-1946677418A1}"/>
              </a:ext>
            </a:extLst>
          </p:cNvPr>
          <p:cNvSpPr>
            <a:spLocks noGrp="1"/>
          </p:cNvSpPr>
          <p:nvPr>
            <p:custDataLst>
              <p:tags r:id="rId19"/>
            </p:custDataLst>
          </p:nvPr>
        </p:nvSpPr>
        <p:spPr bwMode="gray">
          <a:xfrm>
            <a:off x="8956675" y="4375150"/>
            <a:ext cx="549275" cy="3302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30163" tIns="0" rIns="3016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452A4991-CB19-4B7E-B3CF-9A74A1FA33BA}" type="datetime'''''''7''''''''''''''''''''''''''''''''1'''''''">
              <a:rPr lang="en-GB" altLang="en-US" sz="1200" smtClean="0">
                <a:cs typeface="+mn-cs"/>
              </a:rPr>
              <a:pPr/>
              <a:t>71</a:t>
            </a:fld>
            <a:br>
              <a:rPr lang="en-GB" altLang="en-US" sz="1200">
                <a:cs typeface="+mn-cs"/>
              </a:rPr>
            </a:br>
            <a:r>
              <a:rPr lang="en-GB" altLang="en-US" sz="1200">
                <a:cs typeface="+mn-cs"/>
              </a:rPr>
              <a:t>(</a:t>
            </a:r>
            <a:fld id="{3CB7F11F-679B-414C-9D73-04E9E97A1608}" type="datetime'''10''''''''0''''''''''''%'">
              <a:rPr lang="en-GB" altLang="en-US" sz="1200" smtClean="0">
                <a:cs typeface="+mn-cs"/>
              </a:rPr>
              <a:pPr/>
              <a:t>100%</a:t>
            </a:fld>
            <a:r>
              <a:rPr lang="en-GB" sz="1200">
                <a:cs typeface="+mn-cs"/>
              </a:rPr>
              <a:t>)</a:t>
            </a:r>
            <a:endParaRPr lang="en-GB" sz="1200" dirty="0">
              <a:cs typeface="+mn-cs"/>
            </a:endParaRPr>
          </a:p>
        </p:txBody>
      </p:sp>
      <p:sp>
        <p:nvSpPr>
          <p:cNvPr id="29" name="Text Placeholder 2">
            <a:extLst>
              <a:ext uri="{FF2B5EF4-FFF2-40B4-BE49-F238E27FC236}">
                <a16:creationId xmlns:a16="http://schemas.microsoft.com/office/drawing/2014/main" id="{379D2650-4E19-4FB5-9FA2-481FE8196573}"/>
              </a:ext>
            </a:extLst>
          </p:cNvPr>
          <p:cNvSpPr>
            <a:spLocks noGrp="1"/>
          </p:cNvSpPr>
          <p:nvPr>
            <p:custDataLst>
              <p:tags r:id="rId20"/>
            </p:custDataLst>
          </p:nvPr>
        </p:nvSpPr>
        <p:spPr bwMode="gray">
          <a:xfrm>
            <a:off x="5786438" y="3576638"/>
            <a:ext cx="549275" cy="3302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30163" tIns="0" rIns="3016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5825B225-787E-44EA-B399-541874B81FED}" type="datetime'''''''''''''''''''''1''''''''''2''1'''">
              <a:rPr lang="en-GB" altLang="en-US" sz="1200" smtClean="0">
                <a:cs typeface="+mn-cs"/>
              </a:rPr>
              <a:pPr/>
              <a:t>121</a:t>
            </a:fld>
            <a:br>
              <a:rPr lang="en-GB" altLang="en-US" sz="1200">
                <a:cs typeface="+mn-cs"/>
              </a:rPr>
            </a:br>
            <a:r>
              <a:rPr lang="en-GB" altLang="en-US" sz="1200">
                <a:cs typeface="+mn-cs"/>
              </a:rPr>
              <a:t>(</a:t>
            </a:r>
            <a:fld id="{9848D566-5EC0-4DBF-99B5-CCC42FC3C994}" type="datetime'''''''''''''''''1''''''''''''''''0''0''''''''''''%'''">
              <a:rPr lang="en-GB" altLang="en-US" sz="1200" smtClean="0">
                <a:cs typeface="+mn-cs"/>
              </a:rPr>
              <a:pPr/>
              <a:t>100%</a:t>
            </a:fld>
            <a:r>
              <a:rPr lang="en-GB" sz="1200">
                <a:cs typeface="+mn-cs"/>
              </a:rPr>
              <a:t>)</a:t>
            </a:r>
            <a:endParaRPr lang="en-GB" sz="1200" dirty="0">
              <a:cs typeface="+mn-cs"/>
            </a:endParaRPr>
          </a:p>
        </p:txBody>
      </p:sp>
      <p:sp>
        <p:nvSpPr>
          <p:cNvPr id="31" name="Text Placeholder 2">
            <a:extLst>
              <a:ext uri="{FF2B5EF4-FFF2-40B4-BE49-F238E27FC236}">
                <a16:creationId xmlns:a16="http://schemas.microsoft.com/office/drawing/2014/main" id="{FD82939C-DD95-49A9-8AD5-36633787CC79}"/>
              </a:ext>
            </a:extLst>
          </p:cNvPr>
          <p:cNvSpPr>
            <a:spLocks noGrp="1"/>
          </p:cNvSpPr>
          <p:nvPr>
            <p:custDataLst>
              <p:tags r:id="rId21"/>
            </p:custDataLst>
          </p:nvPr>
        </p:nvSpPr>
        <p:spPr bwMode="gray">
          <a:xfrm>
            <a:off x="10542588" y="4503738"/>
            <a:ext cx="549275" cy="3302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30163" tIns="0" rIns="3016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E0568AB6-702E-4BD0-8284-C46C6E785022}" type="datetime'6''''''''''''3'">
              <a:rPr lang="en-GB" altLang="en-US" sz="1200" smtClean="0">
                <a:cs typeface="+mn-cs"/>
              </a:rPr>
              <a:pPr/>
              <a:t>63</a:t>
            </a:fld>
            <a:br>
              <a:rPr lang="en-GB" altLang="en-US" sz="1200">
                <a:cs typeface="+mn-cs"/>
              </a:rPr>
            </a:br>
            <a:r>
              <a:rPr lang="en-GB" altLang="en-US" sz="1200">
                <a:cs typeface="+mn-cs"/>
              </a:rPr>
              <a:t>(</a:t>
            </a:r>
            <a:fld id="{12B6B828-F4F6-4D9B-9E17-E33EA98B1803}" type="datetime'''''''1''''''''''''0''''''0''''''%'''''">
              <a:rPr lang="en-GB" altLang="en-US" sz="1200" smtClean="0">
                <a:cs typeface="+mn-cs"/>
              </a:rPr>
              <a:pPr/>
              <a:t>100%</a:t>
            </a:fld>
            <a:r>
              <a:rPr lang="en-GB" sz="1200">
                <a:cs typeface="+mn-cs"/>
              </a:rPr>
              <a:t>)</a:t>
            </a:r>
            <a:endParaRPr lang="en-GB" sz="1200" dirty="0">
              <a:cs typeface="+mn-cs"/>
            </a:endParaRPr>
          </a:p>
        </p:txBody>
      </p:sp>
      <p:sp>
        <p:nvSpPr>
          <p:cNvPr id="32" name="Text Placeholder 2">
            <a:extLst>
              <a:ext uri="{FF2B5EF4-FFF2-40B4-BE49-F238E27FC236}">
                <a16:creationId xmlns:a16="http://schemas.microsoft.com/office/drawing/2014/main" id="{85C454CB-2857-4885-A314-A31D2293DB6F}"/>
              </a:ext>
            </a:extLst>
          </p:cNvPr>
          <p:cNvSpPr>
            <a:spLocks noGrp="1"/>
          </p:cNvSpPr>
          <p:nvPr>
            <p:custDataLst>
              <p:tags r:id="rId22"/>
            </p:custDataLst>
          </p:nvPr>
        </p:nvSpPr>
        <p:spPr bwMode="gray">
          <a:xfrm>
            <a:off x="1074738" y="5207000"/>
            <a:ext cx="465138" cy="3302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30163" tIns="0" rIns="3016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A081A402-9516-4E4A-BB82-F40BADDB525D}" type="datetime'''''''''''1''''''''''''''''''''''''9'''">
              <a:rPr lang="en-GB" altLang="en-US" sz="1200" smtClean="0">
                <a:cs typeface="+mn-cs"/>
              </a:rPr>
              <a:pPr/>
              <a:t>19</a:t>
            </a:fld>
            <a:br>
              <a:rPr lang="en-GB" altLang="en-US" sz="1200">
                <a:cs typeface="+mn-cs"/>
              </a:rPr>
            </a:br>
            <a:r>
              <a:rPr lang="en-GB" altLang="en-US" sz="1200">
                <a:cs typeface="+mn-cs"/>
              </a:rPr>
              <a:t>(</a:t>
            </a:r>
            <a:fld id="{B0DD6037-4B17-42AD-ADD6-3AD95B3FA972}" type="datetime'''''''''''''''''2''''2''%'''''''''">
              <a:rPr lang="en-GB" altLang="en-US" sz="1200" smtClean="0">
                <a:cs typeface="+mn-cs"/>
              </a:rPr>
              <a:pPr/>
              <a:t>22%</a:t>
            </a:fld>
            <a:r>
              <a:rPr lang="en-GB" sz="1200">
                <a:cs typeface="+mn-cs"/>
              </a:rPr>
              <a:t>)</a:t>
            </a:r>
            <a:endParaRPr lang="en-GB" sz="1200" dirty="0">
              <a:cs typeface="+mn-cs"/>
            </a:endParaRPr>
          </a:p>
        </p:txBody>
      </p:sp>
      <p:sp>
        <p:nvSpPr>
          <p:cNvPr id="33" name="Text Placeholder 2">
            <a:extLst>
              <a:ext uri="{FF2B5EF4-FFF2-40B4-BE49-F238E27FC236}">
                <a16:creationId xmlns:a16="http://schemas.microsoft.com/office/drawing/2014/main" id="{FE06ACFE-E4D6-411B-9ADC-FFC9D7DBBDF4}"/>
              </a:ext>
            </a:extLst>
          </p:cNvPr>
          <p:cNvSpPr>
            <a:spLocks noGrp="1"/>
          </p:cNvSpPr>
          <p:nvPr>
            <p:custDataLst>
              <p:tags r:id="rId23"/>
            </p:custDataLst>
          </p:nvPr>
        </p:nvSpPr>
        <p:spPr bwMode="gray">
          <a:xfrm>
            <a:off x="2776538" y="3055938"/>
            <a:ext cx="228600" cy="165100"/>
          </a:xfrm>
          <a:prstGeom prst="rect">
            <a:avLst/>
          </a:prstGeom>
          <a:noFill/>
          <a:ln>
            <a:noFill/>
          </a:ln>
          <a:effectLst/>
          <a:extLst>
            <a:ext uri="{909E8E84-426E-40DD-AFC4-6F175D3DCCD1}">
              <a14:hiddenFill xmlns:a14="http://schemas.microsoft.com/office/drawing/2010/main">
                <a:solidFill>
                  <a:schemeClr val="accent1"/>
                </a:solidFill>
              </a14:hiddenFill>
            </a:ext>
          </a:extLst>
        </p:spPr>
        <p:txBody>
          <a:bodyPr vert="horz" wrap="none" lIns="30163" tIns="0" rIns="30163" bIns="0" numCol="1" spcCol="0" rtlCol="0" anchor="b"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C00F03D4-2027-43C3-8BEB-657CEF9CE6C5}" type="datetime'''''''''''''76'''''''''''''''''''''''''''''''''''''''''''''">
              <a:rPr lang="en-GB" altLang="en-US" sz="1200" b="1" smtClean="0">
                <a:effectLst/>
                <a:latin typeface="Arial" panose="020B0604020202020204" pitchFamily="34" charset="0"/>
              </a:rPr>
              <a:pPr marL="0" indent="0" algn="ctr">
                <a:spcBef>
                  <a:spcPct val="0"/>
                </a:spcBef>
                <a:spcAft>
                  <a:spcPct val="0"/>
                </a:spcAft>
                <a:buNone/>
              </a:pPr>
              <a:t>76</a:t>
            </a:fld>
            <a:endParaRPr lang="en-GB" sz="1200" b="1" dirty="0">
              <a:latin typeface="Arial" panose="020B0604020202020204" pitchFamily="34" charset="0"/>
            </a:endParaRPr>
          </a:p>
        </p:txBody>
      </p:sp>
      <p:sp>
        <p:nvSpPr>
          <p:cNvPr id="34" name="Text Placeholder 2">
            <a:extLst>
              <a:ext uri="{FF2B5EF4-FFF2-40B4-BE49-F238E27FC236}">
                <a16:creationId xmlns:a16="http://schemas.microsoft.com/office/drawing/2014/main" id="{FE06ACFE-E4D6-411B-9ADC-FFC9D7DBBDF4}"/>
              </a:ext>
            </a:extLst>
          </p:cNvPr>
          <p:cNvSpPr>
            <a:spLocks noGrp="1"/>
          </p:cNvSpPr>
          <p:nvPr>
            <p:custDataLst>
              <p:tags r:id="rId24"/>
            </p:custDataLst>
          </p:nvPr>
        </p:nvSpPr>
        <p:spPr bwMode="gray">
          <a:xfrm>
            <a:off x="4362450" y="3727450"/>
            <a:ext cx="228600" cy="165100"/>
          </a:xfrm>
          <a:prstGeom prst="rect">
            <a:avLst/>
          </a:prstGeom>
          <a:noFill/>
          <a:ln>
            <a:noFill/>
          </a:ln>
          <a:effectLst/>
          <a:extLst>
            <a:ext uri="{909E8E84-426E-40DD-AFC4-6F175D3DCCD1}">
              <a14:hiddenFill xmlns:a14="http://schemas.microsoft.com/office/drawing/2010/main">
                <a:solidFill>
                  <a:schemeClr val="accent1"/>
                </a:solidFill>
              </a14:hiddenFill>
            </a:ext>
          </a:extLst>
        </p:spPr>
        <p:txBody>
          <a:bodyPr vert="horz" wrap="none" lIns="30163" tIns="0" rIns="30163" bIns="0" numCol="1" spcCol="0" rtlCol="0" anchor="b"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C417653A-D2CE-429C-BA6D-9C7C6255DC69}" type="datetime'''''''''''''''''5''''''''''''5'''">
              <a:rPr lang="en-GB" altLang="en-US" sz="1200" b="1" smtClean="0">
                <a:effectLst/>
                <a:latin typeface="Arial" panose="020B0604020202020204" pitchFamily="34" charset="0"/>
              </a:rPr>
              <a:pPr marL="0" indent="0" algn="ctr">
                <a:spcBef>
                  <a:spcPct val="0"/>
                </a:spcBef>
                <a:spcAft>
                  <a:spcPct val="0"/>
                </a:spcAft>
                <a:buNone/>
              </a:pPr>
              <a:t>55</a:t>
            </a:fld>
            <a:endParaRPr lang="en-GB" sz="1200" b="1" dirty="0">
              <a:latin typeface="Arial" panose="020B0604020202020204" pitchFamily="34" charset="0"/>
            </a:endParaRPr>
          </a:p>
        </p:txBody>
      </p:sp>
      <p:sp>
        <p:nvSpPr>
          <p:cNvPr id="42" name="Text Placeholder 2">
            <a:extLst>
              <a:ext uri="{FF2B5EF4-FFF2-40B4-BE49-F238E27FC236}">
                <a16:creationId xmlns:a16="http://schemas.microsoft.com/office/drawing/2014/main" id="{FE06ACFE-E4D6-411B-9ADC-FFC9D7DBBDF4}"/>
              </a:ext>
            </a:extLst>
          </p:cNvPr>
          <p:cNvSpPr>
            <a:spLocks noGrp="1"/>
          </p:cNvSpPr>
          <p:nvPr>
            <p:custDataLst>
              <p:tags r:id="rId25"/>
            </p:custDataLst>
          </p:nvPr>
        </p:nvSpPr>
        <p:spPr bwMode="gray">
          <a:xfrm>
            <a:off x="10702925" y="3471863"/>
            <a:ext cx="228600" cy="165100"/>
          </a:xfrm>
          <a:prstGeom prst="rect">
            <a:avLst/>
          </a:prstGeom>
          <a:noFill/>
          <a:ln>
            <a:noFill/>
          </a:ln>
          <a:effectLst/>
          <a:extLst>
            <a:ext uri="{909E8E84-426E-40DD-AFC4-6F175D3DCCD1}">
              <a14:hiddenFill xmlns:a14="http://schemas.microsoft.com/office/drawing/2010/main">
                <a:solidFill>
                  <a:schemeClr val="accent1"/>
                </a:solidFill>
              </a14:hiddenFill>
            </a:ext>
          </a:extLst>
        </p:spPr>
        <p:txBody>
          <a:bodyPr vert="horz" wrap="none" lIns="30163" tIns="0" rIns="30163" bIns="0" numCol="1" spcCol="0" rtlCol="0" anchor="b"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532B84F5-9D5E-40A7-94C8-5D1EE4A8E63A}" type="datetime'''''''''6''''''''''''''''''''''''''''''''''''''''3'''''''''''">
              <a:rPr lang="en-GB" altLang="en-US" sz="1200" b="1" smtClean="0">
                <a:effectLst/>
                <a:latin typeface="Arial" panose="020B0604020202020204" pitchFamily="34" charset="0"/>
              </a:rPr>
              <a:pPr marL="0" indent="0" algn="ctr">
                <a:spcBef>
                  <a:spcPct val="0"/>
                </a:spcBef>
                <a:spcAft>
                  <a:spcPct val="0"/>
                </a:spcAft>
                <a:buNone/>
              </a:pPr>
              <a:t>63</a:t>
            </a:fld>
            <a:endParaRPr lang="en-GB" sz="1200" b="1" dirty="0">
              <a:latin typeface="Arial" panose="020B0604020202020204" pitchFamily="34" charset="0"/>
            </a:endParaRPr>
          </a:p>
        </p:txBody>
      </p:sp>
      <p:sp>
        <p:nvSpPr>
          <p:cNvPr id="20" name="Rectangle 19">
            <a:extLst>
              <a:ext uri="{FF2B5EF4-FFF2-40B4-BE49-F238E27FC236}">
                <a16:creationId xmlns:a16="http://schemas.microsoft.com/office/drawing/2014/main" id="{1582F063-5ADE-40A4-B6A4-8F259A5B8BF8}"/>
              </a:ext>
            </a:extLst>
          </p:cNvPr>
          <p:cNvSpPr/>
          <p:nvPr>
            <p:custDataLst>
              <p:tags r:id="rId26"/>
            </p:custDataLst>
          </p:nvPr>
        </p:nvSpPr>
        <p:spPr bwMode="auto">
          <a:xfrm>
            <a:off x="574675" y="1825625"/>
            <a:ext cx="214313" cy="160338"/>
          </a:xfrm>
          <a:prstGeom prst="rect">
            <a:avLst/>
          </a:prstGeom>
          <a:solidFill>
            <a:srgbClr val="C0C0C0"/>
          </a:solidFill>
          <a:ln w="9525" cap="flat" cmpd="sng" algn="ctr">
            <a:solidFill>
              <a:schemeClr val="tx1"/>
            </a:solid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1" name="Rectangle 60">
            <a:extLst>
              <a:ext uri="{FF2B5EF4-FFF2-40B4-BE49-F238E27FC236}">
                <a16:creationId xmlns:a16="http://schemas.microsoft.com/office/drawing/2014/main" id="{659E26EA-C8B0-4E8D-8994-9FDC63FFAEAB}"/>
              </a:ext>
            </a:extLst>
          </p:cNvPr>
          <p:cNvSpPr/>
          <p:nvPr>
            <p:custDataLst>
              <p:tags r:id="rId27"/>
            </p:custDataLst>
          </p:nvPr>
        </p:nvSpPr>
        <p:spPr bwMode="auto">
          <a:xfrm>
            <a:off x="574675" y="1601788"/>
            <a:ext cx="214313" cy="160338"/>
          </a:xfrm>
          <a:prstGeom prst="rect">
            <a:avLst/>
          </a:prstGeom>
          <a:solidFill>
            <a:schemeClr val="accent6"/>
          </a:solidFill>
          <a:ln w="9525" cap="flat" cmpd="sng" algn="ctr">
            <a:solidFill>
              <a:schemeClr val="tx1"/>
            </a:solid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 Placeholder 2">
            <a:extLst>
              <a:ext uri="{FF2B5EF4-FFF2-40B4-BE49-F238E27FC236}">
                <a16:creationId xmlns:a16="http://schemas.microsoft.com/office/drawing/2014/main" id="{FE06ACFE-E4D6-411B-9ADC-FFC9D7DBBDF4}"/>
              </a:ext>
            </a:extLst>
          </p:cNvPr>
          <p:cNvSpPr>
            <a:spLocks noGrp="1"/>
          </p:cNvSpPr>
          <p:nvPr>
            <p:custDataLst>
              <p:tags r:id="rId28"/>
            </p:custDataLst>
          </p:nvPr>
        </p:nvSpPr>
        <p:spPr bwMode="auto">
          <a:xfrm>
            <a:off x="839788" y="1609725"/>
            <a:ext cx="733425"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spcAft>
                <a:spcPct val="0"/>
              </a:spcAft>
              <a:buNone/>
            </a:pPr>
            <a:fld id="{C3FC38EA-0F54-41A2-9171-84C031777767}" type="datetime'''''C''o''mp''le''t''''''''e''d'''''''">
              <a:rPr lang="en-GB" altLang="en-US" sz="1200" smtClean="0">
                <a:cs typeface="+mn-cs"/>
              </a:rPr>
              <a:pPr marL="0" indent="0">
                <a:spcBef>
                  <a:spcPct val="0"/>
                </a:spcBef>
                <a:spcAft>
                  <a:spcPct val="0"/>
                </a:spcAft>
                <a:buNone/>
              </a:pPr>
              <a:t>Completed</a:t>
            </a:fld>
            <a:endParaRPr lang="en-GB" sz="1200" dirty="0">
              <a:cs typeface="+mn-cs"/>
            </a:endParaRPr>
          </a:p>
        </p:txBody>
      </p:sp>
      <p:sp>
        <p:nvSpPr>
          <p:cNvPr id="54" name="Text Placeholder 2">
            <a:extLst>
              <a:ext uri="{FF2B5EF4-FFF2-40B4-BE49-F238E27FC236}">
                <a16:creationId xmlns:a16="http://schemas.microsoft.com/office/drawing/2014/main" id="{1124CF6E-087A-403B-99D6-93AF86FABBF9}"/>
              </a:ext>
            </a:extLst>
          </p:cNvPr>
          <p:cNvSpPr>
            <a:spLocks noGrp="1"/>
          </p:cNvSpPr>
          <p:nvPr>
            <p:custDataLst>
              <p:tags r:id="rId29"/>
            </p:custDataLst>
          </p:nvPr>
        </p:nvSpPr>
        <p:spPr bwMode="auto">
          <a:xfrm>
            <a:off x="839788" y="1833563"/>
            <a:ext cx="919163"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spcAft>
                <a:spcPct val="0"/>
              </a:spcAft>
              <a:buNone/>
            </a:pPr>
            <a:fld id="{5990D547-C3AE-486E-93CC-464E28DC66D0}" type="datetime'N''o'''''''''' ''''R''''''''''e''''sp''''o''n''s''''e'''''">
              <a:rPr lang="en-GB" altLang="en-US" sz="1200" smtClean="0">
                <a:cs typeface="+mn-cs"/>
              </a:rPr>
              <a:pPr/>
              <a:t>No Response</a:t>
            </a:fld>
            <a:endParaRPr lang="en-GB" sz="1200" dirty="0">
              <a:cs typeface="+mn-cs"/>
            </a:endParaRPr>
          </a:p>
        </p:txBody>
      </p:sp>
      <p:sp>
        <p:nvSpPr>
          <p:cNvPr id="27" name="Title 2">
            <a:extLst>
              <a:ext uri="{FF2B5EF4-FFF2-40B4-BE49-F238E27FC236}">
                <a16:creationId xmlns:a16="http://schemas.microsoft.com/office/drawing/2014/main" id="{47444B03-67A4-48F4-A743-10C756B96E04}"/>
              </a:ext>
            </a:extLst>
          </p:cNvPr>
          <p:cNvSpPr>
            <a:spLocks noGrp="1"/>
          </p:cNvSpPr>
          <p:nvPr>
            <p:ph type="title"/>
          </p:nvPr>
        </p:nvSpPr>
        <p:spPr>
          <a:xfrm>
            <a:off x="388800" y="216000"/>
            <a:ext cx="9890781" cy="611649"/>
          </a:xfrm>
        </p:spPr>
        <p:txBody>
          <a:bodyPr vert="horz">
            <a:noAutofit/>
          </a:bodyPr>
          <a:lstStyle/>
          <a:p>
            <a:r>
              <a:rPr lang="en-US" sz="2000" dirty="0"/>
              <a:t>South West – Assurance Returns by STPs</a:t>
            </a:r>
            <a:endParaRPr lang="en-GB" sz="2000" dirty="0"/>
          </a:p>
        </p:txBody>
      </p:sp>
    </p:spTree>
    <p:extLst>
      <p:ext uri="{BB962C8B-B14F-4D97-AF65-F5344CB8AC3E}">
        <p14:creationId xmlns:p14="http://schemas.microsoft.com/office/powerpoint/2010/main" val="8725627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1EC6C9C2-7C47-4C50-A7F7-88D41C909883}"/>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3314" name="think-cell Slide" r:id="rId73" imgW="512" imgH="511" progId="TCLayout.ActiveDocument.1">
                  <p:embed/>
                </p:oleObj>
              </mc:Choice>
              <mc:Fallback>
                <p:oleObj name="think-cell Slide" r:id="rId73" imgW="512" imgH="511" progId="TCLayout.ActiveDocument.1">
                  <p:embed/>
                  <p:pic>
                    <p:nvPicPr>
                      <p:cNvPr id="2" name="Object 1" hidden="1">
                        <a:extLst>
                          <a:ext uri="{FF2B5EF4-FFF2-40B4-BE49-F238E27FC236}">
                            <a16:creationId xmlns:a16="http://schemas.microsoft.com/office/drawing/2014/main" id="{1EC6C9C2-7C47-4C50-A7F7-88D41C909883}"/>
                          </a:ext>
                        </a:extLst>
                      </p:cNvPr>
                      <p:cNvPicPr/>
                      <p:nvPr/>
                    </p:nvPicPr>
                    <p:blipFill>
                      <a:blip r:embed="rId74"/>
                      <a:stretch>
                        <a:fillRect/>
                      </a:stretch>
                    </p:blipFill>
                    <p:spPr>
                      <a:xfrm>
                        <a:off x="1588" y="1588"/>
                        <a:ext cx="1588" cy="1588"/>
                      </a:xfrm>
                      <a:prstGeom prst="rect">
                        <a:avLst/>
                      </a:prstGeom>
                    </p:spPr>
                  </p:pic>
                </p:oleObj>
              </mc:Fallback>
            </mc:AlternateContent>
          </a:graphicData>
        </a:graphic>
      </p:graphicFrame>
      <p:grpSp>
        <p:nvGrpSpPr>
          <p:cNvPr id="298" name="Group 297">
            <a:extLst>
              <a:ext uri="{FF2B5EF4-FFF2-40B4-BE49-F238E27FC236}">
                <a16:creationId xmlns:a16="http://schemas.microsoft.com/office/drawing/2014/main" id="{0FC1DDA7-F1B0-42E5-8274-B724231868D2}"/>
              </a:ext>
            </a:extLst>
          </p:cNvPr>
          <p:cNvGrpSpPr/>
          <p:nvPr/>
        </p:nvGrpSpPr>
        <p:grpSpPr>
          <a:xfrm>
            <a:off x="6219825" y="917575"/>
            <a:ext cx="2857500" cy="2732088"/>
            <a:chOff x="565150" y="1387416"/>
            <a:chExt cx="8779862" cy="1094619"/>
          </a:xfrm>
        </p:grpSpPr>
        <p:sp>
          <p:nvSpPr>
            <p:cNvPr id="299" name="Rectangle 298">
              <a:extLst>
                <a:ext uri="{FF2B5EF4-FFF2-40B4-BE49-F238E27FC236}">
                  <a16:creationId xmlns:a16="http://schemas.microsoft.com/office/drawing/2014/main" id="{AEC47DAB-7C84-44E7-B38B-D23C5B2516EA}"/>
                </a:ext>
              </a:extLst>
            </p:cNvPr>
            <p:cNvSpPr/>
            <p:nvPr/>
          </p:nvSpPr>
          <p:spPr>
            <a:xfrm>
              <a:off x="565150" y="1557489"/>
              <a:ext cx="8779862" cy="924546"/>
            </a:xfrm>
            <a:prstGeom prst="rect">
              <a:avLst/>
            </a:prstGeom>
            <a:ln w="12700">
              <a:solidFill>
                <a:srgbClr val="003963"/>
              </a:solidFill>
            </a:ln>
          </p:spPr>
          <p:txBody>
            <a:bodyPr lIns="108000" tIns="108000" rIns="108000" bIns="108000" anchor="t"/>
            <a:lstStyle/>
            <a:p>
              <a:pPr marL="285750" indent="-285750">
                <a:spcBef>
                  <a:spcPts val="300"/>
                </a:spcBef>
                <a:spcAft>
                  <a:spcPts val="300"/>
                </a:spcAft>
                <a:buClr>
                  <a:srgbClr val="0072C6">
                    <a:lumMod val="75000"/>
                  </a:srgbClr>
                </a:buClr>
                <a:buFont typeface="Arial" panose="020B0604020202020204" pitchFamily="34" charset="0"/>
                <a:buChar char="•"/>
                <a:defRPr/>
              </a:pPr>
              <a:endParaRPr lang="en-GB" sz="1200" dirty="0">
                <a:latin typeface="Arial"/>
                <a:cs typeface="Arial"/>
              </a:endParaRPr>
            </a:p>
          </p:txBody>
        </p:sp>
        <p:sp>
          <p:nvSpPr>
            <p:cNvPr id="300" name="object 23">
              <a:extLst>
                <a:ext uri="{FF2B5EF4-FFF2-40B4-BE49-F238E27FC236}">
                  <a16:creationId xmlns:a16="http://schemas.microsoft.com/office/drawing/2014/main" id="{21934A76-9777-45F6-8B51-B413CD3D9BE7}"/>
                </a:ext>
              </a:extLst>
            </p:cNvPr>
            <p:cNvSpPr/>
            <p:nvPr/>
          </p:nvSpPr>
          <p:spPr>
            <a:xfrm>
              <a:off x="565150" y="1387416"/>
              <a:ext cx="8779862" cy="170074"/>
            </a:xfrm>
            <a:custGeom>
              <a:avLst/>
              <a:gdLst/>
              <a:ahLst/>
              <a:cxnLst/>
              <a:rect l="l" t="t" r="r" b="b"/>
              <a:pathLst>
                <a:path w="2712085" h="431164">
                  <a:moveTo>
                    <a:pt x="0" y="430618"/>
                  </a:moveTo>
                  <a:lnTo>
                    <a:pt x="2711996" y="430618"/>
                  </a:lnTo>
                  <a:lnTo>
                    <a:pt x="2711996" y="0"/>
                  </a:lnTo>
                  <a:lnTo>
                    <a:pt x="0" y="0"/>
                  </a:lnTo>
                  <a:lnTo>
                    <a:pt x="0" y="430618"/>
                  </a:lnTo>
                  <a:close/>
                </a:path>
              </a:pathLst>
            </a:custGeom>
            <a:solidFill>
              <a:srgbClr val="005EB8"/>
            </a:solidFill>
            <a:ln w="12700">
              <a:solidFill>
                <a:srgbClr val="003963"/>
              </a:solidFill>
            </a:ln>
          </p:spPr>
          <p:txBody>
            <a:bodyPr wrap="square" lIns="108000" tIns="108000" rIns="108000" bIns="108000" rtlCol="0" anchor="ctr"/>
            <a:lstStyle/>
            <a:p>
              <a:pPr algn="ctr">
                <a:defRPr/>
              </a:pPr>
              <a:r>
                <a:rPr lang="en-GB" sz="1600" b="1" dirty="0">
                  <a:solidFill>
                    <a:prstClr val="white"/>
                  </a:solidFill>
                  <a:latin typeface="Arial" panose="020B0604020202020204" pitchFamily="34" charset="0"/>
                  <a:cs typeface="Arial" panose="020B0604020202020204" pitchFamily="34" charset="0"/>
                </a:rPr>
                <a:t>GP Dashboard Invites</a:t>
              </a:r>
            </a:p>
          </p:txBody>
        </p:sp>
      </p:grpSp>
      <p:grpSp>
        <p:nvGrpSpPr>
          <p:cNvPr id="84" name="Group 83">
            <a:extLst>
              <a:ext uri="{FF2B5EF4-FFF2-40B4-BE49-F238E27FC236}">
                <a16:creationId xmlns:a16="http://schemas.microsoft.com/office/drawing/2014/main" id="{E619D5D5-62F0-4A21-8192-0216A7163518}"/>
              </a:ext>
            </a:extLst>
          </p:cNvPr>
          <p:cNvGrpSpPr/>
          <p:nvPr/>
        </p:nvGrpSpPr>
        <p:grpSpPr>
          <a:xfrm>
            <a:off x="3253863" y="917575"/>
            <a:ext cx="2857500" cy="2732088"/>
            <a:chOff x="565150" y="1387416"/>
            <a:chExt cx="8779862" cy="1094619"/>
          </a:xfrm>
        </p:grpSpPr>
        <p:sp>
          <p:nvSpPr>
            <p:cNvPr id="85" name="Rectangle 84">
              <a:extLst>
                <a:ext uri="{FF2B5EF4-FFF2-40B4-BE49-F238E27FC236}">
                  <a16:creationId xmlns:a16="http://schemas.microsoft.com/office/drawing/2014/main" id="{7070957D-F388-45C0-A144-7CCCBDCB7055}"/>
                </a:ext>
              </a:extLst>
            </p:cNvPr>
            <p:cNvSpPr/>
            <p:nvPr/>
          </p:nvSpPr>
          <p:spPr>
            <a:xfrm>
              <a:off x="565150" y="1557489"/>
              <a:ext cx="8779862" cy="924546"/>
            </a:xfrm>
            <a:prstGeom prst="rect">
              <a:avLst/>
            </a:prstGeom>
            <a:ln w="12700">
              <a:solidFill>
                <a:srgbClr val="003963"/>
              </a:solidFill>
            </a:ln>
          </p:spPr>
          <p:txBody>
            <a:bodyPr lIns="108000" tIns="108000" rIns="108000" bIns="108000" anchor="t"/>
            <a:lstStyle/>
            <a:p>
              <a:pPr marL="285750" indent="-285750">
                <a:spcBef>
                  <a:spcPts val="300"/>
                </a:spcBef>
                <a:spcAft>
                  <a:spcPts val="300"/>
                </a:spcAft>
                <a:buClr>
                  <a:srgbClr val="0072C6">
                    <a:lumMod val="75000"/>
                  </a:srgbClr>
                </a:buClr>
                <a:buFont typeface="Arial" panose="020B0604020202020204" pitchFamily="34" charset="0"/>
                <a:buChar char="•"/>
                <a:defRPr/>
              </a:pPr>
              <a:endParaRPr lang="en-GB" sz="1200" dirty="0">
                <a:latin typeface="Arial"/>
                <a:cs typeface="Arial"/>
              </a:endParaRPr>
            </a:p>
          </p:txBody>
        </p:sp>
        <p:sp>
          <p:nvSpPr>
            <p:cNvPr id="86" name="object 23">
              <a:extLst>
                <a:ext uri="{FF2B5EF4-FFF2-40B4-BE49-F238E27FC236}">
                  <a16:creationId xmlns:a16="http://schemas.microsoft.com/office/drawing/2014/main" id="{52A4594F-6E27-4D49-8007-1163EBDD2C29}"/>
                </a:ext>
              </a:extLst>
            </p:cNvPr>
            <p:cNvSpPr/>
            <p:nvPr/>
          </p:nvSpPr>
          <p:spPr>
            <a:xfrm>
              <a:off x="565150" y="1387416"/>
              <a:ext cx="8779862" cy="170074"/>
            </a:xfrm>
            <a:custGeom>
              <a:avLst/>
              <a:gdLst/>
              <a:ahLst/>
              <a:cxnLst/>
              <a:rect l="l" t="t" r="r" b="b"/>
              <a:pathLst>
                <a:path w="2712085" h="431164">
                  <a:moveTo>
                    <a:pt x="0" y="430618"/>
                  </a:moveTo>
                  <a:lnTo>
                    <a:pt x="2711996" y="430618"/>
                  </a:lnTo>
                  <a:lnTo>
                    <a:pt x="2711996" y="0"/>
                  </a:lnTo>
                  <a:lnTo>
                    <a:pt x="0" y="0"/>
                  </a:lnTo>
                  <a:lnTo>
                    <a:pt x="0" y="430618"/>
                  </a:lnTo>
                  <a:close/>
                </a:path>
              </a:pathLst>
            </a:custGeom>
            <a:solidFill>
              <a:srgbClr val="005EB8"/>
            </a:solidFill>
            <a:ln w="12700">
              <a:solidFill>
                <a:srgbClr val="003963"/>
              </a:solidFill>
            </a:ln>
          </p:spPr>
          <p:txBody>
            <a:bodyPr wrap="square" lIns="108000" tIns="108000" rIns="108000" bIns="108000" rtlCol="0" anchor="ctr"/>
            <a:lstStyle/>
            <a:p>
              <a:pPr algn="ctr">
                <a:defRPr/>
              </a:pPr>
              <a:r>
                <a:rPr lang="en-GB" sz="1600" b="1" dirty="0">
                  <a:solidFill>
                    <a:prstClr val="white"/>
                  </a:solidFill>
                  <a:latin typeface="Arial" panose="020B0604020202020204" pitchFamily="34" charset="0"/>
                  <a:cs typeface="Arial" panose="020B0604020202020204" pitchFamily="34" charset="0"/>
                </a:rPr>
                <a:t>GP Dashboard Access</a:t>
              </a:r>
            </a:p>
          </p:txBody>
        </p:sp>
      </p:grpSp>
      <p:grpSp>
        <p:nvGrpSpPr>
          <p:cNvPr id="87" name="Group 86">
            <a:extLst>
              <a:ext uri="{FF2B5EF4-FFF2-40B4-BE49-F238E27FC236}">
                <a16:creationId xmlns:a16="http://schemas.microsoft.com/office/drawing/2014/main" id="{DBB50482-F8BD-4572-8DEB-620E4CDBD1FC}"/>
              </a:ext>
            </a:extLst>
          </p:cNvPr>
          <p:cNvGrpSpPr/>
          <p:nvPr/>
        </p:nvGrpSpPr>
        <p:grpSpPr>
          <a:xfrm>
            <a:off x="288001" y="917575"/>
            <a:ext cx="2857400" cy="2732088"/>
            <a:chOff x="565150" y="1387416"/>
            <a:chExt cx="8779862" cy="1094620"/>
          </a:xfrm>
        </p:grpSpPr>
        <p:sp>
          <p:nvSpPr>
            <p:cNvPr id="89" name="Rectangle 88">
              <a:extLst>
                <a:ext uri="{FF2B5EF4-FFF2-40B4-BE49-F238E27FC236}">
                  <a16:creationId xmlns:a16="http://schemas.microsoft.com/office/drawing/2014/main" id="{7445E27B-A004-4BF0-BCC2-71CB393C563D}"/>
                </a:ext>
              </a:extLst>
            </p:cNvPr>
            <p:cNvSpPr/>
            <p:nvPr/>
          </p:nvSpPr>
          <p:spPr>
            <a:xfrm>
              <a:off x="565150" y="1557489"/>
              <a:ext cx="8779862" cy="924547"/>
            </a:xfrm>
            <a:prstGeom prst="rect">
              <a:avLst/>
            </a:prstGeom>
            <a:ln w="12700">
              <a:solidFill>
                <a:srgbClr val="003963"/>
              </a:solidFill>
            </a:ln>
          </p:spPr>
          <p:txBody>
            <a:bodyPr lIns="108000" tIns="108000" rIns="108000" bIns="108000" anchor="t"/>
            <a:lstStyle/>
            <a:p>
              <a:pPr marL="285750" indent="-285750">
                <a:spcBef>
                  <a:spcPts val="300"/>
                </a:spcBef>
                <a:spcAft>
                  <a:spcPts val="300"/>
                </a:spcAft>
                <a:buClr>
                  <a:srgbClr val="0072C6">
                    <a:lumMod val="75000"/>
                  </a:srgbClr>
                </a:buClr>
                <a:buFont typeface="Arial" panose="020B0604020202020204" pitchFamily="34" charset="0"/>
                <a:buChar char="•"/>
                <a:defRPr/>
              </a:pPr>
              <a:endParaRPr lang="en-GB" sz="1200" dirty="0">
                <a:latin typeface="Arial"/>
                <a:cs typeface="Arial"/>
              </a:endParaRPr>
            </a:p>
          </p:txBody>
        </p:sp>
        <p:sp>
          <p:nvSpPr>
            <p:cNvPr id="103" name="object 23">
              <a:extLst>
                <a:ext uri="{FF2B5EF4-FFF2-40B4-BE49-F238E27FC236}">
                  <a16:creationId xmlns:a16="http://schemas.microsoft.com/office/drawing/2014/main" id="{7648A926-B07C-42B4-8DD6-6050F664EB26}"/>
                </a:ext>
              </a:extLst>
            </p:cNvPr>
            <p:cNvSpPr/>
            <p:nvPr/>
          </p:nvSpPr>
          <p:spPr>
            <a:xfrm>
              <a:off x="565150" y="1387416"/>
              <a:ext cx="8779862" cy="170074"/>
            </a:xfrm>
            <a:custGeom>
              <a:avLst/>
              <a:gdLst/>
              <a:ahLst/>
              <a:cxnLst/>
              <a:rect l="l" t="t" r="r" b="b"/>
              <a:pathLst>
                <a:path w="2712085" h="431164">
                  <a:moveTo>
                    <a:pt x="0" y="430618"/>
                  </a:moveTo>
                  <a:lnTo>
                    <a:pt x="2711996" y="430618"/>
                  </a:lnTo>
                  <a:lnTo>
                    <a:pt x="2711996" y="0"/>
                  </a:lnTo>
                  <a:lnTo>
                    <a:pt x="0" y="0"/>
                  </a:lnTo>
                  <a:lnTo>
                    <a:pt x="0" y="430618"/>
                  </a:lnTo>
                  <a:close/>
                </a:path>
              </a:pathLst>
            </a:custGeom>
            <a:solidFill>
              <a:srgbClr val="005EB8"/>
            </a:solidFill>
            <a:ln w="12700">
              <a:solidFill>
                <a:srgbClr val="003963"/>
              </a:solidFill>
            </a:ln>
          </p:spPr>
          <p:txBody>
            <a:bodyPr wrap="square" lIns="108000" tIns="108000" rIns="108000" bIns="108000" rtlCol="0" anchor="ctr"/>
            <a:lstStyle/>
            <a:p>
              <a:pPr algn="ctr">
                <a:defRPr/>
              </a:pPr>
              <a:r>
                <a:rPr lang="en-GB" sz="1600" b="1" dirty="0">
                  <a:solidFill>
                    <a:prstClr val="white"/>
                  </a:solidFill>
                  <a:latin typeface="Arial" panose="020B0604020202020204" pitchFamily="34" charset="0"/>
                  <a:cs typeface="Arial" panose="020B0604020202020204" pitchFamily="34" charset="0"/>
                </a:rPr>
                <a:t>Assurance Return Completion</a:t>
              </a:r>
            </a:p>
          </p:txBody>
        </p:sp>
      </p:grpSp>
      <p:grpSp>
        <p:nvGrpSpPr>
          <p:cNvPr id="124" name="Group 123">
            <a:extLst>
              <a:ext uri="{FF2B5EF4-FFF2-40B4-BE49-F238E27FC236}">
                <a16:creationId xmlns:a16="http://schemas.microsoft.com/office/drawing/2014/main" id="{7E1B3EB6-E2B3-4C10-89DE-063A3A6BD092}"/>
              </a:ext>
            </a:extLst>
          </p:cNvPr>
          <p:cNvGrpSpPr/>
          <p:nvPr/>
        </p:nvGrpSpPr>
        <p:grpSpPr>
          <a:xfrm>
            <a:off x="6219825" y="3709988"/>
            <a:ext cx="2857500" cy="2730500"/>
            <a:chOff x="565150" y="1387416"/>
            <a:chExt cx="8779862" cy="1094619"/>
          </a:xfrm>
        </p:grpSpPr>
        <p:sp>
          <p:nvSpPr>
            <p:cNvPr id="125" name="Rectangle 124">
              <a:extLst>
                <a:ext uri="{FF2B5EF4-FFF2-40B4-BE49-F238E27FC236}">
                  <a16:creationId xmlns:a16="http://schemas.microsoft.com/office/drawing/2014/main" id="{F8C184BA-6FC1-43F3-9B65-6E15B5DBF683}"/>
                </a:ext>
              </a:extLst>
            </p:cNvPr>
            <p:cNvSpPr/>
            <p:nvPr/>
          </p:nvSpPr>
          <p:spPr>
            <a:xfrm>
              <a:off x="565150" y="1557489"/>
              <a:ext cx="8779862" cy="924546"/>
            </a:xfrm>
            <a:prstGeom prst="rect">
              <a:avLst/>
            </a:prstGeom>
            <a:ln w="12700">
              <a:solidFill>
                <a:srgbClr val="003963"/>
              </a:solidFill>
            </a:ln>
          </p:spPr>
          <p:txBody>
            <a:bodyPr lIns="108000" tIns="108000" rIns="108000" bIns="108000" anchor="t"/>
            <a:lstStyle/>
            <a:p>
              <a:pPr marL="285750" indent="-285750">
                <a:spcBef>
                  <a:spcPts val="300"/>
                </a:spcBef>
                <a:spcAft>
                  <a:spcPts val="300"/>
                </a:spcAft>
                <a:buClr>
                  <a:srgbClr val="0072C6">
                    <a:lumMod val="75000"/>
                  </a:srgbClr>
                </a:buClr>
                <a:buFont typeface="Arial" panose="020B0604020202020204" pitchFamily="34" charset="0"/>
                <a:buChar char="•"/>
                <a:defRPr/>
              </a:pPr>
              <a:endParaRPr lang="en-GB" sz="1200" dirty="0">
                <a:latin typeface="Arial"/>
                <a:cs typeface="Arial"/>
              </a:endParaRPr>
            </a:p>
          </p:txBody>
        </p:sp>
        <p:sp>
          <p:nvSpPr>
            <p:cNvPr id="126" name="object 23">
              <a:extLst>
                <a:ext uri="{FF2B5EF4-FFF2-40B4-BE49-F238E27FC236}">
                  <a16:creationId xmlns:a16="http://schemas.microsoft.com/office/drawing/2014/main" id="{165A5B36-FE72-4827-A7A4-0859AE318163}"/>
                </a:ext>
              </a:extLst>
            </p:cNvPr>
            <p:cNvSpPr/>
            <p:nvPr/>
          </p:nvSpPr>
          <p:spPr>
            <a:xfrm>
              <a:off x="565150" y="1387416"/>
              <a:ext cx="8779862" cy="170074"/>
            </a:xfrm>
            <a:custGeom>
              <a:avLst/>
              <a:gdLst/>
              <a:ahLst/>
              <a:cxnLst/>
              <a:rect l="l" t="t" r="r" b="b"/>
              <a:pathLst>
                <a:path w="2712085" h="431164">
                  <a:moveTo>
                    <a:pt x="0" y="430618"/>
                  </a:moveTo>
                  <a:lnTo>
                    <a:pt x="2711996" y="430618"/>
                  </a:lnTo>
                  <a:lnTo>
                    <a:pt x="2711996" y="0"/>
                  </a:lnTo>
                  <a:lnTo>
                    <a:pt x="0" y="0"/>
                  </a:lnTo>
                  <a:lnTo>
                    <a:pt x="0" y="430618"/>
                  </a:lnTo>
                  <a:close/>
                </a:path>
              </a:pathLst>
            </a:custGeom>
            <a:solidFill>
              <a:srgbClr val="005EB8"/>
            </a:solidFill>
            <a:ln w="12700">
              <a:solidFill>
                <a:srgbClr val="003963"/>
              </a:solidFill>
            </a:ln>
          </p:spPr>
          <p:txBody>
            <a:bodyPr wrap="square" lIns="108000" tIns="108000" rIns="108000" bIns="108000" rtlCol="0" anchor="ctr"/>
            <a:lstStyle/>
            <a:p>
              <a:pPr algn="ctr">
                <a:defRPr/>
              </a:pPr>
              <a:r>
                <a:rPr lang="en-GB" sz="1600" b="1" dirty="0">
                  <a:solidFill>
                    <a:prstClr val="white"/>
                  </a:solidFill>
                  <a:latin typeface="Arial" panose="020B0604020202020204" pitchFamily="34" charset="0"/>
                  <a:cs typeface="Arial" panose="020B0604020202020204" pitchFamily="34" charset="0"/>
                </a:rPr>
                <a:t>PRIMIS Invites</a:t>
              </a:r>
            </a:p>
          </p:txBody>
        </p:sp>
      </p:grpSp>
      <p:grpSp>
        <p:nvGrpSpPr>
          <p:cNvPr id="127" name="Group 126">
            <a:extLst>
              <a:ext uri="{FF2B5EF4-FFF2-40B4-BE49-F238E27FC236}">
                <a16:creationId xmlns:a16="http://schemas.microsoft.com/office/drawing/2014/main" id="{3A6B6699-831B-421F-9930-9D87801F2FD3}"/>
              </a:ext>
            </a:extLst>
          </p:cNvPr>
          <p:cNvGrpSpPr/>
          <p:nvPr/>
        </p:nvGrpSpPr>
        <p:grpSpPr>
          <a:xfrm>
            <a:off x="3253863" y="3709988"/>
            <a:ext cx="2857500" cy="2730500"/>
            <a:chOff x="565150" y="1387416"/>
            <a:chExt cx="8779862" cy="1094619"/>
          </a:xfrm>
        </p:grpSpPr>
        <p:sp>
          <p:nvSpPr>
            <p:cNvPr id="128" name="Rectangle 127">
              <a:extLst>
                <a:ext uri="{FF2B5EF4-FFF2-40B4-BE49-F238E27FC236}">
                  <a16:creationId xmlns:a16="http://schemas.microsoft.com/office/drawing/2014/main" id="{EEC7AF5B-DC62-45CA-957F-0D394368E874}"/>
                </a:ext>
              </a:extLst>
            </p:cNvPr>
            <p:cNvSpPr/>
            <p:nvPr/>
          </p:nvSpPr>
          <p:spPr>
            <a:xfrm>
              <a:off x="565150" y="1557489"/>
              <a:ext cx="8779862" cy="924546"/>
            </a:xfrm>
            <a:prstGeom prst="rect">
              <a:avLst/>
            </a:prstGeom>
            <a:ln w="12700">
              <a:solidFill>
                <a:srgbClr val="003963"/>
              </a:solidFill>
            </a:ln>
          </p:spPr>
          <p:txBody>
            <a:bodyPr lIns="108000" tIns="108000" rIns="108000" bIns="108000" anchor="t"/>
            <a:lstStyle/>
            <a:p>
              <a:pPr marL="285750" indent="-285750">
                <a:spcBef>
                  <a:spcPts val="300"/>
                </a:spcBef>
                <a:spcAft>
                  <a:spcPts val="300"/>
                </a:spcAft>
                <a:buClr>
                  <a:srgbClr val="0072C6">
                    <a:lumMod val="75000"/>
                  </a:srgbClr>
                </a:buClr>
                <a:buFont typeface="Arial" panose="020B0604020202020204" pitchFamily="34" charset="0"/>
                <a:buChar char="•"/>
                <a:defRPr/>
              </a:pPr>
              <a:endParaRPr lang="en-GB" sz="1200" dirty="0">
                <a:latin typeface="Arial"/>
                <a:cs typeface="Arial"/>
              </a:endParaRPr>
            </a:p>
          </p:txBody>
        </p:sp>
        <p:sp>
          <p:nvSpPr>
            <p:cNvPr id="129" name="object 23">
              <a:extLst>
                <a:ext uri="{FF2B5EF4-FFF2-40B4-BE49-F238E27FC236}">
                  <a16:creationId xmlns:a16="http://schemas.microsoft.com/office/drawing/2014/main" id="{26AEC4D6-5A12-4708-96EA-11664CFE965B}"/>
                </a:ext>
              </a:extLst>
            </p:cNvPr>
            <p:cNvSpPr/>
            <p:nvPr/>
          </p:nvSpPr>
          <p:spPr>
            <a:xfrm>
              <a:off x="565150" y="1387416"/>
              <a:ext cx="8779862" cy="170074"/>
            </a:xfrm>
            <a:custGeom>
              <a:avLst/>
              <a:gdLst/>
              <a:ahLst/>
              <a:cxnLst/>
              <a:rect l="l" t="t" r="r" b="b"/>
              <a:pathLst>
                <a:path w="2712085" h="431164">
                  <a:moveTo>
                    <a:pt x="0" y="430618"/>
                  </a:moveTo>
                  <a:lnTo>
                    <a:pt x="2711996" y="430618"/>
                  </a:lnTo>
                  <a:lnTo>
                    <a:pt x="2711996" y="0"/>
                  </a:lnTo>
                  <a:lnTo>
                    <a:pt x="0" y="0"/>
                  </a:lnTo>
                  <a:lnTo>
                    <a:pt x="0" y="430618"/>
                  </a:lnTo>
                  <a:close/>
                </a:path>
              </a:pathLst>
            </a:custGeom>
            <a:solidFill>
              <a:srgbClr val="005EB8"/>
            </a:solidFill>
            <a:ln w="12700">
              <a:solidFill>
                <a:srgbClr val="003963"/>
              </a:solidFill>
            </a:ln>
          </p:spPr>
          <p:txBody>
            <a:bodyPr wrap="square" lIns="108000" tIns="108000" rIns="108000" bIns="108000" rtlCol="0" anchor="ctr"/>
            <a:lstStyle/>
            <a:p>
              <a:pPr algn="ctr">
                <a:defRPr/>
              </a:pPr>
              <a:r>
                <a:rPr lang="en-GB" sz="1600" b="1" dirty="0">
                  <a:solidFill>
                    <a:prstClr val="white"/>
                  </a:solidFill>
                  <a:latin typeface="Arial" panose="020B0604020202020204" pitchFamily="34" charset="0"/>
                  <a:cs typeface="Arial" panose="020B0604020202020204" pitchFamily="34" charset="0"/>
                </a:rPr>
                <a:t>PRIMIS Access</a:t>
              </a:r>
            </a:p>
          </p:txBody>
        </p:sp>
      </p:grpSp>
      <p:grpSp>
        <p:nvGrpSpPr>
          <p:cNvPr id="130" name="Group 129">
            <a:extLst>
              <a:ext uri="{FF2B5EF4-FFF2-40B4-BE49-F238E27FC236}">
                <a16:creationId xmlns:a16="http://schemas.microsoft.com/office/drawing/2014/main" id="{9C5AE0C1-8B6F-45B1-BDC2-168740771087}"/>
              </a:ext>
            </a:extLst>
          </p:cNvPr>
          <p:cNvGrpSpPr/>
          <p:nvPr/>
        </p:nvGrpSpPr>
        <p:grpSpPr>
          <a:xfrm>
            <a:off x="288001" y="3709988"/>
            <a:ext cx="2857400" cy="2730500"/>
            <a:chOff x="565150" y="1387416"/>
            <a:chExt cx="8779862" cy="1094620"/>
          </a:xfrm>
        </p:grpSpPr>
        <p:sp>
          <p:nvSpPr>
            <p:cNvPr id="131" name="Rectangle 130">
              <a:extLst>
                <a:ext uri="{FF2B5EF4-FFF2-40B4-BE49-F238E27FC236}">
                  <a16:creationId xmlns:a16="http://schemas.microsoft.com/office/drawing/2014/main" id="{13099D19-9DAD-466E-8033-8B4811BDE0B2}"/>
                </a:ext>
              </a:extLst>
            </p:cNvPr>
            <p:cNvSpPr/>
            <p:nvPr/>
          </p:nvSpPr>
          <p:spPr>
            <a:xfrm>
              <a:off x="565150" y="1557489"/>
              <a:ext cx="8779862" cy="924547"/>
            </a:xfrm>
            <a:prstGeom prst="rect">
              <a:avLst/>
            </a:prstGeom>
            <a:ln w="12700">
              <a:solidFill>
                <a:srgbClr val="003963"/>
              </a:solidFill>
            </a:ln>
          </p:spPr>
          <p:txBody>
            <a:bodyPr lIns="108000" tIns="108000" rIns="108000" bIns="108000" anchor="t"/>
            <a:lstStyle/>
            <a:p>
              <a:pPr marL="285750" indent="-285750">
                <a:spcBef>
                  <a:spcPts val="300"/>
                </a:spcBef>
                <a:spcAft>
                  <a:spcPts val="300"/>
                </a:spcAft>
                <a:buClr>
                  <a:srgbClr val="0072C6">
                    <a:lumMod val="75000"/>
                  </a:srgbClr>
                </a:buClr>
                <a:buFont typeface="Arial" panose="020B0604020202020204" pitchFamily="34" charset="0"/>
                <a:buChar char="•"/>
                <a:defRPr/>
              </a:pPr>
              <a:endParaRPr lang="en-GB" sz="1200" dirty="0">
                <a:latin typeface="Arial"/>
                <a:cs typeface="Arial"/>
              </a:endParaRPr>
            </a:p>
          </p:txBody>
        </p:sp>
        <p:sp>
          <p:nvSpPr>
            <p:cNvPr id="132" name="object 23">
              <a:extLst>
                <a:ext uri="{FF2B5EF4-FFF2-40B4-BE49-F238E27FC236}">
                  <a16:creationId xmlns:a16="http://schemas.microsoft.com/office/drawing/2014/main" id="{35D2FEFF-8F36-4E95-8706-C663A9EC1B39}"/>
                </a:ext>
              </a:extLst>
            </p:cNvPr>
            <p:cNvSpPr/>
            <p:nvPr/>
          </p:nvSpPr>
          <p:spPr>
            <a:xfrm>
              <a:off x="565150" y="1387416"/>
              <a:ext cx="8779862" cy="170074"/>
            </a:xfrm>
            <a:custGeom>
              <a:avLst/>
              <a:gdLst/>
              <a:ahLst/>
              <a:cxnLst/>
              <a:rect l="l" t="t" r="r" b="b"/>
              <a:pathLst>
                <a:path w="2712085" h="431164">
                  <a:moveTo>
                    <a:pt x="0" y="430618"/>
                  </a:moveTo>
                  <a:lnTo>
                    <a:pt x="2711996" y="430618"/>
                  </a:lnTo>
                  <a:lnTo>
                    <a:pt x="2711996" y="0"/>
                  </a:lnTo>
                  <a:lnTo>
                    <a:pt x="0" y="0"/>
                  </a:lnTo>
                  <a:lnTo>
                    <a:pt x="0" y="430618"/>
                  </a:lnTo>
                  <a:close/>
                </a:path>
              </a:pathLst>
            </a:custGeom>
            <a:solidFill>
              <a:srgbClr val="005EB8"/>
            </a:solidFill>
            <a:ln w="12700">
              <a:solidFill>
                <a:srgbClr val="003963"/>
              </a:solidFill>
            </a:ln>
          </p:spPr>
          <p:txBody>
            <a:bodyPr wrap="square" lIns="108000" tIns="108000" rIns="108000" bIns="108000" rtlCol="0" anchor="ctr"/>
            <a:lstStyle/>
            <a:p>
              <a:pPr algn="ctr">
                <a:defRPr/>
              </a:pPr>
              <a:r>
                <a:rPr lang="en-GB" sz="1600" b="1" dirty="0">
                  <a:solidFill>
                    <a:prstClr val="white"/>
                  </a:solidFill>
                  <a:latin typeface="Arial" panose="020B0604020202020204" pitchFamily="34" charset="0"/>
                  <a:cs typeface="Arial" panose="020B0604020202020204" pitchFamily="34" charset="0"/>
                </a:rPr>
                <a:t>GP Dashboard v PRIMIS Population</a:t>
              </a:r>
            </a:p>
          </p:txBody>
        </p:sp>
      </p:grpSp>
      <p:graphicFrame>
        <p:nvGraphicFramePr>
          <p:cNvPr id="147" name="Chart 146">
            <a:extLst>
              <a:ext uri="{FF2B5EF4-FFF2-40B4-BE49-F238E27FC236}">
                <a16:creationId xmlns:a16="http://schemas.microsoft.com/office/drawing/2014/main" id="{C532E015-821D-4785-BA13-2534A769DBB1}"/>
              </a:ext>
            </a:extLst>
          </p:cNvPr>
          <p:cNvGraphicFramePr/>
          <p:nvPr>
            <p:custDataLst>
              <p:tags r:id="rId3"/>
            </p:custDataLst>
          </p:nvPr>
        </p:nvGraphicFramePr>
        <p:xfrm>
          <a:off x="204788" y="1901825"/>
          <a:ext cx="3022600" cy="1593850"/>
        </p:xfrm>
        <a:graphic>
          <a:graphicData uri="http://schemas.openxmlformats.org/drawingml/2006/chart">
            <c:chart xmlns:c="http://schemas.openxmlformats.org/drawingml/2006/chart" xmlns:r="http://schemas.openxmlformats.org/officeDocument/2006/relationships" r:id="rId75"/>
          </a:graphicData>
        </a:graphic>
      </p:graphicFrame>
      <p:sp>
        <p:nvSpPr>
          <p:cNvPr id="224" name="Text Placeholder 2">
            <a:extLst>
              <a:ext uri="{FF2B5EF4-FFF2-40B4-BE49-F238E27FC236}">
                <a16:creationId xmlns:a16="http://schemas.microsoft.com/office/drawing/2014/main" id="{FE06ACFE-E4D6-411B-9ADC-FFC9D7DBBDF4}"/>
              </a:ext>
            </a:extLst>
          </p:cNvPr>
          <p:cNvSpPr>
            <a:spLocks noGrp="1"/>
          </p:cNvSpPr>
          <p:nvPr>
            <p:custDataLst>
              <p:tags r:id="rId4"/>
            </p:custDataLst>
          </p:nvPr>
        </p:nvSpPr>
        <p:spPr bwMode="gray">
          <a:xfrm>
            <a:off x="1484313" y="2624138"/>
            <a:ext cx="465138" cy="330200"/>
          </a:xfrm>
          <a:prstGeom prst="rect">
            <a:avLst/>
          </a:prstGeom>
          <a:noFill/>
          <a:ln>
            <a:noFill/>
          </a:ln>
          <a:effectLst/>
          <a:extLst>
            <a:ext uri="{909E8E84-426E-40DD-AFC4-6F175D3DCCD1}">
              <a14:hiddenFill xmlns:a14="http://schemas.microsoft.com/office/drawing/2010/main">
                <a:solidFill>
                  <a:srgbClr val="C0C0C0"/>
                </a:solidFill>
              </a14:hiddenFill>
            </a:ext>
          </a:extLst>
        </p:spPr>
        <p:txBody>
          <a:bodyPr vert="horz" wrap="none" lIns="30163" tIns="0" rIns="3016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DA333148-1F72-4D65-B096-5FF85B8FE075}" type="datetime'''''''''''4''''''''''''''''''''''''''''''7''8'''''''''''''''''">
              <a:rPr lang="en-GB" altLang="en-US" sz="1200" smtClean="0">
                <a:cs typeface="+mn-cs"/>
              </a:rPr>
              <a:pPr/>
              <a:t>478</a:t>
            </a:fld>
            <a:br>
              <a:rPr lang="en-GB" altLang="en-US" sz="1200">
                <a:effectLst/>
                <a:cs typeface="+mn-cs"/>
              </a:rPr>
            </a:br>
            <a:r>
              <a:rPr lang="en-GB" altLang="en-US" sz="1200">
                <a:effectLst/>
                <a:cs typeface="+mn-cs"/>
              </a:rPr>
              <a:t>(</a:t>
            </a:r>
            <a:fld id="{914CC07F-2FFF-4A8E-A11A-B39860DD2D2C}" type="datetime'87''''''''''''''''''''''''''''%'''''''''''''''">
              <a:rPr lang="en-GB" altLang="en-US" sz="1200" smtClean="0">
                <a:cs typeface="+mn-cs"/>
              </a:rPr>
              <a:pPr/>
              <a:t>87%</a:t>
            </a:fld>
            <a:r>
              <a:rPr lang="en-GB" altLang="en-US" sz="1200">
                <a:effectLst/>
                <a:cs typeface="+mn-cs"/>
              </a:rPr>
              <a:t>)</a:t>
            </a:r>
            <a:endParaRPr lang="en-GB" sz="1200" dirty="0">
              <a:cs typeface="+mn-cs"/>
            </a:endParaRPr>
          </a:p>
        </p:txBody>
      </p:sp>
      <p:sp>
        <p:nvSpPr>
          <p:cNvPr id="223" name="Text Placeholder 2">
            <a:extLst>
              <a:ext uri="{FF2B5EF4-FFF2-40B4-BE49-F238E27FC236}">
                <a16:creationId xmlns:a16="http://schemas.microsoft.com/office/drawing/2014/main" id="{FE06ACFE-E4D6-411B-9ADC-FFC9D7DBBDF4}"/>
              </a:ext>
            </a:extLst>
          </p:cNvPr>
          <p:cNvSpPr>
            <a:spLocks noGrp="1"/>
          </p:cNvSpPr>
          <p:nvPr>
            <p:custDataLst>
              <p:tags r:id="rId5"/>
            </p:custDataLst>
          </p:nvPr>
        </p:nvSpPr>
        <p:spPr bwMode="gray">
          <a:xfrm>
            <a:off x="1484313" y="1909763"/>
            <a:ext cx="465138" cy="330200"/>
          </a:xfrm>
          <a:prstGeom prst="rect">
            <a:avLst/>
          </a:prstGeom>
          <a:solidFill>
            <a:schemeClr val="accent6"/>
          </a:solidFill>
          <a:ln>
            <a:noFill/>
          </a:ln>
          <a:effectLst/>
        </p:spPr>
        <p:txBody>
          <a:bodyPr vert="horz" wrap="none" lIns="30163" tIns="0" rIns="3016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C69366E5-0E56-4611-8010-C8D1A0C2A0B0}" type="datetime'''''''''''6''''''''''9'''''''''''''''''''''''''''''">
              <a:rPr lang="en-GB" altLang="en-US" sz="1200" smtClean="0">
                <a:solidFill>
                  <a:schemeClr val="bg1"/>
                </a:solidFill>
                <a:effectLst/>
                <a:cs typeface="+mn-cs"/>
              </a:rPr>
              <a:pPr/>
              <a:t>69</a:t>
            </a:fld>
            <a:br>
              <a:rPr lang="en-GB" altLang="en-US" sz="1200">
                <a:solidFill>
                  <a:schemeClr val="bg1"/>
                </a:solidFill>
                <a:effectLst/>
                <a:cs typeface="+mn-cs"/>
              </a:rPr>
            </a:br>
            <a:r>
              <a:rPr lang="en-GB" altLang="en-US" sz="1200">
                <a:solidFill>
                  <a:schemeClr val="bg1"/>
                </a:solidFill>
                <a:effectLst/>
                <a:cs typeface="+mn-cs"/>
              </a:rPr>
              <a:t>(</a:t>
            </a:r>
            <a:fld id="{4EB743E5-D5D9-415E-85CF-2D60EC3A3D49}" type="datetime'''''''''''''''''1''3''''''''''''''''''''''''%'''''''''''''">
              <a:rPr lang="en-GB" altLang="en-US" sz="1200" smtClean="0">
                <a:solidFill>
                  <a:schemeClr val="bg1"/>
                </a:solidFill>
                <a:effectLst/>
                <a:cs typeface="+mn-cs"/>
              </a:rPr>
              <a:pPr/>
              <a:t>13%</a:t>
            </a:fld>
            <a:r>
              <a:rPr lang="en-GB" altLang="en-US" sz="1200">
                <a:solidFill>
                  <a:schemeClr val="bg1"/>
                </a:solidFill>
                <a:effectLst/>
                <a:cs typeface="+mn-cs"/>
              </a:rPr>
              <a:t>)</a:t>
            </a:r>
            <a:endParaRPr lang="en-GB" sz="1200" dirty="0">
              <a:solidFill>
                <a:schemeClr val="bg1"/>
              </a:solidFill>
              <a:cs typeface="+mn-cs"/>
            </a:endParaRPr>
          </a:p>
        </p:txBody>
      </p:sp>
      <p:sp>
        <p:nvSpPr>
          <p:cNvPr id="138" name="Text Placeholder 2">
            <a:extLst>
              <a:ext uri="{FF2B5EF4-FFF2-40B4-BE49-F238E27FC236}">
                <a16:creationId xmlns:a16="http://schemas.microsoft.com/office/drawing/2014/main" id="{AB3A56E7-59B0-4DF4-9166-3A73FD1FEB49}"/>
              </a:ext>
            </a:extLst>
          </p:cNvPr>
          <p:cNvSpPr>
            <a:spLocks noGrp="1"/>
          </p:cNvSpPr>
          <p:nvPr>
            <p:custDataLst>
              <p:tags r:id="rId6"/>
            </p:custDataLst>
          </p:nvPr>
        </p:nvSpPr>
        <p:spPr bwMode="auto">
          <a:xfrm>
            <a:off x="1317625" y="3463925"/>
            <a:ext cx="796925"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22CC5856-6162-46F8-8A16-1D7867E7184A}" type="datetime'''''S''''ou''''t''''''''''h'' ''''''W''e''''''''s''''''t'''''">
              <a:rPr lang="en-GB" altLang="en-US" sz="1200" smtClean="0">
                <a:cs typeface="+mn-cs"/>
              </a:rPr>
              <a:pPr/>
              <a:t>South West</a:t>
            </a:fld>
            <a:endParaRPr lang="en-GB" sz="1200" dirty="0">
              <a:cs typeface="+mn-cs"/>
            </a:endParaRPr>
          </a:p>
        </p:txBody>
      </p:sp>
      <p:sp>
        <p:nvSpPr>
          <p:cNvPr id="181" name="Text Placeholder 2">
            <a:extLst>
              <a:ext uri="{FF2B5EF4-FFF2-40B4-BE49-F238E27FC236}">
                <a16:creationId xmlns:a16="http://schemas.microsoft.com/office/drawing/2014/main" id="{FE06ACFE-E4D6-411B-9ADC-FFC9D7DBBDF4}"/>
              </a:ext>
            </a:extLst>
          </p:cNvPr>
          <p:cNvSpPr>
            <a:spLocks noGrp="1"/>
          </p:cNvSpPr>
          <p:nvPr>
            <p:custDataLst>
              <p:tags r:id="rId7"/>
            </p:custDataLst>
          </p:nvPr>
        </p:nvSpPr>
        <p:spPr bwMode="gray">
          <a:xfrm>
            <a:off x="1560513" y="1744663"/>
            <a:ext cx="312738"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30163" tIns="0" rIns="30163" bIns="0" numCol="1" spcCol="0" rtlCol="0" anchor="b"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7202D705-2440-4994-BBA6-794B8C4A4597}" type="datetime'''''''''''''''''''''''''''''54''''''''7'">
              <a:rPr lang="en-GB" altLang="en-US" sz="1200" smtClean="0">
                <a:cs typeface="+mn-cs"/>
              </a:rPr>
              <a:pPr/>
              <a:t>547</a:t>
            </a:fld>
            <a:endParaRPr lang="en-GB" sz="1200" dirty="0">
              <a:cs typeface="+mn-cs"/>
            </a:endParaRPr>
          </a:p>
        </p:txBody>
      </p:sp>
      <p:sp>
        <p:nvSpPr>
          <p:cNvPr id="22" name="Rectangle 21">
            <a:extLst>
              <a:ext uri="{FF2B5EF4-FFF2-40B4-BE49-F238E27FC236}">
                <a16:creationId xmlns:a16="http://schemas.microsoft.com/office/drawing/2014/main" id="{F2077F82-1C54-4C6B-8E21-6BCD365FBD41}"/>
              </a:ext>
            </a:extLst>
          </p:cNvPr>
          <p:cNvSpPr/>
          <p:nvPr>
            <p:custDataLst>
              <p:tags r:id="rId8"/>
            </p:custDataLst>
          </p:nvPr>
        </p:nvSpPr>
        <p:spPr bwMode="auto">
          <a:xfrm>
            <a:off x="541338" y="1479550"/>
            <a:ext cx="214313" cy="160338"/>
          </a:xfrm>
          <a:prstGeom prst="rect">
            <a:avLst/>
          </a:prstGeom>
          <a:solidFill>
            <a:schemeClr val="accent6"/>
          </a:solidFill>
          <a:ln w="9525" cap="flat" cmpd="sng" algn="ctr">
            <a:solidFill>
              <a:schemeClr val="tx1"/>
            </a:solid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a:extLst>
              <a:ext uri="{FF2B5EF4-FFF2-40B4-BE49-F238E27FC236}">
                <a16:creationId xmlns:a16="http://schemas.microsoft.com/office/drawing/2014/main" id="{A945797A-030B-4B73-ADC7-CEC27C0D195B}"/>
              </a:ext>
            </a:extLst>
          </p:cNvPr>
          <p:cNvSpPr/>
          <p:nvPr>
            <p:custDataLst>
              <p:tags r:id="rId9"/>
            </p:custDataLst>
          </p:nvPr>
        </p:nvSpPr>
        <p:spPr bwMode="auto">
          <a:xfrm>
            <a:off x="1641475" y="1479550"/>
            <a:ext cx="214313" cy="160338"/>
          </a:xfrm>
          <a:prstGeom prst="rect">
            <a:avLst/>
          </a:prstGeom>
          <a:solidFill>
            <a:srgbClr val="C0C0C0"/>
          </a:solidFill>
          <a:ln w="9525" cap="flat" cmpd="sng" algn="ctr">
            <a:solidFill>
              <a:schemeClr val="tx1"/>
            </a:solid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6" name="Text Placeholder 2">
            <a:extLst>
              <a:ext uri="{FF2B5EF4-FFF2-40B4-BE49-F238E27FC236}">
                <a16:creationId xmlns:a16="http://schemas.microsoft.com/office/drawing/2014/main" id="{FE06ACFE-E4D6-411B-9ADC-FFC9D7DBBDF4}"/>
              </a:ext>
            </a:extLst>
          </p:cNvPr>
          <p:cNvSpPr>
            <a:spLocks noGrp="1"/>
          </p:cNvSpPr>
          <p:nvPr>
            <p:custDataLst>
              <p:tags r:id="rId10"/>
            </p:custDataLst>
          </p:nvPr>
        </p:nvSpPr>
        <p:spPr bwMode="auto">
          <a:xfrm>
            <a:off x="806450" y="1487488"/>
            <a:ext cx="733425"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spcAft>
                <a:spcPct val="0"/>
              </a:spcAft>
              <a:buNone/>
            </a:pPr>
            <a:fld id="{4B2AC50A-F445-4B28-80E1-092302DA99FA}" type="datetime'''''''''''''''''''''''Co''''''''m''''''pl''e''t''e''''''d'''">
              <a:rPr lang="en-GB" altLang="en-US" sz="1200" smtClean="0">
                <a:effectLst/>
                <a:cs typeface="+mn-cs"/>
              </a:rPr>
              <a:pPr marL="0" indent="0">
                <a:spcBef>
                  <a:spcPct val="0"/>
                </a:spcBef>
                <a:spcAft>
                  <a:spcPct val="0"/>
                </a:spcAft>
                <a:buNone/>
              </a:pPr>
              <a:t>Completed</a:t>
            </a:fld>
            <a:endParaRPr lang="en-GB" sz="1200" dirty="0">
              <a:cs typeface="+mn-cs"/>
            </a:endParaRPr>
          </a:p>
        </p:txBody>
      </p:sp>
      <p:sp>
        <p:nvSpPr>
          <p:cNvPr id="187" name="Text Placeholder 2">
            <a:extLst>
              <a:ext uri="{FF2B5EF4-FFF2-40B4-BE49-F238E27FC236}">
                <a16:creationId xmlns:a16="http://schemas.microsoft.com/office/drawing/2014/main" id="{FE06ACFE-E4D6-411B-9ADC-FFC9D7DBBDF4}"/>
              </a:ext>
            </a:extLst>
          </p:cNvPr>
          <p:cNvSpPr>
            <a:spLocks noGrp="1"/>
          </p:cNvSpPr>
          <p:nvPr>
            <p:custDataLst>
              <p:tags r:id="rId11"/>
            </p:custDataLst>
          </p:nvPr>
        </p:nvSpPr>
        <p:spPr bwMode="auto">
          <a:xfrm>
            <a:off x="1906588" y="1487488"/>
            <a:ext cx="919163"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spcAft>
                <a:spcPct val="0"/>
              </a:spcAft>
              <a:buNone/>
            </a:pPr>
            <a:fld id="{3EE20E26-1CB3-4D44-AE76-3A1914948072}" type="datetime'No R''''e''''s''p''''''''''''''''''''''''o''''''n''''s''e'">
              <a:rPr lang="en-GB" altLang="en-US" sz="1200" smtClean="0">
                <a:effectLst/>
                <a:cs typeface="+mn-cs"/>
              </a:rPr>
              <a:pPr marL="0" indent="0">
                <a:spcBef>
                  <a:spcPct val="0"/>
                </a:spcBef>
                <a:spcAft>
                  <a:spcPct val="0"/>
                </a:spcAft>
                <a:buNone/>
              </a:pPr>
              <a:t>No Response</a:t>
            </a:fld>
            <a:endParaRPr lang="en-GB" sz="1200" dirty="0">
              <a:cs typeface="+mn-cs"/>
            </a:endParaRPr>
          </a:p>
        </p:txBody>
      </p:sp>
      <p:graphicFrame>
        <p:nvGraphicFramePr>
          <p:cNvPr id="141" name="Chart 140">
            <a:extLst>
              <a:ext uri="{FF2B5EF4-FFF2-40B4-BE49-F238E27FC236}">
                <a16:creationId xmlns:a16="http://schemas.microsoft.com/office/drawing/2014/main" id="{51AEEF9A-BCDF-4DDD-AC56-94EDB7E4873C}"/>
              </a:ext>
            </a:extLst>
          </p:cNvPr>
          <p:cNvGraphicFramePr/>
          <p:nvPr>
            <p:custDataLst>
              <p:tags r:id="rId12"/>
            </p:custDataLst>
          </p:nvPr>
        </p:nvGraphicFramePr>
        <p:xfrm>
          <a:off x="204788" y="4733925"/>
          <a:ext cx="3022600" cy="1487488"/>
        </p:xfrm>
        <a:graphic>
          <a:graphicData uri="http://schemas.openxmlformats.org/drawingml/2006/chart">
            <c:chart xmlns:c="http://schemas.openxmlformats.org/drawingml/2006/chart" xmlns:r="http://schemas.openxmlformats.org/officeDocument/2006/relationships" r:id="rId76"/>
          </a:graphicData>
        </a:graphic>
      </p:graphicFrame>
      <p:cxnSp>
        <p:nvCxnSpPr>
          <p:cNvPr id="353" name="Straight Connector 352">
            <a:extLst>
              <a:ext uri="{FF2B5EF4-FFF2-40B4-BE49-F238E27FC236}">
                <a16:creationId xmlns:a16="http://schemas.microsoft.com/office/drawing/2014/main" id="{9CA59D05-8C02-4D80-AA36-77038DF93A8B}"/>
              </a:ext>
            </a:extLst>
          </p:cNvPr>
          <p:cNvCxnSpPr/>
          <p:nvPr>
            <p:custDataLst>
              <p:tags r:id="rId13"/>
            </p:custDataLst>
          </p:nvPr>
        </p:nvCxnSpPr>
        <p:spPr bwMode="auto">
          <a:xfrm>
            <a:off x="1001713" y="4511675"/>
            <a:ext cx="1428750" cy="0"/>
          </a:xfrm>
          <a:prstGeom prst="line">
            <a:avLst/>
          </a:prstGeom>
          <a:ln w="12700" cap="flat" cmpd="sng" algn="ctr">
            <a:solidFill>
              <a:schemeClr val="tx1"/>
            </a:solidFill>
            <a:prstDash val="solid"/>
            <a:miter lim="800000"/>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354" name="Straight Connector 353">
            <a:extLst>
              <a:ext uri="{FF2B5EF4-FFF2-40B4-BE49-F238E27FC236}">
                <a16:creationId xmlns:a16="http://schemas.microsoft.com/office/drawing/2014/main" id="{166DAB4B-08CE-4C6A-A36E-168CD48622B0}"/>
              </a:ext>
            </a:extLst>
          </p:cNvPr>
          <p:cNvCxnSpPr/>
          <p:nvPr>
            <p:custDataLst>
              <p:tags r:id="rId14"/>
            </p:custDataLst>
          </p:nvPr>
        </p:nvCxnSpPr>
        <p:spPr bwMode="auto">
          <a:xfrm>
            <a:off x="2430463" y="4511675"/>
            <a:ext cx="0" cy="720725"/>
          </a:xfrm>
          <a:prstGeom prst="line">
            <a:avLst/>
          </a:prstGeom>
          <a:ln w="12700" cap="flat" cmpd="sng" algn="ctr">
            <a:solidFill>
              <a:schemeClr val="tx1"/>
            </a:solidFill>
            <a:prstDash val="solid"/>
            <a:miter lim="800000"/>
            <a:headEnd type="none" w="med" len="med"/>
            <a:tailEnd type="triangle" w="med" len="med"/>
          </a:ln>
          <a:effectLst/>
        </p:spPr>
        <p:style>
          <a:lnRef idx="1">
            <a:schemeClr val="dk1"/>
          </a:lnRef>
          <a:fillRef idx="0">
            <a:schemeClr val="dk1"/>
          </a:fillRef>
          <a:effectRef idx="0">
            <a:schemeClr val="dk1"/>
          </a:effectRef>
          <a:fontRef idx="minor">
            <a:schemeClr val="tx1"/>
          </a:fontRef>
        </p:style>
      </p:cxnSp>
      <p:cxnSp>
        <p:nvCxnSpPr>
          <p:cNvPr id="352" name="Straight Connector 351">
            <a:extLst>
              <a:ext uri="{FF2B5EF4-FFF2-40B4-BE49-F238E27FC236}">
                <a16:creationId xmlns:a16="http://schemas.microsoft.com/office/drawing/2014/main" id="{5ACB491A-0D2F-4828-998D-4DBCC2D87779}"/>
              </a:ext>
            </a:extLst>
          </p:cNvPr>
          <p:cNvCxnSpPr/>
          <p:nvPr>
            <p:custDataLst>
              <p:tags r:id="rId15"/>
            </p:custDataLst>
          </p:nvPr>
        </p:nvCxnSpPr>
        <p:spPr bwMode="auto">
          <a:xfrm flipV="1">
            <a:off x="1001713" y="4511675"/>
            <a:ext cx="0" cy="76200"/>
          </a:xfrm>
          <a:prstGeom prst="line">
            <a:avLst/>
          </a:prstGeom>
          <a:ln w="12700" cap="flat" cmpd="sng" algn="ctr">
            <a:solidFill>
              <a:schemeClr val="tx1"/>
            </a:solidFill>
            <a:prstDash val="solid"/>
            <a:miter lim="800000"/>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96" name="Text Placeholder 2">
            <a:extLst>
              <a:ext uri="{FF2B5EF4-FFF2-40B4-BE49-F238E27FC236}">
                <a16:creationId xmlns:a16="http://schemas.microsoft.com/office/drawing/2014/main" id="{FE06ACFE-E4D6-411B-9ADC-FFC9D7DBBDF4}"/>
              </a:ext>
            </a:extLst>
          </p:cNvPr>
          <p:cNvSpPr>
            <a:spLocks noGrp="1"/>
          </p:cNvSpPr>
          <p:nvPr>
            <p:custDataLst>
              <p:tags r:id="rId16"/>
            </p:custDataLst>
          </p:nvPr>
        </p:nvSpPr>
        <p:spPr bwMode="gray">
          <a:xfrm>
            <a:off x="2058988" y="5716588"/>
            <a:ext cx="744538"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30163" tIns="0" rIns="3016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r>
              <a:rPr lang="en-GB" altLang="en-US" sz="1200" dirty="0">
                <a:effectLst/>
                <a:latin typeface="Arial" panose="020B0604020202020204" pitchFamily="34" charset="0"/>
              </a:rPr>
              <a:t>38 returns</a:t>
            </a:r>
            <a:endParaRPr lang="en-GB" sz="1200" dirty="0">
              <a:latin typeface="Arial" panose="020B0604020202020204" pitchFamily="34" charset="0"/>
            </a:endParaRPr>
          </a:p>
        </p:txBody>
      </p:sp>
      <p:sp>
        <p:nvSpPr>
          <p:cNvPr id="199" name="Text Placeholder 2">
            <a:extLst>
              <a:ext uri="{FF2B5EF4-FFF2-40B4-BE49-F238E27FC236}">
                <a16:creationId xmlns:a16="http://schemas.microsoft.com/office/drawing/2014/main" id="{D66B60A6-9443-4AB6-A930-BB6FAD4532F4}"/>
              </a:ext>
            </a:extLst>
          </p:cNvPr>
          <p:cNvSpPr>
            <a:spLocks noGrp="1"/>
          </p:cNvSpPr>
          <p:nvPr>
            <p:custDataLst>
              <p:tags r:id="rId17"/>
            </p:custDataLst>
          </p:nvPr>
        </p:nvSpPr>
        <p:spPr bwMode="auto">
          <a:xfrm>
            <a:off x="493713" y="6189663"/>
            <a:ext cx="1017588"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9449EB75-A51D-466E-9851-33D7F8D2F55F}" type="datetime'''G''''''P ''D''''ash''bo''''a''''''''''''''''r''''''d'''''">
              <a:rPr lang="en-GB" altLang="en-US" sz="1200" smtClean="0">
                <a:cs typeface="+mn-cs"/>
              </a:rPr>
              <a:pPr/>
              <a:t>GP Dashboard</a:t>
            </a:fld>
            <a:endParaRPr lang="en-GB" sz="1200" dirty="0">
              <a:cs typeface="+mn-cs"/>
            </a:endParaRPr>
          </a:p>
        </p:txBody>
      </p:sp>
      <p:sp>
        <p:nvSpPr>
          <p:cNvPr id="117" name="Text Placeholder 2">
            <a:extLst>
              <a:ext uri="{FF2B5EF4-FFF2-40B4-BE49-F238E27FC236}">
                <a16:creationId xmlns:a16="http://schemas.microsoft.com/office/drawing/2014/main" id="{FE06ACFE-E4D6-411B-9ADC-FFC9D7DBBDF4}"/>
              </a:ext>
            </a:extLst>
          </p:cNvPr>
          <p:cNvSpPr>
            <a:spLocks noGrp="1"/>
          </p:cNvSpPr>
          <p:nvPr>
            <p:custDataLst>
              <p:tags r:id="rId18"/>
            </p:custDataLst>
          </p:nvPr>
        </p:nvSpPr>
        <p:spPr bwMode="gray">
          <a:xfrm>
            <a:off x="782638" y="4625975"/>
            <a:ext cx="439738"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30163" tIns="0" rIns="30163" bIns="0" numCol="1" spcCol="0" rtlCol="0" anchor="b"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E760BEAA-17D1-497E-A16F-79998066418D}" type="datetime'''''''''''''''''''''''7,5''''''''1''2'''''''''''''''">
              <a:rPr lang="en-GB" altLang="en-US" sz="1200" smtClean="0">
                <a:effectLst/>
                <a:latin typeface="Arial" panose="020B0604020202020204" pitchFamily="34" charset="0"/>
              </a:rPr>
              <a:pPr marL="0" indent="0" algn="ctr">
                <a:spcBef>
                  <a:spcPct val="0"/>
                </a:spcBef>
                <a:spcAft>
                  <a:spcPct val="0"/>
                </a:spcAft>
                <a:buNone/>
              </a:pPr>
              <a:t>7,512</a:t>
            </a:fld>
            <a:endParaRPr lang="en-GB" sz="1200" dirty="0">
              <a:latin typeface="Arial" panose="020B0604020202020204" pitchFamily="34" charset="0"/>
            </a:endParaRPr>
          </a:p>
        </p:txBody>
      </p:sp>
      <p:sp>
        <p:nvSpPr>
          <p:cNvPr id="207" name="Text Placeholder 2">
            <a:extLst>
              <a:ext uri="{FF2B5EF4-FFF2-40B4-BE49-F238E27FC236}">
                <a16:creationId xmlns:a16="http://schemas.microsoft.com/office/drawing/2014/main" id="{1DA9AC43-FCAF-4754-A4E1-F621ED62B99D}"/>
              </a:ext>
            </a:extLst>
          </p:cNvPr>
          <p:cNvSpPr>
            <a:spLocks noGrp="1"/>
          </p:cNvSpPr>
          <p:nvPr>
            <p:custDataLst>
              <p:tags r:id="rId19"/>
            </p:custDataLst>
          </p:nvPr>
        </p:nvSpPr>
        <p:spPr bwMode="auto">
          <a:xfrm>
            <a:off x="2162175" y="6189663"/>
            <a:ext cx="538163"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4DCB3F0C-AE56-4BC8-8BFE-79F0BEDE4B2C}" type="datetime'''P''''''''''''''''''''''''''''R''''''I''''M''I''''''S'''''''">
              <a:rPr lang="en-GB" altLang="en-US" sz="1200" smtClean="0">
                <a:cs typeface="+mn-cs"/>
              </a:rPr>
              <a:pPr/>
              <a:t>PRIMIS</a:t>
            </a:fld>
            <a:endParaRPr lang="en-GB" sz="1200" dirty="0">
              <a:cs typeface="+mn-cs"/>
            </a:endParaRPr>
          </a:p>
        </p:txBody>
      </p:sp>
      <p:sp>
        <p:nvSpPr>
          <p:cNvPr id="94" name="Text Placeholder 2">
            <a:extLst>
              <a:ext uri="{FF2B5EF4-FFF2-40B4-BE49-F238E27FC236}">
                <a16:creationId xmlns:a16="http://schemas.microsoft.com/office/drawing/2014/main" id="{FE06ACFE-E4D6-411B-9ADC-FFC9D7DBBDF4}"/>
              </a:ext>
            </a:extLst>
          </p:cNvPr>
          <p:cNvSpPr>
            <a:spLocks noGrp="1"/>
          </p:cNvSpPr>
          <p:nvPr>
            <p:custDataLst>
              <p:tags r:id="rId20"/>
            </p:custDataLst>
          </p:nvPr>
        </p:nvSpPr>
        <p:spPr bwMode="gray">
          <a:xfrm>
            <a:off x="2211388" y="5270500"/>
            <a:ext cx="439738"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30163" tIns="0" rIns="30163" bIns="0" numCol="1" spcCol="0" rtlCol="0" anchor="b"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BDA33F7A-7A06-43F4-90E1-B7BFC3B35D38}" type="datetime'''''''''''''3'''',''''8''5''''''''''''''4'''''''''''''''''">
              <a:rPr lang="en-GB" altLang="en-US" sz="1200" smtClean="0">
                <a:effectLst/>
                <a:latin typeface="Arial" panose="020B0604020202020204" pitchFamily="34" charset="0"/>
              </a:rPr>
              <a:pPr marL="0" indent="0" algn="ctr">
                <a:spcBef>
                  <a:spcPct val="0"/>
                </a:spcBef>
                <a:spcAft>
                  <a:spcPct val="0"/>
                </a:spcAft>
                <a:buNone/>
              </a:pPr>
              <a:t>3,854</a:t>
            </a:fld>
            <a:endParaRPr lang="en-GB" sz="1200" dirty="0">
              <a:latin typeface="Arial" panose="020B0604020202020204" pitchFamily="34" charset="0"/>
            </a:endParaRPr>
          </a:p>
        </p:txBody>
      </p:sp>
      <p:sp>
        <p:nvSpPr>
          <p:cNvPr id="137" name="Text Placeholder 2">
            <a:extLst>
              <a:ext uri="{FF2B5EF4-FFF2-40B4-BE49-F238E27FC236}">
                <a16:creationId xmlns:a16="http://schemas.microsoft.com/office/drawing/2014/main" id="{FE06ACFE-E4D6-411B-9ADC-FFC9D7DBBDF4}"/>
              </a:ext>
            </a:extLst>
          </p:cNvPr>
          <p:cNvSpPr>
            <a:spLocks noGrp="1"/>
          </p:cNvSpPr>
          <p:nvPr>
            <p:custDataLst>
              <p:tags r:id="rId21"/>
            </p:custDataLst>
          </p:nvPr>
        </p:nvSpPr>
        <p:spPr bwMode="gray">
          <a:xfrm>
            <a:off x="630238" y="5394325"/>
            <a:ext cx="744538"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30163" tIns="0" rIns="3016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r>
              <a:rPr lang="en-GB" altLang="en-US" sz="1200" dirty="0">
                <a:solidFill>
                  <a:schemeClr val="bg1"/>
                </a:solidFill>
                <a:effectLst/>
                <a:latin typeface="Arial" panose="020B0604020202020204" pitchFamily="34" charset="0"/>
              </a:rPr>
              <a:t>51 returns</a:t>
            </a:r>
            <a:endParaRPr lang="en-GB" sz="1200" dirty="0">
              <a:solidFill>
                <a:schemeClr val="bg1"/>
              </a:solidFill>
              <a:latin typeface="Arial" panose="020B0604020202020204" pitchFamily="34" charset="0"/>
            </a:endParaRPr>
          </a:p>
        </p:txBody>
      </p:sp>
      <p:sp>
        <p:nvSpPr>
          <p:cNvPr id="350" name="Text Placeholder 2">
            <a:extLst>
              <a:ext uri="{FF2B5EF4-FFF2-40B4-BE49-F238E27FC236}">
                <a16:creationId xmlns:a16="http://schemas.microsoft.com/office/drawing/2014/main" id="{FE06ACFE-E4D6-411B-9ADC-FFC9D7DBBDF4}"/>
              </a:ext>
            </a:extLst>
          </p:cNvPr>
          <p:cNvSpPr>
            <a:spLocks noGrp="1"/>
          </p:cNvSpPr>
          <p:nvPr>
            <p:custDataLst>
              <p:tags r:id="rId22"/>
            </p:custDataLst>
          </p:nvPr>
        </p:nvSpPr>
        <p:spPr bwMode="auto">
          <a:xfrm>
            <a:off x="1411288" y="4394200"/>
            <a:ext cx="609600" cy="234950"/>
          </a:xfrm>
          <a:prstGeom prst="ellipse">
            <a:avLst/>
          </a:prstGeom>
          <a:solidFill>
            <a:srgbClr val="FFFFFF"/>
          </a:solidFill>
          <a:ln w="9525" algn="ctr">
            <a:solidFill>
              <a:schemeClr val="tx1"/>
            </a:solidFill>
          </a:ln>
          <a:effectLst/>
        </p:spPr>
        <p:txBody>
          <a:bodyPr vert="horz" wrap="none" lIns="0" tIns="0" rIns="0"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F79B3FDA-E848-4C6A-8C11-E41934D1DD97}" type="datetime'''''''-''''3'',''''''''''6''''''5''''''''''''''''8'">
              <a:rPr lang="en-GB" altLang="en-US" sz="1200" b="1" smtClean="0">
                <a:effectLst/>
                <a:cs typeface="+mn-cs"/>
              </a:rPr>
              <a:pPr/>
              <a:t>-3,658</a:t>
            </a:fld>
            <a:endParaRPr lang="en-GB" sz="1200" b="1" dirty="0">
              <a:cs typeface="+mn-cs"/>
            </a:endParaRPr>
          </a:p>
        </p:txBody>
      </p:sp>
      <p:graphicFrame>
        <p:nvGraphicFramePr>
          <p:cNvPr id="145" name="Chart 144">
            <a:extLst>
              <a:ext uri="{FF2B5EF4-FFF2-40B4-BE49-F238E27FC236}">
                <a16:creationId xmlns:a16="http://schemas.microsoft.com/office/drawing/2014/main" id="{D9BA935A-7B95-49C3-A016-B508C6EB1649}"/>
              </a:ext>
            </a:extLst>
          </p:cNvPr>
          <p:cNvGraphicFramePr/>
          <p:nvPr>
            <p:custDataLst>
              <p:tags r:id="rId23"/>
            </p:custDataLst>
          </p:nvPr>
        </p:nvGraphicFramePr>
        <p:xfrm>
          <a:off x="3171825" y="1893888"/>
          <a:ext cx="3022600" cy="1593850"/>
        </p:xfrm>
        <a:graphic>
          <a:graphicData uri="http://schemas.openxmlformats.org/drawingml/2006/chart">
            <c:chart xmlns:c="http://schemas.openxmlformats.org/drawingml/2006/chart" xmlns:r="http://schemas.openxmlformats.org/officeDocument/2006/relationships" r:id="rId77"/>
          </a:graphicData>
        </a:graphic>
      </p:graphicFrame>
      <p:sp>
        <p:nvSpPr>
          <p:cNvPr id="235" name="Text Placeholder 2">
            <a:extLst>
              <a:ext uri="{FF2B5EF4-FFF2-40B4-BE49-F238E27FC236}">
                <a16:creationId xmlns:a16="http://schemas.microsoft.com/office/drawing/2014/main" id="{D7E245A8-945E-4E70-B306-BC7ED725C3E4}"/>
              </a:ext>
            </a:extLst>
          </p:cNvPr>
          <p:cNvSpPr>
            <a:spLocks noGrp="1"/>
          </p:cNvSpPr>
          <p:nvPr>
            <p:custDataLst>
              <p:tags r:id="rId24"/>
            </p:custDataLst>
          </p:nvPr>
        </p:nvSpPr>
        <p:spPr bwMode="auto">
          <a:xfrm>
            <a:off x="3908425" y="3476625"/>
            <a:ext cx="1550988"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A01CFC13-97FE-480A-998A-E825D9ADCD1F}" type="datetime'GP'''' D''a''''s''''''''''hboard A''c''c''''e''''''''s''s'''">
              <a:rPr lang="en-GB" altLang="en-US" sz="1200" smtClean="0">
                <a:cs typeface="+mn-cs"/>
              </a:rPr>
              <a:pPr/>
              <a:t>GP Dashboard Access</a:t>
            </a:fld>
            <a:endParaRPr lang="en-GB" sz="1200" dirty="0">
              <a:cs typeface="+mn-cs"/>
            </a:endParaRPr>
          </a:p>
        </p:txBody>
      </p:sp>
      <p:sp>
        <p:nvSpPr>
          <p:cNvPr id="237" name="Text Placeholder 2">
            <a:extLst>
              <a:ext uri="{FF2B5EF4-FFF2-40B4-BE49-F238E27FC236}">
                <a16:creationId xmlns:a16="http://schemas.microsoft.com/office/drawing/2014/main" id="{0AF311BF-3B56-44C7-8F7B-8CCBE5961EFE}"/>
              </a:ext>
            </a:extLst>
          </p:cNvPr>
          <p:cNvSpPr>
            <a:spLocks noGrp="1"/>
          </p:cNvSpPr>
          <p:nvPr>
            <p:custDataLst>
              <p:tags r:id="rId25"/>
            </p:custDataLst>
          </p:nvPr>
        </p:nvSpPr>
        <p:spPr bwMode="gray">
          <a:xfrm>
            <a:off x="4502150" y="2462213"/>
            <a:ext cx="363538"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30163" tIns="0" rIns="3016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96C10500-3BD9-4021-A97C-8CF547634B40}" type="datetime'8''''''''''''''''''''''''''''0''''''''''%'''''''''''''''''''">
              <a:rPr lang="en-GB" altLang="en-US" sz="1200" smtClean="0">
                <a:solidFill>
                  <a:schemeClr val="bg1"/>
                </a:solidFill>
                <a:cs typeface="+mn-cs"/>
              </a:rPr>
              <a:pPr/>
              <a:t>80%</a:t>
            </a:fld>
            <a:endParaRPr lang="en-GB" sz="1200" dirty="0">
              <a:solidFill>
                <a:schemeClr val="bg1"/>
              </a:solidFill>
              <a:cs typeface="+mn-cs"/>
            </a:endParaRPr>
          </a:p>
        </p:txBody>
      </p:sp>
      <p:sp>
        <p:nvSpPr>
          <p:cNvPr id="238" name="Text Placeholder 2">
            <a:extLst>
              <a:ext uri="{FF2B5EF4-FFF2-40B4-BE49-F238E27FC236}">
                <a16:creationId xmlns:a16="http://schemas.microsoft.com/office/drawing/2014/main" id="{C5DCFC73-DE66-441F-B79F-09CF3AF8EF38}"/>
              </a:ext>
            </a:extLst>
          </p:cNvPr>
          <p:cNvSpPr>
            <a:spLocks noGrp="1"/>
          </p:cNvSpPr>
          <p:nvPr>
            <p:custDataLst>
              <p:tags r:id="rId26"/>
            </p:custDataLst>
          </p:nvPr>
        </p:nvSpPr>
        <p:spPr bwMode="gray">
          <a:xfrm>
            <a:off x="4502150" y="3114675"/>
            <a:ext cx="363538" cy="165100"/>
          </a:xfrm>
          <a:prstGeom prst="rect">
            <a:avLst/>
          </a:prstGeom>
          <a:noFill/>
          <a:ln>
            <a:noFill/>
          </a:ln>
          <a:effectLst/>
          <a:extLst>
            <a:ext uri="{909E8E84-426E-40DD-AFC4-6F175D3DCCD1}">
              <a14:hiddenFill xmlns:a14="http://schemas.microsoft.com/office/drawing/2010/main">
                <a:solidFill>
                  <a:srgbClr val="E5546C"/>
                </a:solidFill>
              </a14:hiddenFill>
            </a:ext>
          </a:extLst>
        </p:spPr>
        <p:txBody>
          <a:bodyPr vert="horz" wrap="none" lIns="30163" tIns="0" rIns="3016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0E01A6B1-493C-4257-887C-3F4F8563F383}" type="datetime'''1''2''''''''''''''''''''''''''''%'''''''''''''''">
              <a:rPr lang="en-GB" altLang="en-US" sz="1200" smtClean="0">
                <a:solidFill>
                  <a:schemeClr val="bg1"/>
                </a:solidFill>
                <a:cs typeface="+mn-cs"/>
              </a:rPr>
              <a:pPr/>
              <a:t>12%</a:t>
            </a:fld>
            <a:endParaRPr lang="en-GB" sz="1200" dirty="0">
              <a:solidFill>
                <a:schemeClr val="bg1"/>
              </a:solidFill>
              <a:cs typeface="+mn-cs"/>
            </a:endParaRPr>
          </a:p>
        </p:txBody>
      </p:sp>
      <p:sp>
        <p:nvSpPr>
          <p:cNvPr id="249" name="Text Placeholder 2">
            <a:extLst>
              <a:ext uri="{FF2B5EF4-FFF2-40B4-BE49-F238E27FC236}">
                <a16:creationId xmlns:a16="http://schemas.microsoft.com/office/drawing/2014/main" id="{1106F77B-C0E9-4E0E-AB58-FA1A095022E1}"/>
              </a:ext>
            </a:extLst>
          </p:cNvPr>
          <p:cNvSpPr>
            <a:spLocks noGrp="1"/>
          </p:cNvSpPr>
          <p:nvPr>
            <p:custDataLst>
              <p:tags r:id="rId27"/>
            </p:custDataLst>
          </p:nvPr>
        </p:nvSpPr>
        <p:spPr bwMode="gray">
          <a:xfrm>
            <a:off x="4543425" y="3260725"/>
            <a:ext cx="279400" cy="165100"/>
          </a:xfrm>
          <a:prstGeom prst="rect">
            <a:avLst/>
          </a:prstGeom>
          <a:solidFill>
            <a:srgbClr val="C0C0C0"/>
          </a:solidFill>
          <a:ln>
            <a:noFill/>
          </a:ln>
          <a:effectLst/>
        </p:spPr>
        <p:txBody>
          <a:bodyPr vert="horz" wrap="none" lIns="30163" tIns="0" rIns="3016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C7EFEC55-3E3F-4F11-A4D1-48ABC6CAA1FD}" type="datetime'''''''''''''''''9%'''''''''''''''''''''''''''''">
              <a:rPr lang="en-GB" altLang="en-US" sz="1200" smtClean="0">
                <a:effectLst/>
                <a:cs typeface="+mn-cs"/>
              </a:rPr>
              <a:pPr/>
              <a:t>9%</a:t>
            </a:fld>
            <a:endParaRPr lang="en-GB" sz="1200" dirty="0">
              <a:cs typeface="+mn-cs"/>
            </a:endParaRPr>
          </a:p>
        </p:txBody>
      </p:sp>
      <p:sp>
        <p:nvSpPr>
          <p:cNvPr id="236" name="Text Placeholder 2">
            <a:extLst>
              <a:ext uri="{FF2B5EF4-FFF2-40B4-BE49-F238E27FC236}">
                <a16:creationId xmlns:a16="http://schemas.microsoft.com/office/drawing/2014/main" id="{0CB56C39-BFBF-4085-8AA7-152BDFE3E7A6}"/>
              </a:ext>
            </a:extLst>
          </p:cNvPr>
          <p:cNvSpPr>
            <a:spLocks noGrp="1"/>
          </p:cNvSpPr>
          <p:nvPr>
            <p:custDataLst>
              <p:tags r:id="rId28"/>
            </p:custDataLst>
          </p:nvPr>
        </p:nvSpPr>
        <p:spPr bwMode="gray">
          <a:xfrm>
            <a:off x="4568825" y="1785938"/>
            <a:ext cx="228600"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30163" tIns="0" rIns="30163" bIns="0" numCol="1" spcCol="0" rtlCol="0" anchor="b"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7EC4191D-F82C-4342-812F-B364FE497F7D}" type="datetime'''''''''''''''''''''6''''''''''''''''''9'''''''''''''''">
              <a:rPr lang="en-GB" altLang="en-US" sz="1200" smtClean="0">
                <a:cs typeface="+mn-cs"/>
              </a:rPr>
              <a:pPr/>
              <a:t>69</a:t>
            </a:fld>
            <a:endParaRPr lang="en-GB" sz="1200" dirty="0">
              <a:cs typeface="+mn-cs"/>
            </a:endParaRPr>
          </a:p>
        </p:txBody>
      </p:sp>
      <p:sp>
        <p:nvSpPr>
          <p:cNvPr id="239" name="Rectangle 238">
            <a:extLst>
              <a:ext uri="{FF2B5EF4-FFF2-40B4-BE49-F238E27FC236}">
                <a16:creationId xmlns:a16="http://schemas.microsoft.com/office/drawing/2014/main" id="{379684F0-A298-4072-B2B9-8B3364664BE4}"/>
              </a:ext>
            </a:extLst>
          </p:cNvPr>
          <p:cNvSpPr/>
          <p:nvPr>
            <p:custDataLst>
              <p:tags r:id="rId29"/>
            </p:custDataLst>
          </p:nvPr>
        </p:nvSpPr>
        <p:spPr bwMode="auto">
          <a:xfrm>
            <a:off x="3451225" y="1479550"/>
            <a:ext cx="214313" cy="160338"/>
          </a:xfrm>
          <a:prstGeom prst="rect">
            <a:avLst/>
          </a:prstGeom>
          <a:solidFill>
            <a:schemeClr val="accent6"/>
          </a:solidFill>
          <a:ln w="9525" cap="flat" cmpd="sng" algn="ctr">
            <a:solidFill>
              <a:schemeClr val="tx1"/>
            </a:solid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0" name="Rectangle 239">
            <a:extLst>
              <a:ext uri="{FF2B5EF4-FFF2-40B4-BE49-F238E27FC236}">
                <a16:creationId xmlns:a16="http://schemas.microsoft.com/office/drawing/2014/main" id="{122429BF-F3F3-4A6A-8C9D-C2E75F50986A}"/>
              </a:ext>
            </a:extLst>
          </p:cNvPr>
          <p:cNvSpPr/>
          <p:nvPr>
            <p:custDataLst>
              <p:tags r:id="rId30"/>
            </p:custDataLst>
          </p:nvPr>
        </p:nvSpPr>
        <p:spPr bwMode="auto">
          <a:xfrm>
            <a:off x="4065588" y="1479550"/>
            <a:ext cx="214313" cy="160338"/>
          </a:xfrm>
          <a:prstGeom prst="rect">
            <a:avLst/>
          </a:prstGeom>
          <a:solidFill>
            <a:srgbClr val="E5546C"/>
          </a:solidFill>
          <a:ln w="9525" cap="flat" cmpd="sng" algn="ctr">
            <a:solidFill>
              <a:schemeClr val="tx1"/>
            </a:solid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Rectangle 55">
            <a:extLst>
              <a:ext uri="{FF2B5EF4-FFF2-40B4-BE49-F238E27FC236}">
                <a16:creationId xmlns:a16="http://schemas.microsoft.com/office/drawing/2014/main" id="{F09FB2B3-4B61-46D1-BB1A-A877CD31491D}"/>
              </a:ext>
            </a:extLst>
          </p:cNvPr>
          <p:cNvSpPr/>
          <p:nvPr>
            <p:custDataLst>
              <p:tags r:id="rId31"/>
            </p:custDataLst>
          </p:nvPr>
        </p:nvSpPr>
        <p:spPr bwMode="auto">
          <a:xfrm>
            <a:off x="4625975" y="1479550"/>
            <a:ext cx="214313" cy="160338"/>
          </a:xfrm>
          <a:prstGeom prst="rect">
            <a:avLst/>
          </a:prstGeom>
          <a:solidFill>
            <a:srgbClr val="C0C0C0"/>
          </a:solidFill>
          <a:ln w="9525" cap="flat" cmpd="sng" algn="ctr">
            <a:solidFill>
              <a:schemeClr val="tx1"/>
            </a:solid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1" name="Text Placeholder 2">
            <a:extLst>
              <a:ext uri="{FF2B5EF4-FFF2-40B4-BE49-F238E27FC236}">
                <a16:creationId xmlns:a16="http://schemas.microsoft.com/office/drawing/2014/main" id="{65AC9759-CBEF-4BDB-B92A-81C4AB14DD32}"/>
              </a:ext>
            </a:extLst>
          </p:cNvPr>
          <p:cNvSpPr>
            <a:spLocks noGrp="1"/>
          </p:cNvSpPr>
          <p:nvPr>
            <p:custDataLst>
              <p:tags r:id="rId32"/>
            </p:custDataLst>
          </p:nvPr>
        </p:nvSpPr>
        <p:spPr bwMode="auto">
          <a:xfrm>
            <a:off x="3716338" y="1487488"/>
            <a:ext cx="247650"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spcAft>
                <a:spcPct val="0"/>
              </a:spcAft>
              <a:buNone/>
            </a:pPr>
            <a:fld id="{22737EEF-A7AC-464E-8229-05023CC2E3B6}" type="datetime'''''''''''''Y''''''''''''''e''''''''''''''''''''''''''''''s'''">
              <a:rPr lang="en-GB" altLang="en-US" sz="1200" smtClean="0">
                <a:cs typeface="+mn-cs"/>
              </a:rPr>
              <a:pPr/>
              <a:t>Yes</a:t>
            </a:fld>
            <a:endParaRPr lang="en-GB" sz="1200" dirty="0">
              <a:cs typeface="+mn-cs"/>
            </a:endParaRPr>
          </a:p>
        </p:txBody>
      </p:sp>
      <p:sp>
        <p:nvSpPr>
          <p:cNvPr id="248" name="Text Placeholder 2">
            <a:extLst>
              <a:ext uri="{FF2B5EF4-FFF2-40B4-BE49-F238E27FC236}">
                <a16:creationId xmlns:a16="http://schemas.microsoft.com/office/drawing/2014/main" id="{5E45ED78-07FC-4F8A-93CD-A5D42B544735}"/>
              </a:ext>
            </a:extLst>
          </p:cNvPr>
          <p:cNvSpPr>
            <a:spLocks noGrp="1"/>
          </p:cNvSpPr>
          <p:nvPr>
            <p:custDataLst>
              <p:tags r:id="rId33"/>
            </p:custDataLst>
          </p:nvPr>
        </p:nvSpPr>
        <p:spPr bwMode="auto">
          <a:xfrm>
            <a:off x="4891088" y="1487488"/>
            <a:ext cx="719138"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spcAft>
                <a:spcPct val="0"/>
              </a:spcAft>
              <a:buNone/>
            </a:pPr>
            <a:fld id="{17F6DC82-65B6-4F26-A8B8-BFD7B05C6154}" type="datetime'''B''l''ank'''' ''''''''''''''''/ ''''''''''''''''''''''N''A'">
              <a:rPr lang="en-GB" altLang="en-US" sz="1200" smtClean="0">
                <a:cs typeface="+mn-cs"/>
              </a:rPr>
              <a:pPr/>
              <a:t>Blank / NA</a:t>
            </a:fld>
            <a:endParaRPr lang="en-GB" sz="1200" dirty="0">
              <a:cs typeface="+mn-cs"/>
            </a:endParaRPr>
          </a:p>
        </p:txBody>
      </p:sp>
      <p:sp>
        <p:nvSpPr>
          <p:cNvPr id="242" name="Text Placeholder 2">
            <a:extLst>
              <a:ext uri="{FF2B5EF4-FFF2-40B4-BE49-F238E27FC236}">
                <a16:creationId xmlns:a16="http://schemas.microsoft.com/office/drawing/2014/main" id="{D97460B1-8D63-440B-BAE9-AC6578CDF0F6}"/>
              </a:ext>
            </a:extLst>
          </p:cNvPr>
          <p:cNvSpPr>
            <a:spLocks noGrp="1"/>
          </p:cNvSpPr>
          <p:nvPr>
            <p:custDataLst>
              <p:tags r:id="rId34"/>
            </p:custDataLst>
          </p:nvPr>
        </p:nvSpPr>
        <p:spPr bwMode="auto">
          <a:xfrm>
            <a:off x="4330700" y="1487488"/>
            <a:ext cx="193675"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spcAft>
                <a:spcPct val="0"/>
              </a:spcAft>
              <a:buNone/>
            </a:pPr>
            <a:fld id="{9D9133B0-D6F4-4655-9C8B-92112EF72443}" type="datetime'''''N''''''''''''''''''''''''''o'''''''''''''''''">
              <a:rPr lang="en-GB" altLang="en-US" sz="1200" smtClean="0">
                <a:cs typeface="+mn-cs"/>
              </a:rPr>
              <a:pPr/>
              <a:t>No</a:t>
            </a:fld>
            <a:endParaRPr lang="en-GB" sz="1200" dirty="0">
              <a:cs typeface="+mn-cs"/>
            </a:endParaRPr>
          </a:p>
        </p:txBody>
      </p:sp>
      <p:graphicFrame>
        <p:nvGraphicFramePr>
          <p:cNvPr id="115" name="Chart 114">
            <a:extLst>
              <a:ext uri="{FF2B5EF4-FFF2-40B4-BE49-F238E27FC236}">
                <a16:creationId xmlns:a16="http://schemas.microsoft.com/office/drawing/2014/main" id="{7FD8A5A4-E211-468E-B2BF-BADD8929CB28}"/>
              </a:ext>
            </a:extLst>
          </p:cNvPr>
          <p:cNvGraphicFramePr/>
          <p:nvPr>
            <p:custDataLst>
              <p:tags r:id="rId35"/>
            </p:custDataLst>
          </p:nvPr>
        </p:nvGraphicFramePr>
        <p:xfrm>
          <a:off x="6137275" y="1893888"/>
          <a:ext cx="3022600" cy="1593850"/>
        </p:xfrm>
        <a:graphic>
          <a:graphicData uri="http://schemas.openxmlformats.org/drawingml/2006/chart">
            <c:chart xmlns:c="http://schemas.openxmlformats.org/drawingml/2006/chart" xmlns:r="http://schemas.openxmlformats.org/officeDocument/2006/relationships" r:id="rId78"/>
          </a:graphicData>
        </a:graphic>
      </p:graphicFrame>
      <p:sp>
        <p:nvSpPr>
          <p:cNvPr id="258" name="Text Placeholder 2">
            <a:extLst>
              <a:ext uri="{FF2B5EF4-FFF2-40B4-BE49-F238E27FC236}">
                <a16:creationId xmlns:a16="http://schemas.microsoft.com/office/drawing/2014/main" id="{FC21FBE0-6556-4A8A-B360-18DCA7441544}"/>
              </a:ext>
            </a:extLst>
          </p:cNvPr>
          <p:cNvSpPr>
            <a:spLocks noGrp="1"/>
          </p:cNvSpPr>
          <p:nvPr>
            <p:custDataLst>
              <p:tags r:id="rId36"/>
            </p:custDataLst>
          </p:nvPr>
        </p:nvSpPr>
        <p:spPr bwMode="gray">
          <a:xfrm>
            <a:off x="7467600" y="2452688"/>
            <a:ext cx="363538"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30163" tIns="0" rIns="3016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90621B18-3F1F-4918-9582-CD57062181AA}" type="datetime'''''''''''''''''''7''8''''''''''''%'''''''''''''''''''''''''">
              <a:rPr lang="en-GB" altLang="en-US" sz="1200" smtClean="0">
                <a:solidFill>
                  <a:schemeClr val="bg1"/>
                </a:solidFill>
                <a:cs typeface="+mn-cs"/>
              </a:rPr>
              <a:pPr/>
              <a:t>78%</a:t>
            </a:fld>
            <a:endParaRPr lang="en-GB" sz="1200" dirty="0">
              <a:solidFill>
                <a:schemeClr val="bg1"/>
              </a:solidFill>
              <a:cs typeface="+mn-cs"/>
            </a:endParaRPr>
          </a:p>
        </p:txBody>
      </p:sp>
      <p:sp>
        <p:nvSpPr>
          <p:cNvPr id="262" name="Text Placeholder 2">
            <a:extLst>
              <a:ext uri="{FF2B5EF4-FFF2-40B4-BE49-F238E27FC236}">
                <a16:creationId xmlns:a16="http://schemas.microsoft.com/office/drawing/2014/main" id="{A9F128CC-4C9A-4542-9742-CD2E8F1F01BB}"/>
              </a:ext>
            </a:extLst>
          </p:cNvPr>
          <p:cNvSpPr>
            <a:spLocks noGrp="1"/>
          </p:cNvSpPr>
          <p:nvPr>
            <p:custDataLst>
              <p:tags r:id="rId37"/>
            </p:custDataLst>
          </p:nvPr>
        </p:nvSpPr>
        <p:spPr bwMode="auto">
          <a:xfrm>
            <a:off x="6899275" y="3455988"/>
            <a:ext cx="1500188"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735C0FE9-398F-47E7-955D-8291E3CD8431}" type="datetime'''''''GP D''''a''shb''oa''r''d ''I''n''''v''''''i''tes'''">
              <a:rPr lang="en-GB" altLang="en-US" sz="1200" smtClean="0">
                <a:cs typeface="+mn-cs"/>
              </a:rPr>
              <a:pPr/>
              <a:t>GP Dashboard Invites</a:t>
            </a:fld>
            <a:endParaRPr lang="en-GB" sz="1200" dirty="0">
              <a:cs typeface="+mn-cs"/>
            </a:endParaRPr>
          </a:p>
        </p:txBody>
      </p:sp>
      <p:sp>
        <p:nvSpPr>
          <p:cNvPr id="260" name="Text Placeholder 2">
            <a:extLst>
              <a:ext uri="{FF2B5EF4-FFF2-40B4-BE49-F238E27FC236}">
                <a16:creationId xmlns:a16="http://schemas.microsoft.com/office/drawing/2014/main" id="{66394A1C-FDD3-44C6-AFD4-B8992261C9A3}"/>
              </a:ext>
            </a:extLst>
          </p:cNvPr>
          <p:cNvSpPr>
            <a:spLocks noGrp="1"/>
          </p:cNvSpPr>
          <p:nvPr>
            <p:custDataLst>
              <p:tags r:id="rId38"/>
            </p:custDataLst>
          </p:nvPr>
        </p:nvSpPr>
        <p:spPr bwMode="gray">
          <a:xfrm>
            <a:off x="7467599" y="3094038"/>
            <a:ext cx="363538" cy="165100"/>
          </a:xfrm>
          <a:prstGeom prst="rect">
            <a:avLst/>
          </a:prstGeom>
          <a:noFill/>
          <a:ln>
            <a:noFill/>
          </a:ln>
          <a:effectLst/>
          <a:extLst>
            <a:ext uri="{909E8E84-426E-40DD-AFC4-6F175D3DCCD1}">
              <a14:hiddenFill xmlns:a14="http://schemas.microsoft.com/office/drawing/2010/main">
                <a:solidFill>
                  <a:srgbClr val="E5546C"/>
                </a:solidFill>
              </a14:hiddenFill>
            </a:ext>
          </a:extLst>
        </p:spPr>
        <p:txBody>
          <a:bodyPr vert="horz" wrap="none" lIns="30163" tIns="0" rIns="3016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5FF8EAD4-5ABD-4EA5-BC31-1FCE8DC56CB5}" type="datetime'''''''''''''''''''''1''2''''''''''''''%'''''''''''''''''''''''">
              <a:rPr lang="en-GB" altLang="en-US" sz="1200" smtClean="0">
                <a:solidFill>
                  <a:schemeClr val="bg1"/>
                </a:solidFill>
                <a:cs typeface="+mn-cs"/>
              </a:rPr>
              <a:pPr/>
              <a:t>12%</a:t>
            </a:fld>
            <a:endParaRPr lang="en-GB" sz="1200" dirty="0">
              <a:solidFill>
                <a:schemeClr val="bg1"/>
              </a:solidFill>
              <a:cs typeface="+mn-cs"/>
            </a:endParaRPr>
          </a:p>
        </p:txBody>
      </p:sp>
      <p:sp>
        <p:nvSpPr>
          <p:cNvPr id="259" name="Text Placeholder 2">
            <a:extLst>
              <a:ext uri="{FF2B5EF4-FFF2-40B4-BE49-F238E27FC236}">
                <a16:creationId xmlns:a16="http://schemas.microsoft.com/office/drawing/2014/main" id="{6E7970A5-F698-422E-AE50-5E6C2FF00C46}"/>
              </a:ext>
            </a:extLst>
          </p:cNvPr>
          <p:cNvSpPr>
            <a:spLocks noGrp="1"/>
          </p:cNvSpPr>
          <p:nvPr>
            <p:custDataLst>
              <p:tags r:id="rId39"/>
            </p:custDataLst>
          </p:nvPr>
        </p:nvSpPr>
        <p:spPr bwMode="gray">
          <a:xfrm>
            <a:off x="7467600" y="3249613"/>
            <a:ext cx="363538" cy="165100"/>
          </a:xfrm>
          <a:prstGeom prst="rect">
            <a:avLst/>
          </a:prstGeom>
          <a:noFill/>
          <a:ln>
            <a:noFill/>
          </a:ln>
          <a:effectLst/>
          <a:extLst>
            <a:ext uri="{909E8E84-426E-40DD-AFC4-6F175D3DCCD1}">
              <a14:hiddenFill xmlns:a14="http://schemas.microsoft.com/office/drawing/2010/main">
                <a:solidFill>
                  <a:srgbClr val="C0C0C0"/>
                </a:solidFill>
              </a14:hiddenFill>
            </a:ext>
          </a:extLst>
        </p:spPr>
        <p:txBody>
          <a:bodyPr vert="horz" wrap="none" lIns="30163" tIns="0" rIns="3016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EDBCF1AA-0D25-4819-8A83-FFBA632B7B91}" type="datetime'''''''''1''''''''''''''''''''''''''''0''''%'''''''''''">
              <a:rPr lang="en-GB" altLang="en-US" sz="1200" smtClean="0">
                <a:cs typeface="+mn-cs"/>
              </a:rPr>
              <a:pPr/>
              <a:t>10%</a:t>
            </a:fld>
            <a:endParaRPr lang="en-GB" sz="1200" dirty="0">
              <a:cs typeface="+mn-cs"/>
            </a:endParaRPr>
          </a:p>
        </p:txBody>
      </p:sp>
      <p:sp>
        <p:nvSpPr>
          <p:cNvPr id="261" name="Text Placeholder 2">
            <a:extLst>
              <a:ext uri="{FF2B5EF4-FFF2-40B4-BE49-F238E27FC236}">
                <a16:creationId xmlns:a16="http://schemas.microsoft.com/office/drawing/2014/main" id="{9F2495AA-3BD4-41D9-A521-B401DFDA415D}"/>
              </a:ext>
            </a:extLst>
          </p:cNvPr>
          <p:cNvSpPr>
            <a:spLocks noGrp="1"/>
          </p:cNvSpPr>
          <p:nvPr>
            <p:custDataLst>
              <p:tags r:id="rId40"/>
            </p:custDataLst>
          </p:nvPr>
        </p:nvSpPr>
        <p:spPr bwMode="gray">
          <a:xfrm>
            <a:off x="7534275" y="1785938"/>
            <a:ext cx="228600"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30163" tIns="0" rIns="30163" bIns="0" numCol="1" spcCol="0" rtlCol="0" anchor="b"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8E0A2634-FE57-41CB-AB8C-CD7844F29C52}" type="datetime'''69'''''''">
              <a:rPr lang="en-GB" altLang="en-US" sz="1200" smtClean="0">
                <a:cs typeface="+mn-cs"/>
              </a:rPr>
              <a:pPr/>
              <a:t>69</a:t>
            </a:fld>
            <a:endParaRPr lang="en-GB" sz="1200" dirty="0">
              <a:cs typeface="+mn-cs"/>
            </a:endParaRPr>
          </a:p>
        </p:txBody>
      </p:sp>
      <p:sp>
        <p:nvSpPr>
          <p:cNvPr id="265" name="Rectangle 264">
            <a:extLst>
              <a:ext uri="{FF2B5EF4-FFF2-40B4-BE49-F238E27FC236}">
                <a16:creationId xmlns:a16="http://schemas.microsoft.com/office/drawing/2014/main" id="{41B45A23-1744-4566-BC55-4272B9FF7500}"/>
              </a:ext>
            </a:extLst>
          </p:cNvPr>
          <p:cNvSpPr/>
          <p:nvPr>
            <p:custDataLst>
              <p:tags r:id="rId41"/>
            </p:custDataLst>
          </p:nvPr>
        </p:nvSpPr>
        <p:spPr bwMode="auto">
          <a:xfrm>
            <a:off x="7673975" y="1479550"/>
            <a:ext cx="214313" cy="160338"/>
          </a:xfrm>
          <a:prstGeom prst="rect">
            <a:avLst/>
          </a:prstGeom>
          <a:solidFill>
            <a:srgbClr val="C0C0C0"/>
          </a:solidFill>
          <a:ln w="9525" cap="flat" cmpd="sng" algn="ctr">
            <a:solidFill>
              <a:schemeClr val="tx1"/>
            </a:solid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3" name="Rectangle 262">
            <a:extLst>
              <a:ext uri="{FF2B5EF4-FFF2-40B4-BE49-F238E27FC236}">
                <a16:creationId xmlns:a16="http://schemas.microsoft.com/office/drawing/2014/main" id="{698FBE5C-92F3-480D-B19C-282BA6CD2F8C}"/>
              </a:ext>
            </a:extLst>
          </p:cNvPr>
          <p:cNvSpPr/>
          <p:nvPr>
            <p:custDataLst>
              <p:tags r:id="rId42"/>
            </p:custDataLst>
          </p:nvPr>
        </p:nvSpPr>
        <p:spPr bwMode="auto">
          <a:xfrm>
            <a:off x="6499225" y="1479550"/>
            <a:ext cx="214313" cy="160338"/>
          </a:xfrm>
          <a:prstGeom prst="rect">
            <a:avLst/>
          </a:prstGeom>
          <a:solidFill>
            <a:schemeClr val="accent6"/>
          </a:solidFill>
          <a:ln w="9525" cap="flat" cmpd="sng" algn="ctr">
            <a:solidFill>
              <a:schemeClr val="tx1"/>
            </a:solid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4" name="Rectangle 263">
            <a:extLst>
              <a:ext uri="{FF2B5EF4-FFF2-40B4-BE49-F238E27FC236}">
                <a16:creationId xmlns:a16="http://schemas.microsoft.com/office/drawing/2014/main" id="{5DC83861-7E4A-4A5F-AA62-7008D42A0181}"/>
              </a:ext>
            </a:extLst>
          </p:cNvPr>
          <p:cNvSpPr/>
          <p:nvPr>
            <p:custDataLst>
              <p:tags r:id="rId43"/>
            </p:custDataLst>
          </p:nvPr>
        </p:nvSpPr>
        <p:spPr bwMode="auto">
          <a:xfrm>
            <a:off x="7113588" y="1479550"/>
            <a:ext cx="214313" cy="160338"/>
          </a:xfrm>
          <a:prstGeom prst="rect">
            <a:avLst/>
          </a:prstGeom>
          <a:solidFill>
            <a:srgbClr val="E5546C"/>
          </a:solidFill>
          <a:ln w="9525" cap="flat" cmpd="sng" algn="ctr">
            <a:solidFill>
              <a:schemeClr val="tx1"/>
            </a:solid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6" name="Text Placeholder 2">
            <a:extLst>
              <a:ext uri="{FF2B5EF4-FFF2-40B4-BE49-F238E27FC236}">
                <a16:creationId xmlns:a16="http://schemas.microsoft.com/office/drawing/2014/main" id="{C429AA6C-26A9-4D94-BA31-81275FFE14E4}"/>
              </a:ext>
            </a:extLst>
          </p:cNvPr>
          <p:cNvSpPr>
            <a:spLocks noGrp="1"/>
          </p:cNvSpPr>
          <p:nvPr>
            <p:custDataLst>
              <p:tags r:id="rId44"/>
            </p:custDataLst>
          </p:nvPr>
        </p:nvSpPr>
        <p:spPr bwMode="auto">
          <a:xfrm>
            <a:off x="6764338" y="1487488"/>
            <a:ext cx="247650"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spcAft>
                <a:spcPct val="0"/>
              </a:spcAft>
              <a:buNone/>
            </a:pPr>
            <a:fld id="{5557FFDF-E427-47B3-85AD-4CA66F998D2B}" type="datetime'''''''''''''Y''''e''''''''''''''''''''''''''s'''''''">
              <a:rPr lang="en-GB" altLang="en-US" sz="1200" smtClean="0">
                <a:cs typeface="+mn-cs"/>
              </a:rPr>
              <a:pPr/>
              <a:t>Yes</a:t>
            </a:fld>
            <a:endParaRPr lang="en-GB" sz="1200" dirty="0">
              <a:cs typeface="+mn-cs"/>
            </a:endParaRPr>
          </a:p>
        </p:txBody>
      </p:sp>
      <p:sp>
        <p:nvSpPr>
          <p:cNvPr id="267" name="Text Placeholder 2">
            <a:extLst>
              <a:ext uri="{FF2B5EF4-FFF2-40B4-BE49-F238E27FC236}">
                <a16:creationId xmlns:a16="http://schemas.microsoft.com/office/drawing/2014/main" id="{F9D379E0-C8C3-448C-98D3-F6FDE58C8C56}"/>
              </a:ext>
            </a:extLst>
          </p:cNvPr>
          <p:cNvSpPr>
            <a:spLocks noGrp="1"/>
          </p:cNvSpPr>
          <p:nvPr>
            <p:custDataLst>
              <p:tags r:id="rId45"/>
            </p:custDataLst>
          </p:nvPr>
        </p:nvSpPr>
        <p:spPr bwMode="auto">
          <a:xfrm>
            <a:off x="7378700" y="1487488"/>
            <a:ext cx="193675"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spcAft>
                <a:spcPct val="0"/>
              </a:spcAft>
              <a:buNone/>
            </a:pPr>
            <a:fld id="{2A04A1B4-6F53-4E37-96FA-858CB55726E1}" type="datetime'''''''''''''''''''''''''''''''''''''''''''''''No'''''">
              <a:rPr lang="en-GB" altLang="en-US" sz="1200" smtClean="0">
                <a:cs typeface="+mn-cs"/>
              </a:rPr>
              <a:pPr/>
              <a:t>No</a:t>
            </a:fld>
            <a:endParaRPr lang="en-GB" sz="1200" dirty="0">
              <a:cs typeface="+mn-cs"/>
            </a:endParaRPr>
          </a:p>
        </p:txBody>
      </p:sp>
      <p:sp>
        <p:nvSpPr>
          <p:cNvPr id="268" name="Text Placeholder 2">
            <a:extLst>
              <a:ext uri="{FF2B5EF4-FFF2-40B4-BE49-F238E27FC236}">
                <a16:creationId xmlns:a16="http://schemas.microsoft.com/office/drawing/2014/main" id="{205DFFA2-74A6-4673-9C0C-80ABF6747F18}"/>
              </a:ext>
            </a:extLst>
          </p:cNvPr>
          <p:cNvSpPr>
            <a:spLocks noGrp="1"/>
          </p:cNvSpPr>
          <p:nvPr>
            <p:custDataLst>
              <p:tags r:id="rId46"/>
            </p:custDataLst>
          </p:nvPr>
        </p:nvSpPr>
        <p:spPr bwMode="auto">
          <a:xfrm>
            <a:off x="7939088" y="1487488"/>
            <a:ext cx="719138"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spcAft>
                <a:spcPct val="0"/>
              </a:spcAft>
              <a:buNone/>
            </a:pPr>
            <a:fld id="{17D19CCA-3DF5-4514-9BFA-305FC839DF0E}" type="datetime'''''''B''''l''an''''''''k'''' /'' ''''''''N''''''''''''''''A'">
              <a:rPr lang="en-GB" altLang="en-US" sz="1200" smtClean="0">
                <a:cs typeface="+mn-cs"/>
              </a:rPr>
              <a:pPr/>
              <a:t>Blank / NA</a:t>
            </a:fld>
            <a:endParaRPr lang="en-GB" sz="1200" dirty="0">
              <a:cs typeface="+mn-cs"/>
            </a:endParaRPr>
          </a:p>
        </p:txBody>
      </p:sp>
      <p:graphicFrame>
        <p:nvGraphicFramePr>
          <p:cNvPr id="106" name="Chart 105">
            <a:extLst>
              <a:ext uri="{FF2B5EF4-FFF2-40B4-BE49-F238E27FC236}">
                <a16:creationId xmlns:a16="http://schemas.microsoft.com/office/drawing/2014/main" id="{5F670D6C-5484-4DBD-9DFC-C6C6663BA402}"/>
              </a:ext>
            </a:extLst>
          </p:cNvPr>
          <p:cNvGraphicFramePr/>
          <p:nvPr>
            <p:custDataLst>
              <p:tags r:id="rId47"/>
            </p:custDataLst>
          </p:nvPr>
        </p:nvGraphicFramePr>
        <p:xfrm>
          <a:off x="3171825" y="4733925"/>
          <a:ext cx="3022600" cy="1497013"/>
        </p:xfrm>
        <a:graphic>
          <a:graphicData uri="http://schemas.openxmlformats.org/drawingml/2006/chart">
            <c:chart xmlns:c="http://schemas.openxmlformats.org/drawingml/2006/chart" xmlns:r="http://schemas.openxmlformats.org/officeDocument/2006/relationships" r:id="rId79"/>
          </a:graphicData>
        </a:graphic>
      </p:graphicFrame>
      <p:sp>
        <p:nvSpPr>
          <p:cNvPr id="286" name="Text Placeholder 2">
            <a:extLst>
              <a:ext uri="{FF2B5EF4-FFF2-40B4-BE49-F238E27FC236}">
                <a16:creationId xmlns:a16="http://schemas.microsoft.com/office/drawing/2014/main" id="{46DDDB25-CBE8-4AFC-8E34-36B4EBCE5F84}"/>
              </a:ext>
            </a:extLst>
          </p:cNvPr>
          <p:cNvSpPr>
            <a:spLocks noGrp="1"/>
          </p:cNvSpPr>
          <p:nvPr>
            <p:custDataLst>
              <p:tags r:id="rId48"/>
            </p:custDataLst>
          </p:nvPr>
        </p:nvSpPr>
        <p:spPr bwMode="auto">
          <a:xfrm>
            <a:off x="4148138" y="6199188"/>
            <a:ext cx="1071563"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21DEB2FE-F6E1-4738-A0D7-83CC02B2CBB9}" type="datetime'''''P''RI''M''''IS ''A''c''''''''ce''s''s'''''''''''''''''''''">
              <a:rPr lang="en-GB" altLang="en-US" sz="1200" smtClean="0">
                <a:cs typeface="+mn-cs"/>
              </a:rPr>
              <a:pPr/>
              <a:t>PRIMIS Access</a:t>
            </a:fld>
            <a:endParaRPr lang="en-GB" sz="1200" dirty="0">
              <a:cs typeface="+mn-cs"/>
            </a:endParaRPr>
          </a:p>
        </p:txBody>
      </p:sp>
      <p:sp>
        <p:nvSpPr>
          <p:cNvPr id="283" name="Text Placeholder 2">
            <a:extLst>
              <a:ext uri="{FF2B5EF4-FFF2-40B4-BE49-F238E27FC236}">
                <a16:creationId xmlns:a16="http://schemas.microsoft.com/office/drawing/2014/main" id="{5B649DB8-A220-4FD9-8122-2390380C3F6D}"/>
              </a:ext>
            </a:extLst>
          </p:cNvPr>
          <p:cNvSpPr>
            <a:spLocks noGrp="1"/>
          </p:cNvSpPr>
          <p:nvPr>
            <p:custDataLst>
              <p:tags r:id="rId49"/>
            </p:custDataLst>
          </p:nvPr>
        </p:nvSpPr>
        <p:spPr bwMode="gray">
          <a:xfrm>
            <a:off x="4502150" y="5978525"/>
            <a:ext cx="363538" cy="165100"/>
          </a:xfrm>
          <a:prstGeom prst="rect">
            <a:avLst/>
          </a:prstGeom>
          <a:noFill/>
          <a:ln>
            <a:noFill/>
          </a:ln>
          <a:effectLst/>
          <a:extLst>
            <a:ext uri="{909E8E84-426E-40DD-AFC4-6F175D3DCCD1}">
              <a14:hiddenFill xmlns:a14="http://schemas.microsoft.com/office/drawing/2010/main">
                <a:solidFill>
                  <a:srgbClr val="C0C0C0"/>
                </a:solidFill>
              </a14:hiddenFill>
            </a:ext>
          </a:extLst>
        </p:spPr>
        <p:txBody>
          <a:bodyPr vert="horz" wrap="none" lIns="30163" tIns="0" rIns="3016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F116AB69-5D01-47EB-8F87-1243F3245F22}" type="datetime'''''''''''''''''''''''''1''''''''''3''%'''">
              <a:rPr lang="en-GB" altLang="en-US" sz="1200" smtClean="0">
                <a:cs typeface="+mn-cs"/>
              </a:rPr>
              <a:pPr/>
              <a:t>13%</a:t>
            </a:fld>
            <a:endParaRPr lang="en-GB" sz="1200" dirty="0">
              <a:cs typeface="+mn-cs"/>
            </a:endParaRPr>
          </a:p>
        </p:txBody>
      </p:sp>
      <p:sp>
        <p:nvSpPr>
          <p:cNvPr id="284" name="Text Placeholder 2">
            <a:extLst>
              <a:ext uri="{FF2B5EF4-FFF2-40B4-BE49-F238E27FC236}">
                <a16:creationId xmlns:a16="http://schemas.microsoft.com/office/drawing/2014/main" id="{3E46031F-4F07-4256-A65F-00945EF2D7DC}"/>
              </a:ext>
            </a:extLst>
          </p:cNvPr>
          <p:cNvSpPr>
            <a:spLocks noGrp="1"/>
          </p:cNvSpPr>
          <p:nvPr>
            <p:custDataLst>
              <p:tags r:id="rId50"/>
            </p:custDataLst>
          </p:nvPr>
        </p:nvSpPr>
        <p:spPr bwMode="gray">
          <a:xfrm>
            <a:off x="4502150" y="5003800"/>
            <a:ext cx="363538"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30163" tIns="0" rIns="3016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22700096-E284-4412-9C32-4EDB997253BC}" type="datetime'''''''''4''1''''''''''''%'''''">
              <a:rPr lang="en-GB" altLang="en-US" sz="1200" smtClean="0">
                <a:solidFill>
                  <a:schemeClr val="bg1"/>
                </a:solidFill>
                <a:cs typeface="+mn-cs"/>
              </a:rPr>
              <a:pPr/>
              <a:t>41%</a:t>
            </a:fld>
            <a:endParaRPr lang="en-GB" sz="1200" dirty="0">
              <a:solidFill>
                <a:schemeClr val="bg1"/>
              </a:solidFill>
              <a:cs typeface="+mn-cs"/>
            </a:endParaRPr>
          </a:p>
        </p:txBody>
      </p:sp>
      <p:sp>
        <p:nvSpPr>
          <p:cNvPr id="285" name="Text Placeholder 2">
            <a:extLst>
              <a:ext uri="{FF2B5EF4-FFF2-40B4-BE49-F238E27FC236}">
                <a16:creationId xmlns:a16="http://schemas.microsoft.com/office/drawing/2014/main" id="{BCDFB5D1-196D-4F42-9350-6CE88F856101}"/>
              </a:ext>
            </a:extLst>
          </p:cNvPr>
          <p:cNvSpPr>
            <a:spLocks noGrp="1"/>
          </p:cNvSpPr>
          <p:nvPr>
            <p:custDataLst>
              <p:tags r:id="rId51"/>
            </p:custDataLst>
          </p:nvPr>
        </p:nvSpPr>
        <p:spPr bwMode="gray">
          <a:xfrm>
            <a:off x="4502150" y="5583238"/>
            <a:ext cx="363538" cy="165100"/>
          </a:xfrm>
          <a:prstGeom prst="rect">
            <a:avLst/>
          </a:prstGeom>
          <a:noFill/>
          <a:ln>
            <a:noFill/>
          </a:ln>
          <a:effectLst/>
          <a:extLst>
            <a:ext uri="{909E8E84-426E-40DD-AFC4-6F175D3DCCD1}">
              <a14:hiddenFill xmlns:a14="http://schemas.microsoft.com/office/drawing/2010/main">
                <a:solidFill>
                  <a:srgbClr val="E5546C"/>
                </a:solidFill>
              </a14:hiddenFill>
            </a:ext>
          </a:extLst>
        </p:spPr>
        <p:txBody>
          <a:bodyPr vert="horz" wrap="none" lIns="30163" tIns="0" rIns="3016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D18E53A4-CFB8-4DAC-9B57-20A86CE42027}" type="datetime'''''''''46''''''''''''%'''''">
              <a:rPr lang="en-GB" altLang="en-US" sz="1200" smtClean="0">
                <a:solidFill>
                  <a:schemeClr val="bg1"/>
                </a:solidFill>
                <a:cs typeface="+mn-cs"/>
              </a:rPr>
              <a:pPr/>
              <a:t>46%</a:t>
            </a:fld>
            <a:endParaRPr lang="en-GB" sz="1200" dirty="0">
              <a:solidFill>
                <a:schemeClr val="bg1"/>
              </a:solidFill>
              <a:cs typeface="+mn-cs"/>
            </a:endParaRPr>
          </a:p>
        </p:txBody>
      </p:sp>
      <p:sp>
        <p:nvSpPr>
          <p:cNvPr id="287" name="Text Placeholder 2">
            <a:extLst>
              <a:ext uri="{FF2B5EF4-FFF2-40B4-BE49-F238E27FC236}">
                <a16:creationId xmlns:a16="http://schemas.microsoft.com/office/drawing/2014/main" id="{84EDF272-D677-4381-A6D2-2CDC6E924E2A}"/>
              </a:ext>
            </a:extLst>
          </p:cNvPr>
          <p:cNvSpPr>
            <a:spLocks noGrp="1"/>
          </p:cNvSpPr>
          <p:nvPr>
            <p:custDataLst>
              <p:tags r:id="rId52"/>
            </p:custDataLst>
          </p:nvPr>
        </p:nvSpPr>
        <p:spPr bwMode="gray">
          <a:xfrm>
            <a:off x="4568825" y="4625975"/>
            <a:ext cx="228600"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30163" tIns="0" rIns="30163" bIns="0" numCol="1" spcCol="0" rtlCol="0" anchor="b"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8DF5183E-8C45-4E5C-9E20-AD31966DDB60}" type="datetime'''6''''''''''''''''''''''9'''''''''''''">
              <a:rPr lang="en-GB" altLang="en-US" sz="1200" smtClean="0">
                <a:cs typeface="+mn-cs"/>
              </a:rPr>
              <a:pPr/>
              <a:t>69</a:t>
            </a:fld>
            <a:endParaRPr lang="en-GB" sz="1200" dirty="0">
              <a:cs typeface="+mn-cs"/>
            </a:endParaRPr>
          </a:p>
        </p:txBody>
      </p:sp>
      <p:sp>
        <p:nvSpPr>
          <p:cNvPr id="288" name="Rectangle 287">
            <a:extLst>
              <a:ext uri="{FF2B5EF4-FFF2-40B4-BE49-F238E27FC236}">
                <a16:creationId xmlns:a16="http://schemas.microsoft.com/office/drawing/2014/main" id="{4C87F74F-B446-4D44-8808-452D23D3748E}"/>
              </a:ext>
            </a:extLst>
          </p:cNvPr>
          <p:cNvSpPr/>
          <p:nvPr>
            <p:custDataLst>
              <p:tags r:id="rId53"/>
            </p:custDataLst>
          </p:nvPr>
        </p:nvSpPr>
        <p:spPr bwMode="auto">
          <a:xfrm>
            <a:off x="3451225" y="4254500"/>
            <a:ext cx="214313" cy="160338"/>
          </a:xfrm>
          <a:prstGeom prst="rect">
            <a:avLst/>
          </a:prstGeom>
          <a:solidFill>
            <a:schemeClr val="accent6"/>
          </a:solidFill>
          <a:ln w="9525" cap="flat" cmpd="sng" algn="ctr">
            <a:solidFill>
              <a:schemeClr val="tx1"/>
            </a:solid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9" name="Rectangle 288">
            <a:extLst>
              <a:ext uri="{FF2B5EF4-FFF2-40B4-BE49-F238E27FC236}">
                <a16:creationId xmlns:a16="http://schemas.microsoft.com/office/drawing/2014/main" id="{9205A771-13DA-4A89-9F9A-2001CF1FE5E5}"/>
              </a:ext>
            </a:extLst>
          </p:cNvPr>
          <p:cNvSpPr/>
          <p:nvPr>
            <p:custDataLst>
              <p:tags r:id="rId54"/>
            </p:custDataLst>
          </p:nvPr>
        </p:nvSpPr>
        <p:spPr bwMode="auto">
          <a:xfrm>
            <a:off x="4065588" y="4254500"/>
            <a:ext cx="214313" cy="160338"/>
          </a:xfrm>
          <a:prstGeom prst="rect">
            <a:avLst/>
          </a:prstGeom>
          <a:solidFill>
            <a:srgbClr val="E5546C"/>
          </a:solidFill>
          <a:ln w="9525" cap="flat" cmpd="sng" algn="ctr">
            <a:solidFill>
              <a:schemeClr val="tx1"/>
            </a:solid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0" name="Rectangle 289">
            <a:extLst>
              <a:ext uri="{FF2B5EF4-FFF2-40B4-BE49-F238E27FC236}">
                <a16:creationId xmlns:a16="http://schemas.microsoft.com/office/drawing/2014/main" id="{3A7D4695-A61C-4E0A-B255-1177EE12BD6F}"/>
              </a:ext>
            </a:extLst>
          </p:cNvPr>
          <p:cNvSpPr/>
          <p:nvPr>
            <p:custDataLst>
              <p:tags r:id="rId55"/>
            </p:custDataLst>
          </p:nvPr>
        </p:nvSpPr>
        <p:spPr bwMode="auto">
          <a:xfrm>
            <a:off x="4625975" y="4254500"/>
            <a:ext cx="214313" cy="160338"/>
          </a:xfrm>
          <a:prstGeom prst="rect">
            <a:avLst/>
          </a:prstGeom>
          <a:solidFill>
            <a:srgbClr val="C0C0C0"/>
          </a:solidFill>
          <a:ln w="9525" cap="flat" cmpd="sng" algn="ctr">
            <a:solidFill>
              <a:schemeClr val="tx1"/>
            </a:solid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3" name="Text Placeholder 2">
            <a:extLst>
              <a:ext uri="{FF2B5EF4-FFF2-40B4-BE49-F238E27FC236}">
                <a16:creationId xmlns:a16="http://schemas.microsoft.com/office/drawing/2014/main" id="{CCA10C57-FC67-4FE8-898C-AE68F5A74DC7}"/>
              </a:ext>
            </a:extLst>
          </p:cNvPr>
          <p:cNvSpPr>
            <a:spLocks noGrp="1"/>
          </p:cNvSpPr>
          <p:nvPr>
            <p:custDataLst>
              <p:tags r:id="rId56"/>
            </p:custDataLst>
          </p:nvPr>
        </p:nvSpPr>
        <p:spPr bwMode="auto">
          <a:xfrm>
            <a:off x="4891088" y="4262438"/>
            <a:ext cx="719138"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spcAft>
                <a:spcPct val="0"/>
              </a:spcAft>
              <a:buNone/>
            </a:pPr>
            <a:fld id="{3B85EBB6-61B3-4A4C-8C33-DEC83CC49B91}" type="datetime'Bl''''''''''a''''''n''''''''''k'''''' /'' N''A'''''''''">
              <a:rPr lang="en-GB" altLang="en-US" sz="1200" smtClean="0">
                <a:cs typeface="+mn-cs"/>
              </a:rPr>
              <a:pPr/>
              <a:t>Blank / NA</a:t>
            </a:fld>
            <a:endParaRPr lang="en-GB" sz="1200" dirty="0">
              <a:cs typeface="+mn-cs"/>
            </a:endParaRPr>
          </a:p>
        </p:txBody>
      </p:sp>
      <p:sp>
        <p:nvSpPr>
          <p:cNvPr id="291" name="Text Placeholder 2">
            <a:extLst>
              <a:ext uri="{FF2B5EF4-FFF2-40B4-BE49-F238E27FC236}">
                <a16:creationId xmlns:a16="http://schemas.microsoft.com/office/drawing/2014/main" id="{08E256C1-A0AA-4494-AA7D-1880B5CDFF2B}"/>
              </a:ext>
            </a:extLst>
          </p:cNvPr>
          <p:cNvSpPr>
            <a:spLocks noGrp="1"/>
          </p:cNvSpPr>
          <p:nvPr>
            <p:custDataLst>
              <p:tags r:id="rId57"/>
            </p:custDataLst>
          </p:nvPr>
        </p:nvSpPr>
        <p:spPr bwMode="auto">
          <a:xfrm>
            <a:off x="3716338" y="4262438"/>
            <a:ext cx="247650"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spcAft>
                <a:spcPct val="0"/>
              </a:spcAft>
              <a:buNone/>
            </a:pPr>
            <a:fld id="{7AF1E740-14BE-4540-BC32-E49ECB47E30E}" type="datetime'Y''''''''''''''''e''''''''s'''''''''''">
              <a:rPr lang="en-GB" altLang="en-US" sz="1200" smtClean="0">
                <a:cs typeface="+mn-cs"/>
              </a:rPr>
              <a:pPr/>
              <a:t>Yes</a:t>
            </a:fld>
            <a:endParaRPr lang="en-GB" sz="1200" dirty="0">
              <a:cs typeface="+mn-cs"/>
            </a:endParaRPr>
          </a:p>
        </p:txBody>
      </p:sp>
      <p:sp>
        <p:nvSpPr>
          <p:cNvPr id="292" name="Text Placeholder 2">
            <a:extLst>
              <a:ext uri="{FF2B5EF4-FFF2-40B4-BE49-F238E27FC236}">
                <a16:creationId xmlns:a16="http://schemas.microsoft.com/office/drawing/2014/main" id="{DCCD0A2F-8757-4D01-8616-B5C08BCED60C}"/>
              </a:ext>
            </a:extLst>
          </p:cNvPr>
          <p:cNvSpPr>
            <a:spLocks noGrp="1"/>
          </p:cNvSpPr>
          <p:nvPr>
            <p:custDataLst>
              <p:tags r:id="rId58"/>
            </p:custDataLst>
          </p:nvPr>
        </p:nvSpPr>
        <p:spPr bwMode="auto">
          <a:xfrm>
            <a:off x="4330700" y="4262438"/>
            <a:ext cx="193675"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spcAft>
                <a:spcPct val="0"/>
              </a:spcAft>
              <a:buNone/>
            </a:pPr>
            <a:fld id="{BED0CAA2-C6D5-420E-A4A4-703D82C68BCF}" type="datetime'''''''''''''''''''''''''''''''''''''''''''N''''''''''o'''''''">
              <a:rPr lang="en-GB" altLang="en-US" sz="1200" smtClean="0">
                <a:cs typeface="+mn-cs"/>
              </a:rPr>
              <a:pPr/>
              <a:t>No</a:t>
            </a:fld>
            <a:endParaRPr lang="en-GB" sz="1200" dirty="0">
              <a:cs typeface="+mn-cs"/>
            </a:endParaRPr>
          </a:p>
        </p:txBody>
      </p:sp>
      <p:graphicFrame>
        <p:nvGraphicFramePr>
          <p:cNvPr id="108" name="Chart 107">
            <a:extLst>
              <a:ext uri="{FF2B5EF4-FFF2-40B4-BE49-F238E27FC236}">
                <a16:creationId xmlns:a16="http://schemas.microsoft.com/office/drawing/2014/main" id="{35CD2FE5-E8D2-4EF9-83D2-F8F5BA35ADB7}"/>
              </a:ext>
            </a:extLst>
          </p:cNvPr>
          <p:cNvGraphicFramePr/>
          <p:nvPr>
            <p:custDataLst>
              <p:tags r:id="rId59"/>
            </p:custDataLst>
          </p:nvPr>
        </p:nvGraphicFramePr>
        <p:xfrm>
          <a:off x="6137275" y="4752975"/>
          <a:ext cx="3022600" cy="1487488"/>
        </p:xfrm>
        <a:graphic>
          <a:graphicData uri="http://schemas.openxmlformats.org/drawingml/2006/chart">
            <c:chart xmlns:c="http://schemas.openxmlformats.org/drawingml/2006/chart" xmlns:r="http://schemas.openxmlformats.org/officeDocument/2006/relationships" r:id="rId80"/>
          </a:graphicData>
        </a:graphic>
      </p:graphicFrame>
      <p:sp>
        <p:nvSpPr>
          <p:cNvPr id="301" name="Text Placeholder 2">
            <a:extLst>
              <a:ext uri="{FF2B5EF4-FFF2-40B4-BE49-F238E27FC236}">
                <a16:creationId xmlns:a16="http://schemas.microsoft.com/office/drawing/2014/main" id="{82763B56-EDCC-4C10-8435-64BBC6B3B86F}"/>
              </a:ext>
            </a:extLst>
          </p:cNvPr>
          <p:cNvSpPr>
            <a:spLocks noGrp="1"/>
          </p:cNvSpPr>
          <p:nvPr>
            <p:custDataLst>
              <p:tags r:id="rId60"/>
            </p:custDataLst>
          </p:nvPr>
        </p:nvSpPr>
        <p:spPr bwMode="auto">
          <a:xfrm>
            <a:off x="7138988" y="6208713"/>
            <a:ext cx="1020763"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A71D0E21-7DFE-483D-8D6E-1EF02539AAC9}" type="datetime'''''P''''R''I''''''M''I''S'' ''''In''''''vit''''''''e''''s'''">
              <a:rPr lang="en-GB" altLang="en-US" sz="1200" smtClean="0">
                <a:cs typeface="+mn-cs"/>
              </a:rPr>
              <a:pPr/>
              <a:t>PRIMIS Invites</a:t>
            </a:fld>
            <a:endParaRPr lang="en-GB" sz="1200" dirty="0">
              <a:cs typeface="+mn-cs"/>
            </a:endParaRPr>
          </a:p>
        </p:txBody>
      </p:sp>
      <p:sp>
        <p:nvSpPr>
          <p:cNvPr id="149" name="Text Placeholder 2">
            <a:extLst>
              <a:ext uri="{FF2B5EF4-FFF2-40B4-BE49-F238E27FC236}">
                <a16:creationId xmlns:a16="http://schemas.microsoft.com/office/drawing/2014/main" id="{FE06ACFE-E4D6-411B-9ADC-FFC9D7DBBDF4}"/>
              </a:ext>
            </a:extLst>
          </p:cNvPr>
          <p:cNvSpPr>
            <a:spLocks noGrp="1"/>
          </p:cNvSpPr>
          <p:nvPr>
            <p:custDataLst>
              <p:tags r:id="rId61"/>
            </p:custDataLst>
          </p:nvPr>
        </p:nvSpPr>
        <p:spPr bwMode="gray">
          <a:xfrm>
            <a:off x="7467600" y="5902325"/>
            <a:ext cx="363538" cy="165100"/>
          </a:xfrm>
          <a:prstGeom prst="rect">
            <a:avLst/>
          </a:prstGeom>
          <a:noFill/>
          <a:ln>
            <a:noFill/>
          </a:ln>
          <a:effectLst/>
          <a:extLst>
            <a:ext uri="{909E8E84-426E-40DD-AFC4-6F175D3DCCD1}">
              <a14:hiddenFill xmlns:a14="http://schemas.microsoft.com/office/drawing/2010/main">
                <a:solidFill>
                  <a:srgbClr val="C0C0C0"/>
                </a:solidFill>
              </a14:hiddenFill>
            </a:ext>
          </a:extLst>
        </p:spPr>
        <p:txBody>
          <a:bodyPr vert="horz" wrap="none" lIns="30163" tIns="0" rIns="3016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E7EA8727-5297-4C77-8B8E-33F8A33F2E46}" type="datetime'2''''''''''6''''''''''%'''''''''''''''''''''''''''''''''''">
              <a:rPr lang="en-GB" altLang="en-US" sz="1200" smtClean="0">
                <a:cs typeface="+mn-cs"/>
              </a:rPr>
              <a:pPr/>
              <a:t>26%</a:t>
            </a:fld>
            <a:endParaRPr lang="en-GB" sz="1200" dirty="0">
              <a:cs typeface="+mn-cs"/>
            </a:endParaRPr>
          </a:p>
        </p:txBody>
      </p:sp>
      <p:sp>
        <p:nvSpPr>
          <p:cNvPr id="148" name="Text Placeholder 2">
            <a:extLst>
              <a:ext uri="{FF2B5EF4-FFF2-40B4-BE49-F238E27FC236}">
                <a16:creationId xmlns:a16="http://schemas.microsoft.com/office/drawing/2014/main" id="{FE06ACFE-E4D6-411B-9ADC-FFC9D7DBBDF4}"/>
              </a:ext>
            </a:extLst>
          </p:cNvPr>
          <p:cNvSpPr>
            <a:spLocks noGrp="1"/>
          </p:cNvSpPr>
          <p:nvPr>
            <p:custDataLst>
              <p:tags r:id="rId62"/>
            </p:custDataLst>
          </p:nvPr>
        </p:nvSpPr>
        <p:spPr bwMode="gray">
          <a:xfrm>
            <a:off x="7467600" y="5087938"/>
            <a:ext cx="363538" cy="165100"/>
          </a:xfrm>
          <a:prstGeom prst="rect">
            <a:avLst/>
          </a:prstGeom>
          <a:noFill/>
          <a:ln>
            <a:noFill/>
          </a:ln>
          <a:effectLst/>
          <a:extLst>
            <a:ext uri="{909E8E84-426E-40DD-AFC4-6F175D3DCCD1}">
              <a14:hiddenFill xmlns:a14="http://schemas.microsoft.com/office/drawing/2010/main">
                <a:solidFill>
                  <a:schemeClr val="accent6"/>
                </a:solidFill>
              </a14:hiddenFill>
            </a:ext>
          </a:extLst>
        </p:spPr>
        <p:txBody>
          <a:bodyPr vert="horz" wrap="none" lIns="30163" tIns="0" rIns="3016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68F58F3D-8DC2-4B14-ADDF-FEB620DE1A8D}" type="datetime'''''5''''1''''''''%'''''''''''''''">
              <a:rPr lang="en-GB" altLang="en-US" sz="1200" smtClean="0">
                <a:solidFill>
                  <a:schemeClr val="bg1"/>
                </a:solidFill>
                <a:cs typeface="+mn-cs"/>
              </a:rPr>
              <a:pPr/>
              <a:t>51%</a:t>
            </a:fld>
            <a:endParaRPr lang="en-GB" sz="1200" dirty="0">
              <a:solidFill>
                <a:schemeClr val="bg1"/>
              </a:solidFill>
              <a:cs typeface="+mn-cs"/>
            </a:endParaRPr>
          </a:p>
        </p:txBody>
      </p:sp>
      <p:sp>
        <p:nvSpPr>
          <p:cNvPr id="133" name="Text Placeholder 2">
            <a:extLst>
              <a:ext uri="{FF2B5EF4-FFF2-40B4-BE49-F238E27FC236}">
                <a16:creationId xmlns:a16="http://schemas.microsoft.com/office/drawing/2014/main" id="{FE06ACFE-E4D6-411B-9ADC-FFC9D7DBBDF4}"/>
              </a:ext>
            </a:extLst>
          </p:cNvPr>
          <p:cNvSpPr>
            <a:spLocks noGrp="1"/>
          </p:cNvSpPr>
          <p:nvPr>
            <p:custDataLst>
              <p:tags r:id="rId63"/>
            </p:custDataLst>
          </p:nvPr>
        </p:nvSpPr>
        <p:spPr bwMode="gray">
          <a:xfrm>
            <a:off x="7467600" y="5576888"/>
            <a:ext cx="363538" cy="165100"/>
          </a:xfrm>
          <a:prstGeom prst="rect">
            <a:avLst/>
          </a:prstGeom>
          <a:noFill/>
          <a:ln>
            <a:noFill/>
          </a:ln>
          <a:effectLst/>
          <a:extLst>
            <a:ext uri="{909E8E84-426E-40DD-AFC4-6F175D3DCCD1}">
              <a14:hiddenFill xmlns:a14="http://schemas.microsoft.com/office/drawing/2010/main">
                <a:solidFill>
                  <a:srgbClr val="E5546C"/>
                </a:solidFill>
              </a14:hiddenFill>
            </a:ext>
          </a:extLst>
        </p:spPr>
        <p:txBody>
          <a:bodyPr vert="horz" wrap="none" lIns="30163" tIns="0" rIns="3016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55E176FB-97FE-4F0F-8DFD-D29B5AB5BE19}" type="datetime'''''2''''''''''''''''3''''''%'''''''''''''''''''">
              <a:rPr lang="en-GB" altLang="en-US" sz="1200" smtClean="0">
                <a:solidFill>
                  <a:schemeClr val="bg1"/>
                </a:solidFill>
                <a:cs typeface="+mn-cs"/>
              </a:rPr>
              <a:pPr/>
              <a:t>23%</a:t>
            </a:fld>
            <a:endParaRPr lang="en-GB" sz="1200" dirty="0">
              <a:solidFill>
                <a:schemeClr val="bg1"/>
              </a:solidFill>
              <a:cs typeface="+mn-cs"/>
            </a:endParaRPr>
          </a:p>
        </p:txBody>
      </p:sp>
      <p:sp>
        <p:nvSpPr>
          <p:cNvPr id="122" name="Text Placeholder 2">
            <a:extLst>
              <a:ext uri="{FF2B5EF4-FFF2-40B4-BE49-F238E27FC236}">
                <a16:creationId xmlns:a16="http://schemas.microsoft.com/office/drawing/2014/main" id="{FE06ACFE-E4D6-411B-9ADC-FFC9D7DBBDF4}"/>
              </a:ext>
            </a:extLst>
          </p:cNvPr>
          <p:cNvSpPr>
            <a:spLocks noGrp="1"/>
          </p:cNvSpPr>
          <p:nvPr>
            <p:custDataLst>
              <p:tags r:id="rId64"/>
            </p:custDataLst>
          </p:nvPr>
        </p:nvSpPr>
        <p:spPr bwMode="gray">
          <a:xfrm>
            <a:off x="7534275" y="4645025"/>
            <a:ext cx="228600"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30163" tIns="0" rIns="30163" bIns="0" numCol="1" spcCol="0" rtlCol="0" anchor="b"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C36D8420-5512-4A28-8886-87852A8A15F2}" type="datetime'''6''''''''''''''''''''9'''''''''''''''''''''''''''''''''''">
              <a:rPr lang="en-GB" altLang="en-US" sz="1200" smtClean="0">
                <a:cs typeface="+mn-cs"/>
              </a:rPr>
              <a:pPr/>
              <a:t>69</a:t>
            </a:fld>
            <a:endParaRPr lang="en-GB" sz="1200" dirty="0">
              <a:cs typeface="+mn-cs"/>
            </a:endParaRPr>
          </a:p>
        </p:txBody>
      </p:sp>
      <p:sp>
        <p:nvSpPr>
          <p:cNvPr id="305" name="Rectangle 304">
            <a:extLst>
              <a:ext uri="{FF2B5EF4-FFF2-40B4-BE49-F238E27FC236}">
                <a16:creationId xmlns:a16="http://schemas.microsoft.com/office/drawing/2014/main" id="{35F007EA-96BC-4A90-8601-3E30DEEC83D3}"/>
              </a:ext>
            </a:extLst>
          </p:cNvPr>
          <p:cNvSpPr/>
          <p:nvPr>
            <p:custDataLst>
              <p:tags r:id="rId65"/>
            </p:custDataLst>
          </p:nvPr>
        </p:nvSpPr>
        <p:spPr bwMode="auto">
          <a:xfrm>
            <a:off x="6499225" y="4254500"/>
            <a:ext cx="214313" cy="160338"/>
          </a:xfrm>
          <a:prstGeom prst="rect">
            <a:avLst/>
          </a:prstGeom>
          <a:solidFill>
            <a:schemeClr val="accent6"/>
          </a:solidFill>
          <a:ln w="9525" cap="flat" cmpd="sng" algn="ctr">
            <a:solidFill>
              <a:schemeClr val="tx1"/>
            </a:solid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8DF2CECC-27CB-4594-9E2B-803F96979B41}"/>
              </a:ext>
            </a:extLst>
          </p:cNvPr>
          <p:cNvSpPr/>
          <p:nvPr>
            <p:custDataLst>
              <p:tags r:id="rId66"/>
            </p:custDataLst>
          </p:nvPr>
        </p:nvSpPr>
        <p:spPr bwMode="auto">
          <a:xfrm>
            <a:off x="7113588" y="4254500"/>
            <a:ext cx="214313" cy="160338"/>
          </a:xfrm>
          <a:prstGeom prst="rect">
            <a:avLst/>
          </a:prstGeom>
          <a:solidFill>
            <a:srgbClr val="E5546C"/>
          </a:solidFill>
          <a:ln w="9525" cap="flat" cmpd="sng" algn="ctr">
            <a:solidFill>
              <a:schemeClr val="tx1"/>
            </a:solid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a:extLst>
              <a:ext uri="{FF2B5EF4-FFF2-40B4-BE49-F238E27FC236}">
                <a16:creationId xmlns:a16="http://schemas.microsoft.com/office/drawing/2014/main" id="{72B8FD53-BCAE-42B6-B6A3-9886C0538DE5}"/>
              </a:ext>
            </a:extLst>
          </p:cNvPr>
          <p:cNvSpPr/>
          <p:nvPr>
            <p:custDataLst>
              <p:tags r:id="rId67"/>
            </p:custDataLst>
          </p:nvPr>
        </p:nvSpPr>
        <p:spPr bwMode="auto">
          <a:xfrm>
            <a:off x="7673975" y="4254500"/>
            <a:ext cx="214313" cy="160338"/>
          </a:xfrm>
          <a:prstGeom prst="rect">
            <a:avLst/>
          </a:prstGeom>
          <a:solidFill>
            <a:srgbClr val="C0C0C0"/>
          </a:solidFill>
          <a:ln w="9525" cap="flat" cmpd="sng" algn="ctr">
            <a:solidFill>
              <a:schemeClr val="tx1"/>
            </a:solid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6" name="Text Placeholder 2">
            <a:extLst>
              <a:ext uri="{FF2B5EF4-FFF2-40B4-BE49-F238E27FC236}">
                <a16:creationId xmlns:a16="http://schemas.microsoft.com/office/drawing/2014/main" id="{B618813D-4237-4075-BE97-042DD2EF6097}"/>
              </a:ext>
            </a:extLst>
          </p:cNvPr>
          <p:cNvSpPr>
            <a:spLocks noGrp="1"/>
          </p:cNvSpPr>
          <p:nvPr>
            <p:custDataLst>
              <p:tags r:id="rId68"/>
            </p:custDataLst>
          </p:nvPr>
        </p:nvSpPr>
        <p:spPr bwMode="auto">
          <a:xfrm>
            <a:off x="6764338" y="4262438"/>
            <a:ext cx="247650"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spcAft>
                <a:spcPct val="0"/>
              </a:spcAft>
              <a:buNone/>
            </a:pPr>
            <a:fld id="{D7D183D7-3658-41A4-B87F-9887BF00CD78}" type="datetime'''Y''''''e''''''''''''''''''''''''''''s'">
              <a:rPr lang="en-GB" altLang="en-US" sz="1200" smtClean="0">
                <a:cs typeface="+mn-cs"/>
              </a:rPr>
              <a:pPr/>
              <a:t>Yes</a:t>
            </a:fld>
            <a:endParaRPr lang="en-GB" sz="1200" dirty="0">
              <a:cs typeface="+mn-cs"/>
            </a:endParaRPr>
          </a:p>
        </p:txBody>
      </p:sp>
      <p:sp>
        <p:nvSpPr>
          <p:cNvPr id="119" name="Text Placeholder 2">
            <a:extLst>
              <a:ext uri="{FF2B5EF4-FFF2-40B4-BE49-F238E27FC236}">
                <a16:creationId xmlns:a16="http://schemas.microsoft.com/office/drawing/2014/main" id="{CEBEE473-819B-4238-9A1C-3413F8802A03}"/>
              </a:ext>
            </a:extLst>
          </p:cNvPr>
          <p:cNvSpPr>
            <a:spLocks noGrp="1"/>
          </p:cNvSpPr>
          <p:nvPr>
            <p:custDataLst>
              <p:tags r:id="rId69"/>
            </p:custDataLst>
          </p:nvPr>
        </p:nvSpPr>
        <p:spPr bwMode="auto">
          <a:xfrm>
            <a:off x="7378700" y="4262438"/>
            <a:ext cx="193675"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spcAft>
                <a:spcPct val="0"/>
              </a:spcAft>
              <a:buNone/>
            </a:pPr>
            <a:fld id="{4AA70419-0F89-4703-BE42-B9B2E829A324}" type="datetime'N''''''''''''''''''''''''''''''''''''''''o'">
              <a:rPr lang="en-GB" altLang="en-US" sz="1200" smtClean="0">
                <a:cs typeface="+mn-cs"/>
              </a:rPr>
              <a:pPr/>
              <a:t>No</a:t>
            </a:fld>
            <a:endParaRPr lang="en-GB" sz="1200" dirty="0">
              <a:cs typeface="+mn-cs"/>
            </a:endParaRPr>
          </a:p>
        </p:txBody>
      </p:sp>
      <p:sp>
        <p:nvSpPr>
          <p:cNvPr id="120" name="Text Placeholder 2">
            <a:extLst>
              <a:ext uri="{FF2B5EF4-FFF2-40B4-BE49-F238E27FC236}">
                <a16:creationId xmlns:a16="http://schemas.microsoft.com/office/drawing/2014/main" id="{4F5FD94D-7D43-4A6B-A2C1-F9567AFC8E54}"/>
              </a:ext>
            </a:extLst>
          </p:cNvPr>
          <p:cNvSpPr>
            <a:spLocks noGrp="1"/>
          </p:cNvSpPr>
          <p:nvPr>
            <p:custDataLst>
              <p:tags r:id="rId70"/>
            </p:custDataLst>
          </p:nvPr>
        </p:nvSpPr>
        <p:spPr bwMode="auto">
          <a:xfrm>
            <a:off x="7939088" y="4262438"/>
            <a:ext cx="719138"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spcAft>
                <a:spcPct val="0"/>
              </a:spcAft>
              <a:buNone/>
            </a:pPr>
            <a:fld id="{0C28E8B8-92E7-40B3-99C4-DEABEA9F7C73}" type="datetime'''''''B''''''''''''''''l''an''k'' /'''' ''''''''''N''''A'''">
              <a:rPr lang="en-GB" altLang="en-US" sz="1200" smtClean="0">
                <a:cs typeface="+mn-cs"/>
              </a:rPr>
              <a:pPr/>
              <a:t>Blank / NA</a:t>
            </a:fld>
            <a:endParaRPr lang="en-GB" sz="1200" dirty="0">
              <a:cs typeface="+mn-cs"/>
            </a:endParaRPr>
          </a:p>
        </p:txBody>
      </p:sp>
      <p:grpSp>
        <p:nvGrpSpPr>
          <p:cNvPr id="134" name="Group 133">
            <a:extLst>
              <a:ext uri="{FF2B5EF4-FFF2-40B4-BE49-F238E27FC236}">
                <a16:creationId xmlns:a16="http://schemas.microsoft.com/office/drawing/2014/main" id="{B0B865C6-4BF4-40BC-80B6-15F0CB21EEF0}"/>
              </a:ext>
            </a:extLst>
          </p:cNvPr>
          <p:cNvGrpSpPr/>
          <p:nvPr/>
        </p:nvGrpSpPr>
        <p:grpSpPr>
          <a:xfrm>
            <a:off x="9159876" y="917575"/>
            <a:ext cx="2677897" cy="5522913"/>
            <a:chOff x="565150" y="1387416"/>
            <a:chExt cx="8779862" cy="2266152"/>
          </a:xfrm>
        </p:grpSpPr>
        <p:sp>
          <p:nvSpPr>
            <p:cNvPr id="135" name="Rectangle 134">
              <a:extLst>
                <a:ext uri="{FF2B5EF4-FFF2-40B4-BE49-F238E27FC236}">
                  <a16:creationId xmlns:a16="http://schemas.microsoft.com/office/drawing/2014/main" id="{251F88CB-C66E-41EC-A2EE-86EF67C0104B}"/>
                </a:ext>
              </a:extLst>
            </p:cNvPr>
            <p:cNvSpPr/>
            <p:nvPr/>
          </p:nvSpPr>
          <p:spPr>
            <a:xfrm>
              <a:off x="565150" y="1557489"/>
              <a:ext cx="8779862" cy="2096079"/>
            </a:xfrm>
            <a:prstGeom prst="rect">
              <a:avLst/>
            </a:prstGeom>
            <a:ln w="12700">
              <a:solidFill>
                <a:srgbClr val="003963"/>
              </a:solidFill>
            </a:ln>
          </p:spPr>
          <p:txBody>
            <a:bodyPr lIns="108000" tIns="108000" rIns="108000" bIns="108000" anchor="t"/>
            <a:lstStyle/>
            <a:p>
              <a:pPr marL="285750" indent="-285750">
                <a:spcBef>
                  <a:spcPts val="600"/>
                </a:spcBef>
                <a:spcAft>
                  <a:spcPts val="600"/>
                </a:spcAft>
                <a:buClr>
                  <a:srgbClr val="0072C6">
                    <a:lumMod val="75000"/>
                  </a:srgbClr>
                </a:buClr>
                <a:buFont typeface="Arial" panose="020B0604020202020204" pitchFamily="34" charset="0"/>
                <a:buChar char="•"/>
                <a:defRPr/>
              </a:pPr>
              <a:r>
                <a:rPr lang="en-GB" sz="1300" dirty="0">
                  <a:latin typeface="Arial"/>
                  <a:cs typeface="Arial"/>
                </a:rPr>
                <a:t>There are </a:t>
              </a:r>
              <a:r>
                <a:rPr lang="en-GB" sz="1300" b="1" dirty="0">
                  <a:solidFill>
                    <a:srgbClr val="0263B9"/>
                  </a:solidFill>
                  <a:latin typeface="Arial"/>
                  <a:cs typeface="Arial"/>
                </a:rPr>
                <a:t>896 GPs </a:t>
              </a:r>
              <a:r>
                <a:rPr lang="en-GB" sz="1300" dirty="0">
                  <a:latin typeface="Arial"/>
                  <a:cs typeface="Arial"/>
                </a:rPr>
                <a:t>in the </a:t>
              </a:r>
              <a:r>
                <a:rPr lang="en-GB" sz="1300" b="1" dirty="0">
                  <a:solidFill>
                    <a:srgbClr val="0165B3"/>
                  </a:solidFill>
                  <a:latin typeface="Arial"/>
                  <a:cs typeface="Arial"/>
                </a:rPr>
                <a:t>South West </a:t>
              </a:r>
              <a:r>
                <a:rPr lang="en-GB" sz="1300" dirty="0">
                  <a:latin typeface="Arial"/>
                  <a:cs typeface="Arial"/>
                </a:rPr>
                <a:t>split across </a:t>
              </a:r>
              <a:r>
                <a:rPr lang="en-GB" sz="1300" b="1" dirty="0">
                  <a:solidFill>
                    <a:srgbClr val="0165B3"/>
                  </a:solidFill>
                  <a:latin typeface="Arial"/>
                  <a:cs typeface="Arial"/>
                </a:rPr>
                <a:t>7 STPs</a:t>
              </a:r>
            </a:p>
            <a:p>
              <a:pPr marL="285750" indent="-285750">
                <a:spcBef>
                  <a:spcPts val="600"/>
                </a:spcBef>
                <a:spcAft>
                  <a:spcPts val="600"/>
                </a:spcAft>
                <a:buClr>
                  <a:srgbClr val="0072C6">
                    <a:lumMod val="75000"/>
                  </a:srgbClr>
                </a:buClr>
                <a:buFont typeface="Arial" panose="020B0604020202020204" pitchFamily="34" charset="0"/>
                <a:buChar char="•"/>
                <a:defRPr/>
              </a:pPr>
              <a:r>
                <a:rPr lang="en-GB" sz="1300" dirty="0">
                  <a:latin typeface="Arial"/>
                  <a:cs typeface="Arial"/>
                </a:rPr>
                <a:t>Returns are received from </a:t>
              </a:r>
              <a:r>
                <a:rPr lang="en-GB" sz="1300" b="1" dirty="0">
                  <a:solidFill>
                    <a:srgbClr val="0263B9"/>
                  </a:solidFill>
                  <a:latin typeface="Arial"/>
                  <a:cs typeface="Arial"/>
                </a:rPr>
                <a:t>89 GPs (10%) </a:t>
              </a:r>
              <a:r>
                <a:rPr lang="en-GB" sz="1300" dirty="0">
                  <a:latin typeface="Arial"/>
                  <a:cs typeface="Arial"/>
                </a:rPr>
                <a:t>in </a:t>
              </a:r>
              <a:r>
                <a:rPr lang="en-GB" sz="1300" b="1" dirty="0">
                  <a:solidFill>
                    <a:srgbClr val="0263B9"/>
                  </a:solidFill>
                  <a:latin typeface="Arial"/>
                  <a:cs typeface="Arial"/>
                </a:rPr>
                <a:t>Bath and North East Somerset, Swindon and Wiltshire </a:t>
              </a:r>
              <a:r>
                <a:rPr lang="en-GB" sz="1300" dirty="0">
                  <a:latin typeface="Arial"/>
                  <a:cs typeface="Arial"/>
                </a:rPr>
                <a:t>and </a:t>
              </a:r>
              <a:r>
                <a:rPr lang="en-GB" sz="1300" b="1" dirty="0">
                  <a:solidFill>
                    <a:srgbClr val="0263B9"/>
                  </a:solidFill>
                  <a:latin typeface="Arial"/>
                  <a:cs typeface="Arial"/>
                </a:rPr>
                <a:t>Bristol, North Somerset and South Gloucestershire</a:t>
              </a:r>
            </a:p>
            <a:p>
              <a:pPr marL="285750" indent="-285750">
                <a:spcBef>
                  <a:spcPts val="600"/>
                </a:spcBef>
                <a:spcAft>
                  <a:spcPts val="600"/>
                </a:spcAft>
                <a:buClr>
                  <a:srgbClr val="0072C6">
                    <a:lumMod val="75000"/>
                  </a:srgbClr>
                </a:buClr>
                <a:buFont typeface="Arial" panose="020B0604020202020204" pitchFamily="34" charset="0"/>
                <a:buChar char="•"/>
                <a:defRPr/>
              </a:pPr>
              <a:r>
                <a:rPr lang="en-GB" sz="1300" b="1" dirty="0">
                  <a:solidFill>
                    <a:srgbClr val="0164B7"/>
                  </a:solidFill>
                  <a:latin typeface="Arial"/>
                  <a:cs typeface="Arial"/>
                </a:rPr>
                <a:t>75</a:t>
              </a:r>
              <a:r>
                <a:rPr lang="en-GB" sz="1300" dirty="0">
                  <a:latin typeface="Arial"/>
                  <a:cs typeface="Arial"/>
                </a:rPr>
                <a:t> (</a:t>
              </a:r>
              <a:r>
                <a:rPr lang="en-GB" sz="1300" b="1" dirty="0">
                  <a:solidFill>
                    <a:srgbClr val="0164B7"/>
                  </a:solidFill>
                  <a:latin typeface="Arial"/>
                  <a:cs typeface="Arial"/>
                </a:rPr>
                <a:t>84%</a:t>
              </a:r>
              <a:r>
                <a:rPr lang="en-GB" sz="1300" dirty="0">
                  <a:latin typeface="Arial"/>
                  <a:cs typeface="Arial"/>
                </a:rPr>
                <a:t>) and </a:t>
              </a:r>
              <a:r>
                <a:rPr lang="en-GB" sz="1300" b="1" dirty="0">
                  <a:solidFill>
                    <a:schemeClr val="accent5">
                      <a:lumMod val="60000"/>
                      <a:lumOff val="40000"/>
                    </a:schemeClr>
                  </a:solidFill>
                  <a:latin typeface="Arial"/>
                  <a:cs typeface="Arial"/>
                </a:rPr>
                <a:t>73</a:t>
              </a:r>
              <a:r>
                <a:rPr lang="en-GB" sz="1300" dirty="0">
                  <a:latin typeface="Arial"/>
                  <a:cs typeface="Arial"/>
                </a:rPr>
                <a:t> (</a:t>
              </a:r>
              <a:r>
                <a:rPr lang="en-GB" sz="1300" b="1" dirty="0">
                  <a:solidFill>
                    <a:schemeClr val="accent5">
                      <a:lumMod val="60000"/>
                      <a:lumOff val="40000"/>
                    </a:schemeClr>
                  </a:solidFill>
                  <a:latin typeface="Arial"/>
                  <a:cs typeface="Arial"/>
                </a:rPr>
                <a:t>82%</a:t>
              </a:r>
              <a:r>
                <a:rPr lang="en-GB" sz="1300" dirty="0">
                  <a:latin typeface="Arial"/>
                  <a:cs typeface="Arial"/>
                </a:rPr>
                <a:t>) GPs that completed the survey accessed </a:t>
              </a:r>
              <a:r>
                <a:rPr lang="en-GB" sz="1300" b="1" dirty="0">
                  <a:solidFill>
                    <a:srgbClr val="0164B7"/>
                  </a:solidFill>
                  <a:latin typeface="Arial"/>
                  <a:cs typeface="Arial"/>
                </a:rPr>
                <a:t>GP Dashboard </a:t>
              </a:r>
              <a:r>
                <a:rPr lang="en-GB" sz="1300" dirty="0">
                  <a:latin typeface="Arial"/>
                  <a:cs typeface="Arial"/>
                </a:rPr>
                <a:t>and </a:t>
              </a:r>
              <a:r>
                <a:rPr lang="en-GB" sz="1300" b="1" dirty="0">
                  <a:solidFill>
                    <a:schemeClr val="accent5">
                      <a:lumMod val="60000"/>
                      <a:lumOff val="40000"/>
                    </a:schemeClr>
                  </a:solidFill>
                  <a:latin typeface="Arial"/>
                  <a:cs typeface="Arial"/>
                </a:rPr>
                <a:t>PRIMIS</a:t>
              </a:r>
            </a:p>
            <a:p>
              <a:pPr marL="285750" indent="-285750">
                <a:spcBef>
                  <a:spcPts val="600"/>
                </a:spcBef>
                <a:spcAft>
                  <a:spcPts val="600"/>
                </a:spcAft>
                <a:buClr>
                  <a:srgbClr val="0072C6">
                    <a:lumMod val="75000"/>
                  </a:srgbClr>
                </a:buClr>
                <a:buFont typeface="Arial" panose="020B0604020202020204" pitchFamily="34" charset="0"/>
                <a:buChar char="•"/>
                <a:defRPr/>
              </a:pPr>
              <a:r>
                <a:rPr lang="en-GB" sz="1300" dirty="0">
                  <a:latin typeface="Arial"/>
                  <a:cs typeface="Arial"/>
                </a:rPr>
                <a:t>GPs identified </a:t>
              </a:r>
              <a:r>
                <a:rPr lang="en-GB" sz="1300" b="1" dirty="0">
                  <a:solidFill>
                    <a:srgbClr val="0164B7"/>
                  </a:solidFill>
                  <a:latin typeface="Arial"/>
                  <a:cs typeface="Arial"/>
                </a:rPr>
                <a:t>7,512</a:t>
              </a:r>
              <a:r>
                <a:rPr lang="en-GB" sz="1300" dirty="0">
                  <a:latin typeface="Arial"/>
                  <a:cs typeface="Arial"/>
                </a:rPr>
                <a:t> and </a:t>
              </a:r>
              <a:r>
                <a:rPr lang="en-GB" sz="1300" b="1" dirty="0">
                  <a:solidFill>
                    <a:schemeClr val="accent5">
                      <a:lumMod val="60000"/>
                      <a:lumOff val="40000"/>
                    </a:schemeClr>
                  </a:solidFill>
                  <a:latin typeface="Arial"/>
                  <a:cs typeface="Arial"/>
                </a:rPr>
                <a:t>3,854 </a:t>
              </a:r>
              <a:r>
                <a:rPr lang="en-GB" sz="1300" b="1" dirty="0">
                  <a:solidFill>
                    <a:srgbClr val="0164B7"/>
                  </a:solidFill>
                  <a:latin typeface="Arial"/>
                  <a:cs typeface="Arial"/>
                </a:rPr>
                <a:t>IS individuals </a:t>
              </a:r>
              <a:r>
                <a:rPr lang="en-GB" sz="1300" dirty="0">
                  <a:latin typeface="Arial"/>
                  <a:cs typeface="Arial"/>
                </a:rPr>
                <a:t>in </a:t>
              </a:r>
              <a:r>
                <a:rPr lang="en-GB" sz="1300" b="1" dirty="0">
                  <a:solidFill>
                    <a:srgbClr val="0164B7"/>
                  </a:solidFill>
                  <a:latin typeface="Arial"/>
                  <a:cs typeface="Arial"/>
                </a:rPr>
                <a:t>GP Dashboard</a:t>
              </a:r>
              <a:r>
                <a:rPr lang="en-GB" sz="1300" dirty="0">
                  <a:latin typeface="Arial"/>
                  <a:cs typeface="Arial"/>
                </a:rPr>
                <a:t> and </a:t>
              </a:r>
              <a:r>
                <a:rPr lang="en-GB" sz="1300" b="1" dirty="0">
                  <a:solidFill>
                    <a:schemeClr val="accent5">
                      <a:lumMod val="60000"/>
                      <a:lumOff val="40000"/>
                    </a:schemeClr>
                  </a:solidFill>
                  <a:latin typeface="Arial"/>
                  <a:cs typeface="Arial"/>
                </a:rPr>
                <a:t>PRIMIS</a:t>
              </a:r>
            </a:p>
            <a:p>
              <a:pPr marL="285750" indent="-285750">
                <a:spcBef>
                  <a:spcPts val="600"/>
                </a:spcBef>
                <a:spcAft>
                  <a:spcPts val="600"/>
                </a:spcAft>
                <a:buClr>
                  <a:srgbClr val="0072C6">
                    <a:lumMod val="75000"/>
                  </a:srgbClr>
                </a:buClr>
                <a:buFont typeface="Arial" panose="020B0604020202020204" pitchFamily="34" charset="0"/>
                <a:buChar char="•"/>
                <a:defRPr/>
              </a:pPr>
              <a:r>
                <a:rPr lang="en-GB" sz="1300" b="1" dirty="0">
                  <a:solidFill>
                    <a:srgbClr val="0164B7"/>
                  </a:solidFill>
                  <a:latin typeface="Arial"/>
                  <a:cs typeface="Arial"/>
                </a:rPr>
                <a:t>48</a:t>
              </a:r>
              <a:r>
                <a:rPr lang="en-GB" sz="1300" dirty="0">
                  <a:latin typeface="Arial"/>
                  <a:cs typeface="Arial"/>
                </a:rPr>
                <a:t> (</a:t>
              </a:r>
              <a:r>
                <a:rPr lang="en-GB" sz="1300" b="1" dirty="0">
                  <a:solidFill>
                    <a:srgbClr val="0164B7"/>
                  </a:solidFill>
                  <a:latin typeface="Arial"/>
                  <a:cs typeface="Arial"/>
                </a:rPr>
                <a:t>54%</a:t>
              </a:r>
              <a:r>
                <a:rPr lang="en-GB" sz="1300" dirty="0">
                  <a:latin typeface="Arial"/>
                  <a:cs typeface="Arial"/>
                </a:rPr>
                <a:t>) and </a:t>
              </a:r>
              <a:r>
                <a:rPr lang="en-GB" sz="1300" b="1" dirty="0">
                  <a:solidFill>
                    <a:schemeClr val="accent5">
                      <a:lumMod val="60000"/>
                      <a:lumOff val="40000"/>
                    </a:schemeClr>
                  </a:solidFill>
                  <a:latin typeface="Arial"/>
                  <a:cs typeface="Arial"/>
                </a:rPr>
                <a:t>36 </a:t>
              </a:r>
              <a:r>
                <a:rPr lang="en-GB" sz="1300" dirty="0">
                  <a:latin typeface="Arial"/>
                  <a:cs typeface="Arial"/>
                </a:rPr>
                <a:t>(</a:t>
              </a:r>
              <a:r>
                <a:rPr lang="en-GB" sz="1300" b="1" dirty="0">
                  <a:solidFill>
                    <a:schemeClr val="accent5">
                      <a:lumMod val="60000"/>
                      <a:lumOff val="40000"/>
                    </a:schemeClr>
                  </a:solidFill>
                  <a:latin typeface="Arial"/>
                  <a:cs typeface="Arial"/>
                </a:rPr>
                <a:t>40%</a:t>
              </a:r>
              <a:r>
                <a:rPr lang="en-GB" sz="1300" dirty="0">
                  <a:latin typeface="Arial"/>
                  <a:cs typeface="Arial"/>
                </a:rPr>
                <a:t>) GPs that completed the survey </a:t>
              </a:r>
              <a:r>
                <a:rPr lang="en-GB" sz="1300" b="1" dirty="0">
                  <a:solidFill>
                    <a:srgbClr val="0164B7"/>
                  </a:solidFill>
                  <a:latin typeface="Arial"/>
                  <a:cs typeface="Arial"/>
                </a:rPr>
                <a:t>invited</a:t>
              </a:r>
              <a:r>
                <a:rPr lang="en-GB" sz="1300" dirty="0">
                  <a:latin typeface="Arial"/>
                  <a:cs typeface="Arial"/>
                </a:rPr>
                <a:t> individuals identified as IS from </a:t>
              </a:r>
              <a:r>
                <a:rPr lang="en-GB" sz="1300" b="1" dirty="0">
                  <a:solidFill>
                    <a:srgbClr val="0164B7"/>
                  </a:solidFill>
                  <a:latin typeface="Arial"/>
                  <a:cs typeface="Arial"/>
                </a:rPr>
                <a:t>GP Dashboard</a:t>
              </a:r>
              <a:r>
                <a:rPr lang="en-GB" sz="1300" dirty="0">
                  <a:latin typeface="Arial"/>
                  <a:cs typeface="Arial"/>
                </a:rPr>
                <a:t> and </a:t>
              </a:r>
              <a:r>
                <a:rPr lang="en-GB" sz="1300" b="1" dirty="0">
                  <a:solidFill>
                    <a:schemeClr val="accent5">
                      <a:lumMod val="60000"/>
                      <a:lumOff val="40000"/>
                    </a:schemeClr>
                  </a:solidFill>
                  <a:latin typeface="Arial"/>
                  <a:cs typeface="Arial"/>
                </a:rPr>
                <a:t>PRIMIS</a:t>
              </a:r>
              <a:r>
                <a:rPr lang="en-GB" sz="1300" dirty="0">
                  <a:latin typeface="Arial"/>
                  <a:cs typeface="Arial"/>
                </a:rPr>
                <a:t> </a:t>
              </a:r>
            </a:p>
            <a:p>
              <a:pPr marL="285750" indent="-285750">
                <a:spcBef>
                  <a:spcPts val="600"/>
                </a:spcBef>
                <a:spcAft>
                  <a:spcPts val="600"/>
                </a:spcAft>
                <a:buClr>
                  <a:srgbClr val="0072C6">
                    <a:lumMod val="75000"/>
                  </a:srgbClr>
                </a:buClr>
                <a:buFont typeface="Arial" panose="020B0604020202020204" pitchFamily="34" charset="0"/>
                <a:buChar char="•"/>
                <a:defRPr/>
              </a:pPr>
              <a:endParaRPr lang="en-GB" sz="1300" dirty="0">
                <a:latin typeface="Arial"/>
                <a:cs typeface="Arial"/>
              </a:endParaRPr>
            </a:p>
            <a:p>
              <a:pPr marL="285750" indent="-285750">
                <a:spcBef>
                  <a:spcPts val="600"/>
                </a:spcBef>
                <a:spcAft>
                  <a:spcPts val="600"/>
                </a:spcAft>
                <a:buClr>
                  <a:srgbClr val="0072C6">
                    <a:lumMod val="75000"/>
                  </a:srgbClr>
                </a:buClr>
                <a:buFont typeface="Arial" panose="020B0604020202020204" pitchFamily="34" charset="0"/>
                <a:buChar char="•"/>
                <a:defRPr/>
              </a:pPr>
              <a:endParaRPr lang="en-GB" sz="1300" dirty="0">
                <a:latin typeface="Arial"/>
                <a:cs typeface="Arial"/>
              </a:endParaRPr>
            </a:p>
          </p:txBody>
        </p:sp>
        <p:sp>
          <p:nvSpPr>
            <p:cNvPr id="136" name="object 23">
              <a:extLst>
                <a:ext uri="{FF2B5EF4-FFF2-40B4-BE49-F238E27FC236}">
                  <a16:creationId xmlns:a16="http://schemas.microsoft.com/office/drawing/2014/main" id="{57EA008B-162D-40C4-ABE6-455A4A45CAFF}"/>
                </a:ext>
              </a:extLst>
            </p:cNvPr>
            <p:cNvSpPr/>
            <p:nvPr/>
          </p:nvSpPr>
          <p:spPr>
            <a:xfrm>
              <a:off x="565150" y="1387416"/>
              <a:ext cx="8779862" cy="170074"/>
            </a:xfrm>
            <a:custGeom>
              <a:avLst/>
              <a:gdLst/>
              <a:ahLst/>
              <a:cxnLst/>
              <a:rect l="l" t="t" r="r" b="b"/>
              <a:pathLst>
                <a:path w="2712085" h="431164">
                  <a:moveTo>
                    <a:pt x="0" y="430618"/>
                  </a:moveTo>
                  <a:lnTo>
                    <a:pt x="2711996" y="430618"/>
                  </a:lnTo>
                  <a:lnTo>
                    <a:pt x="2711996" y="0"/>
                  </a:lnTo>
                  <a:lnTo>
                    <a:pt x="0" y="0"/>
                  </a:lnTo>
                  <a:lnTo>
                    <a:pt x="0" y="430618"/>
                  </a:lnTo>
                  <a:close/>
                </a:path>
              </a:pathLst>
            </a:custGeom>
            <a:solidFill>
              <a:srgbClr val="005EB8"/>
            </a:solidFill>
            <a:ln w="12700">
              <a:solidFill>
                <a:srgbClr val="003963"/>
              </a:solidFill>
            </a:ln>
          </p:spPr>
          <p:txBody>
            <a:bodyPr wrap="square" lIns="108000" tIns="108000" rIns="108000" bIns="108000" rtlCol="0" anchor="ctr"/>
            <a:lstStyle/>
            <a:p>
              <a:pPr algn="ctr">
                <a:defRPr/>
              </a:pPr>
              <a:r>
                <a:rPr lang="en-GB" sz="1600" b="1" dirty="0">
                  <a:solidFill>
                    <a:prstClr val="white"/>
                  </a:solidFill>
                  <a:latin typeface="Arial" panose="020B0604020202020204" pitchFamily="34" charset="0"/>
                  <a:cs typeface="Arial" panose="020B0604020202020204" pitchFamily="34" charset="0"/>
                </a:rPr>
                <a:t>Observations</a:t>
              </a:r>
            </a:p>
          </p:txBody>
        </p:sp>
      </p:grpSp>
      <p:sp>
        <p:nvSpPr>
          <p:cNvPr id="92" name="Title 2">
            <a:extLst>
              <a:ext uri="{FF2B5EF4-FFF2-40B4-BE49-F238E27FC236}">
                <a16:creationId xmlns:a16="http://schemas.microsoft.com/office/drawing/2014/main" id="{13B998C2-2CD1-4E39-A301-7F96950A854A}"/>
              </a:ext>
            </a:extLst>
          </p:cNvPr>
          <p:cNvSpPr>
            <a:spLocks noGrp="1"/>
          </p:cNvSpPr>
          <p:nvPr>
            <p:ph type="title"/>
          </p:nvPr>
        </p:nvSpPr>
        <p:spPr>
          <a:xfrm>
            <a:off x="388800" y="216000"/>
            <a:ext cx="9890781" cy="611649"/>
          </a:xfrm>
        </p:spPr>
        <p:txBody>
          <a:bodyPr vert="horz">
            <a:noAutofit/>
          </a:bodyPr>
          <a:lstStyle/>
          <a:p>
            <a:r>
              <a:rPr lang="en-US" sz="2000" dirty="0"/>
              <a:t>South West Regional Position – Assurance Returns</a:t>
            </a:r>
            <a:endParaRPr lang="en-GB" sz="2000" dirty="0"/>
          </a:p>
        </p:txBody>
      </p:sp>
    </p:spTree>
    <p:extLst>
      <p:ext uri="{BB962C8B-B14F-4D97-AF65-F5344CB8AC3E}">
        <p14:creationId xmlns:p14="http://schemas.microsoft.com/office/powerpoint/2010/main" val="41472602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Object 9" hidden="1">
            <a:extLst>
              <a:ext uri="{FF2B5EF4-FFF2-40B4-BE49-F238E27FC236}">
                <a16:creationId xmlns:a16="http://schemas.microsoft.com/office/drawing/2014/main" id="{0EC31030-64F4-4EA4-AF50-0CB0C7390723}"/>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4338" name="think-cell Slide" r:id="rId50" imgW="512" imgH="511" progId="TCLayout.ActiveDocument.1">
                  <p:embed/>
                </p:oleObj>
              </mc:Choice>
              <mc:Fallback>
                <p:oleObj name="think-cell Slide" r:id="rId50" imgW="512" imgH="511" progId="TCLayout.ActiveDocument.1">
                  <p:embed/>
                  <p:pic>
                    <p:nvPicPr>
                      <p:cNvPr id="10" name="Object 9" hidden="1">
                        <a:extLst>
                          <a:ext uri="{FF2B5EF4-FFF2-40B4-BE49-F238E27FC236}">
                            <a16:creationId xmlns:a16="http://schemas.microsoft.com/office/drawing/2014/main" id="{0EC31030-64F4-4EA4-AF50-0CB0C7390723}"/>
                          </a:ext>
                        </a:extLst>
                      </p:cNvPr>
                      <p:cNvPicPr/>
                      <p:nvPr/>
                    </p:nvPicPr>
                    <p:blipFill>
                      <a:blip r:embed="rId51"/>
                      <a:stretch>
                        <a:fillRect/>
                      </a:stretch>
                    </p:blipFill>
                    <p:spPr>
                      <a:xfrm>
                        <a:off x="1588" y="1588"/>
                        <a:ext cx="1588" cy="1588"/>
                      </a:xfrm>
                      <a:prstGeom prst="rect">
                        <a:avLst/>
                      </a:prstGeom>
                    </p:spPr>
                  </p:pic>
                </p:oleObj>
              </mc:Fallback>
            </mc:AlternateContent>
          </a:graphicData>
        </a:graphic>
      </p:graphicFrame>
      <p:sp>
        <p:nvSpPr>
          <p:cNvPr id="3" name="Title 2"/>
          <p:cNvSpPr>
            <a:spLocks noGrp="1"/>
          </p:cNvSpPr>
          <p:nvPr>
            <p:ph type="title"/>
          </p:nvPr>
        </p:nvSpPr>
        <p:spPr>
          <a:xfrm>
            <a:off x="388800" y="216000"/>
            <a:ext cx="9890781" cy="611649"/>
          </a:xfrm>
        </p:spPr>
        <p:txBody>
          <a:bodyPr vert="horz">
            <a:noAutofit/>
          </a:bodyPr>
          <a:lstStyle/>
          <a:p>
            <a:r>
              <a:rPr lang="en-US" sz="2000" dirty="0"/>
              <a:t>National Position – GP Dashboard Access</a:t>
            </a:r>
            <a:endParaRPr lang="en-GB" sz="2000" dirty="0"/>
          </a:p>
        </p:txBody>
      </p:sp>
      <p:graphicFrame>
        <p:nvGraphicFramePr>
          <p:cNvPr id="7" name="Table 6">
            <a:extLst>
              <a:ext uri="{FF2B5EF4-FFF2-40B4-BE49-F238E27FC236}">
                <a16:creationId xmlns:a16="http://schemas.microsoft.com/office/drawing/2014/main" id="{5C9B9935-3D7E-7E40-93B7-3384AA6EA9B0}"/>
              </a:ext>
            </a:extLst>
          </p:cNvPr>
          <p:cNvGraphicFramePr>
            <a:graphicFrameLocks noGrp="1"/>
          </p:cNvGraphicFramePr>
          <p:nvPr/>
        </p:nvGraphicFramePr>
        <p:xfrm>
          <a:off x="469292" y="739104"/>
          <a:ext cx="10610609" cy="511997"/>
        </p:xfrm>
        <a:graphic>
          <a:graphicData uri="http://schemas.openxmlformats.org/drawingml/2006/table">
            <a:tbl>
              <a:tblPr/>
              <a:tblGrid>
                <a:gridCol w="10610609">
                  <a:extLst>
                    <a:ext uri="{9D8B030D-6E8A-4147-A177-3AD203B41FA5}">
                      <a16:colId xmlns:a16="http://schemas.microsoft.com/office/drawing/2014/main" val="1627462670"/>
                    </a:ext>
                  </a:extLst>
                </a:gridCol>
              </a:tblGrid>
              <a:tr h="40090">
                <a:tc>
                  <a:txBody>
                    <a:bodyPr/>
                    <a:lstStyle/>
                    <a:p>
                      <a:pPr algn="l" fontAlgn="b"/>
                      <a:r>
                        <a:rPr lang="en-GB" sz="1400" b="1" i="0" u="none" strike="noStrike" dirty="0">
                          <a:solidFill>
                            <a:srgbClr val="005EB8"/>
                          </a:solidFill>
                          <a:effectLst/>
                          <a:latin typeface="Arial" panose="020B0604020202020204" pitchFamily="34" charset="0"/>
                        </a:rPr>
                        <a:t>Key Headlines – as reported on 8</a:t>
                      </a:r>
                      <a:r>
                        <a:rPr lang="en-GB" sz="1400" b="1" i="0" u="none" strike="noStrike" baseline="30000" dirty="0">
                          <a:solidFill>
                            <a:srgbClr val="005EB8"/>
                          </a:solidFill>
                          <a:effectLst/>
                          <a:latin typeface="Arial" panose="020B0604020202020204" pitchFamily="34" charset="0"/>
                        </a:rPr>
                        <a:t>th</a:t>
                      </a:r>
                      <a:r>
                        <a:rPr lang="en-GB" sz="1400" b="1" i="0" u="none" strike="noStrike" dirty="0">
                          <a:solidFill>
                            <a:srgbClr val="005EB8"/>
                          </a:solidFill>
                          <a:effectLst/>
                          <a:latin typeface="Arial" panose="020B0604020202020204" pitchFamily="34" charset="0"/>
                        </a:rPr>
                        <a:t> August</a:t>
                      </a:r>
                    </a:p>
                  </a:txBody>
                  <a:tcPr marL="9525" marR="9525" marT="9525" marB="0" anchor="b">
                    <a:lnL>
                      <a:noFill/>
                    </a:lnL>
                    <a:lnR>
                      <a:noFill/>
                    </a:lnR>
                    <a:lnT>
                      <a:noFill/>
                    </a:lnT>
                    <a:lnB>
                      <a:noFill/>
                    </a:lnB>
                  </a:tcPr>
                </a:tc>
                <a:extLst>
                  <a:ext uri="{0D108BD9-81ED-4DB2-BD59-A6C34878D82A}">
                    <a16:rowId xmlns:a16="http://schemas.microsoft.com/office/drawing/2014/main" val="3757900917"/>
                  </a:ext>
                </a:extLst>
              </a:tr>
              <a:tr h="289112">
                <a:tc>
                  <a:txBody>
                    <a:bodyPr/>
                    <a:lstStyle/>
                    <a:p>
                      <a:pPr algn="l" fontAlgn="t"/>
                      <a:r>
                        <a:rPr lang="en-GB" sz="1200" b="0" i="0" u="none" strike="noStrike" dirty="0">
                          <a:solidFill>
                            <a:srgbClr val="005EB8"/>
                          </a:solidFill>
                          <a:effectLst/>
                          <a:latin typeface="Arial" panose="020B0604020202020204" pitchFamily="34" charset="0"/>
                        </a:rPr>
                        <a:t>The data below reports GP Dashboard access statistics for the period between 17 June to 8</a:t>
                      </a:r>
                      <a:r>
                        <a:rPr lang="en-GB" sz="1200" b="0" i="0" u="none" strike="noStrike" baseline="30000" dirty="0">
                          <a:solidFill>
                            <a:srgbClr val="005EB8"/>
                          </a:solidFill>
                          <a:effectLst/>
                          <a:latin typeface="Arial" panose="020B0604020202020204" pitchFamily="34" charset="0"/>
                        </a:rPr>
                        <a:t>th</a:t>
                      </a:r>
                      <a:r>
                        <a:rPr lang="en-GB" sz="1200" b="0" i="0" u="none" strike="noStrike" dirty="0">
                          <a:solidFill>
                            <a:srgbClr val="005EB8"/>
                          </a:solidFill>
                          <a:effectLst/>
                          <a:latin typeface="Arial" panose="020B0604020202020204" pitchFamily="34" charset="0"/>
                        </a:rPr>
                        <a:t> August</a:t>
                      </a:r>
                    </a:p>
                  </a:txBody>
                  <a:tcPr marL="9525" marR="9525" marT="9525" marB="0">
                    <a:lnL>
                      <a:noFill/>
                    </a:lnL>
                    <a:lnR>
                      <a:noFill/>
                    </a:lnR>
                    <a:lnT>
                      <a:noFill/>
                    </a:lnT>
                    <a:lnB>
                      <a:noFill/>
                    </a:lnB>
                  </a:tcPr>
                </a:tc>
                <a:extLst>
                  <a:ext uri="{0D108BD9-81ED-4DB2-BD59-A6C34878D82A}">
                    <a16:rowId xmlns:a16="http://schemas.microsoft.com/office/drawing/2014/main" val="2225278209"/>
                  </a:ext>
                </a:extLst>
              </a:tr>
            </a:tbl>
          </a:graphicData>
        </a:graphic>
      </p:graphicFrame>
      <p:sp>
        <p:nvSpPr>
          <p:cNvPr id="9" name="TextBox 8">
            <a:extLst>
              <a:ext uri="{FF2B5EF4-FFF2-40B4-BE49-F238E27FC236}">
                <a16:creationId xmlns:a16="http://schemas.microsoft.com/office/drawing/2014/main" id="{18578318-F179-494F-B0FE-9CFE8AB21E7F}"/>
              </a:ext>
            </a:extLst>
          </p:cNvPr>
          <p:cNvSpPr txBox="1"/>
          <p:nvPr/>
        </p:nvSpPr>
        <p:spPr>
          <a:xfrm>
            <a:off x="469292" y="4549625"/>
            <a:ext cx="11291184" cy="1415772"/>
          </a:xfrm>
          <a:prstGeom prst="rect">
            <a:avLst/>
          </a:prstGeom>
          <a:noFill/>
        </p:spPr>
        <p:txBody>
          <a:bodyPr wrap="square" rtlCol="0">
            <a:spAutoFit/>
          </a:bodyPr>
          <a:lstStyle/>
          <a:p>
            <a:pPr marL="285750" indent="-285750">
              <a:spcBef>
                <a:spcPts val="600"/>
              </a:spcBef>
              <a:spcAft>
                <a:spcPts val="600"/>
              </a:spcAft>
              <a:buClr>
                <a:schemeClr val="tx2"/>
              </a:buClr>
              <a:buFont typeface="Arial" panose="020B0604020202020204" pitchFamily="34" charset="0"/>
              <a:buChar char="•"/>
            </a:pPr>
            <a:r>
              <a:rPr lang="en-GB" sz="1400" dirty="0">
                <a:latin typeface="Arial" panose="020B0604020202020204" pitchFamily="34" charset="0"/>
                <a:cs typeface="Arial" panose="020B0604020202020204" pitchFamily="34" charset="0"/>
              </a:rPr>
              <a:t>Nationally </a:t>
            </a:r>
            <a:r>
              <a:rPr lang="en-GB" sz="1400" b="1" dirty="0">
                <a:latin typeface="Arial" panose="020B0604020202020204" pitchFamily="34" charset="0"/>
                <a:cs typeface="Arial" panose="020B0604020202020204" pitchFamily="34" charset="0"/>
              </a:rPr>
              <a:t>50.8% of 6,600 </a:t>
            </a:r>
            <a:r>
              <a:rPr lang="en-GB" sz="1400" dirty="0">
                <a:latin typeface="Arial" panose="020B0604020202020204" pitchFamily="34" charset="0"/>
                <a:cs typeface="Arial" panose="020B0604020202020204" pitchFamily="34" charset="0"/>
              </a:rPr>
              <a:t>open and active </a:t>
            </a:r>
            <a:r>
              <a:rPr lang="en-GB" sz="1400" b="1" dirty="0">
                <a:latin typeface="Arial" panose="020B0604020202020204" pitchFamily="34" charset="0"/>
                <a:cs typeface="Arial" panose="020B0604020202020204" pitchFamily="34" charset="0"/>
              </a:rPr>
              <a:t>GPs accessed GP Dashboard </a:t>
            </a:r>
            <a:r>
              <a:rPr lang="en-GB" sz="1400" dirty="0">
                <a:latin typeface="Arial" panose="020B0604020202020204" pitchFamily="34" charset="0"/>
                <a:cs typeface="Arial" panose="020B0604020202020204" pitchFamily="34" charset="0"/>
              </a:rPr>
              <a:t>since</a:t>
            </a:r>
            <a:r>
              <a:rPr lang="en-GB" sz="1400" b="1" dirty="0">
                <a:latin typeface="Arial" panose="020B0604020202020204" pitchFamily="34" charset="0"/>
                <a:cs typeface="Arial" panose="020B0604020202020204" pitchFamily="34" charset="0"/>
              </a:rPr>
              <a:t> </a:t>
            </a:r>
            <a:r>
              <a:rPr lang="en-GB" sz="1400" dirty="0">
                <a:latin typeface="Arial" panose="020B0604020202020204" pitchFamily="34" charset="0"/>
                <a:cs typeface="Arial" panose="020B0604020202020204" pitchFamily="34" charset="0"/>
              </a:rPr>
              <a:t>17 June (</a:t>
            </a:r>
            <a:r>
              <a:rPr lang="en-GB" sz="1400" b="1" dirty="0">
                <a:latin typeface="Arial" panose="020B0604020202020204" pitchFamily="34" charset="0"/>
                <a:cs typeface="Arial" panose="020B0604020202020204" pitchFamily="34" charset="0"/>
              </a:rPr>
              <a:t>0.2% increase </a:t>
            </a:r>
            <a:r>
              <a:rPr lang="en-GB" sz="1400" dirty="0">
                <a:latin typeface="Arial" panose="020B0604020202020204" pitchFamily="34" charset="0"/>
                <a:cs typeface="Arial" panose="020B0604020202020204" pitchFamily="34" charset="0"/>
              </a:rPr>
              <a:t>from previous week)</a:t>
            </a:r>
            <a:r>
              <a:rPr lang="en-GB" sz="1400" b="1" dirty="0">
                <a:latin typeface="Arial" panose="020B0604020202020204" pitchFamily="34" charset="0"/>
                <a:cs typeface="Arial" panose="020B0604020202020204" pitchFamily="34" charset="0"/>
              </a:rPr>
              <a:t> :</a:t>
            </a:r>
            <a:endParaRPr lang="en-GB" sz="1400" dirty="0">
              <a:latin typeface="Arial" panose="020B0604020202020204" pitchFamily="34" charset="0"/>
              <a:cs typeface="Arial" panose="020B0604020202020204" pitchFamily="34" charset="0"/>
            </a:endParaRPr>
          </a:p>
          <a:p>
            <a:pPr marL="742950" lvl="1" indent="-285750">
              <a:spcBef>
                <a:spcPts val="600"/>
              </a:spcBef>
              <a:spcAft>
                <a:spcPts val="600"/>
              </a:spcAft>
              <a:buClr>
                <a:schemeClr val="tx2"/>
              </a:buClr>
              <a:buFont typeface="Courier New" panose="02070309020205020404" pitchFamily="49" charset="0"/>
              <a:buChar char="o"/>
            </a:pPr>
            <a:r>
              <a:rPr lang="en-GB" sz="1400" b="1" dirty="0">
                <a:latin typeface="Arial" panose="020B0604020202020204" pitchFamily="34" charset="0"/>
                <a:cs typeface="Arial" panose="020B0604020202020204" pitchFamily="34" charset="0"/>
              </a:rPr>
              <a:t>East of England </a:t>
            </a:r>
            <a:r>
              <a:rPr lang="en-GB" sz="1400" dirty="0">
                <a:latin typeface="Arial" panose="020B0604020202020204" pitchFamily="34" charset="0"/>
                <a:cs typeface="Arial" panose="020B0604020202020204" pitchFamily="34" charset="0"/>
              </a:rPr>
              <a:t>has the highest access rate of </a:t>
            </a:r>
            <a:r>
              <a:rPr lang="en-GB" sz="1400" b="1" dirty="0">
                <a:latin typeface="Arial" panose="020B0604020202020204" pitchFamily="34" charset="0"/>
                <a:cs typeface="Arial" panose="020B0604020202020204" pitchFamily="34" charset="0"/>
              </a:rPr>
              <a:t>80.7%</a:t>
            </a:r>
            <a:r>
              <a:rPr lang="en-GB" sz="1400" dirty="0">
                <a:latin typeface="Arial" panose="020B0604020202020204" pitchFamily="34" charset="0"/>
                <a:cs typeface="Arial" panose="020B0604020202020204" pitchFamily="34" charset="0"/>
              </a:rPr>
              <a:t> (</a:t>
            </a:r>
            <a:r>
              <a:rPr lang="en-GB" sz="1400" b="1" dirty="0">
                <a:latin typeface="Arial" panose="020B0604020202020204" pitchFamily="34" charset="0"/>
                <a:cs typeface="Arial" panose="020B0604020202020204" pitchFamily="34" charset="0"/>
              </a:rPr>
              <a:t>no increase</a:t>
            </a:r>
            <a:r>
              <a:rPr lang="en-GB" sz="1400" dirty="0">
                <a:latin typeface="Arial" panose="020B0604020202020204" pitchFamily="34" charset="0"/>
                <a:cs typeface="Arial" panose="020B0604020202020204" pitchFamily="34" charset="0"/>
              </a:rPr>
              <a:t> from previous week)</a:t>
            </a:r>
            <a:endParaRPr lang="en-GB" sz="1400" b="1" dirty="0">
              <a:latin typeface="Arial" panose="020B0604020202020204" pitchFamily="34" charset="0"/>
              <a:cs typeface="Arial" panose="020B0604020202020204" pitchFamily="34" charset="0"/>
            </a:endParaRPr>
          </a:p>
          <a:p>
            <a:pPr marL="742950" lvl="1" indent="-285750">
              <a:spcBef>
                <a:spcPts val="600"/>
              </a:spcBef>
              <a:spcAft>
                <a:spcPts val="600"/>
              </a:spcAft>
              <a:buClr>
                <a:schemeClr val="tx2"/>
              </a:buClr>
              <a:buFont typeface="Courier New" panose="02070309020205020404" pitchFamily="49" charset="0"/>
              <a:buChar char="o"/>
            </a:pPr>
            <a:r>
              <a:rPr lang="en-GB" sz="1400" b="1" dirty="0">
                <a:latin typeface="Arial" panose="020B0604020202020204" pitchFamily="34" charset="0"/>
                <a:cs typeface="Arial" panose="020B0604020202020204" pitchFamily="34" charset="0"/>
              </a:rPr>
              <a:t>London </a:t>
            </a:r>
            <a:r>
              <a:rPr lang="en-GB" sz="1400" dirty="0">
                <a:latin typeface="Arial" panose="020B0604020202020204" pitchFamily="34" charset="0"/>
                <a:cs typeface="Arial" panose="020B0604020202020204" pitchFamily="34" charset="0"/>
              </a:rPr>
              <a:t>has the lowest access rate of </a:t>
            </a:r>
            <a:r>
              <a:rPr lang="en-GB" sz="1400" b="1" dirty="0">
                <a:latin typeface="Arial" panose="020B0604020202020204" pitchFamily="34" charset="0"/>
                <a:cs typeface="Arial" panose="020B0604020202020204" pitchFamily="34" charset="0"/>
              </a:rPr>
              <a:t>40.3%</a:t>
            </a:r>
            <a:r>
              <a:rPr lang="en-GB" sz="1400" dirty="0">
                <a:latin typeface="Arial" panose="020B0604020202020204" pitchFamily="34" charset="0"/>
                <a:cs typeface="Arial" panose="020B0604020202020204" pitchFamily="34" charset="0"/>
              </a:rPr>
              <a:t> (</a:t>
            </a:r>
            <a:r>
              <a:rPr lang="en-GB" sz="1400" b="1" dirty="0">
                <a:latin typeface="Arial" panose="020B0604020202020204" pitchFamily="34" charset="0"/>
                <a:cs typeface="Arial" panose="020B0604020202020204" pitchFamily="34" charset="0"/>
              </a:rPr>
              <a:t>no increase </a:t>
            </a:r>
            <a:r>
              <a:rPr lang="en-GB" sz="1400" dirty="0">
                <a:latin typeface="Arial" panose="020B0604020202020204" pitchFamily="34" charset="0"/>
                <a:cs typeface="Arial" panose="020B0604020202020204" pitchFamily="34" charset="0"/>
              </a:rPr>
              <a:t>from previous week)</a:t>
            </a:r>
            <a:endParaRPr lang="en-GB" sz="1400" b="1" dirty="0">
              <a:latin typeface="Arial" panose="020B0604020202020204" pitchFamily="34" charset="0"/>
              <a:cs typeface="Arial" panose="020B0604020202020204" pitchFamily="34" charset="0"/>
            </a:endParaRPr>
          </a:p>
          <a:p>
            <a:pPr marL="742950" lvl="1" indent="-285750">
              <a:spcBef>
                <a:spcPts val="600"/>
              </a:spcBef>
              <a:spcAft>
                <a:spcPts val="600"/>
              </a:spcAft>
              <a:buClr>
                <a:schemeClr val="tx2"/>
              </a:buClr>
              <a:buFont typeface="Courier New" panose="02070309020205020404" pitchFamily="49" charset="0"/>
              <a:buChar char="o"/>
            </a:pPr>
            <a:r>
              <a:rPr lang="en-GB" sz="1400" b="1" dirty="0">
                <a:latin typeface="Arial" panose="020B0604020202020204" pitchFamily="34" charset="0"/>
                <a:cs typeface="Arial" panose="020B0604020202020204" pitchFamily="34" charset="0"/>
              </a:rPr>
              <a:t>Variance </a:t>
            </a:r>
            <a:r>
              <a:rPr lang="en-GB" sz="1400" dirty="0">
                <a:latin typeface="Arial" panose="020B0604020202020204" pitchFamily="34" charset="0"/>
                <a:cs typeface="Arial" panose="020B0604020202020204" pitchFamily="34" charset="0"/>
              </a:rPr>
              <a:t>between the highest and the lowest performing regions is </a:t>
            </a:r>
            <a:r>
              <a:rPr lang="en-GB" sz="1400" b="1" dirty="0">
                <a:latin typeface="Arial" panose="020B0604020202020204" pitchFamily="34" charset="0"/>
                <a:cs typeface="Arial" panose="020B0604020202020204" pitchFamily="34" charset="0"/>
              </a:rPr>
              <a:t>40.5 percentage points</a:t>
            </a:r>
          </a:p>
        </p:txBody>
      </p:sp>
      <p:graphicFrame>
        <p:nvGraphicFramePr>
          <p:cNvPr id="84" name="Chart 83">
            <a:extLst>
              <a:ext uri="{FF2B5EF4-FFF2-40B4-BE49-F238E27FC236}">
                <a16:creationId xmlns:a16="http://schemas.microsoft.com/office/drawing/2014/main" id="{D64C223E-0327-45A3-81DE-A5AAE9ED53A7}"/>
              </a:ext>
            </a:extLst>
          </p:cNvPr>
          <p:cNvGraphicFramePr/>
          <p:nvPr>
            <p:custDataLst>
              <p:tags r:id="rId3"/>
            </p:custDataLst>
          </p:nvPr>
        </p:nvGraphicFramePr>
        <p:xfrm>
          <a:off x="633413" y="1665288"/>
          <a:ext cx="10922000" cy="2470150"/>
        </p:xfrm>
        <a:graphic>
          <a:graphicData uri="http://schemas.openxmlformats.org/drawingml/2006/chart">
            <c:chart xmlns:c="http://schemas.openxmlformats.org/drawingml/2006/chart" xmlns:r="http://schemas.openxmlformats.org/officeDocument/2006/relationships" r:id="rId52"/>
          </a:graphicData>
        </a:graphic>
      </p:graphicFrame>
      <p:cxnSp>
        <p:nvCxnSpPr>
          <p:cNvPr id="36" name="Straight Connector 35">
            <a:extLst>
              <a:ext uri="{FF2B5EF4-FFF2-40B4-BE49-F238E27FC236}">
                <a16:creationId xmlns:a16="http://schemas.microsoft.com/office/drawing/2014/main" id="{43078657-8ACB-453A-8CBB-EAF99C99AB60}"/>
              </a:ext>
            </a:extLst>
          </p:cNvPr>
          <p:cNvCxnSpPr/>
          <p:nvPr>
            <p:custDataLst>
              <p:tags r:id="rId4"/>
            </p:custDataLst>
          </p:nvPr>
        </p:nvCxnSpPr>
        <p:spPr bwMode="auto">
          <a:xfrm>
            <a:off x="1147763" y="2225675"/>
            <a:ext cx="481013" cy="0"/>
          </a:xfrm>
          <a:prstGeom prst="line">
            <a:avLst/>
          </a:prstGeom>
          <a:ln w="12700" cap="flat" cmpd="sng" algn="ctr">
            <a:solidFill>
              <a:schemeClr val="tx1"/>
            </a:solidFill>
            <a:prstDash val="solid"/>
            <a:miter lim="800000"/>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37" name="Straight Connector 36">
            <a:extLst>
              <a:ext uri="{FF2B5EF4-FFF2-40B4-BE49-F238E27FC236}">
                <a16:creationId xmlns:a16="http://schemas.microsoft.com/office/drawing/2014/main" id="{1185D142-0E26-4B5C-A675-A2C4963D23E3}"/>
              </a:ext>
            </a:extLst>
          </p:cNvPr>
          <p:cNvCxnSpPr/>
          <p:nvPr>
            <p:custDataLst>
              <p:tags r:id="rId5"/>
            </p:custDataLst>
          </p:nvPr>
        </p:nvCxnSpPr>
        <p:spPr bwMode="auto">
          <a:xfrm>
            <a:off x="1628775" y="2225674"/>
            <a:ext cx="0" cy="249238"/>
          </a:xfrm>
          <a:prstGeom prst="line">
            <a:avLst/>
          </a:prstGeom>
          <a:ln w="12700" cap="flat" cmpd="sng" algn="ctr">
            <a:solidFill>
              <a:schemeClr val="tx1"/>
            </a:solidFill>
            <a:prstDash val="solid"/>
            <a:miter lim="800000"/>
            <a:headEnd type="none" w="med" len="med"/>
            <a:tailEnd type="triangle" w="med" len="med"/>
          </a:ln>
          <a:effectLst/>
        </p:spPr>
        <p:style>
          <a:lnRef idx="1">
            <a:schemeClr val="dk1"/>
          </a:lnRef>
          <a:fillRef idx="0">
            <a:schemeClr val="dk1"/>
          </a:fillRef>
          <a:effectRef idx="0">
            <a:schemeClr val="dk1"/>
          </a:effectRef>
          <a:fontRef idx="minor">
            <a:schemeClr val="tx1"/>
          </a:fontRef>
        </p:style>
      </p:cxnSp>
      <p:cxnSp>
        <p:nvCxnSpPr>
          <p:cNvPr id="32" name="Straight Connector 31">
            <a:extLst>
              <a:ext uri="{FF2B5EF4-FFF2-40B4-BE49-F238E27FC236}">
                <a16:creationId xmlns:a16="http://schemas.microsoft.com/office/drawing/2014/main" id="{2097076F-4E94-4FC7-A991-21DB95D937AD}"/>
              </a:ext>
            </a:extLst>
          </p:cNvPr>
          <p:cNvCxnSpPr/>
          <p:nvPr>
            <p:custDataLst>
              <p:tags r:id="rId6"/>
            </p:custDataLst>
          </p:nvPr>
        </p:nvCxnSpPr>
        <p:spPr bwMode="auto">
          <a:xfrm flipV="1">
            <a:off x="1147763" y="2225675"/>
            <a:ext cx="0" cy="257175"/>
          </a:xfrm>
          <a:prstGeom prst="line">
            <a:avLst/>
          </a:prstGeom>
          <a:ln w="12700" cap="flat" cmpd="sng" algn="ctr">
            <a:solidFill>
              <a:schemeClr val="tx1"/>
            </a:solidFill>
            <a:prstDash val="solid"/>
            <a:miter lim="800000"/>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41" name="Straight Connector 40">
            <a:extLst>
              <a:ext uri="{FF2B5EF4-FFF2-40B4-BE49-F238E27FC236}">
                <a16:creationId xmlns:a16="http://schemas.microsoft.com/office/drawing/2014/main" id="{342A9B5C-3E91-479D-AE64-541C0D4C0ED9}"/>
              </a:ext>
            </a:extLst>
          </p:cNvPr>
          <p:cNvCxnSpPr/>
          <p:nvPr>
            <p:custDataLst>
              <p:tags r:id="rId7"/>
            </p:custDataLst>
          </p:nvPr>
        </p:nvCxnSpPr>
        <p:spPr bwMode="auto">
          <a:xfrm flipV="1">
            <a:off x="2492375" y="1412875"/>
            <a:ext cx="0" cy="249238"/>
          </a:xfrm>
          <a:prstGeom prst="line">
            <a:avLst/>
          </a:prstGeom>
          <a:ln w="12700" cap="flat" cmpd="sng" algn="ctr">
            <a:solidFill>
              <a:schemeClr val="tx1"/>
            </a:solidFill>
            <a:prstDash val="solid"/>
            <a:miter lim="800000"/>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43" name="Straight Connector 42">
            <a:extLst>
              <a:ext uri="{FF2B5EF4-FFF2-40B4-BE49-F238E27FC236}">
                <a16:creationId xmlns:a16="http://schemas.microsoft.com/office/drawing/2014/main" id="{7136CA0A-1DF6-41E9-BE3E-DF901360FBBD}"/>
              </a:ext>
            </a:extLst>
          </p:cNvPr>
          <p:cNvCxnSpPr/>
          <p:nvPr>
            <p:custDataLst>
              <p:tags r:id="rId8"/>
            </p:custDataLst>
          </p:nvPr>
        </p:nvCxnSpPr>
        <p:spPr bwMode="auto">
          <a:xfrm>
            <a:off x="2492375" y="1412875"/>
            <a:ext cx="481013" cy="0"/>
          </a:xfrm>
          <a:prstGeom prst="line">
            <a:avLst/>
          </a:prstGeom>
          <a:ln w="12700" cap="flat" cmpd="sng" algn="ctr">
            <a:solidFill>
              <a:schemeClr val="tx1"/>
            </a:solidFill>
            <a:prstDash val="solid"/>
            <a:miter lim="800000"/>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45" name="Straight Connector 44">
            <a:extLst>
              <a:ext uri="{FF2B5EF4-FFF2-40B4-BE49-F238E27FC236}">
                <a16:creationId xmlns:a16="http://schemas.microsoft.com/office/drawing/2014/main" id="{AA419518-572F-4170-B13D-4355B6F9E4E0}"/>
              </a:ext>
            </a:extLst>
          </p:cNvPr>
          <p:cNvCxnSpPr>
            <a:cxnSpLocks/>
          </p:cNvCxnSpPr>
          <p:nvPr>
            <p:custDataLst>
              <p:tags r:id="rId9"/>
            </p:custDataLst>
          </p:nvPr>
        </p:nvCxnSpPr>
        <p:spPr bwMode="auto">
          <a:xfrm>
            <a:off x="2973388" y="1412875"/>
            <a:ext cx="0" cy="249238"/>
          </a:xfrm>
          <a:prstGeom prst="line">
            <a:avLst/>
          </a:prstGeom>
          <a:ln w="12700" cap="flat" cmpd="sng" algn="ctr">
            <a:solidFill>
              <a:schemeClr val="tx1"/>
            </a:solidFill>
            <a:prstDash val="solid"/>
            <a:miter lim="800000"/>
            <a:headEnd type="none" w="med" len="med"/>
            <a:tailEnd type="triangle" w="med" len="med"/>
          </a:ln>
          <a:effectLst/>
        </p:spPr>
        <p:style>
          <a:lnRef idx="1">
            <a:schemeClr val="dk1"/>
          </a:lnRef>
          <a:fillRef idx="0">
            <a:schemeClr val="dk1"/>
          </a:fillRef>
          <a:effectRef idx="0">
            <a:schemeClr val="dk1"/>
          </a:effectRef>
          <a:fontRef idx="minor">
            <a:schemeClr val="tx1"/>
          </a:fontRef>
        </p:style>
      </p:cxnSp>
      <p:cxnSp>
        <p:nvCxnSpPr>
          <p:cNvPr id="92" name="Straight Connector 91">
            <a:extLst>
              <a:ext uri="{FF2B5EF4-FFF2-40B4-BE49-F238E27FC236}">
                <a16:creationId xmlns:a16="http://schemas.microsoft.com/office/drawing/2014/main" id="{E4A24E16-DD3A-4A8F-8F61-6BB316B65C68}"/>
              </a:ext>
            </a:extLst>
          </p:cNvPr>
          <p:cNvCxnSpPr/>
          <p:nvPr>
            <p:custDataLst>
              <p:tags r:id="rId10"/>
            </p:custDataLst>
          </p:nvPr>
        </p:nvCxnSpPr>
        <p:spPr bwMode="auto">
          <a:xfrm>
            <a:off x="4318000" y="2511425"/>
            <a:ext cx="0" cy="249238"/>
          </a:xfrm>
          <a:prstGeom prst="line">
            <a:avLst/>
          </a:prstGeom>
          <a:ln w="12700" cap="flat" cmpd="sng" algn="ctr">
            <a:solidFill>
              <a:schemeClr val="tx1"/>
            </a:solidFill>
            <a:prstDash val="solid"/>
            <a:miter lim="800000"/>
            <a:headEnd type="none" w="med" len="med"/>
            <a:tailEnd type="triangle" w="med" len="med"/>
          </a:ln>
          <a:effectLst/>
        </p:spPr>
        <p:style>
          <a:lnRef idx="1">
            <a:schemeClr val="dk1"/>
          </a:lnRef>
          <a:fillRef idx="0">
            <a:schemeClr val="dk1"/>
          </a:fillRef>
          <a:effectRef idx="0">
            <a:schemeClr val="dk1"/>
          </a:effectRef>
          <a:fontRef idx="minor">
            <a:schemeClr val="tx1"/>
          </a:fontRef>
        </p:style>
      </p:cxnSp>
      <p:cxnSp>
        <p:nvCxnSpPr>
          <p:cNvPr id="91" name="Straight Connector 90">
            <a:extLst>
              <a:ext uri="{FF2B5EF4-FFF2-40B4-BE49-F238E27FC236}">
                <a16:creationId xmlns:a16="http://schemas.microsoft.com/office/drawing/2014/main" id="{E45DA275-AC18-4C14-A123-706D6ED7610B}"/>
              </a:ext>
            </a:extLst>
          </p:cNvPr>
          <p:cNvCxnSpPr/>
          <p:nvPr>
            <p:custDataLst>
              <p:tags r:id="rId11"/>
            </p:custDataLst>
          </p:nvPr>
        </p:nvCxnSpPr>
        <p:spPr bwMode="auto">
          <a:xfrm>
            <a:off x="3836988" y="2511425"/>
            <a:ext cx="481013" cy="0"/>
          </a:xfrm>
          <a:prstGeom prst="line">
            <a:avLst/>
          </a:prstGeom>
          <a:ln w="12700" cap="flat" cmpd="sng" algn="ctr">
            <a:solidFill>
              <a:schemeClr val="tx1"/>
            </a:solidFill>
            <a:prstDash val="solid"/>
            <a:miter lim="800000"/>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90" name="Straight Connector 89">
            <a:extLst>
              <a:ext uri="{FF2B5EF4-FFF2-40B4-BE49-F238E27FC236}">
                <a16:creationId xmlns:a16="http://schemas.microsoft.com/office/drawing/2014/main" id="{5F00CC4F-7A25-4793-8C1E-D50E3305F937}"/>
              </a:ext>
            </a:extLst>
          </p:cNvPr>
          <p:cNvCxnSpPr/>
          <p:nvPr>
            <p:custDataLst>
              <p:tags r:id="rId12"/>
            </p:custDataLst>
          </p:nvPr>
        </p:nvCxnSpPr>
        <p:spPr bwMode="auto">
          <a:xfrm flipV="1">
            <a:off x="3836988" y="2511425"/>
            <a:ext cx="0" cy="249238"/>
          </a:xfrm>
          <a:prstGeom prst="line">
            <a:avLst/>
          </a:prstGeom>
          <a:ln w="12700" cap="flat" cmpd="sng" algn="ctr">
            <a:solidFill>
              <a:schemeClr val="tx1"/>
            </a:solidFill>
            <a:prstDash val="solid"/>
            <a:miter lim="800000"/>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07" name="Straight Connector 106">
            <a:extLst>
              <a:ext uri="{FF2B5EF4-FFF2-40B4-BE49-F238E27FC236}">
                <a16:creationId xmlns:a16="http://schemas.microsoft.com/office/drawing/2014/main" id="{01395E0E-CA2B-4F27-A967-F31FBED8301C}"/>
              </a:ext>
            </a:extLst>
          </p:cNvPr>
          <p:cNvCxnSpPr/>
          <p:nvPr>
            <p:custDataLst>
              <p:tags r:id="rId13"/>
            </p:custDataLst>
          </p:nvPr>
        </p:nvCxnSpPr>
        <p:spPr bwMode="auto">
          <a:xfrm>
            <a:off x="5662613" y="2355849"/>
            <a:ext cx="0" cy="249238"/>
          </a:xfrm>
          <a:prstGeom prst="line">
            <a:avLst/>
          </a:prstGeom>
          <a:ln w="12700" cap="flat" cmpd="sng" algn="ctr">
            <a:solidFill>
              <a:schemeClr val="tx1"/>
            </a:solidFill>
            <a:prstDash val="solid"/>
            <a:miter lim="800000"/>
            <a:headEnd type="none" w="med" len="med"/>
            <a:tailEnd type="triangle" w="med" len="med"/>
          </a:ln>
          <a:effectLst/>
        </p:spPr>
        <p:style>
          <a:lnRef idx="1">
            <a:schemeClr val="dk1"/>
          </a:lnRef>
          <a:fillRef idx="0">
            <a:schemeClr val="dk1"/>
          </a:fillRef>
          <a:effectRef idx="0">
            <a:schemeClr val="dk1"/>
          </a:effectRef>
          <a:fontRef idx="minor">
            <a:schemeClr val="tx1"/>
          </a:fontRef>
        </p:style>
      </p:cxnSp>
      <p:cxnSp>
        <p:nvCxnSpPr>
          <p:cNvPr id="106" name="Straight Connector 105">
            <a:extLst>
              <a:ext uri="{FF2B5EF4-FFF2-40B4-BE49-F238E27FC236}">
                <a16:creationId xmlns:a16="http://schemas.microsoft.com/office/drawing/2014/main" id="{ABC13E8E-4BB3-42F9-8730-E5E5A159D615}"/>
              </a:ext>
            </a:extLst>
          </p:cNvPr>
          <p:cNvCxnSpPr/>
          <p:nvPr>
            <p:custDataLst>
              <p:tags r:id="rId14"/>
            </p:custDataLst>
          </p:nvPr>
        </p:nvCxnSpPr>
        <p:spPr bwMode="auto">
          <a:xfrm>
            <a:off x="5181600" y="2355850"/>
            <a:ext cx="481013" cy="0"/>
          </a:xfrm>
          <a:prstGeom prst="line">
            <a:avLst/>
          </a:prstGeom>
          <a:ln w="12700" cap="flat" cmpd="sng" algn="ctr">
            <a:solidFill>
              <a:schemeClr val="tx1"/>
            </a:solidFill>
            <a:prstDash val="solid"/>
            <a:miter lim="800000"/>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05" name="Straight Connector 104">
            <a:extLst>
              <a:ext uri="{FF2B5EF4-FFF2-40B4-BE49-F238E27FC236}">
                <a16:creationId xmlns:a16="http://schemas.microsoft.com/office/drawing/2014/main" id="{5D614E7A-7AAF-47AE-B2FE-665467F5A63E}"/>
              </a:ext>
            </a:extLst>
          </p:cNvPr>
          <p:cNvCxnSpPr/>
          <p:nvPr>
            <p:custDataLst>
              <p:tags r:id="rId15"/>
            </p:custDataLst>
          </p:nvPr>
        </p:nvCxnSpPr>
        <p:spPr bwMode="auto">
          <a:xfrm flipV="1">
            <a:off x="5181600" y="2355850"/>
            <a:ext cx="0" cy="273050"/>
          </a:xfrm>
          <a:prstGeom prst="line">
            <a:avLst/>
          </a:prstGeom>
          <a:ln w="12700" cap="flat" cmpd="sng" algn="ctr">
            <a:solidFill>
              <a:schemeClr val="tx1"/>
            </a:solidFill>
            <a:prstDash val="solid"/>
            <a:miter lim="800000"/>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15" name="Straight Connector 114">
            <a:extLst>
              <a:ext uri="{FF2B5EF4-FFF2-40B4-BE49-F238E27FC236}">
                <a16:creationId xmlns:a16="http://schemas.microsoft.com/office/drawing/2014/main" id="{F0FA5D0A-6CBB-4426-985D-2EE8B73FD634}"/>
              </a:ext>
            </a:extLst>
          </p:cNvPr>
          <p:cNvCxnSpPr/>
          <p:nvPr>
            <p:custDataLst>
              <p:tags r:id="rId16"/>
            </p:custDataLst>
          </p:nvPr>
        </p:nvCxnSpPr>
        <p:spPr bwMode="auto">
          <a:xfrm>
            <a:off x="7007225" y="1990725"/>
            <a:ext cx="0" cy="249238"/>
          </a:xfrm>
          <a:prstGeom prst="line">
            <a:avLst/>
          </a:prstGeom>
          <a:ln w="12700" cap="flat" cmpd="sng" algn="ctr">
            <a:solidFill>
              <a:schemeClr val="tx1"/>
            </a:solidFill>
            <a:prstDash val="solid"/>
            <a:miter lim="800000"/>
            <a:headEnd type="none" w="med" len="med"/>
            <a:tailEnd type="triangle" w="med" len="med"/>
          </a:ln>
          <a:effectLst/>
        </p:spPr>
        <p:style>
          <a:lnRef idx="1">
            <a:schemeClr val="dk1"/>
          </a:lnRef>
          <a:fillRef idx="0">
            <a:schemeClr val="dk1"/>
          </a:fillRef>
          <a:effectRef idx="0">
            <a:schemeClr val="dk1"/>
          </a:effectRef>
          <a:fontRef idx="minor">
            <a:schemeClr val="tx1"/>
          </a:fontRef>
        </p:style>
      </p:cxnSp>
      <p:cxnSp>
        <p:nvCxnSpPr>
          <p:cNvPr id="114" name="Straight Connector 113">
            <a:extLst>
              <a:ext uri="{FF2B5EF4-FFF2-40B4-BE49-F238E27FC236}">
                <a16:creationId xmlns:a16="http://schemas.microsoft.com/office/drawing/2014/main" id="{A5F91E74-DBF3-4F5D-A843-1F8CC2C7F180}"/>
              </a:ext>
            </a:extLst>
          </p:cNvPr>
          <p:cNvCxnSpPr/>
          <p:nvPr>
            <p:custDataLst>
              <p:tags r:id="rId17"/>
            </p:custDataLst>
          </p:nvPr>
        </p:nvCxnSpPr>
        <p:spPr bwMode="auto">
          <a:xfrm>
            <a:off x="6526213" y="1990725"/>
            <a:ext cx="481013" cy="0"/>
          </a:xfrm>
          <a:prstGeom prst="line">
            <a:avLst/>
          </a:prstGeom>
          <a:ln w="12700" cap="flat" cmpd="sng" algn="ctr">
            <a:solidFill>
              <a:schemeClr val="tx1"/>
            </a:solidFill>
            <a:prstDash val="solid"/>
            <a:miter lim="800000"/>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13" name="Straight Connector 112">
            <a:extLst>
              <a:ext uri="{FF2B5EF4-FFF2-40B4-BE49-F238E27FC236}">
                <a16:creationId xmlns:a16="http://schemas.microsoft.com/office/drawing/2014/main" id="{3AF4F246-4000-4219-A417-C63C539355BC}"/>
              </a:ext>
            </a:extLst>
          </p:cNvPr>
          <p:cNvCxnSpPr/>
          <p:nvPr>
            <p:custDataLst>
              <p:tags r:id="rId18"/>
            </p:custDataLst>
          </p:nvPr>
        </p:nvCxnSpPr>
        <p:spPr bwMode="auto">
          <a:xfrm flipV="1">
            <a:off x="6526213" y="1990724"/>
            <a:ext cx="0" cy="260350"/>
          </a:xfrm>
          <a:prstGeom prst="line">
            <a:avLst/>
          </a:prstGeom>
          <a:ln w="12700" cap="flat" cmpd="sng" algn="ctr">
            <a:solidFill>
              <a:schemeClr val="tx1"/>
            </a:solidFill>
            <a:prstDash val="solid"/>
            <a:miter lim="800000"/>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22" name="Straight Connector 121">
            <a:extLst>
              <a:ext uri="{FF2B5EF4-FFF2-40B4-BE49-F238E27FC236}">
                <a16:creationId xmlns:a16="http://schemas.microsoft.com/office/drawing/2014/main" id="{F767A20A-FF63-4901-82C2-5FFFE615FD26}"/>
              </a:ext>
            </a:extLst>
          </p:cNvPr>
          <p:cNvCxnSpPr/>
          <p:nvPr>
            <p:custDataLst>
              <p:tags r:id="rId19"/>
            </p:custDataLst>
          </p:nvPr>
        </p:nvCxnSpPr>
        <p:spPr bwMode="auto">
          <a:xfrm>
            <a:off x="7870825" y="2525713"/>
            <a:ext cx="481013" cy="0"/>
          </a:xfrm>
          <a:prstGeom prst="line">
            <a:avLst/>
          </a:prstGeom>
          <a:ln w="12700" cap="flat" cmpd="sng" algn="ctr">
            <a:solidFill>
              <a:schemeClr val="tx1"/>
            </a:solidFill>
            <a:prstDash val="solid"/>
            <a:miter lim="800000"/>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21" name="Straight Connector 120">
            <a:extLst>
              <a:ext uri="{FF2B5EF4-FFF2-40B4-BE49-F238E27FC236}">
                <a16:creationId xmlns:a16="http://schemas.microsoft.com/office/drawing/2014/main" id="{3BD06581-5ADC-49E4-AFAA-50B278CB80CA}"/>
              </a:ext>
            </a:extLst>
          </p:cNvPr>
          <p:cNvCxnSpPr/>
          <p:nvPr>
            <p:custDataLst>
              <p:tags r:id="rId20"/>
            </p:custDataLst>
          </p:nvPr>
        </p:nvCxnSpPr>
        <p:spPr bwMode="auto">
          <a:xfrm flipV="1">
            <a:off x="7870825" y="2525713"/>
            <a:ext cx="0" cy="252413"/>
          </a:xfrm>
          <a:prstGeom prst="line">
            <a:avLst/>
          </a:prstGeom>
          <a:ln w="12700" cap="flat" cmpd="sng" algn="ctr">
            <a:solidFill>
              <a:schemeClr val="tx1"/>
            </a:solidFill>
            <a:prstDash val="solid"/>
            <a:miter lim="800000"/>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23" name="Straight Connector 122">
            <a:extLst>
              <a:ext uri="{FF2B5EF4-FFF2-40B4-BE49-F238E27FC236}">
                <a16:creationId xmlns:a16="http://schemas.microsoft.com/office/drawing/2014/main" id="{97C92F01-D6CE-41E6-9D18-A528766AB86A}"/>
              </a:ext>
            </a:extLst>
          </p:cNvPr>
          <p:cNvCxnSpPr/>
          <p:nvPr>
            <p:custDataLst>
              <p:tags r:id="rId21"/>
            </p:custDataLst>
          </p:nvPr>
        </p:nvCxnSpPr>
        <p:spPr bwMode="auto">
          <a:xfrm>
            <a:off x="8351838" y="2525712"/>
            <a:ext cx="0" cy="249238"/>
          </a:xfrm>
          <a:prstGeom prst="line">
            <a:avLst/>
          </a:prstGeom>
          <a:ln w="12700" cap="flat" cmpd="sng" algn="ctr">
            <a:solidFill>
              <a:schemeClr val="tx1"/>
            </a:solidFill>
            <a:prstDash val="solid"/>
            <a:miter lim="800000"/>
            <a:headEnd type="none" w="med" len="med"/>
            <a:tailEnd type="triangle" w="med" len="med"/>
          </a:ln>
          <a:effectLst/>
        </p:spPr>
        <p:style>
          <a:lnRef idx="1">
            <a:schemeClr val="dk1"/>
          </a:lnRef>
          <a:fillRef idx="0">
            <a:schemeClr val="dk1"/>
          </a:fillRef>
          <a:effectRef idx="0">
            <a:schemeClr val="dk1"/>
          </a:effectRef>
          <a:fontRef idx="minor">
            <a:schemeClr val="tx1"/>
          </a:fontRef>
        </p:style>
      </p:cxnSp>
      <p:cxnSp>
        <p:nvCxnSpPr>
          <p:cNvPr id="129" name="Straight Connector 128">
            <a:extLst>
              <a:ext uri="{FF2B5EF4-FFF2-40B4-BE49-F238E27FC236}">
                <a16:creationId xmlns:a16="http://schemas.microsoft.com/office/drawing/2014/main" id="{A087F0BD-E3C5-460E-AC2F-A0E524A5C842}"/>
              </a:ext>
            </a:extLst>
          </p:cNvPr>
          <p:cNvCxnSpPr/>
          <p:nvPr>
            <p:custDataLst>
              <p:tags r:id="rId22"/>
            </p:custDataLst>
          </p:nvPr>
        </p:nvCxnSpPr>
        <p:spPr bwMode="auto">
          <a:xfrm flipV="1">
            <a:off x="9215438" y="2306638"/>
            <a:ext cx="0" cy="252413"/>
          </a:xfrm>
          <a:prstGeom prst="line">
            <a:avLst/>
          </a:prstGeom>
          <a:ln w="12700" cap="flat" cmpd="sng" algn="ctr">
            <a:solidFill>
              <a:schemeClr val="tx1"/>
            </a:solidFill>
            <a:prstDash val="solid"/>
            <a:miter lim="800000"/>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30" name="Straight Connector 129">
            <a:extLst>
              <a:ext uri="{FF2B5EF4-FFF2-40B4-BE49-F238E27FC236}">
                <a16:creationId xmlns:a16="http://schemas.microsoft.com/office/drawing/2014/main" id="{E99B4DCF-C387-4251-9832-CF46627B4D74}"/>
              </a:ext>
            </a:extLst>
          </p:cNvPr>
          <p:cNvCxnSpPr/>
          <p:nvPr>
            <p:custDataLst>
              <p:tags r:id="rId23"/>
            </p:custDataLst>
          </p:nvPr>
        </p:nvCxnSpPr>
        <p:spPr bwMode="auto">
          <a:xfrm>
            <a:off x="9215438" y="2306638"/>
            <a:ext cx="481013" cy="0"/>
          </a:xfrm>
          <a:prstGeom prst="line">
            <a:avLst/>
          </a:prstGeom>
          <a:ln w="12700" cap="flat" cmpd="sng" algn="ctr">
            <a:solidFill>
              <a:schemeClr val="tx1"/>
            </a:solidFill>
            <a:prstDash val="solid"/>
            <a:miter lim="800000"/>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31" name="Straight Connector 130">
            <a:extLst>
              <a:ext uri="{FF2B5EF4-FFF2-40B4-BE49-F238E27FC236}">
                <a16:creationId xmlns:a16="http://schemas.microsoft.com/office/drawing/2014/main" id="{34F83EE9-4FBD-45D0-AB41-076BEAE90222}"/>
              </a:ext>
            </a:extLst>
          </p:cNvPr>
          <p:cNvCxnSpPr/>
          <p:nvPr>
            <p:custDataLst>
              <p:tags r:id="rId24"/>
            </p:custDataLst>
          </p:nvPr>
        </p:nvCxnSpPr>
        <p:spPr bwMode="auto">
          <a:xfrm>
            <a:off x="9696450" y="2306637"/>
            <a:ext cx="0" cy="249238"/>
          </a:xfrm>
          <a:prstGeom prst="line">
            <a:avLst/>
          </a:prstGeom>
          <a:ln w="12700" cap="flat" cmpd="sng" algn="ctr">
            <a:solidFill>
              <a:schemeClr val="tx1"/>
            </a:solidFill>
            <a:prstDash val="solid"/>
            <a:miter lim="800000"/>
            <a:headEnd type="none" w="med" len="med"/>
            <a:tailEnd type="triangle" w="med" len="med"/>
          </a:ln>
          <a:effectLst/>
        </p:spPr>
        <p:style>
          <a:lnRef idx="1">
            <a:schemeClr val="dk1"/>
          </a:lnRef>
          <a:fillRef idx="0">
            <a:schemeClr val="dk1"/>
          </a:fillRef>
          <a:effectRef idx="0">
            <a:schemeClr val="dk1"/>
          </a:effectRef>
          <a:fontRef idx="minor">
            <a:schemeClr val="tx1"/>
          </a:fontRef>
        </p:style>
      </p:cxnSp>
      <p:cxnSp>
        <p:nvCxnSpPr>
          <p:cNvPr id="18" name="Straight Connector 17">
            <a:extLst>
              <a:ext uri="{FF2B5EF4-FFF2-40B4-BE49-F238E27FC236}">
                <a16:creationId xmlns:a16="http://schemas.microsoft.com/office/drawing/2014/main" id="{E63BBC63-433E-4618-9B3E-0ABBC13F90A8}"/>
              </a:ext>
            </a:extLst>
          </p:cNvPr>
          <p:cNvCxnSpPr/>
          <p:nvPr>
            <p:custDataLst>
              <p:tags r:id="rId25"/>
            </p:custDataLst>
          </p:nvPr>
        </p:nvCxnSpPr>
        <p:spPr bwMode="auto">
          <a:xfrm flipV="1">
            <a:off x="10560050" y="2057400"/>
            <a:ext cx="0" cy="254000"/>
          </a:xfrm>
          <a:prstGeom prst="line">
            <a:avLst/>
          </a:prstGeom>
          <a:ln w="12700" cap="flat" cmpd="sng" algn="ctr">
            <a:solidFill>
              <a:schemeClr val="tx1"/>
            </a:solidFill>
            <a:prstDash val="solid"/>
            <a:miter lim="800000"/>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9" name="Straight Connector 18">
            <a:extLst>
              <a:ext uri="{FF2B5EF4-FFF2-40B4-BE49-F238E27FC236}">
                <a16:creationId xmlns:a16="http://schemas.microsoft.com/office/drawing/2014/main" id="{BD8547F1-EA9B-4E23-A1B0-160E22CB6126}"/>
              </a:ext>
            </a:extLst>
          </p:cNvPr>
          <p:cNvCxnSpPr/>
          <p:nvPr>
            <p:custDataLst>
              <p:tags r:id="rId26"/>
            </p:custDataLst>
          </p:nvPr>
        </p:nvCxnSpPr>
        <p:spPr bwMode="auto">
          <a:xfrm>
            <a:off x="10560050" y="2057400"/>
            <a:ext cx="481013" cy="0"/>
          </a:xfrm>
          <a:prstGeom prst="line">
            <a:avLst/>
          </a:prstGeom>
          <a:ln w="12700" cap="flat" cmpd="sng" algn="ctr">
            <a:solidFill>
              <a:schemeClr val="tx1"/>
            </a:solidFill>
            <a:prstDash val="solid"/>
            <a:miter lim="800000"/>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20" name="Straight Connector 19">
            <a:extLst>
              <a:ext uri="{FF2B5EF4-FFF2-40B4-BE49-F238E27FC236}">
                <a16:creationId xmlns:a16="http://schemas.microsoft.com/office/drawing/2014/main" id="{7C8933A4-0460-44E6-A3BC-2C70C615F024}"/>
              </a:ext>
            </a:extLst>
          </p:cNvPr>
          <p:cNvCxnSpPr/>
          <p:nvPr>
            <p:custDataLst>
              <p:tags r:id="rId27"/>
            </p:custDataLst>
          </p:nvPr>
        </p:nvCxnSpPr>
        <p:spPr bwMode="auto">
          <a:xfrm>
            <a:off x="11041063" y="2057400"/>
            <a:ext cx="0" cy="249238"/>
          </a:xfrm>
          <a:prstGeom prst="line">
            <a:avLst/>
          </a:prstGeom>
          <a:ln w="12700" cap="flat" cmpd="sng" algn="ctr">
            <a:solidFill>
              <a:schemeClr val="tx1"/>
            </a:solidFill>
            <a:prstDash val="solid"/>
            <a:miter lim="800000"/>
            <a:headEnd type="none" w="med" len="med"/>
            <a:tailEnd type="triangle" w="med" len="med"/>
          </a:ln>
          <a:effectLst/>
        </p:spPr>
        <p:style>
          <a:lnRef idx="1">
            <a:schemeClr val="dk1"/>
          </a:lnRef>
          <a:fillRef idx="0">
            <a:schemeClr val="dk1"/>
          </a:fillRef>
          <a:effectRef idx="0">
            <a:schemeClr val="dk1"/>
          </a:effectRef>
          <a:fontRef idx="minor">
            <a:schemeClr val="tx1"/>
          </a:fontRef>
        </p:style>
      </p:cxnSp>
      <p:sp>
        <p:nvSpPr>
          <p:cNvPr id="79" name="Text Placeholder 2">
            <a:extLst>
              <a:ext uri="{FF2B5EF4-FFF2-40B4-BE49-F238E27FC236}">
                <a16:creationId xmlns:a16="http://schemas.microsoft.com/office/drawing/2014/main" id="{4BA39CD2-2DED-494B-81F4-42C4FB908AE5}"/>
              </a:ext>
            </a:extLst>
          </p:cNvPr>
          <p:cNvSpPr>
            <a:spLocks noGrp="1"/>
          </p:cNvSpPr>
          <p:nvPr>
            <p:custDataLst>
              <p:tags r:id="rId28"/>
            </p:custDataLst>
          </p:nvPr>
        </p:nvSpPr>
        <p:spPr bwMode="auto">
          <a:xfrm>
            <a:off x="1198563" y="4095750"/>
            <a:ext cx="377825" cy="136525"/>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FBDAFFDA-71F8-494B-81F4-FC5ECBC9162F}" type="datetime'''''''''''''Na''t''''''''i''''''o''''n'''">
              <a:rPr lang="en-GB" altLang="en-US" sz="1000" smtClean="0">
                <a:latin typeface="Arial" panose="020B0604020202020204" pitchFamily="34" charset="0"/>
              </a:rPr>
              <a:pPr/>
              <a:t>Nation</a:t>
            </a:fld>
            <a:endParaRPr lang="en-GB" sz="1000" dirty="0">
              <a:latin typeface="Arial" panose="020B0604020202020204" pitchFamily="34" charset="0"/>
              <a:cs typeface="Arial" panose="020B0604020202020204" pitchFamily="34" charset="0"/>
              <a:sym typeface="Arial" panose="020B0604020202020204" pitchFamily="34" charset="0"/>
            </a:endParaRPr>
          </a:p>
        </p:txBody>
      </p:sp>
      <p:sp>
        <p:nvSpPr>
          <p:cNvPr id="28" name="Text Placeholder 2">
            <a:extLst>
              <a:ext uri="{FF2B5EF4-FFF2-40B4-BE49-F238E27FC236}">
                <a16:creationId xmlns:a16="http://schemas.microsoft.com/office/drawing/2014/main" id="{FE06ACFE-E4D6-411B-9ADC-FFC9D7DBBDF4}"/>
              </a:ext>
            </a:extLst>
          </p:cNvPr>
          <p:cNvSpPr>
            <a:spLocks noGrp="1"/>
          </p:cNvSpPr>
          <p:nvPr>
            <p:custDataLst>
              <p:tags r:id="rId29"/>
            </p:custDataLst>
          </p:nvPr>
        </p:nvSpPr>
        <p:spPr bwMode="auto">
          <a:xfrm>
            <a:off x="2281238" y="4095751"/>
            <a:ext cx="901700" cy="136525"/>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63FC330D-DB3D-4ABF-9831-C35B1087B6F0}" type="datetime'E''''''''a''''st of'' ''E''ng''l''''''''''a''''n''''''d'''''">
              <a:rPr lang="en-GB" altLang="en-US" sz="1000" smtClean="0">
                <a:latin typeface="Arial" panose="020B0604020202020204" pitchFamily="34" charset="0"/>
              </a:rPr>
              <a:pPr/>
              <a:t>East of England</a:t>
            </a:fld>
            <a:endParaRPr lang="en-GB" sz="1000" dirty="0">
              <a:latin typeface="Arial" panose="020B0604020202020204" pitchFamily="34" charset="0"/>
              <a:cs typeface="Arial" panose="020B0604020202020204" pitchFamily="34" charset="0"/>
              <a:sym typeface="Arial" panose="020B0604020202020204" pitchFamily="34" charset="0"/>
            </a:endParaRPr>
          </a:p>
        </p:txBody>
      </p:sp>
      <p:sp>
        <p:nvSpPr>
          <p:cNvPr id="53" name="Text Placeholder 2">
            <a:extLst>
              <a:ext uri="{FF2B5EF4-FFF2-40B4-BE49-F238E27FC236}">
                <a16:creationId xmlns:a16="http://schemas.microsoft.com/office/drawing/2014/main" id="{A7A40268-0E96-4328-8907-96DEE872275F}"/>
              </a:ext>
            </a:extLst>
          </p:cNvPr>
          <p:cNvSpPr>
            <a:spLocks noGrp="1"/>
          </p:cNvSpPr>
          <p:nvPr>
            <p:custDataLst>
              <p:tags r:id="rId30"/>
            </p:custDataLst>
          </p:nvPr>
        </p:nvSpPr>
        <p:spPr bwMode="auto">
          <a:xfrm>
            <a:off x="9140825" y="4095751"/>
            <a:ext cx="628650" cy="136525"/>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ECCDA3FB-2534-4BE1-8382-7A166EB56B38}" type="datetime'''''''''S''''''''ou''''''t''h ''E''''''''a''''''s''t'''''">
              <a:rPr lang="en-GB" altLang="en-US" sz="1000" smtClean="0">
                <a:latin typeface="Arial" panose="020B0604020202020204" pitchFamily="34" charset="0"/>
              </a:rPr>
              <a:pPr/>
              <a:t>South East</a:t>
            </a:fld>
            <a:endParaRPr lang="en-GB" sz="1000" dirty="0">
              <a:latin typeface="Arial" panose="020B0604020202020204" pitchFamily="34" charset="0"/>
              <a:cs typeface="Arial" panose="020B0604020202020204" pitchFamily="34" charset="0"/>
              <a:sym typeface="Arial" panose="020B0604020202020204" pitchFamily="34" charset="0"/>
            </a:endParaRPr>
          </a:p>
        </p:txBody>
      </p:sp>
      <p:sp>
        <p:nvSpPr>
          <p:cNvPr id="50" name="Text Placeholder 2">
            <a:extLst>
              <a:ext uri="{FF2B5EF4-FFF2-40B4-BE49-F238E27FC236}">
                <a16:creationId xmlns:a16="http://schemas.microsoft.com/office/drawing/2014/main" id="{ABE8EE4C-357E-49A3-BBCA-E304B6C6C955}"/>
              </a:ext>
            </a:extLst>
          </p:cNvPr>
          <p:cNvSpPr>
            <a:spLocks noGrp="1"/>
          </p:cNvSpPr>
          <p:nvPr>
            <p:custDataLst>
              <p:tags r:id="rId31"/>
            </p:custDataLst>
          </p:nvPr>
        </p:nvSpPr>
        <p:spPr bwMode="auto">
          <a:xfrm>
            <a:off x="7788275" y="4095751"/>
            <a:ext cx="646113" cy="136525"/>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89AB5987-B78F-4CED-8729-2AC2F4E3AF8D}" type="datetime'N''o''r''''''th'' ''''''''W''e''''''''''''''''''s''''t'''''">
              <a:rPr lang="en-GB" altLang="en-US" sz="1000" smtClean="0">
                <a:latin typeface="Arial" panose="020B0604020202020204" pitchFamily="34" charset="0"/>
              </a:rPr>
              <a:pPr/>
              <a:t>North West</a:t>
            </a:fld>
            <a:endParaRPr lang="en-GB" sz="1000" dirty="0">
              <a:latin typeface="Arial" panose="020B0604020202020204" pitchFamily="34" charset="0"/>
              <a:cs typeface="Arial" panose="020B0604020202020204" pitchFamily="34" charset="0"/>
              <a:sym typeface="Arial" panose="020B0604020202020204" pitchFamily="34" charset="0"/>
            </a:endParaRPr>
          </a:p>
        </p:txBody>
      </p:sp>
      <p:sp>
        <p:nvSpPr>
          <p:cNvPr id="42" name="Text Placeholder 2">
            <a:extLst>
              <a:ext uri="{FF2B5EF4-FFF2-40B4-BE49-F238E27FC236}">
                <a16:creationId xmlns:a16="http://schemas.microsoft.com/office/drawing/2014/main" id="{763DF609-413C-4A40-8D9B-8E99DF048A35}"/>
              </a:ext>
            </a:extLst>
          </p:cNvPr>
          <p:cNvSpPr>
            <a:spLocks noGrp="1"/>
          </p:cNvSpPr>
          <p:nvPr>
            <p:custDataLst>
              <p:tags r:id="rId32"/>
            </p:custDataLst>
          </p:nvPr>
        </p:nvSpPr>
        <p:spPr bwMode="auto">
          <a:xfrm>
            <a:off x="3860800" y="4095750"/>
            <a:ext cx="431800" cy="136525"/>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DA438E69-FED3-4B8D-A4D2-20634A2ED751}" type="datetime'''Lo''''''''n''''''d''''''''''o''''n'''''''''''''''''''''''''">
              <a:rPr lang="en-GB" altLang="en-US" sz="1000" smtClean="0">
                <a:latin typeface="Arial" panose="020B0604020202020204" pitchFamily="34" charset="0"/>
              </a:rPr>
              <a:pPr/>
              <a:t>London</a:t>
            </a:fld>
            <a:endParaRPr lang="en-GB" sz="1000" dirty="0">
              <a:latin typeface="Arial" panose="020B0604020202020204" pitchFamily="34" charset="0"/>
              <a:cs typeface="Arial" panose="020B0604020202020204" pitchFamily="34" charset="0"/>
              <a:sym typeface="Arial" panose="020B0604020202020204" pitchFamily="34" charset="0"/>
            </a:endParaRPr>
          </a:p>
        </p:txBody>
      </p:sp>
      <p:sp>
        <p:nvSpPr>
          <p:cNvPr id="48" name="Text Placeholder 2">
            <a:extLst>
              <a:ext uri="{FF2B5EF4-FFF2-40B4-BE49-F238E27FC236}">
                <a16:creationId xmlns:a16="http://schemas.microsoft.com/office/drawing/2014/main" id="{DF3621B9-BB44-4DCA-98BE-6E1FA85A05E0}"/>
              </a:ext>
            </a:extLst>
          </p:cNvPr>
          <p:cNvSpPr>
            <a:spLocks noGrp="1"/>
          </p:cNvSpPr>
          <p:nvPr>
            <p:custDataLst>
              <p:tags r:id="rId33"/>
            </p:custDataLst>
          </p:nvPr>
        </p:nvSpPr>
        <p:spPr bwMode="auto">
          <a:xfrm>
            <a:off x="6370638" y="4095749"/>
            <a:ext cx="792163" cy="27305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square" lIns="0" tIns="0" rIns="0" bIns="0" numCol="1" spcCol="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1A8DAFFE-6D66-49CD-85CF-5192A27DA8CF}" type="datetime'No''r''''''t''''''h Ea''st a''nd'' ''''''Yorksh''i''''''r''e'">
              <a:rPr lang="en-GB" altLang="en-US" sz="1000" smtClean="0">
                <a:latin typeface="Arial" panose="020B0604020202020204" pitchFamily="34" charset="0"/>
              </a:rPr>
              <a:pPr/>
              <a:t>North East and Yorkshire</a:t>
            </a:fld>
            <a:endParaRPr lang="en-GB" sz="1000" dirty="0">
              <a:latin typeface="Arial" panose="020B0604020202020204" pitchFamily="34" charset="0"/>
              <a:cs typeface="Arial" panose="020B0604020202020204" pitchFamily="34" charset="0"/>
              <a:sym typeface="Arial" panose="020B0604020202020204" pitchFamily="34" charset="0"/>
            </a:endParaRPr>
          </a:p>
        </p:txBody>
      </p:sp>
      <p:sp>
        <p:nvSpPr>
          <p:cNvPr id="44" name="Text Placeholder 2">
            <a:extLst>
              <a:ext uri="{FF2B5EF4-FFF2-40B4-BE49-F238E27FC236}">
                <a16:creationId xmlns:a16="http://schemas.microsoft.com/office/drawing/2014/main" id="{84B3FC91-84E3-4B44-9845-2CF873F49DB0}"/>
              </a:ext>
            </a:extLst>
          </p:cNvPr>
          <p:cNvSpPr>
            <a:spLocks noGrp="1"/>
          </p:cNvSpPr>
          <p:nvPr>
            <p:custDataLst>
              <p:tags r:id="rId34"/>
            </p:custDataLst>
          </p:nvPr>
        </p:nvSpPr>
        <p:spPr bwMode="auto">
          <a:xfrm>
            <a:off x="5162550" y="4095750"/>
            <a:ext cx="519113" cy="136525"/>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C067D302-5A4F-459D-AC0F-F7B42943AAC7}" type="datetime'M''i''''''''''''d''l''a''n''''''''d''''''''''''''''''s'''''''">
              <a:rPr lang="en-GB" altLang="en-US" sz="1000" smtClean="0">
                <a:latin typeface="Arial" panose="020B0604020202020204" pitchFamily="34" charset="0"/>
              </a:rPr>
              <a:pPr/>
              <a:t>Midlands</a:t>
            </a:fld>
            <a:endParaRPr lang="en-GB" sz="1000" dirty="0">
              <a:latin typeface="Arial" panose="020B0604020202020204" pitchFamily="34" charset="0"/>
              <a:cs typeface="Arial" panose="020B0604020202020204" pitchFamily="34" charset="0"/>
              <a:sym typeface="Arial" panose="020B0604020202020204" pitchFamily="34" charset="0"/>
            </a:endParaRPr>
          </a:p>
        </p:txBody>
      </p:sp>
      <p:sp>
        <p:nvSpPr>
          <p:cNvPr id="56" name="Text Placeholder 2">
            <a:extLst>
              <a:ext uri="{FF2B5EF4-FFF2-40B4-BE49-F238E27FC236}">
                <a16:creationId xmlns:a16="http://schemas.microsoft.com/office/drawing/2014/main" id="{D8A8876A-4677-4804-BBC8-E5994672B316}"/>
              </a:ext>
            </a:extLst>
          </p:cNvPr>
          <p:cNvSpPr>
            <a:spLocks noGrp="1"/>
          </p:cNvSpPr>
          <p:nvPr>
            <p:custDataLst>
              <p:tags r:id="rId35"/>
            </p:custDataLst>
          </p:nvPr>
        </p:nvSpPr>
        <p:spPr bwMode="auto">
          <a:xfrm>
            <a:off x="10467975" y="4095751"/>
            <a:ext cx="665163" cy="136525"/>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F7FB4F89-A4FB-4B03-9EE7-5DCC40D3729F}" type="datetime'S''o''''''''''''''u''''''''th'''''''''' ''''We''''st'''">
              <a:rPr lang="en-GB" altLang="en-US" sz="1000" smtClean="0">
                <a:latin typeface="Arial" panose="020B0604020202020204" pitchFamily="34" charset="0"/>
              </a:rPr>
              <a:pPr/>
              <a:t>South West</a:t>
            </a:fld>
            <a:endParaRPr lang="en-GB" sz="1000" dirty="0">
              <a:latin typeface="Arial" panose="020B0604020202020204" pitchFamily="34" charset="0"/>
              <a:cs typeface="Arial" panose="020B0604020202020204" pitchFamily="34" charset="0"/>
              <a:sym typeface="Arial" panose="020B0604020202020204" pitchFamily="34" charset="0"/>
            </a:endParaRPr>
          </a:p>
        </p:txBody>
      </p:sp>
      <p:sp>
        <p:nvSpPr>
          <p:cNvPr id="76" name="Text Placeholder 2">
            <a:extLst>
              <a:ext uri="{FF2B5EF4-FFF2-40B4-BE49-F238E27FC236}">
                <a16:creationId xmlns:a16="http://schemas.microsoft.com/office/drawing/2014/main" id="{FE06ACFE-E4D6-411B-9ADC-FFC9D7DBBDF4}"/>
              </a:ext>
            </a:extLst>
          </p:cNvPr>
          <p:cNvSpPr>
            <a:spLocks noGrp="1"/>
          </p:cNvSpPr>
          <p:nvPr>
            <p:custDataLst>
              <p:tags r:id="rId36"/>
            </p:custDataLst>
          </p:nvPr>
        </p:nvSpPr>
        <p:spPr bwMode="auto">
          <a:xfrm>
            <a:off x="1131888" y="2128838"/>
            <a:ext cx="512763" cy="193675"/>
          </a:xfrm>
          <a:prstGeom prst="ellipse">
            <a:avLst/>
          </a:prstGeom>
          <a:solidFill>
            <a:srgbClr val="FFFFFF"/>
          </a:solidFill>
          <a:ln w="9525" algn="ctr">
            <a:solidFill>
              <a:schemeClr val="tx1"/>
            </a:solidFill>
          </a:ln>
          <a:effectLst/>
        </p:spPr>
        <p:txBody>
          <a:bodyPr vert="horz" wrap="none" lIns="0" tIns="0" rIns="0"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08FFCE17-2D9E-4C83-BE65-5D742292E167}" type="datetime'''''''''''''''''''''+''''''''''''0''''''''''.''''''''3''''%'''">
              <a:rPr lang="en-GB" altLang="en-US" sz="1000" b="1" smtClean="0">
                <a:effectLst/>
                <a:latin typeface="Arial" panose="020B0604020202020204" pitchFamily="34" charset="0"/>
              </a:rPr>
              <a:pPr/>
              <a:t>+0.3%</a:t>
            </a:fld>
            <a:endParaRPr lang="en-GB" sz="1000" b="1" dirty="0">
              <a:latin typeface="Arial" panose="020B0604020202020204" pitchFamily="34" charset="0"/>
              <a:cs typeface="Arial" panose="020B0604020202020204" pitchFamily="34" charset="0"/>
              <a:sym typeface="Arial" panose="020B0604020202020204" pitchFamily="34" charset="0"/>
            </a:endParaRPr>
          </a:p>
        </p:txBody>
      </p:sp>
      <p:sp>
        <p:nvSpPr>
          <p:cNvPr id="81" name="Text Placeholder 2">
            <a:extLst>
              <a:ext uri="{FF2B5EF4-FFF2-40B4-BE49-F238E27FC236}">
                <a16:creationId xmlns:a16="http://schemas.microsoft.com/office/drawing/2014/main" id="{FE06ACFE-E4D6-411B-9ADC-FFC9D7DBBDF4}"/>
              </a:ext>
            </a:extLst>
          </p:cNvPr>
          <p:cNvSpPr>
            <a:spLocks noGrp="1"/>
          </p:cNvSpPr>
          <p:nvPr>
            <p:custDataLst>
              <p:tags r:id="rId37"/>
            </p:custDataLst>
          </p:nvPr>
        </p:nvSpPr>
        <p:spPr bwMode="auto">
          <a:xfrm>
            <a:off x="2274888" y="1316039"/>
            <a:ext cx="915988" cy="193675"/>
          </a:xfrm>
          <a:prstGeom prst="ellipse">
            <a:avLst/>
          </a:prstGeom>
          <a:solidFill>
            <a:srgbClr val="FFFFFF"/>
          </a:solidFill>
          <a:ln w="9525" algn="ctr">
            <a:solidFill>
              <a:schemeClr val="tx1"/>
            </a:solidFill>
          </a:ln>
          <a:effectLst/>
        </p:spPr>
        <p:txBody>
          <a:bodyPr vert="horz" wrap="none" lIns="0" tIns="0" rIns="0"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r>
              <a:rPr lang="en-GB" altLang="en-US" sz="1000" b="1" dirty="0">
                <a:effectLst/>
                <a:latin typeface="Arial" panose="020B0604020202020204" pitchFamily="34" charset="0"/>
              </a:rPr>
              <a:t>No change</a:t>
            </a:r>
            <a:endParaRPr lang="en-GB" sz="1000" b="1" dirty="0">
              <a:latin typeface="Arial" panose="020B0604020202020204" pitchFamily="34" charset="0"/>
              <a:cs typeface="Arial" panose="020B0604020202020204" pitchFamily="34" charset="0"/>
              <a:sym typeface="Arial" panose="020B0604020202020204" pitchFamily="34" charset="0"/>
            </a:endParaRPr>
          </a:p>
        </p:txBody>
      </p:sp>
      <p:sp>
        <p:nvSpPr>
          <p:cNvPr id="96" name="Text Placeholder 2">
            <a:extLst>
              <a:ext uri="{FF2B5EF4-FFF2-40B4-BE49-F238E27FC236}">
                <a16:creationId xmlns:a16="http://schemas.microsoft.com/office/drawing/2014/main" id="{FE06ACFE-E4D6-411B-9ADC-FFC9D7DBBDF4}"/>
              </a:ext>
            </a:extLst>
          </p:cNvPr>
          <p:cNvSpPr>
            <a:spLocks noGrp="1"/>
          </p:cNvSpPr>
          <p:nvPr>
            <p:custDataLst>
              <p:tags r:id="rId38"/>
            </p:custDataLst>
          </p:nvPr>
        </p:nvSpPr>
        <p:spPr bwMode="auto">
          <a:xfrm>
            <a:off x="3619500" y="2414589"/>
            <a:ext cx="915988" cy="193675"/>
          </a:xfrm>
          <a:prstGeom prst="ellipse">
            <a:avLst/>
          </a:prstGeom>
          <a:solidFill>
            <a:srgbClr val="FFFFFF"/>
          </a:solidFill>
          <a:ln w="9525" algn="ctr">
            <a:solidFill>
              <a:schemeClr val="tx1"/>
            </a:solidFill>
          </a:ln>
          <a:effectLst/>
        </p:spPr>
        <p:txBody>
          <a:bodyPr vert="horz" wrap="none" lIns="0" tIns="0" rIns="0"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r>
              <a:rPr lang="en-GB" altLang="en-US" sz="1000" b="1" dirty="0">
                <a:effectLst/>
                <a:latin typeface="Arial" panose="020B0604020202020204" pitchFamily="34" charset="0"/>
              </a:rPr>
              <a:t>No change</a:t>
            </a:r>
            <a:endParaRPr lang="en-GB" sz="1000" b="1" dirty="0">
              <a:latin typeface="Arial" panose="020B0604020202020204" pitchFamily="34" charset="0"/>
              <a:cs typeface="Arial" panose="020B0604020202020204" pitchFamily="34" charset="0"/>
              <a:sym typeface="Arial" panose="020B0604020202020204" pitchFamily="34" charset="0"/>
            </a:endParaRPr>
          </a:p>
        </p:txBody>
      </p:sp>
      <p:sp>
        <p:nvSpPr>
          <p:cNvPr id="104" name="Text Placeholder 2">
            <a:extLst>
              <a:ext uri="{FF2B5EF4-FFF2-40B4-BE49-F238E27FC236}">
                <a16:creationId xmlns:a16="http://schemas.microsoft.com/office/drawing/2014/main" id="{FE06ACFE-E4D6-411B-9ADC-FFC9D7DBBDF4}"/>
              </a:ext>
            </a:extLst>
          </p:cNvPr>
          <p:cNvSpPr>
            <a:spLocks noGrp="1"/>
          </p:cNvSpPr>
          <p:nvPr>
            <p:custDataLst>
              <p:tags r:id="rId39"/>
            </p:custDataLst>
          </p:nvPr>
        </p:nvSpPr>
        <p:spPr bwMode="auto">
          <a:xfrm>
            <a:off x="5165725" y="2259013"/>
            <a:ext cx="512763" cy="193675"/>
          </a:xfrm>
          <a:prstGeom prst="ellipse">
            <a:avLst/>
          </a:prstGeom>
          <a:solidFill>
            <a:srgbClr val="FFFFFF"/>
          </a:solidFill>
          <a:ln w="9525" algn="ctr">
            <a:solidFill>
              <a:schemeClr val="tx1"/>
            </a:solidFill>
          </a:ln>
          <a:effectLst/>
        </p:spPr>
        <p:txBody>
          <a:bodyPr vert="horz" wrap="none" lIns="0" tIns="0" rIns="0"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3F1851DC-43CF-48C4-8864-EFDBCBB1B90C}" type="datetime'''''''''''''''''''''+''''''''''''0''''''''.''''''''''''''8%'">
              <a:rPr lang="en-GB" altLang="en-US" sz="1000" b="1" smtClean="0">
                <a:effectLst/>
                <a:latin typeface="Arial" panose="020B0604020202020204" pitchFamily="34" charset="0"/>
              </a:rPr>
              <a:pPr/>
              <a:t>+0.8%</a:t>
            </a:fld>
            <a:endParaRPr lang="en-GB" sz="1000" b="1" dirty="0">
              <a:latin typeface="Arial" panose="020B0604020202020204" pitchFamily="34" charset="0"/>
              <a:cs typeface="Arial" panose="020B0604020202020204" pitchFamily="34" charset="0"/>
              <a:sym typeface="Arial" panose="020B0604020202020204" pitchFamily="34" charset="0"/>
            </a:endParaRPr>
          </a:p>
        </p:txBody>
      </p:sp>
      <p:sp>
        <p:nvSpPr>
          <p:cNvPr id="111" name="Text Placeholder 2">
            <a:extLst>
              <a:ext uri="{FF2B5EF4-FFF2-40B4-BE49-F238E27FC236}">
                <a16:creationId xmlns:a16="http://schemas.microsoft.com/office/drawing/2014/main" id="{FE06ACFE-E4D6-411B-9ADC-FFC9D7DBBDF4}"/>
              </a:ext>
            </a:extLst>
          </p:cNvPr>
          <p:cNvSpPr>
            <a:spLocks noGrp="1"/>
          </p:cNvSpPr>
          <p:nvPr>
            <p:custDataLst>
              <p:tags r:id="rId40"/>
            </p:custDataLst>
          </p:nvPr>
        </p:nvSpPr>
        <p:spPr bwMode="auto">
          <a:xfrm>
            <a:off x="6510338" y="1893888"/>
            <a:ext cx="512763" cy="193675"/>
          </a:xfrm>
          <a:prstGeom prst="ellipse">
            <a:avLst/>
          </a:prstGeom>
          <a:solidFill>
            <a:srgbClr val="FFFFFF"/>
          </a:solidFill>
          <a:ln w="9525" algn="ctr">
            <a:solidFill>
              <a:schemeClr val="tx1"/>
            </a:solidFill>
          </a:ln>
          <a:effectLst/>
        </p:spPr>
        <p:txBody>
          <a:bodyPr vert="horz" wrap="none" lIns="0" tIns="0" rIns="0"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20E0916E-95CA-4F4B-BFEF-862478E7FD2A}" type="datetime'''''+0''.''''''''''''''4''''''''''''''''''''''''%'''''">
              <a:rPr lang="en-GB" altLang="en-US" sz="1000" b="1" smtClean="0">
                <a:effectLst/>
                <a:latin typeface="Arial" panose="020B0604020202020204" pitchFamily="34" charset="0"/>
              </a:rPr>
              <a:pPr/>
              <a:t>+0.4%</a:t>
            </a:fld>
            <a:endParaRPr lang="en-GB" sz="1000" b="1" dirty="0">
              <a:latin typeface="Arial" panose="020B0604020202020204" pitchFamily="34" charset="0"/>
              <a:cs typeface="Arial" panose="020B0604020202020204" pitchFamily="34" charset="0"/>
              <a:sym typeface="Arial" panose="020B0604020202020204" pitchFamily="34" charset="0"/>
            </a:endParaRPr>
          </a:p>
        </p:txBody>
      </p:sp>
      <p:sp>
        <p:nvSpPr>
          <p:cNvPr id="119" name="Text Placeholder 2">
            <a:extLst>
              <a:ext uri="{FF2B5EF4-FFF2-40B4-BE49-F238E27FC236}">
                <a16:creationId xmlns:a16="http://schemas.microsoft.com/office/drawing/2014/main" id="{FE06ACFE-E4D6-411B-9ADC-FFC9D7DBBDF4}"/>
              </a:ext>
            </a:extLst>
          </p:cNvPr>
          <p:cNvSpPr>
            <a:spLocks noGrp="1"/>
          </p:cNvSpPr>
          <p:nvPr>
            <p:custDataLst>
              <p:tags r:id="rId41"/>
            </p:custDataLst>
          </p:nvPr>
        </p:nvSpPr>
        <p:spPr bwMode="auto">
          <a:xfrm>
            <a:off x="7854950" y="2428875"/>
            <a:ext cx="512763" cy="193675"/>
          </a:xfrm>
          <a:prstGeom prst="ellipse">
            <a:avLst/>
          </a:prstGeom>
          <a:solidFill>
            <a:srgbClr val="FFFFFF"/>
          </a:solidFill>
          <a:ln w="9525" algn="ctr">
            <a:solidFill>
              <a:schemeClr val="tx1"/>
            </a:solidFill>
          </a:ln>
          <a:effectLst/>
        </p:spPr>
        <p:txBody>
          <a:bodyPr vert="horz" wrap="none" lIns="0" tIns="0" rIns="0"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A0C160DE-0BE4-49F9-BFED-6094EA4338A4}" type="datetime'+''''''''''0''''''''''''''.''1''''''''''''''''''%'">
              <a:rPr lang="en-GB" altLang="en-US" sz="1000" b="1" smtClean="0">
                <a:effectLst/>
                <a:latin typeface="Arial" panose="020B0604020202020204" pitchFamily="34" charset="0"/>
              </a:rPr>
              <a:pPr/>
              <a:t>+0.1%</a:t>
            </a:fld>
            <a:endParaRPr lang="en-GB" sz="1000" b="1" dirty="0">
              <a:latin typeface="Arial" panose="020B0604020202020204" pitchFamily="34" charset="0"/>
              <a:cs typeface="Arial" panose="020B0604020202020204" pitchFamily="34" charset="0"/>
              <a:sym typeface="Arial" panose="020B0604020202020204" pitchFamily="34" charset="0"/>
            </a:endParaRPr>
          </a:p>
        </p:txBody>
      </p:sp>
      <p:sp>
        <p:nvSpPr>
          <p:cNvPr id="127" name="Text Placeholder 2">
            <a:extLst>
              <a:ext uri="{FF2B5EF4-FFF2-40B4-BE49-F238E27FC236}">
                <a16:creationId xmlns:a16="http://schemas.microsoft.com/office/drawing/2014/main" id="{FE06ACFE-E4D6-411B-9ADC-FFC9D7DBBDF4}"/>
              </a:ext>
            </a:extLst>
          </p:cNvPr>
          <p:cNvSpPr>
            <a:spLocks noGrp="1"/>
          </p:cNvSpPr>
          <p:nvPr>
            <p:custDataLst>
              <p:tags r:id="rId42"/>
            </p:custDataLst>
          </p:nvPr>
        </p:nvSpPr>
        <p:spPr bwMode="auto">
          <a:xfrm>
            <a:off x="9199563" y="2209800"/>
            <a:ext cx="512763" cy="193675"/>
          </a:xfrm>
          <a:prstGeom prst="ellipse">
            <a:avLst/>
          </a:prstGeom>
          <a:solidFill>
            <a:srgbClr val="FFFFFF"/>
          </a:solidFill>
          <a:ln w="9525" algn="ctr">
            <a:solidFill>
              <a:schemeClr val="tx1"/>
            </a:solidFill>
          </a:ln>
          <a:effectLst/>
        </p:spPr>
        <p:txBody>
          <a:bodyPr vert="horz" wrap="none" lIns="0" tIns="0" rIns="0"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1117839B-A7A0-4C38-B0A6-D83DA822D80C}" type="datetime'''''''''''''''''+''''0''''''''''''.''1''''''%'''''''''''">
              <a:rPr lang="en-GB" altLang="en-US" sz="1000" b="1" smtClean="0">
                <a:effectLst/>
                <a:latin typeface="Arial" panose="020B0604020202020204" pitchFamily="34" charset="0"/>
              </a:rPr>
              <a:pPr/>
              <a:t>+0.1%</a:t>
            </a:fld>
            <a:endParaRPr lang="en-GB" sz="1000" b="1" dirty="0">
              <a:latin typeface="Arial" panose="020B0604020202020204" pitchFamily="34" charset="0"/>
              <a:cs typeface="Arial" panose="020B0604020202020204" pitchFamily="34" charset="0"/>
              <a:sym typeface="Arial" panose="020B0604020202020204" pitchFamily="34" charset="0"/>
            </a:endParaRPr>
          </a:p>
        </p:txBody>
      </p:sp>
      <p:sp>
        <p:nvSpPr>
          <p:cNvPr id="77" name="Text Placeholder 2">
            <a:extLst>
              <a:ext uri="{FF2B5EF4-FFF2-40B4-BE49-F238E27FC236}">
                <a16:creationId xmlns:a16="http://schemas.microsoft.com/office/drawing/2014/main" id="{FE06ACFE-E4D6-411B-9ADC-FFC9D7DBBDF4}"/>
              </a:ext>
            </a:extLst>
          </p:cNvPr>
          <p:cNvSpPr>
            <a:spLocks noGrp="1"/>
          </p:cNvSpPr>
          <p:nvPr>
            <p:custDataLst>
              <p:tags r:id="rId43"/>
            </p:custDataLst>
          </p:nvPr>
        </p:nvSpPr>
        <p:spPr bwMode="auto">
          <a:xfrm>
            <a:off x="10544175" y="1960564"/>
            <a:ext cx="512763" cy="193675"/>
          </a:xfrm>
          <a:prstGeom prst="ellipse">
            <a:avLst/>
          </a:prstGeom>
          <a:solidFill>
            <a:srgbClr val="FFFFFF"/>
          </a:solidFill>
          <a:ln w="9525" algn="ctr">
            <a:solidFill>
              <a:schemeClr val="tx1"/>
            </a:solidFill>
          </a:ln>
          <a:effectLst/>
        </p:spPr>
        <p:txBody>
          <a:bodyPr vert="horz" wrap="none" lIns="0" tIns="0" rIns="0"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BEEEE987-F336-4B0B-9EBE-1F17501D7403}" type="datetime'''+''''''''''''0''''''.''''''''''''''''''2''''%'''''''''''">
              <a:rPr lang="en-GB" altLang="en-US" sz="1000" b="1" smtClean="0">
                <a:effectLst/>
                <a:latin typeface="Arial" panose="020B0604020202020204" pitchFamily="34" charset="0"/>
              </a:rPr>
              <a:pPr/>
              <a:t>+0.2%</a:t>
            </a:fld>
            <a:endParaRPr lang="en-GB" sz="1000" b="1" dirty="0">
              <a:latin typeface="Arial" panose="020B0604020202020204" pitchFamily="34" charset="0"/>
              <a:cs typeface="Arial" panose="020B0604020202020204" pitchFamily="34" charset="0"/>
              <a:sym typeface="Arial" panose="020B0604020202020204" pitchFamily="34" charset="0"/>
            </a:endParaRPr>
          </a:p>
        </p:txBody>
      </p:sp>
      <p:sp>
        <p:nvSpPr>
          <p:cNvPr id="83" name="Rectangle 82">
            <a:extLst>
              <a:ext uri="{FF2B5EF4-FFF2-40B4-BE49-F238E27FC236}">
                <a16:creationId xmlns:a16="http://schemas.microsoft.com/office/drawing/2014/main" id="{BFA0AB92-EEC4-4D58-8F67-D15465F07E47}"/>
              </a:ext>
            </a:extLst>
          </p:cNvPr>
          <p:cNvSpPr/>
          <p:nvPr>
            <p:custDataLst>
              <p:tags r:id="rId44"/>
            </p:custDataLst>
          </p:nvPr>
        </p:nvSpPr>
        <p:spPr bwMode="auto">
          <a:xfrm>
            <a:off x="10548938" y="1301750"/>
            <a:ext cx="179388" cy="133350"/>
          </a:xfrm>
          <a:prstGeom prst="rect">
            <a:avLst/>
          </a:prstGeom>
          <a:solidFill>
            <a:srgbClr val="99CCFF"/>
          </a:solidFill>
          <a:ln w="9525" cap="flat" cmpd="sng" algn="ctr">
            <a:solidFill>
              <a:schemeClr val="tx1"/>
            </a:solid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a16="http://schemas.microsoft.com/office/drawing/2014/main" id="{6509AB36-2C4A-4DF6-BE3D-ADC2F9FA5E3B}"/>
              </a:ext>
            </a:extLst>
          </p:cNvPr>
          <p:cNvSpPr/>
          <p:nvPr>
            <p:custDataLst>
              <p:tags r:id="rId45"/>
            </p:custDataLst>
          </p:nvPr>
        </p:nvSpPr>
        <p:spPr bwMode="auto">
          <a:xfrm>
            <a:off x="10548937" y="1497013"/>
            <a:ext cx="179388" cy="133350"/>
          </a:xfrm>
          <a:prstGeom prst="rect">
            <a:avLst/>
          </a:prstGeom>
          <a:solidFill>
            <a:srgbClr val="0D3692"/>
          </a:solidFill>
          <a:ln w="9525" cap="flat" cmpd="sng" algn="ctr">
            <a:solidFill>
              <a:schemeClr val="tx1"/>
            </a:solid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Text Placeholder 2">
            <a:extLst>
              <a:ext uri="{FF2B5EF4-FFF2-40B4-BE49-F238E27FC236}">
                <a16:creationId xmlns:a16="http://schemas.microsoft.com/office/drawing/2014/main" id="{FE06ACFE-E4D6-411B-9ADC-FFC9D7DBBDF4}"/>
              </a:ext>
            </a:extLst>
          </p:cNvPr>
          <p:cNvSpPr>
            <a:spLocks noGrp="1"/>
          </p:cNvSpPr>
          <p:nvPr>
            <p:custDataLst>
              <p:tags r:id="rId46"/>
            </p:custDataLst>
          </p:nvPr>
        </p:nvSpPr>
        <p:spPr bwMode="auto">
          <a:xfrm>
            <a:off x="10779125" y="1309688"/>
            <a:ext cx="642938" cy="136525"/>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spcAft>
                <a:spcPct val="0"/>
              </a:spcAft>
              <a:buNone/>
            </a:pPr>
            <a:fld id="{7D9C8D25-A7F2-4DEF-9537-D22C4975F473}" type="datetime'1'' ''''''''A''''''ug'''''''''' 2''''''02''''2'''''''''">
              <a:rPr lang="en-GB" altLang="en-US" sz="1000" smtClean="0">
                <a:latin typeface="Arial" panose="020B0604020202020204" pitchFamily="34" charset="0"/>
              </a:rPr>
              <a:pPr/>
              <a:t>1 Aug 2022</a:t>
            </a:fld>
            <a:endParaRPr lang="en-GB" sz="1000" dirty="0">
              <a:latin typeface="Arial" panose="020B0604020202020204" pitchFamily="34" charset="0"/>
              <a:cs typeface="Arial" panose="020B0604020202020204" pitchFamily="34" charset="0"/>
              <a:sym typeface="Arial" panose="020B0604020202020204" pitchFamily="34" charset="0"/>
            </a:endParaRPr>
          </a:p>
        </p:txBody>
      </p:sp>
      <p:sp>
        <p:nvSpPr>
          <p:cNvPr id="59" name="Text Placeholder 2">
            <a:extLst>
              <a:ext uri="{FF2B5EF4-FFF2-40B4-BE49-F238E27FC236}">
                <a16:creationId xmlns:a16="http://schemas.microsoft.com/office/drawing/2014/main" id="{00033AF3-E2A6-4407-9BA0-16DA802F71CD}"/>
              </a:ext>
            </a:extLst>
          </p:cNvPr>
          <p:cNvSpPr>
            <a:spLocks noGrp="1"/>
          </p:cNvSpPr>
          <p:nvPr>
            <p:custDataLst>
              <p:tags r:id="rId47"/>
            </p:custDataLst>
          </p:nvPr>
        </p:nvSpPr>
        <p:spPr bwMode="auto">
          <a:xfrm>
            <a:off x="10779125" y="1504950"/>
            <a:ext cx="642938" cy="136525"/>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spcAft>
                <a:spcPct val="0"/>
              </a:spcAft>
              <a:buNone/>
            </a:pPr>
            <a:fld id="{C10ACF36-B3D4-4DBD-B206-204034356D79}" type="datetime'''''8'' ''''''''''''''''''''''A''u''g ''''''''20''''22'''''''">
              <a:rPr lang="en-GB" altLang="en-US" sz="1000" smtClean="0">
                <a:latin typeface="Arial" panose="020B0604020202020204" pitchFamily="34" charset="0"/>
              </a:rPr>
              <a:pPr/>
              <a:t>8 Aug 2022</a:t>
            </a:fld>
            <a:endParaRPr lang="en-GB" sz="1000" dirty="0">
              <a:latin typeface="Arial" panose="020B0604020202020204" pitchFamily="34" charset="0"/>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17604653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Object 9" hidden="1">
            <a:extLst>
              <a:ext uri="{FF2B5EF4-FFF2-40B4-BE49-F238E27FC236}">
                <a16:creationId xmlns:a16="http://schemas.microsoft.com/office/drawing/2014/main" id="{0EC31030-64F4-4EA4-AF50-0CB0C7390723}"/>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5362" name="think-cell Slide" r:id="rId45" imgW="512" imgH="511" progId="TCLayout.ActiveDocument.1">
                  <p:embed/>
                </p:oleObj>
              </mc:Choice>
              <mc:Fallback>
                <p:oleObj name="think-cell Slide" r:id="rId45" imgW="512" imgH="511" progId="TCLayout.ActiveDocument.1">
                  <p:embed/>
                  <p:pic>
                    <p:nvPicPr>
                      <p:cNvPr id="10" name="Object 9" hidden="1">
                        <a:extLst>
                          <a:ext uri="{FF2B5EF4-FFF2-40B4-BE49-F238E27FC236}">
                            <a16:creationId xmlns:a16="http://schemas.microsoft.com/office/drawing/2014/main" id="{0EC31030-64F4-4EA4-AF50-0CB0C7390723}"/>
                          </a:ext>
                        </a:extLst>
                      </p:cNvPr>
                      <p:cNvPicPr/>
                      <p:nvPr/>
                    </p:nvPicPr>
                    <p:blipFill>
                      <a:blip r:embed="rId46"/>
                      <a:stretch>
                        <a:fillRect/>
                      </a:stretch>
                    </p:blipFill>
                    <p:spPr>
                      <a:xfrm>
                        <a:off x="1588" y="1588"/>
                        <a:ext cx="1588" cy="1588"/>
                      </a:xfrm>
                      <a:prstGeom prst="rect">
                        <a:avLst/>
                      </a:prstGeom>
                    </p:spPr>
                  </p:pic>
                </p:oleObj>
              </mc:Fallback>
            </mc:AlternateContent>
          </a:graphicData>
        </a:graphic>
      </p:graphicFrame>
      <p:sp>
        <p:nvSpPr>
          <p:cNvPr id="3" name="Title 2"/>
          <p:cNvSpPr>
            <a:spLocks noGrp="1"/>
          </p:cNvSpPr>
          <p:nvPr>
            <p:ph type="title"/>
          </p:nvPr>
        </p:nvSpPr>
        <p:spPr>
          <a:xfrm>
            <a:off x="388800" y="216000"/>
            <a:ext cx="9890781" cy="611649"/>
          </a:xfrm>
        </p:spPr>
        <p:txBody>
          <a:bodyPr vert="horz">
            <a:noAutofit/>
          </a:bodyPr>
          <a:lstStyle/>
          <a:p>
            <a:r>
              <a:rPr lang="en-US" sz="2000" dirty="0"/>
              <a:t>South West – GP Dashboard Access</a:t>
            </a:r>
            <a:endParaRPr lang="en-GB" sz="2000" dirty="0"/>
          </a:p>
        </p:txBody>
      </p:sp>
      <p:graphicFrame>
        <p:nvGraphicFramePr>
          <p:cNvPr id="7" name="Table 6">
            <a:extLst>
              <a:ext uri="{FF2B5EF4-FFF2-40B4-BE49-F238E27FC236}">
                <a16:creationId xmlns:a16="http://schemas.microsoft.com/office/drawing/2014/main" id="{5C9B9935-3D7E-7E40-93B7-3384AA6EA9B0}"/>
              </a:ext>
            </a:extLst>
          </p:cNvPr>
          <p:cNvGraphicFramePr>
            <a:graphicFrameLocks noGrp="1"/>
          </p:cNvGraphicFramePr>
          <p:nvPr/>
        </p:nvGraphicFramePr>
        <p:xfrm>
          <a:off x="469292" y="739104"/>
          <a:ext cx="10610609" cy="511997"/>
        </p:xfrm>
        <a:graphic>
          <a:graphicData uri="http://schemas.openxmlformats.org/drawingml/2006/table">
            <a:tbl>
              <a:tblPr/>
              <a:tblGrid>
                <a:gridCol w="10610609">
                  <a:extLst>
                    <a:ext uri="{9D8B030D-6E8A-4147-A177-3AD203B41FA5}">
                      <a16:colId xmlns:a16="http://schemas.microsoft.com/office/drawing/2014/main" val="1627462670"/>
                    </a:ext>
                  </a:extLst>
                </a:gridCol>
              </a:tblGrid>
              <a:tr h="40090">
                <a:tc>
                  <a:txBody>
                    <a:bodyPr/>
                    <a:lstStyle/>
                    <a:p>
                      <a:pPr algn="l" fontAlgn="b"/>
                      <a:r>
                        <a:rPr lang="en-GB" sz="1400" b="1" i="0" u="none" strike="noStrike" dirty="0">
                          <a:solidFill>
                            <a:srgbClr val="005EB8"/>
                          </a:solidFill>
                          <a:effectLst/>
                          <a:latin typeface="Arial" panose="020B0604020202020204" pitchFamily="34" charset="0"/>
                        </a:rPr>
                        <a:t>Key Headlines – as reported on 8</a:t>
                      </a:r>
                      <a:r>
                        <a:rPr lang="en-GB" sz="1400" b="1" i="0" u="none" strike="noStrike" baseline="30000" dirty="0">
                          <a:solidFill>
                            <a:srgbClr val="005EB8"/>
                          </a:solidFill>
                          <a:effectLst/>
                          <a:latin typeface="Arial" panose="020B0604020202020204" pitchFamily="34" charset="0"/>
                        </a:rPr>
                        <a:t>th</a:t>
                      </a:r>
                      <a:r>
                        <a:rPr lang="en-GB" sz="1400" b="1" i="0" u="none" strike="noStrike" dirty="0">
                          <a:solidFill>
                            <a:srgbClr val="005EB8"/>
                          </a:solidFill>
                          <a:effectLst/>
                          <a:latin typeface="Arial" panose="020B0604020202020204" pitchFamily="34" charset="0"/>
                        </a:rPr>
                        <a:t> August</a:t>
                      </a:r>
                    </a:p>
                  </a:txBody>
                  <a:tcPr marL="9525" marR="9525" marT="9525" marB="0" anchor="b">
                    <a:lnL>
                      <a:noFill/>
                    </a:lnL>
                    <a:lnR>
                      <a:noFill/>
                    </a:lnR>
                    <a:lnT>
                      <a:noFill/>
                    </a:lnT>
                    <a:lnB>
                      <a:noFill/>
                    </a:lnB>
                  </a:tcPr>
                </a:tc>
                <a:extLst>
                  <a:ext uri="{0D108BD9-81ED-4DB2-BD59-A6C34878D82A}">
                    <a16:rowId xmlns:a16="http://schemas.microsoft.com/office/drawing/2014/main" val="3757900917"/>
                  </a:ext>
                </a:extLst>
              </a:tr>
              <a:tr h="289112">
                <a:tc>
                  <a:txBody>
                    <a:bodyPr/>
                    <a:lstStyle/>
                    <a:p>
                      <a:pPr algn="l" fontAlgn="t"/>
                      <a:r>
                        <a:rPr lang="en-GB" sz="1200" b="0" i="0" u="none" strike="noStrike" dirty="0">
                          <a:solidFill>
                            <a:srgbClr val="005EB8"/>
                          </a:solidFill>
                          <a:effectLst/>
                          <a:latin typeface="Arial" panose="020B0604020202020204" pitchFamily="34" charset="0"/>
                        </a:rPr>
                        <a:t>The data below reports GP Dashboard access statistics for the period between 17 June to 8</a:t>
                      </a:r>
                      <a:r>
                        <a:rPr lang="en-GB" sz="1200" b="0" i="0" u="none" strike="noStrike" baseline="30000" dirty="0">
                          <a:solidFill>
                            <a:srgbClr val="005EB8"/>
                          </a:solidFill>
                          <a:effectLst/>
                          <a:latin typeface="Arial" panose="020B0604020202020204" pitchFamily="34" charset="0"/>
                        </a:rPr>
                        <a:t>th</a:t>
                      </a:r>
                      <a:r>
                        <a:rPr lang="en-GB" sz="1200" b="0" i="0" u="none" strike="noStrike" dirty="0">
                          <a:solidFill>
                            <a:srgbClr val="005EB8"/>
                          </a:solidFill>
                          <a:effectLst/>
                          <a:latin typeface="Arial" panose="020B0604020202020204" pitchFamily="34" charset="0"/>
                        </a:rPr>
                        <a:t> August</a:t>
                      </a:r>
                    </a:p>
                  </a:txBody>
                  <a:tcPr marL="9525" marR="9525" marT="9525" marB="0">
                    <a:lnL>
                      <a:noFill/>
                    </a:lnL>
                    <a:lnR>
                      <a:noFill/>
                    </a:lnR>
                    <a:lnT>
                      <a:noFill/>
                    </a:lnT>
                    <a:lnB>
                      <a:noFill/>
                    </a:lnB>
                  </a:tcPr>
                </a:tc>
                <a:extLst>
                  <a:ext uri="{0D108BD9-81ED-4DB2-BD59-A6C34878D82A}">
                    <a16:rowId xmlns:a16="http://schemas.microsoft.com/office/drawing/2014/main" val="2225278209"/>
                  </a:ext>
                </a:extLst>
              </a:tr>
            </a:tbl>
          </a:graphicData>
        </a:graphic>
      </p:graphicFrame>
      <p:sp>
        <p:nvSpPr>
          <p:cNvPr id="9" name="TextBox 8">
            <a:extLst>
              <a:ext uri="{FF2B5EF4-FFF2-40B4-BE49-F238E27FC236}">
                <a16:creationId xmlns:a16="http://schemas.microsoft.com/office/drawing/2014/main" id="{18578318-F179-494F-B0FE-9CFE8AB21E7F}"/>
              </a:ext>
            </a:extLst>
          </p:cNvPr>
          <p:cNvSpPr txBox="1"/>
          <p:nvPr/>
        </p:nvSpPr>
        <p:spPr>
          <a:xfrm>
            <a:off x="469292" y="4549625"/>
            <a:ext cx="11291184" cy="1415772"/>
          </a:xfrm>
          <a:prstGeom prst="rect">
            <a:avLst/>
          </a:prstGeom>
          <a:noFill/>
        </p:spPr>
        <p:txBody>
          <a:bodyPr wrap="square" rtlCol="0">
            <a:spAutoFit/>
          </a:bodyPr>
          <a:lstStyle/>
          <a:p>
            <a:pPr marL="285750" indent="-285750">
              <a:spcBef>
                <a:spcPts val="600"/>
              </a:spcBef>
              <a:spcAft>
                <a:spcPts val="600"/>
              </a:spcAft>
              <a:buClr>
                <a:schemeClr val="tx2"/>
              </a:buClr>
              <a:buFont typeface="Arial" panose="020B0604020202020204" pitchFamily="34" charset="0"/>
              <a:buChar char="•"/>
            </a:pPr>
            <a:r>
              <a:rPr lang="en-GB" sz="1400" dirty="0">
                <a:latin typeface="Arial" panose="020B0604020202020204" pitchFamily="34" charset="0"/>
                <a:cs typeface="Arial" panose="020B0604020202020204" pitchFamily="34" charset="0"/>
              </a:rPr>
              <a:t>In South West </a:t>
            </a:r>
            <a:r>
              <a:rPr lang="en-GB" sz="1400" b="1" dirty="0">
                <a:latin typeface="Arial" panose="020B0604020202020204" pitchFamily="34" charset="0"/>
                <a:cs typeface="Arial" panose="020B0604020202020204" pitchFamily="34" charset="0"/>
              </a:rPr>
              <a:t>57.0% of 567 </a:t>
            </a:r>
            <a:r>
              <a:rPr lang="en-GB" sz="1400" dirty="0">
                <a:latin typeface="Arial" panose="020B0604020202020204" pitchFamily="34" charset="0"/>
                <a:cs typeface="Arial" panose="020B0604020202020204" pitchFamily="34" charset="0"/>
              </a:rPr>
              <a:t>open and active </a:t>
            </a:r>
            <a:r>
              <a:rPr lang="en-GB" sz="1400" b="1" dirty="0">
                <a:latin typeface="Arial" panose="020B0604020202020204" pitchFamily="34" charset="0"/>
                <a:cs typeface="Arial" panose="020B0604020202020204" pitchFamily="34" charset="0"/>
              </a:rPr>
              <a:t>GPs accessed GP Dashboard </a:t>
            </a:r>
            <a:r>
              <a:rPr lang="en-GB" sz="1400" dirty="0">
                <a:latin typeface="Arial" panose="020B0604020202020204" pitchFamily="34" charset="0"/>
                <a:cs typeface="Arial" panose="020B0604020202020204" pitchFamily="34" charset="0"/>
              </a:rPr>
              <a:t>since</a:t>
            </a:r>
            <a:r>
              <a:rPr lang="en-GB" sz="1400" b="1" dirty="0">
                <a:latin typeface="Arial" panose="020B0604020202020204" pitchFamily="34" charset="0"/>
                <a:cs typeface="Arial" panose="020B0604020202020204" pitchFamily="34" charset="0"/>
              </a:rPr>
              <a:t> </a:t>
            </a:r>
            <a:r>
              <a:rPr lang="en-GB" sz="1400" dirty="0">
                <a:latin typeface="Arial" panose="020B0604020202020204" pitchFamily="34" charset="0"/>
                <a:cs typeface="Arial" panose="020B0604020202020204" pitchFamily="34" charset="0"/>
              </a:rPr>
              <a:t>17 June (</a:t>
            </a:r>
            <a:r>
              <a:rPr lang="en-GB" sz="1400" b="1" dirty="0">
                <a:latin typeface="Arial" panose="020B0604020202020204" pitchFamily="34" charset="0"/>
                <a:cs typeface="Arial" panose="020B0604020202020204" pitchFamily="34" charset="0"/>
              </a:rPr>
              <a:t>0.2% increase </a:t>
            </a:r>
            <a:r>
              <a:rPr lang="en-GB" sz="1400" dirty="0">
                <a:latin typeface="Arial" panose="020B0604020202020204" pitchFamily="34" charset="0"/>
                <a:cs typeface="Arial" panose="020B0604020202020204" pitchFamily="34" charset="0"/>
              </a:rPr>
              <a:t>from previous week)</a:t>
            </a:r>
            <a:r>
              <a:rPr lang="en-GB" sz="1400" b="1" dirty="0">
                <a:latin typeface="Arial" panose="020B0604020202020204" pitchFamily="34" charset="0"/>
                <a:cs typeface="Arial" panose="020B0604020202020204" pitchFamily="34" charset="0"/>
              </a:rPr>
              <a:t> :</a:t>
            </a:r>
            <a:endParaRPr lang="en-GB" sz="1400" dirty="0">
              <a:latin typeface="Arial" panose="020B0604020202020204" pitchFamily="34" charset="0"/>
              <a:cs typeface="Arial" panose="020B0604020202020204" pitchFamily="34" charset="0"/>
            </a:endParaRPr>
          </a:p>
          <a:p>
            <a:pPr marL="742950" lvl="1" indent="-285750">
              <a:spcBef>
                <a:spcPts val="600"/>
              </a:spcBef>
              <a:spcAft>
                <a:spcPts val="600"/>
              </a:spcAft>
              <a:buClr>
                <a:schemeClr val="tx2"/>
              </a:buClr>
              <a:buFont typeface="Courier New" panose="02070309020205020404" pitchFamily="49" charset="0"/>
              <a:buChar char="o"/>
            </a:pPr>
            <a:r>
              <a:rPr lang="en-GB" sz="1400" b="1" dirty="0">
                <a:latin typeface="Arial" panose="020B0604020202020204" pitchFamily="34" charset="0"/>
                <a:cs typeface="Arial" panose="020B0604020202020204" pitchFamily="34" charset="0"/>
              </a:rPr>
              <a:t>Bristol, North Somerset and South Gloucestershire </a:t>
            </a:r>
            <a:r>
              <a:rPr lang="en-GB" sz="1400" dirty="0">
                <a:latin typeface="Arial" panose="020B0604020202020204" pitchFamily="34" charset="0"/>
                <a:cs typeface="Arial" panose="020B0604020202020204" pitchFamily="34" charset="0"/>
              </a:rPr>
              <a:t>has the highest access rate of </a:t>
            </a:r>
            <a:r>
              <a:rPr lang="en-GB" sz="1400" b="1" dirty="0">
                <a:latin typeface="Arial" panose="020B0604020202020204" pitchFamily="34" charset="0"/>
                <a:cs typeface="Arial" panose="020B0604020202020204" pitchFamily="34" charset="0"/>
              </a:rPr>
              <a:t>96.2%</a:t>
            </a:r>
            <a:r>
              <a:rPr lang="en-GB" sz="1400" dirty="0">
                <a:latin typeface="Arial" panose="020B0604020202020204" pitchFamily="34" charset="0"/>
                <a:cs typeface="Arial" panose="020B0604020202020204" pitchFamily="34" charset="0"/>
              </a:rPr>
              <a:t> (</a:t>
            </a:r>
            <a:r>
              <a:rPr lang="en-GB" sz="1400" b="1" dirty="0">
                <a:latin typeface="Arial" panose="020B0604020202020204" pitchFamily="34" charset="0"/>
                <a:cs typeface="Arial" panose="020B0604020202020204" pitchFamily="34" charset="0"/>
              </a:rPr>
              <a:t>no change </a:t>
            </a:r>
            <a:r>
              <a:rPr lang="en-GB" sz="1400" dirty="0">
                <a:latin typeface="Arial" panose="020B0604020202020204" pitchFamily="34" charset="0"/>
                <a:cs typeface="Arial" panose="020B0604020202020204" pitchFamily="34" charset="0"/>
              </a:rPr>
              <a:t>from previous week)</a:t>
            </a:r>
            <a:endParaRPr lang="en-GB" sz="1400" b="1" dirty="0">
              <a:latin typeface="Arial" panose="020B0604020202020204" pitchFamily="34" charset="0"/>
              <a:cs typeface="Arial" panose="020B0604020202020204" pitchFamily="34" charset="0"/>
            </a:endParaRPr>
          </a:p>
          <a:p>
            <a:pPr marL="742950" lvl="1" indent="-285750">
              <a:spcBef>
                <a:spcPts val="600"/>
              </a:spcBef>
              <a:spcAft>
                <a:spcPts val="600"/>
              </a:spcAft>
              <a:buClr>
                <a:schemeClr val="tx2"/>
              </a:buClr>
              <a:buFont typeface="Courier New" panose="02070309020205020404" pitchFamily="49" charset="0"/>
              <a:buChar char="o"/>
            </a:pPr>
            <a:r>
              <a:rPr lang="en-GB" sz="1400" b="1" dirty="0">
                <a:latin typeface="Arial" panose="020B0604020202020204" pitchFamily="34" charset="0"/>
                <a:cs typeface="Arial" panose="020B0604020202020204" pitchFamily="34" charset="0"/>
              </a:rPr>
              <a:t>Somerset </a:t>
            </a:r>
            <a:r>
              <a:rPr lang="en-GB" sz="1400" dirty="0">
                <a:latin typeface="Arial" panose="020B0604020202020204" pitchFamily="34" charset="0"/>
                <a:cs typeface="Arial" panose="020B0604020202020204" pitchFamily="34" charset="0"/>
              </a:rPr>
              <a:t>has the lowest access rate of </a:t>
            </a:r>
            <a:r>
              <a:rPr lang="en-GB" sz="1400" b="1" dirty="0">
                <a:latin typeface="Arial" panose="020B0604020202020204" pitchFamily="34" charset="0"/>
                <a:cs typeface="Arial" panose="020B0604020202020204" pitchFamily="34" charset="0"/>
              </a:rPr>
              <a:t>12.5%</a:t>
            </a:r>
            <a:r>
              <a:rPr lang="en-GB" sz="1400" dirty="0">
                <a:latin typeface="Arial" panose="020B0604020202020204" pitchFamily="34" charset="0"/>
                <a:cs typeface="Arial" panose="020B0604020202020204" pitchFamily="34" charset="0"/>
              </a:rPr>
              <a:t> (</a:t>
            </a:r>
            <a:r>
              <a:rPr lang="en-GB" sz="1400" b="1" dirty="0">
                <a:latin typeface="Arial" panose="020B0604020202020204" pitchFamily="34" charset="0"/>
                <a:cs typeface="Arial" panose="020B0604020202020204" pitchFamily="34" charset="0"/>
              </a:rPr>
              <a:t>no change </a:t>
            </a:r>
            <a:r>
              <a:rPr lang="en-GB" sz="1400" dirty="0">
                <a:latin typeface="Arial" panose="020B0604020202020204" pitchFamily="34" charset="0"/>
                <a:cs typeface="Arial" panose="020B0604020202020204" pitchFamily="34" charset="0"/>
              </a:rPr>
              <a:t>from previous week)</a:t>
            </a:r>
            <a:endParaRPr lang="en-GB" sz="1400" b="1" dirty="0">
              <a:latin typeface="Arial" panose="020B0604020202020204" pitchFamily="34" charset="0"/>
              <a:cs typeface="Arial" panose="020B0604020202020204" pitchFamily="34" charset="0"/>
            </a:endParaRPr>
          </a:p>
          <a:p>
            <a:pPr marL="742950" lvl="1" indent="-285750">
              <a:spcBef>
                <a:spcPts val="600"/>
              </a:spcBef>
              <a:spcAft>
                <a:spcPts val="600"/>
              </a:spcAft>
              <a:buClr>
                <a:schemeClr val="tx2"/>
              </a:buClr>
              <a:buFont typeface="Courier New" panose="02070309020205020404" pitchFamily="49" charset="0"/>
              <a:buChar char="o"/>
            </a:pPr>
            <a:r>
              <a:rPr lang="en-GB" sz="1400" b="1" dirty="0">
                <a:latin typeface="Arial" panose="020B0604020202020204" pitchFamily="34" charset="0"/>
                <a:cs typeface="Arial" panose="020B0604020202020204" pitchFamily="34" charset="0"/>
              </a:rPr>
              <a:t>Variance </a:t>
            </a:r>
            <a:r>
              <a:rPr lang="en-GB" sz="1400" dirty="0">
                <a:latin typeface="Arial" panose="020B0604020202020204" pitchFamily="34" charset="0"/>
                <a:cs typeface="Arial" panose="020B0604020202020204" pitchFamily="34" charset="0"/>
              </a:rPr>
              <a:t>between the highest and the lowest performing regions is </a:t>
            </a:r>
            <a:r>
              <a:rPr lang="en-GB" sz="1400" b="1" dirty="0">
                <a:latin typeface="Arial" panose="020B0604020202020204" pitchFamily="34" charset="0"/>
                <a:cs typeface="Arial" panose="020B0604020202020204" pitchFamily="34" charset="0"/>
              </a:rPr>
              <a:t>83.7 percentage points</a:t>
            </a:r>
          </a:p>
        </p:txBody>
      </p:sp>
      <p:graphicFrame>
        <p:nvGraphicFramePr>
          <p:cNvPr id="61" name="Chart 60">
            <a:extLst>
              <a:ext uri="{FF2B5EF4-FFF2-40B4-BE49-F238E27FC236}">
                <a16:creationId xmlns:a16="http://schemas.microsoft.com/office/drawing/2014/main" id="{EADACAFD-D75A-464E-A144-CBFF22C4FF99}"/>
              </a:ext>
            </a:extLst>
          </p:cNvPr>
          <p:cNvGraphicFramePr/>
          <p:nvPr>
            <p:custDataLst>
              <p:tags r:id="rId3"/>
            </p:custDataLst>
          </p:nvPr>
        </p:nvGraphicFramePr>
        <p:xfrm>
          <a:off x="633413" y="1665288"/>
          <a:ext cx="11209337" cy="2470150"/>
        </p:xfrm>
        <a:graphic>
          <a:graphicData uri="http://schemas.openxmlformats.org/drawingml/2006/chart">
            <c:chart xmlns:c="http://schemas.openxmlformats.org/drawingml/2006/chart" xmlns:r="http://schemas.openxmlformats.org/officeDocument/2006/relationships" r:id="rId47"/>
          </a:graphicData>
        </a:graphic>
      </p:graphicFrame>
      <p:cxnSp>
        <p:nvCxnSpPr>
          <p:cNvPr id="26" name="Straight Connector 25">
            <a:extLst>
              <a:ext uri="{FF2B5EF4-FFF2-40B4-BE49-F238E27FC236}">
                <a16:creationId xmlns:a16="http://schemas.microsoft.com/office/drawing/2014/main" id="{9B12D406-35EC-45E0-B10A-3A0762BDB222}"/>
              </a:ext>
            </a:extLst>
          </p:cNvPr>
          <p:cNvCxnSpPr/>
          <p:nvPr>
            <p:custDataLst>
              <p:tags r:id="rId4"/>
            </p:custDataLst>
          </p:nvPr>
        </p:nvCxnSpPr>
        <p:spPr bwMode="auto">
          <a:xfrm>
            <a:off x="1785938" y="1944688"/>
            <a:ext cx="0" cy="249238"/>
          </a:xfrm>
          <a:prstGeom prst="line">
            <a:avLst/>
          </a:prstGeom>
          <a:ln w="12700" cap="flat" cmpd="sng" algn="ctr">
            <a:solidFill>
              <a:schemeClr val="tx1"/>
            </a:solidFill>
            <a:prstDash val="solid"/>
            <a:miter lim="800000"/>
            <a:headEnd type="none" w="med" len="med"/>
            <a:tailEnd type="triangle" w="med" len="med"/>
          </a:ln>
          <a:effectLst/>
        </p:spPr>
        <p:style>
          <a:lnRef idx="1">
            <a:schemeClr val="dk1"/>
          </a:lnRef>
          <a:fillRef idx="0">
            <a:schemeClr val="dk1"/>
          </a:fillRef>
          <a:effectRef idx="0">
            <a:schemeClr val="dk1"/>
          </a:effectRef>
          <a:fontRef idx="minor">
            <a:schemeClr val="tx1"/>
          </a:fontRef>
        </p:style>
      </p:cxnSp>
      <p:cxnSp>
        <p:nvCxnSpPr>
          <p:cNvPr id="25" name="Straight Connector 24">
            <a:extLst>
              <a:ext uri="{FF2B5EF4-FFF2-40B4-BE49-F238E27FC236}">
                <a16:creationId xmlns:a16="http://schemas.microsoft.com/office/drawing/2014/main" id="{939DF0B0-3E78-45A9-9DE6-1A39248BF859}"/>
              </a:ext>
            </a:extLst>
          </p:cNvPr>
          <p:cNvCxnSpPr/>
          <p:nvPr>
            <p:custDataLst>
              <p:tags r:id="rId5"/>
            </p:custDataLst>
          </p:nvPr>
        </p:nvCxnSpPr>
        <p:spPr bwMode="auto">
          <a:xfrm>
            <a:off x="1222375" y="1944688"/>
            <a:ext cx="563563" cy="0"/>
          </a:xfrm>
          <a:prstGeom prst="line">
            <a:avLst/>
          </a:prstGeom>
          <a:ln w="12700" cap="flat" cmpd="sng" algn="ctr">
            <a:solidFill>
              <a:schemeClr val="tx1"/>
            </a:solidFill>
            <a:prstDash val="solid"/>
            <a:miter lim="800000"/>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CB112976-CDFF-4714-A787-10105BD49F2A}"/>
              </a:ext>
            </a:extLst>
          </p:cNvPr>
          <p:cNvCxnSpPr/>
          <p:nvPr>
            <p:custDataLst>
              <p:tags r:id="rId6"/>
            </p:custDataLst>
          </p:nvPr>
        </p:nvCxnSpPr>
        <p:spPr bwMode="auto">
          <a:xfrm flipV="1">
            <a:off x="1222375" y="1944688"/>
            <a:ext cx="0" cy="249238"/>
          </a:xfrm>
          <a:prstGeom prst="line">
            <a:avLst/>
          </a:prstGeom>
          <a:ln w="12700" cap="flat" cmpd="sng" algn="ctr">
            <a:solidFill>
              <a:schemeClr val="tx1"/>
            </a:solidFill>
            <a:prstDash val="solid"/>
            <a:miter lim="800000"/>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38" name="Straight Connector 137">
            <a:extLst>
              <a:ext uri="{FF2B5EF4-FFF2-40B4-BE49-F238E27FC236}">
                <a16:creationId xmlns:a16="http://schemas.microsoft.com/office/drawing/2014/main" id="{8E004411-C5EF-4A5D-9445-1312AACD4D94}"/>
              </a:ext>
            </a:extLst>
          </p:cNvPr>
          <p:cNvCxnSpPr/>
          <p:nvPr>
            <p:custDataLst>
              <p:tags r:id="rId7"/>
            </p:custDataLst>
          </p:nvPr>
        </p:nvCxnSpPr>
        <p:spPr bwMode="auto">
          <a:xfrm>
            <a:off x="3363913" y="1412875"/>
            <a:ext cx="0" cy="249238"/>
          </a:xfrm>
          <a:prstGeom prst="line">
            <a:avLst/>
          </a:prstGeom>
          <a:ln w="12700" cap="flat" cmpd="sng" algn="ctr">
            <a:solidFill>
              <a:schemeClr val="tx1"/>
            </a:solidFill>
            <a:prstDash val="solid"/>
            <a:miter lim="800000"/>
            <a:headEnd type="none" w="med" len="med"/>
            <a:tailEnd type="triangle" w="med" len="med"/>
          </a:ln>
          <a:effectLst/>
        </p:spPr>
        <p:style>
          <a:lnRef idx="1">
            <a:schemeClr val="dk1"/>
          </a:lnRef>
          <a:fillRef idx="0">
            <a:schemeClr val="dk1"/>
          </a:fillRef>
          <a:effectRef idx="0">
            <a:schemeClr val="dk1"/>
          </a:effectRef>
          <a:fontRef idx="minor">
            <a:schemeClr val="tx1"/>
          </a:fontRef>
        </p:style>
      </p:cxnSp>
      <p:cxnSp>
        <p:nvCxnSpPr>
          <p:cNvPr id="137" name="Straight Connector 136">
            <a:extLst>
              <a:ext uri="{FF2B5EF4-FFF2-40B4-BE49-F238E27FC236}">
                <a16:creationId xmlns:a16="http://schemas.microsoft.com/office/drawing/2014/main" id="{B1780695-B0C5-44E1-887E-81A076D6FC0F}"/>
              </a:ext>
            </a:extLst>
          </p:cNvPr>
          <p:cNvCxnSpPr/>
          <p:nvPr>
            <p:custDataLst>
              <p:tags r:id="rId8"/>
            </p:custDataLst>
          </p:nvPr>
        </p:nvCxnSpPr>
        <p:spPr bwMode="auto">
          <a:xfrm>
            <a:off x="2800351" y="1412875"/>
            <a:ext cx="563563" cy="0"/>
          </a:xfrm>
          <a:prstGeom prst="line">
            <a:avLst/>
          </a:prstGeom>
          <a:ln w="12700" cap="flat" cmpd="sng" algn="ctr">
            <a:solidFill>
              <a:schemeClr val="tx1"/>
            </a:solidFill>
            <a:prstDash val="solid"/>
            <a:miter lim="800000"/>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36" name="Straight Connector 135">
            <a:extLst>
              <a:ext uri="{FF2B5EF4-FFF2-40B4-BE49-F238E27FC236}">
                <a16:creationId xmlns:a16="http://schemas.microsoft.com/office/drawing/2014/main" id="{4449BF67-210E-42A1-9B09-4803D7EB7D1A}"/>
              </a:ext>
            </a:extLst>
          </p:cNvPr>
          <p:cNvCxnSpPr/>
          <p:nvPr>
            <p:custDataLst>
              <p:tags r:id="rId9"/>
            </p:custDataLst>
          </p:nvPr>
        </p:nvCxnSpPr>
        <p:spPr bwMode="auto">
          <a:xfrm flipV="1">
            <a:off x="2800350" y="1412874"/>
            <a:ext cx="0" cy="249238"/>
          </a:xfrm>
          <a:prstGeom prst="line">
            <a:avLst/>
          </a:prstGeom>
          <a:ln w="12700" cap="flat" cmpd="sng" algn="ctr">
            <a:solidFill>
              <a:schemeClr val="tx1"/>
            </a:solidFill>
            <a:prstDash val="solid"/>
            <a:miter lim="800000"/>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4" name="Straight Connector 13">
            <a:extLst>
              <a:ext uri="{FF2B5EF4-FFF2-40B4-BE49-F238E27FC236}">
                <a16:creationId xmlns:a16="http://schemas.microsoft.com/office/drawing/2014/main" id="{1C828237-B584-4445-9A87-71BC46230E65}"/>
              </a:ext>
            </a:extLst>
          </p:cNvPr>
          <p:cNvCxnSpPr/>
          <p:nvPr>
            <p:custDataLst>
              <p:tags r:id="rId10"/>
            </p:custDataLst>
          </p:nvPr>
        </p:nvCxnSpPr>
        <p:spPr bwMode="auto">
          <a:xfrm>
            <a:off x="4378326" y="1905000"/>
            <a:ext cx="563563" cy="0"/>
          </a:xfrm>
          <a:prstGeom prst="line">
            <a:avLst/>
          </a:prstGeom>
          <a:ln w="12700" cap="flat" cmpd="sng" algn="ctr">
            <a:solidFill>
              <a:schemeClr val="tx1"/>
            </a:solidFill>
            <a:prstDash val="solid"/>
            <a:miter lim="800000"/>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C97399E5-E7E9-4C13-B7AF-3C51847A46C3}"/>
              </a:ext>
            </a:extLst>
          </p:cNvPr>
          <p:cNvCxnSpPr/>
          <p:nvPr>
            <p:custDataLst>
              <p:tags r:id="rId11"/>
            </p:custDataLst>
          </p:nvPr>
        </p:nvCxnSpPr>
        <p:spPr bwMode="auto">
          <a:xfrm>
            <a:off x="4941888" y="1905000"/>
            <a:ext cx="0" cy="249238"/>
          </a:xfrm>
          <a:prstGeom prst="line">
            <a:avLst/>
          </a:prstGeom>
          <a:ln w="12700" cap="flat" cmpd="sng" algn="ctr">
            <a:solidFill>
              <a:schemeClr val="tx1"/>
            </a:solidFill>
            <a:prstDash val="solid"/>
            <a:miter lim="800000"/>
            <a:headEnd type="none" w="med" len="med"/>
            <a:tailEnd type="triangle" w="med" len="med"/>
          </a:ln>
          <a:effectLst/>
        </p:spPr>
        <p:style>
          <a:lnRef idx="1">
            <a:schemeClr val="dk1"/>
          </a:lnRef>
          <a:fillRef idx="0">
            <a:schemeClr val="dk1"/>
          </a:fillRef>
          <a:effectRef idx="0">
            <a:schemeClr val="dk1"/>
          </a:effectRef>
          <a:fontRef idx="minor">
            <a:schemeClr val="tx1"/>
          </a:fontRef>
        </p:style>
      </p:cxnSp>
      <p:cxnSp>
        <p:nvCxnSpPr>
          <p:cNvPr id="13" name="Straight Connector 12">
            <a:extLst>
              <a:ext uri="{FF2B5EF4-FFF2-40B4-BE49-F238E27FC236}">
                <a16:creationId xmlns:a16="http://schemas.microsoft.com/office/drawing/2014/main" id="{918AF5E8-B233-4D13-AB86-0CD487F3F74F}"/>
              </a:ext>
            </a:extLst>
          </p:cNvPr>
          <p:cNvCxnSpPr/>
          <p:nvPr>
            <p:custDataLst>
              <p:tags r:id="rId12"/>
            </p:custDataLst>
          </p:nvPr>
        </p:nvCxnSpPr>
        <p:spPr bwMode="auto">
          <a:xfrm flipV="1">
            <a:off x="4378325" y="1905000"/>
            <a:ext cx="0" cy="249238"/>
          </a:xfrm>
          <a:prstGeom prst="line">
            <a:avLst/>
          </a:prstGeom>
          <a:ln w="12700" cap="flat" cmpd="sng" algn="ctr">
            <a:solidFill>
              <a:schemeClr val="tx1"/>
            </a:solidFill>
            <a:prstDash val="solid"/>
            <a:miter lim="800000"/>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29" name="Straight Connector 28">
            <a:extLst>
              <a:ext uri="{FF2B5EF4-FFF2-40B4-BE49-F238E27FC236}">
                <a16:creationId xmlns:a16="http://schemas.microsoft.com/office/drawing/2014/main" id="{3C0066EA-52F8-4A3B-9111-F31924C7E473}"/>
              </a:ext>
            </a:extLst>
          </p:cNvPr>
          <p:cNvCxnSpPr/>
          <p:nvPr>
            <p:custDataLst>
              <p:tags r:id="rId13"/>
            </p:custDataLst>
          </p:nvPr>
        </p:nvCxnSpPr>
        <p:spPr bwMode="auto">
          <a:xfrm>
            <a:off x="6518275" y="2917825"/>
            <a:ext cx="0" cy="249238"/>
          </a:xfrm>
          <a:prstGeom prst="line">
            <a:avLst/>
          </a:prstGeom>
          <a:ln w="12700" cap="flat" cmpd="sng" algn="ctr">
            <a:solidFill>
              <a:schemeClr val="tx1"/>
            </a:solidFill>
            <a:prstDash val="solid"/>
            <a:miter lim="800000"/>
            <a:headEnd type="none" w="med" len="med"/>
            <a:tailEnd type="triangle" w="med" len="med"/>
          </a:ln>
          <a:effectLst/>
        </p:spPr>
        <p:style>
          <a:lnRef idx="1">
            <a:schemeClr val="dk1"/>
          </a:lnRef>
          <a:fillRef idx="0">
            <a:schemeClr val="dk1"/>
          </a:fillRef>
          <a:effectRef idx="0">
            <a:schemeClr val="dk1"/>
          </a:effectRef>
          <a:fontRef idx="minor">
            <a:schemeClr val="tx1"/>
          </a:fontRef>
        </p:style>
      </p:cxnSp>
      <p:cxnSp>
        <p:nvCxnSpPr>
          <p:cNvPr id="28" name="Straight Connector 27">
            <a:extLst>
              <a:ext uri="{FF2B5EF4-FFF2-40B4-BE49-F238E27FC236}">
                <a16:creationId xmlns:a16="http://schemas.microsoft.com/office/drawing/2014/main" id="{D453130F-75FE-448C-A86D-848714F7B8C6}"/>
              </a:ext>
            </a:extLst>
          </p:cNvPr>
          <p:cNvCxnSpPr/>
          <p:nvPr>
            <p:custDataLst>
              <p:tags r:id="rId14"/>
            </p:custDataLst>
          </p:nvPr>
        </p:nvCxnSpPr>
        <p:spPr bwMode="auto">
          <a:xfrm>
            <a:off x="5954713" y="2917825"/>
            <a:ext cx="563562" cy="0"/>
          </a:xfrm>
          <a:prstGeom prst="line">
            <a:avLst/>
          </a:prstGeom>
          <a:ln w="12700" cap="flat" cmpd="sng" algn="ctr">
            <a:solidFill>
              <a:schemeClr val="tx1"/>
            </a:solidFill>
            <a:prstDash val="solid"/>
            <a:miter lim="800000"/>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23" name="Straight Connector 22">
            <a:extLst>
              <a:ext uri="{FF2B5EF4-FFF2-40B4-BE49-F238E27FC236}">
                <a16:creationId xmlns:a16="http://schemas.microsoft.com/office/drawing/2014/main" id="{DCFF5875-5736-415F-ABAC-49DAA84CE1C1}"/>
              </a:ext>
            </a:extLst>
          </p:cNvPr>
          <p:cNvCxnSpPr/>
          <p:nvPr>
            <p:custDataLst>
              <p:tags r:id="rId15"/>
            </p:custDataLst>
          </p:nvPr>
        </p:nvCxnSpPr>
        <p:spPr bwMode="auto">
          <a:xfrm flipV="1">
            <a:off x="5954713" y="2917825"/>
            <a:ext cx="0" cy="249238"/>
          </a:xfrm>
          <a:prstGeom prst="line">
            <a:avLst/>
          </a:prstGeom>
          <a:ln w="12700" cap="flat" cmpd="sng" algn="ctr">
            <a:solidFill>
              <a:schemeClr val="tx1"/>
            </a:solidFill>
            <a:prstDash val="solid"/>
            <a:miter lim="800000"/>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31" name="Straight Connector 30">
            <a:extLst>
              <a:ext uri="{FF2B5EF4-FFF2-40B4-BE49-F238E27FC236}">
                <a16:creationId xmlns:a16="http://schemas.microsoft.com/office/drawing/2014/main" id="{F8F46E55-2CD1-4FEE-BB42-286860C665FD}"/>
              </a:ext>
            </a:extLst>
          </p:cNvPr>
          <p:cNvCxnSpPr/>
          <p:nvPr>
            <p:custDataLst>
              <p:tags r:id="rId16"/>
            </p:custDataLst>
          </p:nvPr>
        </p:nvCxnSpPr>
        <p:spPr bwMode="auto">
          <a:xfrm>
            <a:off x="7532689" y="1563688"/>
            <a:ext cx="563563" cy="0"/>
          </a:xfrm>
          <a:prstGeom prst="line">
            <a:avLst/>
          </a:prstGeom>
          <a:ln w="12700" cap="flat" cmpd="sng" algn="ctr">
            <a:solidFill>
              <a:schemeClr val="tx1"/>
            </a:solidFill>
            <a:prstDash val="solid"/>
            <a:miter lim="800000"/>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35" name="Straight Connector 34">
            <a:extLst>
              <a:ext uri="{FF2B5EF4-FFF2-40B4-BE49-F238E27FC236}">
                <a16:creationId xmlns:a16="http://schemas.microsoft.com/office/drawing/2014/main" id="{CE5C44F7-9964-4757-9DD9-BBCC4A2EC424}"/>
              </a:ext>
            </a:extLst>
          </p:cNvPr>
          <p:cNvCxnSpPr/>
          <p:nvPr>
            <p:custDataLst>
              <p:tags r:id="rId17"/>
            </p:custDataLst>
          </p:nvPr>
        </p:nvCxnSpPr>
        <p:spPr bwMode="auto">
          <a:xfrm>
            <a:off x="8096250" y="1563688"/>
            <a:ext cx="0" cy="249238"/>
          </a:xfrm>
          <a:prstGeom prst="line">
            <a:avLst/>
          </a:prstGeom>
          <a:ln w="12700" cap="flat" cmpd="sng" algn="ctr">
            <a:solidFill>
              <a:schemeClr val="tx1"/>
            </a:solidFill>
            <a:prstDash val="solid"/>
            <a:miter lim="800000"/>
            <a:headEnd type="none" w="med" len="med"/>
            <a:tailEnd type="triangle" w="med" len="med"/>
          </a:ln>
          <a:effectLst/>
        </p:spPr>
        <p:style>
          <a:lnRef idx="1">
            <a:schemeClr val="dk1"/>
          </a:lnRef>
          <a:fillRef idx="0">
            <a:schemeClr val="dk1"/>
          </a:fillRef>
          <a:effectRef idx="0">
            <a:schemeClr val="dk1"/>
          </a:effectRef>
          <a:fontRef idx="minor">
            <a:schemeClr val="tx1"/>
          </a:fontRef>
        </p:style>
      </p:cxnSp>
      <p:cxnSp>
        <p:nvCxnSpPr>
          <p:cNvPr id="30" name="Straight Connector 29">
            <a:extLst>
              <a:ext uri="{FF2B5EF4-FFF2-40B4-BE49-F238E27FC236}">
                <a16:creationId xmlns:a16="http://schemas.microsoft.com/office/drawing/2014/main" id="{530B0391-27A5-4657-A3A4-B38DF1FAF35C}"/>
              </a:ext>
            </a:extLst>
          </p:cNvPr>
          <p:cNvCxnSpPr/>
          <p:nvPr>
            <p:custDataLst>
              <p:tags r:id="rId18"/>
            </p:custDataLst>
          </p:nvPr>
        </p:nvCxnSpPr>
        <p:spPr bwMode="auto">
          <a:xfrm flipV="1">
            <a:off x="7532688" y="1563688"/>
            <a:ext cx="0" cy="249238"/>
          </a:xfrm>
          <a:prstGeom prst="line">
            <a:avLst/>
          </a:prstGeom>
          <a:ln w="12700" cap="flat" cmpd="sng" algn="ctr">
            <a:solidFill>
              <a:schemeClr val="tx1"/>
            </a:solidFill>
            <a:prstDash val="solid"/>
            <a:miter lim="800000"/>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9" name="Straight Connector 18">
            <a:extLst>
              <a:ext uri="{FF2B5EF4-FFF2-40B4-BE49-F238E27FC236}">
                <a16:creationId xmlns:a16="http://schemas.microsoft.com/office/drawing/2014/main" id="{F0DE65DB-2D30-475C-BD03-D58766FC6B6D}"/>
              </a:ext>
            </a:extLst>
          </p:cNvPr>
          <p:cNvCxnSpPr/>
          <p:nvPr>
            <p:custDataLst>
              <p:tags r:id="rId19"/>
            </p:custDataLst>
          </p:nvPr>
        </p:nvCxnSpPr>
        <p:spPr bwMode="auto">
          <a:xfrm>
            <a:off x="9674225" y="2917825"/>
            <a:ext cx="0" cy="249238"/>
          </a:xfrm>
          <a:prstGeom prst="line">
            <a:avLst/>
          </a:prstGeom>
          <a:ln w="12700" cap="flat" cmpd="sng" algn="ctr">
            <a:solidFill>
              <a:schemeClr val="tx1"/>
            </a:solidFill>
            <a:prstDash val="solid"/>
            <a:miter lim="800000"/>
            <a:headEnd type="none" w="med" len="med"/>
            <a:tailEnd type="triangle" w="med" len="med"/>
          </a:ln>
          <a:effectLst/>
        </p:spPr>
        <p:style>
          <a:lnRef idx="1">
            <a:schemeClr val="dk1"/>
          </a:lnRef>
          <a:fillRef idx="0">
            <a:schemeClr val="dk1"/>
          </a:fillRef>
          <a:effectRef idx="0">
            <a:schemeClr val="dk1"/>
          </a:effectRef>
          <a:fontRef idx="minor">
            <a:schemeClr val="tx1"/>
          </a:fontRef>
        </p:style>
      </p:cxnSp>
      <p:cxnSp>
        <p:nvCxnSpPr>
          <p:cNvPr id="12" name="Straight Connector 11">
            <a:extLst>
              <a:ext uri="{FF2B5EF4-FFF2-40B4-BE49-F238E27FC236}">
                <a16:creationId xmlns:a16="http://schemas.microsoft.com/office/drawing/2014/main" id="{817856E6-6DCD-470C-A9EB-98F1CE371FF2}"/>
              </a:ext>
            </a:extLst>
          </p:cNvPr>
          <p:cNvCxnSpPr/>
          <p:nvPr>
            <p:custDataLst>
              <p:tags r:id="rId20"/>
            </p:custDataLst>
          </p:nvPr>
        </p:nvCxnSpPr>
        <p:spPr bwMode="auto">
          <a:xfrm flipV="1">
            <a:off x="9110663" y="2917825"/>
            <a:ext cx="0" cy="279400"/>
          </a:xfrm>
          <a:prstGeom prst="line">
            <a:avLst/>
          </a:prstGeom>
          <a:ln w="12700" cap="flat" cmpd="sng" algn="ctr">
            <a:solidFill>
              <a:schemeClr val="tx1"/>
            </a:solidFill>
            <a:prstDash val="solid"/>
            <a:miter lim="800000"/>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6" name="Straight Connector 15">
            <a:extLst>
              <a:ext uri="{FF2B5EF4-FFF2-40B4-BE49-F238E27FC236}">
                <a16:creationId xmlns:a16="http://schemas.microsoft.com/office/drawing/2014/main" id="{286E7097-CFBE-4CD0-AF30-C61BCFC192C7}"/>
              </a:ext>
            </a:extLst>
          </p:cNvPr>
          <p:cNvCxnSpPr/>
          <p:nvPr>
            <p:custDataLst>
              <p:tags r:id="rId21"/>
            </p:custDataLst>
          </p:nvPr>
        </p:nvCxnSpPr>
        <p:spPr bwMode="auto">
          <a:xfrm>
            <a:off x="9110663" y="2917825"/>
            <a:ext cx="563562" cy="0"/>
          </a:xfrm>
          <a:prstGeom prst="line">
            <a:avLst/>
          </a:prstGeom>
          <a:ln w="12700" cap="flat" cmpd="sng" algn="ctr">
            <a:solidFill>
              <a:schemeClr val="tx1"/>
            </a:solidFill>
            <a:prstDash val="solid"/>
            <a:miter lim="800000"/>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32" name="Straight Connector 31">
            <a:extLst>
              <a:ext uri="{FF2B5EF4-FFF2-40B4-BE49-F238E27FC236}">
                <a16:creationId xmlns:a16="http://schemas.microsoft.com/office/drawing/2014/main" id="{20C4EE92-167A-4344-B2EA-5EB869131D82}"/>
              </a:ext>
            </a:extLst>
          </p:cNvPr>
          <p:cNvCxnSpPr/>
          <p:nvPr>
            <p:custDataLst>
              <p:tags r:id="rId22"/>
            </p:custDataLst>
          </p:nvPr>
        </p:nvCxnSpPr>
        <p:spPr bwMode="auto">
          <a:xfrm flipV="1">
            <a:off x="10688638" y="3319463"/>
            <a:ext cx="0" cy="249238"/>
          </a:xfrm>
          <a:prstGeom prst="line">
            <a:avLst/>
          </a:prstGeom>
          <a:ln w="12700" cap="flat" cmpd="sng" algn="ctr">
            <a:solidFill>
              <a:schemeClr val="tx1"/>
            </a:solidFill>
            <a:prstDash val="solid"/>
            <a:miter lim="800000"/>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37" name="Straight Connector 36">
            <a:extLst>
              <a:ext uri="{FF2B5EF4-FFF2-40B4-BE49-F238E27FC236}">
                <a16:creationId xmlns:a16="http://schemas.microsoft.com/office/drawing/2014/main" id="{7BD406D0-8D6E-4F90-90B6-13468112129C}"/>
              </a:ext>
            </a:extLst>
          </p:cNvPr>
          <p:cNvCxnSpPr/>
          <p:nvPr>
            <p:custDataLst>
              <p:tags r:id="rId23"/>
            </p:custDataLst>
          </p:nvPr>
        </p:nvCxnSpPr>
        <p:spPr bwMode="auto">
          <a:xfrm>
            <a:off x="11252200" y="3319463"/>
            <a:ext cx="0" cy="249238"/>
          </a:xfrm>
          <a:prstGeom prst="line">
            <a:avLst/>
          </a:prstGeom>
          <a:ln w="12700" cap="flat" cmpd="sng" algn="ctr">
            <a:solidFill>
              <a:schemeClr val="tx1"/>
            </a:solidFill>
            <a:prstDash val="solid"/>
            <a:miter lim="800000"/>
            <a:headEnd type="none" w="med" len="med"/>
            <a:tailEnd type="triangle" w="med" len="med"/>
          </a:ln>
          <a:effectLst/>
        </p:spPr>
        <p:style>
          <a:lnRef idx="1">
            <a:schemeClr val="dk1"/>
          </a:lnRef>
          <a:fillRef idx="0">
            <a:schemeClr val="dk1"/>
          </a:fillRef>
          <a:effectRef idx="0">
            <a:schemeClr val="dk1"/>
          </a:effectRef>
          <a:fontRef idx="minor">
            <a:schemeClr val="tx1"/>
          </a:fontRef>
        </p:style>
      </p:cxnSp>
      <p:cxnSp>
        <p:nvCxnSpPr>
          <p:cNvPr id="36" name="Straight Connector 35">
            <a:extLst>
              <a:ext uri="{FF2B5EF4-FFF2-40B4-BE49-F238E27FC236}">
                <a16:creationId xmlns:a16="http://schemas.microsoft.com/office/drawing/2014/main" id="{20319E59-F20A-4589-B88D-3149D3AE6841}"/>
              </a:ext>
            </a:extLst>
          </p:cNvPr>
          <p:cNvCxnSpPr/>
          <p:nvPr>
            <p:custDataLst>
              <p:tags r:id="rId24"/>
            </p:custDataLst>
          </p:nvPr>
        </p:nvCxnSpPr>
        <p:spPr bwMode="auto">
          <a:xfrm>
            <a:off x="10688638" y="3319463"/>
            <a:ext cx="563562" cy="0"/>
          </a:xfrm>
          <a:prstGeom prst="line">
            <a:avLst/>
          </a:prstGeom>
          <a:ln w="12700" cap="flat" cmpd="sng" algn="ctr">
            <a:solidFill>
              <a:schemeClr val="tx1"/>
            </a:solidFill>
            <a:prstDash val="solid"/>
            <a:miter lim="800000"/>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69" name="Text Placeholder 2">
            <a:extLst>
              <a:ext uri="{FF2B5EF4-FFF2-40B4-BE49-F238E27FC236}">
                <a16:creationId xmlns:a16="http://schemas.microsoft.com/office/drawing/2014/main" id="{FE06ACFE-E4D6-411B-9ADC-FFC9D7DBBDF4}"/>
              </a:ext>
            </a:extLst>
          </p:cNvPr>
          <p:cNvSpPr>
            <a:spLocks noGrp="1"/>
          </p:cNvSpPr>
          <p:nvPr>
            <p:custDataLst>
              <p:tags r:id="rId25"/>
            </p:custDataLst>
          </p:nvPr>
        </p:nvSpPr>
        <p:spPr bwMode="auto">
          <a:xfrm>
            <a:off x="6048375" y="4095751"/>
            <a:ext cx="377825" cy="136525"/>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3710D921-3644-42D3-A5F7-86B172358727}" type="datetime'''D''''''''''''''''e''''''''v''o''''''''''''''''n'''''''''''''">
              <a:rPr lang="en-GB" altLang="en-US" sz="1000" smtClean="0">
                <a:latin typeface="Arial" panose="020B0604020202020204" pitchFamily="34" charset="0"/>
              </a:rPr>
              <a:pPr/>
              <a:t>Devon</a:t>
            </a:fld>
            <a:endParaRPr lang="en-GB" sz="1000" dirty="0">
              <a:latin typeface="Arial" panose="020B0604020202020204" pitchFamily="34" charset="0"/>
              <a:cs typeface="Arial" panose="020B0604020202020204" pitchFamily="34" charset="0"/>
              <a:sym typeface="Arial" panose="020B0604020202020204" pitchFamily="34" charset="0"/>
            </a:endParaRPr>
          </a:p>
        </p:txBody>
      </p:sp>
      <p:sp>
        <p:nvSpPr>
          <p:cNvPr id="65" name="Text Placeholder 2">
            <a:extLst>
              <a:ext uri="{FF2B5EF4-FFF2-40B4-BE49-F238E27FC236}">
                <a16:creationId xmlns:a16="http://schemas.microsoft.com/office/drawing/2014/main" id="{FE06ACFE-E4D6-411B-9ADC-FFC9D7DBBDF4}"/>
              </a:ext>
            </a:extLst>
          </p:cNvPr>
          <p:cNvSpPr>
            <a:spLocks noGrp="1"/>
          </p:cNvSpPr>
          <p:nvPr>
            <p:custDataLst>
              <p:tags r:id="rId26"/>
            </p:custDataLst>
          </p:nvPr>
        </p:nvSpPr>
        <p:spPr bwMode="auto">
          <a:xfrm>
            <a:off x="931863" y="4095750"/>
            <a:ext cx="1147763" cy="409575"/>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lIns="0" tIns="0" rIns="0" bIns="0" numCol="1" spcCol="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8B051AC5-624A-465A-8B3A-1E40C13DD9A6}" type="datetime'Bath and ''Nort''h East Somerset, S''wind''o''n and Wiltshire'">
              <a:rPr lang="en-GB" altLang="en-US" sz="1000" smtClean="0">
                <a:latin typeface="Arial" panose="020B0604020202020204" pitchFamily="34" charset="0"/>
              </a:rPr>
              <a:pPr/>
              <a:t>Bath and North East Somerset, Swindon and Wiltshire</a:t>
            </a:fld>
            <a:endParaRPr lang="en-GB" sz="1000" dirty="0">
              <a:latin typeface="Arial" panose="020B0604020202020204" pitchFamily="34" charset="0"/>
              <a:cs typeface="Arial" panose="020B0604020202020204" pitchFamily="34" charset="0"/>
              <a:sym typeface="Arial" panose="020B0604020202020204" pitchFamily="34" charset="0"/>
            </a:endParaRPr>
          </a:p>
        </p:txBody>
      </p:sp>
      <p:sp>
        <p:nvSpPr>
          <p:cNvPr id="66" name="Text Placeholder 2">
            <a:extLst>
              <a:ext uri="{FF2B5EF4-FFF2-40B4-BE49-F238E27FC236}">
                <a16:creationId xmlns:a16="http://schemas.microsoft.com/office/drawing/2014/main" id="{FE06ACFE-E4D6-411B-9ADC-FFC9D7DBBDF4}"/>
              </a:ext>
            </a:extLst>
          </p:cNvPr>
          <p:cNvSpPr>
            <a:spLocks noGrp="1"/>
          </p:cNvSpPr>
          <p:nvPr>
            <p:custDataLst>
              <p:tags r:id="rId27"/>
            </p:custDataLst>
          </p:nvPr>
        </p:nvSpPr>
        <p:spPr bwMode="auto">
          <a:xfrm>
            <a:off x="2330450" y="4095749"/>
            <a:ext cx="1506538" cy="27305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square" lIns="0" tIns="0" rIns="0" bIns="0" numCol="1" spcCol="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C7945B98-C0AD-46D9-999B-A077E0597066}" type="datetime'Bristol, North'''' Som''''e''rset'' and South Gloucestershire'">
              <a:rPr lang="en-GB" altLang="en-US" sz="1000" smtClean="0">
                <a:latin typeface="Arial" panose="020B0604020202020204" pitchFamily="34" charset="0"/>
              </a:rPr>
              <a:pPr/>
              <a:t>Bristol, North Somerset and South Gloucestershire</a:t>
            </a:fld>
            <a:endParaRPr lang="en-GB" sz="1000" dirty="0">
              <a:latin typeface="Arial" panose="020B0604020202020204" pitchFamily="34" charset="0"/>
              <a:cs typeface="Arial" panose="020B0604020202020204" pitchFamily="34" charset="0"/>
              <a:sym typeface="Arial" panose="020B0604020202020204" pitchFamily="34" charset="0"/>
            </a:endParaRPr>
          </a:p>
        </p:txBody>
      </p:sp>
      <p:sp>
        <p:nvSpPr>
          <p:cNvPr id="42" name="Text Placeholder 2">
            <a:extLst>
              <a:ext uri="{FF2B5EF4-FFF2-40B4-BE49-F238E27FC236}">
                <a16:creationId xmlns:a16="http://schemas.microsoft.com/office/drawing/2014/main" id="{1EB67FD9-2C5B-4D24-ABEE-E3EF9EA09557}"/>
              </a:ext>
            </a:extLst>
          </p:cNvPr>
          <p:cNvSpPr>
            <a:spLocks noGrp="1"/>
          </p:cNvSpPr>
          <p:nvPr>
            <p:custDataLst>
              <p:tags r:id="rId28"/>
            </p:custDataLst>
          </p:nvPr>
        </p:nvSpPr>
        <p:spPr bwMode="auto">
          <a:xfrm>
            <a:off x="10694988" y="4095751"/>
            <a:ext cx="554038" cy="136525"/>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DA64A090-D9DD-46F4-8809-61688E33BAE2}" type="datetime'''''''''So''''''m''e''''''r''''''s''e''t'''''''''''''">
              <a:rPr lang="en-GB" altLang="en-US" sz="1000" smtClean="0">
                <a:latin typeface="Arial" panose="020B0604020202020204" pitchFamily="34" charset="0"/>
              </a:rPr>
              <a:pPr/>
              <a:t>Somerset</a:t>
            </a:fld>
            <a:endParaRPr lang="en-GB" sz="1000" dirty="0">
              <a:latin typeface="Arial" panose="020B0604020202020204" pitchFamily="34" charset="0"/>
              <a:cs typeface="Arial" panose="020B0604020202020204" pitchFamily="34" charset="0"/>
              <a:sym typeface="Arial" panose="020B0604020202020204" pitchFamily="34" charset="0"/>
            </a:endParaRPr>
          </a:p>
        </p:txBody>
      </p:sp>
      <p:sp>
        <p:nvSpPr>
          <p:cNvPr id="73" name="Text Placeholder 2">
            <a:extLst>
              <a:ext uri="{FF2B5EF4-FFF2-40B4-BE49-F238E27FC236}">
                <a16:creationId xmlns:a16="http://schemas.microsoft.com/office/drawing/2014/main" id="{FE06ACFE-E4D6-411B-9ADC-FFC9D7DBBDF4}"/>
              </a:ext>
            </a:extLst>
          </p:cNvPr>
          <p:cNvSpPr>
            <a:spLocks noGrp="1"/>
          </p:cNvSpPr>
          <p:nvPr>
            <p:custDataLst>
              <p:tags r:id="rId29"/>
            </p:custDataLst>
          </p:nvPr>
        </p:nvSpPr>
        <p:spPr bwMode="auto">
          <a:xfrm>
            <a:off x="7623175" y="4095751"/>
            <a:ext cx="385763" cy="136525"/>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B6B2139F-EE1A-4E1D-A480-BBA4A6A19031}" type="datetime'D''''''''''''''o''''''''''''rs''''''''e''''''''''''t'">
              <a:rPr lang="en-GB" altLang="en-US" sz="1000" smtClean="0">
                <a:latin typeface="Arial" panose="020B0604020202020204" pitchFamily="34" charset="0"/>
              </a:rPr>
              <a:pPr/>
              <a:t>Dorset</a:t>
            </a:fld>
            <a:endParaRPr lang="en-GB" sz="1000" dirty="0">
              <a:latin typeface="Arial" panose="020B0604020202020204" pitchFamily="34" charset="0"/>
              <a:cs typeface="Arial" panose="020B0604020202020204" pitchFamily="34" charset="0"/>
              <a:sym typeface="Arial" panose="020B0604020202020204" pitchFamily="34" charset="0"/>
            </a:endParaRPr>
          </a:p>
        </p:txBody>
      </p:sp>
      <p:sp>
        <p:nvSpPr>
          <p:cNvPr id="74" name="Text Placeholder 2">
            <a:extLst>
              <a:ext uri="{FF2B5EF4-FFF2-40B4-BE49-F238E27FC236}">
                <a16:creationId xmlns:a16="http://schemas.microsoft.com/office/drawing/2014/main" id="{FE06ACFE-E4D6-411B-9ADC-FFC9D7DBBDF4}"/>
              </a:ext>
            </a:extLst>
          </p:cNvPr>
          <p:cNvSpPr>
            <a:spLocks noGrp="1"/>
          </p:cNvSpPr>
          <p:nvPr>
            <p:custDataLst>
              <p:tags r:id="rId30"/>
            </p:custDataLst>
          </p:nvPr>
        </p:nvSpPr>
        <p:spPr bwMode="auto">
          <a:xfrm>
            <a:off x="8943975" y="4095751"/>
            <a:ext cx="898525" cy="136525"/>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BCC7F85C-B00C-4177-A3AB-BFB41C1B0E71}" type="datetime'''G''l''o''''u''''c''e''''s''te''''r''s''h''''i''''r''''e'">
              <a:rPr lang="en-GB" altLang="en-US" sz="1000" smtClean="0">
                <a:latin typeface="Arial" panose="020B0604020202020204" pitchFamily="34" charset="0"/>
              </a:rPr>
              <a:pPr/>
              <a:t>Gloucestershire</a:t>
            </a:fld>
            <a:endParaRPr lang="en-GB" sz="1000" dirty="0">
              <a:latin typeface="Arial" panose="020B0604020202020204" pitchFamily="34" charset="0"/>
              <a:cs typeface="Arial" panose="020B0604020202020204" pitchFamily="34" charset="0"/>
              <a:sym typeface="Arial" panose="020B0604020202020204" pitchFamily="34" charset="0"/>
            </a:endParaRPr>
          </a:p>
        </p:txBody>
      </p:sp>
      <p:sp>
        <p:nvSpPr>
          <p:cNvPr id="67" name="Text Placeholder 2">
            <a:extLst>
              <a:ext uri="{FF2B5EF4-FFF2-40B4-BE49-F238E27FC236}">
                <a16:creationId xmlns:a16="http://schemas.microsoft.com/office/drawing/2014/main" id="{FE06ACFE-E4D6-411B-9ADC-FFC9D7DBBDF4}"/>
              </a:ext>
            </a:extLst>
          </p:cNvPr>
          <p:cNvSpPr>
            <a:spLocks noGrp="1"/>
          </p:cNvSpPr>
          <p:nvPr>
            <p:custDataLst>
              <p:tags r:id="rId31"/>
            </p:custDataLst>
          </p:nvPr>
        </p:nvSpPr>
        <p:spPr bwMode="auto">
          <a:xfrm>
            <a:off x="3987800" y="4095750"/>
            <a:ext cx="1347788" cy="409575"/>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lIns="0" tIns="0" rIns="0" bIns="0" numCol="1" spcCol="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95A2B666-B1A1-43FA-B53D-4BF1EF8F89FD}" type="thinkcell&lt;?xml version=&quot;1.0&quot; encoding=&quot;UTF-16&quot; standalone=&quot;yes&quot;?&gt;&lt;root reqver=&quot;27037&quot;&gt;&lt;version val=&quot;32922&quot;/&gt;&lt;PersistentType&gt;&lt;m_guid val=&quot;6ca8c2c9-b60c-424a-8c69-903113ce1efd&quot;/&gt;&lt;m_prec&gt;&lt;m_bNumberIsYear val=&quot;0&quot;/&gt;&lt;m_chDecimalSymbol17909&gt;.&lt;/m_chDecimalSymbol17909&gt;&lt;m_yearfmt&gt;&lt;begin val=&quot;0&quot;/&gt;&lt;end val=&quot;4&quot;/&gt;&lt;/m_yearfmt&gt;&lt;/m_prec&gt;&lt;/PersistentType&gt;&lt;/root&gt;">
              <a:rPr lang="en-GB" altLang="en-US" sz="1000" smtClean="0">
                <a:latin typeface="Arial" panose="020B0604020202020204" pitchFamily="34" charset="0"/>
              </a:rPr>
              <a:pPr/>
              <a:t>Cornwall and the Isles of Scilly Health &amp; Social Care Partnership</a:t>
            </a:fld>
            <a:endParaRPr lang="en-GB" sz="1000" dirty="0">
              <a:latin typeface="Arial" panose="020B0604020202020204" pitchFamily="34" charset="0"/>
              <a:cs typeface="Arial" panose="020B0604020202020204" pitchFamily="34" charset="0"/>
              <a:sym typeface="Arial" panose="020B0604020202020204" pitchFamily="34" charset="0"/>
            </a:endParaRPr>
          </a:p>
        </p:txBody>
      </p:sp>
      <p:sp>
        <p:nvSpPr>
          <p:cNvPr id="68" name="Text Placeholder 2">
            <a:extLst>
              <a:ext uri="{FF2B5EF4-FFF2-40B4-BE49-F238E27FC236}">
                <a16:creationId xmlns:a16="http://schemas.microsoft.com/office/drawing/2014/main" id="{FE06ACFE-E4D6-411B-9ADC-FFC9D7DBBDF4}"/>
              </a:ext>
            </a:extLst>
          </p:cNvPr>
          <p:cNvSpPr>
            <a:spLocks noGrp="1"/>
          </p:cNvSpPr>
          <p:nvPr>
            <p:custDataLst>
              <p:tags r:id="rId32"/>
            </p:custDataLst>
          </p:nvPr>
        </p:nvSpPr>
        <p:spPr bwMode="auto">
          <a:xfrm>
            <a:off x="1046163" y="1847850"/>
            <a:ext cx="915988" cy="193675"/>
          </a:xfrm>
          <a:prstGeom prst="ellipse">
            <a:avLst/>
          </a:prstGeom>
          <a:solidFill>
            <a:srgbClr val="FFFFFF"/>
          </a:solidFill>
          <a:ln w="9525" algn="ctr">
            <a:solidFill>
              <a:schemeClr val="tx1"/>
            </a:solidFill>
          </a:ln>
          <a:effectLst/>
        </p:spPr>
        <p:txBody>
          <a:bodyPr vert="horz" wrap="none" lIns="0" tIns="0" rIns="0"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r>
              <a:rPr lang="en-GB" altLang="en-US" sz="1000" b="1" dirty="0">
                <a:effectLst/>
                <a:latin typeface="Arial" panose="020B0604020202020204" pitchFamily="34" charset="0"/>
              </a:rPr>
              <a:t>No change</a:t>
            </a:r>
            <a:endParaRPr lang="en-GB" sz="1000" b="1" dirty="0">
              <a:latin typeface="Arial" panose="020B0604020202020204" pitchFamily="34" charset="0"/>
              <a:cs typeface="Arial" panose="020B0604020202020204" pitchFamily="34" charset="0"/>
              <a:sym typeface="Arial" panose="020B0604020202020204" pitchFamily="34" charset="0"/>
            </a:endParaRPr>
          </a:p>
        </p:txBody>
      </p:sp>
      <p:sp>
        <p:nvSpPr>
          <p:cNvPr id="135" name="Text Placeholder 2">
            <a:extLst>
              <a:ext uri="{FF2B5EF4-FFF2-40B4-BE49-F238E27FC236}">
                <a16:creationId xmlns:a16="http://schemas.microsoft.com/office/drawing/2014/main" id="{FE06ACFE-E4D6-411B-9ADC-FFC9D7DBBDF4}"/>
              </a:ext>
            </a:extLst>
          </p:cNvPr>
          <p:cNvSpPr>
            <a:spLocks noGrp="1"/>
          </p:cNvSpPr>
          <p:nvPr>
            <p:custDataLst>
              <p:tags r:id="rId33"/>
            </p:custDataLst>
          </p:nvPr>
        </p:nvSpPr>
        <p:spPr bwMode="auto">
          <a:xfrm>
            <a:off x="2624137" y="1316038"/>
            <a:ext cx="915988" cy="193675"/>
          </a:xfrm>
          <a:prstGeom prst="ellipse">
            <a:avLst/>
          </a:prstGeom>
          <a:solidFill>
            <a:srgbClr val="FFFFFF"/>
          </a:solidFill>
          <a:ln w="9525" algn="ctr">
            <a:solidFill>
              <a:schemeClr val="tx1"/>
            </a:solidFill>
          </a:ln>
          <a:effectLst/>
        </p:spPr>
        <p:txBody>
          <a:bodyPr vert="horz" wrap="none" lIns="0" tIns="0" rIns="0"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r>
              <a:rPr lang="en-GB" altLang="en-US" sz="1000" b="1" dirty="0">
                <a:effectLst/>
                <a:latin typeface="Arial" panose="020B0604020202020204" pitchFamily="34" charset="0"/>
              </a:rPr>
              <a:t>No change</a:t>
            </a:r>
            <a:endParaRPr lang="en-GB" sz="1000" b="1" dirty="0">
              <a:latin typeface="Arial" panose="020B0604020202020204" pitchFamily="34" charset="0"/>
              <a:cs typeface="Arial" panose="020B0604020202020204" pitchFamily="34" charset="0"/>
              <a:sym typeface="Arial" panose="020B0604020202020204" pitchFamily="34" charset="0"/>
            </a:endParaRPr>
          </a:p>
        </p:txBody>
      </p:sp>
      <p:sp>
        <p:nvSpPr>
          <p:cNvPr id="27" name="Text Placeholder 2">
            <a:extLst>
              <a:ext uri="{FF2B5EF4-FFF2-40B4-BE49-F238E27FC236}">
                <a16:creationId xmlns:a16="http://schemas.microsoft.com/office/drawing/2014/main" id="{FE06ACFE-E4D6-411B-9ADC-FFC9D7DBBDF4}"/>
              </a:ext>
            </a:extLst>
          </p:cNvPr>
          <p:cNvSpPr>
            <a:spLocks noGrp="1"/>
          </p:cNvSpPr>
          <p:nvPr>
            <p:custDataLst>
              <p:tags r:id="rId34"/>
            </p:custDataLst>
          </p:nvPr>
        </p:nvSpPr>
        <p:spPr bwMode="auto">
          <a:xfrm>
            <a:off x="4202113" y="1808163"/>
            <a:ext cx="915988" cy="193675"/>
          </a:xfrm>
          <a:prstGeom prst="ellipse">
            <a:avLst/>
          </a:prstGeom>
          <a:solidFill>
            <a:srgbClr val="FFFFFF"/>
          </a:solidFill>
          <a:ln w="9525" algn="ctr">
            <a:solidFill>
              <a:schemeClr val="tx1"/>
            </a:solidFill>
          </a:ln>
          <a:effectLst/>
        </p:spPr>
        <p:txBody>
          <a:bodyPr vert="horz" wrap="none" lIns="0" tIns="0" rIns="0"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r>
              <a:rPr lang="en-GB" altLang="en-US" sz="1000" b="1" dirty="0">
                <a:effectLst/>
                <a:latin typeface="Arial" panose="020B0604020202020204" pitchFamily="34" charset="0"/>
              </a:rPr>
              <a:t>No change</a:t>
            </a:r>
            <a:endParaRPr lang="en-GB" sz="1000" b="1" dirty="0">
              <a:latin typeface="Arial" panose="020B0604020202020204" pitchFamily="34" charset="0"/>
              <a:cs typeface="Arial" panose="020B0604020202020204" pitchFamily="34" charset="0"/>
              <a:sym typeface="Arial" panose="020B0604020202020204" pitchFamily="34" charset="0"/>
            </a:endParaRPr>
          </a:p>
        </p:txBody>
      </p:sp>
      <p:sp>
        <p:nvSpPr>
          <p:cNvPr id="71" name="Text Placeholder 2">
            <a:extLst>
              <a:ext uri="{FF2B5EF4-FFF2-40B4-BE49-F238E27FC236}">
                <a16:creationId xmlns:a16="http://schemas.microsoft.com/office/drawing/2014/main" id="{FE06ACFE-E4D6-411B-9ADC-FFC9D7DBBDF4}"/>
              </a:ext>
            </a:extLst>
          </p:cNvPr>
          <p:cNvSpPr>
            <a:spLocks noGrp="1"/>
          </p:cNvSpPr>
          <p:nvPr>
            <p:custDataLst>
              <p:tags r:id="rId35"/>
            </p:custDataLst>
          </p:nvPr>
        </p:nvSpPr>
        <p:spPr bwMode="auto">
          <a:xfrm>
            <a:off x="5778499" y="2820988"/>
            <a:ext cx="915988" cy="193675"/>
          </a:xfrm>
          <a:prstGeom prst="ellipse">
            <a:avLst/>
          </a:prstGeom>
          <a:solidFill>
            <a:srgbClr val="FFFFFF"/>
          </a:solidFill>
          <a:ln w="9525" algn="ctr">
            <a:solidFill>
              <a:schemeClr val="tx1"/>
            </a:solidFill>
          </a:ln>
          <a:effectLst/>
        </p:spPr>
        <p:txBody>
          <a:bodyPr vert="horz" wrap="none" lIns="0" tIns="0" rIns="0"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r>
              <a:rPr lang="en-GB" altLang="en-US" sz="1000" b="1" dirty="0">
                <a:effectLst/>
                <a:latin typeface="Arial" panose="020B0604020202020204" pitchFamily="34" charset="0"/>
              </a:rPr>
              <a:t>No change</a:t>
            </a:r>
            <a:endParaRPr lang="en-GB" sz="1000" b="1" dirty="0">
              <a:latin typeface="Arial" panose="020B0604020202020204" pitchFamily="34" charset="0"/>
              <a:cs typeface="Arial" panose="020B0604020202020204" pitchFamily="34" charset="0"/>
              <a:sym typeface="Arial" panose="020B0604020202020204" pitchFamily="34" charset="0"/>
            </a:endParaRPr>
          </a:p>
        </p:txBody>
      </p:sp>
      <p:sp>
        <p:nvSpPr>
          <p:cNvPr id="46" name="Text Placeholder 2">
            <a:extLst>
              <a:ext uri="{FF2B5EF4-FFF2-40B4-BE49-F238E27FC236}">
                <a16:creationId xmlns:a16="http://schemas.microsoft.com/office/drawing/2014/main" id="{FE06ACFE-E4D6-411B-9ADC-FFC9D7DBBDF4}"/>
              </a:ext>
            </a:extLst>
          </p:cNvPr>
          <p:cNvSpPr>
            <a:spLocks noGrp="1"/>
          </p:cNvSpPr>
          <p:nvPr>
            <p:custDataLst>
              <p:tags r:id="rId36"/>
            </p:custDataLst>
          </p:nvPr>
        </p:nvSpPr>
        <p:spPr bwMode="auto">
          <a:xfrm>
            <a:off x="7356475" y="1466850"/>
            <a:ext cx="915988" cy="193675"/>
          </a:xfrm>
          <a:prstGeom prst="ellipse">
            <a:avLst/>
          </a:prstGeom>
          <a:solidFill>
            <a:srgbClr val="FFFFFF"/>
          </a:solidFill>
          <a:ln w="9525" algn="ctr">
            <a:solidFill>
              <a:schemeClr val="tx1"/>
            </a:solidFill>
          </a:ln>
          <a:effectLst/>
        </p:spPr>
        <p:txBody>
          <a:bodyPr vert="horz" wrap="none" lIns="0" tIns="0" rIns="0"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r>
              <a:rPr lang="en-GB" altLang="en-US" sz="1000" b="1" dirty="0">
                <a:effectLst/>
                <a:latin typeface="Arial" panose="020B0604020202020204" pitchFamily="34" charset="0"/>
              </a:rPr>
              <a:t>No change</a:t>
            </a:r>
            <a:endParaRPr lang="en-GB" sz="1000" b="1" dirty="0">
              <a:latin typeface="Arial" panose="020B0604020202020204" pitchFamily="34" charset="0"/>
              <a:cs typeface="Arial" panose="020B0604020202020204" pitchFamily="34" charset="0"/>
              <a:sym typeface="Arial" panose="020B0604020202020204" pitchFamily="34" charset="0"/>
            </a:endParaRPr>
          </a:p>
        </p:txBody>
      </p:sp>
      <p:sp>
        <p:nvSpPr>
          <p:cNvPr id="58" name="Text Placeholder 2">
            <a:extLst>
              <a:ext uri="{FF2B5EF4-FFF2-40B4-BE49-F238E27FC236}">
                <a16:creationId xmlns:a16="http://schemas.microsoft.com/office/drawing/2014/main" id="{FE06ACFE-E4D6-411B-9ADC-FFC9D7DBBDF4}"/>
              </a:ext>
            </a:extLst>
          </p:cNvPr>
          <p:cNvSpPr>
            <a:spLocks noGrp="1"/>
          </p:cNvSpPr>
          <p:nvPr>
            <p:custDataLst>
              <p:tags r:id="rId37"/>
            </p:custDataLst>
          </p:nvPr>
        </p:nvSpPr>
        <p:spPr bwMode="auto">
          <a:xfrm>
            <a:off x="9136063" y="2820988"/>
            <a:ext cx="512763" cy="193675"/>
          </a:xfrm>
          <a:prstGeom prst="ellipse">
            <a:avLst/>
          </a:prstGeom>
          <a:solidFill>
            <a:srgbClr val="FFFFFF"/>
          </a:solidFill>
          <a:ln w="9525" algn="ctr">
            <a:solidFill>
              <a:schemeClr val="tx1"/>
            </a:solidFill>
          </a:ln>
          <a:effectLst/>
        </p:spPr>
        <p:txBody>
          <a:bodyPr vert="horz" wrap="none" lIns="0" tIns="0" rIns="0"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B1D6FCC1-FCC7-48C9-94B0-CEA1F363E5AF}" type="datetime'''+1''''''''''''''''''''''.''''4''''''%'''''''''''''''''''">
              <a:rPr lang="en-GB" altLang="en-US" sz="1000" b="1" smtClean="0">
                <a:effectLst/>
                <a:latin typeface="Arial" panose="020B0604020202020204" pitchFamily="34" charset="0"/>
              </a:rPr>
              <a:pPr/>
              <a:t>+1.4%</a:t>
            </a:fld>
            <a:endParaRPr lang="en-GB" sz="1000" b="1" dirty="0">
              <a:latin typeface="Arial" panose="020B0604020202020204" pitchFamily="34" charset="0"/>
              <a:cs typeface="Arial" panose="020B0604020202020204" pitchFamily="34" charset="0"/>
              <a:sym typeface="Arial" panose="020B0604020202020204" pitchFamily="34" charset="0"/>
            </a:endParaRPr>
          </a:p>
        </p:txBody>
      </p:sp>
      <p:sp>
        <p:nvSpPr>
          <p:cNvPr id="75" name="Text Placeholder 2">
            <a:extLst>
              <a:ext uri="{FF2B5EF4-FFF2-40B4-BE49-F238E27FC236}">
                <a16:creationId xmlns:a16="http://schemas.microsoft.com/office/drawing/2014/main" id="{FE06ACFE-E4D6-411B-9ADC-FFC9D7DBBDF4}"/>
              </a:ext>
            </a:extLst>
          </p:cNvPr>
          <p:cNvSpPr>
            <a:spLocks noGrp="1"/>
          </p:cNvSpPr>
          <p:nvPr>
            <p:custDataLst>
              <p:tags r:id="rId38"/>
            </p:custDataLst>
          </p:nvPr>
        </p:nvSpPr>
        <p:spPr bwMode="auto">
          <a:xfrm>
            <a:off x="10512424" y="3222625"/>
            <a:ext cx="915988" cy="193675"/>
          </a:xfrm>
          <a:prstGeom prst="ellipse">
            <a:avLst/>
          </a:prstGeom>
          <a:solidFill>
            <a:srgbClr val="FFFFFF"/>
          </a:solidFill>
          <a:ln w="9525" algn="ctr">
            <a:solidFill>
              <a:schemeClr val="tx1"/>
            </a:solidFill>
          </a:ln>
          <a:effectLst/>
        </p:spPr>
        <p:txBody>
          <a:bodyPr vert="horz" wrap="none" lIns="0" tIns="0" rIns="0"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r>
              <a:rPr lang="en-GB" altLang="en-US" sz="1000" b="1" dirty="0">
                <a:effectLst/>
                <a:latin typeface="Arial" panose="020B0604020202020204" pitchFamily="34" charset="0"/>
                <a:cs typeface="Arial" panose="020B0604020202020204" pitchFamily="34" charset="0"/>
                <a:sym typeface="Arial" panose="020B0604020202020204" pitchFamily="34" charset="0"/>
              </a:rPr>
              <a:t>No change</a:t>
            </a:r>
            <a:endParaRPr lang="en-GB" sz="1000" b="1" dirty="0">
              <a:latin typeface="Arial" panose="020B0604020202020204" pitchFamily="34" charset="0"/>
              <a:cs typeface="Arial" panose="020B0604020202020204" pitchFamily="34" charset="0"/>
              <a:sym typeface="Arial" panose="020B0604020202020204" pitchFamily="34" charset="0"/>
            </a:endParaRPr>
          </a:p>
        </p:txBody>
      </p:sp>
      <p:sp>
        <p:nvSpPr>
          <p:cNvPr id="83" name="Rectangle 82">
            <a:extLst>
              <a:ext uri="{FF2B5EF4-FFF2-40B4-BE49-F238E27FC236}">
                <a16:creationId xmlns:a16="http://schemas.microsoft.com/office/drawing/2014/main" id="{BFA0AB92-EEC4-4D58-8F67-D15465F07E47}"/>
              </a:ext>
            </a:extLst>
          </p:cNvPr>
          <p:cNvSpPr/>
          <p:nvPr>
            <p:custDataLst>
              <p:tags r:id="rId39"/>
            </p:custDataLst>
          </p:nvPr>
        </p:nvSpPr>
        <p:spPr bwMode="auto">
          <a:xfrm>
            <a:off x="10764838" y="1471613"/>
            <a:ext cx="179388" cy="133350"/>
          </a:xfrm>
          <a:prstGeom prst="rect">
            <a:avLst/>
          </a:prstGeom>
          <a:solidFill>
            <a:srgbClr val="BDE3FF"/>
          </a:solidFill>
          <a:ln w="9525" cap="flat" cmpd="sng" algn="ctr">
            <a:solidFill>
              <a:schemeClr val="tx1"/>
            </a:solid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6B6535DF-4FE2-44AC-AD7B-03D80322ED27}"/>
              </a:ext>
            </a:extLst>
          </p:cNvPr>
          <p:cNvSpPr/>
          <p:nvPr>
            <p:custDataLst>
              <p:tags r:id="rId40"/>
            </p:custDataLst>
          </p:nvPr>
        </p:nvSpPr>
        <p:spPr bwMode="auto">
          <a:xfrm>
            <a:off x="10764838" y="1666875"/>
            <a:ext cx="179388" cy="133350"/>
          </a:xfrm>
          <a:prstGeom prst="rect">
            <a:avLst/>
          </a:prstGeom>
          <a:solidFill>
            <a:srgbClr val="2B61B8"/>
          </a:solidFill>
          <a:ln w="9525" cap="flat" cmpd="sng" algn="ctr">
            <a:solidFill>
              <a:schemeClr val="tx1"/>
            </a:solid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Text Placeholder 2">
            <a:extLst>
              <a:ext uri="{FF2B5EF4-FFF2-40B4-BE49-F238E27FC236}">
                <a16:creationId xmlns:a16="http://schemas.microsoft.com/office/drawing/2014/main" id="{FE06ACFE-E4D6-411B-9ADC-FFC9D7DBBDF4}"/>
              </a:ext>
            </a:extLst>
          </p:cNvPr>
          <p:cNvSpPr>
            <a:spLocks noGrp="1"/>
          </p:cNvSpPr>
          <p:nvPr>
            <p:custDataLst>
              <p:tags r:id="rId41"/>
            </p:custDataLst>
          </p:nvPr>
        </p:nvSpPr>
        <p:spPr bwMode="auto">
          <a:xfrm>
            <a:off x="10995025" y="1479550"/>
            <a:ext cx="881063" cy="136525"/>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spcAft>
                <a:spcPct val="0"/>
              </a:spcAft>
              <a:buNone/>
            </a:pPr>
            <a:fld id="{E1174CE7-F41B-48AA-928D-905C9822FBCC}" type="datetime'''''''''''01'''''' A''''u''''''gu''''s''''''t 20''''''''''22'">
              <a:rPr lang="en-GB" altLang="en-US" sz="1000" smtClean="0">
                <a:latin typeface="Arial" panose="020B0604020202020204" pitchFamily="34" charset="0"/>
              </a:rPr>
              <a:pPr/>
              <a:t>01 August 2022</a:t>
            </a:fld>
            <a:endParaRPr lang="en-GB" sz="1000" dirty="0">
              <a:latin typeface="Arial" panose="020B0604020202020204" pitchFamily="34" charset="0"/>
              <a:cs typeface="Arial" panose="020B0604020202020204" pitchFamily="34" charset="0"/>
              <a:sym typeface="Arial" panose="020B0604020202020204" pitchFamily="34" charset="0"/>
            </a:endParaRPr>
          </a:p>
        </p:txBody>
      </p:sp>
      <p:sp>
        <p:nvSpPr>
          <p:cNvPr id="55" name="Text Placeholder 2">
            <a:extLst>
              <a:ext uri="{FF2B5EF4-FFF2-40B4-BE49-F238E27FC236}">
                <a16:creationId xmlns:a16="http://schemas.microsoft.com/office/drawing/2014/main" id="{881240B5-885A-4345-8073-D32C6B87D779}"/>
              </a:ext>
            </a:extLst>
          </p:cNvPr>
          <p:cNvSpPr>
            <a:spLocks noGrp="1"/>
          </p:cNvSpPr>
          <p:nvPr>
            <p:custDataLst>
              <p:tags r:id="rId42"/>
            </p:custDataLst>
          </p:nvPr>
        </p:nvSpPr>
        <p:spPr bwMode="auto">
          <a:xfrm>
            <a:off x="10995025" y="1674813"/>
            <a:ext cx="881063" cy="136525"/>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spcAft>
                <a:spcPct val="0"/>
              </a:spcAft>
              <a:buNone/>
            </a:pPr>
            <a:fld id="{8F5296E4-136A-4DA6-98D4-0EB02E047BBB}" type="datetime'0''''''''''''''8 A''''''''u''g''''''u''st'' 2''0''''22'''''''">
              <a:rPr lang="en-GB" altLang="en-US" sz="1000" smtClean="0">
                <a:latin typeface="Arial" panose="020B0604020202020204" pitchFamily="34" charset="0"/>
              </a:rPr>
              <a:pPr/>
              <a:t>08 August 2022</a:t>
            </a:fld>
            <a:endParaRPr lang="en-GB" sz="1000" dirty="0">
              <a:latin typeface="Arial" panose="020B0604020202020204" pitchFamily="34" charset="0"/>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4778205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779DD031-FE1F-4EED-85EF-38DFBD4A7DAB}"/>
              </a:ext>
            </a:extLst>
          </p:cNvPr>
          <p:cNvSpPr txBox="1"/>
          <p:nvPr/>
        </p:nvSpPr>
        <p:spPr>
          <a:xfrm>
            <a:off x="540000" y="4410000"/>
            <a:ext cx="10369927" cy="9720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FFFF"/>
                </a:solidFill>
                <a:effectLst/>
                <a:uLnTx/>
                <a:uFillTx/>
                <a:latin typeface="Arial" panose="020B0604020202020204"/>
                <a:ea typeface="+mn-ea"/>
                <a:cs typeface="+mn-cs"/>
              </a:rPr>
              <a:t>FAQ</a:t>
            </a:r>
          </a:p>
        </p:txBody>
      </p:sp>
      <p:pic>
        <p:nvPicPr>
          <p:cNvPr id="14" name="Picture 13" descr="A picture containing clipart&#10;&#10;Description generated with very high confidence">
            <a:extLst>
              <a:ext uri="{FF2B5EF4-FFF2-40B4-BE49-F238E27FC236}">
                <a16:creationId xmlns:a16="http://schemas.microsoft.com/office/drawing/2014/main" id="{15D93F04-D2ED-A545-BF7E-21B80CF57FF2}"/>
              </a:ext>
            </a:extLst>
          </p:cNvPr>
          <p:cNvPicPr>
            <a:picLocks noChangeAspect="1"/>
          </p:cNvPicPr>
          <p:nvPr/>
        </p:nvPicPr>
        <p:blipFill>
          <a:blip r:embed="rId2"/>
          <a:stretch>
            <a:fillRect/>
          </a:stretch>
        </p:blipFill>
        <p:spPr>
          <a:xfrm>
            <a:off x="540000" y="311694"/>
            <a:ext cx="1308943" cy="528611"/>
          </a:xfrm>
          <a:prstGeom prst="rect">
            <a:avLst/>
          </a:prstGeom>
        </p:spPr>
      </p:pic>
    </p:spTree>
    <p:extLst>
      <p:ext uri="{BB962C8B-B14F-4D97-AF65-F5344CB8AC3E}">
        <p14:creationId xmlns:p14="http://schemas.microsoft.com/office/powerpoint/2010/main" val="35728467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D15406C2-D306-4CD5-838D-2090EFBD6463}"/>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6386" name="think-cell Slide" r:id="rId5" imgW="416" imgH="416" progId="TCLayout.ActiveDocument.1">
                  <p:embed/>
                </p:oleObj>
              </mc:Choice>
              <mc:Fallback>
                <p:oleObj name="think-cell Slide" r:id="rId5" imgW="416" imgH="416" progId="TCLayout.ActiveDocument.1">
                  <p:embed/>
                  <p:pic>
                    <p:nvPicPr>
                      <p:cNvPr id="5" name="Object 4" hidden="1">
                        <a:extLst>
                          <a:ext uri="{FF2B5EF4-FFF2-40B4-BE49-F238E27FC236}">
                            <a16:creationId xmlns:a16="http://schemas.microsoft.com/office/drawing/2014/main" id="{D15406C2-D306-4CD5-838D-2090EFBD6463}"/>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Title 3">
            <a:extLst>
              <a:ext uri="{FF2B5EF4-FFF2-40B4-BE49-F238E27FC236}">
                <a16:creationId xmlns:a16="http://schemas.microsoft.com/office/drawing/2014/main" id="{3CE0C2D7-5471-4250-B8ED-9B1C04A61BA1}"/>
              </a:ext>
            </a:extLst>
          </p:cNvPr>
          <p:cNvSpPr>
            <a:spLocks noGrp="1"/>
          </p:cNvSpPr>
          <p:nvPr>
            <p:ph type="title"/>
          </p:nvPr>
        </p:nvSpPr>
        <p:spPr/>
        <p:txBody>
          <a:bodyPr vert="horz"/>
          <a:lstStyle/>
          <a:p>
            <a:r>
              <a:rPr lang="en-GB"/>
              <a:t>FAQs and Lessons Learned </a:t>
            </a:r>
          </a:p>
        </p:txBody>
      </p:sp>
      <p:grpSp>
        <p:nvGrpSpPr>
          <p:cNvPr id="22" name="Group 21">
            <a:extLst>
              <a:ext uri="{FF2B5EF4-FFF2-40B4-BE49-F238E27FC236}">
                <a16:creationId xmlns:a16="http://schemas.microsoft.com/office/drawing/2014/main" id="{9618C513-C3BD-4D72-A061-84410C2868E4}"/>
              </a:ext>
            </a:extLst>
          </p:cNvPr>
          <p:cNvGrpSpPr/>
          <p:nvPr/>
        </p:nvGrpSpPr>
        <p:grpSpPr>
          <a:xfrm>
            <a:off x="388584" y="753542"/>
            <a:ext cx="6478438" cy="441626"/>
            <a:chOff x="288000" y="763305"/>
            <a:chExt cx="6478438" cy="441626"/>
          </a:xfrm>
        </p:grpSpPr>
        <p:sp>
          <p:nvSpPr>
            <p:cNvPr id="23" name="TextBox 22">
              <a:extLst>
                <a:ext uri="{FF2B5EF4-FFF2-40B4-BE49-F238E27FC236}">
                  <a16:creationId xmlns:a16="http://schemas.microsoft.com/office/drawing/2014/main" id="{C3CC7B92-9F3E-458D-A0FE-C521B82615AC}"/>
                </a:ext>
              </a:extLst>
            </p:cNvPr>
            <p:cNvSpPr txBox="1"/>
            <p:nvPr/>
          </p:nvSpPr>
          <p:spPr>
            <a:xfrm>
              <a:off x="666084" y="763305"/>
              <a:ext cx="6100354" cy="375552"/>
            </a:xfrm>
            <a:prstGeom prst="rect">
              <a:avLst/>
            </a:prstGeom>
            <a:noFill/>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GB" sz="1400" b="1" i="1" u="none" strike="noStrike" kern="1200" cap="none" spc="0" normalizeH="0" baseline="0" noProof="0">
                  <a:ln>
                    <a:noFill/>
                  </a:ln>
                  <a:solidFill>
                    <a:srgbClr val="005EB8"/>
                  </a:solidFill>
                  <a:effectLst/>
                  <a:uLnTx/>
                  <a:uFillTx/>
                  <a:latin typeface="Arial" panose="020B0604020202020204" pitchFamily="34" charset="0"/>
                  <a:ea typeface="+mn-lt"/>
                  <a:cs typeface="Arial" panose="020B0604020202020204" pitchFamily="34" charset="0"/>
                </a:rPr>
                <a:t>Clinical</a:t>
              </a:r>
            </a:p>
          </p:txBody>
        </p:sp>
        <p:sp>
          <p:nvSpPr>
            <p:cNvPr id="25" name="Oval 24">
              <a:extLst>
                <a:ext uri="{FF2B5EF4-FFF2-40B4-BE49-F238E27FC236}">
                  <a16:creationId xmlns:a16="http://schemas.microsoft.com/office/drawing/2014/main" id="{B237ADCD-9072-4EB3-A0DB-57F09A1FF5E0}"/>
                </a:ext>
              </a:extLst>
            </p:cNvPr>
            <p:cNvSpPr/>
            <p:nvPr/>
          </p:nvSpPr>
          <p:spPr>
            <a:xfrm>
              <a:off x="288000" y="774044"/>
              <a:ext cx="452845" cy="430887"/>
            </a:xfrm>
            <a:prstGeom prst="ellipse">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28" name="Graphic 27" descr="Stethoscope with solid fill">
            <a:extLst>
              <a:ext uri="{FF2B5EF4-FFF2-40B4-BE49-F238E27FC236}">
                <a16:creationId xmlns:a16="http://schemas.microsoft.com/office/drawing/2014/main" id="{A1B6740A-39FC-437A-B9CB-96ACAC06063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76021" y="846372"/>
            <a:ext cx="266703" cy="266703"/>
          </a:xfrm>
          <a:prstGeom prst="rect">
            <a:avLst/>
          </a:prstGeom>
        </p:spPr>
      </p:pic>
      <p:sp>
        <p:nvSpPr>
          <p:cNvPr id="30" name="TextBox 29">
            <a:extLst>
              <a:ext uri="{FF2B5EF4-FFF2-40B4-BE49-F238E27FC236}">
                <a16:creationId xmlns:a16="http://schemas.microsoft.com/office/drawing/2014/main" id="{1BD621C9-9220-4F79-A04A-7A718F01C9FD}"/>
              </a:ext>
            </a:extLst>
          </p:cNvPr>
          <p:cNvSpPr txBox="1"/>
          <p:nvPr/>
        </p:nvSpPr>
        <p:spPr>
          <a:xfrm>
            <a:off x="293561" y="1212171"/>
            <a:ext cx="11295368" cy="261610"/>
          </a:xfrm>
          <a:prstGeom prst="rect">
            <a:avLst/>
          </a:prstGeom>
          <a:noFill/>
        </p:spPr>
        <p:txBody>
          <a:bodyPr wrap="square">
            <a:spAutoFit/>
          </a:bodyPr>
          <a:lstStyle/>
          <a:p>
            <a:r>
              <a:rPr lang="en-GB" sz="1100" b="1" i="1">
                <a:latin typeface="Arial"/>
                <a:cs typeface="Arial"/>
              </a:rPr>
              <a:t>Is there anything in the pipeline to facilitate vaccinations for STEM Cell recipients?</a:t>
            </a:r>
          </a:p>
        </p:txBody>
      </p:sp>
      <p:sp>
        <p:nvSpPr>
          <p:cNvPr id="32" name="TextBox 31">
            <a:extLst>
              <a:ext uri="{FF2B5EF4-FFF2-40B4-BE49-F238E27FC236}">
                <a16:creationId xmlns:a16="http://schemas.microsoft.com/office/drawing/2014/main" id="{CD0E32D7-33B2-4119-A8F7-1B289D6983CE}"/>
              </a:ext>
            </a:extLst>
          </p:cNvPr>
          <p:cNvSpPr txBox="1"/>
          <p:nvPr/>
        </p:nvSpPr>
        <p:spPr>
          <a:xfrm>
            <a:off x="286005" y="1603732"/>
            <a:ext cx="11189898" cy="769441"/>
          </a:xfrm>
          <a:prstGeom prst="rect">
            <a:avLst/>
          </a:prstGeom>
          <a:noFill/>
        </p:spPr>
        <p:txBody>
          <a:bodyPr wrap="square">
            <a:spAutoFit/>
          </a:bodyPr>
          <a:lstStyle/>
          <a:p>
            <a:pPr marL="171450" indent="-171450" algn="just">
              <a:buFont typeface="Arial" panose="020B0604020202020204" pitchFamily="34" charset="0"/>
              <a:buChar char="•"/>
            </a:pPr>
            <a:r>
              <a:rPr lang="en-US" sz="1100">
                <a:latin typeface="Arial"/>
                <a:cs typeface="Arial"/>
              </a:rPr>
              <a:t>There is a team currently seeking a solution to the issue pertaining to STEM Cell recipients as they are unable to receive the vaccine easily.  The work is progressing well, and we will soon be in a position to advise on a process whereby these individuals will more easily be able to access the vaccinations they require via sites that have prescribing expertise.  All feedback received in regards to this concern is being shared with the team who are building the process so that the challenges articulated can be used to inform the development. </a:t>
            </a:r>
            <a:endParaRPr lang="en-GB" sz="1100">
              <a:latin typeface="Arial"/>
              <a:cs typeface="Arial"/>
            </a:endParaRPr>
          </a:p>
        </p:txBody>
      </p:sp>
      <p:sp>
        <p:nvSpPr>
          <p:cNvPr id="20" name="TextBox 19">
            <a:extLst>
              <a:ext uri="{FF2B5EF4-FFF2-40B4-BE49-F238E27FC236}">
                <a16:creationId xmlns:a16="http://schemas.microsoft.com/office/drawing/2014/main" id="{58E965D7-A915-4A86-944F-7C0D95AFA5E4}"/>
              </a:ext>
            </a:extLst>
          </p:cNvPr>
          <p:cNvSpPr txBox="1"/>
          <p:nvPr/>
        </p:nvSpPr>
        <p:spPr>
          <a:xfrm>
            <a:off x="295404" y="2526904"/>
            <a:ext cx="11295368" cy="261610"/>
          </a:xfrm>
          <a:prstGeom prst="rect">
            <a:avLst/>
          </a:prstGeom>
          <a:noFill/>
        </p:spPr>
        <p:txBody>
          <a:bodyPr wrap="square">
            <a:spAutoFit/>
          </a:bodyPr>
          <a:lstStyle/>
          <a:p>
            <a:r>
              <a:rPr lang="en-GB" sz="1100" b="1" i="1">
                <a:latin typeface="Arial"/>
                <a:cs typeface="Arial"/>
              </a:rPr>
              <a:t>Is there a difference between Immunosuppressed and Severely Immunosuppressed?</a:t>
            </a:r>
          </a:p>
        </p:txBody>
      </p:sp>
      <p:sp>
        <p:nvSpPr>
          <p:cNvPr id="24" name="TextBox 23">
            <a:extLst>
              <a:ext uri="{FF2B5EF4-FFF2-40B4-BE49-F238E27FC236}">
                <a16:creationId xmlns:a16="http://schemas.microsoft.com/office/drawing/2014/main" id="{FF14B60F-DDD1-4536-9ED9-9AA0A5912280}"/>
              </a:ext>
            </a:extLst>
          </p:cNvPr>
          <p:cNvSpPr txBox="1"/>
          <p:nvPr/>
        </p:nvSpPr>
        <p:spPr>
          <a:xfrm>
            <a:off x="303575" y="2778951"/>
            <a:ext cx="11189898" cy="2123658"/>
          </a:xfrm>
          <a:prstGeom prst="rect">
            <a:avLst/>
          </a:prstGeom>
          <a:noFill/>
        </p:spPr>
        <p:txBody>
          <a:bodyPr wrap="square">
            <a:spAutoFit/>
          </a:bodyPr>
          <a:lstStyle/>
          <a:p>
            <a:pPr marL="171450" indent="-171450" algn="just">
              <a:buFont typeface="Arial" panose="020B0604020202020204" pitchFamily="34" charset="0"/>
              <a:buChar char="•"/>
            </a:pPr>
            <a:r>
              <a:rPr lang="en-US" sz="1100">
                <a:latin typeface="Arial"/>
                <a:cs typeface="Arial"/>
              </a:rPr>
              <a:t>There are varying degrees of immunosuppression, either caused by the condition or the medication or therapy or combination thereof. It is an imprecise science.</a:t>
            </a:r>
          </a:p>
          <a:p>
            <a:pPr marL="171450" indent="-171450" algn="just">
              <a:buFont typeface="Arial" panose="020B0604020202020204" pitchFamily="34" charset="0"/>
              <a:buChar char="•"/>
            </a:pPr>
            <a:endParaRPr lang="en-US" sz="1100">
              <a:latin typeface="Arial"/>
              <a:cs typeface="Arial"/>
            </a:endParaRPr>
          </a:p>
          <a:p>
            <a:pPr marL="171450" indent="-171450" algn="just">
              <a:buFont typeface="Arial" panose="020B0604020202020204" pitchFamily="34" charset="0"/>
              <a:buChar char="•"/>
            </a:pPr>
            <a:r>
              <a:rPr lang="en-US" sz="1100">
                <a:latin typeface="Arial"/>
                <a:cs typeface="Arial"/>
              </a:rPr>
              <a:t>Before COVID there were the Green Book Influenza definitions which are designed to capture most people who could be immunosuppressed. Then we had at risk from COVID groups.</a:t>
            </a:r>
          </a:p>
          <a:p>
            <a:pPr marL="171450" indent="-171450" algn="just">
              <a:buFont typeface="Arial" panose="020B0604020202020204" pitchFamily="34" charset="0"/>
              <a:buChar char="•"/>
            </a:pPr>
            <a:endParaRPr lang="en-US" sz="1100">
              <a:latin typeface="Arial"/>
              <a:cs typeface="Arial"/>
            </a:endParaRPr>
          </a:p>
          <a:p>
            <a:pPr marL="171450" indent="-171450" algn="just">
              <a:buFont typeface="Arial" panose="020B0604020202020204" pitchFamily="34" charset="0"/>
              <a:buChar char="•"/>
            </a:pPr>
            <a:r>
              <a:rPr lang="en-US" sz="1100">
                <a:latin typeface="Arial"/>
                <a:cs typeface="Arial"/>
              </a:rPr>
              <a:t>October 2021 selected a smaller group of the most immunosuppressed for whom vaccination could be anticipated to produce little or reduced protection from COVID. They were offered a third dose of vaccine to improve / complete their primary course and were named by JCVI as severely immunosuppressed. This now broadly aligns with the group offered antiviral therapy should they get COVID (McInnes Report Group).</a:t>
            </a:r>
          </a:p>
          <a:p>
            <a:pPr marL="171450" indent="-171450" algn="just">
              <a:buFont typeface="Arial" panose="020B0604020202020204" pitchFamily="34" charset="0"/>
              <a:buChar char="•"/>
            </a:pPr>
            <a:endParaRPr lang="en-US" sz="1100">
              <a:latin typeface="Arial"/>
              <a:cs typeface="Arial"/>
            </a:endParaRPr>
          </a:p>
          <a:p>
            <a:pPr marL="171450" indent="-171450" algn="just">
              <a:buFont typeface="Arial" panose="020B0604020202020204" pitchFamily="34" charset="0"/>
              <a:buChar char="•"/>
            </a:pPr>
            <a:r>
              <a:rPr lang="en-US" sz="1100">
                <a:latin typeface="Arial"/>
                <a:cs typeface="Arial"/>
              </a:rPr>
              <a:t>For boosters JCVI have reverted to a broader approach capturing most people who could be immunosuppressed, this mostly aligns with the Flu definitions. Essentially the severely immunosuppressed is a subset of the immunosuppressed which is a broad group of conditions and medications where the immune system does not work correctly due to disease therapy or medication. We are assuming that JCVI will continue to advise offering vaccine boosters to the whole of the group going forwards. </a:t>
            </a:r>
          </a:p>
        </p:txBody>
      </p:sp>
    </p:spTree>
    <p:extLst>
      <p:ext uri="{BB962C8B-B14F-4D97-AF65-F5344CB8AC3E}">
        <p14:creationId xmlns:p14="http://schemas.microsoft.com/office/powerpoint/2010/main" val="42082027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D15406C2-D306-4CD5-838D-2090EFBD6463}"/>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7410" name="think-cell Slide" r:id="rId5" imgW="416" imgH="416" progId="TCLayout.ActiveDocument.1">
                  <p:embed/>
                </p:oleObj>
              </mc:Choice>
              <mc:Fallback>
                <p:oleObj name="think-cell Slide" r:id="rId5" imgW="416" imgH="416" progId="TCLayout.ActiveDocument.1">
                  <p:embed/>
                  <p:pic>
                    <p:nvPicPr>
                      <p:cNvPr id="5" name="Object 4" hidden="1">
                        <a:extLst>
                          <a:ext uri="{FF2B5EF4-FFF2-40B4-BE49-F238E27FC236}">
                            <a16:creationId xmlns:a16="http://schemas.microsoft.com/office/drawing/2014/main" id="{D15406C2-D306-4CD5-838D-2090EFBD6463}"/>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Title 3">
            <a:extLst>
              <a:ext uri="{FF2B5EF4-FFF2-40B4-BE49-F238E27FC236}">
                <a16:creationId xmlns:a16="http://schemas.microsoft.com/office/drawing/2014/main" id="{3CE0C2D7-5471-4250-B8ED-9B1C04A61BA1}"/>
              </a:ext>
            </a:extLst>
          </p:cNvPr>
          <p:cNvSpPr>
            <a:spLocks noGrp="1"/>
          </p:cNvSpPr>
          <p:nvPr>
            <p:ph type="title"/>
          </p:nvPr>
        </p:nvSpPr>
        <p:spPr/>
        <p:txBody>
          <a:bodyPr vert="horz"/>
          <a:lstStyle/>
          <a:p>
            <a:r>
              <a:rPr lang="en-GB"/>
              <a:t>FAQs and Lessons Learned </a:t>
            </a:r>
          </a:p>
        </p:txBody>
      </p:sp>
      <p:pic>
        <p:nvPicPr>
          <p:cNvPr id="9" name="Graphic 8" descr="Coins outline">
            <a:extLst>
              <a:ext uri="{FF2B5EF4-FFF2-40B4-BE49-F238E27FC236}">
                <a16:creationId xmlns:a16="http://schemas.microsoft.com/office/drawing/2014/main" id="{49D793FB-DB4C-4642-9DC9-B58A36DDE502}"/>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98527" y="841681"/>
            <a:ext cx="231789" cy="231789"/>
          </a:xfrm>
          <a:prstGeom prst="rect">
            <a:avLst/>
          </a:prstGeom>
        </p:spPr>
      </p:pic>
      <p:grpSp>
        <p:nvGrpSpPr>
          <p:cNvPr id="24" name="Group 23">
            <a:extLst>
              <a:ext uri="{FF2B5EF4-FFF2-40B4-BE49-F238E27FC236}">
                <a16:creationId xmlns:a16="http://schemas.microsoft.com/office/drawing/2014/main" id="{1DC44285-9E76-45D0-83DA-DEEF9C312B32}"/>
              </a:ext>
            </a:extLst>
          </p:cNvPr>
          <p:cNvGrpSpPr/>
          <p:nvPr/>
        </p:nvGrpSpPr>
        <p:grpSpPr>
          <a:xfrm>
            <a:off x="398527" y="764443"/>
            <a:ext cx="6478438" cy="441626"/>
            <a:chOff x="288000" y="763305"/>
            <a:chExt cx="6478438" cy="441626"/>
          </a:xfrm>
        </p:grpSpPr>
        <p:sp>
          <p:nvSpPr>
            <p:cNvPr id="26" name="TextBox 25">
              <a:extLst>
                <a:ext uri="{FF2B5EF4-FFF2-40B4-BE49-F238E27FC236}">
                  <a16:creationId xmlns:a16="http://schemas.microsoft.com/office/drawing/2014/main" id="{5EA15C58-D435-4006-B236-613E8CFA26AC}"/>
                </a:ext>
              </a:extLst>
            </p:cNvPr>
            <p:cNvSpPr txBox="1"/>
            <p:nvPr/>
          </p:nvSpPr>
          <p:spPr>
            <a:xfrm>
              <a:off x="666084" y="763305"/>
              <a:ext cx="6100354" cy="375552"/>
            </a:xfrm>
            <a:prstGeom prst="rect">
              <a:avLst/>
            </a:prstGeom>
            <a:noFill/>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GB" sz="1400" b="1" i="1" u="none" strike="noStrike" kern="1200" cap="none" spc="0" normalizeH="0" baseline="0" noProof="0">
                  <a:ln>
                    <a:noFill/>
                  </a:ln>
                  <a:solidFill>
                    <a:srgbClr val="005EB8"/>
                  </a:solidFill>
                  <a:effectLst/>
                  <a:uLnTx/>
                  <a:uFillTx/>
                  <a:latin typeface="Arial" panose="020B0604020202020204" pitchFamily="34" charset="0"/>
                  <a:ea typeface="+mn-lt"/>
                  <a:cs typeface="Arial" panose="020B0604020202020204" pitchFamily="34" charset="0"/>
                </a:rPr>
                <a:t>Operations</a:t>
              </a:r>
            </a:p>
          </p:txBody>
        </p:sp>
        <p:sp>
          <p:nvSpPr>
            <p:cNvPr id="27" name="Oval 26">
              <a:extLst>
                <a:ext uri="{FF2B5EF4-FFF2-40B4-BE49-F238E27FC236}">
                  <a16:creationId xmlns:a16="http://schemas.microsoft.com/office/drawing/2014/main" id="{3A5B8550-255F-41F2-A209-8177E57382A6}"/>
                </a:ext>
              </a:extLst>
            </p:cNvPr>
            <p:cNvSpPr/>
            <p:nvPr/>
          </p:nvSpPr>
          <p:spPr>
            <a:xfrm>
              <a:off x="288000" y="774044"/>
              <a:ext cx="452845" cy="430887"/>
            </a:xfrm>
            <a:prstGeom prst="ellipse">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grpSp>
      <p:pic>
        <p:nvPicPr>
          <p:cNvPr id="13" name="Graphic 12" descr="Workflow with solid fill">
            <a:extLst>
              <a:ext uri="{FF2B5EF4-FFF2-40B4-BE49-F238E27FC236}">
                <a16:creationId xmlns:a16="http://schemas.microsoft.com/office/drawing/2014/main" id="{6B64A315-6179-4B9A-93F6-0902C77A1C92}"/>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448820" y="813301"/>
            <a:ext cx="352258" cy="352258"/>
          </a:xfrm>
          <a:prstGeom prst="rect">
            <a:avLst/>
          </a:prstGeom>
        </p:spPr>
      </p:pic>
      <p:grpSp>
        <p:nvGrpSpPr>
          <p:cNvPr id="31" name="Group 30">
            <a:extLst>
              <a:ext uri="{FF2B5EF4-FFF2-40B4-BE49-F238E27FC236}">
                <a16:creationId xmlns:a16="http://schemas.microsoft.com/office/drawing/2014/main" id="{F03EE7DB-E762-4AAE-A8D4-FAEA7669CB84}"/>
              </a:ext>
            </a:extLst>
          </p:cNvPr>
          <p:cNvGrpSpPr/>
          <p:nvPr/>
        </p:nvGrpSpPr>
        <p:grpSpPr>
          <a:xfrm>
            <a:off x="274368" y="1307531"/>
            <a:ext cx="11303405" cy="2429150"/>
            <a:chOff x="313826" y="2780207"/>
            <a:chExt cx="11303405" cy="2429150"/>
          </a:xfrm>
        </p:grpSpPr>
        <p:sp>
          <p:nvSpPr>
            <p:cNvPr id="33" name="TextBox 32">
              <a:extLst>
                <a:ext uri="{FF2B5EF4-FFF2-40B4-BE49-F238E27FC236}">
                  <a16:creationId xmlns:a16="http://schemas.microsoft.com/office/drawing/2014/main" id="{019FC3F7-541C-4A12-88CD-CB0A5D34F453}"/>
                </a:ext>
              </a:extLst>
            </p:cNvPr>
            <p:cNvSpPr txBox="1"/>
            <p:nvPr/>
          </p:nvSpPr>
          <p:spPr>
            <a:xfrm>
              <a:off x="321863" y="2780207"/>
              <a:ext cx="11295368" cy="26161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1" u="none" strike="noStrike" kern="1200" cap="none" spc="0" normalizeH="0" baseline="0" noProof="0">
                  <a:ln>
                    <a:noFill/>
                  </a:ln>
                  <a:solidFill>
                    <a:srgbClr val="000000"/>
                  </a:solidFill>
                  <a:effectLst/>
                  <a:uLnTx/>
                  <a:uFillTx/>
                  <a:latin typeface="Arial"/>
                  <a:ea typeface="+mn-ea"/>
                  <a:cs typeface="Arial"/>
                </a:rPr>
                <a:t>What are the plans for enabling household members of people with weakened immune systems to access additional vaccines?	</a:t>
              </a:r>
              <a:endParaRPr kumimoji="0" lang="en-GB" sz="1100" b="1" i="1" u="none" strike="noStrike" kern="1200" cap="none" spc="0" normalizeH="0" baseline="0" noProof="0">
                <a:ln>
                  <a:noFill/>
                </a:ln>
                <a:solidFill>
                  <a:srgbClr val="000000"/>
                </a:solidFill>
                <a:effectLst/>
                <a:uLnTx/>
                <a:uFillTx/>
                <a:latin typeface="Arial"/>
                <a:ea typeface="+mn-ea"/>
                <a:cs typeface="Arial"/>
              </a:endParaRPr>
            </a:p>
          </p:txBody>
        </p:sp>
        <p:sp>
          <p:nvSpPr>
            <p:cNvPr id="34" name="TextBox 33">
              <a:extLst>
                <a:ext uri="{FF2B5EF4-FFF2-40B4-BE49-F238E27FC236}">
                  <a16:creationId xmlns:a16="http://schemas.microsoft.com/office/drawing/2014/main" id="{D8F6692D-7C26-4824-8E24-370ABD4D882F}"/>
                </a:ext>
              </a:extLst>
            </p:cNvPr>
            <p:cNvSpPr txBox="1"/>
            <p:nvPr/>
          </p:nvSpPr>
          <p:spPr>
            <a:xfrm>
              <a:off x="313826" y="2985671"/>
              <a:ext cx="11189898" cy="2223686"/>
            </a:xfrm>
            <a:prstGeom prst="rect">
              <a:avLst/>
            </a:prstGeom>
            <a:noFill/>
          </p:spPr>
          <p:txBody>
            <a:bodyPr wrap="square">
              <a:spAutoFit/>
            </a:bodyPr>
            <a:lstStyle/>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1200" cap="none" spc="0" normalizeH="0" baseline="0" noProof="0">
                  <a:ln>
                    <a:noFill/>
                  </a:ln>
                  <a:solidFill>
                    <a:srgbClr val="000000"/>
                  </a:solidFill>
                  <a:effectLst/>
                  <a:uLnTx/>
                  <a:uFillTx/>
                  <a:latin typeface="Arial"/>
                  <a:ea typeface="+mn-ea"/>
                  <a:cs typeface="Arial"/>
                </a:rPr>
                <a:t>The Joint Committee on Vaccination and Immunisation (JCVI) advises UK health departments on </a:t>
              </a:r>
              <a:r>
                <a:rPr kumimoji="0" lang="en-US" sz="1100" b="0" i="0" u="none" strike="noStrike" kern="1200" cap="none" spc="0" normalizeH="0" baseline="0" noProof="0" err="1">
                  <a:ln>
                    <a:noFill/>
                  </a:ln>
                  <a:solidFill>
                    <a:srgbClr val="000000"/>
                  </a:solidFill>
                  <a:effectLst/>
                  <a:uLnTx/>
                  <a:uFillTx/>
                  <a:latin typeface="Arial"/>
                  <a:ea typeface="+mn-ea"/>
                  <a:cs typeface="Arial"/>
                </a:rPr>
                <a:t>immunisation</a:t>
              </a:r>
              <a:r>
                <a:rPr kumimoji="0" lang="en-US" sz="1100" b="0" i="0" u="none" strike="noStrike" kern="1200" cap="none" spc="0" normalizeH="0" baseline="0" noProof="0">
                  <a:ln>
                    <a:noFill/>
                  </a:ln>
                  <a:solidFill>
                    <a:srgbClr val="000000"/>
                  </a:solidFill>
                  <a:effectLst/>
                  <a:uLnTx/>
                  <a:uFillTx/>
                  <a:latin typeface="Arial"/>
                  <a:ea typeface="+mn-ea"/>
                  <a:cs typeface="Arial"/>
                </a:rPr>
                <a:t>, for the Government to decide on. The NHS then operationalises an offer in line with the Government’s decision. </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100" b="0" i="0" u="none" strike="noStrike" kern="1200" cap="none" spc="0" normalizeH="0" baseline="0" noProof="0">
                <a:ln>
                  <a:noFill/>
                </a:ln>
                <a:solidFill>
                  <a:srgbClr val="000000"/>
                </a:solidFill>
                <a:effectLst/>
                <a:uLnTx/>
                <a:uFillTx/>
                <a:latin typeface="Arial"/>
                <a:ea typeface="+mn-ea"/>
                <a:cs typeface="Arial"/>
              </a:endParaRP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1200" cap="none" spc="0" normalizeH="0" baseline="0" noProof="0">
                  <a:ln>
                    <a:noFill/>
                  </a:ln>
                  <a:solidFill>
                    <a:srgbClr val="000000"/>
                  </a:solidFill>
                  <a:effectLst/>
                  <a:uLnTx/>
                  <a:uFillTx/>
                  <a:latin typeface="Arial"/>
                  <a:ea typeface="+mn-ea"/>
                  <a:cs typeface="Arial"/>
                </a:rPr>
                <a:t>The interim advice for the purposes of operational planning for autumn 2022 is that a COVID-19 vaccine should be offered to:</a:t>
              </a:r>
            </a:p>
            <a:p>
              <a:pPr marL="628650" marR="0" lvl="1" indent="-171450" algn="l" defTabSz="914400" rtl="0" eaLnBrk="1" fontAlgn="base" latinLnBrk="0" hangingPunct="1">
                <a:lnSpc>
                  <a:spcPct val="100000"/>
                </a:lnSpc>
                <a:spcBef>
                  <a:spcPts val="0"/>
                </a:spcBef>
                <a:spcAft>
                  <a:spcPts val="300"/>
                </a:spcAft>
                <a:buClrTx/>
                <a:buSzTx/>
                <a:buFont typeface="Arial" panose="020B0604020202020204" pitchFamily="34" charset="0"/>
                <a:buChar char="•"/>
                <a:tabLst/>
                <a:defRPr/>
              </a:pPr>
              <a:r>
                <a:rPr kumimoji="0" lang="en-GB" sz="1100" b="0" i="0" u="none" strike="noStrike" kern="1200" cap="none" spc="0" normalizeH="0" baseline="0" noProof="0">
                  <a:ln>
                    <a:noFill/>
                  </a:ln>
                  <a:solidFill>
                    <a:srgbClr val="000000"/>
                  </a:solidFill>
                  <a:effectLst/>
                  <a:uLnTx/>
                  <a:uFillTx/>
                  <a:latin typeface="Arial"/>
                  <a:ea typeface="+mn-ea"/>
                  <a:cs typeface="Arial"/>
                </a:rPr>
                <a:t>residents in a care home for older adults and staff working in care homes for older adults</a:t>
              </a:r>
            </a:p>
            <a:p>
              <a:pPr marL="628650" marR="0" lvl="1" indent="-171450" algn="l" defTabSz="914400" rtl="0" eaLnBrk="1" fontAlgn="base" latinLnBrk="0" hangingPunct="1">
                <a:lnSpc>
                  <a:spcPct val="100000"/>
                </a:lnSpc>
                <a:spcBef>
                  <a:spcPts val="0"/>
                </a:spcBef>
                <a:spcAft>
                  <a:spcPts val="300"/>
                </a:spcAft>
                <a:buClrTx/>
                <a:buSzTx/>
                <a:buFont typeface="Arial" panose="020B0604020202020204" pitchFamily="34" charset="0"/>
                <a:buChar char="•"/>
                <a:tabLst/>
                <a:defRPr/>
              </a:pPr>
              <a:r>
                <a:rPr kumimoji="0" lang="en-GB" sz="1100" b="0" i="0" u="none" strike="noStrike" kern="1200" cap="none" spc="0" normalizeH="0" baseline="0" noProof="0">
                  <a:ln>
                    <a:noFill/>
                  </a:ln>
                  <a:solidFill>
                    <a:srgbClr val="000000"/>
                  </a:solidFill>
                  <a:effectLst/>
                  <a:uLnTx/>
                  <a:uFillTx/>
                  <a:latin typeface="Arial"/>
                  <a:ea typeface="+mn-ea"/>
                  <a:cs typeface="Arial"/>
                </a:rPr>
                <a:t>frontline health and social care workers</a:t>
              </a:r>
            </a:p>
            <a:p>
              <a:pPr marL="628650" marR="0" lvl="1" indent="-171450" algn="l" defTabSz="914400" rtl="0" eaLnBrk="1" fontAlgn="base" latinLnBrk="0" hangingPunct="1">
                <a:lnSpc>
                  <a:spcPct val="100000"/>
                </a:lnSpc>
                <a:spcBef>
                  <a:spcPts val="0"/>
                </a:spcBef>
                <a:spcAft>
                  <a:spcPts val="300"/>
                </a:spcAft>
                <a:buClrTx/>
                <a:buSzTx/>
                <a:buFont typeface="Arial" panose="020B0604020202020204" pitchFamily="34" charset="0"/>
                <a:buChar char="•"/>
                <a:tabLst/>
                <a:defRPr/>
              </a:pPr>
              <a:r>
                <a:rPr kumimoji="0" lang="en-GB" sz="1100" b="0" i="0" u="none" strike="noStrike" kern="1200" cap="none" spc="0" normalizeH="0" baseline="0" noProof="0">
                  <a:ln>
                    <a:noFill/>
                  </a:ln>
                  <a:solidFill>
                    <a:srgbClr val="000000"/>
                  </a:solidFill>
                  <a:effectLst/>
                  <a:uLnTx/>
                  <a:uFillTx/>
                  <a:latin typeface="Arial"/>
                  <a:ea typeface="+mn-ea"/>
                  <a:cs typeface="Arial"/>
                </a:rPr>
                <a:t>all adults aged 50 years and over</a:t>
              </a:r>
            </a:p>
            <a:p>
              <a:pPr marL="628650" marR="0" lvl="1" indent="-171450" algn="l" defTabSz="914400" rtl="0" eaLnBrk="1" fontAlgn="base" latinLnBrk="0" hangingPunct="1">
                <a:lnSpc>
                  <a:spcPct val="100000"/>
                </a:lnSpc>
                <a:spcBef>
                  <a:spcPts val="0"/>
                </a:spcBef>
                <a:spcAft>
                  <a:spcPts val="300"/>
                </a:spcAft>
                <a:buClrTx/>
                <a:buSzTx/>
                <a:buFont typeface="Arial" panose="020B0604020202020204" pitchFamily="34" charset="0"/>
                <a:buChar char="•"/>
                <a:tabLst/>
                <a:defRPr/>
              </a:pPr>
              <a:r>
                <a:rPr kumimoji="0" lang="en-GB" sz="1100" b="0" i="0" u="none" strike="noStrike" kern="1200" cap="none" spc="0" normalizeH="0" baseline="0" noProof="0">
                  <a:ln>
                    <a:noFill/>
                  </a:ln>
                  <a:solidFill>
                    <a:srgbClr val="000000"/>
                  </a:solidFill>
                  <a:effectLst/>
                  <a:uLnTx/>
                  <a:uFillTx/>
                  <a:latin typeface="Arial"/>
                  <a:ea typeface="+mn-ea"/>
                  <a:cs typeface="Arial"/>
                </a:rPr>
                <a:t>persons aged 5 to 49 years in a clinical risk group, as set out in the </a:t>
              </a:r>
              <a:r>
                <a:rPr kumimoji="0" lang="en-GB" sz="1100" b="0" i="0" u="none" strike="noStrike" kern="1200" cap="none" spc="0" normalizeH="0" baseline="0" noProof="0">
                  <a:ln>
                    <a:noFill/>
                  </a:ln>
                  <a:solidFill>
                    <a:srgbClr val="000000"/>
                  </a:solidFill>
                  <a:effectLst/>
                  <a:uLnTx/>
                  <a:uFillTx/>
                  <a:latin typeface="Arial"/>
                  <a:ea typeface="+mn-ea"/>
                  <a:cs typeface="Arial"/>
                  <a:hlinkClick r:id="rId11"/>
                </a:rPr>
                <a:t>Green Book, chapter 14a, tables 3 and 4</a:t>
              </a:r>
              <a:endParaRPr kumimoji="0" lang="en-GB" sz="1100" b="0" i="0" u="none" strike="noStrike" kern="1200" cap="none" spc="0" normalizeH="0" baseline="0" noProof="0">
                <a:ln>
                  <a:noFill/>
                </a:ln>
                <a:solidFill>
                  <a:srgbClr val="000000"/>
                </a:solidFill>
                <a:effectLst/>
                <a:uLnTx/>
                <a:uFillTx/>
                <a:latin typeface="Arial"/>
                <a:ea typeface="+mn-ea"/>
                <a:cs typeface="Arial"/>
              </a:endParaRPr>
            </a:p>
            <a:p>
              <a:pPr marL="628650" marR="0" lvl="1" indent="-171450" algn="l" defTabSz="914400" rtl="0" eaLnBrk="1" fontAlgn="base" latinLnBrk="0" hangingPunct="1">
                <a:lnSpc>
                  <a:spcPct val="100000"/>
                </a:lnSpc>
                <a:spcBef>
                  <a:spcPts val="0"/>
                </a:spcBef>
                <a:spcAft>
                  <a:spcPts val="300"/>
                </a:spcAft>
                <a:buClrTx/>
                <a:buSzTx/>
                <a:buFont typeface="Arial" panose="020B0604020202020204" pitchFamily="34" charset="0"/>
                <a:buChar char="•"/>
                <a:tabLst/>
                <a:defRPr/>
              </a:pPr>
              <a:r>
                <a:rPr kumimoji="0" lang="en-GB" sz="1100" b="0" i="0" u="none" strike="noStrike" kern="1200" cap="none" spc="0" normalizeH="0" baseline="0" noProof="0">
                  <a:ln>
                    <a:noFill/>
                  </a:ln>
                  <a:solidFill>
                    <a:srgbClr val="000000"/>
                  </a:solidFill>
                  <a:effectLst/>
                  <a:uLnTx/>
                  <a:uFillTx/>
                  <a:latin typeface="Arial"/>
                  <a:ea typeface="+mn-ea"/>
                  <a:cs typeface="Arial"/>
                </a:rPr>
                <a:t>persons aged 5 to 49 years who are household contacts of people with immunosuppression</a:t>
              </a:r>
            </a:p>
            <a:p>
              <a:pPr marL="628650" marR="0" lvl="1" indent="-171450" algn="l" defTabSz="914400" rtl="0" eaLnBrk="1" fontAlgn="base" latinLnBrk="0" hangingPunct="1">
                <a:lnSpc>
                  <a:spcPct val="100000"/>
                </a:lnSpc>
                <a:spcBef>
                  <a:spcPts val="0"/>
                </a:spcBef>
                <a:spcAft>
                  <a:spcPts val="600"/>
                </a:spcAft>
                <a:buClrTx/>
                <a:buSzTx/>
                <a:buFont typeface="Arial" panose="020B0604020202020204" pitchFamily="34" charset="0"/>
                <a:buChar char="•"/>
                <a:tabLst/>
                <a:defRPr/>
              </a:pPr>
              <a:r>
                <a:rPr kumimoji="0" lang="en-GB" sz="1100" b="0" i="0" u="none" strike="noStrike" kern="1200" cap="none" spc="0" normalizeH="0" baseline="0" noProof="0">
                  <a:ln>
                    <a:noFill/>
                  </a:ln>
                  <a:solidFill>
                    <a:srgbClr val="000000"/>
                  </a:solidFill>
                  <a:effectLst/>
                  <a:uLnTx/>
                  <a:uFillTx/>
                  <a:latin typeface="Arial"/>
                  <a:ea typeface="+mn-ea"/>
                  <a:cs typeface="Arial"/>
                </a:rPr>
                <a:t>persons aged 16 to 49 years who are carers, as set out in the </a:t>
              </a:r>
              <a:r>
                <a:rPr kumimoji="0" lang="en-GB" sz="1100" b="0" i="0" u="none" strike="noStrike" kern="1200" cap="none" spc="0" normalizeH="0" baseline="0" noProof="0">
                  <a:ln>
                    <a:noFill/>
                  </a:ln>
                  <a:solidFill>
                    <a:srgbClr val="000000"/>
                  </a:solidFill>
                  <a:effectLst/>
                  <a:uLnTx/>
                  <a:uFillTx/>
                  <a:latin typeface="Arial"/>
                  <a:ea typeface="+mn-ea"/>
                  <a:cs typeface="Arial"/>
                  <a:hlinkClick r:id="rId11"/>
                </a:rPr>
                <a:t>Green Book, chapter 14a, table 3</a:t>
              </a:r>
              <a:endParaRPr lang="en-GB" sz="1100">
                <a:solidFill>
                  <a:srgbClr val="000000"/>
                </a:solidFill>
                <a:latin typeface="Arial"/>
                <a:cs typeface="Arial"/>
              </a:endParaRPr>
            </a:p>
            <a:p>
              <a:pPr marL="0" marR="0" lvl="1" indent="274638" algn="l" defTabSz="914400" rtl="0" eaLnBrk="1" fontAlgn="base" latinLnBrk="0" hangingPunct="1">
                <a:lnSpc>
                  <a:spcPct val="100000"/>
                </a:lnSpc>
                <a:spcBef>
                  <a:spcPts val="0"/>
                </a:spcBef>
                <a:spcAft>
                  <a:spcPts val="600"/>
                </a:spcAft>
                <a:buClrTx/>
                <a:buSzTx/>
                <a:buFont typeface="Arial" panose="020B0604020202020204" pitchFamily="34" charset="0"/>
                <a:buChar char="•"/>
                <a:tabLst/>
                <a:defRPr/>
              </a:pPr>
              <a:r>
                <a:rPr kumimoji="0" lang="en-GB" sz="1100" b="0" i="0" u="none" strike="noStrike" kern="1200" cap="none" spc="0" normalizeH="0" baseline="0" noProof="0">
                  <a:ln>
                    <a:noFill/>
                  </a:ln>
                  <a:solidFill>
                    <a:srgbClr val="000000"/>
                  </a:solidFill>
                  <a:effectLst/>
                  <a:uLnTx/>
                  <a:uFillTx/>
                  <a:latin typeface="Arial"/>
                  <a:ea typeface="+mn-ea"/>
                  <a:cs typeface="Arial"/>
                </a:rPr>
                <a:t>We are awaiting JCVI’s final recommendations</a:t>
              </a:r>
            </a:p>
          </p:txBody>
        </p:sp>
      </p:grpSp>
      <p:sp>
        <p:nvSpPr>
          <p:cNvPr id="29" name="TextBox 28">
            <a:extLst>
              <a:ext uri="{FF2B5EF4-FFF2-40B4-BE49-F238E27FC236}">
                <a16:creationId xmlns:a16="http://schemas.microsoft.com/office/drawing/2014/main" id="{1452BC53-9C1F-42B7-A0A0-0A5E0619BE23}"/>
              </a:ext>
            </a:extLst>
          </p:cNvPr>
          <p:cNvSpPr txBox="1"/>
          <p:nvPr/>
        </p:nvSpPr>
        <p:spPr>
          <a:xfrm>
            <a:off x="300693" y="3942145"/>
            <a:ext cx="11295368" cy="26161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1" u="none" strike="noStrike" kern="1200" cap="none" spc="0" normalizeH="0" baseline="0" noProof="0">
                <a:ln>
                  <a:noFill/>
                </a:ln>
                <a:solidFill>
                  <a:srgbClr val="000000"/>
                </a:solidFill>
                <a:effectLst/>
                <a:uLnTx/>
                <a:uFillTx/>
                <a:latin typeface="Arial"/>
                <a:ea typeface="+mn-ea"/>
                <a:cs typeface="Arial"/>
              </a:rPr>
              <a:t>What is the overarching rationale pertaining to dose numbering going forward?	</a:t>
            </a:r>
            <a:endParaRPr kumimoji="0" lang="en-GB" sz="1100" b="1" i="1" u="none" strike="noStrike" kern="1200" cap="none" spc="0" normalizeH="0" baseline="0" noProof="0">
              <a:ln>
                <a:noFill/>
              </a:ln>
              <a:solidFill>
                <a:srgbClr val="000000"/>
              </a:solidFill>
              <a:effectLst/>
              <a:uLnTx/>
              <a:uFillTx/>
              <a:latin typeface="Arial"/>
              <a:ea typeface="+mn-ea"/>
              <a:cs typeface="Arial"/>
            </a:endParaRPr>
          </a:p>
        </p:txBody>
      </p:sp>
      <p:sp>
        <p:nvSpPr>
          <p:cNvPr id="35" name="TextBox 34">
            <a:extLst>
              <a:ext uri="{FF2B5EF4-FFF2-40B4-BE49-F238E27FC236}">
                <a16:creationId xmlns:a16="http://schemas.microsoft.com/office/drawing/2014/main" id="{F6738BCB-3B14-4C49-A995-5ABB2C5F027A}"/>
              </a:ext>
            </a:extLst>
          </p:cNvPr>
          <p:cNvSpPr txBox="1"/>
          <p:nvPr/>
        </p:nvSpPr>
        <p:spPr>
          <a:xfrm>
            <a:off x="282405" y="4203755"/>
            <a:ext cx="11189898" cy="1446550"/>
          </a:xfrm>
          <a:prstGeom prst="rect">
            <a:avLst/>
          </a:prstGeom>
          <a:noFill/>
        </p:spPr>
        <p:txBody>
          <a:bodyPr wrap="square">
            <a:spAutoFit/>
          </a:bodyPr>
          <a:lstStyle/>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1200" cap="none" spc="0" normalizeH="0" baseline="0" noProof="0">
                <a:ln>
                  <a:noFill/>
                </a:ln>
                <a:solidFill>
                  <a:srgbClr val="000000"/>
                </a:solidFill>
                <a:effectLst/>
                <a:uLnTx/>
                <a:uFillTx/>
                <a:latin typeface="Arial"/>
                <a:ea typeface="+mn-ea"/>
                <a:cs typeface="Arial"/>
              </a:rPr>
              <a:t>Numbering doses and considering 5th and 6th doses encourages people to think that they must have six to be fully protected. Ordinal numbers for vaccines are unhelpful going forwards. We are now in the position of offering reinforcing doses to those in most need, their effective is not additive so you don’t need to have the “right” number to be protected but to have had your slowly waning immunity reinforced, back to a full level of protection. No one considers themselves better protected from influenza because they have been vaccinated for 20 years rather than 10 years, they consider themselves protected because they had a vaccine ahead of the flu season. We need to move people away from the numbers and more to when was I last protected and what is the current threat presented.</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100" b="0" i="0" u="none" strike="noStrike" kern="1200" cap="none" spc="0" normalizeH="0" baseline="0" noProof="0">
              <a:ln>
                <a:noFill/>
              </a:ln>
              <a:solidFill>
                <a:srgbClr val="000000"/>
              </a:solidFill>
              <a:effectLst/>
              <a:uLnTx/>
              <a:uFillTx/>
              <a:latin typeface="Arial"/>
              <a:ea typeface="+mn-ea"/>
              <a:cs typeface="Arial"/>
            </a:endParaRP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1200" cap="none" spc="0" normalizeH="0" baseline="0" noProof="0">
                <a:ln>
                  <a:noFill/>
                </a:ln>
                <a:solidFill>
                  <a:srgbClr val="000000"/>
                </a:solidFill>
                <a:effectLst/>
                <a:uLnTx/>
                <a:uFillTx/>
                <a:latin typeface="Arial"/>
                <a:ea typeface="+mn-ea"/>
                <a:cs typeface="Arial"/>
              </a:rPr>
              <a:t>This is achieved by booster doses, and the relevance for the immunosuppressed is not whether they have had five or six doses, but how long is it since they were last immunised. So, if you received a booster in Spring, then your next dose will come in Autumn irrespective of whether it is 4 or 5 or 6 or 12 </a:t>
            </a:r>
            <a:endParaRPr kumimoji="0" lang="en-GB" sz="1100" b="0" i="0" u="none" strike="noStrike" kern="1200" cap="none" spc="0" normalizeH="0" baseline="0" noProof="0">
              <a:ln>
                <a:noFill/>
              </a:ln>
              <a:solidFill>
                <a:srgbClr val="000000"/>
              </a:solidFill>
              <a:effectLst/>
              <a:uLnTx/>
              <a:uFillTx/>
              <a:latin typeface="Arial"/>
              <a:ea typeface="+mn-ea"/>
              <a:cs typeface="Arial"/>
            </a:endParaRPr>
          </a:p>
        </p:txBody>
      </p:sp>
    </p:spTree>
    <p:extLst>
      <p:ext uri="{BB962C8B-B14F-4D97-AF65-F5344CB8AC3E}">
        <p14:creationId xmlns:p14="http://schemas.microsoft.com/office/powerpoint/2010/main" val="12743258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779DD031-FE1F-4EED-85EF-38DFBD4A7DAB}"/>
              </a:ext>
            </a:extLst>
          </p:cNvPr>
          <p:cNvSpPr txBox="1"/>
          <p:nvPr/>
        </p:nvSpPr>
        <p:spPr>
          <a:xfrm>
            <a:off x="540000" y="4410000"/>
            <a:ext cx="10369927" cy="9720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FFFFFF"/>
                </a:solidFill>
                <a:effectLst/>
                <a:uLnTx/>
                <a:uFillTx/>
                <a:latin typeface="Arial" panose="020B0604020202020204"/>
                <a:ea typeface="+mn-ea"/>
                <a:cs typeface="+mn-cs"/>
              </a:rPr>
              <a:t>Actions and Risks</a:t>
            </a:r>
          </a:p>
        </p:txBody>
      </p:sp>
      <p:pic>
        <p:nvPicPr>
          <p:cNvPr id="14" name="Picture 13" descr="A picture containing clipart&#10;&#10;Description generated with very high confidence">
            <a:extLst>
              <a:ext uri="{FF2B5EF4-FFF2-40B4-BE49-F238E27FC236}">
                <a16:creationId xmlns:a16="http://schemas.microsoft.com/office/drawing/2014/main" id="{15D93F04-D2ED-A545-BF7E-21B80CF57FF2}"/>
              </a:ext>
            </a:extLst>
          </p:cNvPr>
          <p:cNvPicPr>
            <a:picLocks noChangeAspect="1"/>
          </p:cNvPicPr>
          <p:nvPr/>
        </p:nvPicPr>
        <p:blipFill>
          <a:blip r:embed="rId2"/>
          <a:stretch>
            <a:fillRect/>
          </a:stretch>
        </p:blipFill>
        <p:spPr>
          <a:xfrm>
            <a:off x="540000" y="311694"/>
            <a:ext cx="1308943" cy="528611"/>
          </a:xfrm>
          <a:prstGeom prst="rect">
            <a:avLst/>
          </a:prstGeom>
        </p:spPr>
      </p:pic>
    </p:spTree>
    <p:extLst>
      <p:ext uri="{BB962C8B-B14F-4D97-AF65-F5344CB8AC3E}">
        <p14:creationId xmlns:p14="http://schemas.microsoft.com/office/powerpoint/2010/main" val="25830516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60B2B87-6931-434D-AFD6-EA313FE3628D}"/>
              </a:ext>
            </a:extLst>
          </p:cNvPr>
          <p:cNvGraphicFramePr>
            <a:graphicFrameLocks noChangeAspect="1"/>
          </p:cNvGraphicFramePr>
          <p:nvPr>
            <p:custDataLst>
              <p:tags r:id="rId2"/>
            </p:custDataLst>
            <p:extLst>
              <p:ext uri="{D42A27DB-BD31-4B8C-83A1-F6EECF244321}">
                <p14:modId xmlns:p14="http://schemas.microsoft.com/office/powerpoint/2010/main" val="80234733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8434" name="think-cell Slide" r:id="rId5" imgW="499" imgH="499" progId="TCLayout.ActiveDocument.1">
                  <p:embed/>
                </p:oleObj>
              </mc:Choice>
              <mc:Fallback>
                <p:oleObj name="think-cell Slide" r:id="rId5" imgW="499" imgH="499" progId="TCLayout.ActiveDocument.1">
                  <p:embed/>
                  <p:pic>
                    <p:nvPicPr>
                      <p:cNvPr id="6" name="Object 5" hidden="1">
                        <a:extLst>
                          <a:ext uri="{FF2B5EF4-FFF2-40B4-BE49-F238E27FC236}">
                            <a16:creationId xmlns:a16="http://schemas.microsoft.com/office/drawing/2014/main" id="{E60B2B87-6931-434D-AFD6-EA313FE3628D}"/>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DC0D4E95-371B-4D18-B038-195EB51B8E8D}"/>
              </a:ext>
            </a:extLst>
          </p:cNvPr>
          <p:cNvSpPr>
            <a:spLocks noGrp="1"/>
          </p:cNvSpPr>
          <p:nvPr>
            <p:ph type="title"/>
          </p:nvPr>
        </p:nvSpPr>
        <p:spPr>
          <a:xfrm>
            <a:off x="287999" y="288000"/>
            <a:ext cx="10197121" cy="611649"/>
          </a:xfrm>
        </p:spPr>
        <p:txBody>
          <a:bodyPr vert="horz">
            <a:noAutofit/>
          </a:bodyPr>
          <a:lstStyle/>
          <a:p>
            <a:r>
              <a:rPr lang="en-US" sz="2000" b="1" dirty="0">
                <a:highlight>
                  <a:srgbClr val="FFFF00"/>
                </a:highlight>
              </a:rPr>
              <a:t>​</a:t>
            </a:r>
            <a:r>
              <a:rPr lang="en-US" sz="2000" b="1" dirty="0"/>
              <a:t>Regional Action Plan: SW</a:t>
            </a:r>
            <a:endParaRPr lang="en-GB" sz="2000" b="1" dirty="0"/>
          </a:p>
        </p:txBody>
      </p:sp>
      <p:graphicFrame>
        <p:nvGraphicFramePr>
          <p:cNvPr id="8" name="Table 4">
            <a:extLst>
              <a:ext uri="{FF2B5EF4-FFF2-40B4-BE49-F238E27FC236}">
                <a16:creationId xmlns:a16="http://schemas.microsoft.com/office/drawing/2014/main" id="{A5629068-9ACF-4966-B33F-445BEF896A9A}"/>
              </a:ext>
            </a:extLst>
          </p:cNvPr>
          <p:cNvGraphicFramePr>
            <a:graphicFrameLocks noGrp="1"/>
          </p:cNvGraphicFramePr>
          <p:nvPr/>
        </p:nvGraphicFramePr>
        <p:xfrm>
          <a:off x="324575" y="1204821"/>
          <a:ext cx="10821961" cy="4958078"/>
        </p:xfrm>
        <a:graphic>
          <a:graphicData uri="http://schemas.openxmlformats.org/drawingml/2006/table">
            <a:tbl>
              <a:tblPr firstRow="1" bandRow="1">
                <a:tableStyleId>{5C22544A-7EE6-4342-B048-85BDC9FD1C3A}</a:tableStyleId>
              </a:tblPr>
              <a:tblGrid>
                <a:gridCol w="466000">
                  <a:extLst>
                    <a:ext uri="{9D8B030D-6E8A-4147-A177-3AD203B41FA5}">
                      <a16:colId xmlns:a16="http://schemas.microsoft.com/office/drawing/2014/main" val="1629521783"/>
                    </a:ext>
                  </a:extLst>
                </a:gridCol>
                <a:gridCol w="866775">
                  <a:extLst>
                    <a:ext uri="{9D8B030D-6E8A-4147-A177-3AD203B41FA5}">
                      <a16:colId xmlns:a16="http://schemas.microsoft.com/office/drawing/2014/main" val="164594706"/>
                    </a:ext>
                  </a:extLst>
                </a:gridCol>
                <a:gridCol w="6596884">
                  <a:extLst>
                    <a:ext uri="{9D8B030D-6E8A-4147-A177-3AD203B41FA5}">
                      <a16:colId xmlns:a16="http://schemas.microsoft.com/office/drawing/2014/main" val="3887880271"/>
                    </a:ext>
                  </a:extLst>
                </a:gridCol>
                <a:gridCol w="1385066">
                  <a:extLst>
                    <a:ext uri="{9D8B030D-6E8A-4147-A177-3AD203B41FA5}">
                      <a16:colId xmlns:a16="http://schemas.microsoft.com/office/drawing/2014/main" val="1486016050"/>
                    </a:ext>
                  </a:extLst>
                </a:gridCol>
                <a:gridCol w="1507236">
                  <a:extLst>
                    <a:ext uri="{9D8B030D-6E8A-4147-A177-3AD203B41FA5}">
                      <a16:colId xmlns:a16="http://schemas.microsoft.com/office/drawing/2014/main" val="2452259952"/>
                    </a:ext>
                  </a:extLst>
                </a:gridCol>
              </a:tblGrid>
              <a:tr h="145008">
                <a:tc>
                  <a:txBody>
                    <a:bodyPr/>
                    <a:lstStyle/>
                    <a:p>
                      <a:r>
                        <a:rPr lang="en-US" sz="1200">
                          <a:latin typeface="Arial"/>
                          <a:cs typeface="Arial"/>
                        </a:rPr>
                        <a:t>No</a:t>
                      </a:r>
                    </a:p>
                  </a:txBody>
                  <a:tcPr>
                    <a:solidFill>
                      <a:schemeClr val="tx2"/>
                    </a:solidFill>
                  </a:tcPr>
                </a:tc>
                <a:tc>
                  <a:txBody>
                    <a:bodyPr/>
                    <a:lstStyle/>
                    <a:p>
                      <a:r>
                        <a:rPr lang="en-US" sz="1200">
                          <a:latin typeface="Arial"/>
                          <a:cs typeface="Arial"/>
                        </a:rPr>
                        <a:t>Type</a:t>
                      </a:r>
                    </a:p>
                  </a:txBody>
                  <a:tcPr>
                    <a:solidFill>
                      <a:schemeClr val="tx2"/>
                    </a:solidFill>
                  </a:tcPr>
                </a:tc>
                <a:tc>
                  <a:txBody>
                    <a:bodyPr/>
                    <a:lstStyle/>
                    <a:p>
                      <a:r>
                        <a:rPr lang="en-US" sz="1200">
                          <a:latin typeface="Arial"/>
                          <a:cs typeface="Arial"/>
                        </a:rPr>
                        <a:t>Action</a:t>
                      </a:r>
                    </a:p>
                  </a:txBody>
                  <a:tcPr>
                    <a:solidFill>
                      <a:schemeClr val="tx2"/>
                    </a:solidFill>
                  </a:tcPr>
                </a:tc>
                <a:tc>
                  <a:txBody>
                    <a:bodyPr/>
                    <a:lstStyle/>
                    <a:p>
                      <a:r>
                        <a:rPr lang="en-US" sz="1200">
                          <a:latin typeface="Arial"/>
                          <a:cs typeface="Arial"/>
                        </a:rPr>
                        <a:t>Owner</a:t>
                      </a:r>
                    </a:p>
                  </a:txBody>
                  <a:tcPr>
                    <a:solidFill>
                      <a:schemeClr val="tx2"/>
                    </a:solidFill>
                  </a:tcPr>
                </a:tc>
                <a:tc>
                  <a:txBody>
                    <a:bodyPr/>
                    <a:lstStyle/>
                    <a:p>
                      <a:r>
                        <a:rPr lang="en-US" sz="1200">
                          <a:latin typeface="Arial"/>
                          <a:cs typeface="Arial"/>
                        </a:rPr>
                        <a:t>Complete?</a:t>
                      </a:r>
                    </a:p>
                  </a:txBody>
                  <a:tcPr>
                    <a:solidFill>
                      <a:schemeClr val="tx2"/>
                    </a:solidFill>
                  </a:tcPr>
                </a:tc>
                <a:extLst>
                  <a:ext uri="{0D108BD9-81ED-4DB2-BD59-A6C34878D82A}">
                    <a16:rowId xmlns:a16="http://schemas.microsoft.com/office/drawing/2014/main" val="1304875568"/>
                  </a:ext>
                </a:extLst>
              </a:tr>
              <a:tr h="370840">
                <a:tc>
                  <a:txBody>
                    <a:bodyPr/>
                    <a:lstStyle/>
                    <a:p>
                      <a:pPr algn="l" rtl="0" fontAlgn="base"/>
                      <a:r>
                        <a:rPr lang="en-US" sz="1200" b="0" i="0">
                          <a:solidFill>
                            <a:srgbClr val="000000"/>
                          </a:solidFill>
                          <a:effectLst/>
                          <a:latin typeface="Arial" panose="020B0604020202020204" pitchFamily="34" charset="0"/>
                        </a:rPr>
                        <a:t>01​</a:t>
                      </a:r>
                      <a:endParaRPr lang="en-US" sz="1200" b="0" i="0">
                        <a:solidFill>
                          <a:srgbClr val="000000"/>
                        </a:solidFill>
                        <a:effectLst/>
                      </a:endParaRPr>
                    </a:p>
                  </a:txBody>
                  <a:tcPr/>
                </a:tc>
                <a:tc>
                  <a:txBody>
                    <a:bodyPr/>
                    <a:lstStyle/>
                    <a:p>
                      <a:pPr algn="l" rtl="0" fontAlgn="base"/>
                      <a:r>
                        <a:rPr lang="en-US" sz="1200" b="0" i="0">
                          <a:solidFill>
                            <a:srgbClr val="000000"/>
                          </a:solidFill>
                          <a:effectLst/>
                          <a:latin typeface="Arial" panose="020B0604020202020204" pitchFamily="34" charset="0"/>
                        </a:rPr>
                        <a:t>Data​</a:t>
                      </a:r>
                      <a:endParaRPr lang="en-US" sz="1200" b="0" i="0">
                        <a:solidFill>
                          <a:srgbClr val="000000"/>
                        </a:solidFill>
                        <a:effectLst/>
                      </a:endParaRPr>
                    </a:p>
                  </a:txBody>
                  <a:tcPr/>
                </a:tc>
                <a:tc>
                  <a:txBody>
                    <a:bodyPr/>
                    <a:lstStyle/>
                    <a:p>
                      <a:pPr algn="l" rtl="0" fontAlgn="base"/>
                      <a:r>
                        <a:rPr lang="en-GB" sz="1200" b="0" i="0">
                          <a:solidFill>
                            <a:srgbClr val="000000"/>
                          </a:solidFill>
                          <a:effectLst/>
                          <a:latin typeface="Arial" panose="020B0604020202020204" pitchFamily="34" charset="0"/>
                        </a:rPr>
                        <a:t>PCN level data breakdown to be sent with regional pack​</a:t>
                      </a:r>
                      <a:endParaRPr lang="en-GB" sz="1200" b="0" i="0">
                        <a:solidFill>
                          <a:srgbClr val="000000"/>
                        </a:solidFill>
                        <a:effectLst/>
                      </a:endParaRPr>
                    </a:p>
                  </a:txBody>
                  <a:tcPr/>
                </a:tc>
                <a:tc>
                  <a:txBody>
                    <a:bodyPr/>
                    <a:lstStyle/>
                    <a:p>
                      <a:pPr algn="l" rtl="0" fontAlgn="base"/>
                      <a:r>
                        <a:rPr lang="en-US" sz="1200" b="0" i="0">
                          <a:solidFill>
                            <a:srgbClr val="000000"/>
                          </a:solidFill>
                          <a:effectLst/>
                          <a:latin typeface="Arial" panose="020B0604020202020204" pitchFamily="34" charset="0"/>
                        </a:rPr>
                        <a:t>GM​</a:t>
                      </a:r>
                      <a:endParaRPr lang="en-US" sz="1200" b="0" i="0">
                        <a:solidFill>
                          <a:srgbClr val="000000"/>
                        </a:solidFill>
                        <a:effectLst/>
                      </a:endParaRPr>
                    </a:p>
                  </a:txBody>
                  <a:tcPr/>
                </a:tc>
                <a:tc>
                  <a:txBody>
                    <a:bodyPr/>
                    <a:lstStyle/>
                    <a:p>
                      <a:pPr algn="l" rtl="0" fontAlgn="base"/>
                      <a:r>
                        <a:rPr lang="en-US" sz="1200" b="0" i="0">
                          <a:solidFill>
                            <a:srgbClr val="000000"/>
                          </a:solidFill>
                          <a:effectLst/>
                          <a:latin typeface="Arial" panose="020B0604020202020204" pitchFamily="34" charset="0"/>
                        </a:rPr>
                        <a:t>Y​</a:t>
                      </a:r>
                      <a:endParaRPr lang="en-US" sz="1200" b="0" i="0">
                        <a:solidFill>
                          <a:srgbClr val="000000"/>
                        </a:solidFill>
                        <a:effectLst/>
                      </a:endParaRPr>
                    </a:p>
                  </a:txBody>
                  <a:tcPr/>
                </a:tc>
                <a:extLst>
                  <a:ext uri="{0D108BD9-81ED-4DB2-BD59-A6C34878D82A}">
                    <a16:rowId xmlns:a16="http://schemas.microsoft.com/office/drawing/2014/main" val="938278521"/>
                  </a:ext>
                </a:extLst>
              </a:tr>
              <a:tr h="370840">
                <a:tc>
                  <a:txBody>
                    <a:bodyPr/>
                    <a:lstStyle/>
                    <a:p>
                      <a:pPr algn="l" rtl="0" fontAlgn="base"/>
                      <a:r>
                        <a:rPr lang="en-US" sz="1200" b="0" i="0">
                          <a:solidFill>
                            <a:srgbClr val="000000"/>
                          </a:solidFill>
                          <a:effectLst/>
                          <a:latin typeface="Arial" panose="020B0604020202020204" pitchFamily="34" charset="0"/>
                        </a:rPr>
                        <a:t>02​</a:t>
                      </a:r>
                      <a:endParaRPr lang="en-US" sz="1200" b="0" i="0">
                        <a:solidFill>
                          <a:srgbClr val="000000"/>
                        </a:solidFill>
                        <a:effectLst/>
                      </a:endParaRPr>
                    </a:p>
                  </a:txBody>
                  <a:tcPr/>
                </a:tc>
                <a:tc>
                  <a:txBody>
                    <a:bodyPr/>
                    <a:lstStyle/>
                    <a:p>
                      <a:pPr algn="l" rtl="0" fontAlgn="base"/>
                      <a:r>
                        <a:rPr lang="en-US" sz="1200" b="0" i="0">
                          <a:solidFill>
                            <a:srgbClr val="000000"/>
                          </a:solidFill>
                          <a:effectLst/>
                          <a:latin typeface="Arial" panose="020B0604020202020204" pitchFamily="34" charset="0"/>
                        </a:rPr>
                        <a:t>Comms​</a:t>
                      </a:r>
                      <a:endParaRPr lang="en-US" sz="1200" b="0" i="0">
                        <a:solidFill>
                          <a:srgbClr val="000000"/>
                        </a:solidFill>
                        <a:effectLst/>
                      </a:endParaRPr>
                    </a:p>
                  </a:txBody>
                  <a:tcPr/>
                </a:tc>
                <a:tc>
                  <a:txBody>
                    <a:bodyPr/>
                    <a:lstStyle/>
                    <a:p>
                      <a:pPr algn="l" rtl="0" fontAlgn="base"/>
                      <a:r>
                        <a:rPr lang="en-GB" sz="1200" b="0" i="0">
                          <a:solidFill>
                            <a:srgbClr val="000000"/>
                          </a:solidFill>
                          <a:effectLst/>
                          <a:latin typeface="Arial" panose="020B0604020202020204" pitchFamily="34" charset="0"/>
                        </a:rPr>
                        <a:t>Open letter to be sent out along with data pack​</a:t>
                      </a:r>
                      <a:endParaRPr lang="en-GB" sz="1200" b="0" i="0">
                        <a:solidFill>
                          <a:srgbClr val="000000"/>
                        </a:solidFill>
                        <a:effectLst/>
                      </a:endParaRPr>
                    </a:p>
                  </a:txBody>
                  <a:tcPr/>
                </a:tc>
                <a:tc>
                  <a:txBody>
                    <a:bodyPr/>
                    <a:lstStyle/>
                    <a:p>
                      <a:pPr algn="l" rtl="0" fontAlgn="base"/>
                      <a:r>
                        <a:rPr lang="en-US" sz="1200" b="0" i="0">
                          <a:solidFill>
                            <a:srgbClr val="000000"/>
                          </a:solidFill>
                          <a:effectLst/>
                          <a:latin typeface="Arial" panose="020B0604020202020204" pitchFamily="34" charset="0"/>
                        </a:rPr>
                        <a:t>National Team​</a:t>
                      </a:r>
                      <a:endParaRPr lang="en-US" sz="1200" b="0" i="0">
                        <a:solidFill>
                          <a:srgbClr val="000000"/>
                        </a:solidFill>
                        <a:effectLst/>
                      </a:endParaRPr>
                    </a:p>
                  </a:txBody>
                  <a:tcPr/>
                </a:tc>
                <a:tc>
                  <a:txBody>
                    <a:bodyPr/>
                    <a:lstStyle/>
                    <a:p>
                      <a:pPr algn="l" rtl="0" fontAlgn="base"/>
                      <a:r>
                        <a:rPr lang="en-US" sz="1200" b="0" i="0">
                          <a:solidFill>
                            <a:srgbClr val="000000"/>
                          </a:solidFill>
                          <a:effectLst/>
                          <a:latin typeface="Arial" panose="020B0604020202020204" pitchFamily="34" charset="0"/>
                        </a:rPr>
                        <a:t>Y​</a:t>
                      </a:r>
                      <a:endParaRPr lang="en-US" sz="1200" b="0" i="0">
                        <a:solidFill>
                          <a:srgbClr val="000000"/>
                        </a:solidFill>
                        <a:effectLst/>
                      </a:endParaRPr>
                    </a:p>
                  </a:txBody>
                  <a:tcPr/>
                </a:tc>
                <a:extLst>
                  <a:ext uri="{0D108BD9-81ED-4DB2-BD59-A6C34878D82A}">
                    <a16:rowId xmlns:a16="http://schemas.microsoft.com/office/drawing/2014/main" val="2370628942"/>
                  </a:ext>
                </a:extLst>
              </a:tr>
              <a:tr h="256949">
                <a:tc>
                  <a:txBody>
                    <a:bodyPr/>
                    <a:lstStyle/>
                    <a:p>
                      <a:pPr algn="l" rtl="0" fontAlgn="base"/>
                      <a:r>
                        <a:rPr lang="en-US" sz="1200" b="0" i="0">
                          <a:solidFill>
                            <a:srgbClr val="000000"/>
                          </a:solidFill>
                          <a:effectLst/>
                          <a:latin typeface="Arial" panose="020B0604020202020204" pitchFamily="34" charset="0"/>
                        </a:rPr>
                        <a:t>03​</a:t>
                      </a:r>
                      <a:endParaRPr lang="en-US" sz="1200" b="0" i="0">
                        <a:solidFill>
                          <a:srgbClr val="000000"/>
                        </a:solidFill>
                        <a:effectLst/>
                      </a:endParaRPr>
                    </a:p>
                  </a:txBody>
                  <a:tcPr/>
                </a:tc>
                <a:tc>
                  <a:txBody>
                    <a:bodyPr/>
                    <a:lstStyle/>
                    <a:p>
                      <a:pPr algn="l" rtl="0" fontAlgn="base"/>
                      <a:r>
                        <a:rPr lang="en-US" sz="1200" b="0" i="0">
                          <a:solidFill>
                            <a:srgbClr val="000000"/>
                          </a:solidFill>
                          <a:effectLst/>
                          <a:latin typeface="Arial" panose="020B0604020202020204" pitchFamily="34" charset="0"/>
                        </a:rPr>
                        <a:t>Best Practice​</a:t>
                      </a:r>
                      <a:endParaRPr lang="en-US" sz="1200" b="0" i="0">
                        <a:solidFill>
                          <a:srgbClr val="000000"/>
                        </a:solidFill>
                        <a:effectLst/>
                      </a:endParaRPr>
                    </a:p>
                  </a:txBody>
                  <a:tcPr/>
                </a:tc>
                <a:tc>
                  <a:txBody>
                    <a:bodyPr/>
                    <a:lstStyle/>
                    <a:p>
                      <a:pPr algn="l" rtl="0" fontAlgn="base"/>
                      <a:r>
                        <a:rPr lang="en-GB" sz="1200" b="0" i="0">
                          <a:solidFill>
                            <a:srgbClr val="000000"/>
                          </a:solidFill>
                          <a:effectLst/>
                          <a:latin typeface="Arial" panose="020B0604020202020204" pitchFamily="34" charset="0"/>
                        </a:rPr>
                        <a:t>Share slides outlining Somerset shared patient list initiative with national team to inform best practice and share with other regions​</a:t>
                      </a:r>
                      <a:endParaRPr lang="en-GB" sz="1200" b="0" i="0">
                        <a:solidFill>
                          <a:srgbClr val="000000"/>
                        </a:solidFill>
                        <a:effectLst/>
                      </a:endParaRPr>
                    </a:p>
                    <a:p>
                      <a:pPr algn="l" rtl="0" fontAlgn="base"/>
                      <a:r>
                        <a:rPr lang="en-GB" sz="1200" b="0" i="0">
                          <a:solidFill>
                            <a:srgbClr val="000000"/>
                          </a:solidFill>
                          <a:effectLst/>
                          <a:latin typeface="Arial" panose="020B0604020202020204" pitchFamily="34" charset="0"/>
                        </a:rPr>
                        <a:t>08/06 Complete - shared​</a:t>
                      </a:r>
                      <a:endParaRPr lang="en-GB" sz="1200" b="0" i="0">
                        <a:solidFill>
                          <a:srgbClr val="000000"/>
                        </a:solidFill>
                        <a:effectLst/>
                      </a:endParaRPr>
                    </a:p>
                  </a:txBody>
                  <a:tcPr/>
                </a:tc>
                <a:tc>
                  <a:txBody>
                    <a:bodyPr/>
                    <a:lstStyle/>
                    <a:p>
                      <a:pPr algn="l" rtl="0" fontAlgn="base"/>
                      <a:r>
                        <a:rPr lang="en-US" sz="1200" b="0" i="0">
                          <a:solidFill>
                            <a:srgbClr val="000000"/>
                          </a:solidFill>
                          <a:effectLst/>
                          <a:latin typeface="Arial" panose="020B0604020202020204" pitchFamily="34" charset="0"/>
                        </a:rPr>
                        <a:t>JH​</a:t>
                      </a:r>
                      <a:endParaRPr lang="en-US" sz="1200" b="0" i="0">
                        <a:solidFill>
                          <a:srgbClr val="000000"/>
                        </a:solidFill>
                        <a:effectLst/>
                      </a:endParaRPr>
                    </a:p>
                  </a:txBody>
                  <a:tcPr/>
                </a:tc>
                <a:tc>
                  <a:txBody>
                    <a:bodyPr/>
                    <a:lstStyle/>
                    <a:p>
                      <a:pPr algn="l" rtl="0" fontAlgn="base"/>
                      <a:r>
                        <a:rPr lang="en-US" sz="1200" b="0" i="0">
                          <a:solidFill>
                            <a:srgbClr val="000000"/>
                          </a:solidFill>
                          <a:effectLst/>
                          <a:latin typeface="Arial" panose="020B0604020202020204" pitchFamily="34" charset="0"/>
                        </a:rPr>
                        <a:t>Y​</a:t>
                      </a:r>
                      <a:endParaRPr lang="en-US" sz="1200" b="0" i="0">
                        <a:solidFill>
                          <a:srgbClr val="000000"/>
                        </a:solidFill>
                        <a:effectLst/>
                      </a:endParaRPr>
                    </a:p>
                  </a:txBody>
                  <a:tcPr/>
                </a:tc>
                <a:extLst>
                  <a:ext uri="{0D108BD9-81ED-4DB2-BD59-A6C34878D82A}">
                    <a16:rowId xmlns:a16="http://schemas.microsoft.com/office/drawing/2014/main" val="3183521693"/>
                  </a:ext>
                </a:extLst>
              </a:tr>
              <a:tr h="276634">
                <a:tc>
                  <a:txBody>
                    <a:bodyPr/>
                    <a:lstStyle/>
                    <a:p>
                      <a:pPr algn="l" rtl="0" fontAlgn="base"/>
                      <a:r>
                        <a:rPr lang="en-US" sz="1200" b="0" i="0">
                          <a:solidFill>
                            <a:srgbClr val="000000"/>
                          </a:solidFill>
                          <a:effectLst/>
                          <a:latin typeface="Arial" panose="020B0604020202020204" pitchFamily="34" charset="0"/>
                        </a:rPr>
                        <a:t>04​</a:t>
                      </a:r>
                      <a:endParaRPr lang="en-US" sz="1200" b="0" i="0">
                        <a:solidFill>
                          <a:srgbClr val="000000"/>
                        </a:solidFill>
                        <a:effectLst/>
                      </a:endParaRPr>
                    </a:p>
                  </a:txBody>
                  <a:tcPr/>
                </a:tc>
                <a:tc>
                  <a:txBody>
                    <a:bodyPr/>
                    <a:lstStyle/>
                    <a:p>
                      <a:pPr algn="l" rtl="0" fontAlgn="base"/>
                      <a:r>
                        <a:rPr lang="en-US" sz="1200" b="0" i="0">
                          <a:solidFill>
                            <a:srgbClr val="000000"/>
                          </a:solidFill>
                          <a:effectLst/>
                          <a:latin typeface="Arial" panose="020B0604020202020204" pitchFamily="34" charset="0"/>
                        </a:rPr>
                        <a:t>Feedback​</a:t>
                      </a:r>
                      <a:endParaRPr lang="en-US" sz="1200" b="0" i="0">
                        <a:solidFill>
                          <a:srgbClr val="000000"/>
                        </a:solidFill>
                        <a:effectLst/>
                      </a:endParaRPr>
                    </a:p>
                  </a:txBody>
                  <a:tcPr/>
                </a:tc>
                <a:tc>
                  <a:txBody>
                    <a:bodyPr/>
                    <a:lstStyle/>
                    <a:p>
                      <a:pPr algn="l" rtl="0" fontAlgn="base"/>
                      <a:r>
                        <a:rPr lang="en-GB" sz="1200" b="0" i="0">
                          <a:solidFill>
                            <a:srgbClr val="000000"/>
                          </a:solidFill>
                          <a:effectLst/>
                          <a:latin typeface="Arial" panose="020B0604020202020204" pitchFamily="34" charset="0"/>
                        </a:rPr>
                        <a:t>Anecdotal feedback from systems to be fed into national discussions​</a:t>
                      </a:r>
                      <a:endParaRPr lang="en-GB" sz="1200" b="0" i="0">
                        <a:solidFill>
                          <a:srgbClr val="000000"/>
                        </a:solidFill>
                        <a:effectLst/>
                      </a:endParaRPr>
                    </a:p>
                    <a:p>
                      <a:pPr algn="l" rtl="0" fontAlgn="base"/>
                      <a:r>
                        <a:rPr lang="en-GB" sz="1200" b="0" i="0">
                          <a:solidFill>
                            <a:srgbClr val="000000"/>
                          </a:solidFill>
                          <a:effectLst/>
                          <a:latin typeface="Arial" panose="020B0604020202020204" pitchFamily="34" charset="0"/>
                        </a:rPr>
                        <a:t>08/06 – Comms received from JH and forwarded to AD as anecdotal evidence​</a:t>
                      </a:r>
                      <a:endParaRPr lang="en-GB" sz="1200" b="0" i="0">
                        <a:solidFill>
                          <a:srgbClr val="000000"/>
                        </a:solidFill>
                        <a:effectLst/>
                      </a:endParaRPr>
                    </a:p>
                    <a:p>
                      <a:pPr algn="l" rtl="0" fontAlgn="base"/>
                      <a:r>
                        <a:rPr lang="en-GB" sz="1200" b="0" i="0">
                          <a:solidFill>
                            <a:srgbClr val="000000"/>
                          </a:solidFill>
                          <a:effectLst/>
                          <a:latin typeface="Arial" panose="020B0604020202020204" pitchFamily="34" charset="0"/>
                        </a:rPr>
                        <a:t>To update at fortnightly meetings on progress​</a:t>
                      </a:r>
                      <a:endParaRPr lang="en-GB" sz="1200" b="0" i="0">
                        <a:solidFill>
                          <a:srgbClr val="000000"/>
                        </a:solidFill>
                        <a:effectLst/>
                      </a:endParaRPr>
                    </a:p>
                  </a:txBody>
                  <a:tcPr/>
                </a:tc>
                <a:tc>
                  <a:txBody>
                    <a:bodyPr/>
                    <a:lstStyle/>
                    <a:p>
                      <a:pPr algn="l" rtl="0" fontAlgn="base"/>
                      <a:r>
                        <a:rPr lang="en-US" sz="1200" b="0" i="0">
                          <a:solidFill>
                            <a:srgbClr val="000000"/>
                          </a:solidFill>
                          <a:effectLst/>
                          <a:latin typeface="Arial" panose="020B0604020202020204" pitchFamily="34" charset="0"/>
                        </a:rPr>
                        <a:t>National Team​</a:t>
                      </a:r>
                      <a:endParaRPr lang="en-US" sz="1200" b="0" i="0">
                        <a:solidFill>
                          <a:srgbClr val="000000"/>
                        </a:solidFill>
                        <a:effectLst/>
                      </a:endParaRPr>
                    </a:p>
                  </a:txBody>
                  <a:tcPr/>
                </a:tc>
                <a:tc>
                  <a:txBody>
                    <a:bodyPr/>
                    <a:lstStyle/>
                    <a:p>
                      <a:pPr algn="l" rtl="0" fontAlgn="base"/>
                      <a:r>
                        <a:rPr lang="en-US" sz="1200" b="0" i="0">
                          <a:solidFill>
                            <a:srgbClr val="000000"/>
                          </a:solidFill>
                          <a:effectLst/>
                          <a:latin typeface="Arial" panose="020B0604020202020204" pitchFamily="34" charset="0"/>
                        </a:rPr>
                        <a:t>Y​</a:t>
                      </a:r>
                      <a:endParaRPr lang="en-US" sz="1200" b="0" i="0">
                        <a:solidFill>
                          <a:srgbClr val="000000"/>
                        </a:solidFill>
                        <a:effectLst/>
                      </a:endParaRPr>
                    </a:p>
                  </a:txBody>
                  <a:tcPr/>
                </a:tc>
                <a:extLst>
                  <a:ext uri="{0D108BD9-81ED-4DB2-BD59-A6C34878D82A}">
                    <a16:rowId xmlns:a16="http://schemas.microsoft.com/office/drawing/2014/main" val="3617385429"/>
                  </a:ext>
                </a:extLst>
              </a:tr>
              <a:tr h="370840">
                <a:tc>
                  <a:txBody>
                    <a:bodyPr/>
                    <a:lstStyle/>
                    <a:p>
                      <a:pPr algn="l" rtl="0" fontAlgn="base"/>
                      <a:r>
                        <a:rPr lang="en-US" sz="1200" b="0" i="0">
                          <a:solidFill>
                            <a:srgbClr val="000000"/>
                          </a:solidFill>
                          <a:effectLst/>
                          <a:latin typeface="Arial" panose="020B0604020202020204" pitchFamily="34" charset="0"/>
                        </a:rPr>
                        <a:t>05​</a:t>
                      </a:r>
                      <a:endParaRPr lang="en-US" sz="1200" b="0" i="0">
                        <a:solidFill>
                          <a:srgbClr val="000000"/>
                        </a:solidFill>
                        <a:effectLst/>
                      </a:endParaRPr>
                    </a:p>
                  </a:txBody>
                  <a:tcPr/>
                </a:tc>
                <a:tc>
                  <a:txBody>
                    <a:bodyPr/>
                    <a:lstStyle/>
                    <a:p>
                      <a:pPr algn="l" rtl="0" fontAlgn="base"/>
                      <a:r>
                        <a:rPr lang="en-US" sz="1200" b="0" i="0">
                          <a:solidFill>
                            <a:srgbClr val="000000"/>
                          </a:solidFill>
                          <a:effectLst/>
                          <a:latin typeface="Arial" panose="020B0604020202020204" pitchFamily="34" charset="0"/>
                        </a:rPr>
                        <a:t>Comms​</a:t>
                      </a:r>
                      <a:endParaRPr lang="en-US" sz="1200" b="0" i="0">
                        <a:solidFill>
                          <a:srgbClr val="000000"/>
                        </a:solidFill>
                        <a:effectLst/>
                      </a:endParaRPr>
                    </a:p>
                  </a:txBody>
                  <a:tcPr/>
                </a:tc>
                <a:tc>
                  <a:txBody>
                    <a:bodyPr/>
                    <a:lstStyle/>
                    <a:p>
                      <a:pPr algn="l" rtl="0" fontAlgn="base"/>
                      <a:r>
                        <a:rPr lang="en-GB" sz="1200" b="0" i="0">
                          <a:solidFill>
                            <a:srgbClr val="000000"/>
                          </a:solidFill>
                          <a:effectLst/>
                          <a:latin typeface="Arial" panose="020B0604020202020204" pitchFamily="34" charset="0"/>
                        </a:rPr>
                        <a:t>Stakeholder toolkit to be included in next weekly slide pack​</a:t>
                      </a:r>
                      <a:endParaRPr lang="en-GB" sz="1200" b="0" i="0">
                        <a:solidFill>
                          <a:srgbClr val="000000"/>
                        </a:solidFill>
                        <a:effectLst/>
                      </a:endParaRPr>
                    </a:p>
                    <a:p>
                      <a:pPr algn="l" rtl="0" fontAlgn="base"/>
                      <a:r>
                        <a:rPr lang="en-GB" sz="1200" b="0" i="0">
                          <a:solidFill>
                            <a:srgbClr val="000000"/>
                          </a:solidFill>
                          <a:effectLst/>
                          <a:latin typeface="Arial" panose="020B0604020202020204" pitchFamily="34" charset="0"/>
                        </a:rPr>
                        <a:t>15/06 – Link to stakeholder pack included​</a:t>
                      </a:r>
                      <a:endParaRPr lang="en-GB" sz="1200" b="0" i="0">
                        <a:solidFill>
                          <a:srgbClr val="000000"/>
                        </a:solidFill>
                        <a:effectLst/>
                      </a:endParaRPr>
                    </a:p>
                  </a:txBody>
                  <a:tcPr/>
                </a:tc>
                <a:tc>
                  <a:txBody>
                    <a:bodyPr/>
                    <a:lstStyle/>
                    <a:p>
                      <a:pPr algn="l" rtl="0" fontAlgn="base"/>
                      <a:r>
                        <a:rPr lang="en-US" sz="1200" b="0" i="0">
                          <a:solidFill>
                            <a:srgbClr val="000000"/>
                          </a:solidFill>
                          <a:effectLst/>
                          <a:latin typeface="Arial" panose="020B0604020202020204" pitchFamily="34" charset="0"/>
                        </a:rPr>
                        <a:t>AF​</a:t>
                      </a:r>
                      <a:endParaRPr lang="en-US" sz="1200" b="0" i="0">
                        <a:solidFill>
                          <a:srgbClr val="000000"/>
                        </a:solidFill>
                        <a:effectLst/>
                      </a:endParaRPr>
                    </a:p>
                  </a:txBody>
                  <a:tcPr/>
                </a:tc>
                <a:tc>
                  <a:txBody>
                    <a:bodyPr/>
                    <a:lstStyle/>
                    <a:p>
                      <a:pPr algn="l" rtl="0" fontAlgn="base"/>
                      <a:r>
                        <a:rPr lang="en-US" sz="1200" b="0" i="0">
                          <a:solidFill>
                            <a:srgbClr val="000000"/>
                          </a:solidFill>
                          <a:effectLst/>
                          <a:latin typeface="Arial" panose="020B0604020202020204" pitchFamily="34" charset="0"/>
                        </a:rPr>
                        <a:t>Y​</a:t>
                      </a:r>
                      <a:endParaRPr lang="en-US" sz="1200" b="0" i="0">
                        <a:solidFill>
                          <a:srgbClr val="000000"/>
                        </a:solidFill>
                        <a:effectLst/>
                      </a:endParaRPr>
                    </a:p>
                  </a:txBody>
                  <a:tcPr/>
                </a:tc>
                <a:extLst>
                  <a:ext uri="{0D108BD9-81ED-4DB2-BD59-A6C34878D82A}">
                    <a16:rowId xmlns:a16="http://schemas.microsoft.com/office/drawing/2014/main" val="44351318"/>
                  </a:ext>
                </a:extLst>
              </a:tr>
              <a:tr h="370839">
                <a:tc>
                  <a:txBody>
                    <a:bodyPr/>
                    <a:lstStyle/>
                    <a:p>
                      <a:pPr algn="l" rtl="0" fontAlgn="base"/>
                      <a:r>
                        <a:rPr lang="en-US" sz="1200" b="0" i="0">
                          <a:solidFill>
                            <a:srgbClr val="000000"/>
                          </a:solidFill>
                          <a:effectLst/>
                          <a:latin typeface="Arial" panose="020B0604020202020204" pitchFamily="34" charset="0"/>
                        </a:rPr>
                        <a:t>06​</a:t>
                      </a:r>
                      <a:endParaRPr lang="en-US" sz="1200" b="0" i="0">
                        <a:solidFill>
                          <a:srgbClr val="000000"/>
                        </a:solidFill>
                        <a:effectLst/>
                      </a:endParaRPr>
                    </a:p>
                  </a:txBody>
                  <a:tcPr/>
                </a:tc>
                <a:tc>
                  <a:txBody>
                    <a:bodyPr/>
                    <a:lstStyle/>
                    <a:p>
                      <a:pPr algn="l" rtl="0" fontAlgn="base"/>
                      <a:r>
                        <a:rPr lang="en-US" sz="1200" b="0" i="0">
                          <a:solidFill>
                            <a:srgbClr val="000000"/>
                          </a:solidFill>
                          <a:effectLst/>
                          <a:latin typeface="Arial" panose="020B0604020202020204" pitchFamily="34" charset="0"/>
                        </a:rPr>
                        <a:t>Feedback​</a:t>
                      </a:r>
                      <a:endParaRPr lang="en-US" sz="1200" b="0" i="0">
                        <a:solidFill>
                          <a:srgbClr val="000000"/>
                        </a:solidFill>
                        <a:effectLst/>
                      </a:endParaRPr>
                    </a:p>
                  </a:txBody>
                  <a:tcPr/>
                </a:tc>
                <a:tc>
                  <a:txBody>
                    <a:bodyPr/>
                    <a:lstStyle/>
                    <a:p>
                      <a:pPr algn="l" rtl="0" fontAlgn="base"/>
                      <a:r>
                        <a:rPr lang="en-GB" sz="1200" b="0" i="0">
                          <a:solidFill>
                            <a:srgbClr val="000000"/>
                          </a:solidFill>
                          <a:effectLst/>
                          <a:latin typeface="Arial" panose="020B0604020202020204" pitchFamily="34" charset="0"/>
                        </a:rPr>
                        <a:t>Collate responses to questions from BNSSG vaccination programme for feedback at regional meeting 22/06​</a:t>
                      </a:r>
                      <a:endParaRPr lang="en-GB" sz="1200" b="0" i="0">
                        <a:solidFill>
                          <a:srgbClr val="000000"/>
                        </a:solidFill>
                        <a:effectLst/>
                      </a:endParaRPr>
                    </a:p>
                    <a:p>
                      <a:pPr algn="l" rtl="0" fontAlgn="base"/>
                      <a:r>
                        <a:rPr lang="en-GB" sz="1200" b="0" i="0">
                          <a:solidFill>
                            <a:srgbClr val="000000"/>
                          </a:solidFill>
                          <a:effectLst/>
                          <a:latin typeface="Arial" panose="020B0604020202020204" pitchFamily="34" charset="0"/>
                        </a:rPr>
                        <a:t>22/06: A number of the questions require some further response and a separate response will be sent to JH ​</a:t>
                      </a:r>
                      <a:endParaRPr lang="en-GB" sz="1200" b="0" i="0">
                        <a:solidFill>
                          <a:srgbClr val="000000"/>
                        </a:solidFill>
                        <a:effectLst/>
                      </a:endParaRPr>
                    </a:p>
                  </a:txBody>
                  <a:tcPr/>
                </a:tc>
                <a:tc>
                  <a:txBody>
                    <a:bodyPr/>
                    <a:lstStyle/>
                    <a:p>
                      <a:pPr algn="l" rtl="0" fontAlgn="base"/>
                      <a:r>
                        <a:rPr lang="en-US" sz="1200" b="0" i="0">
                          <a:solidFill>
                            <a:srgbClr val="000000"/>
                          </a:solidFill>
                          <a:effectLst/>
                          <a:latin typeface="Arial" panose="020B0604020202020204" pitchFamily="34" charset="0"/>
                        </a:rPr>
                        <a:t>SM​</a:t>
                      </a:r>
                      <a:endParaRPr lang="en-US" sz="1200" b="0" i="0">
                        <a:solidFill>
                          <a:srgbClr val="000000"/>
                        </a:solidFill>
                        <a:effectLst/>
                      </a:endParaRPr>
                    </a:p>
                  </a:txBody>
                  <a:tcPr/>
                </a:tc>
                <a:tc>
                  <a:txBody>
                    <a:bodyPr/>
                    <a:lstStyle/>
                    <a:p>
                      <a:pPr algn="l" rtl="0" fontAlgn="base"/>
                      <a:r>
                        <a:rPr lang="en-US" sz="1200" b="0" i="0">
                          <a:solidFill>
                            <a:srgbClr val="000000"/>
                          </a:solidFill>
                          <a:effectLst/>
                          <a:latin typeface="Arial" panose="020B0604020202020204" pitchFamily="34" charset="0"/>
                        </a:rPr>
                        <a:t>Y​</a:t>
                      </a:r>
                      <a:endParaRPr lang="en-US" sz="1200" b="0" i="0">
                        <a:solidFill>
                          <a:srgbClr val="000000"/>
                        </a:solidFill>
                        <a:effectLst/>
                      </a:endParaRPr>
                    </a:p>
                  </a:txBody>
                  <a:tcPr/>
                </a:tc>
                <a:extLst>
                  <a:ext uri="{0D108BD9-81ED-4DB2-BD59-A6C34878D82A}">
                    <a16:rowId xmlns:a16="http://schemas.microsoft.com/office/drawing/2014/main" val="2339193976"/>
                  </a:ext>
                </a:extLst>
              </a:tr>
              <a:tr h="370839">
                <a:tc>
                  <a:txBody>
                    <a:bodyPr/>
                    <a:lstStyle/>
                    <a:p>
                      <a:pPr algn="l" rtl="0" fontAlgn="base"/>
                      <a:r>
                        <a:rPr lang="en-US" sz="1200" b="0" i="0">
                          <a:solidFill>
                            <a:srgbClr val="000000"/>
                          </a:solidFill>
                          <a:effectLst/>
                          <a:latin typeface="Arial" panose="020B0604020202020204" pitchFamily="34" charset="0"/>
                        </a:rPr>
                        <a:t>07​</a:t>
                      </a:r>
                      <a:endParaRPr lang="en-US" sz="1200" b="0" i="0">
                        <a:solidFill>
                          <a:srgbClr val="000000"/>
                        </a:solidFill>
                        <a:effectLst/>
                      </a:endParaRPr>
                    </a:p>
                  </a:txBody>
                  <a:tcPr/>
                </a:tc>
                <a:tc>
                  <a:txBody>
                    <a:bodyPr/>
                    <a:lstStyle/>
                    <a:p>
                      <a:pPr algn="l" rtl="0" fontAlgn="base"/>
                      <a:r>
                        <a:rPr lang="en-US" sz="1200" b="0" i="0">
                          <a:solidFill>
                            <a:srgbClr val="000000"/>
                          </a:solidFill>
                          <a:effectLst/>
                          <a:latin typeface="Arial" panose="020B0604020202020204" pitchFamily="34" charset="0"/>
                        </a:rPr>
                        <a:t>Call and Recall​</a:t>
                      </a:r>
                      <a:endParaRPr lang="en-US" sz="1200" b="0" i="0">
                        <a:solidFill>
                          <a:srgbClr val="000000"/>
                        </a:solidFill>
                        <a:effectLst/>
                      </a:endParaRPr>
                    </a:p>
                  </a:txBody>
                  <a:tcPr/>
                </a:tc>
                <a:tc>
                  <a:txBody>
                    <a:bodyPr/>
                    <a:lstStyle/>
                    <a:p>
                      <a:pPr algn="l" rtl="0" fontAlgn="base"/>
                      <a:r>
                        <a:rPr lang="en-GB" sz="1200" b="0" i="0">
                          <a:solidFill>
                            <a:srgbClr val="000000"/>
                          </a:solidFill>
                          <a:effectLst/>
                          <a:latin typeface="Arial" panose="020B0604020202020204" pitchFamily="34" charset="0"/>
                        </a:rPr>
                        <a:t>Can the content of call and recall text messages be clarified, specifically whether there is a message within about “if you’ve been vaccinated already then please ignore”​</a:t>
                      </a:r>
                      <a:endParaRPr lang="en-GB" sz="1200" b="0" i="0">
                        <a:solidFill>
                          <a:srgbClr val="000000"/>
                        </a:solidFill>
                        <a:effectLst/>
                      </a:endParaRPr>
                    </a:p>
                    <a:p>
                      <a:pPr algn="l" rtl="0" fontAlgn="base"/>
                      <a:r>
                        <a:rPr lang="en-GB" sz="1200" b="0" i="0">
                          <a:solidFill>
                            <a:srgbClr val="000000"/>
                          </a:solidFill>
                          <a:effectLst/>
                          <a:latin typeface="Arial" panose="020B0604020202020204" pitchFamily="34" charset="0"/>
                        </a:rPr>
                        <a:t>30/06  This is included in the letters but not text messages – mainly due to space constraints​</a:t>
                      </a:r>
                      <a:endParaRPr lang="en-GB" sz="1200" b="0" i="0">
                        <a:solidFill>
                          <a:srgbClr val="000000"/>
                        </a:solidFill>
                        <a:effectLst/>
                      </a:endParaRPr>
                    </a:p>
                  </a:txBody>
                  <a:tcPr/>
                </a:tc>
                <a:tc>
                  <a:txBody>
                    <a:bodyPr/>
                    <a:lstStyle/>
                    <a:p>
                      <a:pPr algn="l" rtl="0" fontAlgn="base"/>
                      <a:r>
                        <a:rPr lang="en-US" sz="1200" b="0" i="0">
                          <a:solidFill>
                            <a:srgbClr val="000000"/>
                          </a:solidFill>
                          <a:effectLst/>
                          <a:latin typeface="Arial" panose="020B0604020202020204" pitchFamily="34" charset="0"/>
                        </a:rPr>
                        <a:t>AF​</a:t>
                      </a:r>
                      <a:endParaRPr lang="en-US" sz="1200" b="0" i="0">
                        <a:solidFill>
                          <a:srgbClr val="000000"/>
                        </a:solidFill>
                        <a:effectLst/>
                      </a:endParaRPr>
                    </a:p>
                  </a:txBody>
                  <a:tcPr/>
                </a:tc>
                <a:tc>
                  <a:txBody>
                    <a:bodyPr/>
                    <a:lstStyle/>
                    <a:p>
                      <a:pPr algn="l" rtl="0" fontAlgn="base"/>
                      <a:r>
                        <a:rPr lang="en-US" sz="1200" b="0" i="0">
                          <a:solidFill>
                            <a:srgbClr val="000000"/>
                          </a:solidFill>
                          <a:effectLst/>
                          <a:latin typeface="Arial" panose="020B0604020202020204" pitchFamily="34" charset="0"/>
                        </a:rPr>
                        <a:t>Y​</a:t>
                      </a:r>
                      <a:endParaRPr lang="en-US" sz="1200" b="0" i="0">
                        <a:solidFill>
                          <a:srgbClr val="000000"/>
                        </a:solidFill>
                        <a:effectLst/>
                      </a:endParaRPr>
                    </a:p>
                  </a:txBody>
                  <a:tcPr/>
                </a:tc>
                <a:extLst>
                  <a:ext uri="{0D108BD9-81ED-4DB2-BD59-A6C34878D82A}">
                    <a16:rowId xmlns:a16="http://schemas.microsoft.com/office/drawing/2014/main" val="3666334687"/>
                  </a:ext>
                </a:extLst>
              </a:tr>
              <a:tr h="370839">
                <a:tc>
                  <a:txBody>
                    <a:bodyPr/>
                    <a:lstStyle/>
                    <a:p>
                      <a:pPr algn="l" rtl="0" fontAlgn="base"/>
                      <a:endParaRPr lang="en-US" sz="1100" b="0" i="0">
                        <a:solidFill>
                          <a:srgbClr val="000000"/>
                        </a:solidFill>
                        <a:effectLst/>
                      </a:endParaRPr>
                    </a:p>
                  </a:txBody>
                  <a:tcPr/>
                </a:tc>
                <a:tc>
                  <a:txBody>
                    <a:bodyPr/>
                    <a:lstStyle/>
                    <a:p>
                      <a:pPr algn="l" rtl="0" fontAlgn="base"/>
                      <a:endParaRPr lang="en-US" sz="1100" b="0" i="0">
                        <a:solidFill>
                          <a:srgbClr val="000000"/>
                        </a:solidFill>
                        <a:effectLst/>
                      </a:endParaRPr>
                    </a:p>
                  </a:txBody>
                  <a:tcPr/>
                </a:tc>
                <a:tc>
                  <a:txBody>
                    <a:bodyPr/>
                    <a:lstStyle/>
                    <a:p>
                      <a:pPr algn="l" rtl="0" fontAlgn="base"/>
                      <a:endParaRPr lang="en-GB" sz="1100" b="0" i="0">
                        <a:solidFill>
                          <a:srgbClr val="000000"/>
                        </a:solidFill>
                        <a:effectLst/>
                      </a:endParaRPr>
                    </a:p>
                  </a:txBody>
                  <a:tcPr/>
                </a:tc>
                <a:tc>
                  <a:txBody>
                    <a:bodyPr/>
                    <a:lstStyle/>
                    <a:p>
                      <a:pPr algn="l" rtl="0" fontAlgn="base"/>
                      <a:endParaRPr lang="en-US" sz="1100" b="0" i="0">
                        <a:solidFill>
                          <a:srgbClr val="000000"/>
                        </a:solidFill>
                        <a:effectLst/>
                      </a:endParaRPr>
                    </a:p>
                  </a:txBody>
                  <a:tcPr/>
                </a:tc>
                <a:tc>
                  <a:txBody>
                    <a:bodyPr/>
                    <a:lstStyle/>
                    <a:p>
                      <a:pPr algn="l" rtl="0" fontAlgn="base"/>
                      <a:endParaRPr lang="en-US" sz="1100" b="0" i="0">
                        <a:solidFill>
                          <a:srgbClr val="000000"/>
                        </a:solidFill>
                        <a:effectLst/>
                      </a:endParaRPr>
                    </a:p>
                  </a:txBody>
                  <a:tcPr/>
                </a:tc>
                <a:extLst>
                  <a:ext uri="{0D108BD9-81ED-4DB2-BD59-A6C34878D82A}">
                    <a16:rowId xmlns:a16="http://schemas.microsoft.com/office/drawing/2014/main" val="482985682"/>
                  </a:ext>
                </a:extLst>
              </a:tr>
              <a:tr h="370839">
                <a:tc>
                  <a:txBody>
                    <a:bodyPr/>
                    <a:lstStyle/>
                    <a:p>
                      <a:pPr lvl="0">
                        <a:buNone/>
                      </a:pPr>
                      <a:endParaRPr lang="en-US" sz="1100">
                        <a:latin typeface="Arial" panose="020B0604020202020204" pitchFamily="34" charset="0"/>
                        <a:cs typeface="Arial" panose="020B0604020202020204" pitchFamily="34" charset="0"/>
                      </a:endParaRPr>
                    </a:p>
                  </a:txBody>
                  <a:tcPr/>
                </a:tc>
                <a:tc>
                  <a:txBody>
                    <a:bodyPr/>
                    <a:lstStyle/>
                    <a:p>
                      <a:pPr lvl="0">
                        <a:buNone/>
                      </a:pPr>
                      <a:endParaRPr lang="en-US" sz="1100">
                        <a:latin typeface="Arial" panose="020B0604020202020204" pitchFamily="34" charset="0"/>
                        <a:cs typeface="Arial" panose="020B0604020202020204" pitchFamily="34" charset="0"/>
                      </a:endParaRPr>
                    </a:p>
                  </a:txBody>
                  <a:tcPr/>
                </a:tc>
                <a:tc>
                  <a:txBody>
                    <a:bodyPr/>
                    <a:lstStyle/>
                    <a:p>
                      <a:pPr lvl="0">
                        <a:buNone/>
                      </a:pPr>
                      <a:endParaRPr lang="en-US" sz="1100">
                        <a:latin typeface="Arial" panose="020B0604020202020204" pitchFamily="34" charset="0"/>
                        <a:cs typeface="Arial" panose="020B0604020202020204" pitchFamily="34" charset="0"/>
                      </a:endParaRPr>
                    </a:p>
                  </a:txBody>
                  <a:tcPr/>
                </a:tc>
                <a:tc>
                  <a:txBody>
                    <a:bodyPr/>
                    <a:lstStyle/>
                    <a:p>
                      <a:pPr lvl="0">
                        <a:buNone/>
                      </a:pPr>
                      <a:endParaRPr lang="en-US" sz="1100">
                        <a:latin typeface="Arial" panose="020B0604020202020204" pitchFamily="34" charset="0"/>
                        <a:cs typeface="Arial" panose="020B0604020202020204" pitchFamily="34" charset="0"/>
                      </a:endParaRPr>
                    </a:p>
                  </a:txBody>
                  <a:tcPr/>
                </a:tc>
                <a:tc>
                  <a:txBody>
                    <a:bodyPr/>
                    <a:lstStyle/>
                    <a:p>
                      <a:pPr lvl="0">
                        <a:buNone/>
                      </a:pPr>
                      <a:endParaRPr lang="en-US" sz="110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078086766"/>
                  </a:ext>
                </a:extLst>
              </a:tr>
            </a:tbl>
          </a:graphicData>
        </a:graphic>
      </p:graphicFrame>
    </p:spTree>
    <p:extLst>
      <p:ext uri="{BB962C8B-B14F-4D97-AF65-F5344CB8AC3E}">
        <p14:creationId xmlns:p14="http://schemas.microsoft.com/office/powerpoint/2010/main" val="13692160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779DD031-FE1F-4EED-85EF-38DFBD4A7DAB}"/>
              </a:ext>
            </a:extLst>
          </p:cNvPr>
          <p:cNvSpPr txBox="1"/>
          <p:nvPr/>
        </p:nvSpPr>
        <p:spPr>
          <a:xfrm>
            <a:off x="540000" y="4410000"/>
            <a:ext cx="10369927" cy="9720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FFFFFF"/>
                </a:solidFill>
                <a:effectLst/>
                <a:uLnTx/>
                <a:uFillTx/>
                <a:latin typeface="Arial" panose="020B0604020202020204"/>
                <a:ea typeface="+mn-ea"/>
                <a:cs typeface="+mn-cs"/>
              </a:rPr>
              <a:t>Key Messages</a:t>
            </a:r>
          </a:p>
        </p:txBody>
      </p:sp>
      <p:pic>
        <p:nvPicPr>
          <p:cNvPr id="14" name="Picture 13" descr="A picture containing clipart&#10;&#10;Description generated with very high confidence">
            <a:extLst>
              <a:ext uri="{FF2B5EF4-FFF2-40B4-BE49-F238E27FC236}">
                <a16:creationId xmlns:a16="http://schemas.microsoft.com/office/drawing/2014/main" id="{15D93F04-D2ED-A545-BF7E-21B80CF57FF2}"/>
              </a:ext>
            </a:extLst>
          </p:cNvPr>
          <p:cNvPicPr>
            <a:picLocks noChangeAspect="1"/>
          </p:cNvPicPr>
          <p:nvPr/>
        </p:nvPicPr>
        <p:blipFill>
          <a:blip r:embed="rId3"/>
          <a:stretch>
            <a:fillRect/>
          </a:stretch>
        </p:blipFill>
        <p:spPr>
          <a:xfrm>
            <a:off x="540000" y="311694"/>
            <a:ext cx="1308943" cy="528611"/>
          </a:xfrm>
          <a:prstGeom prst="rect">
            <a:avLst/>
          </a:prstGeom>
        </p:spPr>
      </p:pic>
    </p:spTree>
    <p:extLst>
      <p:ext uri="{BB962C8B-B14F-4D97-AF65-F5344CB8AC3E}">
        <p14:creationId xmlns:p14="http://schemas.microsoft.com/office/powerpoint/2010/main" val="1375921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60B2B87-6931-434D-AFD6-EA313FE3628D}"/>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6146" name="think-cell Slide" r:id="rId5" imgW="499" imgH="499" progId="TCLayout.ActiveDocument.1">
                  <p:embed/>
                </p:oleObj>
              </mc:Choice>
              <mc:Fallback>
                <p:oleObj name="think-cell Slide" r:id="rId5" imgW="499" imgH="499" progId="TCLayout.ActiveDocument.1">
                  <p:embed/>
                  <p:pic>
                    <p:nvPicPr>
                      <p:cNvPr id="6" name="Object 5" hidden="1">
                        <a:extLst>
                          <a:ext uri="{FF2B5EF4-FFF2-40B4-BE49-F238E27FC236}">
                            <a16:creationId xmlns:a16="http://schemas.microsoft.com/office/drawing/2014/main" id="{E60B2B87-6931-434D-AFD6-EA313FE3628D}"/>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DC0D4E95-371B-4D18-B038-195EB51B8E8D}"/>
              </a:ext>
            </a:extLst>
          </p:cNvPr>
          <p:cNvSpPr>
            <a:spLocks noGrp="1"/>
          </p:cNvSpPr>
          <p:nvPr>
            <p:ph type="title"/>
          </p:nvPr>
        </p:nvSpPr>
        <p:spPr>
          <a:xfrm>
            <a:off x="297179" y="234456"/>
            <a:ext cx="9948687" cy="611649"/>
          </a:xfrm>
        </p:spPr>
        <p:txBody>
          <a:bodyPr vert="horz">
            <a:noAutofit/>
          </a:bodyPr>
          <a:lstStyle/>
          <a:p>
            <a:r>
              <a:rPr lang="en-GB" sz="2000" b="1">
                <a:latin typeface="Arial"/>
                <a:cs typeface="Arial"/>
              </a:rPr>
              <a:t>Key Messages – 10</a:t>
            </a:r>
            <a:r>
              <a:rPr lang="en-GB" sz="2000" b="1" baseline="30000">
                <a:latin typeface="Arial"/>
                <a:cs typeface="Arial"/>
              </a:rPr>
              <a:t>th</a:t>
            </a:r>
            <a:r>
              <a:rPr lang="en-GB" sz="2000" b="1">
                <a:latin typeface="Arial"/>
                <a:cs typeface="Arial"/>
              </a:rPr>
              <a:t> August 2022 </a:t>
            </a:r>
            <a:endParaRPr lang="en-GB" sz="2000" b="1"/>
          </a:p>
        </p:txBody>
      </p:sp>
      <p:sp>
        <p:nvSpPr>
          <p:cNvPr id="83" name="AutoShape 2">
            <a:extLst>
              <a:ext uri="{FF2B5EF4-FFF2-40B4-BE49-F238E27FC236}">
                <a16:creationId xmlns:a16="http://schemas.microsoft.com/office/drawing/2014/main" id="{1FA6081B-BE23-47B1-807F-C75CE2139D1E}"/>
              </a:ext>
            </a:extLst>
          </p:cNvPr>
          <p:cNvSpPr>
            <a:spLocks noChangeAspect="1" noChangeArrowheads="1"/>
          </p:cNvSpPr>
          <p:nvPr/>
        </p:nvSpPr>
        <p:spPr bwMode="auto">
          <a:xfrm>
            <a:off x="6038850" y="34374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85" name="TextBox 84">
            <a:extLst>
              <a:ext uri="{FF2B5EF4-FFF2-40B4-BE49-F238E27FC236}">
                <a16:creationId xmlns:a16="http://schemas.microsoft.com/office/drawing/2014/main" id="{938413F0-7ADF-4366-B298-F214D7C205D6}"/>
              </a:ext>
            </a:extLst>
          </p:cNvPr>
          <p:cNvSpPr txBox="1"/>
          <p:nvPr/>
        </p:nvSpPr>
        <p:spPr>
          <a:xfrm>
            <a:off x="8610089" y="6240745"/>
            <a:ext cx="2362955"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95" name="Graphic 94" descr="Crown with solid fill">
            <a:extLst>
              <a:ext uri="{FF2B5EF4-FFF2-40B4-BE49-F238E27FC236}">
                <a16:creationId xmlns:a16="http://schemas.microsoft.com/office/drawing/2014/main" id="{EA979CB8-F4A7-469A-8E80-D4E670A5EFD2}"/>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58456" y="2279699"/>
            <a:ext cx="605901" cy="605901"/>
          </a:xfrm>
          <a:prstGeom prst="rect">
            <a:avLst/>
          </a:prstGeom>
        </p:spPr>
      </p:pic>
      <p:pic>
        <p:nvPicPr>
          <p:cNvPr id="96" name="Graphic 95" descr="Sound Medium outline">
            <a:extLst>
              <a:ext uri="{FF2B5EF4-FFF2-40B4-BE49-F238E27FC236}">
                <a16:creationId xmlns:a16="http://schemas.microsoft.com/office/drawing/2014/main" id="{B7865B97-165F-47B5-B473-6F4AC30C9DA9}"/>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432443" y="3275078"/>
            <a:ext cx="531914" cy="531914"/>
          </a:xfrm>
          <a:prstGeom prst="rect">
            <a:avLst/>
          </a:prstGeom>
        </p:spPr>
      </p:pic>
      <p:sp>
        <p:nvSpPr>
          <p:cNvPr id="103" name="TextBox 102">
            <a:extLst>
              <a:ext uri="{FF2B5EF4-FFF2-40B4-BE49-F238E27FC236}">
                <a16:creationId xmlns:a16="http://schemas.microsoft.com/office/drawing/2014/main" id="{46993C6D-D8FA-4986-A0C1-6F8F21DA154B}"/>
              </a:ext>
            </a:extLst>
          </p:cNvPr>
          <p:cNvSpPr txBox="1"/>
          <p:nvPr/>
        </p:nvSpPr>
        <p:spPr>
          <a:xfrm>
            <a:off x="940372" y="1235583"/>
            <a:ext cx="10806555" cy="5016438"/>
          </a:xfrm>
          <a:prstGeom prst="rect">
            <a:avLst/>
          </a:prstGeom>
          <a:noFill/>
        </p:spPr>
        <p:txBody>
          <a:bodyPr wrap="square" lIns="91440" tIns="45720" rIns="91440" bIns="45720" anchor="t">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GB" sz="1600" b="1" i="0" u="none" strike="noStrike" kern="1200" cap="none" spc="0" normalizeH="0" baseline="0" noProof="0">
                <a:ln>
                  <a:noFill/>
                </a:ln>
                <a:solidFill>
                  <a:srgbClr val="005EB8"/>
                </a:solidFill>
                <a:effectLst/>
                <a:uLnTx/>
                <a:uFillTx/>
                <a:latin typeface="Arial"/>
                <a:ea typeface="Calibri" panose="020F0502020204030204" pitchFamily="34" charset="0"/>
                <a:cs typeface="Arial"/>
              </a:rPr>
              <a:t>Reporting</a:t>
            </a:r>
          </a:p>
          <a:p>
            <a:pPr marL="171450" indent="-171450">
              <a:buFont typeface="Arial" panose="020B0604020202020204" pitchFamily="34" charset="0"/>
              <a:buChar char="•"/>
              <a:defRPr/>
            </a:pPr>
            <a:r>
              <a:rPr lang="en-GB" sz="1200">
                <a:solidFill>
                  <a:srgbClr val="000000"/>
                </a:solidFill>
                <a:latin typeface="Arial"/>
                <a:ea typeface="Calibri" panose="020F0502020204030204" pitchFamily="34" charset="0"/>
                <a:cs typeface="Arial"/>
              </a:rPr>
              <a:t>This weekly data report will focus on adult </a:t>
            </a:r>
            <a:r>
              <a:rPr kumimoji="0" lang="en-GB" sz="1200" b="0" i="0" u="none" strike="noStrike" kern="1200" cap="none" spc="0" normalizeH="0" baseline="0" noProof="0">
                <a:ln>
                  <a:noFill/>
                </a:ln>
                <a:solidFill>
                  <a:srgbClr val="000000"/>
                </a:solidFill>
                <a:effectLst/>
                <a:uLnTx/>
                <a:uFillTx/>
                <a:latin typeface="Arial"/>
                <a:ea typeface="Calibri" panose="020F0502020204030204" pitchFamily="34" charset="0"/>
                <a:cs typeface="Arial"/>
              </a:rPr>
              <a:t>and </a:t>
            </a:r>
            <a:r>
              <a:rPr lang="en-GB" sz="1200">
                <a:solidFill>
                  <a:srgbClr val="000000"/>
                </a:solidFill>
                <a:latin typeface="Arial"/>
                <a:ea typeface="Calibri" panose="020F0502020204030204" pitchFamily="34" charset="0"/>
                <a:cs typeface="Arial"/>
              </a:rPr>
              <a:t>5-11 severely immunosuppressed, including system breakdown of adult severely immunosuppressed </a:t>
            </a:r>
            <a:r>
              <a:rPr kumimoji="0" lang="en-GB" sz="1200" b="0" i="0" u="none" strike="noStrike" kern="1200" cap="none" spc="0" normalizeH="0" baseline="0" noProof="0">
                <a:ln>
                  <a:noFill/>
                </a:ln>
                <a:solidFill>
                  <a:srgbClr val="000000"/>
                </a:solidFill>
                <a:effectLst/>
                <a:uLnTx/>
                <a:uFillTx/>
                <a:latin typeface="Arial"/>
                <a:ea typeface="Calibri" panose="020F0502020204030204" pitchFamily="34" charset="0"/>
                <a:cs typeface="Arial"/>
              </a:rPr>
              <a:t>uptake.</a:t>
            </a:r>
            <a:endParaRPr lang="en-GB" sz="1200">
              <a:solidFill>
                <a:srgbClr val="000000"/>
              </a:solidFill>
              <a:latin typeface="Arial"/>
              <a:ea typeface="Calibri" panose="020F0502020204030204" pitchFamily="34" charset="0"/>
              <a:cs typeface="Arial"/>
            </a:endParaRPr>
          </a:p>
          <a:p>
            <a:pPr marL="0" marR="0" lvl="0" indent="0" algn="l" defTabSz="914400" rtl="0" eaLnBrk="1" fontAlgn="auto" latinLnBrk="0" hangingPunct="1">
              <a:lnSpc>
                <a:spcPct val="150000"/>
              </a:lnSpc>
              <a:spcBef>
                <a:spcPts val="600"/>
              </a:spcBef>
              <a:spcAft>
                <a:spcPts val="0"/>
              </a:spcAft>
              <a:buClrTx/>
              <a:buSzTx/>
              <a:buFontTx/>
              <a:buNone/>
              <a:tabLst/>
              <a:defRPr/>
            </a:pPr>
            <a:r>
              <a:rPr kumimoji="0" lang="en-GB" sz="1600" b="1" i="0" u="none" strike="noStrike" kern="1200" cap="none" spc="0" normalizeH="0" baseline="0" noProof="0">
                <a:ln>
                  <a:noFill/>
                </a:ln>
                <a:solidFill>
                  <a:srgbClr val="005EB8"/>
                </a:solidFill>
                <a:effectLst/>
                <a:uLnTx/>
                <a:uFillTx/>
                <a:latin typeface="Arial"/>
                <a:ea typeface="Calibri" panose="020F0502020204030204" pitchFamily="34" charset="0"/>
                <a:cs typeface="Arial"/>
              </a:rPr>
              <a:t>Assurance</a:t>
            </a:r>
            <a:r>
              <a:rPr kumimoji="0" lang="en-GB" sz="1200" b="1" i="0" u="none" strike="noStrike" kern="1200" cap="none" spc="0" normalizeH="0" baseline="0" noProof="0">
                <a:ln>
                  <a:noFill/>
                </a:ln>
                <a:solidFill>
                  <a:srgbClr val="005EB8"/>
                </a:solidFill>
                <a:effectLst/>
                <a:uLnTx/>
                <a:uFillTx/>
                <a:latin typeface="Arial"/>
                <a:ea typeface="Calibri" panose="020F0502020204030204" pitchFamily="34" charset="0"/>
                <a:cs typeface="Arial"/>
              </a:rPr>
              <a:t>   </a:t>
            </a:r>
            <a:endParaRPr kumimoji="0" lang="en-GB" sz="1200" b="1" i="0" u="none" strike="noStrike" kern="1200" cap="none" spc="0" normalizeH="0" baseline="0" noProof="0">
              <a:ln>
                <a:noFill/>
              </a:ln>
              <a:solidFill>
                <a:srgbClr val="005EB8"/>
              </a:solidFill>
              <a:effectLst/>
              <a:uLnTx/>
              <a:uFillTx/>
              <a:latin typeface="Arial" panose="020B0604020202020204" pitchFamily="34" charset="0"/>
              <a:ea typeface="Calibri" panose="020F0502020204030204" pitchFamily="34" charset="0"/>
              <a:cs typeface="Arial" panose="020B0604020202020204" pitchFamily="34" charset="0"/>
            </a:endParaRPr>
          </a:p>
          <a:p>
            <a:pPr marL="171450" indent="-171450">
              <a:lnSpc>
                <a:spcPct val="107000"/>
              </a:lnSpc>
              <a:spcAft>
                <a:spcPts val="800"/>
              </a:spcAft>
              <a:buFont typeface="Arial" panose="020B0604020202020204" pitchFamily="34" charset="0"/>
              <a:buChar char="•"/>
              <a:defRPr/>
            </a:pPr>
            <a:r>
              <a:rPr lang="en-GB" sz="1200">
                <a:solidFill>
                  <a:srgbClr val="000000"/>
                </a:solidFill>
                <a:latin typeface="Arial"/>
                <a:cs typeface="Arial"/>
              </a:rPr>
              <a:t>Thank you </a:t>
            </a:r>
            <a:r>
              <a:rPr kumimoji="0" lang="en-GB" sz="1200" b="0" i="0" u="none" strike="noStrike" kern="1200" cap="none" spc="0" normalizeH="0" baseline="0" noProof="0">
                <a:ln>
                  <a:noFill/>
                </a:ln>
                <a:solidFill>
                  <a:srgbClr val="000000"/>
                </a:solidFill>
                <a:effectLst/>
                <a:uLnTx/>
                <a:uFillTx/>
                <a:latin typeface="Arial"/>
                <a:ea typeface="+mn-ea"/>
                <a:cs typeface="Arial"/>
              </a:rPr>
              <a:t>for your support.</a:t>
            </a:r>
            <a:r>
              <a:rPr lang="en-GB" sz="1200">
                <a:solidFill>
                  <a:srgbClr val="000000"/>
                </a:solidFill>
                <a:latin typeface="Arial"/>
                <a:cs typeface="Arial"/>
              </a:rPr>
              <a:t> </a:t>
            </a:r>
            <a:r>
              <a:rPr kumimoji="0" lang="en-GB" sz="1200" b="0" i="0" u="none" strike="noStrike" kern="1200" cap="none" spc="0" normalizeH="0" baseline="0" noProof="0">
                <a:ln>
                  <a:noFill/>
                </a:ln>
                <a:solidFill>
                  <a:srgbClr val="000000"/>
                </a:solidFill>
                <a:effectLst/>
                <a:uLnTx/>
                <a:uFillTx/>
                <a:latin typeface="Arial"/>
                <a:ea typeface="+mn-ea"/>
                <a:cs typeface="Arial"/>
              </a:rPr>
              <a:t> The </a:t>
            </a:r>
            <a:r>
              <a:rPr lang="en-GB" sz="1200">
                <a:solidFill>
                  <a:srgbClr val="000000"/>
                </a:solidFill>
                <a:latin typeface="Arial"/>
                <a:cs typeface="Arial"/>
              </a:rPr>
              <a:t>findings have provided some interesting feedback</a:t>
            </a:r>
            <a:r>
              <a:rPr kumimoji="0" lang="en-GB" sz="1200" b="0" i="0" u="none" strike="noStrike" kern="1200" cap="none" spc="0" normalizeH="0" baseline="0" noProof="0">
                <a:ln>
                  <a:noFill/>
                </a:ln>
                <a:solidFill>
                  <a:srgbClr val="000000"/>
                </a:solidFill>
                <a:effectLst/>
                <a:uLnTx/>
                <a:uFillTx/>
                <a:latin typeface="Arial"/>
                <a:ea typeface="+mn-ea"/>
                <a:cs typeface="Arial"/>
              </a:rPr>
              <a:t>.</a:t>
            </a:r>
            <a:r>
              <a:rPr lang="en-GB" sz="1200">
                <a:solidFill>
                  <a:srgbClr val="000000"/>
                </a:solidFill>
                <a:latin typeface="Arial"/>
                <a:cs typeface="Arial"/>
              </a:rPr>
              <a:t>  </a:t>
            </a:r>
          </a:p>
          <a:p>
            <a:pPr marL="171450" indent="-171450">
              <a:lnSpc>
                <a:spcPct val="107000"/>
              </a:lnSpc>
              <a:spcAft>
                <a:spcPts val="800"/>
              </a:spcAft>
              <a:buFont typeface="Arial" panose="020B0604020202020204" pitchFamily="34" charset="0"/>
              <a:buChar char="•"/>
              <a:defRPr/>
            </a:pPr>
            <a:r>
              <a:rPr lang="en-GB" sz="1200">
                <a:solidFill>
                  <a:srgbClr val="000000"/>
                </a:solidFill>
                <a:latin typeface="Arial"/>
                <a:cs typeface="Arial"/>
              </a:rPr>
              <a:t>Based on the assurance results, we are aiming to reach out to practices with lower uptake via our clinical colleagues </a:t>
            </a:r>
            <a:r>
              <a:rPr kumimoji="0" lang="en-GB" sz="1200" b="0" i="0" u="none" strike="noStrike" kern="1200" cap="none" spc="0" normalizeH="0" baseline="0" noProof="0">
                <a:ln>
                  <a:noFill/>
                </a:ln>
                <a:solidFill>
                  <a:srgbClr val="000000"/>
                </a:solidFill>
                <a:effectLst/>
                <a:uLnTx/>
                <a:uFillTx/>
                <a:latin typeface="Arial"/>
                <a:ea typeface="+mn-ea"/>
                <a:cs typeface="Arial"/>
              </a:rPr>
              <a:t>to </a:t>
            </a:r>
            <a:r>
              <a:rPr lang="en-GB" sz="1200">
                <a:solidFill>
                  <a:srgbClr val="000000"/>
                </a:solidFill>
                <a:latin typeface="Arial"/>
                <a:cs typeface="Arial"/>
              </a:rPr>
              <a:t>understand </a:t>
            </a:r>
            <a:r>
              <a:rPr kumimoji="0" lang="en-GB" sz="1200" b="0" i="0" u="none" strike="noStrike" kern="1200" cap="none" spc="0" normalizeH="0" baseline="0" noProof="0">
                <a:ln>
                  <a:noFill/>
                </a:ln>
                <a:solidFill>
                  <a:srgbClr val="000000"/>
                </a:solidFill>
                <a:effectLst/>
                <a:uLnTx/>
                <a:uFillTx/>
                <a:latin typeface="Arial"/>
                <a:ea typeface="+mn-ea"/>
                <a:cs typeface="Arial"/>
              </a:rPr>
              <a:t>further </a:t>
            </a:r>
            <a:r>
              <a:rPr lang="en-GB" sz="1200">
                <a:solidFill>
                  <a:srgbClr val="000000"/>
                </a:solidFill>
                <a:latin typeface="Arial"/>
                <a:cs typeface="Arial"/>
              </a:rPr>
              <a:t>what may </a:t>
            </a:r>
            <a:r>
              <a:rPr kumimoji="0" lang="en-GB" sz="1200" b="0" i="0" u="none" strike="noStrike" kern="1200" cap="none" spc="0" normalizeH="0" baseline="0" noProof="0">
                <a:ln>
                  <a:noFill/>
                </a:ln>
                <a:solidFill>
                  <a:srgbClr val="000000"/>
                </a:solidFill>
                <a:effectLst/>
                <a:uLnTx/>
                <a:uFillTx/>
                <a:latin typeface="Arial"/>
                <a:ea typeface="+mn-ea"/>
                <a:cs typeface="Arial"/>
              </a:rPr>
              <a:t>be the </a:t>
            </a:r>
            <a:r>
              <a:rPr lang="en-GB" sz="1200">
                <a:solidFill>
                  <a:srgbClr val="000000"/>
                </a:solidFill>
                <a:latin typeface="Arial"/>
                <a:cs typeface="Arial"/>
              </a:rPr>
              <a:t>barriers to enabling improved uptake. </a:t>
            </a:r>
          </a:p>
          <a:p>
            <a:pPr marL="0" marR="0" lvl="0" indent="0" algn="l" defTabSz="914400" rtl="0" eaLnBrk="1" fontAlgn="auto" latinLnBrk="0" hangingPunct="1">
              <a:lnSpc>
                <a:spcPct val="107000"/>
              </a:lnSpc>
              <a:spcBef>
                <a:spcPts val="600"/>
              </a:spcBef>
              <a:spcAft>
                <a:spcPts val="600"/>
              </a:spcAft>
              <a:buClrTx/>
              <a:buSzTx/>
              <a:buFontTx/>
              <a:buNone/>
              <a:tabLst/>
              <a:defRPr/>
            </a:pPr>
            <a:r>
              <a:rPr kumimoji="0" lang="en-GB" sz="1600" b="1" i="0" u="none" strike="noStrike" kern="1200" cap="none" spc="0" normalizeH="0" baseline="0" noProof="0" err="1">
                <a:ln>
                  <a:noFill/>
                </a:ln>
                <a:solidFill>
                  <a:srgbClr val="2364B8"/>
                </a:solidFill>
                <a:effectLst/>
                <a:uLnTx/>
                <a:uFillTx/>
                <a:latin typeface="Arial"/>
                <a:ea typeface="Calibri" panose="020F0502020204030204" pitchFamily="34" charset="0"/>
                <a:cs typeface="Arial"/>
              </a:rPr>
              <a:t>Cohorting</a:t>
            </a:r>
            <a:r>
              <a:rPr kumimoji="0" lang="en-GB" sz="1600" b="1" i="0" u="none" strike="noStrike" kern="1200" cap="none" spc="0" normalizeH="0" baseline="0" noProof="0">
                <a:ln>
                  <a:noFill/>
                </a:ln>
                <a:solidFill>
                  <a:srgbClr val="2364B8"/>
                </a:solidFill>
                <a:effectLst/>
                <a:uLnTx/>
                <a:uFillTx/>
                <a:latin typeface="Arial"/>
                <a:ea typeface="Calibri" panose="020F0502020204030204" pitchFamily="34" charset="0"/>
                <a:cs typeface="Arial"/>
              </a:rPr>
              <a:t> for Autumn</a:t>
            </a:r>
            <a:endParaRPr lang="en-GB" sz="1600" b="1" i="0" u="none" strike="noStrike" kern="1200" cap="none" spc="0" normalizeH="0" baseline="0" noProof="0">
              <a:ln>
                <a:noFill/>
              </a:ln>
              <a:solidFill>
                <a:srgbClr val="2364B8"/>
              </a:solidFill>
              <a:effectLst/>
              <a:uLnTx/>
              <a:uFillTx/>
              <a:latin typeface="Arial"/>
              <a:ea typeface="Calibri" panose="020F0502020204030204" pitchFamily="34" charset="0"/>
              <a:cs typeface="Arial"/>
            </a:endParaRPr>
          </a:p>
          <a:p>
            <a:pPr marL="171450" indent="-171450">
              <a:buFont typeface="Arial" panose="020B0604020202020204" pitchFamily="34" charset="0"/>
              <a:buChar char="•"/>
            </a:pPr>
            <a:r>
              <a:rPr lang="en-GB" sz="1200">
                <a:effectLst/>
                <a:latin typeface="Arial"/>
                <a:ea typeface="Calibri" panose="020F0502020204030204" pitchFamily="34" charset="0"/>
                <a:cs typeface="Arial"/>
              </a:rPr>
              <a:t>It is confirmed that a refreshed clinically at-risk cohort is anticipated for the end of September</a:t>
            </a:r>
          </a:p>
          <a:p>
            <a:endParaRPr lang="en-GB" sz="1200">
              <a:latin typeface="Arial"/>
              <a:ea typeface="+mn-lt"/>
              <a:cs typeface="Arial"/>
            </a:endParaRPr>
          </a:p>
          <a:p>
            <a:endParaRPr lang="en-GB" sz="1200">
              <a:latin typeface="Arial"/>
              <a:ea typeface="+mn-lt"/>
              <a:cs typeface="Arial"/>
            </a:endParaRPr>
          </a:p>
          <a:p>
            <a:r>
              <a:rPr kumimoji="0" lang="en-GB" sz="1600" b="1" i="0" u="none" strike="noStrike" kern="1200" cap="none" spc="0" normalizeH="0" baseline="0" noProof="0">
                <a:ln>
                  <a:noFill/>
                </a:ln>
                <a:solidFill>
                  <a:srgbClr val="005EB8"/>
                </a:solidFill>
                <a:effectLst/>
                <a:uLnTx/>
                <a:uFillTx/>
                <a:latin typeface="Arial"/>
                <a:ea typeface="+mn-lt"/>
                <a:cs typeface="Arial"/>
              </a:rPr>
              <a:t>Communications</a:t>
            </a:r>
            <a:endParaRPr lang="en-GB" sz="1200" i="0" u="none" strike="noStrike" kern="1200" cap="none" spc="0" normalizeH="0" baseline="0" noProof="0">
              <a:ln>
                <a:noFill/>
              </a:ln>
              <a:solidFill>
                <a:srgbClr val="000000"/>
              </a:solidFill>
              <a:effectLst/>
              <a:uLnTx/>
              <a:uFillTx/>
              <a:latin typeface="Arial"/>
              <a:ea typeface="+mn-lt"/>
              <a:cs typeface="Arial"/>
            </a:endParaRPr>
          </a:p>
          <a:p>
            <a:pPr marL="285750" indent="-285750">
              <a:buFont typeface="Arial" panose="020B0604020202020204" pitchFamily="34" charset="0"/>
              <a:buChar char="•"/>
              <a:defRPr/>
            </a:pPr>
            <a:r>
              <a:rPr lang="en-GB" sz="1200">
                <a:solidFill>
                  <a:srgbClr val="000000"/>
                </a:solidFill>
                <a:latin typeface="Arial"/>
                <a:ea typeface="+mn-lt"/>
                <a:cs typeface="Arial"/>
              </a:rPr>
              <a:t>We are awaiting further update from JCVI and are planning to develop appropriate messaging for </a:t>
            </a:r>
            <a:r>
              <a:rPr kumimoji="0" lang="en-GB" sz="1200" b="0" i="0" u="none" strike="noStrike" kern="1200" cap="none" spc="0" normalizeH="0" baseline="0" noProof="0">
                <a:ln>
                  <a:noFill/>
                </a:ln>
                <a:solidFill>
                  <a:srgbClr val="000000"/>
                </a:solidFill>
                <a:effectLst/>
                <a:uLnTx/>
                <a:uFillTx/>
                <a:latin typeface="Arial"/>
                <a:ea typeface="+mn-lt"/>
                <a:cs typeface="Arial"/>
              </a:rPr>
              <a:t>immunosuppressed </a:t>
            </a:r>
            <a:r>
              <a:rPr lang="en-GB" sz="1200">
                <a:solidFill>
                  <a:srgbClr val="000000"/>
                </a:solidFill>
                <a:latin typeface="Arial"/>
                <a:ea typeface="+mn-lt"/>
                <a:cs typeface="Arial"/>
              </a:rPr>
              <a:t>people </a:t>
            </a:r>
            <a:r>
              <a:rPr kumimoji="0" lang="en-GB" sz="1200" b="0" i="0" u="none" strike="noStrike" kern="1200" cap="none" spc="0" normalizeH="0" baseline="0" noProof="0">
                <a:ln>
                  <a:noFill/>
                </a:ln>
                <a:solidFill>
                  <a:srgbClr val="000000"/>
                </a:solidFill>
                <a:effectLst/>
                <a:uLnTx/>
                <a:uFillTx/>
                <a:latin typeface="Arial"/>
                <a:ea typeface="+mn-lt"/>
                <a:cs typeface="Arial"/>
              </a:rPr>
              <a:t>to </a:t>
            </a:r>
            <a:r>
              <a:rPr lang="en-GB" sz="1200">
                <a:solidFill>
                  <a:srgbClr val="000000"/>
                </a:solidFill>
                <a:latin typeface="Arial"/>
                <a:ea typeface="+mn-lt"/>
                <a:cs typeface="Arial"/>
              </a:rPr>
              <a:t>know who </a:t>
            </a:r>
            <a:r>
              <a:rPr kumimoji="0" lang="en-GB" sz="1200" b="0" i="0" u="none" strike="noStrike" kern="1200" cap="none" spc="0" normalizeH="0" baseline="0" noProof="0">
                <a:ln>
                  <a:noFill/>
                </a:ln>
                <a:solidFill>
                  <a:srgbClr val="000000"/>
                </a:solidFill>
                <a:effectLst/>
                <a:uLnTx/>
                <a:uFillTx/>
                <a:latin typeface="Arial"/>
                <a:ea typeface="+mn-lt"/>
                <a:cs typeface="Arial"/>
              </a:rPr>
              <a:t>and </a:t>
            </a:r>
            <a:r>
              <a:rPr lang="en-GB" sz="1200">
                <a:solidFill>
                  <a:srgbClr val="000000"/>
                </a:solidFill>
                <a:latin typeface="Arial"/>
                <a:ea typeface="+mn-lt"/>
                <a:cs typeface="Arial"/>
              </a:rPr>
              <a:t>when </a:t>
            </a:r>
            <a:r>
              <a:rPr kumimoji="0" lang="en-GB" sz="1200" b="0" i="0" u="none" strike="noStrike" kern="1200" cap="none" spc="0" normalizeH="0" baseline="0" noProof="0">
                <a:ln>
                  <a:noFill/>
                </a:ln>
                <a:solidFill>
                  <a:srgbClr val="000000"/>
                </a:solidFill>
                <a:effectLst/>
                <a:uLnTx/>
                <a:uFillTx/>
                <a:latin typeface="Arial"/>
                <a:ea typeface="+mn-lt"/>
                <a:cs typeface="Arial"/>
              </a:rPr>
              <a:t>to </a:t>
            </a:r>
            <a:r>
              <a:rPr lang="en-GB" sz="1200">
                <a:solidFill>
                  <a:srgbClr val="000000"/>
                </a:solidFill>
                <a:latin typeface="Arial"/>
                <a:ea typeface="+mn-lt"/>
                <a:cs typeface="Arial"/>
              </a:rPr>
              <a:t>receive their vaccinations</a:t>
            </a:r>
            <a:r>
              <a:rPr kumimoji="0" lang="en-GB" sz="1200" b="0" i="0" u="none" strike="noStrike" kern="1200" cap="none" spc="0" normalizeH="0" baseline="0" noProof="0">
                <a:ln>
                  <a:noFill/>
                </a:ln>
                <a:solidFill>
                  <a:srgbClr val="000000"/>
                </a:solidFill>
                <a:effectLst/>
                <a:uLnTx/>
                <a:uFillTx/>
                <a:latin typeface="Arial"/>
                <a:ea typeface="+mn-lt"/>
                <a:cs typeface="Arial"/>
              </a:rPr>
              <a:t>.</a:t>
            </a:r>
            <a:endParaRPr lang="en-GB">
              <a:cs typeface="Calibri" panose="020F0502020204030204"/>
            </a:endParaRPr>
          </a:p>
          <a:p>
            <a:pPr marL="285750" marR="0" lvl="0" indent="-285750" algn="l" defTabSz="914400">
              <a:lnSpc>
                <a:spcPct val="100000"/>
              </a:lnSpc>
              <a:spcBef>
                <a:spcPts val="0"/>
              </a:spcBef>
              <a:spcAft>
                <a:spcPts val="0"/>
              </a:spcAft>
              <a:buClrTx/>
              <a:buSzTx/>
              <a:buFont typeface="Arial" panose="020B0604020202020204" pitchFamily="34" charset="0"/>
              <a:buChar char="•"/>
              <a:tabLst/>
              <a:defRPr/>
            </a:pPr>
            <a:endParaRPr lang="en-GB" sz="1200" b="0" i="0" u="none" strike="noStrike" kern="1200" cap="none" spc="0" normalizeH="0" baseline="0" noProof="0">
              <a:ln>
                <a:noFill/>
              </a:ln>
              <a:solidFill>
                <a:srgbClr val="000000"/>
              </a:solidFill>
              <a:effectLst/>
              <a:uLnTx/>
              <a:uFillTx/>
              <a:latin typeface="Arial"/>
              <a:cs typeface="Arial"/>
            </a:endParaRPr>
          </a:p>
          <a:p>
            <a:pPr marL="285750" indent="-285750">
              <a:buFont typeface="Arial" panose="020B0604020202020204" pitchFamily="34" charset="0"/>
              <a:buChar char="•"/>
              <a:defRPr/>
            </a:pPr>
            <a:endParaRPr lang="en-GB" sz="1200">
              <a:solidFill>
                <a:srgbClr val="000000"/>
              </a:solidFill>
              <a:latin typeface="Arial"/>
              <a:ea typeface="+mn-lt"/>
              <a:cs typeface="Arial"/>
            </a:endParaRPr>
          </a:p>
          <a:p>
            <a:pPr>
              <a:defRPr/>
            </a:pPr>
            <a:r>
              <a:rPr lang="en-GB" sz="1600" b="1">
                <a:solidFill>
                  <a:srgbClr val="005EB8"/>
                </a:solidFill>
                <a:latin typeface="Arial"/>
                <a:ea typeface="+mn-lt"/>
                <a:cs typeface="+mn-lt"/>
              </a:rPr>
              <a:t>Planning for Autumn Winter 2022</a:t>
            </a:r>
            <a:endParaRPr lang="en-GB" sz="1600">
              <a:solidFill>
                <a:srgbClr val="005EB8"/>
              </a:solidFill>
              <a:latin typeface="Arial"/>
            </a:endParaRPr>
          </a:p>
          <a:p>
            <a:pPr marL="285750" indent="-285750">
              <a:buFont typeface="Arial"/>
              <a:buChar char="•"/>
              <a:defRPr/>
            </a:pPr>
            <a:r>
              <a:rPr lang="en-GB" sz="1200">
                <a:latin typeface="Arial"/>
                <a:ea typeface="Calibri" panose="020F0502020204030204" pitchFamily="34" charset="0"/>
                <a:cs typeface="Calibri"/>
              </a:rPr>
              <a:t>Activity is underway to ensure that there is supporting guidance Regions/Systems to share with vaccination sites and roving teams.  </a:t>
            </a:r>
            <a:endParaRPr lang="en-GB" sz="1200">
              <a:solidFill>
                <a:srgbClr val="005EB8"/>
              </a:solidFill>
              <a:latin typeface="Arial"/>
              <a:ea typeface="Calibri" panose="020F0502020204030204" pitchFamily="34" charset="0"/>
              <a:cs typeface="Calibri"/>
            </a:endParaRPr>
          </a:p>
          <a:p>
            <a:pPr marL="285750" indent="-285750">
              <a:buFont typeface="Arial"/>
              <a:buChar char="•"/>
              <a:defRPr/>
            </a:pPr>
            <a:r>
              <a:rPr lang="en-GB" sz="1200">
                <a:solidFill>
                  <a:srgbClr val="000000"/>
                </a:solidFill>
                <a:latin typeface="Arial"/>
                <a:ea typeface="Calibri" panose="020F0502020204030204" pitchFamily="34" charset="0"/>
                <a:cs typeface="Calibri"/>
              </a:rPr>
              <a:t>The supporting guidance will include top tips; case studies; communication and clinical toolkits.</a:t>
            </a:r>
          </a:p>
          <a:p>
            <a:pPr marL="285750" indent="-285750">
              <a:buFont typeface="Arial"/>
              <a:buChar char="•"/>
              <a:defRPr/>
            </a:pPr>
            <a:r>
              <a:rPr lang="en-GB" sz="1200">
                <a:solidFill>
                  <a:srgbClr val="000000"/>
                </a:solidFill>
                <a:latin typeface="Arial"/>
                <a:ea typeface="Calibri" panose="020F0502020204030204" pitchFamily="34" charset="0"/>
                <a:cs typeface="Calibri"/>
              </a:rPr>
              <a:t>This is all developed on what we have learnt from previous campaigns and the soft intelligence that is shared both through Regional calls and feedback received.</a:t>
            </a:r>
          </a:p>
        </p:txBody>
      </p:sp>
      <p:pic>
        <p:nvPicPr>
          <p:cNvPr id="12" name="Graphic 11" descr="Presentation with checklist with solid fill">
            <a:extLst>
              <a:ext uri="{FF2B5EF4-FFF2-40B4-BE49-F238E27FC236}">
                <a16:creationId xmlns:a16="http://schemas.microsoft.com/office/drawing/2014/main" id="{4BEEBB6A-DB48-4554-855C-5FDFEC7E6D1A}"/>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422051" y="1370686"/>
            <a:ext cx="514475" cy="519535"/>
          </a:xfrm>
          <a:prstGeom prst="rect">
            <a:avLst/>
          </a:prstGeom>
        </p:spPr>
      </p:pic>
      <p:pic>
        <p:nvPicPr>
          <p:cNvPr id="3" name="Picture 2">
            <a:extLst>
              <a:ext uri="{FF2B5EF4-FFF2-40B4-BE49-F238E27FC236}">
                <a16:creationId xmlns:a16="http://schemas.microsoft.com/office/drawing/2014/main" id="{C63AA342-C54C-AB63-12FE-1135FC827404}"/>
              </a:ext>
            </a:extLst>
          </p:cNvPr>
          <p:cNvPicPr>
            <a:picLocks noChangeAspect="1"/>
          </p:cNvPicPr>
          <p:nvPr/>
        </p:nvPicPr>
        <p:blipFill>
          <a:blip r:embed="rId13"/>
          <a:stretch>
            <a:fillRect/>
          </a:stretch>
        </p:blipFill>
        <p:spPr>
          <a:xfrm>
            <a:off x="326098" y="4106158"/>
            <a:ext cx="670618" cy="670618"/>
          </a:xfrm>
          <a:prstGeom prst="rect">
            <a:avLst/>
          </a:prstGeom>
        </p:spPr>
      </p:pic>
      <p:pic>
        <p:nvPicPr>
          <p:cNvPr id="4" name="Graphic 4" descr="Daily calendar with solid fill">
            <a:extLst>
              <a:ext uri="{FF2B5EF4-FFF2-40B4-BE49-F238E27FC236}">
                <a16:creationId xmlns:a16="http://schemas.microsoft.com/office/drawing/2014/main" id="{DD3E1C4E-7995-C08A-9920-A09529A06A0E}"/>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315237" y="5257800"/>
            <a:ext cx="622128" cy="757825"/>
          </a:xfrm>
          <a:prstGeom prst="rect">
            <a:avLst/>
          </a:prstGeom>
        </p:spPr>
      </p:pic>
    </p:spTree>
    <p:extLst>
      <p:ext uri="{BB962C8B-B14F-4D97-AF65-F5344CB8AC3E}">
        <p14:creationId xmlns:p14="http://schemas.microsoft.com/office/powerpoint/2010/main" val="4108452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779DD031-FE1F-4EED-85EF-38DFBD4A7DAB}"/>
              </a:ext>
            </a:extLst>
          </p:cNvPr>
          <p:cNvSpPr txBox="1"/>
          <p:nvPr/>
        </p:nvSpPr>
        <p:spPr>
          <a:xfrm>
            <a:off x="540000" y="4410000"/>
            <a:ext cx="10369927" cy="9720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FFFFFF"/>
                </a:solidFill>
                <a:effectLst/>
                <a:uLnTx/>
                <a:uFillTx/>
                <a:latin typeface="Arial" panose="020B0604020202020204"/>
                <a:ea typeface="+mn-ea"/>
                <a:cs typeface="+mn-cs"/>
              </a:rPr>
              <a:t>Immunosuppressed Data </a:t>
            </a:r>
          </a:p>
        </p:txBody>
      </p:sp>
      <p:pic>
        <p:nvPicPr>
          <p:cNvPr id="14" name="Picture 13" descr="A picture containing clipart&#10;&#10;Description generated with very high confidence">
            <a:extLst>
              <a:ext uri="{FF2B5EF4-FFF2-40B4-BE49-F238E27FC236}">
                <a16:creationId xmlns:a16="http://schemas.microsoft.com/office/drawing/2014/main" id="{15D93F04-D2ED-A545-BF7E-21B80CF57FF2}"/>
              </a:ext>
            </a:extLst>
          </p:cNvPr>
          <p:cNvPicPr>
            <a:picLocks noChangeAspect="1"/>
          </p:cNvPicPr>
          <p:nvPr/>
        </p:nvPicPr>
        <p:blipFill>
          <a:blip r:embed="rId2"/>
          <a:stretch>
            <a:fillRect/>
          </a:stretch>
        </p:blipFill>
        <p:spPr>
          <a:xfrm>
            <a:off x="540000" y="311694"/>
            <a:ext cx="1308943" cy="528611"/>
          </a:xfrm>
          <a:prstGeom prst="rect">
            <a:avLst/>
          </a:prstGeom>
        </p:spPr>
      </p:pic>
    </p:spTree>
    <p:extLst>
      <p:ext uri="{BB962C8B-B14F-4D97-AF65-F5344CB8AC3E}">
        <p14:creationId xmlns:p14="http://schemas.microsoft.com/office/powerpoint/2010/main" val="38691749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D15406C2-D306-4CD5-838D-2090EFBD6463}"/>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7170" name="think-cell Slide" r:id="rId5" imgW="416" imgH="416" progId="TCLayout.ActiveDocument.1">
                  <p:embed/>
                </p:oleObj>
              </mc:Choice>
              <mc:Fallback>
                <p:oleObj name="think-cell Slide" r:id="rId5" imgW="416" imgH="416" progId="TCLayout.ActiveDocument.1">
                  <p:embed/>
                  <p:pic>
                    <p:nvPicPr>
                      <p:cNvPr id="5" name="Object 4" hidden="1">
                        <a:extLst>
                          <a:ext uri="{FF2B5EF4-FFF2-40B4-BE49-F238E27FC236}">
                            <a16:creationId xmlns:a16="http://schemas.microsoft.com/office/drawing/2014/main" id="{D15406C2-D306-4CD5-838D-2090EFBD6463}"/>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9" name="Rectangle 8">
            <a:extLst>
              <a:ext uri="{FF2B5EF4-FFF2-40B4-BE49-F238E27FC236}">
                <a16:creationId xmlns:a16="http://schemas.microsoft.com/office/drawing/2014/main" id="{65A074EE-46E0-4BB8-B5BC-64A3E19AC825}"/>
              </a:ext>
            </a:extLst>
          </p:cNvPr>
          <p:cNvSpPr/>
          <p:nvPr/>
        </p:nvSpPr>
        <p:spPr>
          <a:xfrm>
            <a:off x="465387" y="1251101"/>
            <a:ext cx="11202735" cy="1384995"/>
          </a:xfrm>
          <a:prstGeom prst="rect">
            <a:avLst/>
          </a:prstGeom>
        </p:spPr>
        <p:txBody>
          <a:bodyPr wrap="square">
            <a:spAutoFit/>
          </a:bodyPr>
          <a:lstStyle/>
          <a:p>
            <a:pPr marL="285750" indent="-285750">
              <a:buClr>
                <a:schemeClr val="tx2"/>
              </a:buClr>
              <a:buFont typeface="Arial" panose="020B0604020202020204" pitchFamily="34" charset="0"/>
              <a:buChar char="•"/>
            </a:pPr>
            <a:r>
              <a:rPr lang="en-GB" sz="1200">
                <a:latin typeface="Arial" panose="020B0604020202020204" pitchFamily="34" charset="0"/>
                <a:cs typeface="Arial" panose="020B0604020202020204" pitchFamily="34" charset="0"/>
              </a:rPr>
              <a:t>The table below reports the weekly change in spring booster vaccinations. There has been a </a:t>
            </a:r>
            <a:r>
              <a:rPr lang="en-GB" sz="1200" b="1">
                <a:latin typeface="Arial" panose="020B0604020202020204" pitchFamily="34" charset="0"/>
                <a:cs typeface="Arial" panose="020B0604020202020204" pitchFamily="34" charset="0"/>
              </a:rPr>
              <a:t>1.06% (4,769) </a:t>
            </a:r>
            <a:r>
              <a:rPr lang="en-GB" sz="1200">
                <a:latin typeface="Arial" panose="020B0604020202020204" pitchFamily="34" charset="0"/>
                <a:cs typeface="Arial" panose="020B0604020202020204" pitchFamily="34" charset="0"/>
              </a:rPr>
              <a:t>increase in the number of those receiving their spring booster vaccination</a:t>
            </a:r>
          </a:p>
          <a:p>
            <a:pPr marL="285750" indent="-285750">
              <a:buClr>
                <a:schemeClr val="tx2"/>
              </a:buClr>
              <a:buFont typeface="Arial" panose="020B0604020202020204" pitchFamily="34" charset="0"/>
              <a:buChar char="•"/>
            </a:pPr>
            <a:endParaRPr lang="en-GB" sz="1200">
              <a:latin typeface="Arial" panose="020B0604020202020204" pitchFamily="34" charset="0"/>
              <a:cs typeface="Arial" panose="020B0604020202020204" pitchFamily="34" charset="0"/>
            </a:endParaRPr>
          </a:p>
          <a:p>
            <a:pPr marL="285750" indent="-285750">
              <a:buClr>
                <a:schemeClr val="tx2"/>
              </a:buClr>
              <a:buFont typeface="Arial" panose="020B0604020202020204" pitchFamily="34" charset="0"/>
              <a:buChar char="•"/>
            </a:pPr>
            <a:r>
              <a:rPr lang="en-GB" sz="1200">
                <a:latin typeface="Arial" panose="020B0604020202020204" pitchFamily="34" charset="0"/>
                <a:cs typeface="Arial" panose="020B0604020202020204" pitchFamily="34" charset="0"/>
              </a:rPr>
              <a:t>The </a:t>
            </a:r>
            <a:r>
              <a:rPr lang="en-GB" sz="1200" b="1">
                <a:latin typeface="Arial" panose="020B0604020202020204" pitchFamily="34" charset="0"/>
                <a:cs typeface="Arial" panose="020B0604020202020204" pitchFamily="34" charset="0"/>
              </a:rPr>
              <a:t>Midlands </a:t>
            </a:r>
            <a:r>
              <a:rPr lang="en-GB" sz="1200">
                <a:latin typeface="Arial" panose="020B0604020202020204" pitchFamily="34" charset="0"/>
                <a:cs typeface="Arial" panose="020B0604020202020204" pitchFamily="34" charset="0"/>
              </a:rPr>
              <a:t>has vaccinated an additional </a:t>
            </a:r>
            <a:r>
              <a:rPr lang="en-GB" sz="1200" b="1">
                <a:latin typeface="Arial" panose="020B0604020202020204" pitchFamily="34" charset="0"/>
                <a:cs typeface="Arial" panose="020B0604020202020204" pitchFamily="34" charset="0"/>
              </a:rPr>
              <a:t>1,049</a:t>
            </a:r>
            <a:r>
              <a:rPr lang="en-GB" sz="1200">
                <a:latin typeface="Arial" panose="020B0604020202020204" pitchFamily="34" charset="0"/>
                <a:cs typeface="Arial" panose="020B0604020202020204" pitchFamily="34" charset="0"/>
              </a:rPr>
              <a:t> individuals (</a:t>
            </a:r>
            <a:r>
              <a:rPr lang="en-GB" sz="1200" b="1">
                <a:latin typeface="Arial" panose="020B0604020202020204" pitchFamily="34" charset="0"/>
                <a:cs typeface="Arial" panose="020B0604020202020204" pitchFamily="34" charset="0"/>
              </a:rPr>
              <a:t>1.15% </a:t>
            </a:r>
            <a:r>
              <a:rPr lang="en-GB" sz="1200">
                <a:latin typeface="Arial" panose="020B0604020202020204" pitchFamily="34" charset="0"/>
                <a:cs typeface="Arial" panose="020B0604020202020204" pitchFamily="34" charset="0"/>
              </a:rPr>
              <a:t>increase), the </a:t>
            </a:r>
            <a:r>
              <a:rPr lang="en-GB" sz="1200" b="1">
                <a:latin typeface="Arial" panose="020B0604020202020204" pitchFamily="34" charset="0"/>
                <a:cs typeface="Arial" panose="020B0604020202020204" pitchFamily="34" charset="0"/>
              </a:rPr>
              <a:t>South West 629 </a:t>
            </a:r>
            <a:r>
              <a:rPr lang="en-GB" sz="1200">
                <a:latin typeface="Arial" panose="020B0604020202020204" pitchFamily="34" charset="0"/>
                <a:cs typeface="Arial" panose="020B0604020202020204" pitchFamily="34" charset="0"/>
              </a:rPr>
              <a:t>(</a:t>
            </a:r>
            <a:r>
              <a:rPr lang="en-GB" sz="1200" b="1">
                <a:latin typeface="Arial" panose="020B0604020202020204" pitchFamily="34" charset="0"/>
                <a:cs typeface="Arial" panose="020B0604020202020204" pitchFamily="34" charset="0"/>
              </a:rPr>
              <a:t>1.15% </a:t>
            </a:r>
            <a:r>
              <a:rPr lang="en-GB" sz="1200">
                <a:latin typeface="Arial" panose="020B0604020202020204" pitchFamily="34" charset="0"/>
                <a:cs typeface="Arial" panose="020B0604020202020204" pitchFamily="34" charset="0"/>
              </a:rPr>
              <a:t>increase),</a:t>
            </a:r>
            <a:r>
              <a:rPr lang="en-GB" sz="1200" b="1">
                <a:latin typeface="Arial" panose="020B0604020202020204" pitchFamily="34" charset="0"/>
                <a:cs typeface="Arial" panose="020B0604020202020204" pitchFamily="34" charset="0"/>
              </a:rPr>
              <a:t> </a:t>
            </a:r>
            <a:r>
              <a:rPr lang="en-GB" sz="1200">
                <a:latin typeface="Arial" panose="020B0604020202020204" pitchFamily="34" charset="0"/>
                <a:cs typeface="Arial" panose="020B0604020202020204" pitchFamily="34" charset="0"/>
              </a:rPr>
              <a:t>and the </a:t>
            </a:r>
            <a:r>
              <a:rPr lang="en-GB" sz="1200" b="1">
                <a:latin typeface="Arial" panose="020B0604020202020204" pitchFamily="34" charset="0"/>
                <a:cs typeface="Arial" panose="020B0604020202020204" pitchFamily="34" charset="0"/>
              </a:rPr>
              <a:t>North East and Yorkshire 783 </a:t>
            </a:r>
            <a:r>
              <a:rPr lang="en-GB" sz="1200">
                <a:latin typeface="Arial" panose="020B0604020202020204" pitchFamily="34" charset="0"/>
                <a:cs typeface="Arial" panose="020B0604020202020204" pitchFamily="34" charset="0"/>
              </a:rPr>
              <a:t>(</a:t>
            </a:r>
            <a:r>
              <a:rPr lang="en-GB" sz="1200" b="1">
                <a:latin typeface="Arial" panose="020B0604020202020204" pitchFamily="34" charset="0"/>
                <a:cs typeface="Arial" panose="020B0604020202020204" pitchFamily="34" charset="0"/>
              </a:rPr>
              <a:t>1.08% </a:t>
            </a:r>
            <a:r>
              <a:rPr lang="en-GB" sz="1200">
                <a:latin typeface="Arial" panose="020B0604020202020204" pitchFamily="34" charset="0"/>
                <a:cs typeface="Arial" panose="020B0604020202020204" pitchFamily="34" charset="0"/>
              </a:rPr>
              <a:t>increase)</a:t>
            </a:r>
            <a:endParaRPr lang="en-GB" sz="1200" b="1">
              <a:latin typeface="Arial" panose="020B0604020202020204" pitchFamily="34" charset="0"/>
              <a:cs typeface="Arial" panose="020B0604020202020204" pitchFamily="34" charset="0"/>
            </a:endParaRPr>
          </a:p>
          <a:p>
            <a:pPr marL="285750" indent="-285750">
              <a:buClr>
                <a:schemeClr val="tx2"/>
              </a:buClr>
              <a:buFont typeface="Arial" panose="020B0604020202020204" pitchFamily="34" charset="0"/>
              <a:buChar char="•"/>
            </a:pPr>
            <a:endParaRPr lang="en-GB" sz="1200" b="1">
              <a:latin typeface="Arial" panose="020B0604020202020204" pitchFamily="34" charset="0"/>
              <a:cs typeface="Arial" panose="020B0604020202020204" pitchFamily="34" charset="0"/>
            </a:endParaRPr>
          </a:p>
          <a:p>
            <a:pPr marL="285750" indent="-285750">
              <a:buClr>
                <a:schemeClr val="tx2"/>
              </a:buClr>
              <a:buFont typeface="Arial" panose="020B0604020202020204" pitchFamily="34" charset="0"/>
              <a:buChar char="•"/>
            </a:pPr>
            <a:r>
              <a:rPr lang="en-GB" sz="1200">
                <a:latin typeface="Arial" panose="020B0604020202020204" pitchFamily="34" charset="0"/>
                <a:cs typeface="Arial" panose="020B0604020202020204" pitchFamily="34" charset="0"/>
              </a:rPr>
              <a:t>Nationally NBS future bookings have decreased by </a:t>
            </a:r>
            <a:r>
              <a:rPr lang="en-GB" sz="1200" b="1">
                <a:latin typeface="Arial" panose="020B0604020202020204" pitchFamily="34" charset="0"/>
                <a:cs typeface="Arial" panose="020B0604020202020204" pitchFamily="34" charset="0"/>
              </a:rPr>
              <a:t>-1,208 </a:t>
            </a:r>
            <a:r>
              <a:rPr lang="en-GB" sz="1200">
                <a:latin typeface="Arial" panose="020B0604020202020204" pitchFamily="34" charset="0"/>
                <a:cs typeface="Arial" panose="020B0604020202020204" pitchFamily="34" charset="0"/>
              </a:rPr>
              <a:t>to </a:t>
            </a:r>
            <a:r>
              <a:rPr lang="en-GB" sz="1200" b="1">
                <a:latin typeface="Arial" panose="020B0604020202020204" pitchFamily="34" charset="0"/>
                <a:cs typeface="Arial" panose="020B0604020202020204" pitchFamily="34" charset="0"/>
              </a:rPr>
              <a:t>3,833</a:t>
            </a:r>
            <a:r>
              <a:rPr lang="en-GB" sz="1200">
                <a:latin typeface="Arial" panose="020B0604020202020204" pitchFamily="34" charset="0"/>
                <a:cs typeface="Arial" panose="020B0604020202020204" pitchFamily="34" charset="0"/>
              </a:rPr>
              <a:t>, as we enter the holiday season</a:t>
            </a:r>
            <a:endParaRPr lang="en-GB" sz="1200" b="1">
              <a:latin typeface="Arial" panose="020B0604020202020204" pitchFamily="34" charset="0"/>
              <a:cs typeface="Arial" panose="020B0604020202020204" pitchFamily="34" charset="0"/>
            </a:endParaRPr>
          </a:p>
        </p:txBody>
      </p:sp>
      <p:graphicFrame>
        <p:nvGraphicFramePr>
          <p:cNvPr id="2" name="Table 1">
            <a:extLst>
              <a:ext uri="{FF2B5EF4-FFF2-40B4-BE49-F238E27FC236}">
                <a16:creationId xmlns:a16="http://schemas.microsoft.com/office/drawing/2014/main" id="{B4668120-CFC5-AAFE-3A76-89862B6F4B2C}"/>
              </a:ext>
            </a:extLst>
          </p:cNvPr>
          <p:cNvGraphicFramePr>
            <a:graphicFrameLocks noGrp="1"/>
          </p:cNvGraphicFramePr>
          <p:nvPr/>
        </p:nvGraphicFramePr>
        <p:xfrm>
          <a:off x="465386" y="2714771"/>
          <a:ext cx="11202735" cy="2813453"/>
        </p:xfrm>
        <a:graphic>
          <a:graphicData uri="http://schemas.openxmlformats.org/drawingml/2006/table">
            <a:tbl>
              <a:tblPr/>
              <a:tblGrid>
                <a:gridCol w="1137548">
                  <a:extLst>
                    <a:ext uri="{9D8B030D-6E8A-4147-A177-3AD203B41FA5}">
                      <a16:colId xmlns:a16="http://schemas.microsoft.com/office/drawing/2014/main" val="923142780"/>
                    </a:ext>
                  </a:extLst>
                </a:gridCol>
                <a:gridCol w="598723">
                  <a:extLst>
                    <a:ext uri="{9D8B030D-6E8A-4147-A177-3AD203B41FA5}">
                      <a16:colId xmlns:a16="http://schemas.microsoft.com/office/drawing/2014/main" val="972240498"/>
                    </a:ext>
                  </a:extLst>
                </a:gridCol>
                <a:gridCol w="739600">
                  <a:extLst>
                    <a:ext uri="{9D8B030D-6E8A-4147-A177-3AD203B41FA5}">
                      <a16:colId xmlns:a16="http://schemas.microsoft.com/office/drawing/2014/main" val="2426469461"/>
                    </a:ext>
                  </a:extLst>
                </a:gridCol>
                <a:gridCol w="810855">
                  <a:extLst>
                    <a:ext uri="{9D8B030D-6E8A-4147-A177-3AD203B41FA5}">
                      <a16:colId xmlns:a16="http://schemas.microsoft.com/office/drawing/2014/main" val="753361123"/>
                    </a:ext>
                  </a:extLst>
                </a:gridCol>
                <a:gridCol w="598723">
                  <a:extLst>
                    <a:ext uri="{9D8B030D-6E8A-4147-A177-3AD203B41FA5}">
                      <a16:colId xmlns:a16="http://schemas.microsoft.com/office/drawing/2014/main" val="2657052458"/>
                    </a:ext>
                  </a:extLst>
                </a:gridCol>
                <a:gridCol w="658086">
                  <a:extLst>
                    <a:ext uri="{9D8B030D-6E8A-4147-A177-3AD203B41FA5}">
                      <a16:colId xmlns:a16="http://schemas.microsoft.com/office/drawing/2014/main" val="2567599470"/>
                    </a:ext>
                  </a:extLst>
                </a:gridCol>
                <a:gridCol w="598723">
                  <a:extLst>
                    <a:ext uri="{9D8B030D-6E8A-4147-A177-3AD203B41FA5}">
                      <a16:colId xmlns:a16="http://schemas.microsoft.com/office/drawing/2014/main" val="2369313261"/>
                    </a:ext>
                  </a:extLst>
                </a:gridCol>
                <a:gridCol w="739600">
                  <a:extLst>
                    <a:ext uri="{9D8B030D-6E8A-4147-A177-3AD203B41FA5}">
                      <a16:colId xmlns:a16="http://schemas.microsoft.com/office/drawing/2014/main" val="1777395694"/>
                    </a:ext>
                  </a:extLst>
                </a:gridCol>
                <a:gridCol w="714492">
                  <a:extLst>
                    <a:ext uri="{9D8B030D-6E8A-4147-A177-3AD203B41FA5}">
                      <a16:colId xmlns:a16="http://schemas.microsoft.com/office/drawing/2014/main" val="3002973509"/>
                    </a:ext>
                  </a:extLst>
                </a:gridCol>
                <a:gridCol w="598723">
                  <a:extLst>
                    <a:ext uri="{9D8B030D-6E8A-4147-A177-3AD203B41FA5}">
                      <a16:colId xmlns:a16="http://schemas.microsoft.com/office/drawing/2014/main" val="1447123650"/>
                    </a:ext>
                  </a:extLst>
                </a:gridCol>
                <a:gridCol w="714492">
                  <a:extLst>
                    <a:ext uri="{9D8B030D-6E8A-4147-A177-3AD203B41FA5}">
                      <a16:colId xmlns:a16="http://schemas.microsoft.com/office/drawing/2014/main" val="3962268286"/>
                    </a:ext>
                  </a:extLst>
                </a:gridCol>
                <a:gridCol w="598723">
                  <a:extLst>
                    <a:ext uri="{9D8B030D-6E8A-4147-A177-3AD203B41FA5}">
                      <a16:colId xmlns:a16="http://schemas.microsoft.com/office/drawing/2014/main" val="1673045305"/>
                    </a:ext>
                  </a:extLst>
                </a:gridCol>
                <a:gridCol w="739600">
                  <a:extLst>
                    <a:ext uri="{9D8B030D-6E8A-4147-A177-3AD203B41FA5}">
                      <a16:colId xmlns:a16="http://schemas.microsoft.com/office/drawing/2014/main" val="2643968269"/>
                    </a:ext>
                  </a:extLst>
                </a:gridCol>
                <a:gridCol w="754447">
                  <a:extLst>
                    <a:ext uri="{9D8B030D-6E8A-4147-A177-3AD203B41FA5}">
                      <a16:colId xmlns:a16="http://schemas.microsoft.com/office/drawing/2014/main" val="1611276790"/>
                    </a:ext>
                  </a:extLst>
                </a:gridCol>
                <a:gridCol w="598723">
                  <a:extLst>
                    <a:ext uri="{9D8B030D-6E8A-4147-A177-3AD203B41FA5}">
                      <a16:colId xmlns:a16="http://schemas.microsoft.com/office/drawing/2014/main" val="870438864"/>
                    </a:ext>
                  </a:extLst>
                </a:gridCol>
                <a:gridCol w="601677">
                  <a:extLst>
                    <a:ext uri="{9D8B030D-6E8A-4147-A177-3AD203B41FA5}">
                      <a16:colId xmlns:a16="http://schemas.microsoft.com/office/drawing/2014/main" val="3583440617"/>
                    </a:ext>
                  </a:extLst>
                </a:gridCol>
              </a:tblGrid>
              <a:tr h="191774">
                <a:tc rowSpan="2">
                  <a:txBody>
                    <a:bodyPr/>
                    <a:lstStyle/>
                    <a:p>
                      <a:pPr algn="ctr" fontAlgn="b"/>
                      <a:r>
                        <a:rPr lang="en-GB" sz="1100" b="1" i="0" u="none" strike="noStrike">
                          <a:solidFill>
                            <a:schemeClr val="bg1"/>
                          </a:solidFill>
                          <a:effectLst/>
                          <a:latin typeface="Arial" panose="020B0604020202020204" pitchFamily="34" charset="0"/>
                          <a:cs typeface="Arial" panose="020B0604020202020204" pitchFamily="34" charset="0"/>
                        </a:rPr>
                        <a:t> </a:t>
                      </a:r>
                    </a:p>
                    <a:p>
                      <a:pPr algn="ctr" fontAlgn="b"/>
                      <a:r>
                        <a:rPr lang="en-GB" sz="1100" b="1" i="0" u="none" strike="noStrike">
                          <a:solidFill>
                            <a:schemeClr val="bg1"/>
                          </a:solidFill>
                          <a:effectLst/>
                          <a:latin typeface="Arial" panose="020B0604020202020204" pitchFamily="34" charset="0"/>
                          <a:cs typeface="Arial" panose="020B0604020202020204" pitchFamily="34" charset="0"/>
                        </a:rPr>
                        <a:t> </a:t>
                      </a:r>
                    </a:p>
                  </a:txBody>
                  <a:tcPr marL="7389" marR="7389" marT="7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164B7"/>
                    </a:solidFill>
                  </a:tcPr>
                </a:tc>
                <a:tc gridSpan="10">
                  <a:txBody>
                    <a:bodyPr/>
                    <a:lstStyle/>
                    <a:p>
                      <a:pPr algn="ctr" fontAlgn="b"/>
                      <a:r>
                        <a:rPr lang="en-GB" sz="1100" b="1" i="0" u="none" strike="noStrike">
                          <a:solidFill>
                            <a:schemeClr val="bg1"/>
                          </a:solidFill>
                          <a:effectLst/>
                          <a:latin typeface="Arial" panose="020B0604020202020204" pitchFamily="34" charset="0"/>
                          <a:cs typeface="Arial" panose="020B0604020202020204" pitchFamily="34" charset="0"/>
                        </a:rPr>
                        <a:t>Date</a:t>
                      </a:r>
                    </a:p>
                  </a:txBody>
                  <a:tcPr marL="7389" marR="7389" marT="7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5EB8"/>
                    </a:solidFill>
                  </a:tcPr>
                </a:tc>
                <a:tc hMerge="1">
                  <a:txBody>
                    <a:bodyPr/>
                    <a:lstStyle/>
                    <a:p>
                      <a:pPr algn="ctr" fontAlgn="b"/>
                      <a:r>
                        <a:rPr lang="en-GB" sz="900" b="1" i="0" u="none" strike="noStrike">
                          <a:solidFill>
                            <a:srgbClr val="000000"/>
                          </a:solidFill>
                          <a:effectLst/>
                          <a:latin typeface="Calibri" panose="020F0502020204030204" pitchFamily="34" charset="0"/>
                        </a:rPr>
                        <a:t> </a:t>
                      </a:r>
                    </a:p>
                  </a:txBody>
                  <a:tcPr marL="7389" marR="7389" marT="73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hMerge="1">
                  <a:txBody>
                    <a:bodyPr/>
                    <a:lstStyle/>
                    <a:p>
                      <a:pPr algn="ctr" fontAlgn="b"/>
                      <a:r>
                        <a:rPr lang="en-GB" sz="900" b="1" i="0" u="none" strike="noStrike">
                          <a:solidFill>
                            <a:srgbClr val="000000"/>
                          </a:solidFill>
                          <a:effectLst/>
                          <a:latin typeface="Calibri" panose="020F0502020204030204" pitchFamily="34" charset="0"/>
                        </a:rPr>
                        <a:t> </a:t>
                      </a:r>
                    </a:p>
                  </a:txBody>
                  <a:tcPr marL="7389" marR="7389" marT="73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hMerge="1">
                  <a:txBody>
                    <a:bodyPr/>
                    <a:lstStyle/>
                    <a:p>
                      <a:pPr algn="ctr" fontAlgn="b"/>
                      <a:r>
                        <a:rPr lang="en-GB" sz="900" b="1" i="0" u="none" strike="noStrike">
                          <a:solidFill>
                            <a:srgbClr val="000000"/>
                          </a:solidFill>
                          <a:effectLst/>
                          <a:latin typeface="Calibri" panose="020F0502020204030204" pitchFamily="34" charset="0"/>
                        </a:rPr>
                        <a:t> </a:t>
                      </a:r>
                    </a:p>
                  </a:txBody>
                  <a:tcPr marL="7389" marR="7389" marT="73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hMerge="1">
                  <a:txBody>
                    <a:bodyPr/>
                    <a:lstStyle/>
                    <a:p>
                      <a:pPr algn="ctr" fontAlgn="b"/>
                      <a:r>
                        <a:rPr lang="en-GB" sz="900" b="1" i="0" u="none" strike="noStrike">
                          <a:solidFill>
                            <a:srgbClr val="000000"/>
                          </a:solidFill>
                          <a:effectLst/>
                          <a:latin typeface="Calibri" panose="020F0502020204030204" pitchFamily="34" charset="0"/>
                        </a:rPr>
                        <a:t> </a:t>
                      </a:r>
                    </a:p>
                  </a:txBody>
                  <a:tcPr marL="7389" marR="7389" marT="73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hMerge="1">
                  <a:txBody>
                    <a:bodyPr/>
                    <a:lstStyle/>
                    <a:p>
                      <a:pPr algn="ctr" fontAlgn="b"/>
                      <a:r>
                        <a:rPr lang="en-GB" sz="900" b="1" i="0" u="none" strike="noStrike">
                          <a:solidFill>
                            <a:srgbClr val="000000"/>
                          </a:solidFill>
                          <a:effectLst/>
                          <a:latin typeface="Calibri" panose="020F0502020204030204" pitchFamily="34" charset="0"/>
                        </a:rPr>
                        <a:t> </a:t>
                      </a:r>
                    </a:p>
                  </a:txBody>
                  <a:tcPr marL="7389" marR="7389" marT="73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hMerge="1">
                  <a:txBody>
                    <a:bodyPr/>
                    <a:lstStyle/>
                    <a:p>
                      <a:pPr algn="ctr" fontAlgn="b"/>
                      <a:r>
                        <a:rPr lang="en-GB" sz="900" b="1" i="0" u="none" strike="noStrike">
                          <a:solidFill>
                            <a:srgbClr val="000000"/>
                          </a:solidFill>
                          <a:effectLst/>
                          <a:latin typeface="Calibri" panose="020F0502020204030204" pitchFamily="34" charset="0"/>
                        </a:rPr>
                        <a:t> </a:t>
                      </a:r>
                    </a:p>
                  </a:txBody>
                  <a:tcPr marL="7389" marR="7389" marT="73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hMerge="1">
                  <a:txBody>
                    <a:bodyPr/>
                    <a:lstStyle/>
                    <a:p>
                      <a:pPr algn="ctr" fontAlgn="b"/>
                      <a:r>
                        <a:rPr lang="en-GB" sz="900" b="1" i="0" u="none" strike="noStrike">
                          <a:solidFill>
                            <a:srgbClr val="000000"/>
                          </a:solidFill>
                          <a:effectLst/>
                          <a:latin typeface="Calibri" panose="020F0502020204030204" pitchFamily="34" charset="0"/>
                        </a:rPr>
                        <a:t> </a:t>
                      </a:r>
                    </a:p>
                  </a:txBody>
                  <a:tcPr marL="7389" marR="7389" marT="73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hMerge="1">
                  <a:txBody>
                    <a:bodyPr/>
                    <a:lstStyle/>
                    <a:p>
                      <a:pPr algn="ctr" fontAlgn="b"/>
                      <a:r>
                        <a:rPr lang="en-GB" sz="900" b="1" i="0" u="none" strike="noStrike">
                          <a:solidFill>
                            <a:srgbClr val="000000"/>
                          </a:solidFill>
                          <a:effectLst/>
                          <a:latin typeface="Calibri" panose="020F0502020204030204" pitchFamily="34" charset="0"/>
                        </a:rPr>
                        <a:t> </a:t>
                      </a:r>
                    </a:p>
                  </a:txBody>
                  <a:tcPr marL="7389" marR="7389" marT="73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hMerge="1">
                  <a:txBody>
                    <a:bodyPr/>
                    <a:lstStyle/>
                    <a:p>
                      <a:pPr algn="ctr" fontAlgn="b"/>
                      <a:r>
                        <a:rPr lang="en-GB" sz="900" b="1" i="0" u="none" strike="noStrike">
                          <a:solidFill>
                            <a:srgbClr val="000000"/>
                          </a:solidFill>
                          <a:effectLst/>
                          <a:latin typeface="Calibri" panose="020F0502020204030204" pitchFamily="34" charset="0"/>
                        </a:rPr>
                        <a:t> </a:t>
                      </a:r>
                    </a:p>
                  </a:txBody>
                  <a:tcPr marL="7389" marR="7389" marT="73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rowSpan="2" gridSpan="5">
                  <a:txBody>
                    <a:bodyPr/>
                    <a:lstStyle/>
                    <a:p>
                      <a:pPr algn="ctr" fontAlgn="ctr"/>
                      <a:r>
                        <a:rPr lang="en-GB" sz="1100" b="1" i="0" u="none" strike="noStrike">
                          <a:solidFill>
                            <a:schemeClr val="bg1"/>
                          </a:solidFill>
                          <a:effectLst/>
                          <a:latin typeface="Arial" panose="020B0604020202020204" pitchFamily="34" charset="0"/>
                          <a:cs typeface="Arial" panose="020B0604020202020204" pitchFamily="34" charset="0"/>
                        </a:rPr>
                        <a:t>Weekly Change</a:t>
                      </a:r>
                    </a:p>
                  </a:txBody>
                  <a:tcPr marL="7389" marR="7389" marT="7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164B7"/>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extLst>
                  <a:ext uri="{0D108BD9-81ED-4DB2-BD59-A6C34878D82A}">
                    <a16:rowId xmlns:a16="http://schemas.microsoft.com/office/drawing/2014/main" val="3723632049"/>
                  </a:ext>
                </a:extLst>
              </a:tr>
              <a:tr h="191774">
                <a:tc vMerge="1">
                  <a:txBody>
                    <a:bodyPr/>
                    <a:lstStyle/>
                    <a:p>
                      <a:pPr algn="ctr" fontAlgn="b"/>
                      <a:r>
                        <a:rPr lang="en-GB" sz="1000" b="1" i="0" u="none" strike="noStrike">
                          <a:solidFill>
                            <a:schemeClr val="bg1"/>
                          </a:solidFill>
                          <a:effectLst/>
                          <a:latin typeface="Arial" panose="020B0604020202020204" pitchFamily="34" charset="0"/>
                          <a:cs typeface="Arial" panose="020B0604020202020204" pitchFamily="34" charset="0"/>
                        </a:rPr>
                        <a:t> </a:t>
                      </a:r>
                    </a:p>
                  </a:txBody>
                  <a:tcPr marL="7389" marR="7389" marT="7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5EB8"/>
                    </a:solidFill>
                  </a:tcPr>
                </a:tc>
                <a:tc gridSpan="5">
                  <a:txBody>
                    <a:bodyPr/>
                    <a:lstStyle/>
                    <a:p>
                      <a:pPr algn="ctr" fontAlgn="b"/>
                      <a:r>
                        <a:rPr lang="en-GB" sz="1100" b="1" i="0" u="none" strike="noStrike">
                          <a:solidFill>
                            <a:schemeClr val="bg1"/>
                          </a:solidFill>
                          <a:effectLst/>
                          <a:latin typeface="Arial" panose="020B0604020202020204" pitchFamily="34" charset="0"/>
                          <a:cs typeface="Arial" panose="020B0604020202020204" pitchFamily="34" charset="0"/>
                        </a:rPr>
                        <a:t>02/08/2022</a:t>
                      </a:r>
                    </a:p>
                  </a:txBody>
                  <a:tcPr marL="7389" marR="7389" marT="7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164B7"/>
                    </a:solidFill>
                  </a:tcPr>
                </a:tc>
                <a:tc hMerge="1">
                  <a:txBody>
                    <a:bodyPr/>
                    <a:lstStyle/>
                    <a:p>
                      <a:pPr algn="ctr" fontAlgn="b"/>
                      <a:r>
                        <a:rPr lang="en-GB" sz="900" b="1" i="0" u="none" strike="noStrike">
                          <a:solidFill>
                            <a:srgbClr val="000000"/>
                          </a:solidFill>
                          <a:effectLst/>
                          <a:latin typeface="Calibri" panose="020F0502020204030204" pitchFamily="34" charset="0"/>
                        </a:rPr>
                        <a:t> </a:t>
                      </a:r>
                    </a:p>
                  </a:txBody>
                  <a:tcPr marL="7389" marR="7389" marT="73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hMerge="1">
                  <a:txBody>
                    <a:bodyPr/>
                    <a:lstStyle/>
                    <a:p>
                      <a:pPr algn="ctr" fontAlgn="b"/>
                      <a:r>
                        <a:rPr lang="en-GB" sz="900" b="1" i="0" u="none" strike="noStrike">
                          <a:solidFill>
                            <a:srgbClr val="000000"/>
                          </a:solidFill>
                          <a:effectLst/>
                          <a:latin typeface="Calibri" panose="020F0502020204030204" pitchFamily="34" charset="0"/>
                        </a:rPr>
                        <a:t> </a:t>
                      </a:r>
                    </a:p>
                  </a:txBody>
                  <a:tcPr marL="7389" marR="7389" marT="73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hMerge="1">
                  <a:txBody>
                    <a:bodyPr/>
                    <a:lstStyle/>
                    <a:p>
                      <a:pPr algn="ctr" fontAlgn="b"/>
                      <a:r>
                        <a:rPr lang="en-GB" sz="900" b="1" i="0" u="none" strike="noStrike">
                          <a:solidFill>
                            <a:srgbClr val="000000"/>
                          </a:solidFill>
                          <a:effectLst/>
                          <a:latin typeface="Calibri" panose="020F0502020204030204" pitchFamily="34" charset="0"/>
                        </a:rPr>
                        <a:t> </a:t>
                      </a:r>
                    </a:p>
                  </a:txBody>
                  <a:tcPr marL="7389" marR="7389" marT="73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hMerge="1">
                  <a:txBody>
                    <a:bodyPr/>
                    <a:lstStyle/>
                    <a:p>
                      <a:pPr algn="ctr" fontAlgn="b"/>
                      <a:r>
                        <a:rPr lang="en-GB" sz="900" b="1" i="0" u="none" strike="noStrike">
                          <a:solidFill>
                            <a:srgbClr val="000000"/>
                          </a:solidFill>
                          <a:effectLst/>
                          <a:latin typeface="Calibri" panose="020F0502020204030204" pitchFamily="34" charset="0"/>
                        </a:rPr>
                        <a:t> </a:t>
                      </a:r>
                    </a:p>
                  </a:txBody>
                  <a:tcPr marL="7389" marR="7389" marT="73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gridSpan="5">
                  <a:txBody>
                    <a:bodyPr/>
                    <a:lstStyle/>
                    <a:p>
                      <a:pPr algn="ctr" fontAlgn="b"/>
                      <a:r>
                        <a:rPr lang="en-GB" sz="1100" b="1" i="0" u="none" strike="noStrike">
                          <a:solidFill>
                            <a:schemeClr val="bg1"/>
                          </a:solidFill>
                          <a:effectLst/>
                          <a:latin typeface="Arial" panose="020B0604020202020204" pitchFamily="34" charset="0"/>
                          <a:cs typeface="Arial" panose="020B0604020202020204" pitchFamily="34" charset="0"/>
                        </a:rPr>
                        <a:t>09/08/2022</a:t>
                      </a:r>
                    </a:p>
                  </a:txBody>
                  <a:tcPr marL="7389" marR="7389" marT="7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164B7"/>
                    </a:solidFill>
                  </a:tcPr>
                </a:tc>
                <a:tc hMerge="1">
                  <a:txBody>
                    <a:bodyPr/>
                    <a:lstStyle/>
                    <a:p>
                      <a:pPr algn="ctr" fontAlgn="b"/>
                      <a:r>
                        <a:rPr lang="en-GB" sz="900" b="1" i="0" u="none" strike="noStrike">
                          <a:solidFill>
                            <a:srgbClr val="000000"/>
                          </a:solidFill>
                          <a:effectLst/>
                          <a:latin typeface="Calibri" panose="020F0502020204030204" pitchFamily="34" charset="0"/>
                        </a:rPr>
                        <a:t> </a:t>
                      </a:r>
                    </a:p>
                  </a:txBody>
                  <a:tcPr marL="7389" marR="7389" marT="73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hMerge="1">
                  <a:txBody>
                    <a:bodyPr/>
                    <a:lstStyle/>
                    <a:p>
                      <a:pPr algn="ctr" fontAlgn="b"/>
                      <a:r>
                        <a:rPr lang="en-GB" sz="900" b="1" i="0" u="none" strike="noStrike">
                          <a:solidFill>
                            <a:srgbClr val="000000"/>
                          </a:solidFill>
                          <a:effectLst/>
                          <a:latin typeface="Calibri" panose="020F0502020204030204" pitchFamily="34" charset="0"/>
                        </a:rPr>
                        <a:t> </a:t>
                      </a:r>
                    </a:p>
                  </a:txBody>
                  <a:tcPr marL="7389" marR="7389" marT="73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hMerge="1">
                  <a:txBody>
                    <a:bodyPr/>
                    <a:lstStyle/>
                    <a:p>
                      <a:pPr algn="ctr" fontAlgn="b"/>
                      <a:r>
                        <a:rPr lang="en-GB" sz="900" b="1" i="0" u="none" strike="noStrike">
                          <a:solidFill>
                            <a:srgbClr val="000000"/>
                          </a:solidFill>
                          <a:effectLst/>
                          <a:latin typeface="Calibri" panose="020F0502020204030204" pitchFamily="34" charset="0"/>
                        </a:rPr>
                        <a:t> </a:t>
                      </a:r>
                    </a:p>
                  </a:txBody>
                  <a:tcPr marL="7389" marR="7389" marT="73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hMerge="1">
                  <a:txBody>
                    <a:bodyPr/>
                    <a:lstStyle/>
                    <a:p>
                      <a:pPr algn="ctr" fontAlgn="b"/>
                      <a:r>
                        <a:rPr lang="en-GB" sz="900" b="1" i="0" u="none" strike="noStrike">
                          <a:solidFill>
                            <a:srgbClr val="000000"/>
                          </a:solidFill>
                          <a:effectLst/>
                          <a:latin typeface="Calibri" panose="020F0502020204030204" pitchFamily="34" charset="0"/>
                        </a:rPr>
                        <a:t> </a:t>
                      </a:r>
                    </a:p>
                  </a:txBody>
                  <a:tcPr marL="7389" marR="7389" marT="73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gridSpan="5"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264012802"/>
                  </a:ext>
                </a:extLst>
              </a:tr>
              <a:tr h="742809">
                <a:tc>
                  <a:txBody>
                    <a:bodyPr/>
                    <a:lstStyle/>
                    <a:p>
                      <a:pPr algn="ctr" fontAlgn="b"/>
                      <a:r>
                        <a:rPr lang="en-GB" sz="1100" b="1" i="0" u="none" strike="noStrike">
                          <a:solidFill>
                            <a:schemeClr val="bg1"/>
                          </a:solidFill>
                          <a:effectLst/>
                          <a:latin typeface="Arial" panose="020B0604020202020204" pitchFamily="34" charset="0"/>
                          <a:cs typeface="Arial" panose="020B0604020202020204" pitchFamily="34" charset="0"/>
                        </a:rPr>
                        <a:t>Region</a:t>
                      </a:r>
                    </a:p>
                  </a:txBody>
                  <a:tcPr marL="7389" marR="7389" marT="7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164B7"/>
                    </a:solidFill>
                  </a:tcPr>
                </a:tc>
                <a:tc>
                  <a:txBody>
                    <a:bodyPr/>
                    <a:lstStyle/>
                    <a:p>
                      <a:pPr algn="ctr" fontAlgn="b"/>
                      <a:r>
                        <a:rPr lang="en-GB" sz="1100" b="1" i="0" u="none" strike="noStrike">
                          <a:solidFill>
                            <a:schemeClr val="bg1"/>
                          </a:solidFill>
                          <a:effectLst/>
                          <a:latin typeface="Arial" panose="020B0604020202020204" pitchFamily="34" charset="0"/>
                          <a:cs typeface="Arial" panose="020B0604020202020204" pitchFamily="34" charset="0"/>
                        </a:rPr>
                        <a:t>  Eligible SIS Pop (3m)</a:t>
                      </a:r>
                    </a:p>
                  </a:txBody>
                  <a:tcPr marL="7389" marR="7389" marT="7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164B7"/>
                    </a:solidFill>
                  </a:tcPr>
                </a:tc>
                <a:tc>
                  <a:txBody>
                    <a:bodyPr/>
                    <a:lstStyle/>
                    <a:p>
                      <a:pPr algn="ctr" fontAlgn="b"/>
                      <a:r>
                        <a:rPr lang="en-US" sz="1100" b="1" i="0" u="none" strike="noStrike">
                          <a:solidFill>
                            <a:schemeClr val="bg1"/>
                          </a:solidFill>
                          <a:effectLst/>
                          <a:latin typeface="Arial" panose="020B0604020202020204" pitchFamily="34" charset="0"/>
                          <a:cs typeface="Arial" panose="020B0604020202020204" pitchFamily="34" charset="0"/>
                        </a:rPr>
                        <a:t>Eligible SIS pop vaccinated                            (using 3m)</a:t>
                      </a:r>
                    </a:p>
                  </a:txBody>
                  <a:tcPr marL="7389" marR="7389" marT="7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164B7"/>
                    </a:solidFill>
                  </a:tcPr>
                </a:tc>
                <a:tc>
                  <a:txBody>
                    <a:bodyPr/>
                    <a:lstStyle/>
                    <a:p>
                      <a:pPr algn="ctr" fontAlgn="b"/>
                      <a:r>
                        <a:rPr lang="en-GB" sz="1100" b="1" i="0" u="none" strike="noStrike">
                          <a:solidFill>
                            <a:schemeClr val="bg1"/>
                          </a:solidFill>
                          <a:effectLst/>
                          <a:latin typeface="Arial" panose="020B0604020202020204" pitchFamily="34" charset="0"/>
                          <a:cs typeface="Arial" panose="020B0604020202020204" pitchFamily="34" charset="0"/>
                        </a:rPr>
                        <a:t> Spring Booster % Uptake</a:t>
                      </a:r>
                    </a:p>
                  </a:txBody>
                  <a:tcPr marL="7389" marR="7389" marT="7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164B7"/>
                    </a:solidFill>
                  </a:tcPr>
                </a:tc>
                <a:tc>
                  <a:txBody>
                    <a:bodyPr/>
                    <a:lstStyle/>
                    <a:p>
                      <a:pPr algn="ctr" fontAlgn="b"/>
                      <a:r>
                        <a:rPr lang="en-GB" sz="1100" b="1" i="0" u="none" strike="noStrike">
                          <a:solidFill>
                            <a:schemeClr val="bg1"/>
                          </a:solidFill>
                          <a:effectLst/>
                          <a:latin typeface="Arial" panose="020B0604020202020204" pitchFamily="34" charset="0"/>
                          <a:cs typeface="Arial" panose="020B0604020202020204" pitchFamily="34" charset="0"/>
                        </a:rPr>
                        <a:t> Out standing</a:t>
                      </a:r>
                    </a:p>
                  </a:txBody>
                  <a:tcPr marL="7389" marR="7389" marT="7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164B7"/>
                    </a:solidFill>
                  </a:tcPr>
                </a:tc>
                <a:tc>
                  <a:txBody>
                    <a:bodyPr/>
                    <a:lstStyle/>
                    <a:p>
                      <a:pPr algn="ctr" fontAlgn="b"/>
                      <a:r>
                        <a:rPr lang="en-GB" sz="1100" b="1" i="0" u="none" strike="noStrike">
                          <a:solidFill>
                            <a:schemeClr val="bg1"/>
                          </a:solidFill>
                          <a:effectLst/>
                          <a:latin typeface="Arial" panose="020B0604020202020204" pitchFamily="34" charset="0"/>
                          <a:cs typeface="Arial" panose="020B0604020202020204" pitchFamily="34" charset="0"/>
                        </a:rPr>
                        <a:t> Spring Booster Booked (NBS)</a:t>
                      </a:r>
                    </a:p>
                  </a:txBody>
                  <a:tcPr marL="7389" marR="7389" marT="7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164B7"/>
                    </a:solidFill>
                  </a:tcPr>
                </a:tc>
                <a:tc>
                  <a:txBody>
                    <a:bodyPr/>
                    <a:lstStyle/>
                    <a:p>
                      <a:pPr algn="ctr" fontAlgn="b"/>
                      <a:r>
                        <a:rPr lang="en-GB" sz="1100" b="1" i="0" u="none" strike="noStrike">
                          <a:solidFill>
                            <a:schemeClr val="bg1"/>
                          </a:solidFill>
                          <a:effectLst/>
                          <a:latin typeface="Arial" panose="020B0604020202020204" pitchFamily="34" charset="0"/>
                          <a:cs typeface="Arial" panose="020B0604020202020204" pitchFamily="34" charset="0"/>
                        </a:rPr>
                        <a:t>  Eligible SIS Pop (3m)</a:t>
                      </a:r>
                    </a:p>
                  </a:txBody>
                  <a:tcPr marL="7389" marR="7389" marT="7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164B7"/>
                    </a:solidFill>
                  </a:tcPr>
                </a:tc>
                <a:tc>
                  <a:txBody>
                    <a:bodyPr/>
                    <a:lstStyle/>
                    <a:p>
                      <a:pPr algn="ctr" fontAlgn="b"/>
                      <a:r>
                        <a:rPr lang="en-US" sz="1100" b="1" i="0" u="none" strike="noStrike">
                          <a:solidFill>
                            <a:schemeClr val="bg1"/>
                          </a:solidFill>
                          <a:effectLst/>
                          <a:latin typeface="Arial" panose="020B0604020202020204" pitchFamily="34" charset="0"/>
                          <a:cs typeface="Arial" panose="020B0604020202020204" pitchFamily="34" charset="0"/>
                        </a:rPr>
                        <a:t>Eligible SIS pop vaccinated                            (using 3m)</a:t>
                      </a:r>
                    </a:p>
                  </a:txBody>
                  <a:tcPr marL="7389" marR="7389" marT="7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164B7"/>
                    </a:solidFill>
                  </a:tcPr>
                </a:tc>
                <a:tc>
                  <a:txBody>
                    <a:bodyPr/>
                    <a:lstStyle/>
                    <a:p>
                      <a:pPr algn="ctr" fontAlgn="b"/>
                      <a:r>
                        <a:rPr lang="en-GB" sz="1100" b="1" i="0" u="none" strike="noStrike">
                          <a:solidFill>
                            <a:schemeClr val="bg1"/>
                          </a:solidFill>
                          <a:effectLst/>
                          <a:latin typeface="Arial" panose="020B0604020202020204" pitchFamily="34" charset="0"/>
                          <a:cs typeface="Arial" panose="020B0604020202020204" pitchFamily="34" charset="0"/>
                        </a:rPr>
                        <a:t> Spring Booster % Uptake</a:t>
                      </a:r>
                    </a:p>
                  </a:txBody>
                  <a:tcPr marL="7389" marR="7389" marT="7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164B7"/>
                    </a:solidFill>
                  </a:tcPr>
                </a:tc>
                <a:tc>
                  <a:txBody>
                    <a:bodyPr/>
                    <a:lstStyle/>
                    <a:p>
                      <a:pPr algn="ctr" fontAlgn="b"/>
                      <a:r>
                        <a:rPr lang="en-GB" sz="1100" b="1" i="0" u="none" strike="noStrike">
                          <a:solidFill>
                            <a:schemeClr val="bg1"/>
                          </a:solidFill>
                          <a:effectLst/>
                          <a:latin typeface="Arial" panose="020B0604020202020204" pitchFamily="34" charset="0"/>
                          <a:cs typeface="Arial" panose="020B0604020202020204" pitchFamily="34" charset="0"/>
                        </a:rPr>
                        <a:t> Out standing</a:t>
                      </a:r>
                    </a:p>
                  </a:txBody>
                  <a:tcPr marL="7389" marR="7389" marT="7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164B7"/>
                    </a:solidFill>
                  </a:tcPr>
                </a:tc>
                <a:tc>
                  <a:txBody>
                    <a:bodyPr/>
                    <a:lstStyle/>
                    <a:p>
                      <a:pPr algn="ctr" fontAlgn="b"/>
                      <a:r>
                        <a:rPr lang="en-GB" sz="1100" b="1" i="0" u="none" strike="noStrike">
                          <a:solidFill>
                            <a:schemeClr val="bg1"/>
                          </a:solidFill>
                          <a:effectLst/>
                          <a:latin typeface="Arial" panose="020B0604020202020204" pitchFamily="34" charset="0"/>
                          <a:cs typeface="Arial" panose="020B0604020202020204" pitchFamily="34" charset="0"/>
                        </a:rPr>
                        <a:t> Spring Booster Booked (NBS)</a:t>
                      </a:r>
                    </a:p>
                  </a:txBody>
                  <a:tcPr marL="7389" marR="7389" marT="7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164B7"/>
                    </a:solidFill>
                  </a:tcPr>
                </a:tc>
                <a:tc>
                  <a:txBody>
                    <a:bodyPr/>
                    <a:lstStyle/>
                    <a:p>
                      <a:pPr algn="ctr" fontAlgn="b"/>
                      <a:r>
                        <a:rPr lang="en-GB" sz="1100" b="1" i="0" u="none" strike="noStrike">
                          <a:solidFill>
                            <a:schemeClr val="bg1"/>
                          </a:solidFill>
                          <a:effectLst/>
                          <a:latin typeface="Arial" panose="020B0604020202020204" pitchFamily="34" charset="0"/>
                          <a:cs typeface="Arial" panose="020B0604020202020204" pitchFamily="34" charset="0"/>
                        </a:rPr>
                        <a:t>  Eligible SIS Pop (3m)</a:t>
                      </a:r>
                    </a:p>
                  </a:txBody>
                  <a:tcPr marL="7389" marR="7389" marT="7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164B7"/>
                    </a:solidFill>
                  </a:tcPr>
                </a:tc>
                <a:tc>
                  <a:txBody>
                    <a:bodyPr/>
                    <a:lstStyle/>
                    <a:p>
                      <a:pPr algn="ctr" fontAlgn="b"/>
                      <a:r>
                        <a:rPr lang="en-US" sz="1100" b="1" i="0" u="none" strike="noStrike">
                          <a:solidFill>
                            <a:schemeClr val="bg1"/>
                          </a:solidFill>
                          <a:effectLst/>
                          <a:latin typeface="Arial" panose="020B0604020202020204" pitchFamily="34" charset="0"/>
                          <a:cs typeface="Arial" panose="020B0604020202020204" pitchFamily="34" charset="0"/>
                        </a:rPr>
                        <a:t>Eligible SIS pop vaccinated                            (using 3m)</a:t>
                      </a:r>
                    </a:p>
                  </a:txBody>
                  <a:tcPr marL="7389" marR="7389" marT="7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164B7"/>
                    </a:solidFill>
                  </a:tcPr>
                </a:tc>
                <a:tc>
                  <a:txBody>
                    <a:bodyPr/>
                    <a:lstStyle/>
                    <a:p>
                      <a:pPr algn="ctr" fontAlgn="b"/>
                      <a:r>
                        <a:rPr lang="en-GB" sz="1100" b="1" i="0" u="none" strike="noStrike">
                          <a:solidFill>
                            <a:schemeClr val="bg1"/>
                          </a:solidFill>
                          <a:effectLst/>
                          <a:latin typeface="Arial" panose="020B0604020202020204" pitchFamily="34" charset="0"/>
                          <a:cs typeface="Arial" panose="020B0604020202020204" pitchFamily="34" charset="0"/>
                        </a:rPr>
                        <a:t> Spring Booster % Uptake</a:t>
                      </a:r>
                    </a:p>
                  </a:txBody>
                  <a:tcPr marL="7389" marR="7389" marT="7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164B7"/>
                    </a:solidFill>
                  </a:tcPr>
                </a:tc>
                <a:tc>
                  <a:txBody>
                    <a:bodyPr/>
                    <a:lstStyle/>
                    <a:p>
                      <a:pPr algn="ctr" fontAlgn="b"/>
                      <a:r>
                        <a:rPr lang="en-GB" sz="1100" b="1" i="0" u="none" strike="noStrike">
                          <a:solidFill>
                            <a:schemeClr val="bg1"/>
                          </a:solidFill>
                          <a:effectLst/>
                          <a:latin typeface="Arial" panose="020B0604020202020204" pitchFamily="34" charset="0"/>
                          <a:cs typeface="Arial" panose="020B0604020202020204" pitchFamily="34" charset="0"/>
                        </a:rPr>
                        <a:t> Out standing</a:t>
                      </a:r>
                    </a:p>
                  </a:txBody>
                  <a:tcPr marL="7389" marR="7389" marT="7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164B7"/>
                    </a:solidFill>
                  </a:tcPr>
                </a:tc>
                <a:tc>
                  <a:txBody>
                    <a:bodyPr/>
                    <a:lstStyle/>
                    <a:p>
                      <a:pPr algn="ctr" fontAlgn="b"/>
                      <a:r>
                        <a:rPr lang="en-GB" sz="1100" b="1" i="0" u="none" strike="noStrike">
                          <a:solidFill>
                            <a:schemeClr val="bg1"/>
                          </a:solidFill>
                          <a:effectLst/>
                          <a:latin typeface="Arial" panose="020B0604020202020204" pitchFamily="34" charset="0"/>
                          <a:cs typeface="Arial" panose="020B0604020202020204" pitchFamily="34" charset="0"/>
                        </a:rPr>
                        <a:t> Spring Booster Booked (NBS)</a:t>
                      </a:r>
                    </a:p>
                  </a:txBody>
                  <a:tcPr marL="7389" marR="7389" marT="7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164B7"/>
                    </a:solidFill>
                  </a:tcPr>
                </a:tc>
                <a:extLst>
                  <a:ext uri="{0D108BD9-81ED-4DB2-BD59-A6C34878D82A}">
                    <a16:rowId xmlns:a16="http://schemas.microsoft.com/office/drawing/2014/main" val="432148032"/>
                  </a:ext>
                </a:extLst>
              </a:tr>
              <a:tr h="192028">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East of England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69,227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39,286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56.75%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BD58B"/>
                    </a:solidFill>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29,941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682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69,119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39,919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57.75%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D188"/>
                    </a:solidFill>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29,200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515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-108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633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1.00%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DD68B"/>
                    </a:solidFill>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-741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-167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12121507"/>
                  </a:ext>
                </a:extLst>
              </a:tr>
              <a:tr h="192028">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London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54,640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27,066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49.54%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F9C"/>
                    </a:solidFill>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27,574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472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54,363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27,481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50.55%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EC9A"/>
                    </a:solidFill>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26,882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344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-277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415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1.02%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FE092"/>
                    </a:solidFill>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-692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-128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55081640"/>
                  </a:ext>
                </a:extLst>
              </a:tr>
              <a:tr h="192028">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Midlands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104,394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57,607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55.18%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B8E"/>
                    </a:solidFill>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46,787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1,094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104,125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58,656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56.33%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0D68C"/>
                    </a:solidFill>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45,469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790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-269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1,049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1.15%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-1,318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-304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22474442"/>
                  </a:ext>
                </a:extLst>
              </a:tr>
              <a:tr h="192028">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North East and Yorkshire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82,436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46,517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56.43%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ED68B"/>
                    </a:solidFill>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35,919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748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82,249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47,300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57.51%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2D289"/>
                    </a:solidFill>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34,949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576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-187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783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1.08%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CD087"/>
                    </a:solidFill>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-970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-172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16252948"/>
                  </a:ext>
                </a:extLst>
              </a:tr>
              <a:tr h="192028">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North West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60,712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34,455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56.75%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BD58B"/>
                    </a:solidFill>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26,257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471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60,594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34,980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57.73%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D188"/>
                    </a:solidFill>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25,614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381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-118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525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0.98%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EA99"/>
                    </a:solidFill>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-643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-90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23575270"/>
                  </a:ext>
                </a:extLst>
              </a:tr>
              <a:tr h="192028">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South East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85,938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51,840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60.32%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1C882"/>
                    </a:solidFill>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34,098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920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85,797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52,575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61.28%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5C47F"/>
                    </a:solidFill>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33,222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680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-141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735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0.96%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F9C"/>
                    </a:solidFill>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-876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-240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69755242"/>
                  </a:ext>
                </a:extLst>
              </a:tr>
              <a:tr h="192028">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South West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60,819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37,499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61.66%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1C37E"/>
                    </a:solidFill>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23,320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654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60,711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38,128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62.80%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22,583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547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-108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629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1.15%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7C07C"/>
                    </a:solidFill>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-737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-107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12877956"/>
                  </a:ext>
                </a:extLst>
              </a:tr>
              <a:tr h="192028">
                <a:tc>
                  <a:txBody>
                    <a:bodyPr/>
                    <a:lstStyle/>
                    <a:p>
                      <a:pPr algn="ctr" fontAlgn="b"/>
                      <a:r>
                        <a:rPr lang="en-GB" sz="1100" b="1" i="0" u="none" strike="noStrike">
                          <a:solidFill>
                            <a:schemeClr val="bg1"/>
                          </a:solidFill>
                          <a:effectLst/>
                          <a:latin typeface="Arial" panose="020B0604020202020204" pitchFamily="34" charset="0"/>
                          <a:cs typeface="Arial" panose="020B0604020202020204" pitchFamily="34" charset="0"/>
                        </a:rPr>
                        <a:t>Grand Total</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5EB8"/>
                    </a:solidFill>
                  </a:tcPr>
                </a:tc>
                <a:tc>
                  <a:txBody>
                    <a:bodyPr/>
                    <a:lstStyle/>
                    <a:p>
                      <a:pPr algn="ctr" fontAlgn="b"/>
                      <a:r>
                        <a:rPr lang="en-GB" sz="1100" b="1" i="0" u="none" strike="noStrike">
                          <a:solidFill>
                            <a:schemeClr val="bg1"/>
                          </a:solidFill>
                          <a:effectLst/>
                          <a:latin typeface="Arial" panose="020B0604020202020204" pitchFamily="34" charset="0"/>
                          <a:cs typeface="Arial" panose="020B0604020202020204" pitchFamily="34" charset="0"/>
                        </a:rPr>
                        <a:t>518,166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164B7"/>
                    </a:solidFill>
                  </a:tcPr>
                </a:tc>
                <a:tc>
                  <a:txBody>
                    <a:bodyPr/>
                    <a:lstStyle/>
                    <a:p>
                      <a:pPr algn="ctr" fontAlgn="b"/>
                      <a:r>
                        <a:rPr lang="en-GB" sz="1100" b="1" i="0" u="none" strike="noStrike">
                          <a:solidFill>
                            <a:schemeClr val="bg1"/>
                          </a:solidFill>
                          <a:effectLst/>
                          <a:latin typeface="Arial" panose="020B0604020202020204" pitchFamily="34" charset="0"/>
                          <a:cs typeface="Arial" panose="020B0604020202020204" pitchFamily="34" charset="0"/>
                        </a:rPr>
                        <a:t>294,270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164B7"/>
                    </a:solidFill>
                  </a:tcPr>
                </a:tc>
                <a:tc>
                  <a:txBody>
                    <a:bodyPr/>
                    <a:lstStyle/>
                    <a:p>
                      <a:pPr algn="ctr" fontAlgn="b"/>
                      <a:r>
                        <a:rPr lang="en-GB" sz="1100" b="1" i="0" u="none" strike="noStrike">
                          <a:solidFill>
                            <a:schemeClr val="bg1"/>
                          </a:solidFill>
                          <a:effectLst/>
                          <a:latin typeface="Arial" panose="020B0604020202020204" pitchFamily="34" charset="0"/>
                          <a:cs typeface="Arial" panose="020B0604020202020204" pitchFamily="34" charset="0"/>
                        </a:rPr>
                        <a:t>56.79%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164B7"/>
                    </a:solidFill>
                  </a:tcPr>
                </a:tc>
                <a:tc>
                  <a:txBody>
                    <a:bodyPr/>
                    <a:lstStyle/>
                    <a:p>
                      <a:pPr algn="ctr" fontAlgn="b"/>
                      <a:r>
                        <a:rPr lang="en-GB" sz="1100" b="1" i="0" u="none" strike="noStrike">
                          <a:solidFill>
                            <a:schemeClr val="bg1"/>
                          </a:solidFill>
                          <a:effectLst/>
                          <a:latin typeface="Arial" panose="020B0604020202020204" pitchFamily="34" charset="0"/>
                          <a:cs typeface="Arial" panose="020B0604020202020204" pitchFamily="34" charset="0"/>
                        </a:rPr>
                        <a:t>223,896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164B7"/>
                    </a:solidFill>
                  </a:tcPr>
                </a:tc>
                <a:tc>
                  <a:txBody>
                    <a:bodyPr/>
                    <a:lstStyle/>
                    <a:p>
                      <a:pPr algn="ctr" fontAlgn="b"/>
                      <a:r>
                        <a:rPr lang="en-GB" sz="1100" b="1" i="0" u="none" strike="noStrike">
                          <a:solidFill>
                            <a:schemeClr val="bg1"/>
                          </a:solidFill>
                          <a:effectLst/>
                          <a:latin typeface="Arial" panose="020B0604020202020204" pitchFamily="34" charset="0"/>
                          <a:cs typeface="Arial" panose="020B0604020202020204" pitchFamily="34" charset="0"/>
                        </a:rPr>
                        <a:t>5,041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164B7"/>
                    </a:solidFill>
                  </a:tcPr>
                </a:tc>
                <a:tc>
                  <a:txBody>
                    <a:bodyPr/>
                    <a:lstStyle/>
                    <a:p>
                      <a:pPr algn="ctr" fontAlgn="b"/>
                      <a:r>
                        <a:rPr lang="en-GB" sz="1100" b="1" i="0" u="none" strike="noStrike">
                          <a:solidFill>
                            <a:schemeClr val="bg1"/>
                          </a:solidFill>
                          <a:effectLst/>
                          <a:latin typeface="Arial" panose="020B0604020202020204" pitchFamily="34" charset="0"/>
                          <a:cs typeface="Arial" panose="020B0604020202020204" pitchFamily="34" charset="0"/>
                        </a:rPr>
                        <a:t>516,958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164B7"/>
                    </a:solidFill>
                  </a:tcPr>
                </a:tc>
                <a:tc>
                  <a:txBody>
                    <a:bodyPr/>
                    <a:lstStyle/>
                    <a:p>
                      <a:pPr algn="ctr" fontAlgn="b"/>
                      <a:r>
                        <a:rPr lang="en-GB" sz="1100" b="1" i="0" u="none" strike="noStrike">
                          <a:solidFill>
                            <a:schemeClr val="bg1"/>
                          </a:solidFill>
                          <a:effectLst/>
                          <a:latin typeface="Arial" panose="020B0604020202020204" pitchFamily="34" charset="0"/>
                          <a:cs typeface="Arial" panose="020B0604020202020204" pitchFamily="34" charset="0"/>
                        </a:rPr>
                        <a:t>299,039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164B7"/>
                    </a:solidFill>
                  </a:tcPr>
                </a:tc>
                <a:tc>
                  <a:txBody>
                    <a:bodyPr/>
                    <a:lstStyle/>
                    <a:p>
                      <a:pPr algn="ctr" fontAlgn="b"/>
                      <a:r>
                        <a:rPr lang="en-GB" sz="1100" b="1" i="0" u="none" strike="noStrike">
                          <a:solidFill>
                            <a:schemeClr val="bg1"/>
                          </a:solidFill>
                          <a:effectLst/>
                          <a:latin typeface="Arial" panose="020B0604020202020204" pitchFamily="34" charset="0"/>
                          <a:cs typeface="Arial" panose="020B0604020202020204" pitchFamily="34" charset="0"/>
                        </a:rPr>
                        <a:t>57.85%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164B7"/>
                    </a:solidFill>
                  </a:tcPr>
                </a:tc>
                <a:tc>
                  <a:txBody>
                    <a:bodyPr/>
                    <a:lstStyle/>
                    <a:p>
                      <a:pPr algn="ctr" fontAlgn="b"/>
                      <a:r>
                        <a:rPr lang="en-GB" sz="1100" b="1" i="0" u="none" strike="noStrike">
                          <a:solidFill>
                            <a:schemeClr val="bg1"/>
                          </a:solidFill>
                          <a:effectLst/>
                          <a:latin typeface="Arial" panose="020B0604020202020204" pitchFamily="34" charset="0"/>
                          <a:cs typeface="Arial" panose="020B0604020202020204" pitchFamily="34" charset="0"/>
                        </a:rPr>
                        <a:t>217,919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164B7"/>
                    </a:solidFill>
                  </a:tcPr>
                </a:tc>
                <a:tc>
                  <a:txBody>
                    <a:bodyPr/>
                    <a:lstStyle/>
                    <a:p>
                      <a:pPr algn="ctr" fontAlgn="b"/>
                      <a:r>
                        <a:rPr lang="en-GB" sz="1100" b="1" i="0" u="none" strike="noStrike">
                          <a:solidFill>
                            <a:schemeClr val="bg1"/>
                          </a:solidFill>
                          <a:effectLst/>
                          <a:latin typeface="Arial" panose="020B0604020202020204" pitchFamily="34" charset="0"/>
                          <a:cs typeface="Arial" panose="020B0604020202020204" pitchFamily="34" charset="0"/>
                        </a:rPr>
                        <a:t>3,833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164B7"/>
                    </a:solidFill>
                  </a:tcPr>
                </a:tc>
                <a:tc>
                  <a:txBody>
                    <a:bodyPr/>
                    <a:lstStyle/>
                    <a:p>
                      <a:pPr algn="ctr" fontAlgn="b"/>
                      <a:r>
                        <a:rPr lang="en-GB" sz="1100" b="1" i="0" u="none" strike="noStrike">
                          <a:solidFill>
                            <a:schemeClr val="bg1"/>
                          </a:solidFill>
                          <a:effectLst/>
                          <a:latin typeface="Arial" panose="020B0604020202020204" pitchFamily="34" charset="0"/>
                          <a:cs typeface="Arial" panose="020B0604020202020204" pitchFamily="34" charset="0"/>
                        </a:rPr>
                        <a:t>-1,208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164B7"/>
                    </a:solidFill>
                  </a:tcPr>
                </a:tc>
                <a:tc>
                  <a:txBody>
                    <a:bodyPr/>
                    <a:lstStyle/>
                    <a:p>
                      <a:pPr algn="ctr" fontAlgn="b"/>
                      <a:r>
                        <a:rPr lang="en-GB" sz="1100" b="1" i="0" u="none" strike="noStrike">
                          <a:solidFill>
                            <a:schemeClr val="bg1"/>
                          </a:solidFill>
                          <a:effectLst/>
                          <a:latin typeface="Arial" panose="020B0604020202020204" pitchFamily="34" charset="0"/>
                          <a:cs typeface="Arial" panose="020B0604020202020204" pitchFamily="34" charset="0"/>
                        </a:rPr>
                        <a:t>4,769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164B7"/>
                    </a:solidFill>
                  </a:tcPr>
                </a:tc>
                <a:tc>
                  <a:txBody>
                    <a:bodyPr/>
                    <a:lstStyle/>
                    <a:p>
                      <a:pPr algn="ctr" fontAlgn="b"/>
                      <a:r>
                        <a:rPr lang="en-GB" sz="1100" b="1" i="0" u="none" strike="noStrike">
                          <a:solidFill>
                            <a:schemeClr val="bg1"/>
                          </a:solidFill>
                          <a:effectLst/>
                          <a:latin typeface="Arial" panose="020B0604020202020204" pitchFamily="34" charset="0"/>
                          <a:cs typeface="Arial" panose="020B0604020202020204" pitchFamily="34" charset="0"/>
                        </a:rPr>
                        <a:t>1.06%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164B7"/>
                    </a:solidFill>
                  </a:tcPr>
                </a:tc>
                <a:tc>
                  <a:txBody>
                    <a:bodyPr/>
                    <a:lstStyle/>
                    <a:p>
                      <a:pPr algn="ctr" fontAlgn="b"/>
                      <a:r>
                        <a:rPr lang="en-GB" sz="1100" b="1" i="0" u="none" strike="noStrike">
                          <a:solidFill>
                            <a:schemeClr val="bg1"/>
                          </a:solidFill>
                          <a:effectLst/>
                          <a:latin typeface="Arial" panose="020B0604020202020204" pitchFamily="34" charset="0"/>
                          <a:cs typeface="Arial" panose="020B0604020202020204" pitchFamily="34" charset="0"/>
                        </a:rPr>
                        <a:t>-5,977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164B7"/>
                    </a:solidFill>
                  </a:tcPr>
                </a:tc>
                <a:tc>
                  <a:txBody>
                    <a:bodyPr/>
                    <a:lstStyle/>
                    <a:p>
                      <a:pPr algn="ctr" fontAlgn="b"/>
                      <a:r>
                        <a:rPr lang="en-GB" sz="1100" b="1" i="0" u="none" strike="noStrike">
                          <a:solidFill>
                            <a:schemeClr val="bg1"/>
                          </a:solidFill>
                          <a:effectLst/>
                          <a:latin typeface="Arial" panose="020B0604020202020204" pitchFamily="34" charset="0"/>
                          <a:cs typeface="Arial" panose="020B0604020202020204" pitchFamily="34" charset="0"/>
                        </a:rPr>
                        <a:t>-1,208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164B7"/>
                    </a:solidFill>
                  </a:tcPr>
                </a:tc>
                <a:extLst>
                  <a:ext uri="{0D108BD9-81ED-4DB2-BD59-A6C34878D82A}">
                    <a16:rowId xmlns:a16="http://schemas.microsoft.com/office/drawing/2014/main" val="3966187390"/>
                  </a:ext>
                </a:extLst>
              </a:tr>
            </a:tbl>
          </a:graphicData>
        </a:graphic>
      </p:graphicFrame>
      <p:sp>
        <p:nvSpPr>
          <p:cNvPr id="8" name="TextBox 7">
            <a:extLst>
              <a:ext uri="{FF2B5EF4-FFF2-40B4-BE49-F238E27FC236}">
                <a16:creationId xmlns:a16="http://schemas.microsoft.com/office/drawing/2014/main" id="{2AF88FD6-B17C-4F05-AAE5-F3A883E2F21B}"/>
              </a:ext>
            </a:extLst>
          </p:cNvPr>
          <p:cNvSpPr txBox="1"/>
          <p:nvPr/>
        </p:nvSpPr>
        <p:spPr>
          <a:xfrm>
            <a:off x="345213" y="6268462"/>
            <a:ext cx="8551137" cy="400110"/>
          </a:xfrm>
          <a:prstGeom prst="rect">
            <a:avLst/>
          </a:prstGeom>
          <a:noFill/>
        </p:spPr>
        <p:txBody>
          <a:bodyPr wrap="square" rtlCol="0">
            <a:spAutoFit/>
          </a:bodyPr>
          <a:lstStyle/>
          <a:p>
            <a:r>
              <a:rPr lang="en-GB" sz="1000" b="1">
                <a:latin typeface="Arial" panose="020B0604020202020204" pitchFamily="34" charset="0"/>
              </a:rPr>
              <a:t>Footnote: There are no RAG ratings. The colour coding Red : Green reflects the data range showing highest to lowest values</a:t>
            </a:r>
          </a:p>
          <a:p>
            <a:r>
              <a:rPr lang="en-GB" sz="1000" b="1">
                <a:latin typeface="Arial" panose="020B0604020202020204" pitchFamily="34" charset="0"/>
              </a:rPr>
              <a:t>                  Month Eligibility includes those that have completed their primary course and their last vaccination was at least 3 months ago</a:t>
            </a:r>
          </a:p>
        </p:txBody>
      </p:sp>
      <p:sp>
        <p:nvSpPr>
          <p:cNvPr id="15" name="Title 2">
            <a:extLst>
              <a:ext uri="{FF2B5EF4-FFF2-40B4-BE49-F238E27FC236}">
                <a16:creationId xmlns:a16="http://schemas.microsoft.com/office/drawing/2014/main" id="{93579661-376F-436F-B83E-F3A2093D0641}"/>
              </a:ext>
            </a:extLst>
          </p:cNvPr>
          <p:cNvSpPr>
            <a:spLocks noGrp="1"/>
          </p:cNvSpPr>
          <p:nvPr>
            <p:ph type="title"/>
          </p:nvPr>
        </p:nvSpPr>
        <p:spPr>
          <a:xfrm>
            <a:off x="388800" y="216000"/>
            <a:ext cx="9890781" cy="611649"/>
          </a:xfrm>
        </p:spPr>
        <p:txBody>
          <a:bodyPr vert="horz">
            <a:noAutofit/>
          </a:bodyPr>
          <a:lstStyle/>
          <a:p>
            <a:r>
              <a:rPr lang="en-US" sz="2000"/>
              <a:t>National Position – Adult Severely Immunosuppressed – Weekly Change</a:t>
            </a:r>
            <a:endParaRPr lang="en-GB" sz="2000"/>
          </a:p>
        </p:txBody>
      </p:sp>
      <p:graphicFrame>
        <p:nvGraphicFramePr>
          <p:cNvPr id="16" name="Table 15">
            <a:extLst>
              <a:ext uri="{FF2B5EF4-FFF2-40B4-BE49-F238E27FC236}">
                <a16:creationId xmlns:a16="http://schemas.microsoft.com/office/drawing/2014/main" id="{B82E611A-A1D1-4D13-AB72-105361A8950E}"/>
              </a:ext>
            </a:extLst>
          </p:cNvPr>
          <p:cNvGraphicFramePr>
            <a:graphicFrameLocks noGrp="1"/>
          </p:cNvGraphicFramePr>
          <p:nvPr/>
        </p:nvGraphicFramePr>
        <p:xfrm>
          <a:off x="469292" y="739104"/>
          <a:ext cx="10610609" cy="511997"/>
        </p:xfrm>
        <a:graphic>
          <a:graphicData uri="http://schemas.openxmlformats.org/drawingml/2006/table">
            <a:tbl>
              <a:tblPr/>
              <a:tblGrid>
                <a:gridCol w="10610609">
                  <a:extLst>
                    <a:ext uri="{9D8B030D-6E8A-4147-A177-3AD203B41FA5}">
                      <a16:colId xmlns:a16="http://schemas.microsoft.com/office/drawing/2014/main" val="1627462670"/>
                    </a:ext>
                  </a:extLst>
                </a:gridCol>
              </a:tblGrid>
              <a:tr h="40090">
                <a:tc>
                  <a:txBody>
                    <a:bodyPr/>
                    <a:lstStyle/>
                    <a:p>
                      <a:pPr algn="l" fontAlgn="b"/>
                      <a:r>
                        <a:rPr lang="en-GB" sz="1400" b="1" i="0" u="none" strike="noStrike">
                          <a:solidFill>
                            <a:srgbClr val="005EB8"/>
                          </a:solidFill>
                          <a:effectLst/>
                          <a:latin typeface="Arial" panose="020B0604020202020204" pitchFamily="34" charset="0"/>
                        </a:rPr>
                        <a:t>Key Headlines – as reported on 9</a:t>
                      </a:r>
                      <a:r>
                        <a:rPr lang="en-GB" sz="1400" b="1" i="0" u="none" strike="noStrike" baseline="30000">
                          <a:solidFill>
                            <a:srgbClr val="005EB8"/>
                          </a:solidFill>
                          <a:effectLst/>
                          <a:latin typeface="Arial" panose="020B0604020202020204" pitchFamily="34" charset="0"/>
                        </a:rPr>
                        <a:t>th</a:t>
                      </a:r>
                      <a:r>
                        <a:rPr lang="en-GB" sz="1400" b="1" i="0" u="none" strike="noStrike">
                          <a:solidFill>
                            <a:srgbClr val="005EB8"/>
                          </a:solidFill>
                          <a:effectLst/>
                          <a:latin typeface="Arial" panose="020B0604020202020204" pitchFamily="34" charset="0"/>
                        </a:rPr>
                        <a:t> August</a:t>
                      </a:r>
                    </a:p>
                  </a:txBody>
                  <a:tcPr marL="9525" marR="9525" marT="9525" marB="0" anchor="b">
                    <a:lnL>
                      <a:noFill/>
                    </a:lnL>
                    <a:lnR>
                      <a:noFill/>
                    </a:lnR>
                    <a:lnT>
                      <a:noFill/>
                    </a:lnT>
                    <a:lnB>
                      <a:noFill/>
                    </a:lnB>
                  </a:tcPr>
                </a:tc>
                <a:extLst>
                  <a:ext uri="{0D108BD9-81ED-4DB2-BD59-A6C34878D82A}">
                    <a16:rowId xmlns:a16="http://schemas.microsoft.com/office/drawing/2014/main" val="3757900917"/>
                  </a:ext>
                </a:extLst>
              </a:tr>
              <a:tr h="289112">
                <a:tc>
                  <a:txBody>
                    <a:bodyPr/>
                    <a:lstStyle/>
                    <a:p>
                      <a:pPr algn="l" fontAlgn="t"/>
                      <a:r>
                        <a:rPr lang="en-GB" sz="1200" b="0" i="0" u="none" strike="noStrike">
                          <a:solidFill>
                            <a:srgbClr val="005EB8"/>
                          </a:solidFill>
                          <a:effectLst/>
                          <a:latin typeface="Arial" panose="020B0604020202020204" pitchFamily="34" charset="0"/>
                        </a:rPr>
                        <a:t>The table below reports uptake of spring booster dose vaccinations for the Adult Severely Immunosuppressed, broken down by region.</a:t>
                      </a:r>
                    </a:p>
                  </a:txBody>
                  <a:tcPr marL="9525" marR="9525" marT="9525" marB="0">
                    <a:lnL>
                      <a:noFill/>
                    </a:lnL>
                    <a:lnR>
                      <a:noFill/>
                    </a:lnR>
                    <a:lnT>
                      <a:noFill/>
                    </a:lnT>
                    <a:lnB>
                      <a:noFill/>
                    </a:lnB>
                  </a:tcPr>
                </a:tc>
                <a:extLst>
                  <a:ext uri="{0D108BD9-81ED-4DB2-BD59-A6C34878D82A}">
                    <a16:rowId xmlns:a16="http://schemas.microsoft.com/office/drawing/2014/main" val="2225278209"/>
                  </a:ext>
                </a:extLst>
              </a:tr>
            </a:tbl>
          </a:graphicData>
        </a:graphic>
      </p:graphicFrame>
      <p:sp>
        <p:nvSpPr>
          <p:cNvPr id="10" name="Rectangle 9">
            <a:extLst>
              <a:ext uri="{FF2B5EF4-FFF2-40B4-BE49-F238E27FC236}">
                <a16:creationId xmlns:a16="http://schemas.microsoft.com/office/drawing/2014/main" id="{496E17D0-A736-4500-9453-66FD01907ACD}"/>
              </a:ext>
            </a:extLst>
          </p:cNvPr>
          <p:cNvSpPr/>
          <p:nvPr/>
        </p:nvSpPr>
        <p:spPr>
          <a:xfrm>
            <a:off x="465387" y="5706510"/>
            <a:ext cx="11202735" cy="276999"/>
          </a:xfrm>
          <a:prstGeom prst="rect">
            <a:avLst/>
          </a:prstGeom>
        </p:spPr>
        <p:txBody>
          <a:bodyPr wrap="square">
            <a:spAutoFit/>
          </a:bodyPr>
          <a:lstStyle/>
          <a:p>
            <a:pPr marL="285750" indent="-285750">
              <a:buClr>
                <a:schemeClr val="tx2"/>
              </a:buClr>
              <a:buFont typeface="Arial" panose="020B0604020202020204" pitchFamily="34" charset="0"/>
              <a:buChar char="•"/>
            </a:pPr>
            <a:r>
              <a:rPr lang="en-GB" sz="1200">
                <a:latin typeface="Arial" panose="020B0604020202020204" pitchFamily="34" charset="0"/>
                <a:cs typeface="Arial" panose="020B0604020202020204" pitchFamily="34" charset="0"/>
              </a:rPr>
              <a:t>Those eligible for a spring booster has reduced due to deceased patients being removed from the cohort</a:t>
            </a:r>
            <a:endParaRPr lang="en-GB" sz="1200" b="1">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818551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D15406C2-D306-4CD5-838D-2090EFBD6463}"/>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8194" name="think-cell Slide" r:id="rId5" imgW="416" imgH="416" progId="TCLayout.ActiveDocument.1">
                  <p:embed/>
                </p:oleObj>
              </mc:Choice>
              <mc:Fallback>
                <p:oleObj name="think-cell Slide" r:id="rId5" imgW="416" imgH="416" progId="TCLayout.ActiveDocument.1">
                  <p:embed/>
                  <p:pic>
                    <p:nvPicPr>
                      <p:cNvPr id="5" name="Object 4" hidden="1">
                        <a:extLst>
                          <a:ext uri="{FF2B5EF4-FFF2-40B4-BE49-F238E27FC236}">
                            <a16:creationId xmlns:a16="http://schemas.microsoft.com/office/drawing/2014/main" id="{D15406C2-D306-4CD5-838D-2090EFBD6463}"/>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9" name="Rectangle 8">
            <a:extLst>
              <a:ext uri="{FF2B5EF4-FFF2-40B4-BE49-F238E27FC236}">
                <a16:creationId xmlns:a16="http://schemas.microsoft.com/office/drawing/2014/main" id="{65A074EE-46E0-4BB8-B5BC-64A3E19AC825}"/>
              </a:ext>
            </a:extLst>
          </p:cNvPr>
          <p:cNvSpPr/>
          <p:nvPr/>
        </p:nvSpPr>
        <p:spPr>
          <a:xfrm>
            <a:off x="465387" y="1251101"/>
            <a:ext cx="10966867" cy="1585049"/>
          </a:xfrm>
          <a:prstGeom prst="rect">
            <a:avLst/>
          </a:prstGeom>
        </p:spPr>
        <p:txBody>
          <a:bodyPr wrap="square">
            <a:spAutoFit/>
          </a:bodyPr>
          <a:lstStyle/>
          <a:p>
            <a:pPr marL="171450" indent="-171450">
              <a:spcAft>
                <a:spcPts val="600"/>
              </a:spcAft>
              <a:buClr>
                <a:schemeClr val="tx2"/>
              </a:buClr>
              <a:buFont typeface="Arial" panose="020B0604020202020204" pitchFamily="34" charset="0"/>
              <a:buChar char="•"/>
            </a:pPr>
            <a:r>
              <a:rPr lang="en-GB" sz="1200" dirty="0">
                <a:latin typeface="Arial" panose="020B0604020202020204" pitchFamily="34" charset="0"/>
                <a:cs typeface="Arial" panose="020B0604020202020204" pitchFamily="34" charset="0"/>
              </a:rPr>
              <a:t>Nationally, </a:t>
            </a:r>
            <a:r>
              <a:rPr lang="en-GB" sz="1200" b="1" dirty="0">
                <a:latin typeface="Arial" panose="020B0604020202020204" pitchFamily="34" charset="0"/>
                <a:cs typeface="Arial" panose="020B0604020202020204" pitchFamily="34" charset="0"/>
              </a:rPr>
              <a:t>20.97% (1,571) </a:t>
            </a:r>
            <a:r>
              <a:rPr lang="en-GB" sz="1200" dirty="0">
                <a:latin typeface="Arial" panose="020B0604020202020204" pitchFamily="34" charset="0"/>
                <a:cs typeface="Arial" panose="020B0604020202020204" pitchFamily="34" charset="0"/>
              </a:rPr>
              <a:t>of individuals have received their first dose vaccination</a:t>
            </a:r>
          </a:p>
          <a:p>
            <a:pPr marL="628650" lvl="1" indent="-171450">
              <a:spcBef>
                <a:spcPts val="600"/>
              </a:spcBef>
              <a:spcAft>
                <a:spcPts val="600"/>
              </a:spcAft>
              <a:buClr>
                <a:schemeClr val="tx2"/>
              </a:buClr>
              <a:buFont typeface="Courier New" panose="02070309020205020404" pitchFamily="49" charset="0"/>
              <a:buChar char="o"/>
            </a:pPr>
            <a:r>
              <a:rPr lang="en-GB" sz="1200" dirty="0">
                <a:latin typeface="Arial" panose="020B0604020202020204" pitchFamily="34" charset="0"/>
                <a:cs typeface="Arial" panose="020B0604020202020204" pitchFamily="34" charset="0"/>
              </a:rPr>
              <a:t>The </a:t>
            </a:r>
            <a:r>
              <a:rPr lang="en-GB" sz="1200" b="1" dirty="0">
                <a:latin typeface="Arial" panose="020B0604020202020204" pitchFamily="34" charset="0"/>
                <a:cs typeface="Arial" panose="020B0604020202020204" pitchFamily="34" charset="0"/>
              </a:rPr>
              <a:t>South East</a:t>
            </a:r>
            <a:r>
              <a:rPr lang="en-GB" sz="1200" dirty="0">
                <a:latin typeface="Arial" panose="020B0604020202020204" pitchFamily="34" charset="0"/>
                <a:cs typeface="Arial" panose="020B0604020202020204" pitchFamily="34" charset="0"/>
              </a:rPr>
              <a:t> region has achieved the highest uptake with </a:t>
            </a:r>
            <a:r>
              <a:rPr lang="en-GB" sz="1200" b="1" dirty="0">
                <a:latin typeface="Arial" panose="020B0604020202020204" pitchFamily="34" charset="0"/>
                <a:cs typeface="Arial" panose="020B0604020202020204" pitchFamily="34" charset="0"/>
              </a:rPr>
              <a:t>30.04%</a:t>
            </a:r>
            <a:r>
              <a:rPr lang="en-GB" sz="1200" dirty="0">
                <a:latin typeface="Arial" panose="020B0604020202020204" pitchFamily="34" charset="0"/>
                <a:cs typeface="Arial" panose="020B0604020202020204" pitchFamily="34" charset="0"/>
              </a:rPr>
              <a:t>, followed by the </a:t>
            </a:r>
            <a:r>
              <a:rPr lang="en-GB" sz="1200" b="1" dirty="0">
                <a:latin typeface="Arial" panose="020B0604020202020204" pitchFamily="34" charset="0"/>
                <a:cs typeface="Arial" panose="020B0604020202020204" pitchFamily="34" charset="0"/>
              </a:rPr>
              <a:t>South West </a:t>
            </a:r>
            <a:r>
              <a:rPr lang="en-GB" sz="1200" dirty="0">
                <a:latin typeface="Arial" panose="020B0604020202020204" pitchFamily="34" charset="0"/>
                <a:cs typeface="Arial" panose="020B0604020202020204" pitchFamily="34" charset="0"/>
              </a:rPr>
              <a:t>with </a:t>
            </a:r>
            <a:r>
              <a:rPr lang="en-GB" sz="1200" b="1" dirty="0">
                <a:latin typeface="Arial" panose="020B0604020202020204" pitchFamily="34" charset="0"/>
                <a:cs typeface="Arial" panose="020B0604020202020204" pitchFamily="34" charset="0"/>
              </a:rPr>
              <a:t>29.04% </a:t>
            </a:r>
            <a:r>
              <a:rPr lang="en-GB" sz="1200" dirty="0">
                <a:latin typeface="Arial" panose="020B0604020202020204" pitchFamily="34" charset="0"/>
                <a:cs typeface="Arial" panose="020B0604020202020204" pitchFamily="34" charset="0"/>
              </a:rPr>
              <a:t>and the </a:t>
            </a:r>
            <a:r>
              <a:rPr lang="en-GB" sz="1200" b="1" dirty="0">
                <a:latin typeface="Arial" panose="020B0604020202020204" pitchFamily="34" charset="0"/>
                <a:cs typeface="Arial" panose="020B0604020202020204" pitchFamily="34" charset="0"/>
              </a:rPr>
              <a:t>East of England </a:t>
            </a:r>
            <a:r>
              <a:rPr lang="en-GB" sz="1200" dirty="0">
                <a:latin typeface="Arial" panose="020B0604020202020204" pitchFamily="34" charset="0"/>
                <a:cs typeface="Arial" panose="020B0604020202020204" pitchFamily="34" charset="0"/>
              </a:rPr>
              <a:t>with </a:t>
            </a:r>
            <a:r>
              <a:rPr lang="en-GB" sz="1200" b="1" dirty="0">
                <a:latin typeface="Arial" panose="020B0604020202020204" pitchFamily="34" charset="0"/>
                <a:cs typeface="Arial" panose="020B0604020202020204" pitchFamily="34" charset="0"/>
              </a:rPr>
              <a:t>22.24%</a:t>
            </a:r>
            <a:endParaRPr lang="en-GB" sz="1200" dirty="0">
              <a:latin typeface="Arial" panose="020B0604020202020204" pitchFamily="34" charset="0"/>
              <a:cs typeface="Arial" panose="020B0604020202020204" pitchFamily="34" charset="0"/>
            </a:endParaRPr>
          </a:p>
          <a:p>
            <a:pPr marL="628650" lvl="1" indent="-171450">
              <a:spcBef>
                <a:spcPts val="600"/>
              </a:spcBef>
              <a:spcAft>
                <a:spcPts val="600"/>
              </a:spcAft>
              <a:buClr>
                <a:schemeClr val="tx2"/>
              </a:buClr>
              <a:buFont typeface="Courier New" panose="02070309020205020404" pitchFamily="49" charset="0"/>
              <a:buChar char="o"/>
            </a:pPr>
            <a:r>
              <a:rPr lang="en-GB" sz="1200" dirty="0">
                <a:latin typeface="Arial" panose="020B0604020202020204" pitchFamily="34" charset="0"/>
                <a:cs typeface="Arial" panose="020B0604020202020204" pitchFamily="34" charset="0"/>
              </a:rPr>
              <a:t>The </a:t>
            </a:r>
            <a:r>
              <a:rPr lang="en-GB" sz="1200" b="1" dirty="0">
                <a:latin typeface="Arial" panose="020B0604020202020204" pitchFamily="34" charset="0"/>
                <a:cs typeface="Arial" panose="020B0604020202020204" pitchFamily="34" charset="0"/>
              </a:rPr>
              <a:t>North West </a:t>
            </a:r>
            <a:r>
              <a:rPr lang="en-GB" sz="1200" dirty="0">
                <a:latin typeface="Arial" panose="020B0604020202020204" pitchFamily="34" charset="0"/>
                <a:cs typeface="Arial" panose="020B0604020202020204" pitchFamily="34" charset="0"/>
              </a:rPr>
              <a:t>region has the lowest uptake rate with </a:t>
            </a:r>
            <a:r>
              <a:rPr lang="en-GB" sz="1200" b="1" dirty="0">
                <a:latin typeface="Arial" panose="020B0604020202020204" pitchFamily="34" charset="0"/>
                <a:cs typeface="Arial" panose="020B0604020202020204" pitchFamily="34" charset="0"/>
              </a:rPr>
              <a:t>12.28% </a:t>
            </a:r>
            <a:r>
              <a:rPr lang="en-GB" sz="1200" dirty="0">
                <a:latin typeface="Arial" panose="020B0604020202020204" pitchFamily="34" charset="0"/>
                <a:cs typeface="Arial" panose="020B0604020202020204" pitchFamily="34" charset="0"/>
              </a:rPr>
              <a:t>followed by </a:t>
            </a:r>
            <a:r>
              <a:rPr lang="en-GB" sz="1200" b="1" dirty="0">
                <a:latin typeface="Arial" panose="020B0604020202020204" pitchFamily="34" charset="0"/>
                <a:cs typeface="Arial" panose="020B0604020202020204" pitchFamily="34" charset="0"/>
              </a:rPr>
              <a:t>London</a:t>
            </a:r>
            <a:r>
              <a:rPr lang="en-GB" sz="1200" dirty="0">
                <a:latin typeface="Arial" panose="020B0604020202020204" pitchFamily="34" charset="0"/>
                <a:cs typeface="Arial" panose="020B0604020202020204" pitchFamily="34" charset="0"/>
              </a:rPr>
              <a:t> with </a:t>
            </a:r>
            <a:r>
              <a:rPr lang="en-GB" sz="1200" b="1" dirty="0">
                <a:latin typeface="Arial" panose="020B0604020202020204" pitchFamily="34" charset="0"/>
                <a:cs typeface="Arial" panose="020B0604020202020204" pitchFamily="34" charset="0"/>
              </a:rPr>
              <a:t>16.36%</a:t>
            </a:r>
          </a:p>
          <a:p>
            <a:pPr marL="628650" lvl="1" indent="-171450">
              <a:buClr>
                <a:schemeClr val="tx2"/>
              </a:buClr>
              <a:buFont typeface="Arial" panose="020B0604020202020204" pitchFamily="34" charset="0"/>
              <a:buChar char="•"/>
            </a:pPr>
            <a:endParaRPr lang="en-GB" sz="1200" b="1" dirty="0">
              <a:latin typeface="Arial" panose="020B0604020202020204" pitchFamily="34" charset="0"/>
              <a:cs typeface="Arial" panose="020B0604020202020204" pitchFamily="34" charset="0"/>
            </a:endParaRPr>
          </a:p>
          <a:p>
            <a:pPr marL="171450" indent="-171450">
              <a:buClr>
                <a:schemeClr val="tx2"/>
              </a:buClr>
              <a:buFont typeface="Arial" panose="020B0604020202020204" pitchFamily="34" charset="0"/>
              <a:buChar char="•"/>
            </a:pPr>
            <a:r>
              <a:rPr lang="en-GB" sz="1200" dirty="0">
                <a:latin typeface="Arial" panose="020B0604020202020204" pitchFamily="34" charset="0"/>
                <a:cs typeface="Arial" panose="020B0604020202020204" pitchFamily="34" charset="0"/>
              </a:rPr>
              <a:t>The variance between the highest and lowest performing regions for first dose uptake is </a:t>
            </a:r>
            <a:r>
              <a:rPr lang="en-GB" sz="1200" b="1" dirty="0">
                <a:latin typeface="Arial" panose="020B0604020202020204" pitchFamily="34" charset="0"/>
                <a:cs typeface="Arial" panose="020B0604020202020204" pitchFamily="34" charset="0"/>
              </a:rPr>
              <a:t>17.77</a:t>
            </a:r>
            <a:r>
              <a:rPr lang="en-GB" sz="1200" dirty="0">
                <a:latin typeface="Arial" panose="020B0604020202020204" pitchFamily="34" charset="0"/>
                <a:cs typeface="Arial" panose="020B0604020202020204" pitchFamily="34" charset="0"/>
              </a:rPr>
              <a:t> percentage points</a:t>
            </a:r>
          </a:p>
          <a:p>
            <a:pPr marL="628650" lvl="1" indent="-171450">
              <a:buClr>
                <a:schemeClr val="tx2"/>
              </a:buClr>
              <a:buFont typeface="Arial" panose="020B0604020202020204" pitchFamily="34" charset="0"/>
              <a:buChar char="•"/>
            </a:pPr>
            <a:endParaRPr lang="en-GB" sz="1200" dirty="0">
              <a:latin typeface="Arial" panose="020B0604020202020204" pitchFamily="34" charset="0"/>
              <a:cs typeface="Arial" panose="020B0604020202020204" pitchFamily="34" charset="0"/>
            </a:endParaRPr>
          </a:p>
        </p:txBody>
      </p:sp>
      <p:graphicFrame>
        <p:nvGraphicFramePr>
          <p:cNvPr id="7" name="Table 6">
            <a:extLst>
              <a:ext uri="{FF2B5EF4-FFF2-40B4-BE49-F238E27FC236}">
                <a16:creationId xmlns:a16="http://schemas.microsoft.com/office/drawing/2014/main" id="{0C348820-6FD5-1852-A462-62FE47A86401}"/>
              </a:ext>
            </a:extLst>
          </p:cNvPr>
          <p:cNvGraphicFramePr>
            <a:graphicFrameLocks noGrp="1"/>
          </p:cNvGraphicFramePr>
          <p:nvPr/>
        </p:nvGraphicFramePr>
        <p:xfrm>
          <a:off x="465387" y="2860416"/>
          <a:ext cx="10672690" cy="2827463"/>
        </p:xfrm>
        <a:graphic>
          <a:graphicData uri="http://schemas.openxmlformats.org/drawingml/2006/table">
            <a:tbl>
              <a:tblPr/>
              <a:tblGrid>
                <a:gridCol w="1534018">
                  <a:extLst>
                    <a:ext uri="{9D8B030D-6E8A-4147-A177-3AD203B41FA5}">
                      <a16:colId xmlns:a16="http://schemas.microsoft.com/office/drawing/2014/main" val="4151464191"/>
                    </a:ext>
                  </a:extLst>
                </a:gridCol>
                <a:gridCol w="900000">
                  <a:extLst>
                    <a:ext uri="{9D8B030D-6E8A-4147-A177-3AD203B41FA5}">
                      <a16:colId xmlns:a16="http://schemas.microsoft.com/office/drawing/2014/main" val="3701214172"/>
                    </a:ext>
                  </a:extLst>
                </a:gridCol>
                <a:gridCol w="576000">
                  <a:extLst>
                    <a:ext uri="{9D8B030D-6E8A-4147-A177-3AD203B41FA5}">
                      <a16:colId xmlns:a16="http://schemas.microsoft.com/office/drawing/2014/main" val="2054843522"/>
                    </a:ext>
                  </a:extLst>
                </a:gridCol>
                <a:gridCol w="720000">
                  <a:extLst>
                    <a:ext uri="{9D8B030D-6E8A-4147-A177-3AD203B41FA5}">
                      <a16:colId xmlns:a16="http://schemas.microsoft.com/office/drawing/2014/main" val="2487700846"/>
                    </a:ext>
                  </a:extLst>
                </a:gridCol>
                <a:gridCol w="936000">
                  <a:extLst>
                    <a:ext uri="{9D8B030D-6E8A-4147-A177-3AD203B41FA5}">
                      <a16:colId xmlns:a16="http://schemas.microsoft.com/office/drawing/2014/main" val="4183916165"/>
                    </a:ext>
                  </a:extLst>
                </a:gridCol>
                <a:gridCol w="936000">
                  <a:extLst>
                    <a:ext uri="{9D8B030D-6E8A-4147-A177-3AD203B41FA5}">
                      <a16:colId xmlns:a16="http://schemas.microsoft.com/office/drawing/2014/main" val="4116992915"/>
                    </a:ext>
                  </a:extLst>
                </a:gridCol>
                <a:gridCol w="714672">
                  <a:extLst>
                    <a:ext uri="{9D8B030D-6E8A-4147-A177-3AD203B41FA5}">
                      <a16:colId xmlns:a16="http://schemas.microsoft.com/office/drawing/2014/main" val="291366946"/>
                    </a:ext>
                  </a:extLst>
                </a:gridCol>
                <a:gridCol w="540000">
                  <a:extLst>
                    <a:ext uri="{9D8B030D-6E8A-4147-A177-3AD203B41FA5}">
                      <a16:colId xmlns:a16="http://schemas.microsoft.com/office/drawing/2014/main" val="405657497"/>
                    </a:ext>
                  </a:extLst>
                </a:gridCol>
                <a:gridCol w="900000">
                  <a:extLst>
                    <a:ext uri="{9D8B030D-6E8A-4147-A177-3AD203B41FA5}">
                      <a16:colId xmlns:a16="http://schemas.microsoft.com/office/drawing/2014/main" val="2901722255"/>
                    </a:ext>
                  </a:extLst>
                </a:gridCol>
                <a:gridCol w="972000">
                  <a:extLst>
                    <a:ext uri="{9D8B030D-6E8A-4147-A177-3AD203B41FA5}">
                      <a16:colId xmlns:a16="http://schemas.microsoft.com/office/drawing/2014/main" val="3818194974"/>
                    </a:ext>
                  </a:extLst>
                </a:gridCol>
                <a:gridCol w="972000">
                  <a:extLst>
                    <a:ext uri="{9D8B030D-6E8A-4147-A177-3AD203B41FA5}">
                      <a16:colId xmlns:a16="http://schemas.microsoft.com/office/drawing/2014/main" val="3526528872"/>
                    </a:ext>
                  </a:extLst>
                </a:gridCol>
                <a:gridCol w="972000">
                  <a:extLst>
                    <a:ext uri="{9D8B030D-6E8A-4147-A177-3AD203B41FA5}">
                      <a16:colId xmlns:a16="http://schemas.microsoft.com/office/drawing/2014/main" val="3239365746"/>
                    </a:ext>
                  </a:extLst>
                </a:gridCol>
              </a:tblGrid>
              <a:tr h="882893">
                <a:tc>
                  <a:txBody>
                    <a:bodyPr/>
                    <a:lstStyle/>
                    <a:p>
                      <a:pPr algn="ctr" fontAlgn="b"/>
                      <a:r>
                        <a:rPr lang="en-GB" sz="1100" b="1" i="0" u="none" strike="noStrike" dirty="0">
                          <a:solidFill>
                            <a:schemeClr val="bg1"/>
                          </a:solidFill>
                          <a:effectLst/>
                          <a:latin typeface="Arial" panose="020B0604020202020204" pitchFamily="34" charset="0"/>
                          <a:cs typeface="Arial" panose="020B0604020202020204" pitchFamily="34" charset="0"/>
                        </a:rPr>
                        <a:t>Region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5EB8"/>
                    </a:solidFill>
                  </a:tcPr>
                </a:tc>
                <a:tc>
                  <a:txBody>
                    <a:bodyPr/>
                    <a:lstStyle/>
                    <a:p>
                      <a:pPr algn="ctr" fontAlgn="b"/>
                      <a:r>
                        <a:rPr lang="en-GB" sz="1100" b="1" i="0" u="none" strike="noStrike" dirty="0">
                          <a:solidFill>
                            <a:schemeClr val="bg1"/>
                          </a:solidFill>
                          <a:effectLst/>
                          <a:latin typeface="Arial" panose="020B0604020202020204" pitchFamily="34" charset="0"/>
                          <a:cs typeface="Arial" panose="020B0604020202020204" pitchFamily="34" charset="0"/>
                        </a:rPr>
                        <a:t>  Population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5EB8"/>
                    </a:solidFill>
                  </a:tcPr>
                </a:tc>
                <a:tc>
                  <a:txBody>
                    <a:bodyPr/>
                    <a:lstStyle/>
                    <a:p>
                      <a:pPr algn="ctr" fontAlgn="b"/>
                      <a:r>
                        <a:rPr lang="en-GB" sz="1100" b="1" i="0" u="none" strike="noStrike" dirty="0">
                          <a:solidFill>
                            <a:schemeClr val="bg1"/>
                          </a:solidFill>
                          <a:effectLst/>
                          <a:latin typeface="Arial" panose="020B0604020202020204" pitchFamily="34" charset="0"/>
                          <a:cs typeface="Arial" panose="020B0604020202020204" pitchFamily="34" charset="0"/>
                        </a:rPr>
                        <a:t>  Dose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5EB8"/>
                    </a:solidFill>
                  </a:tcPr>
                </a:tc>
                <a:tc>
                  <a:txBody>
                    <a:bodyPr/>
                    <a:lstStyle/>
                    <a:p>
                      <a:pPr algn="ctr" fontAlgn="b"/>
                      <a:r>
                        <a:rPr lang="en-GB" sz="1100" b="1" i="0" u="none" strike="noStrike" dirty="0">
                          <a:solidFill>
                            <a:schemeClr val="bg1"/>
                          </a:solidFill>
                          <a:effectLst/>
                          <a:latin typeface="Arial" panose="020B0604020202020204" pitchFamily="34" charset="0"/>
                          <a:cs typeface="Arial" panose="020B0604020202020204" pitchFamily="34" charset="0"/>
                        </a:rPr>
                        <a:t> Dose 1 Uptake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5EB8"/>
                    </a:solidFill>
                  </a:tcPr>
                </a:tc>
                <a:tc>
                  <a:txBody>
                    <a:bodyPr/>
                    <a:lstStyle/>
                    <a:p>
                      <a:pPr algn="ctr" fontAlgn="b"/>
                      <a:r>
                        <a:rPr lang="en-GB" sz="1100" b="1" i="0" u="none" strike="noStrike" dirty="0">
                          <a:solidFill>
                            <a:schemeClr val="bg1"/>
                          </a:solidFill>
                          <a:effectLst/>
                          <a:latin typeface="Arial" panose="020B0604020202020204" pitchFamily="34" charset="0"/>
                          <a:cs typeface="Arial" panose="020B0604020202020204" pitchFamily="34" charset="0"/>
                        </a:rPr>
                        <a:t>  Dose 1 Unvaccinated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5EB8"/>
                    </a:solidFill>
                  </a:tcPr>
                </a:tc>
                <a:tc>
                  <a:txBody>
                    <a:bodyPr/>
                    <a:lstStyle/>
                    <a:p>
                      <a:pPr algn="ctr" fontAlgn="b"/>
                      <a:r>
                        <a:rPr lang="en-GB" sz="1100" b="1" i="0" u="none" strike="noStrike" dirty="0">
                          <a:solidFill>
                            <a:schemeClr val="bg1"/>
                          </a:solidFill>
                          <a:effectLst/>
                          <a:latin typeface="Arial" panose="020B0604020202020204" pitchFamily="34" charset="0"/>
                          <a:cs typeface="Arial" panose="020B0604020202020204" pitchFamily="34" charset="0"/>
                        </a:rPr>
                        <a:t> Dose 1 Unvaccinated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5EB8"/>
                    </a:solidFill>
                  </a:tcPr>
                </a:tc>
                <a:tc>
                  <a:txBody>
                    <a:bodyPr/>
                    <a:lstStyle/>
                    <a:p>
                      <a:pPr algn="ctr" fontAlgn="b"/>
                      <a:r>
                        <a:rPr lang="en-GB" sz="1100" b="1" i="0" u="none" strike="noStrike" dirty="0">
                          <a:solidFill>
                            <a:schemeClr val="bg1"/>
                          </a:solidFill>
                          <a:effectLst/>
                          <a:latin typeface="Arial" panose="020B0604020202020204" pitchFamily="34" charset="0"/>
                          <a:cs typeface="Arial" panose="020B0604020202020204" pitchFamily="34" charset="0"/>
                        </a:rPr>
                        <a:t> Dose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5EB8"/>
                    </a:solidFill>
                  </a:tcPr>
                </a:tc>
                <a:tc>
                  <a:txBody>
                    <a:bodyPr/>
                    <a:lstStyle/>
                    <a:p>
                      <a:pPr algn="ctr" fontAlgn="b"/>
                      <a:r>
                        <a:rPr lang="en-GB" sz="1100" b="1" i="0" u="none" strike="noStrike" dirty="0">
                          <a:solidFill>
                            <a:schemeClr val="bg1"/>
                          </a:solidFill>
                          <a:effectLst/>
                          <a:latin typeface="Arial" panose="020B0604020202020204" pitchFamily="34" charset="0"/>
                          <a:cs typeface="Arial" panose="020B0604020202020204" pitchFamily="34" charset="0"/>
                        </a:rPr>
                        <a:t> Dose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5EB8"/>
                    </a:solidFill>
                  </a:tcPr>
                </a:tc>
                <a:tc>
                  <a:txBody>
                    <a:bodyPr/>
                    <a:lstStyle/>
                    <a:p>
                      <a:pPr algn="ctr" fontAlgn="b"/>
                      <a:r>
                        <a:rPr lang="en-US" sz="1100" b="1" i="0" u="none" strike="noStrike" dirty="0">
                          <a:solidFill>
                            <a:schemeClr val="bg1"/>
                          </a:solidFill>
                          <a:effectLst/>
                          <a:latin typeface="Arial" panose="020B0604020202020204" pitchFamily="34" charset="0"/>
                          <a:cs typeface="Arial" panose="020B0604020202020204" pitchFamily="34" charset="0"/>
                        </a:rPr>
                        <a:t> 8 Weeks Since Dose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5EB8"/>
                    </a:solidFill>
                  </a:tcPr>
                </a:tc>
                <a:tc>
                  <a:txBody>
                    <a:bodyPr/>
                    <a:lstStyle/>
                    <a:p>
                      <a:pPr algn="ctr" fontAlgn="b"/>
                      <a:r>
                        <a:rPr lang="en-GB" sz="1100" b="1" i="0" u="none" strike="noStrike">
                          <a:solidFill>
                            <a:schemeClr val="bg1"/>
                          </a:solidFill>
                          <a:effectLst/>
                          <a:latin typeface="Arial" panose="020B0604020202020204" pitchFamily="34" charset="0"/>
                          <a:cs typeface="Arial" panose="020B0604020202020204" pitchFamily="34" charset="0"/>
                        </a:rPr>
                        <a:t> July  (8 Weeks since dose2)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5EB8"/>
                    </a:solidFill>
                  </a:tcPr>
                </a:tc>
                <a:tc>
                  <a:txBody>
                    <a:bodyPr/>
                    <a:lstStyle/>
                    <a:p>
                      <a:pPr algn="ctr" fontAlgn="b"/>
                      <a:r>
                        <a:rPr lang="en-GB" sz="1100" b="1" i="0" u="none" strike="noStrike">
                          <a:solidFill>
                            <a:schemeClr val="bg1"/>
                          </a:solidFill>
                          <a:effectLst/>
                          <a:latin typeface="Arial" panose="020B0604020202020204" pitchFamily="34" charset="0"/>
                          <a:cs typeface="Arial" panose="020B0604020202020204" pitchFamily="34" charset="0"/>
                        </a:rPr>
                        <a:t>  August  (8 Weeks since dose2)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5EB8"/>
                    </a:solidFill>
                  </a:tcPr>
                </a:tc>
                <a:tc>
                  <a:txBody>
                    <a:bodyPr/>
                    <a:lstStyle/>
                    <a:p>
                      <a:pPr algn="ctr" fontAlgn="b"/>
                      <a:r>
                        <a:rPr lang="en-GB" sz="1100" b="1" i="0" u="none" strike="noStrike" dirty="0">
                          <a:solidFill>
                            <a:schemeClr val="bg1"/>
                          </a:solidFill>
                          <a:effectLst/>
                          <a:latin typeface="Arial" panose="020B0604020202020204" pitchFamily="34" charset="0"/>
                          <a:cs typeface="Arial" panose="020B0604020202020204" pitchFamily="34" charset="0"/>
                        </a:rPr>
                        <a:t>  September  (8 Weeks since dose2)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5EB8"/>
                    </a:solidFill>
                  </a:tcPr>
                </a:tc>
                <a:extLst>
                  <a:ext uri="{0D108BD9-81ED-4DB2-BD59-A6C34878D82A}">
                    <a16:rowId xmlns:a16="http://schemas.microsoft.com/office/drawing/2014/main" val="1294300839"/>
                  </a:ext>
                </a:extLst>
              </a:tr>
              <a:tr h="220723">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East of England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1,043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232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Arial" panose="020B0604020202020204" pitchFamily="34" charset="0"/>
                          <a:cs typeface="Arial" panose="020B0604020202020204" pitchFamily="34" charset="0"/>
                        </a:rPr>
                        <a:t>22.24%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8D48A"/>
                    </a:solidFill>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811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77.76%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131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13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84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16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30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06617230"/>
                  </a:ext>
                </a:extLst>
              </a:tr>
              <a:tr h="220723">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London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1,302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213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Arial" panose="020B0604020202020204" pitchFamily="34" charset="0"/>
                          <a:cs typeface="Arial" panose="020B0604020202020204" pitchFamily="34" charset="0"/>
                        </a:rPr>
                        <a:t>16.36%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495"/>
                    </a:solidFill>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1,089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83.64%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117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48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20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44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9573122"/>
                  </a:ext>
                </a:extLst>
              </a:tr>
              <a:tr h="220723">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Midlands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1,368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277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Arial" panose="020B0604020202020204" pitchFamily="34" charset="0"/>
                          <a:cs typeface="Arial" panose="020B0604020202020204" pitchFamily="34" charset="0"/>
                        </a:rPr>
                        <a:t>20.25%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ADA8E"/>
                    </a:solidFill>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1,091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79.75%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165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23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96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25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41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2461668"/>
                  </a:ext>
                </a:extLst>
              </a:tr>
              <a:tr h="399509">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North East and Yorkshire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1,285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245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Arial" panose="020B0604020202020204" pitchFamily="34" charset="0"/>
                          <a:cs typeface="Arial" panose="020B0604020202020204" pitchFamily="34" charset="0"/>
                        </a:rPr>
                        <a:t>19.07%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D90"/>
                    </a:solidFill>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1,040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80.93%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135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17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84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18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29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95861935"/>
                  </a:ext>
                </a:extLst>
              </a:tr>
              <a:tr h="220723">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North West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782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96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Arial" panose="020B0604020202020204" pitchFamily="34" charset="0"/>
                          <a:cs typeface="Arial" panose="020B0604020202020204" pitchFamily="34" charset="0"/>
                        </a:rPr>
                        <a:t>12.28%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F9C"/>
                    </a:solidFill>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686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87.72%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50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29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08218471"/>
                  </a:ext>
                </a:extLst>
              </a:tr>
              <a:tr h="220723">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South East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1,135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341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Arial" panose="020B0604020202020204" pitchFamily="34" charset="0"/>
                          <a:cs typeface="Arial" panose="020B0604020202020204" pitchFamily="34" charset="0"/>
                        </a:rPr>
                        <a:t>30.04%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794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69.96%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194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19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128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22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7686606"/>
                  </a:ext>
                </a:extLst>
              </a:tr>
              <a:tr h="220723">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South West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575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167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Arial" panose="020B0604020202020204" pitchFamily="34" charset="0"/>
                          <a:cs typeface="Arial" panose="020B0604020202020204" pitchFamily="34" charset="0"/>
                        </a:rPr>
                        <a:t>29.04%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CC17D"/>
                    </a:solidFill>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408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70.96%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99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12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63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14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cs typeface="Arial" panose="020B0604020202020204" pitchFamily="34" charset="0"/>
                        </a:rPr>
                        <a:t>20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70704316"/>
                  </a:ext>
                </a:extLst>
              </a:tr>
              <a:tr h="220723">
                <a:tc>
                  <a:txBody>
                    <a:bodyPr/>
                    <a:lstStyle/>
                    <a:p>
                      <a:pPr algn="ctr" fontAlgn="b"/>
                      <a:r>
                        <a:rPr lang="en-GB" sz="1100" b="1" i="0" u="none" strike="noStrike" dirty="0">
                          <a:solidFill>
                            <a:schemeClr val="bg1"/>
                          </a:solidFill>
                          <a:effectLst/>
                          <a:latin typeface="Arial" panose="020B0604020202020204" pitchFamily="34" charset="0"/>
                          <a:cs typeface="Arial" panose="020B0604020202020204" pitchFamily="34" charset="0"/>
                        </a:rPr>
                        <a:t>Grand Total</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5EB8"/>
                    </a:solidFill>
                  </a:tcPr>
                </a:tc>
                <a:tc>
                  <a:txBody>
                    <a:bodyPr/>
                    <a:lstStyle/>
                    <a:p>
                      <a:pPr algn="ctr" fontAlgn="b"/>
                      <a:r>
                        <a:rPr lang="en-GB" sz="1100" b="1" i="0" u="none" strike="noStrike" dirty="0">
                          <a:solidFill>
                            <a:schemeClr val="bg1"/>
                          </a:solidFill>
                          <a:effectLst/>
                          <a:latin typeface="Arial" panose="020B0604020202020204" pitchFamily="34" charset="0"/>
                          <a:cs typeface="Arial" panose="020B0604020202020204" pitchFamily="34" charset="0"/>
                        </a:rPr>
                        <a:t>7,490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5EB8"/>
                    </a:solidFill>
                  </a:tcPr>
                </a:tc>
                <a:tc>
                  <a:txBody>
                    <a:bodyPr/>
                    <a:lstStyle/>
                    <a:p>
                      <a:pPr algn="ctr" fontAlgn="b"/>
                      <a:r>
                        <a:rPr lang="en-GB" sz="1100" b="1" i="0" u="none" strike="noStrike" dirty="0">
                          <a:solidFill>
                            <a:schemeClr val="bg1"/>
                          </a:solidFill>
                          <a:effectLst/>
                          <a:latin typeface="Arial" panose="020B0604020202020204" pitchFamily="34" charset="0"/>
                          <a:cs typeface="Arial" panose="020B0604020202020204" pitchFamily="34" charset="0"/>
                        </a:rPr>
                        <a:t>1,571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5EB8"/>
                    </a:solidFill>
                  </a:tcPr>
                </a:tc>
                <a:tc>
                  <a:txBody>
                    <a:bodyPr/>
                    <a:lstStyle/>
                    <a:p>
                      <a:pPr algn="ctr" fontAlgn="b"/>
                      <a:r>
                        <a:rPr lang="en-GB" sz="1100" b="1" i="0" u="none" strike="noStrike" dirty="0">
                          <a:solidFill>
                            <a:schemeClr val="bg1"/>
                          </a:solidFill>
                          <a:effectLst/>
                          <a:latin typeface="Arial" panose="020B0604020202020204" pitchFamily="34" charset="0"/>
                          <a:cs typeface="Arial" panose="020B0604020202020204" pitchFamily="34" charset="0"/>
                        </a:rPr>
                        <a:t>20.97%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5EB8"/>
                    </a:solidFill>
                  </a:tcPr>
                </a:tc>
                <a:tc>
                  <a:txBody>
                    <a:bodyPr/>
                    <a:lstStyle/>
                    <a:p>
                      <a:pPr algn="ctr" fontAlgn="b"/>
                      <a:r>
                        <a:rPr lang="en-GB" sz="1100" b="1" i="0" u="none" strike="noStrike">
                          <a:solidFill>
                            <a:schemeClr val="bg1"/>
                          </a:solidFill>
                          <a:effectLst/>
                          <a:latin typeface="Arial" panose="020B0604020202020204" pitchFamily="34" charset="0"/>
                          <a:cs typeface="Arial" panose="020B0604020202020204" pitchFamily="34" charset="0"/>
                        </a:rPr>
                        <a:t>5,919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5EB8"/>
                    </a:solidFill>
                  </a:tcPr>
                </a:tc>
                <a:tc>
                  <a:txBody>
                    <a:bodyPr/>
                    <a:lstStyle/>
                    <a:p>
                      <a:pPr algn="ctr" fontAlgn="b"/>
                      <a:r>
                        <a:rPr lang="en-GB" sz="1100" b="1" i="0" u="none" strike="noStrike" dirty="0">
                          <a:solidFill>
                            <a:schemeClr val="bg1"/>
                          </a:solidFill>
                          <a:effectLst/>
                          <a:latin typeface="Arial" panose="020B0604020202020204" pitchFamily="34" charset="0"/>
                          <a:cs typeface="Arial" panose="020B0604020202020204" pitchFamily="34" charset="0"/>
                        </a:rPr>
                        <a:t>79.03%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5EB8"/>
                    </a:solidFill>
                  </a:tcPr>
                </a:tc>
                <a:tc>
                  <a:txBody>
                    <a:bodyPr/>
                    <a:lstStyle/>
                    <a:p>
                      <a:pPr algn="ctr" fontAlgn="b"/>
                      <a:r>
                        <a:rPr lang="en-GB" sz="1100" b="1" i="0" u="none" strike="noStrike" dirty="0">
                          <a:solidFill>
                            <a:schemeClr val="bg1"/>
                          </a:solidFill>
                          <a:effectLst/>
                          <a:latin typeface="Arial" panose="020B0604020202020204" pitchFamily="34" charset="0"/>
                          <a:cs typeface="Arial" panose="020B0604020202020204" pitchFamily="34" charset="0"/>
                        </a:rPr>
                        <a:t>891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5EB8"/>
                    </a:solidFill>
                  </a:tcPr>
                </a:tc>
                <a:tc>
                  <a:txBody>
                    <a:bodyPr/>
                    <a:lstStyle/>
                    <a:p>
                      <a:pPr algn="ctr" fontAlgn="b"/>
                      <a:r>
                        <a:rPr lang="en-GB" sz="1100" b="1" i="0" u="none" strike="noStrike" dirty="0">
                          <a:solidFill>
                            <a:schemeClr val="bg1"/>
                          </a:solidFill>
                          <a:effectLst/>
                          <a:latin typeface="Arial" panose="020B0604020202020204" pitchFamily="34" charset="0"/>
                          <a:cs typeface="Arial" panose="020B0604020202020204" pitchFamily="34" charset="0"/>
                        </a:rPr>
                        <a:t>99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5EB8"/>
                    </a:solidFill>
                  </a:tcPr>
                </a:tc>
                <a:tc>
                  <a:txBody>
                    <a:bodyPr/>
                    <a:lstStyle/>
                    <a:p>
                      <a:pPr algn="ctr" fontAlgn="b"/>
                      <a:r>
                        <a:rPr lang="en-GB" sz="1100" b="1" i="0" u="none" strike="noStrike" dirty="0">
                          <a:solidFill>
                            <a:schemeClr val="bg1"/>
                          </a:solidFill>
                          <a:effectLst/>
                          <a:latin typeface="Arial" panose="020B0604020202020204" pitchFamily="34" charset="0"/>
                          <a:cs typeface="Arial" panose="020B0604020202020204" pitchFamily="34" charset="0"/>
                        </a:rPr>
                        <a:t>532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5EB8"/>
                    </a:solidFill>
                  </a:tcPr>
                </a:tc>
                <a:tc>
                  <a:txBody>
                    <a:bodyPr/>
                    <a:lstStyle/>
                    <a:p>
                      <a:pPr algn="ctr" fontAlgn="b"/>
                      <a:r>
                        <a:rPr lang="en-GB" sz="1100" b="1" i="0" u="none" strike="noStrike" dirty="0">
                          <a:solidFill>
                            <a:schemeClr val="bg1"/>
                          </a:solidFill>
                          <a:effectLst/>
                          <a:latin typeface="Arial" panose="020B0604020202020204" pitchFamily="34" charset="0"/>
                          <a:cs typeface="Arial" panose="020B060402020202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5EB8"/>
                    </a:solidFill>
                  </a:tcPr>
                </a:tc>
                <a:tc>
                  <a:txBody>
                    <a:bodyPr/>
                    <a:lstStyle/>
                    <a:p>
                      <a:pPr algn="ctr" fontAlgn="b"/>
                      <a:r>
                        <a:rPr lang="en-GB" sz="1100" b="1" i="0" u="none" strike="noStrike" dirty="0">
                          <a:solidFill>
                            <a:schemeClr val="bg1"/>
                          </a:solidFill>
                          <a:effectLst/>
                          <a:latin typeface="Arial" panose="020B0604020202020204" pitchFamily="34" charset="0"/>
                          <a:cs typeface="Arial" panose="020B0604020202020204" pitchFamily="34" charset="0"/>
                        </a:rPr>
                        <a:t>124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5EB8"/>
                    </a:solidFill>
                  </a:tcPr>
                </a:tc>
                <a:tc>
                  <a:txBody>
                    <a:bodyPr/>
                    <a:lstStyle/>
                    <a:p>
                      <a:pPr algn="ctr" fontAlgn="b"/>
                      <a:r>
                        <a:rPr lang="en-GB" sz="1100" b="1" i="0" u="none" strike="noStrike" dirty="0">
                          <a:solidFill>
                            <a:schemeClr val="bg1"/>
                          </a:solidFill>
                          <a:effectLst/>
                          <a:latin typeface="Arial" panose="020B0604020202020204" pitchFamily="34" charset="0"/>
                          <a:cs typeface="Arial" panose="020B0604020202020204" pitchFamily="34" charset="0"/>
                        </a:rPr>
                        <a:t>216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5EB8"/>
                    </a:solidFill>
                  </a:tcPr>
                </a:tc>
                <a:extLst>
                  <a:ext uri="{0D108BD9-81ED-4DB2-BD59-A6C34878D82A}">
                    <a16:rowId xmlns:a16="http://schemas.microsoft.com/office/drawing/2014/main" val="3377167241"/>
                  </a:ext>
                </a:extLst>
              </a:tr>
            </a:tbl>
          </a:graphicData>
        </a:graphic>
      </p:graphicFrame>
      <p:sp>
        <p:nvSpPr>
          <p:cNvPr id="6" name="TextBox 5">
            <a:extLst>
              <a:ext uri="{FF2B5EF4-FFF2-40B4-BE49-F238E27FC236}">
                <a16:creationId xmlns:a16="http://schemas.microsoft.com/office/drawing/2014/main" id="{A5D68B9C-C205-4D2F-9B3A-1E8730F70D93}"/>
              </a:ext>
            </a:extLst>
          </p:cNvPr>
          <p:cNvSpPr txBox="1"/>
          <p:nvPr/>
        </p:nvSpPr>
        <p:spPr>
          <a:xfrm>
            <a:off x="345213" y="6268462"/>
            <a:ext cx="8551137" cy="400110"/>
          </a:xfrm>
          <a:prstGeom prst="rect">
            <a:avLst/>
          </a:prstGeom>
          <a:noFill/>
        </p:spPr>
        <p:txBody>
          <a:bodyPr wrap="square" rtlCol="0">
            <a:spAutoFit/>
          </a:bodyPr>
          <a:lstStyle/>
          <a:p>
            <a:r>
              <a:rPr lang="en-GB" sz="1000" b="1" dirty="0">
                <a:latin typeface="Arial" panose="020B0604020202020204" pitchFamily="34" charset="0"/>
              </a:rPr>
              <a:t>Footnote: There are no RAG ratings. The colour coding Red : Green reflects the data range showing highest to lowest values</a:t>
            </a:r>
          </a:p>
          <a:p>
            <a:r>
              <a:rPr lang="en-GB" sz="1000" b="1" dirty="0">
                <a:latin typeface="Arial" panose="020B0604020202020204" pitchFamily="34" charset="0"/>
              </a:rPr>
              <a:t>                  Month Eligibility includes those that have completed their primary course and their last vaccination was at least 3 months ago</a:t>
            </a:r>
          </a:p>
        </p:txBody>
      </p:sp>
      <p:sp>
        <p:nvSpPr>
          <p:cNvPr id="10" name="Title 2">
            <a:extLst>
              <a:ext uri="{FF2B5EF4-FFF2-40B4-BE49-F238E27FC236}">
                <a16:creationId xmlns:a16="http://schemas.microsoft.com/office/drawing/2014/main" id="{1048A4A0-4B1B-4CA5-8CEA-A6370EBFD4B4}"/>
              </a:ext>
            </a:extLst>
          </p:cNvPr>
          <p:cNvSpPr>
            <a:spLocks noGrp="1"/>
          </p:cNvSpPr>
          <p:nvPr>
            <p:ph type="title"/>
          </p:nvPr>
        </p:nvSpPr>
        <p:spPr>
          <a:xfrm>
            <a:off x="388800" y="216000"/>
            <a:ext cx="9890781" cy="611649"/>
          </a:xfrm>
        </p:spPr>
        <p:txBody>
          <a:bodyPr vert="horz">
            <a:noAutofit/>
          </a:bodyPr>
          <a:lstStyle/>
          <a:p>
            <a:r>
              <a:rPr lang="en-US" sz="2000" dirty="0"/>
              <a:t>National Position – 5 to 11 Severely Immunosuppressed</a:t>
            </a:r>
            <a:endParaRPr lang="en-GB" sz="2000" dirty="0"/>
          </a:p>
        </p:txBody>
      </p:sp>
      <p:graphicFrame>
        <p:nvGraphicFramePr>
          <p:cNvPr id="11" name="Table 10">
            <a:extLst>
              <a:ext uri="{FF2B5EF4-FFF2-40B4-BE49-F238E27FC236}">
                <a16:creationId xmlns:a16="http://schemas.microsoft.com/office/drawing/2014/main" id="{54CB5D89-6FD9-4CBF-A601-6BBD517127CC}"/>
              </a:ext>
            </a:extLst>
          </p:cNvPr>
          <p:cNvGraphicFramePr>
            <a:graphicFrameLocks noGrp="1"/>
          </p:cNvGraphicFramePr>
          <p:nvPr/>
        </p:nvGraphicFramePr>
        <p:xfrm>
          <a:off x="469292" y="739104"/>
          <a:ext cx="10610609" cy="511997"/>
        </p:xfrm>
        <a:graphic>
          <a:graphicData uri="http://schemas.openxmlformats.org/drawingml/2006/table">
            <a:tbl>
              <a:tblPr/>
              <a:tblGrid>
                <a:gridCol w="10610609">
                  <a:extLst>
                    <a:ext uri="{9D8B030D-6E8A-4147-A177-3AD203B41FA5}">
                      <a16:colId xmlns:a16="http://schemas.microsoft.com/office/drawing/2014/main" val="1627462670"/>
                    </a:ext>
                  </a:extLst>
                </a:gridCol>
              </a:tblGrid>
              <a:tr h="40090">
                <a:tc>
                  <a:txBody>
                    <a:bodyPr/>
                    <a:lstStyle/>
                    <a:p>
                      <a:pPr algn="l" fontAlgn="b"/>
                      <a:r>
                        <a:rPr lang="en-GB" sz="1400" b="1" i="0" u="none" strike="noStrike" dirty="0">
                          <a:solidFill>
                            <a:srgbClr val="005EB8"/>
                          </a:solidFill>
                          <a:effectLst/>
                          <a:latin typeface="Arial" panose="020B0604020202020204" pitchFamily="34" charset="0"/>
                        </a:rPr>
                        <a:t>Key Headlines – as reported on 9</a:t>
                      </a:r>
                      <a:r>
                        <a:rPr lang="en-GB" sz="1400" b="1" i="0" u="none" strike="noStrike" baseline="30000" dirty="0">
                          <a:solidFill>
                            <a:srgbClr val="005EB8"/>
                          </a:solidFill>
                          <a:effectLst/>
                          <a:latin typeface="Arial" panose="020B0604020202020204" pitchFamily="34" charset="0"/>
                        </a:rPr>
                        <a:t>th</a:t>
                      </a:r>
                      <a:r>
                        <a:rPr lang="en-GB" sz="1400" b="1" i="0" u="none" strike="noStrike" dirty="0">
                          <a:solidFill>
                            <a:srgbClr val="005EB8"/>
                          </a:solidFill>
                          <a:effectLst/>
                          <a:latin typeface="Arial" panose="020B0604020202020204" pitchFamily="34" charset="0"/>
                        </a:rPr>
                        <a:t> August</a:t>
                      </a:r>
                    </a:p>
                  </a:txBody>
                  <a:tcPr marL="9525" marR="9525" marT="9525" marB="0" anchor="b">
                    <a:lnL>
                      <a:noFill/>
                    </a:lnL>
                    <a:lnR>
                      <a:noFill/>
                    </a:lnR>
                    <a:lnT>
                      <a:noFill/>
                    </a:lnT>
                    <a:lnB>
                      <a:noFill/>
                    </a:lnB>
                  </a:tcPr>
                </a:tc>
                <a:extLst>
                  <a:ext uri="{0D108BD9-81ED-4DB2-BD59-A6C34878D82A}">
                    <a16:rowId xmlns:a16="http://schemas.microsoft.com/office/drawing/2014/main" val="3757900917"/>
                  </a:ext>
                </a:extLst>
              </a:tr>
              <a:tr h="289112">
                <a:tc>
                  <a:txBody>
                    <a:bodyPr/>
                    <a:lstStyle/>
                    <a:p>
                      <a:pPr algn="l" fontAlgn="t"/>
                      <a:r>
                        <a:rPr lang="en-GB" sz="1200" b="0" i="0" u="none" strike="noStrike" dirty="0">
                          <a:solidFill>
                            <a:srgbClr val="005EB8"/>
                          </a:solidFill>
                          <a:effectLst/>
                          <a:latin typeface="Arial" panose="020B0604020202020204" pitchFamily="34" charset="0"/>
                        </a:rPr>
                        <a:t>The table below reports uptake of 1st , 2nd, 3rd dose vaccinations for the 5 to 11s Severely Immunosuppressed, broken down by Region</a:t>
                      </a:r>
                    </a:p>
                  </a:txBody>
                  <a:tcPr marL="9525" marR="9525" marT="9525" marB="0">
                    <a:lnL>
                      <a:noFill/>
                    </a:lnL>
                    <a:lnR>
                      <a:noFill/>
                    </a:lnR>
                    <a:lnT>
                      <a:noFill/>
                    </a:lnT>
                    <a:lnB>
                      <a:noFill/>
                    </a:lnB>
                  </a:tcPr>
                </a:tc>
                <a:extLst>
                  <a:ext uri="{0D108BD9-81ED-4DB2-BD59-A6C34878D82A}">
                    <a16:rowId xmlns:a16="http://schemas.microsoft.com/office/drawing/2014/main" val="2225278209"/>
                  </a:ext>
                </a:extLst>
              </a:tr>
            </a:tbl>
          </a:graphicData>
        </a:graphic>
      </p:graphicFrame>
    </p:spTree>
    <p:extLst>
      <p:ext uri="{BB962C8B-B14F-4D97-AF65-F5344CB8AC3E}">
        <p14:creationId xmlns:p14="http://schemas.microsoft.com/office/powerpoint/2010/main" val="32443770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D15406C2-D306-4CD5-838D-2090EFBD6463}"/>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9218" name="think-cell Slide" r:id="rId5" imgW="416" imgH="416" progId="TCLayout.ActiveDocument.1">
                  <p:embed/>
                </p:oleObj>
              </mc:Choice>
              <mc:Fallback>
                <p:oleObj name="think-cell Slide" r:id="rId5" imgW="416" imgH="416" progId="TCLayout.ActiveDocument.1">
                  <p:embed/>
                  <p:pic>
                    <p:nvPicPr>
                      <p:cNvPr id="5" name="Object 4" hidden="1">
                        <a:extLst>
                          <a:ext uri="{FF2B5EF4-FFF2-40B4-BE49-F238E27FC236}">
                            <a16:creationId xmlns:a16="http://schemas.microsoft.com/office/drawing/2014/main" id="{D15406C2-D306-4CD5-838D-2090EFBD6463}"/>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2" name="TextBox 21">
            <a:extLst>
              <a:ext uri="{FF2B5EF4-FFF2-40B4-BE49-F238E27FC236}">
                <a16:creationId xmlns:a16="http://schemas.microsoft.com/office/drawing/2014/main" id="{57C17874-2D0D-4675-A5EF-9AE0E6506756}"/>
              </a:ext>
            </a:extLst>
          </p:cNvPr>
          <p:cNvSpPr txBox="1"/>
          <p:nvPr/>
        </p:nvSpPr>
        <p:spPr>
          <a:xfrm>
            <a:off x="8199118" y="1379375"/>
            <a:ext cx="3426267" cy="1887696"/>
          </a:xfrm>
          <a:prstGeom prst="rect">
            <a:avLst/>
          </a:prstGeom>
          <a:noFill/>
        </p:spPr>
        <p:txBody>
          <a:bodyPr wrap="square" rtlCol="0">
            <a:spAutoFit/>
          </a:bodyPr>
          <a:lstStyle/>
          <a:p>
            <a:pPr marL="285750" indent="-285750">
              <a:spcBef>
                <a:spcPts val="200"/>
              </a:spcBef>
              <a:spcAft>
                <a:spcPts val="200"/>
              </a:spcAft>
              <a:buClr>
                <a:schemeClr val="tx2"/>
              </a:buClr>
              <a:buFont typeface="Arial" panose="020B0604020202020204" pitchFamily="34" charset="0"/>
              <a:buChar char="•"/>
            </a:pPr>
            <a:r>
              <a:rPr lang="en-GB" sz="1100" b="1" dirty="0">
                <a:latin typeface="Arial" panose="020B0604020202020204" pitchFamily="34" charset="0"/>
                <a:cs typeface="Arial" panose="020B0604020202020204" pitchFamily="34" charset="0"/>
              </a:rPr>
              <a:t>38,128 (62.80%) </a:t>
            </a:r>
            <a:r>
              <a:rPr lang="en-GB" sz="1100" dirty="0">
                <a:latin typeface="Arial" panose="020B0604020202020204" pitchFamily="34" charset="0"/>
                <a:cs typeface="Arial" panose="020B0604020202020204" pitchFamily="34" charset="0"/>
              </a:rPr>
              <a:t>of the Adult Severely Immunosuppressed population who are spring booster eligible</a:t>
            </a:r>
            <a:r>
              <a:rPr lang="en-GB" sz="1100" b="1" dirty="0">
                <a:latin typeface="Arial" panose="020B0604020202020204" pitchFamily="34" charset="0"/>
                <a:cs typeface="Arial" panose="020B0604020202020204" pitchFamily="34" charset="0"/>
              </a:rPr>
              <a:t> (60,711) </a:t>
            </a:r>
            <a:r>
              <a:rPr lang="en-GB" sz="1100" dirty="0">
                <a:latin typeface="Arial" panose="020B0604020202020204" pitchFamily="34" charset="0"/>
                <a:cs typeface="Arial" panose="020B0604020202020204" pitchFamily="34" charset="0"/>
              </a:rPr>
              <a:t>have received their vaccination in the South West</a:t>
            </a:r>
            <a:endParaRPr lang="en-GB" sz="1100" b="1" dirty="0">
              <a:latin typeface="Arial" panose="020B0604020202020204" pitchFamily="34" charset="0"/>
              <a:cs typeface="Arial" panose="020B0604020202020204" pitchFamily="34" charset="0"/>
            </a:endParaRPr>
          </a:p>
          <a:p>
            <a:pPr marL="285750" indent="-285750">
              <a:spcBef>
                <a:spcPts val="200"/>
              </a:spcBef>
              <a:spcAft>
                <a:spcPts val="200"/>
              </a:spcAft>
              <a:buClr>
                <a:schemeClr val="tx2"/>
              </a:buClr>
              <a:buFont typeface="Arial" panose="020B0604020202020204" pitchFamily="34" charset="0"/>
              <a:buChar char="•"/>
            </a:pPr>
            <a:r>
              <a:rPr lang="en-GB" sz="1100" b="1" dirty="0">
                <a:latin typeface="Arial" panose="020B0604020202020204" pitchFamily="34" charset="0"/>
                <a:cs typeface="Arial" panose="020B0604020202020204" pitchFamily="34" charset="0"/>
              </a:rPr>
              <a:t>Somerset</a:t>
            </a:r>
            <a:r>
              <a:rPr lang="en-GB" sz="1100" dirty="0">
                <a:latin typeface="Arial" panose="020B0604020202020204" pitchFamily="34" charset="0"/>
                <a:cs typeface="Arial" panose="020B0604020202020204" pitchFamily="34" charset="0"/>
              </a:rPr>
              <a:t> have achieved a vaccination uptake of </a:t>
            </a:r>
            <a:r>
              <a:rPr lang="en-GB" sz="1100" b="1" dirty="0">
                <a:latin typeface="Arial" panose="020B0604020202020204" pitchFamily="34" charset="0"/>
                <a:cs typeface="Arial" panose="020B0604020202020204" pitchFamily="34" charset="0"/>
              </a:rPr>
              <a:t>74.20% </a:t>
            </a:r>
            <a:r>
              <a:rPr lang="en-GB" sz="1100" dirty="0">
                <a:latin typeface="Arial" panose="020B0604020202020204" pitchFamily="34" charset="0"/>
                <a:cs typeface="Arial" panose="020B0604020202020204" pitchFamily="34" charset="0"/>
              </a:rPr>
              <a:t>versus </a:t>
            </a:r>
            <a:r>
              <a:rPr lang="en-GB" sz="1100" b="1" dirty="0">
                <a:latin typeface="Arial" panose="020B0604020202020204" pitchFamily="34" charset="0"/>
                <a:cs typeface="Arial" panose="020B0604020202020204" pitchFamily="34" charset="0"/>
              </a:rPr>
              <a:t>Devon</a:t>
            </a:r>
            <a:r>
              <a:rPr lang="en-GB" sz="1100" dirty="0">
                <a:latin typeface="Arial" panose="020B0604020202020204" pitchFamily="34" charset="0"/>
                <a:cs typeface="Arial" panose="020B0604020202020204" pitchFamily="34" charset="0"/>
              </a:rPr>
              <a:t> with a vaccination uptake rate of </a:t>
            </a:r>
            <a:r>
              <a:rPr lang="en-GB" sz="1100" b="1" dirty="0">
                <a:latin typeface="Arial" panose="020B0604020202020204" pitchFamily="34" charset="0"/>
                <a:cs typeface="Arial" panose="020B0604020202020204" pitchFamily="34" charset="0"/>
              </a:rPr>
              <a:t>58.83%</a:t>
            </a:r>
          </a:p>
          <a:p>
            <a:pPr marL="285750" indent="-285750">
              <a:spcBef>
                <a:spcPts val="200"/>
              </a:spcBef>
              <a:spcAft>
                <a:spcPts val="200"/>
              </a:spcAft>
              <a:buClr>
                <a:schemeClr val="tx2"/>
              </a:buClr>
              <a:buFont typeface="Arial" panose="020B0604020202020204" pitchFamily="34" charset="0"/>
              <a:buChar char="•"/>
            </a:pPr>
            <a:r>
              <a:rPr lang="en-GB" sz="1100" dirty="0">
                <a:latin typeface="Arial" panose="020B0604020202020204" pitchFamily="34" charset="0"/>
                <a:cs typeface="Arial" panose="020B0604020202020204" pitchFamily="34" charset="0"/>
              </a:rPr>
              <a:t>Those eligible for a spring booster has reduced due to deceased patients being removed from the cohort</a:t>
            </a:r>
            <a:endParaRPr lang="en-GB" sz="1100" b="1" dirty="0">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E9CF1567-FE5E-4F4F-AC07-4DDE237F6C6F}"/>
              </a:ext>
            </a:extLst>
          </p:cNvPr>
          <p:cNvSpPr txBox="1"/>
          <p:nvPr/>
        </p:nvSpPr>
        <p:spPr>
          <a:xfrm>
            <a:off x="465387" y="3451449"/>
            <a:ext cx="11159998" cy="651460"/>
          </a:xfrm>
          <a:prstGeom prst="rect">
            <a:avLst/>
          </a:prstGeom>
          <a:noFill/>
        </p:spPr>
        <p:txBody>
          <a:bodyPr wrap="square" rtlCol="0">
            <a:spAutoFit/>
          </a:bodyPr>
          <a:lstStyle/>
          <a:p>
            <a:pPr marL="285750" indent="-285750">
              <a:spcBef>
                <a:spcPts val="200"/>
              </a:spcBef>
              <a:spcAft>
                <a:spcPts val="200"/>
              </a:spcAft>
              <a:buClr>
                <a:schemeClr val="tx2"/>
              </a:buClr>
              <a:buFont typeface="Arial" panose="020B0604020202020204" pitchFamily="34" charset="0"/>
              <a:buChar char="•"/>
            </a:pPr>
            <a:r>
              <a:rPr lang="en-GB" sz="1100" dirty="0">
                <a:latin typeface="Arial" panose="020B0604020202020204" pitchFamily="34" charset="0"/>
                <a:cs typeface="Arial" panose="020B0604020202020204" pitchFamily="34" charset="0"/>
              </a:rPr>
              <a:t>The table below reports the weekly change in spring booster vaccinations. There has been a </a:t>
            </a:r>
            <a:r>
              <a:rPr lang="en-GB" sz="1100" b="1" dirty="0">
                <a:latin typeface="Arial" panose="020B0604020202020204" pitchFamily="34" charset="0"/>
                <a:cs typeface="Arial" panose="020B0604020202020204" pitchFamily="34" charset="0"/>
              </a:rPr>
              <a:t>1.15% (629) </a:t>
            </a:r>
            <a:r>
              <a:rPr lang="en-GB" sz="1100" dirty="0">
                <a:latin typeface="Arial" panose="020B0604020202020204" pitchFamily="34" charset="0"/>
                <a:cs typeface="Arial" panose="020B0604020202020204" pitchFamily="34" charset="0"/>
              </a:rPr>
              <a:t>increase in the number of those receiving their spring boosters</a:t>
            </a:r>
          </a:p>
          <a:p>
            <a:pPr marL="285750" indent="-285750">
              <a:spcBef>
                <a:spcPts val="200"/>
              </a:spcBef>
              <a:spcAft>
                <a:spcPts val="200"/>
              </a:spcAft>
              <a:buClr>
                <a:schemeClr val="tx2"/>
              </a:buClr>
              <a:buFont typeface="Arial" panose="020B0604020202020204" pitchFamily="34" charset="0"/>
              <a:buChar char="•"/>
            </a:pPr>
            <a:r>
              <a:rPr lang="en-GB" sz="1100" dirty="0">
                <a:latin typeface="Arial" panose="020B0604020202020204" pitchFamily="34" charset="0"/>
                <a:cs typeface="Arial" panose="020B0604020202020204" pitchFamily="34" charset="0"/>
              </a:rPr>
              <a:t>The </a:t>
            </a:r>
            <a:r>
              <a:rPr lang="en-GB" sz="1100" b="1" dirty="0">
                <a:latin typeface="Arial" panose="020B0604020202020204" pitchFamily="34" charset="0"/>
                <a:cs typeface="Arial" panose="020B0604020202020204" pitchFamily="34" charset="0"/>
              </a:rPr>
              <a:t>Gloucestershire </a:t>
            </a:r>
            <a:r>
              <a:rPr lang="en-GB" sz="1100" dirty="0">
                <a:latin typeface="Arial" panose="020B0604020202020204" pitchFamily="34" charset="0"/>
                <a:cs typeface="Arial" panose="020B0604020202020204" pitchFamily="34" charset="0"/>
              </a:rPr>
              <a:t>has vaccinated an additional </a:t>
            </a:r>
            <a:r>
              <a:rPr lang="en-GB" sz="1100" b="1" dirty="0">
                <a:latin typeface="Arial" panose="020B0604020202020204" pitchFamily="34" charset="0"/>
                <a:cs typeface="Arial" panose="020B0604020202020204" pitchFamily="34" charset="0"/>
              </a:rPr>
              <a:t>115 </a:t>
            </a:r>
            <a:r>
              <a:rPr lang="en-GB" sz="1100" dirty="0">
                <a:latin typeface="Arial" panose="020B0604020202020204" pitchFamily="34" charset="0"/>
                <a:cs typeface="Arial" panose="020B0604020202020204" pitchFamily="34" charset="0"/>
              </a:rPr>
              <a:t>individuals (</a:t>
            </a:r>
            <a:r>
              <a:rPr lang="en-GB" sz="1100" b="1" dirty="0">
                <a:latin typeface="Arial" panose="020B0604020202020204" pitchFamily="34" charset="0"/>
                <a:cs typeface="Arial" panose="020B0604020202020204" pitchFamily="34" charset="0"/>
              </a:rPr>
              <a:t>1.68% </a:t>
            </a:r>
            <a:r>
              <a:rPr lang="en-GB" sz="1100" dirty="0">
                <a:latin typeface="Arial" panose="020B0604020202020204" pitchFamily="34" charset="0"/>
                <a:cs typeface="Arial" panose="020B0604020202020204" pitchFamily="34" charset="0"/>
              </a:rPr>
              <a:t>increase) compared to the </a:t>
            </a:r>
            <a:r>
              <a:rPr lang="en-GB" sz="1100" b="1" dirty="0">
                <a:latin typeface="Arial" panose="020B0604020202020204" pitchFamily="34" charset="0"/>
                <a:cs typeface="Arial" panose="020B0604020202020204" pitchFamily="34" charset="0"/>
              </a:rPr>
              <a:t>Devon </a:t>
            </a:r>
            <a:r>
              <a:rPr lang="en-GB" sz="1100" dirty="0">
                <a:latin typeface="Arial" panose="020B0604020202020204" pitchFamily="34" charset="0"/>
                <a:cs typeface="Arial" panose="020B0604020202020204" pitchFamily="34" charset="0"/>
              </a:rPr>
              <a:t>system that has vaccinated an additional </a:t>
            </a:r>
            <a:r>
              <a:rPr lang="en-GB" sz="1100" b="1" dirty="0">
                <a:latin typeface="Arial" panose="020B0604020202020204" pitchFamily="34" charset="0"/>
                <a:cs typeface="Arial" panose="020B0604020202020204" pitchFamily="34" charset="0"/>
              </a:rPr>
              <a:t>68</a:t>
            </a:r>
            <a:r>
              <a:rPr lang="en-GB" sz="1100" dirty="0">
                <a:latin typeface="Arial" panose="020B0604020202020204" pitchFamily="34" charset="0"/>
                <a:cs typeface="Arial" panose="020B0604020202020204" pitchFamily="34" charset="0"/>
              </a:rPr>
              <a:t> individuals (</a:t>
            </a:r>
            <a:r>
              <a:rPr lang="en-GB" sz="1100" b="1" dirty="0">
                <a:latin typeface="Arial" panose="020B0604020202020204" pitchFamily="34" charset="0"/>
                <a:cs typeface="Arial" panose="020B0604020202020204" pitchFamily="34" charset="0"/>
              </a:rPr>
              <a:t>0.65% </a:t>
            </a:r>
            <a:r>
              <a:rPr lang="en-GB" sz="1100" dirty="0">
                <a:latin typeface="Arial" panose="020B0604020202020204" pitchFamily="34" charset="0"/>
                <a:cs typeface="Arial" panose="020B0604020202020204" pitchFamily="34" charset="0"/>
              </a:rPr>
              <a:t>increase)</a:t>
            </a:r>
            <a:endParaRPr lang="en-GB" sz="1100" b="1" dirty="0">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3F8D90C1-C0C3-4427-887A-5E8EEABFA5A3}"/>
              </a:ext>
            </a:extLst>
          </p:cNvPr>
          <p:cNvSpPr txBox="1"/>
          <p:nvPr/>
        </p:nvSpPr>
        <p:spPr>
          <a:xfrm>
            <a:off x="345213" y="6268462"/>
            <a:ext cx="8551137" cy="400110"/>
          </a:xfrm>
          <a:prstGeom prst="rect">
            <a:avLst/>
          </a:prstGeom>
          <a:noFill/>
        </p:spPr>
        <p:txBody>
          <a:bodyPr wrap="square" rtlCol="0">
            <a:spAutoFit/>
          </a:bodyPr>
          <a:lstStyle/>
          <a:p>
            <a:r>
              <a:rPr lang="en-GB" sz="1000" b="1" dirty="0">
                <a:latin typeface="Arial" panose="020B0604020202020204" pitchFamily="34" charset="0"/>
              </a:rPr>
              <a:t>Footnote: There are no RAG ratings. The colour coding Red : Green reflects the data range showing highest to lowest values</a:t>
            </a:r>
          </a:p>
          <a:p>
            <a:r>
              <a:rPr lang="en-GB" sz="1000" b="1" dirty="0">
                <a:latin typeface="Arial" panose="020B0604020202020204" pitchFamily="34" charset="0"/>
              </a:rPr>
              <a:t>                  Month Eligibility includes those that have completed their primary course and their last vaccination was at least 3 months ago</a:t>
            </a:r>
          </a:p>
        </p:txBody>
      </p:sp>
      <p:pic>
        <p:nvPicPr>
          <p:cNvPr id="16" name="Picture 15">
            <a:extLst>
              <a:ext uri="{FF2B5EF4-FFF2-40B4-BE49-F238E27FC236}">
                <a16:creationId xmlns:a16="http://schemas.microsoft.com/office/drawing/2014/main" id="{6A13D545-462E-4BAD-8BD8-0EA13D0F7E6F}"/>
              </a:ext>
            </a:extLst>
          </p:cNvPr>
          <p:cNvPicPr>
            <a:picLocks/>
          </p:cNvPicPr>
          <p:nvPr/>
        </p:nvPicPr>
        <p:blipFill>
          <a:blip r:embed="rId7">
            <a:extLst>
              <a:ext uri="{28A0092B-C50C-407E-A947-70E740481C1C}">
                <a14:useLocalDpi xmlns:a14="http://schemas.microsoft.com/office/drawing/2010/main" val="0"/>
              </a:ext>
            </a:extLst>
          </a:blip>
          <a:srcRect/>
          <a:stretch/>
        </p:blipFill>
        <p:spPr>
          <a:xfrm>
            <a:off x="465387" y="1309785"/>
            <a:ext cx="7733731" cy="2082982"/>
          </a:xfrm>
          <a:prstGeom prst="rect">
            <a:avLst/>
          </a:prstGeom>
        </p:spPr>
      </p:pic>
      <p:pic>
        <p:nvPicPr>
          <p:cNvPr id="17" name="Picture 16">
            <a:extLst>
              <a:ext uri="{FF2B5EF4-FFF2-40B4-BE49-F238E27FC236}">
                <a16:creationId xmlns:a16="http://schemas.microsoft.com/office/drawing/2014/main" id="{392E2EEB-411D-4E54-A718-D2C0F5E2AA0E}"/>
              </a:ext>
            </a:extLst>
          </p:cNvPr>
          <p:cNvPicPr>
            <a:picLocks/>
          </p:cNvPicPr>
          <p:nvPr/>
        </p:nvPicPr>
        <p:blipFill>
          <a:blip r:embed="rId8">
            <a:extLst>
              <a:ext uri="{28A0092B-C50C-407E-A947-70E740481C1C}">
                <a14:useLocalDpi xmlns:a14="http://schemas.microsoft.com/office/drawing/2010/main" val="0"/>
              </a:ext>
            </a:extLst>
          </a:blip>
          <a:srcRect/>
          <a:stretch/>
        </p:blipFill>
        <p:spPr>
          <a:xfrm>
            <a:off x="465387" y="4161592"/>
            <a:ext cx="11160000" cy="1957304"/>
          </a:xfrm>
          <a:prstGeom prst="rect">
            <a:avLst/>
          </a:prstGeom>
        </p:spPr>
      </p:pic>
      <p:sp>
        <p:nvSpPr>
          <p:cNvPr id="13" name="Title 2">
            <a:extLst>
              <a:ext uri="{FF2B5EF4-FFF2-40B4-BE49-F238E27FC236}">
                <a16:creationId xmlns:a16="http://schemas.microsoft.com/office/drawing/2014/main" id="{9E2778BD-089D-4201-BCF3-E45DE1695ED3}"/>
              </a:ext>
            </a:extLst>
          </p:cNvPr>
          <p:cNvSpPr>
            <a:spLocks noGrp="1"/>
          </p:cNvSpPr>
          <p:nvPr>
            <p:ph type="title"/>
          </p:nvPr>
        </p:nvSpPr>
        <p:spPr>
          <a:xfrm>
            <a:off x="388800" y="216000"/>
            <a:ext cx="9890781" cy="611649"/>
          </a:xfrm>
        </p:spPr>
        <p:txBody>
          <a:bodyPr vert="horz">
            <a:noAutofit/>
          </a:bodyPr>
          <a:lstStyle/>
          <a:p>
            <a:r>
              <a:rPr lang="en-US" sz="2000" dirty="0"/>
              <a:t>South West Regional Position –Severely Immunosuppressed</a:t>
            </a:r>
            <a:endParaRPr lang="en-GB" sz="2000" dirty="0"/>
          </a:p>
        </p:txBody>
      </p:sp>
      <p:graphicFrame>
        <p:nvGraphicFramePr>
          <p:cNvPr id="14" name="Table 13">
            <a:extLst>
              <a:ext uri="{FF2B5EF4-FFF2-40B4-BE49-F238E27FC236}">
                <a16:creationId xmlns:a16="http://schemas.microsoft.com/office/drawing/2014/main" id="{D7439BB5-E09C-4719-8281-7A64BED529A7}"/>
              </a:ext>
            </a:extLst>
          </p:cNvPr>
          <p:cNvGraphicFramePr>
            <a:graphicFrameLocks noGrp="1"/>
          </p:cNvGraphicFramePr>
          <p:nvPr/>
        </p:nvGraphicFramePr>
        <p:xfrm>
          <a:off x="469292" y="739104"/>
          <a:ext cx="10610609" cy="511997"/>
        </p:xfrm>
        <a:graphic>
          <a:graphicData uri="http://schemas.openxmlformats.org/drawingml/2006/table">
            <a:tbl>
              <a:tblPr/>
              <a:tblGrid>
                <a:gridCol w="10610609">
                  <a:extLst>
                    <a:ext uri="{9D8B030D-6E8A-4147-A177-3AD203B41FA5}">
                      <a16:colId xmlns:a16="http://schemas.microsoft.com/office/drawing/2014/main" val="1627462670"/>
                    </a:ext>
                  </a:extLst>
                </a:gridCol>
              </a:tblGrid>
              <a:tr h="40090">
                <a:tc>
                  <a:txBody>
                    <a:bodyPr/>
                    <a:lstStyle/>
                    <a:p>
                      <a:pPr algn="l" fontAlgn="b"/>
                      <a:r>
                        <a:rPr lang="en-GB" sz="1400" b="1" i="0" u="none" strike="noStrike" dirty="0">
                          <a:solidFill>
                            <a:srgbClr val="005EB8"/>
                          </a:solidFill>
                          <a:effectLst/>
                          <a:latin typeface="Arial" panose="020B0604020202020204" pitchFamily="34" charset="0"/>
                        </a:rPr>
                        <a:t>Key Headlines – as reported on 9</a:t>
                      </a:r>
                      <a:r>
                        <a:rPr lang="en-GB" sz="1400" b="1" i="0" u="none" strike="noStrike" baseline="30000" dirty="0">
                          <a:solidFill>
                            <a:srgbClr val="005EB8"/>
                          </a:solidFill>
                          <a:effectLst/>
                          <a:latin typeface="Arial" panose="020B0604020202020204" pitchFamily="34" charset="0"/>
                        </a:rPr>
                        <a:t>th</a:t>
                      </a:r>
                      <a:r>
                        <a:rPr lang="en-GB" sz="1400" b="1" i="0" u="none" strike="noStrike" dirty="0">
                          <a:solidFill>
                            <a:srgbClr val="005EB8"/>
                          </a:solidFill>
                          <a:effectLst/>
                          <a:latin typeface="Arial" panose="020B0604020202020204" pitchFamily="34" charset="0"/>
                        </a:rPr>
                        <a:t> August</a:t>
                      </a:r>
                    </a:p>
                  </a:txBody>
                  <a:tcPr marL="9525" marR="9525" marT="9525" marB="0" anchor="b">
                    <a:lnL>
                      <a:noFill/>
                    </a:lnL>
                    <a:lnR>
                      <a:noFill/>
                    </a:lnR>
                    <a:lnT>
                      <a:noFill/>
                    </a:lnT>
                    <a:lnB>
                      <a:noFill/>
                    </a:lnB>
                  </a:tcPr>
                </a:tc>
                <a:extLst>
                  <a:ext uri="{0D108BD9-81ED-4DB2-BD59-A6C34878D82A}">
                    <a16:rowId xmlns:a16="http://schemas.microsoft.com/office/drawing/2014/main" val="3757900917"/>
                  </a:ext>
                </a:extLst>
              </a:tr>
              <a:tr h="289112">
                <a:tc>
                  <a:txBody>
                    <a:bodyPr/>
                    <a:lstStyle/>
                    <a:p>
                      <a:pPr algn="l" fontAlgn="t"/>
                      <a:r>
                        <a:rPr lang="en-GB" sz="1200" b="0" i="0" u="none" strike="noStrike" dirty="0">
                          <a:solidFill>
                            <a:srgbClr val="005EB8"/>
                          </a:solidFill>
                          <a:effectLst/>
                          <a:latin typeface="Arial" panose="020B0604020202020204" pitchFamily="34" charset="0"/>
                        </a:rPr>
                        <a:t>The table below reports uptake of 1st , 2nd, 3rd and spring booster dose vaccinations for the Adult Severely Immunosuppressed, broken down by system.</a:t>
                      </a:r>
                    </a:p>
                  </a:txBody>
                  <a:tcPr marL="9525" marR="9525" marT="9525" marB="0">
                    <a:lnL>
                      <a:noFill/>
                    </a:lnL>
                    <a:lnR>
                      <a:noFill/>
                    </a:lnR>
                    <a:lnT>
                      <a:noFill/>
                    </a:lnT>
                    <a:lnB>
                      <a:noFill/>
                    </a:lnB>
                  </a:tcPr>
                </a:tc>
                <a:extLst>
                  <a:ext uri="{0D108BD9-81ED-4DB2-BD59-A6C34878D82A}">
                    <a16:rowId xmlns:a16="http://schemas.microsoft.com/office/drawing/2014/main" val="2225278209"/>
                  </a:ext>
                </a:extLst>
              </a:tr>
            </a:tbl>
          </a:graphicData>
        </a:graphic>
      </p:graphicFrame>
    </p:spTree>
    <p:extLst>
      <p:ext uri="{BB962C8B-B14F-4D97-AF65-F5344CB8AC3E}">
        <p14:creationId xmlns:p14="http://schemas.microsoft.com/office/powerpoint/2010/main" val="2047058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779DD031-FE1F-4EED-85EF-38DFBD4A7DAB}"/>
              </a:ext>
            </a:extLst>
          </p:cNvPr>
          <p:cNvSpPr txBox="1"/>
          <p:nvPr/>
        </p:nvSpPr>
        <p:spPr>
          <a:xfrm>
            <a:off x="540000" y="4410000"/>
            <a:ext cx="10369927" cy="9720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a:solidFill>
                  <a:srgbClr val="FFFFFF"/>
                </a:solidFill>
                <a:latin typeface="Arial" panose="020B0604020202020204"/>
              </a:rPr>
              <a:t>Assurance Returns</a:t>
            </a:r>
            <a:r>
              <a:rPr kumimoji="0" lang="en-US" sz="2800" b="1" i="0" u="none" strike="noStrike" kern="1200" cap="none" spc="0" normalizeH="0" baseline="0" noProof="0">
                <a:ln>
                  <a:noFill/>
                </a:ln>
                <a:solidFill>
                  <a:srgbClr val="FFFFFF"/>
                </a:solidFill>
                <a:effectLst/>
                <a:uLnTx/>
                <a:uFillTx/>
                <a:latin typeface="Arial" panose="020B0604020202020204"/>
                <a:ea typeface="+mn-ea"/>
                <a:cs typeface="+mn-cs"/>
              </a:rPr>
              <a:t> Data </a:t>
            </a:r>
          </a:p>
        </p:txBody>
      </p:sp>
      <p:pic>
        <p:nvPicPr>
          <p:cNvPr id="14" name="Picture 13" descr="A picture containing clipart&#10;&#10;Description generated with very high confidence">
            <a:extLst>
              <a:ext uri="{FF2B5EF4-FFF2-40B4-BE49-F238E27FC236}">
                <a16:creationId xmlns:a16="http://schemas.microsoft.com/office/drawing/2014/main" id="{15D93F04-D2ED-A545-BF7E-21B80CF57FF2}"/>
              </a:ext>
            </a:extLst>
          </p:cNvPr>
          <p:cNvPicPr>
            <a:picLocks noChangeAspect="1"/>
          </p:cNvPicPr>
          <p:nvPr/>
        </p:nvPicPr>
        <p:blipFill>
          <a:blip r:embed="rId2"/>
          <a:stretch>
            <a:fillRect/>
          </a:stretch>
        </p:blipFill>
        <p:spPr>
          <a:xfrm>
            <a:off x="540000" y="311694"/>
            <a:ext cx="1308943" cy="528611"/>
          </a:xfrm>
          <a:prstGeom prst="rect">
            <a:avLst/>
          </a:prstGeom>
        </p:spPr>
      </p:pic>
    </p:spTree>
    <p:extLst>
      <p:ext uri="{BB962C8B-B14F-4D97-AF65-F5344CB8AC3E}">
        <p14:creationId xmlns:p14="http://schemas.microsoft.com/office/powerpoint/2010/main" val="16519738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Object 9" hidden="1">
            <a:extLst>
              <a:ext uri="{FF2B5EF4-FFF2-40B4-BE49-F238E27FC236}">
                <a16:creationId xmlns:a16="http://schemas.microsoft.com/office/drawing/2014/main" id="{0EC31030-64F4-4EA4-AF50-0CB0C7390723}"/>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242" name="think-cell Slide" r:id="rId69" imgW="512" imgH="511" progId="TCLayout.ActiveDocument.1">
                  <p:embed/>
                </p:oleObj>
              </mc:Choice>
              <mc:Fallback>
                <p:oleObj name="think-cell Slide" r:id="rId69" imgW="512" imgH="511" progId="TCLayout.ActiveDocument.1">
                  <p:embed/>
                  <p:pic>
                    <p:nvPicPr>
                      <p:cNvPr id="10" name="Object 9" hidden="1">
                        <a:extLst>
                          <a:ext uri="{FF2B5EF4-FFF2-40B4-BE49-F238E27FC236}">
                            <a16:creationId xmlns:a16="http://schemas.microsoft.com/office/drawing/2014/main" id="{0EC31030-64F4-4EA4-AF50-0CB0C7390723}"/>
                          </a:ext>
                        </a:extLst>
                      </p:cNvPr>
                      <p:cNvPicPr/>
                      <p:nvPr/>
                    </p:nvPicPr>
                    <p:blipFill>
                      <a:blip r:embed="rId70"/>
                      <a:stretch>
                        <a:fillRect/>
                      </a:stretch>
                    </p:blipFill>
                    <p:spPr>
                      <a:xfrm>
                        <a:off x="1588" y="1588"/>
                        <a:ext cx="1588" cy="1588"/>
                      </a:xfrm>
                      <a:prstGeom prst="rect">
                        <a:avLst/>
                      </a:prstGeom>
                    </p:spPr>
                  </p:pic>
                </p:oleObj>
              </mc:Fallback>
            </mc:AlternateContent>
          </a:graphicData>
        </a:graphic>
      </p:graphicFrame>
      <p:sp>
        <p:nvSpPr>
          <p:cNvPr id="3" name="Title 2"/>
          <p:cNvSpPr>
            <a:spLocks noGrp="1"/>
          </p:cNvSpPr>
          <p:nvPr>
            <p:ph type="title"/>
          </p:nvPr>
        </p:nvSpPr>
        <p:spPr>
          <a:xfrm>
            <a:off x="388800" y="216000"/>
            <a:ext cx="9890781" cy="611649"/>
          </a:xfrm>
        </p:spPr>
        <p:txBody>
          <a:bodyPr vert="horz">
            <a:noAutofit/>
          </a:bodyPr>
          <a:lstStyle/>
          <a:p>
            <a:r>
              <a:rPr lang="en-US" sz="2000" b="1"/>
              <a:t>Assurance Returns – National Overview</a:t>
            </a:r>
            <a:endParaRPr lang="en-GB" sz="2000" b="1"/>
          </a:p>
        </p:txBody>
      </p:sp>
      <p:graphicFrame>
        <p:nvGraphicFramePr>
          <p:cNvPr id="7" name="Table 6">
            <a:extLst>
              <a:ext uri="{FF2B5EF4-FFF2-40B4-BE49-F238E27FC236}">
                <a16:creationId xmlns:a16="http://schemas.microsoft.com/office/drawing/2014/main" id="{5C9B9935-3D7E-7E40-93B7-3384AA6EA9B0}"/>
              </a:ext>
            </a:extLst>
          </p:cNvPr>
          <p:cNvGraphicFramePr>
            <a:graphicFrameLocks noGrp="1"/>
          </p:cNvGraphicFramePr>
          <p:nvPr/>
        </p:nvGraphicFramePr>
        <p:xfrm>
          <a:off x="469292" y="739104"/>
          <a:ext cx="10610609" cy="511997"/>
        </p:xfrm>
        <a:graphic>
          <a:graphicData uri="http://schemas.openxmlformats.org/drawingml/2006/table">
            <a:tbl>
              <a:tblPr/>
              <a:tblGrid>
                <a:gridCol w="10610609">
                  <a:extLst>
                    <a:ext uri="{9D8B030D-6E8A-4147-A177-3AD203B41FA5}">
                      <a16:colId xmlns:a16="http://schemas.microsoft.com/office/drawing/2014/main" val="1627462670"/>
                    </a:ext>
                  </a:extLst>
                </a:gridCol>
              </a:tblGrid>
              <a:tr h="40090">
                <a:tc>
                  <a:txBody>
                    <a:bodyPr/>
                    <a:lstStyle/>
                    <a:p>
                      <a:pPr algn="l" fontAlgn="b"/>
                      <a:r>
                        <a:rPr lang="en-GB" sz="1400" b="1" i="0" u="none" strike="noStrike" dirty="0">
                          <a:solidFill>
                            <a:srgbClr val="005EB8"/>
                          </a:solidFill>
                          <a:effectLst/>
                          <a:latin typeface="Arial" panose="020B0604020202020204" pitchFamily="34" charset="0"/>
                        </a:rPr>
                        <a:t>Key Headlines – as reported on 9</a:t>
                      </a:r>
                      <a:r>
                        <a:rPr lang="en-GB" sz="1400" b="1" i="0" u="none" strike="noStrike" baseline="30000" dirty="0">
                          <a:solidFill>
                            <a:srgbClr val="005EB8"/>
                          </a:solidFill>
                          <a:effectLst/>
                          <a:latin typeface="Arial" panose="020B0604020202020204" pitchFamily="34" charset="0"/>
                        </a:rPr>
                        <a:t>th</a:t>
                      </a:r>
                      <a:r>
                        <a:rPr lang="en-GB" sz="1400" b="1" i="0" u="none" strike="noStrike" dirty="0">
                          <a:solidFill>
                            <a:srgbClr val="005EB8"/>
                          </a:solidFill>
                          <a:effectLst/>
                          <a:latin typeface="Arial" panose="020B0604020202020204" pitchFamily="34" charset="0"/>
                        </a:rPr>
                        <a:t> August</a:t>
                      </a:r>
                    </a:p>
                  </a:txBody>
                  <a:tcPr marL="9525" marR="9525" marT="9525" marB="0" anchor="b">
                    <a:lnL>
                      <a:noFill/>
                    </a:lnL>
                    <a:lnR>
                      <a:noFill/>
                    </a:lnR>
                    <a:lnT>
                      <a:noFill/>
                    </a:lnT>
                    <a:lnB>
                      <a:noFill/>
                    </a:lnB>
                  </a:tcPr>
                </a:tc>
                <a:extLst>
                  <a:ext uri="{0D108BD9-81ED-4DB2-BD59-A6C34878D82A}">
                    <a16:rowId xmlns:a16="http://schemas.microsoft.com/office/drawing/2014/main" val="3757900917"/>
                  </a:ext>
                </a:extLst>
              </a:tr>
              <a:tr h="289112">
                <a:tc>
                  <a:txBody>
                    <a:bodyPr/>
                    <a:lstStyle/>
                    <a:p>
                      <a:pPr algn="l" fontAlgn="t"/>
                      <a:r>
                        <a:rPr lang="en-GB" sz="1200" b="0" i="0" u="none" strike="noStrike" dirty="0">
                          <a:solidFill>
                            <a:srgbClr val="005EB8"/>
                          </a:solidFill>
                          <a:effectLst/>
                          <a:latin typeface="Arial" panose="020B0604020202020204" pitchFamily="34" charset="0"/>
                        </a:rPr>
                        <a:t>The data below reports Assurance Returns submitted by the Regions</a:t>
                      </a:r>
                    </a:p>
                  </a:txBody>
                  <a:tcPr marL="9525" marR="9525" marT="9525" marB="0">
                    <a:lnL>
                      <a:noFill/>
                    </a:lnL>
                    <a:lnR>
                      <a:noFill/>
                    </a:lnR>
                    <a:lnT>
                      <a:noFill/>
                    </a:lnT>
                    <a:lnB>
                      <a:noFill/>
                    </a:lnB>
                  </a:tcPr>
                </a:tc>
                <a:extLst>
                  <a:ext uri="{0D108BD9-81ED-4DB2-BD59-A6C34878D82A}">
                    <a16:rowId xmlns:a16="http://schemas.microsoft.com/office/drawing/2014/main" val="2225278209"/>
                  </a:ext>
                </a:extLst>
              </a:tr>
            </a:tbl>
          </a:graphicData>
        </a:graphic>
      </p:graphicFrame>
      <p:sp>
        <p:nvSpPr>
          <p:cNvPr id="9" name="TextBox 8">
            <a:extLst>
              <a:ext uri="{FF2B5EF4-FFF2-40B4-BE49-F238E27FC236}">
                <a16:creationId xmlns:a16="http://schemas.microsoft.com/office/drawing/2014/main" id="{18578318-F179-494F-B0FE-9CFE8AB21E7F}"/>
              </a:ext>
            </a:extLst>
          </p:cNvPr>
          <p:cNvSpPr txBox="1">
            <a:spLocks/>
          </p:cNvSpPr>
          <p:nvPr/>
        </p:nvSpPr>
        <p:spPr>
          <a:xfrm>
            <a:off x="469056" y="4123563"/>
            <a:ext cx="5522913" cy="2154436"/>
          </a:xfrm>
          <a:prstGeom prst="rect">
            <a:avLst/>
          </a:prstGeom>
          <a:noFill/>
          <a:ln w="12700">
            <a:noFill/>
          </a:ln>
        </p:spPr>
        <p:txBody>
          <a:bodyPr wrap="square" rtlCol="0">
            <a:spAutoFit/>
          </a:bodyPr>
          <a:lstStyle/>
          <a:p>
            <a:pPr marL="285750" indent="-285750">
              <a:spcBef>
                <a:spcPts val="600"/>
              </a:spcBef>
              <a:spcAft>
                <a:spcPts val="600"/>
              </a:spcAft>
              <a:buClr>
                <a:schemeClr val="tx2"/>
              </a:buClr>
              <a:buFont typeface="Arial" panose="020B0604020202020204" pitchFamily="34" charset="0"/>
              <a:buChar char="•"/>
            </a:pPr>
            <a:r>
              <a:rPr lang="en-GB" sz="1200" b="1" dirty="0">
                <a:latin typeface="Arial" panose="020B0604020202020204" pitchFamily="34" charset="0"/>
                <a:cs typeface="Arial" panose="020B0604020202020204" pitchFamily="34" charset="0"/>
              </a:rPr>
              <a:t>Assurance </a:t>
            </a:r>
            <a:r>
              <a:rPr lang="en-GB" sz="1200" dirty="0">
                <a:latin typeface="Arial" panose="020B0604020202020204" pitchFamily="34" charset="0"/>
                <a:cs typeface="Arial" panose="020B0604020202020204" pitchFamily="34" charset="0"/>
              </a:rPr>
              <a:t>survey</a:t>
            </a:r>
            <a:r>
              <a:rPr lang="en-GB" sz="1200" b="1" dirty="0">
                <a:latin typeface="Arial" panose="020B0604020202020204" pitchFamily="34" charset="0"/>
                <a:cs typeface="Arial" panose="020B0604020202020204" pitchFamily="34" charset="0"/>
              </a:rPr>
              <a:t> </a:t>
            </a:r>
            <a:r>
              <a:rPr lang="en-GB" sz="1200" dirty="0">
                <a:latin typeface="Arial" panose="020B0604020202020204" pitchFamily="34" charset="0"/>
                <a:cs typeface="Arial" panose="020B0604020202020204" pitchFamily="34" charset="0"/>
              </a:rPr>
              <a:t>was </a:t>
            </a:r>
            <a:r>
              <a:rPr lang="en-GB" sz="1200" b="1" dirty="0">
                <a:latin typeface="Arial" panose="020B0604020202020204" pitchFamily="34" charset="0"/>
                <a:cs typeface="Arial" panose="020B0604020202020204" pitchFamily="34" charset="0"/>
              </a:rPr>
              <a:t>launched on 22 June</a:t>
            </a:r>
            <a:r>
              <a:rPr lang="en-GB" sz="1200" dirty="0">
                <a:latin typeface="Arial" panose="020B0604020202020204" pitchFamily="34" charset="0"/>
                <a:cs typeface="Arial" panose="020B0604020202020204" pitchFamily="34" charset="0"/>
              </a:rPr>
              <a:t>, asking the GPs nationally to report on:</a:t>
            </a:r>
          </a:p>
          <a:p>
            <a:pPr marL="742950" lvl="1" indent="-285750">
              <a:spcBef>
                <a:spcPts val="600"/>
              </a:spcBef>
              <a:spcAft>
                <a:spcPts val="600"/>
              </a:spcAft>
              <a:buClr>
                <a:schemeClr val="tx2"/>
              </a:buClr>
              <a:buFont typeface="Courier New" panose="02070309020205020404" pitchFamily="49" charset="0"/>
              <a:buChar char="o"/>
            </a:pPr>
            <a:r>
              <a:rPr lang="en-GB" sz="1200" b="1" dirty="0">
                <a:latin typeface="Arial" panose="020B0604020202020204" pitchFamily="34" charset="0"/>
                <a:cs typeface="Arial" panose="020B0604020202020204" pitchFamily="34" charset="0"/>
              </a:rPr>
              <a:t>GP Dashboard </a:t>
            </a:r>
            <a:r>
              <a:rPr lang="en-GB" sz="1200" dirty="0">
                <a:latin typeface="Arial" panose="020B0604020202020204" pitchFamily="34" charset="0"/>
                <a:cs typeface="Arial" panose="020B0604020202020204" pitchFamily="34" charset="0"/>
              </a:rPr>
              <a:t>Access, Invites and IS Population</a:t>
            </a:r>
          </a:p>
          <a:p>
            <a:pPr marL="742950" lvl="1" indent="-285750">
              <a:spcBef>
                <a:spcPts val="600"/>
              </a:spcBef>
              <a:spcAft>
                <a:spcPts val="600"/>
              </a:spcAft>
              <a:buClr>
                <a:schemeClr val="tx2"/>
              </a:buClr>
              <a:buFont typeface="Courier New" panose="02070309020205020404" pitchFamily="49" charset="0"/>
              <a:buChar char="o"/>
            </a:pPr>
            <a:r>
              <a:rPr lang="en-GB" sz="1200" b="1" dirty="0">
                <a:latin typeface="Arial" panose="020B0604020202020204" pitchFamily="34" charset="0"/>
                <a:cs typeface="Arial" panose="020B0604020202020204" pitchFamily="34" charset="0"/>
              </a:rPr>
              <a:t>PRIMIS </a:t>
            </a:r>
            <a:r>
              <a:rPr lang="en-GB" sz="1200" dirty="0">
                <a:latin typeface="Arial" panose="020B0604020202020204" pitchFamily="34" charset="0"/>
                <a:cs typeface="Arial" panose="020B0604020202020204" pitchFamily="34" charset="0"/>
              </a:rPr>
              <a:t>Access, Invites and IS Population </a:t>
            </a:r>
          </a:p>
          <a:p>
            <a:pPr marL="285750" indent="-285750">
              <a:spcBef>
                <a:spcPts val="600"/>
              </a:spcBef>
              <a:spcAft>
                <a:spcPts val="600"/>
              </a:spcAft>
              <a:buClr>
                <a:schemeClr val="tx2"/>
              </a:buClr>
              <a:buFont typeface="Arial" panose="020B0604020202020204" pitchFamily="34" charset="0"/>
              <a:buChar char="•"/>
            </a:pPr>
            <a:r>
              <a:rPr lang="en-GB" sz="1200" dirty="0">
                <a:latin typeface="Arial" panose="020B0604020202020204" pitchFamily="34" charset="0"/>
                <a:cs typeface="Arial" panose="020B0604020202020204" pitchFamily="34" charset="0"/>
              </a:rPr>
              <a:t>The survey return </a:t>
            </a:r>
            <a:r>
              <a:rPr lang="en-GB" sz="1200" b="1" dirty="0">
                <a:latin typeface="Arial" panose="020B0604020202020204" pitchFamily="34" charset="0"/>
                <a:cs typeface="Arial" panose="020B0604020202020204" pitchFamily="34" charset="0"/>
              </a:rPr>
              <a:t>deadline </a:t>
            </a:r>
            <a:r>
              <a:rPr lang="en-GB" sz="1200" dirty="0">
                <a:latin typeface="Arial" panose="020B0604020202020204" pitchFamily="34" charset="0"/>
                <a:cs typeface="Arial" panose="020B0604020202020204" pitchFamily="34" charset="0"/>
              </a:rPr>
              <a:t>was</a:t>
            </a:r>
            <a:r>
              <a:rPr lang="en-GB" sz="1200" b="1" dirty="0">
                <a:latin typeface="Arial" panose="020B0604020202020204" pitchFamily="34" charset="0"/>
                <a:cs typeface="Arial" panose="020B0604020202020204" pitchFamily="34" charset="0"/>
              </a:rPr>
              <a:t> 21 July </a:t>
            </a:r>
            <a:r>
              <a:rPr lang="en-GB" sz="1200" dirty="0">
                <a:latin typeface="Arial" panose="020B0604020202020204" pitchFamily="34" charset="0"/>
                <a:cs typeface="Arial" panose="020B0604020202020204" pitchFamily="34" charset="0"/>
              </a:rPr>
              <a:t>and as of 9</a:t>
            </a:r>
            <a:r>
              <a:rPr lang="en-GB" sz="1200" baseline="30000" dirty="0">
                <a:latin typeface="Arial" panose="020B0604020202020204" pitchFamily="34" charset="0"/>
                <a:cs typeface="Arial" panose="020B0604020202020204" pitchFamily="34" charset="0"/>
              </a:rPr>
              <a:t>th</a:t>
            </a:r>
            <a:r>
              <a:rPr lang="en-GB" sz="1200" dirty="0">
                <a:latin typeface="Arial" panose="020B0604020202020204" pitchFamily="34" charset="0"/>
                <a:cs typeface="Arial" panose="020B0604020202020204" pitchFamily="34" charset="0"/>
              </a:rPr>
              <a:t> August we received:</a:t>
            </a:r>
          </a:p>
          <a:p>
            <a:pPr marL="742950" lvl="1" indent="-285750">
              <a:spcBef>
                <a:spcPts val="600"/>
              </a:spcBef>
              <a:spcAft>
                <a:spcPts val="600"/>
              </a:spcAft>
              <a:buClr>
                <a:schemeClr val="tx2"/>
              </a:buClr>
              <a:buFont typeface="Courier New" panose="02070309020205020404" pitchFamily="49" charset="0"/>
              <a:buChar char="o"/>
            </a:pPr>
            <a:r>
              <a:rPr lang="en-GB" sz="1200" b="1" dirty="0">
                <a:latin typeface="Arial" panose="020B0604020202020204" pitchFamily="34" charset="0"/>
                <a:cs typeface="Arial" panose="020B0604020202020204" pitchFamily="34" charset="0"/>
              </a:rPr>
              <a:t>100% </a:t>
            </a:r>
            <a:r>
              <a:rPr lang="en-GB" sz="1200" dirty="0">
                <a:latin typeface="Arial" panose="020B0604020202020204" pitchFamily="34" charset="0"/>
                <a:cs typeface="Arial" panose="020B0604020202020204" pitchFamily="34" charset="0"/>
              </a:rPr>
              <a:t>returns in </a:t>
            </a:r>
            <a:r>
              <a:rPr lang="en-GB" sz="1200" b="1" dirty="0">
                <a:latin typeface="Arial" panose="020B0604020202020204" pitchFamily="34" charset="0"/>
                <a:cs typeface="Arial" panose="020B0604020202020204" pitchFamily="34" charset="0"/>
              </a:rPr>
              <a:t>North East and Yorkshire and North West</a:t>
            </a:r>
          </a:p>
          <a:p>
            <a:pPr marL="742950" lvl="1" indent="-285750">
              <a:spcBef>
                <a:spcPts val="600"/>
              </a:spcBef>
              <a:spcAft>
                <a:spcPts val="600"/>
              </a:spcAft>
              <a:buClr>
                <a:schemeClr val="tx2"/>
              </a:buClr>
              <a:buFont typeface="Courier New" panose="02070309020205020404" pitchFamily="49" charset="0"/>
              <a:buChar char="o"/>
            </a:pPr>
            <a:r>
              <a:rPr lang="en-GB" sz="1200" b="1" dirty="0">
                <a:latin typeface="Arial" panose="020B0604020202020204" pitchFamily="34" charset="0"/>
                <a:cs typeface="Arial" panose="020B0604020202020204" pitchFamily="34" charset="0"/>
              </a:rPr>
              <a:t>14% </a:t>
            </a:r>
            <a:r>
              <a:rPr lang="en-GB" sz="1200" dirty="0">
                <a:latin typeface="Arial" panose="020B0604020202020204" pitchFamily="34" charset="0"/>
                <a:cs typeface="Arial" panose="020B0604020202020204" pitchFamily="34" charset="0"/>
              </a:rPr>
              <a:t>return in </a:t>
            </a:r>
            <a:r>
              <a:rPr lang="en-GB" sz="1200" b="1" dirty="0">
                <a:latin typeface="Arial" panose="020B0604020202020204" pitchFamily="34" charset="0"/>
                <a:cs typeface="Arial" panose="020B0604020202020204" pitchFamily="34" charset="0"/>
              </a:rPr>
              <a:t>South West </a:t>
            </a:r>
            <a:r>
              <a:rPr lang="en-GB" sz="1200" dirty="0">
                <a:latin typeface="Arial" panose="020B0604020202020204" pitchFamily="34" charset="0"/>
                <a:cs typeface="Arial" panose="020B0604020202020204" pitchFamily="34" charset="0"/>
              </a:rPr>
              <a:t>and </a:t>
            </a:r>
            <a:r>
              <a:rPr lang="en-GB" sz="1200" b="1" dirty="0">
                <a:latin typeface="Arial" panose="020B0604020202020204" pitchFamily="34" charset="0"/>
                <a:cs typeface="Arial" panose="020B0604020202020204" pitchFamily="34" charset="0"/>
              </a:rPr>
              <a:t>17%</a:t>
            </a:r>
            <a:r>
              <a:rPr lang="en-GB" sz="1200" dirty="0">
                <a:latin typeface="Arial" panose="020B0604020202020204" pitchFamily="34" charset="0"/>
                <a:cs typeface="Arial" panose="020B0604020202020204" pitchFamily="34" charset="0"/>
              </a:rPr>
              <a:t> return in </a:t>
            </a:r>
            <a:r>
              <a:rPr lang="en-GB" sz="1200" b="1" dirty="0">
                <a:latin typeface="Arial" panose="020B0604020202020204" pitchFamily="34" charset="0"/>
                <a:cs typeface="Arial" panose="020B0604020202020204" pitchFamily="34" charset="0"/>
              </a:rPr>
              <a:t>South East</a:t>
            </a:r>
          </a:p>
        </p:txBody>
      </p:sp>
      <p:graphicFrame>
        <p:nvGraphicFramePr>
          <p:cNvPr id="89" name="Chart 88">
            <a:extLst>
              <a:ext uri="{FF2B5EF4-FFF2-40B4-BE49-F238E27FC236}">
                <a16:creationId xmlns:a16="http://schemas.microsoft.com/office/drawing/2014/main" id="{EEAD1963-B90F-4781-B0F0-1D195E4A7879}"/>
              </a:ext>
            </a:extLst>
          </p:cNvPr>
          <p:cNvGraphicFramePr/>
          <p:nvPr>
            <p:custDataLst>
              <p:tags r:id="rId3"/>
            </p:custDataLst>
          </p:nvPr>
        </p:nvGraphicFramePr>
        <p:xfrm>
          <a:off x="6340475" y="1428750"/>
          <a:ext cx="5529263" cy="2014538"/>
        </p:xfrm>
        <a:graphic>
          <a:graphicData uri="http://schemas.openxmlformats.org/drawingml/2006/chart">
            <c:chart xmlns:c="http://schemas.openxmlformats.org/drawingml/2006/chart" xmlns:r="http://schemas.openxmlformats.org/officeDocument/2006/relationships" r:id="rId71"/>
          </a:graphicData>
        </a:graphic>
      </p:graphicFrame>
      <p:sp>
        <p:nvSpPr>
          <p:cNvPr id="133" name="Text Placeholder 2">
            <a:extLst>
              <a:ext uri="{FF2B5EF4-FFF2-40B4-BE49-F238E27FC236}">
                <a16:creationId xmlns:a16="http://schemas.microsoft.com/office/drawing/2014/main" id="{FE06ACFE-E4D6-411B-9ADC-FFC9D7DBBDF4}"/>
              </a:ext>
            </a:extLst>
          </p:cNvPr>
          <p:cNvSpPr>
            <a:spLocks noGrp="1"/>
          </p:cNvSpPr>
          <p:nvPr>
            <p:custDataLst>
              <p:tags r:id="rId4"/>
            </p:custDataLst>
          </p:nvPr>
        </p:nvSpPr>
        <p:spPr bwMode="gray">
          <a:xfrm>
            <a:off x="6613525" y="3100388"/>
            <a:ext cx="385763" cy="301625"/>
          </a:xfrm>
          <a:prstGeom prst="rect">
            <a:avLst/>
          </a:prstGeom>
          <a:solidFill>
            <a:srgbClr val="C0C0C0"/>
          </a:solidFill>
          <a:ln>
            <a:noFill/>
          </a:ln>
          <a:effectLst/>
        </p:spPr>
        <p:txBody>
          <a:bodyPr vert="horz" wrap="none" lIns="28575" tIns="0" rIns="28575"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C5935DAC-E980-479C-9E14-1517BBB75F8D}" type="datetime'''''''''1''5''''1'''''''''">
              <a:rPr lang="en-GB" altLang="en-US" sz="1100" smtClean="0"/>
              <a:pPr marL="0" indent="0" algn="ctr">
                <a:spcBef>
                  <a:spcPct val="0"/>
                </a:spcBef>
                <a:spcAft>
                  <a:spcPct val="0"/>
                </a:spcAft>
                <a:buNone/>
              </a:pPr>
              <a:t>151</a:t>
            </a:fld>
            <a:br>
              <a:rPr lang="en-GB" altLang="en-US" sz="1100"/>
            </a:br>
            <a:r>
              <a:rPr lang="en-GB" altLang="en-US" sz="1100"/>
              <a:t>(</a:t>
            </a:r>
            <a:fld id="{D2EB5E42-531C-4E2D-90FB-953208151D8F}" type="datetime'''''''''2''''''3''''''''''''''%'''''''''''''''''''''''''''''''">
              <a:rPr lang="en-GB" altLang="en-US" sz="1100" smtClean="0"/>
              <a:pPr marL="0" indent="0" algn="ctr">
                <a:spcBef>
                  <a:spcPct val="0"/>
                </a:spcBef>
                <a:spcAft>
                  <a:spcPct val="0"/>
                </a:spcAft>
                <a:buNone/>
              </a:pPr>
              <a:t>23%</a:t>
            </a:fld>
            <a:r>
              <a:rPr lang="en-GB" altLang="en-US" sz="1100"/>
              <a:t>)</a:t>
            </a:r>
            <a:endParaRPr lang="en-GB" sz="1100"/>
          </a:p>
        </p:txBody>
      </p:sp>
      <p:sp>
        <p:nvSpPr>
          <p:cNvPr id="131" name="Text Placeholder 2">
            <a:extLst>
              <a:ext uri="{FF2B5EF4-FFF2-40B4-BE49-F238E27FC236}">
                <a16:creationId xmlns:a16="http://schemas.microsoft.com/office/drawing/2014/main" id="{FE06ACFE-E4D6-411B-9ADC-FFC9D7DBBDF4}"/>
              </a:ext>
            </a:extLst>
          </p:cNvPr>
          <p:cNvSpPr>
            <a:spLocks noGrp="1"/>
          </p:cNvSpPr>
          <p:nvPr>
            <p:custDataLst>
              <p:tags r:id="rId5"/>
            </p:custDataLst>
          </p:nvPr>
        </p:nvSpPr>
        <p:spPr bwMode="gray">
          <a:xfrm>
            <a:off x="6613525" y="2620963"/>
            <a:ext cx="385763" cy="301625"/>
          </a:xfrm>
          <a:prstGeom prst="rect">
            <a:avLst/>
          </a:prstGeom>
          <a:noFill/>
          <a:ln>
            <a:noFill/>
          </a:ln>
          <a:effectLst/>
          <a:extLst>
            <a:ext uri="{909E8E84-426E-40DD-AFC4-6F175D3DCCD1}">
              <a14:hiddenFill xmlns:a14="http://schemas.microsoft.com/office/drawing/2010/main">
                <a:solidFill>
                  <a:schemeClr val="accent6"/>
                </a:solidFill>
              </a14:hiddenFill>
            </a:ext>
          </a:extLst>
        </p:spPr>
        <p:txBody>
          <a:bodyPr vert="horz" wrap="none" lIns="28575" tIns="0" rIns="28575"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3A5B952E-7B19-4679-8D38-DFB63186BFF1}" type="datetime'''''''''5''''''''''''''''''''''''''''0''''''''''''9'''''">
              <a:rPr lang="en-GB" altLang="en-US" sz="1100" smtClean="0">
                <a:solidFill>
                  <a:schemeClr val="bg1"/>
                </a:solidFill>
              </a:rPr>
              <a:pPr marL="0" indent="0" algn="ctr">
                <a:spcBef>
                  <a:spcPct val="0"/>
                </a:spcBef>
                <a:spcAft>
                  <a:spcPct val="0"/>
                </a:spcAft>
                <a:buNone/>
              </a:pPr>
              <a:t>509</a:t>
            </a:fld>
            <a:br>
              <a:rPr lang="en-GB" altLang="en-US" sz="1100">
                <a:solidFill>
                  <a:schemeClr val="bg1"/>
                </a:solidFill>
              </a:rPr>
            </a:br>
            <a:r>
              <a:rPr lang="en-GB" altLang="en-US" sz="1100">
                <a:solidFill>
                  <a:schemeClr val="bg1"/>
                </a:solidFill>
              </a:rPr>
              <a:t>(</a:t>
            </a:r>
            <a:fld id="{8AF824CC-4D6F-4FE8-BCBE-0F205E815EA0}" type="datetime'77''''''''''''''''''''''''''''''''''''''''''''%'''''''''''''''">
              <a:rPr lang="en-GB" altLang="en-US" sz="1100" smtClean="0">
                <a:solidFill>
                  <a:schemeClr val="bg1"/>
                </a:solidFill>
              </a:rPr>
              <a:pPr marL="0" indent="0" algn="ctr">
                <a:spcBef>
                  <a:spcPct val="0"/>
                </a:spcBef>
                <a:spcAft>
                  <a:spcPct val="0"/>
                </a:spcAft>
                <a:buNone/>
              </a:pPr>
              <a:t>77%</a:t>
            </a:fld>
            <a:r>
              <a:rPr lang="en-GB" altLang="en-US" sz="1100">
                <a:solidFill>
                  <a:schemeClr val="bg1"/>
                </a:solidFill>
              </a:rPr>
              <a:t>)</a:t>
            </a:r>
            <a:endParaRPr lang="en-GB" sz="1100">
              <a:solidFill>
                <a:schemeClr val="bg1"/>
              </a:solidFill>
            </a:endParaRPr>
          </a:p>
        </p:txBody>
      </p:sp>
      <p:sp>
        <p:nvSpPr>
          <p:cNvPr id="122" name="Text Placeholder 2">
            <a:extLst>
              <a:ext uri="{FF2B5EF4-FFF2-40B4-BE49-F238E27FC236}">
                <a16:creationId xmlns:a16="http://schemas.microsoft.com/office/drawing/2014/main" id="{A5511EE7-A716-49D0-8832-C0448428F00D}"/>
              </a:ext>
            </a:extLst>
          </p:cNvPr>
          <p:cNvSpPr>
            <a:spLocks noGrp="1"/>
          </p:cNvSpPr>
          <p:nvPr>
            <p:custDataLst>
              <p:tags r:id="rId6"/>
            </p:custDataLst>
          </p:nvPr>
        </p:nvSpPr>
        <p:spPr bwMode="gray">
          <a:xfrm>
            <a:off x="7380288" y="2611438"/>
            <a:ext cx="385763" cy="301625"/>
          </a:xfrm>
          <a:prstGeom prst="rect">
            <a:avLst/>
          </a:prstGeom>
          <a:noFill/>
          <a:ln>
            <a:noFill/>
          </a:ln>
          <a:effectLst/>
          <a:extLst>
            <a:ext uri="{909E8E84-426E-40DD-AFC4-6F175D3DCCD1}">
              <a14:hiddenFill xmlns:a14="http://schemas.microsoft.com/office/drawing/2010/main">
                <a:solidFill>
                  <a:srgbClr val="C0C0C0"/>
                </a:solidFill>
              </a14:hiddenFill>
            </a:ext>
          </a:extLst>
        </p:spPr>
        <p:txBody>
          <a:bodyPr vert="horz" wrap="none" lIns="28575" tIns="0" rIns="28575"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5A31A0EE-81B1-4B58-BD04-14E628A1E6BF}" type="datetime'''822'''''''''''''''''''''''''''''''''''''''''''''">
              <a:rPr lang="en-GB" altLang="en-US" sz="1100" smtClean="0"/>
              <a:pPr/>
              <a:t>822</a:t>
            </a:fld>
            <a:br>
              <a:rPr lang="en-GB" altLang="en-US" sz="1100"/>
            </a:br>
            <a:r>
              <a:rPr lang="en-GB" altLang="en-US" sz="1100"/>
              <a:t>(</a:t>
            </a:r>
            <a:fld id="{4D969213-CB28-4B5D-B223-CD4AC1CE55D0}" type="datetime'''''''''''''''7''0''''''''''''''''''''''''%'''''''''''''">
              <a:rPr lang="en-GB" altLang="en-US" sz="1100" smtClean="0"/>
              <a:pPr marL="0" indent="0" algn="ctr">
                <a:spcBef>
                  <a:spcPct val="0"/>
                </a:spcBef>
                <a:spcAft>
                  <a:spcPct val="0"/>
                </a:spcAft>
                <a:buNone/>
              </a:pPr>
              <a:t>70%</a:t>
            </a:fld>
            <a:r>
              <a:rPr lang="en-GB" altLang="en-US" sz="1100"/>
              <a:t>)</a:t>
            </a:r>
            <a:endParaRPr lang="en-GB" sz="1100"/>
          </a:p>
        </p:txBody>
      </p:sp>
      <p:sp>
        <p:nvSpPr>
          <p:cNvPr id="27" name="Text Placeholder 2">
            <a:extLst>
              <a:ext uri="{FF2B5EF4-FFF2-40B4-BE49-F238E27FC236}">
                <a16:creationId xmlns:a16="http://schemas.microsoft.com/office/drawing/2014/main" id="{FE06ACFE-E4D6-411B-9ADC-FFC9D7DBBDF4}"/>
              </a:ext>
            </a:extLst>
          </p:cNvPr>
          <p:cNvSpPr>
            <a:spLocks noGrp="1"/>
          </p:cNvSpPr>
          <p:nvPr>
            <p:custDataLst>
              <p:tags r:id="rId7"/>
            </p:custDataLst>
          </p:nvPr>
        </p:nvSpPr>
        <p:spPr bwMode="auto">
          <a:xfrm>
            <a:off x="6553200" y="3452813"/>
            <a:ext cx="504825" cy="3302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square" lIns="0" tIns="0" rIns="0" bIns="0" numCol="1" spcCol="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CDA3B292-1432-443F-B6FB-F018029851A7}" type="datetime'E''''as''''''''''''''''''t ''o''''f Eng''l''''''''a''n''d'''">
              <a:rPr lang="en-GB" altLang="en-US" sz="1200" smtClean="0"/>
              <a:pPr marL="0" indent="0" algn="ctr">
                <a:spcBef>
                  <a:spcPct val="0"/>
                </a:spcBef>
                <a:spcAft>
                  <a:spcPct val="0"/>
                </a:spcAft>
                <a:buNone/>
              </a:pPr>
              <a:t>East of England</a:t>
            </a:fld>
            <a:endParaRPr lang="en-GB" sz="1200"/>
          </a:p>
        </p:txBody>
      </p:sp>
      <p:sp>
        <p:nvSpPr>
          <p:cNvPr id="130" name="Text Placeholder 2">
            <a:extLst>
              <a:ext uri="{FF2B5EF4-FFF2-40B4-BE49-F238E27FC236}">
                <a16:creationId xmlns:a16="http://schemas.microsoft.com/office/drawing/2014/main" id="{FE06ACFE-E4D6-411B-9ADC-FFC9D7DBBDF4}"/>
              </a:ext>
            </a:extLst>
          </p:cNvPr>
          <p:cNvSpPr>
            <a:spLocks noGrp="1"/>
          </p:cNvSpPr>
          <p:nvPr>
            <p:custDataLst>
              <p:tags r:id="rId8"/>
            </p:custDataLst>
          </p:nvPr>
        </p:nvSpPr>
        <p:spPr bwMode="gray">
          <a:xfrm>
            <a:off x="8145463" y="1500188"/>
            <a:ext cx="385763" cy="301625"/>
          </a:xfrm>
          <a:prstGeom prst="rect">
            <a:avLst/>
          </a:prstGeom>
          <a:noFill/>
          <a:ln>
            <a:noFill/>
          </a:ln>
          <a:effectLst/>
          <a:extLst>
            <a:ext uri="{909E8E84-426E-40DD-AFC4-6F175D3DCCD1}">
              <a14:hiddenFill xmlns:a14="http://schemas.microsoft.com/office/drawing/2010/main">
                <a:solidFill>
                  <a:schemeClr val="accent6"/>
                </a:solidFill>
              </a14:hiddenFill>
            </a:ext>
          </a:extLst>
        </p:spPr>
        <p:txBody>
          <a:bodyPr vert="horz" wrap="none" lIns="28575" tIns="0" rIns="28575"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F8427EC7-C8DE-42B8-A3C5-226C5560EC3A}" type="datetime'''''''''''''''''1''''''''''9''''3'''''''''''''''">
              <a:rPr lang="en-GB" altLang="en-US" sz="1100" smtClean="0">
                <a:solidFill>
                  <a:schemeClr val="bg1"/>
                </a:solidFill>
                <a:effectLst/>
              </a:rPr>
              <a:pPr marL="0" indent="0" algn="ctr">
                <a:spcBef>
                  <a:spcPct val="0"/>
                </a:spcBef>
                <a:spcAft>
                  <a:spcPct val="0"/>
                </a:spcAft>
                <a:buNone/>
              </a:pPr>
              <a:t>193</a:t>
            </a:fld>
            <a:br>
              <a:rPr lang="en-GB" altLang="en-US" sz="1100">
                <a:solidFill>
                  <a:schemeClr val="bg1"/>
                </a:solidFill>
                <a:effectLst/>
              </a:rPr>
            </a:br>
            <a:r>
              <a:rPr lang="en-GB" altLang="en-US" sz="1100">
                <a:solidFill>
                  <a:schemeClr val="bg1"/>
                </a:solidFill>
                <a:effectLst/>
              </a:rPr>
              <a:t>(</a:t>
            </a:r>
            <a:fld id="{7D5CC407-B89D-419A-8B19-BA7BF11F8B94}" type="datetime'''''''''1''''''''5''''''%'''''''''''''''''''''''''''">
              <a:rPr lang="en-GB" altLang="en-US" sz="1100" smtClean="0">
                <a:solidFill>
                  <a:schemeClr val="bg1"/>
                </a:solidFill>
                <a:effectLst/>
              </a:rPr>
              <a:pPr marL="0" indent="0" algn="ctr">
                <a:spcBef>
                  <a:spcPct val="0"/>
                </a:spcBef>
                <a:spcAft>
                  <a:spcPct val="0"/>
                </a:spcAft>
                <a:buNone/>
              </a:pPr>
              <a:t>15%</a:t>
            </a:fld>
            <a:r>
              <a:rPr lang="en-GB" sz="1100">
                <a:solidFill>
                  <a:schemeClr val="bg1"/>
                </a:solidFill>
              </a:rPr>
              <a:t>)</a:t>
            </a:r>
          </a:p>
        </p:txBody>
      </p:sp>
      <p:sp>
        <p:nvSpPr>
          <p:cNvPr id="87" name="Text Placeholder 2">
            <a:extLst>
              <a:ext uri="{FF2B5EF4-FFF2-40B4-BE49-F238E27FC236}">
                <a16:creationId xmlns:a16="http://schemas.microsoft.com/office/drawing/2014/main" id="{8F962B88-2F08-4E9C-8001-8570B7DD2FF1}"/>
              </a:ext>
            </a:extLst>
          </p:cNvPr>
          <p:cNvSpPr>
            <a:spLocks noGrp="1"/>
          </p:cNvSpPr>
          <p:nvPr>
            <p:custDataLst>
              <p:tags r:id="rId9"/>
            </p:custDataLst>
          </p:nvPr>
        </p:nvSpPr>
        <p:spPr bwMode="gray">
          <a:xfrm>
            <a:off x="10480675" y="2063750"/>
            <a:ext cx="314325" cy="301625"/>
          </a:xfrm>
          <a:prstGeom prst="rect">
            <a:avLst/>
          </a:prstGeom>
          <a:solidFill>
            <a:schemeClr val="accent6"/>
          </a:solidFill>
          <a:ln>
            <a:noFill/>
          </a:ln>
          <a:effectLst/>
        </p:spPr>
        <p:txBody>
          <a:bodyPr vert="horz" wrap="none" lIns="28575" tIns="0" rIns="28575"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6D60D32F-0E43-4CDF-92DB-C5CE405B03F1}" type="datetime'''''''''''''71'''''''''''">
              <a:rPr lang="en-GB" altLang="en-US" sz="1100" smtClean="0">
                <a:solidFill>
                  <a:schemeClr val="bg1"/>
                </a:solidFill>
              </a:rPr>
              <a:pPr marL="0" indent="0" algn="ctr">
                <a:spcBef>
                  <a:spcPct val="0"/>
                </a:spcBef>
                <a:spcAft>
                  <a:spcPct val="0"/>
                </a:spcAft>
                <a:buNone/>
              </a:pPr>
              <a:t>71</a:t>
            </a:fld>
            <a:br>
              <a:rPr lang="en-GB" altLang="en-US" sz="1100">
                <a:solidFill>
                  <a:schemeClr val="bg1"/>
                </a:solidFill>
              </a:rPr>
            </a:br>
            <a:r>
              <a:rPr lang="en-GB" altLang="en-US" sz="1100">
                <a:solidFill>
                  <a:schemeClr val="bg1"/>
                </a:solidFill>
              </a:rPr>
              <a:t>(</a:t>
            </a:r>
            <a:fld id="{78BF4C2B-9BD5-4948-89C7-09ED76FD6F82}" type="datetime'''''''''''''''''''''''''''''''''''''''''9%'''''''''''''''''">
              <a:rPr lang="en-GB" altLang="en-US" sz="1100" smtClean="0">
                <a:solidFill>
                  <a:schemeClr val="bg1"/>
                </a:solidFill>
              </a:rPr>
              <a:pPr marL="0" indent="0" algn="ctr">
                <a:spcBef>
                  <a:spcPct val="0"/>
                </a:spcBef>
                <a:spcAft>
                  <a:spcPct val="0"/>
                </a:spcAft>
                <a:buNone/>
              </a:pPr>
              <a:t>9%</a:t>
            </a:fld>
            <a:r>
              <a:rPr lang="en-GB" sz="1100">
                <a:solidFill>
                  <a:schemeClr val="bg1"/>
                </a:solidFill>
              </a:rPr>
              <a:t>)</a:t>
            </a:r>
          </a:p>
        </p:txBody>
      </p:sp>
      <p:sp>
        <p:nvSpPr>
          <p:cNvPr id="43" name="Text Placeholder 2">
            <a:extLst>
              <a:ext uri="{FF2B5EF4-FFF2-40B4-BE49-F238E27FC236}">
                <a16:creationId xmlns:a16="http://schemas.microsoft.com/office/drawing/2014/main" id="{84E0CD86-46C3-48E8-986F-4808CAFB153C}"/>
              </a:ext>
            </a:extLst>
          </p:cNvPr>
          <p:cNvSpPr>
            <a:spLocks noGrp="1"/>
          </p:cNvSpPr>
          <p:nvPr>
            <p:custDataLst>
              <p:tags r:id="rId10"/>
            </p:custDataLst>
          </p:nvPr>
        </p:nvSpPr>
        <p:spPr bwMode="auto">
          <a:xfrm>
            <a:off x="7334250" y="3452813"/>
            <a:ext cx="476250"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16B2706E-CE7D-4298-BE28-C871E202A932}" type="datetime'L''''''''''''o''n''''d''''''''''''''''o''''''''''''''''n'''''">
              <a:rPr lang="en-GB" altLang="en-US" sz="1200" smtClean="0"/>
              <a:pPr marL="0" indent="0" algn="ctr">
                <a:spcBef>
                  <a:spcPct val="0"/>
                </a:spcBef>
                <a:spcAft>
                  <a:spcPct val="0"/>
                </a:spcAft>
                <a:buNone/>
              </a:pPr>
              <a:t>London</a:t>
            </a:fld>
            <a:endParaRPr lang="en-GB" sz="1200"/>
          </a:p>
        </p:txBody>
      </p:sp>
      <p:sp>
        <p:nvSpPr>
          <p:cNvPr id="120" name="Text Placeholder 2">
            <a:extLst>
              <a:ext uri="{FF2B5EF4-FFF2-40B4-BE49-F238E27FC236}">
                <a16:creationId xmlns:a16="http://schemas.microsoft.com/office/drawing/2014/main" id="{B52511CE-80A6-4F3B-A56F-8DE48FBB7EA1}"/>
              </a:ext>
            </a:extLst>
          </p:cNvPr>
          <p:cNvSpPr>
            <a:spLocks noGrp="1"/>
          </p:cNvSpPr>
          <p:nvPr>
            <p:custDataLst>
              <p:tags r:id="rId11"/>
            </p:custDataLst>
          </p:nvPr>
        </p:nvSpPr>
        <p:spPr bwMode="gray">
          <a:xfrm>
            <a:off x="7380288" y="1760538"/>
            <a:ext cx="385763" cy="301625"/>
          </a:xfrm>
          <a:prstGeom prst="rect">
            <a:avLst/>
          </a:prstGeom>
          <a:noFill/>
          <a:ln>
            <a:noFill/>
          </a:ln>
          <a:effectLst/>
          <a:extLst>
            <a:ext uri="{909E8E84-426E-40DD-AFC4-6F175D3DCCD1}">
              <a14:hiddenFill xmlns:a14="http://schemas.microsoft.com/office/drawing/2010/main">
                <a:solidFill>
                  <a:schemeClr val="accent6"/>
                </a:solidFill>
              </a14:hiddenFill>
            </a:ext>
          </a:extLst>
        </p:spPr>
        <p:txBody>
          <a:bodyPr vert="horz" wrap="none" lIns="28575" tIns="0" rIns="28575"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191B4D1D-6DE5-4618-8839-5003AD171FD5}" type="datetime'''''''''''''''3''''''5''''''''''''''''''0'''''''''">
              <a:rPr lang="en-GB" altLang="en-US" sz="1100" smtClean="0">
                <a:solidFill>
                  <a:schemeClr val="bg1"/>
                </a:solidFill>
              </a:rPr>
              <a:pPr/>
              <a:t>350</a:t>
            </a:fld>
            <a:br>
              <a:rPr lang="en-GB" altLang="en-US" sz="1100">
                <a:solidFill>
                  <a:schemeClr val="bg1"/>
                </a:solidFill>
              </a:rPr>
            </a:br>
            <a:r>
              <a:rPr lang="en-GB" altLang="en-US" sz="1100">
                <a:solidFill>
                  <a:schemeClr val="bg1"/>
                </a:solidFill>
              </a:rPr>
              <a:t>(</a:t>
            </a:r>
            <a:fld id="{241F6019-985F-4A59-B990-6A07AED339DF}" type="datetime'''''''''''''''''''30''''''''''''''''''''''%'''">
              <a:rPr lang="en-GB" altLang="en-US" sz="1100" smtClean="0">
                <a:solidFill>
                  <a:schemeClr val="bg1"/>
                </a:solidFill>
              </a:rPr>
              <a:pPr marL="0" indent="0" algn="ctr">
                <a:spcBef>
                  <a:spcPct val="0"/>
                </a:spcBef>
                <a:spcAft>
                  <a:spcPct val="0"/>
                </a:spcAft>
                <a:buNone/>
              </a:pPr>
              <a:t>30%</a:t>
            </a:fld>
            <a:r>
              <a:rPr lang="en-GB" altLang="en-US" sz="1100">
                <a:solidFill>
                  <a:schemeClr val="bg1"/>
                </a:solidFill>
              </a:rPr>
              <a:t>)</a:t>
            </a:r>
            <a:endParaRPr lang="en-GB" sz="1100">
              <a:solidFill>
                <a:schemeClr val="bg1"/>
              </a:solidFill>
            </a:endParaRPr>
          </a:p>
        </p:txBody>
      </p:sp>
      <p:sp>
        <p:nvSpPr>
          <p:cNvPr id="263" name="Text Placeholder 2">
            <a:extLst>
              <a:ext uri="{FF2B5EF4-FFF2-40B4-BE49-F238E27FC236}">
                <a16:creationId xmlns:a16="http://schemas.microsoft.com/office/drawing/2014/main" id="{FF178BC8-0479-47C9-9E47-947978C9CC01}"/>
              </a:ext>
            </a:extLst>
          </p:cNvPr>
          <p:cNvSpPr>
            <a:spLocks noGrp="1"/>
          </p:cNvSpPr>
          <p:nvPr>
            <p:custDataLst>
              <p:tags r:id="rId12"/>
            </p:custDataLst>
          </p:nvPr>
        </p:nvSpPr>
        <p:spPr bwMode="gray">
          <a:xfrm>
            <a:off x="8145463" y="2425700"/>
            <a:ext cx="385763" cy="301625"/>
          </a:xfrm>
          <a:prstGeom prst="rect">
            <a:avLst/>
          </a:prstGeom>
          <a:noFill/>
          <a:ln>
            <a:noFill/>
          </a:ln>
          <a:effectLst/>
          <a:extLst>
            <a:ext uri="{909E8E84-426E-40DD-AFC4-6F175D3DCCD1}">
              <a14:hiddenFill xmlns:a14="http://schemas.microsoft.com/office/drawing/2010/main">
                <a:solidFill>
                  <a:srgbClr val="C0C0C0"/>
                </a:solidFill>
              </a14:hiddenFill>
            </a:ext>
          </a:extLst>
        </p:spPr>
        <p:txBody>
          <a:bodyPr vert="horz" wrap="none" lIns="28575" tIns="0" rIns="28575"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0036C1FA-D6B2-4C01-BC4C-E487BD608DE4}" type="datetime'''1'''''',''''0''''7''''''9'''''''">
              <a:rPr lang="en-GB" altLang="en-US" sz="1100" smtClean="0"/>
              <a:pPr marL="0" indent="0" algn="ctr">
                <a:spcBef>
                  <a:spcPct val="0"/>
                </a:spcBef>
                <a:spcAft>
                  <a:spcPct val="0"/>
                </a:spcAft>
                <a:buNone/>
              </a:pPr>
              <a:t>1,079</a:t>
            </a:fld>
            <a:br>
              <a:rPr lang="en-GB" altLang="en-US" sz="1100"/>
            </a:br>
            <a:r>
              <a:rPr lang="en-GB" altLang="en-US" sz="1100"/>
              <a:t>(</a:t>
            </a:r>
            <a:fld id="{D826224B-5801-4601-96A3-7BE443D44B7D}" type="datetime'''''''8''''''5''%'''''''''''''">
              <a:rPr lang="en-GB" altLang="en-US" sz="1100" smtClean="0"/>
              <a:pPr marL="0" indent="0" algn="ctr">
                <a:spcBef>
                  <a:spcPct val="0"/>
                </a:spcBef>
                <a:spcAft>
                  <a:spcPct val="0"/>
                </a:spcAft>
                <a:buNone/>
              </a:pPr>
              <a:t>85%</a:t>
            </a:fld>
            <a:r>
              <a:rPr lang="en-GB" altLang="en-US" sz="1100"/>
              <a:t>)</a:t>
            </a:r>
            <a:endParaRPr lang="en-GB" sz="1100"/>
          </a:p>
        </p:txBody>
      </p:sp>
      <p:sp>
        <p:nvSpPr>
          <p:cNvPr id="92" name="Text Placeholder 2">
            <a:extLst>
              <a:ext uri="{FF2B5EF4-FFF2-40B4-BE49-F238E27FC236}">
                <a16:creationId xmlns:a16="http://schemas.microsoft.com/office/drawing/2014/main" id="{DEAC1D32-B008-40C0-AC71-9A33DBAD8C00}"/>
              </a:ext>
            </a:extLst>
          </p:cNvPr>
          <p:cNvSpPr>
            <a:spLocks noGrp="1"/>
          </p:cNvSpPr>
          <p:nvPr>
            <p:custDataLst>
              <p:tags r:id="rId13"/>
            </p:custDataLst>
          </p:nvPr>
        </p:nvSpPr>
        <p:spPr bwMode="gray">
          <a:xfrm>
            <a:off x="11210925" y="2463800"/>
            <a:ext cx="385763" cy="301625"/>
          </a:xfrm>
          <a:prstGeom prst="rect">
            <a:avLst/>
          </a:prstGeom>
          <a:solidFill>
            <a:schemeClr val="accent6"/>
          </a:solidFill>
          <a:ln>
            <a:noFill/>
          </a:ln>
          <a:effectLst/>
        </p:spPr>
        <p:txBody>
          <a:bodyPr vert="horz" wrap="none" lIns="28575" tIns="0" rIns="28575"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7D73EA54-DE2D-42A8-9F31-89F3087CE4E8}" type="datetime'6''''''''''9'''''''''''">
              <a:rPr lang="en-GB" altLang="en-US" sz="1100" smtClean="0">
                <a:solidFill>
                  <a:schemeClr val="bg1"/>
                </a:solidFill>
                <a:effectLst/>
              </a:rPr>
              <a:pPr marL="0" indent="0" algn="ctr">
                <a:spcBef>
                  <a:spcPct val="0"/>
                </a:spcBef>
                <a:spcAft>
                  <a:spcPct val="0"/>
                </a:spcAft>
                <a:buNone/>
              </a:pPr>
              <a:t>69</a:t>
            </a:fld>
            <a:br>
              <a:rPr lang="en-GB" altLang="en-US" sz="1100">
                <a:solidFill>
                  <a:schemeClr val="bg1"/>
                </a:solidFill>
              </a:rPr>
            </a:br>
            <a:r>
              <a:rPr lang="en-GB" altLang="en-US" sz="1100">
                <a:solidFill>
                  <a:schemeClr val="bg1"/>
                </a:solidFill>
              </a:rPr>
              <a:t>(</a:t>
            </a:r>
            <a:fld id="{350A999C-AD89-46C5-BE71-80B2745F3361}" type="datetime'''''''''''''''''''''1''''''''''''3''''''''''''''''''''''''%'''">
              <a:rPr lang="en-GB" altLang="en-US" sz="1100" smtClean="0">
                <a:solidFill>
                  <a:schemeClr val="bg1"/>
                </a:solidFill>
                <a:effectLst/>
              </a:rPr>
              <a:pPr marL="0" indent="0" algn="ctr">
                <a:spcBef>
                  <a:spcPct val="0"/>
                </a:spcBef>
                <a:spcAft>
                  <a:spcPct val="0"/>
                </a:spcAft>
                <a:buNone/>
              </a:pPr>
              <a:t>13%</a:t>
            </a:fld>
            <a:r>
              <a:rPr lang="en-GB" altLang="en-US" sz="1100">
                <a:solidFill>
                  <a:schemeClr val="bg1"/>
                </a:solidFill>
              </a:rPr>
              <a:t>)</a:t>
            </a:r>
            <a:endParaRPr lang="en-GB" sz="1100">
              <a:solidFill>
                <a:schemeClr val="bg1"/>
              </a:solidFill>
            </a:endParaRPr>
          </a:p>
        </p:txBody>
      </p:sp>
      <p:sp>
        <p:nvSpPr>
          <p:cNvPr id="45" name="Text Placeholder 2">
            <a:extLst>
              <a:ext uri="{FF2B5EF4-FFF2-40B4-BE49-F238E27FC236}">
                <a16:creationId xmlns:a16="http://schemas.microsoft.com/office/drawing/2014/main" id="{29796A73-4FFF-4D52-AB6F-E8D1DD49894A}"/>
              </a:ext>
            </a:extLst>
          </p:cNvPr>
          <p:cNvSpPr>
            <a:spLocks noGrp="1"/>
          </p:cNvSpPr>
          <p:nvPr>
            <p:custDataLst>
              <p:tags r:id="rId14"/>
            </p:custDataLst>
          </p:nvPr>
        </p:nvSpPr>
        <p:spPr bwMode="auto">
          <a:xfrm>
            <a:off x="8045450" y="3452813"/>
            <a:ext cx="584200"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C1780E84-942C-42D9-ADCC-1D2B12B86B90}" type="datetime'M''i''''''''''''d''l''a''''n''d''''''''''''s'''''">
              <a:rPr lang="en-GB" altLang="en-US" sz="1200" smtClean="0"/>
              <a:pPr marL="0" indent="0" algn="ctr">
                <a:spcBef>
                  <a:spcPct val="0"/>
                </a:spcBef>
                <a:spcAft>
                  <a:spcPct val="0"/>
                </a:spcAft>
                <a:buNone/>
              </a:pPr>
              <a:t>Midlands</a:t>
            </a:fld>
            <a:endParaRPr lang="en-GB" sz="1200"/>
          </a:p>
        </p:txBody>
      </p:sp>
      <p:sp>
        <p:nvSpPr>
          <p:cNvPr id="101" name="Text Placeholder 2">
            <a:extLst>
              <a:ext uri="{FF2B5EF4-FFF2-40B4-BE49-F238E27FC236}">
                <a16:creationId xmlns:a16="http://schemas.microsoft.com/office/drawing/2014/main" id="{B867B6E2-CB5F-41F5-982D-F15211818015}"/>
              </a:ext>
            </a:extLst>
          </p:cNvPr>
          <p:cNvSpPr>
            <a:spLocks noGrp="1"/>
          </p:cNvSpPr>
          <p:nvPr>
            <p:custDataLst>
              <p:tags r:id="rId15"/>
            </p:custDataLst>
          </p:nvPr>
        </p:nvSpPr>
        <p:spPr bwMode="gray">
          <a:xfrm>
            <a:off x="8912225" y="2406650"/>
            <a:ext cx="385763" cy="301625"/>
          </a:xfrm>
          <a:prstGeom prst="rect">
            <a:avLst/>
          </a:prstGeom>
          <a:noFill/>
          <a:ln>
            <a:noFill/>
          </a:ln>
          <a:effectLst/>
          <a:extLst>
            <a:ext uri="{909E8E84-426E-40DD-AFC4-6F175D3DCCD1}">
              <a14:hiddenFill xmlns:a14="http://schemas.microsoft.com/office/drawing/2010/main">
                <a:solidFill>
                  <a:schemeClr val="accent6"/>
                </a:solidFill>
              </a14:hiddenFill>
            </a:ext>
          </a:extLst>
        </p:spPr>
        <p:txBody>
          <a:bodyPr vert="horz" wrap="none" lIns="28575" tIns="0" rIns="28575"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3A629C01-F125-40B4-A0B2-1CA68B829748}" type="datetime'''''''''''''''''''''''''''''''''7''''''''''''3''''8'''">
              <a:rPr lang="en-GB" altLang="en-US" sz="1100" smtClean="0">
                <a:solidFill>
                  <a:schemeClr val="bg1"/>
                </a:solidFill>
              </a:rPr>
              <a:pPr marL="0" indent="0" algn="ctr">
                <a:spcBef>
                  <a:spcPct val="0"/>
                </a:spcBef>
                <a:spcAft>
                  <a:spcPct val="0"/>
                </a:spcAft>
                <a:buNone/>
              </a:pPr>
              <a:t>738</a:t>
            </a:fld>
            <a:br>
              <a:rPr lang="en-GB" altLang="en-US" sz="1100">
                <a:solidFill>
                  <a:schemeClr val="bg1"/>
                </a:solidFill>
              </a:rPr>
            </a:br>
            <a:r>
              <a:rPr lang="en-GB" altLang="en-US" sz="1100">
                <a:solidFill>
                  <a:schemeClr val="bg1"/>
                </a:solidFill>
              </a:rPr>
              <a:t>(</a:t>
            </a:r>
            <a:fld id="{2A71662B-FE79-44DB-BDA2-D94AF3B4115C}" type="datetime'''''''''''''''''''''''''''''''8''0''''''''''''''%'''''''''''''">
              <a:rPr lang="en-GB" altLang="en-US" sz="1100" smtClean="0">
                <a:solidFill>
                  <a:schemeClr val="bg1"/>
                </a:solidFill>
              </a:rPr>
              <a:pPr marL="0" indent="0" algn="ctr">
                <a:spcBef>
                  <a:spcPct val="0"/>
                </a:spcBef>
                <a:spcAft>
                  <a:spcPct val="0"/>
                </a:spcAft>
                <a:buNone/>
              </a:pPr>
              <a:t>80%</a:t>
            </a:fld>
            <a:r>
              <a:rPr lang="en-GB" altLang="en-US" sz="1100">
                <a:solidFill>
                  <a:schemeClr val="bg1"/>
                </a:solidFill>
              </a:rPr>
              <a:t>)</a:t>
            </a:r>
            <a:endParaRPr lang="en-GB" sz="1100">
              <a:solidFill>
                <a:schemeClr val="bg1"/>
              </a:solidFill>
            </a:endParaRPr>
          </a:p>
        </p:txBody>
      </p:sp>
      <p:sp>
        <p:nvSpPr>
          <p:cNvPr id="264" name="Text Placeholder 2">
            <a:extLst>
              <a:ext uri="{FF2B5EF4-FFF2-40B4-BE49-F238E27FC236}">
                <a16:creationId xmlns:a16="http://schemas.microsoft.com/office/drawing/2014/main" id="{0C35E196-ECA2-4BA3-807E-C814275F0292}"/>
              </a:ext>
            </a:extLst>
          </p:cNvPr>
          <p:cNvSpPr>
            <a:spLocks noGrp="1"/>
          </p:cNvSpPr>
          <p:nvPr>
            <p:custDataLst>
              <p:tags r:id="rId16"/>
            </p:custDataLst>
          </p:nvPr>
        </p:nvSpPr>
        <p:spPr bwMode="gray">
          <a:xfrm>
            <a:off x="8912225" y="3076575"/>
            <a:ext cx="385763" cy="301625"/>
          </a:xfrm>
          <a:prstGeom prst="rect">
            <a:avLst/>
          </a:prstGeom>
          <a:solidFill>
            <a:srgbClr val="C0C0C0"/>
          </a:solidFill>
          <a:ln>
            <a:noFill/>
          </a:ln>
          <a:effectLst/>
        </p:spPr>
        <p:txBody>
          <a:bodyPr vert="horz" wrap="none" lIns="28575" tIns="0" rIns="28575"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FCE7913D-8F62-4F74-9C47-7B6763CD7AFA}" type="datetime'''''''1''''''''''''8''''''''''''''''''''''3'''''''''''">
              <a:rPr lang="en-GB" altLang="en-US" sz="1100" smtClean="0"/>
              <a:pPr marL="0" indent="0" algn="ctr">
                <a:spcBef>
                  <a:spcPct val="0"/>
                </a:spcBef>
                <a:spcAft>
                  <a:spcPct val="0"/>
                </a:spcAft>
                <a:buNone/>
              </a:pPr>
              <a:t>183</a:t>
            </a:fld>
            <a:br>
              <a:rPr lang="en-GB" altLang="en-US" sz="1100"/>
            </a:br>
            <a:r>
              <a:rPr lang="en-GB" altLang="en-US" sz="1100"/>
              <a:t>(</a:t>
            </a:r>
            <a:fld id="{34479102-E93C-499D-A9C3-5886CE82B394}" type="datetime'''20''''''''''''''''%'''''''''''''''''''''''''">
              <a:rPr lang="en-GB" altLang="en-US" sz="1100" smtClean="0"/>
              <a:pPr marL="0" indent="0" algn="ctr">
                <a:spcBef>
                  <a:spcPct val="0"/>
                </a:spcBef>
                <a:spcAft>
                  <a:spcPct val="0"/>
                </a:spcAft>
                <a:buNone/>
              </a:pPr>
              <a:t>20%</a:t>
            </a:fld>
            <a:r>
              <a:rPr lang="en-GB" altLang="en-US" sz="1100"/>
              <a:t>)</a:t>
            </a:r>
            <a:endParaRPr lang="en-GB" sz="1100"/>
          </a:p>
        </p:txBody>
      </p:sp>
      <p:sp>
        <p:nvSpPr>
          <p:cNvPr id="48" name="Text Placeholder 2">
            <a:extLst>
              <a:ext uri="{FF2B5EF4-FFF2-40B4-BE49-F238E27FC236}">
                <a16:creationId xmlns:a16="http://schemas.microsoft.com/office/drawing/2014/main" id="{8CAB7144-D34C-49B0-A251-D88449F0EE5B}"/>
              </a:ext>
            </a:extLst>
          </p:cNvPr>
          <p:cNvSpPr>
            <a:spLocks noGrp="1"/>
          </p:cNvSpPr>
          <p:nvPr>
            <p:custDataLst>
              <p:tags r:id="rId17"/>
            </p:custDataLst>
          </p:nvPr>
        </p:nvSpPr>
        <p:spPr bwMode="auto">
          <a:xfrm>
            <a:off x="8815388" y="3452813"/>
            <a:ext cx="579438" cy="4953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square" lIns="0" tIns="0" rIns="0" bIns="0" numCol="1" spcCol="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F4A270E4-39B3-46DD-8967-C3989AFA6176}" type="datetime'''No''rt''h ''Ea''s''''''''''t'' and ''Y''o''r''k''s''''hire'">
              <a:rPr lang="en-GB" altLang="en-US" sz="1200" smtClean="0"/>
              <a:pPr marL="0" indent="0" algn="ctr">
                <a:spcBef>
                  <a:spcPct val="0"/>
                </a:spcBef>
                <a:spcAft>
                  <a:spcPct val="0"/>
                </a:spcAft>
                <a:buNone/>
              </a:pPr>
              <a:t>North East and Yorkshire</a:t>
            </a:fld>
            <a:endParaRPr lang="en-GB" sz="1200"/>
          </a:p>
        </p:txBody>
      </p:sp>
      <p:sp>
        <p:nvSpPr>
          <p:cNvPr id="138" name="Text Placeholder 2">
            <a:extLst>
              <a:ext uri="{FF2B5EF4-FFF2-40B4-BE49-F238E27FC236}">
                <a16:creationId xmlns:a16="http://schemas.microsoft.com/office/drawing/2014/main" id="{FE06ACFE-E4D6-411B-9ADC-FFC9D7DBBDF4}"/>
              </a:ext>
            </a:extLst>
          </p:cNvPr>
          <p:cNvSpPr>
            <a:spLocks noGrp="1"/>
          </p:cNvSpPr>
          <p:nvPr>
            <p:custDataLst>
              <p:tags r:id="rId18"/>
            </p:custDataLst>
          </p:nvPr>
        </p:nvSpPr>
        <p:spPr bwMode="gray">
          <a:xfrm>
            <a:off x="9678988" y="2128838"/>
            <a:ext cx="385763" cy="301625"/>
          </a:xfrm>
          <a:prstGeom prst="rect">
            <a:avLst/>
          </a:prstGeom>
          <a:noFill/>
          <a:ln>
            <a:noFill/>
          </a:ln>
          <a:effectLst/>
          <a:extLst>
            <a:ext uri="{909E8E84-426E-40DD-AFC4-6F175D3DCCD1}">
              <a14:hiddenFill xmlns:a14="http://schemas.microsoft.com/office/drawing/2010/main">
                <a:solidFill>
                  <a:schemeClr val="accent6"/>
                </a:solidFill>
              </a14:hiddenFill>
            </a:ext>
          </a:extLst>
        </p:spPr>
        <p:txBody>
          <a:bodyPr vert="horz" wrap="none" lIns="28575" tIns="0" rIns="28575"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A984EFBD-6B42-45D5-9639-5A645DBC56E8}" type="datetime'''''4''6''''''''''''''''''''''''''8'''''">
              <a:rPr lang="en-GB" altLang="en-US" sz="1100" smtClean="0">
                <a:solidFill>
                  <a:schemeClr val="bg1"/>
                </a:solidFill>
              </a:rPr>
              <a:pPr marL="0" indent="0" algn="ctr">
                <a:spcBef>
                  <a:spcPct val="0"/>
                </a:spcBef>
                <a:spcAft>
                  <a:spcPct val="0"/>
                </a:spcAft>
                <a:buNone/>
              </a:pPr>
              <a:t>468</a:t>
            </a:fld>
            <a:br>
              <a:rPr lang="en-GB" altLang="en-US" sz="1100">
                <a:solidFill>
                  <a:schemeClr val="bg1"/>
                </a:solidFill>
                <a:effectLst/>
              </a:rPr>
            </a:br>
            <a:r>
              <a:rPr lang="en-GB" altLang="en-US" sz="1100">
                <a:solidFill>
                  <a:schemeClr val="bg1"/>
                </a:solidFill>
                <a:effectLst/>
              </a:rPr>
              <a:t>(</a:t>
            </a:r>
            <a:fld id="{B45F4B57-A562-44EE-A28D-60D892AF21FE}" type="datetime'''4''''''''''''''''''8%'''''''''''''''">
              <a:rPr lang="en-GB" altLang="en-US" sz="1100" smtClean="0">
                <a:solidFill>
                  <a:schemeClr val="bg1"/>
                </a:solidFill>
              </a:rPr>
              <a:pPr marL="0" indent="0" algn="ctr">
                <a:spcBef>
                  <a:spcPct val="0"/>
                </a:spcBef>
                <a:spcAft>
                  <a:spcPct val="0"/>
                </a:spcAft>
                <a:buNone/>
              </a:pPr>
              <a:t>48%</a:t>
            </a:fld>
            <a:r>
              <a:rPr lang="en-GB" altLang="en-US" sz="1100">
                <a:solidFill>
                  <a:schemeClr val="bg1"/>
                </a:solidFill>
                <a:effectLst/>
              </a:rPr>
              <a:t>)</a:t>
            </a:r>
            <a:endParaRPr lang="en-GB" sz="1100">
              <a:solidFill>
                <a:schemeClr val="bg1"/>
              </a:solidFill>
            </a:endParaRPr>
          </a:p>
        </p:txBody>
      </p:sp>
      <p:sp>
        <p:nvSpPr>
          <p:cNvPr id="139" name="Text Placeholder 2">
            <a:extLst>
              <a:ext uri="{FF2B5EF4-FFF2-40B4-BE49-F238E27FC236}">
                <a16:creationId xmlns:a16="http://schemas.microsoft.com/office/drawing/2014/main" id="{FE06ACFE-E4D6-411B-9ADC-FFC9D7DBBDF4}"/>
              </a:ext>
            </a:extLst>
          </p:cNvPr>
          <p:cNvSpPr>
            <a:spLocks noGrp="1"/>
          </p:cNvSpPr>
          <p:nvPr>
            <p:custDataLst>
              <p:tags r:id="rId19"/>
            </p:custDataLst>
          </p:nvPr>
        </p:nvSpPr>
        <p:spPr bwMode="gray">
          <a:xfrm>
            <a:off x="9678988" y="2840038"/>
            <a:ext cx="385763" cy="301625"/>
          </a:xfrm>
          <a:prstGeom prst="rect">
            <a:avLst/>
          </a:prstGeom>
          <a:noFill/>
          <a:ln>
            <a:noFill/>
          </a:ln>
          <a:effectLst/>
          <a:extLst>
            <a:ext uri="{909E8E84-426E-40DD-AFC4-6F175D3DCCD1}">
              <a14:hiddenFill xmlns:a14="http://schemas.microsoft.com/office/drawing/2010/main">
                <a:solidFill>
                  <a:srgbClr val="C0C0C0"/>
                </a:solidFill>
              </a14:hiddenFill>
            </a:ext>
          </a:extLst>
        </p:spPr>
        <p:txBody>
          <a:bodyPr vert="horz" wrap="none" lIns="28575" tIns="0" rIns="28575"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D2618AA8-DBDD-4DD6-80B5-1D929C3155F5}" type="datetime'''''''''5''''''''''''0''''''''9'''">
              <a:rPr lang="en-GB" altLang="en-US" sz="1100" smtClean="0"/>
              <a:pPr marL="0" indent="0" algn="ctr">
                <a:spcBef>
                  <a:spcPct val="0"/>
                </a:spcBef>
                <a:spcAft>
                  <a:spcPct val="0"/>
                </a:spcAft>
                <a:buNone/>
              </a:pPr>
              <a:t>509</a:t>
            </a:fld>
            <a:br>
              <a:rPr lang="en-GB" altLang="en-US" sz="1100">
                <a:effectLst/>
              </a:rPr>
            </a:br>
            <a:r>
              <a:rPr lang="en-GB" altLang="en-US" sz="1100">
                <a:effectLst/>
              </a:rPr>
              <a:t>(</a:t>
            </a:r>
            <a:fld id="{C556A5FF-D54D-4AD1-87A5-9E1F3EBE625B}" type="datetime'''''''''''''''''''''''''''''''''''''5''''''''2''''''''''''%'''">
              <a:rPr lang="en-GB" altLang="en-US" sz="1100" smtClean="0"/>
              <a:pPr marL="0" indent="0" algn="ctr">
                <a:spcBef>
                  <a:spcPct val="0"/>
                </a:spcBef>
                <a:spcAft>
                  <a:spcPct val="0"/>
                </a:spcAft>
                <a:buNone/>
              </a:pPr>
              <a:t>52%</a:t>
            </a:fld>
            <a:r>
              <a:rPr lang="en-GB" altLang="en-US" sz="1100">
                <a:effectLst/>
              </a:rPr>
              <a:t>)</a:t>
            </a:r>
            <a:endParaRPr lang="en-GB" sz="1100"/>
          </a:p>
        </p:txBody>
      </p:sp>
      <p:sp>
        <p:nvSpPr>
          <p:cNvPr id="51" name="Text Placeholder 2">
            <a:extLst>
              <a:ext uri="{FF2B5EF4-FFF2-40B4-BE49-F238E27FC236}">
                <a16:creationId xmlns:a16="http://schemas.microsoft.com/office/drawing/2014/main" id="{58B7598A-9418-4A6C-878E-905DA7357982}"/>
              </a:ext>
            </a:extLst>
          </p:cNvPr>
          <p:cNvSpPr>
            <a:spLocks noGrp="1"/>
          </p:cNvSpPr>
          <p:nvPr>
            <p:custDataLst>
              <p:tags r:id="rId20"/>
            </p:custDataLst>
          </p:nvPr>
        </p:nvSpPr>
        <p:spPr bwMode="auto">
          <a:xfrm>
            <a:off x="9509125" y="3452813"/>
            <a:ext cx="723900"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0DD44E48-F7F8-4506-BAB7-3847ED3D109B}" type="datetime'''No''''r''t''''''''''h'' ''''We''''''''''''s''''''''''''t'''">
              <a:rPr lang="en-GB" altLang="en-US" sz="1200" smtClean="0"/>
              <a:pPr marL="0" indent="0" algn="ctr">
                <a:spcBef>
                  <a:spcPct val="0"/>
                </a:spcBef>
                <a:spcAft>
                  <a:spcPct val="0"/>
                </a:spcAft>
                <a:buNone/>
              </a:pPr>
              <a:t>North West</a:t>
            </a:fld>
            <a:endParaRPr lang="en-GB" sz="1200"/>
          </a:p>
        </p:txBody>
      </p:sp>
      <p:sp>
        <p:nvSpPr>
          <p:cNvPr id="273" name="Text Placeholder 2">
            <a:extLst>
              <a:ext uri="{FF2B5EF4-FFF2-40B4-BE49-F238E27FC236}">
                <a16:creationId xmlns:a16="http://schemas.microsoft.com/office/drawing/2014/main" id="{50F6774A-6B45-40DB-AB41-2A8DA68104C1}"/>
              </a:ext>
            </a:extLst>
          </p:cNvPr>
          <p:cNvSpPr>
            <a:spLocks noGrp="1"/>
          </p:cNvSpPr>
          <p:nvPr>
            <p:custDataLst>
              <p:tags r:id="rId21"/>
            </p:custDataLst>
          </p:nvPr>
        </p:nvSpPr>
        <p:spPr bwMode="gray">
          <a:xfrm>
            <a:off x="10445750" y="2662238"/>
            <a:ext cx="385763" cy="301625"/>
          </a:xfrm>
          <a:prstGeom prst="rect">
            <a:avLst/>
          </a:prstGeom>
          <a:noFill/>
          <a:ln>
            <a:noFill/>
          </a:ln>
          <a:effectLst/>
          <a:extLst>
            <a:ext uri="{909E8E84-426E-40DD-AFC4-6F175D3DCCD1}">
              <a14:hiddenFill xmlns:a14="http://schemas.microsoft.com/office/drawing/2010/main">
                <a:solidFill>
                  <a:srgbClr val="C0C0C0"/>
                </a:solidFill>
              </a14:hiddenFill>
            </a:ext>
          </a:extLst>
        </p:spPr>
        <p:txBody>
          <a:bodyPr vert="horz" wrap="none" lIns="28575" tIns="0" rIns="28575"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8895999F-B0E5-41E3-9D87-482BB96E6ADA}" type="datetime'''''''''''''''''''''7''''''''''5''''''''2'''''''''">
              <a:rPr lang="en-GB" altLang="en-US" sz="1100" smtClean="0"/>
              <a:pPr marL="0" indent="0" algn="ctr">
                <a:spcBef>
                  <a:spcPct val="0"/>
                </a:spcBef>
                <a:spcAft>
                  <a:spcPct val="0"/>
                </a:spcAft>
                <a:buNone/>
              </a:pPr>
              <a:t>752</a:t>
            </a:fld>
            <a:br>
              <a:rPr lang="en-GB" altLang="en-US" sz="1100"/>
            </a:br>
            <a:r>
              <a:rPr lang="en-GB" altLang="en-US" sz="1100"/>
              <a:t>(</a:t>
            </a:r>
            <a:fld id="{AACFBD96-E14A-417A-B410-40AC2B54A720}" type="datetime'''91''''''''''''''''''''%'''''''''''''''''''''''''">
              <a:rPr lang="en-GB" altLang="en-US" sz="1100" smtClean="0"/>
              <a:pPr marL="0" indent="0" algn="ctr">
                <a:spcBef>
                  <a:spcPct val="0"/>
                </a:spcBef>
                <a:spcAft>
                  <a:spcPct val="0"/>
                </a:spcAft>
                <a:buNone/>
              </a:pPr>
              <a:t>91%</a:t>
            </a:fld>
            <a:r>
              <a:rPr lang="en-GB" altLang="en-US" sz="1100"/>
              <a:t>)</a:t>
            </a:r>
            <a:endParaRPr lang="en-GB" sz="1100"/>
          </a:p>
        </p:txBody>
      </p:sp>
      <p:sp>
        <p:nvSpPr>
          <p:cNvPr id="54" name="Text Placeholder 2">
            <a:extLst>
              <a:ext uri="{FF2B5EF4-FFF2-40B4-BE49-F238E27FC236}">
                <a16:creationId xmlns:a16="http://schemas.microsoft.com/office/drawing/2014/main" id="{4C8B92BF-5D64-4610-BA73-F4BFAFE96B7F}"/>
              </a:ext>
            </a:extLst>
          </p:cNvPr>
          <p:cNvSpPr>
            <a:spLocks noGrp="1"/>
          </p:cNvSpPr>
          <p:nvPr>
            <p:custDataLst>
              <p:tags r:id="rId22"/>
            </p:custDataLst>
          </p:nvPr>
        </p:nvSpPr>
        <p:spPr bwMode="auto">
          <a:xfrm>
            <a:off x="10307638" y="3452813"/>
            <a:ext cx="661988"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BA48CC27-D797-4A9C-88D9-D259F83FA935}" type="datetime'S''''''''''out''''''''''''''h'''' ''''''Ea''''''''''''''st'''">
              <a:rPr lang="en-GB" altLang="en-US" sz="1200" smtClean="0"/>
              <a:pPr marL="0" indent="0" algn="ctr">
                <a:spcBef>
                  <a:spcPct val="0"/>
                </a:spcBef>
                <a:spcAft>
                  <a:spcPct val="0"/>
                </a:spcAft>
                <a:buNone/>
              </a:pPr>
              <a:t>South East</a:t>
            </a:fld>
            <a:endParaRPr lang="en-GB" sz="1200"/>
          </a:p>
        </p:txBody>
      </p:sp>
      <p:sp>
        <p:nvSpPr>
          <p:cNvPr id="286" name="Text Placeholder 2">
            <a:extLst>
              <a:ext uri="{FF2B5EF4-FFF2-40B4-BE49-F238E27FC236}">
                <a16:creationId xmlns:a16="http://schemas.microsoft.com/office/drawing/2014/main" id="{D98951EF-0160-4871-8149-8299B37706DE}"/>
              </a:ext>
            </a:extLst>
          </p:cNvPr>
          <p:cNvSpPr>
            <a:spLocks noGrp="1"/>
          </p:cNvSpPr>
          <p:nvPr>
            <p:custDataLst>
              <p:tags r:id="rId23"/>
            </p:custDataLst>
          </p:nvPr>
        </p:nvSpPr>
        <p:spPr bwMode="gray">
          <a:xfrm>
            <a:off x="11210925" y="2862263"/>
            <a:ext cx="385763" cy="301625"/>
          </a:xfrm>
          <a:prstGeom prst="rect">
            <a:avLst/>
          </a:prstGeom>
          <a:noFill/>
          <a:ln>
            <a:noFill/>
          </a:ln>
          <a:effectLst/>
          <a:extLst>
            <a:ext uri="{909E8E84-426E-40DD-AFC4-6F175D3DCCD1}">
              <a14:hiddenFill xmlns:a14="http://schemas.microsoft.com/office/drawing/2010/main">
                <a:solidFill>
                  <a:srgbClr val="C0C0C0"/>
                </a:solidFill>
              </a14:hiddenFill>
            </a:ext>
          </a:extLst>
        </p:spPr>
        <p:txBody>
          <a:bodyPr vert="horz" wrap="none" lIns="28575" tIns="0" rIns="28575"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DA7A834C-9AD7-44BE-8ECA-B1F54D5367A8}" type="datetime'''''''''''''''''''''''''''''''''''''''4''''''''''7''''''''''8'">
              <a:rPr lang="en-GB" altLang="en-US" sz="1100" smtClean="0"/>
              <a:pPr marL="0" indent="0" algn="ctr">
                <a:spcBef>
                  <a:spcPct val="0"/>
                </a:spcBef>
                <a:spcAft>
                  <a:spcPct val="0"/>
                </a:spcAft>
                <a:buNone/>
              </a:pPr>
              <a:t>478</a:t>
            </a:fld>
            <a:br>
              <a:rPr lang="en-GB" altLang="en-US" sz="1100"/>
            </a:br>
            <a:r>
              <a:rPr lang="en-GB" altLang="en-US" sz="1100"/>
              <a:t>(</a:t>
            </a:r>
            <a:fld id="{8C54F465-1EA6-457D-B58E-0369859D3AE8}" type="datetime'''''''''''''8''''''''''''''''''''''''''7''''''%'">
              <a:rPr lang="en-GB" altLang="en-US" sz="1100" smtClean="0"/>
              <a:pPr marL="0" indent="0" algn="ctr">
                <a:spcBef>
                  <a:spcPct val="0"/>
                </a:spcBef>
                <a:spcAft>
                  <a:spcPct val="0"/>
                </a:spcAft>
                <a:buNone/>
              </a:pPr>
              <a:t>87%</a:t>
            </a:fld>
            <a:r>
              <a:rPr lang="en-GB" altLang="en-US" sz="1100"/>
              <a:t>)</a:t>
            </a:r>
            <a:endParaRPr lang="en-GB" sz="1100"/>
          </a:p>
        </p:txBody>
      </p:sp>
      <p:sp>
        <p:nvSpPr>
          <p:cNvPr id="57" name="Text Placeholder 2">
            <a:extLst>
              <a:ext uri="{FF2B5EF4-FFF2-40B4-BE49-F238E27FC236}">
                <a16:creationId xmlns:a16="http://schemas.microsoft.com/office/drawing/2014/main" id="{855A1E07-FEC0-4EAA-BF9C-2A4FEB2CC1EC}"/>
              </a:ext>
            </a:extLst>
          </p:cNvPr>
          <p:cNvSpPr>
            <a:spLocks noGrp="1"/>
          </p:cNvSpPr>
          <p:nvPr>
            <p:custDataLst>
              <p:tags r:id="rId24"/>
            </p:custDataLst>
          </p:nvPr>
        </p:nvSpPr>
        <p:spPr bwMode="auto">
          <a:xfrm>
            <a:off x="11042650" y="3452813"/>
            <a:ext cx="722313"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BDCB5604-389E-4DA4-A015-B72355A2B9E4}" type="datetime'''S''o''''''''u''''''t''''h'' We''''''''''st'''''''''">
              <a:rPr lang="en-GB" altLang="en-US" sz="1200" smtClean="0"/>
              <a:pPr marL="0" indent="0" algn="ctr">
                <a:spcBef>
                  <a:spcPct val="0"/>
                </a:spcBef>
                <a:spcAft>
                  <a:spcPct val="0"/>
                </a:spcAft>
                <a:buNone/>
              </a:pPr>
              <a:t>South West</a:t>
            </a:fld>
            <a:endParaRPr lang="en-GB" sz="1200"/>
          </a:p>
        </p:txBody>
      </p:sp>
      <p:sp>
        <p:nvSpPr>
          <p:cNvPr id="35" name="Text Placeholder 2">
            <a:extLst>
              <a:ext uri="{FF2B5EF4-FFF2-40B4-BE49-F238E27FC236}">
                <a16:creationId xmlns:a16="http://schemas.microsoft.com/office/drawing/2014/main" id="{FE06ACFE-E4D6-411B-9ADC-FFC9D7DBBDF4}"/>
              </a:ext>
            </a:extLst>
          </p:cNvPr>
          <p:cNvSpPr>
            <a:spLocks noGrp="1"/>
          </p:cNvSpPr>
          <p:nvPr>
            <p:custDataLst>
              <p:tags r:id="rId25"/>
            </p:custDataLst>
          </p:nvPr>
        </p:nvSpPr>
        <p:spPr bwMode="gray">
          <a:xfrm>
            <a:off x="6659563" y="2211388"/>
            <a:ext cx="293688"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30163" tIns="0" rIns="30163" bIns="0" numCol="1" spcCol="0" rtlCol="0" anchor="b"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AF395ED3-75BC-4ADF-A7BA-41F5A86C44F4}" type="datetime'''''''''''''''''''''''''''''''''''''6''''''''6''''''0'''''''">
              <a:rPr lang="en-GB" altLang="en-US" sz="1200" b="1" smtClean="0"/>
              <a:pPr marL="0" indent="0" algn="ctr">
                <a:spcBef>
                  <a:spcPct val="0"/>
                </a:spcBef>
                <a:spcAft>
                  <a:spcPct val="0"/>
                </a:spcAft>
                <a:buNone/>
              </a:pPr>
              <a:t>660</a:t>
            </a:fld>
            <a:endParaRPr lang="en-GB" sz="1200" b="1"/>
          </a:p>
        </p:txBody>
      </p:sp>
      <p:sp>
        <p:nvSpPr>
          <p:cNvPr id="189" name="Text Placeholder 2">
            <a:extLst>
              <a:ext uri="{FF2B5EF4-FFF2-40B4-BE49-F238E27FC236}">
                <a16:creationId xmlns:a16="http://schemas.microsoft.com/office/drawing/2014/main" id="{FE06ACFE-E4D6-411B-9ADC-FFC9D7DBBDF4}"/>
              </a:ext>
            </a:extLst>
          </p:cNvPr>
          <p:cNvSpPr>
            <a:spLocks noGrp="1"/>
          </p:cNvSpPr>
          <p:nvPr>
            <p:custDataLst>
              <p:tags r:id="rId26"/>
            </p:custDataLst>
          </p:nvPr>
        </p:nvSpPr>
        <p:spPr bwMode="gray">
          <a:xfrm>
            <a:off x="7367588" y="1466850"/>
            <a:ext cx="411163"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30163" tIns="0" rIns="30163" bIns="0" numCol="1" spcCol="0" rtlCol="0" anchor="b"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550636B2-7719-425E-97D0-5749119761A9}" type="datetime'''''1'''''''',1''7''''''''''''''''''''''2'''''''">
              <a:rPr lang="en-GB" altLang="en-US" sz="1200" b="1" smtClean="0"/>
              <a:pPr/>
              <a:t>1,172</a:t>
            </a:fld>
            <a:endParaRPr lang="en-GB" sz="1200" b="1"/>
          </a:p>
        </p:txBody>
      </p:sp>
      <p:sp>
        <p:nvSpPr>
          <p:cNvPr id="267" name="Text Placeholder 2">
            <a:extLst>
              <a:ext uri="{FF2B5EF4-FFF2-40B4-BE49-F238E27FC236}">
                <a16:creationId xmlns:a16="http://schemas.microsoft.com/office/drawing/2014/main" id="{FE06ACFE-E4D6-411B-9ADC-FFC9D7DBBDF4}"/>
              </a:ext>
            </a:extLst>
          </p:cNvPr>
          <p:cNvSpPr>
            <a:spLocks noGrp="1"/>
          </p:cNvSpPr>
          <p:nvPr>
            <p:custDataLst>
              <p:tags r:id="rId27"/>
            </p:custDataLst>
          </p:nvPr>
        </p:nvSpPr>
        <p:spPr bwMode="gray">
          <a:xfrm>
            <a:off x="8132763" y="1320800"/>
            <a:ext cx="411163"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30163" tIns="0" rIns="30163" bIns="0" numCol="1" spcCol="0" rtlCol="0" anchor="b"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D62EE3DF-95CC-4C22-8857-563DC4974990}" type="datetime'1'''''''''''''''''',''''''''''''''''''''''''2''''''7''2'''">
              <a:rPr lang="en-GB" altLang="en-US" sz="1200" b="1" smtClean="0"/>
              <a:pPr marL="0" indent="0" algn="ctr">
                <a:spcBef>
                  <a:spcPct val="0"/>
                </a:spcBef>
                <a:spcAft>
                  <a:spcPct val="0"/>
                </a:spcAft>
                <a:buNone/>
              </a:pPr>
              <a:t>1,272</a:t>
            </a:fld>
            <a:endParaRPr lang="en-GB" sz="1200" b="1"/>
          </a:p>
        </p:txBody>
      </p:sp>
      <p:sp>
        <p:nvSpPr>
          <p:cNvPr id="268" name="Text Placeholder 2">
            <a:extLst>
              <a:ext uri="{FF2B5EF4-FFF2-40B4-BE49-F238E27FC236}">
                <a16:creationId xmlns:a16="http://schemas.microsoft.com/office/drawing/2014/main" id="{FE06ACFE-E4D6-411B-9ADC-FFC9D7DBBDF4}"/>
              </a:ext>
            </a:extLst>
          </p:cNvPr>
          <p:cNvSpPr>
            <a:spLocks noGrp="1"/>
          </p:cNvSpPr>
          <p:nvPr>
            <p:custDataLst>
              <p:tags r:id="rId28"/>
            </p:custDataLst>
          </p:nvPr>
        </p:nvSpPr>
        <p:spPr bwMode="gray">
          <a:xfrm>
            <a:off x="8958263" y="1830388"/>
            <a:ext cx="293688"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30163" tIns="0" rIns="30163" bIns="0" numCol="1" spcCol="0" rtlCol="0" anchor="b"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AFD282E7-DBF2-4ED9-8A78-7DDF42F4D508}" type="datetime'''''''9''''''''''''''''''''''''''''''''''''''2''''''''1'">
              <a:rPr lang="en-GB" altLang="en-US" sz="1200" b="1" smtClean="0"/>
              <a:pPr marL="0" indent="0" algn="ctr">
                <a:spcBef>
                  <a:spcPct val="0"/>
                </a:spcBef>
                <a:spcAft>
                  <a:spcPct val="0"/>
                </a:spcAft>
                <a:buNone/>
              </a:pPr>
              <a:t>921</a:t>
            </a:fld>
            <a:endParaRPr lang="en-GB" sz="1200" b="1"/>
          </a:p>
        </p:txBody>
      </p:sp>
      <p:sp>
        <p:nvSpPr>
          <p:cNvPr id="112" name="Text Placeholder 2">
            <a:extLst>
              <a:ext uri="{FF2B5EF4-FFF2-40B4-BE49-F238E27FC236}">
                <a16:creationId xmlns:a16="http://schemas.microsoft.com/office/drawing/2014/main" id="{DA459D6B-0283-47C2-A22B-0BC9CBAEB35E}"/>
              </a:ext>
            </a:extLst>
          </p:cNvPr>
          <p:cNvSpPr>
            <a:spLocks noGrp="1"/>
          </p:cNvSpPr>
          <p:nvPr>
            <p:custDataLst>
              <p:tags r:id="rId29"/>
            </p:custDataLst>
          </p:nvPr>
        </p:nvSpPr>
        <p:spPr bwMode="gray">
          <a:xfrm>
            <a:off x="9725025" y="1749425"/>
            <a:ext cx="293688"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30163" tIns="0" rIns="30163" bIns="0" numCol="1" spcCol="0" rtlCol="0" anchor="b"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7264E013-A552-4B1F-A0AB-1EDBF9518F56}" type="datetime'''''''''''''''''''''''''''9''''''''''''''''''7''''7'">
              <a:rPr lang="en-GB" altLang="en-US" sz="1200" b="1" smtClean="0"/>
              <a:pPr marL="0" indent="0" algn="ctr">
                <a:spcBef>
                  <a:spcPct val="0"/>
                </a:spcBef>
                <a:spcAft>
                  <a:spcPct val="0"/>
                </a:spcAft>
                <a:buNone/>
              </a:pPr>
              <a:t>977</a:t>
            </a:fld>
            <a:endParaRPr lang="en-GB" sz="1200" b="1"/>
          </a:p>
        </p:txBody>
      </p:sp>
      <p:sp>
        <p:nvSpPr>
          <p:cNvPr id="272" name="Text Placeholder 2">
            <a:extLst>
              <a:ext uri="{FF2B5EF4-FFF2-40B4-BE49-F238E27FC236}">
                <a16:creationId xmlns:a16="http://schemas.microsoft.com/office/drawing/2014/main" id="{C3B56D08-47F5-47E5-940D-621B6781FE24}"/>
              </a:ext>
            </a:extLst>
          </p:cNvPr>
          <p:cNvSpPr>
            <a:spLocks noGrp="1"/>
          </p:cNvSpPr>
          <p:nvPr>
            <p:custDataLst>
              <p:tags r:id="rId30"/>
            </p:custDataLst>
          </p:nvPr>
        </p:nvSpPr>
        <p:spPr bwMode="gray">
          <a:xfrm>
            <a:off x="10491788" y="1898650"/>
            <a:ext cx="293688"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30163" tIns="0" rIns="30163" bIns="0" numCol="1" spcCol="0" rtlCol="0" anchor="b"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538E13CF-ACFF-4070-883C-57F8A3780212}" type="datetime'''''''''''''''''''''''82''''''''''''''''''3'">
              <a:rPr lang="en-GB" altLang="en-US" sz="1200" b="1" smtClean="0"/>
              <a:pPr marL="0" indent="0" algn="ctr">
                <a:spcBef>
                  <a:spcPct val="0"/>
                </a:spcBef>
                <a:spcAft>
                  <a:spcPct val="0"/>
                </a:spcAft>
                <a:buNone/>
              </a:pPr>
              <a:t>823</a:t>
            </a:fld>
            <a:endParaRPr lang="en-GB" sz="1200" b="1"/>
          </a:p>
        </p:txBody>
      </p:sp>
      <p:sp>
        <p:nvSpPr>
          <p:cNvPr id="285" name="Text Placeholder 2">
            <a:extLst>
              <a:ext uri="{FF2B5EF4-FFF2-40B4-BE49-F238E27FC236}">
                <a16:creationId xmlns:a16="http://schemas.microsoft.com/office/drawing/2014/main" id="{74AB9A0F-13B3-4A6B-B30F-BB1F4A53B8D8}"/>
              </a:ext>
            </a:extLst>
          </p:cNvPr>
          <p:cNvSpPr>
            <a:spLocks noGrp="1"/>
          </p:cNvSpPr>
          <p:nvPr>
            <p:custDataLst>
              <p:tags r:id="rId31"/>
            </p:custDataLst>
          </p:nvPr>
        </p:nvSpPr>
        <p:spPr bwMode="gray">
          <a:xfrm>
            <a:off x="11256963" y="2298700"/>
            <a:ext cx="293688"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30163" tIns="0" rIns="30163" bIns="0" numCol="1" spcCol="0" rtlCol="0" anchor="b"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540AC5E0-86FC-4E82-B2F0-E8C407E99C8C}" type="datetime'''5''4''''''''''''''''''''''''''''''''7'''''">
              <a:rPr lang="en-GB" altLang="en-US" sz="1200" b="1" smtClean="0"/>
              <a:pPr marL="0" indent="0" algn="ctr">
                <a:spcBef>
                  <a:spcPct val="0"/>
                </a:spcBef>
                <a:spcAft>
                  <a:spcPct val="0"/>
                </a:spcAft>
                <a:buNone/>
              </a:pPr>
              <a:t>547</a:t>
            </a:fld>
            <a:endParaRPr lang="en-GB" sz="1200" b="1"/>
          </a:p>
        </p:txBody>
      </p:sp>
      <p:sp>
        <p:nvSpPr>
          <p:cNvPr id="55" name="Rectangle 54">
            <a:extLst>
              <a:ext uri="{FF2B5EF4-FFF2-40B4-BE49-F238E27FC236}">
                <a16:creationId xmlns:a16="http://schemas.microsoft.com/office/drawing/2014/main" id="{79A4A72F-27A7-4071-A40C-F138F5762D49}"/>
              </a:ext>
            </a:extLst>
          </p:cNvPr>
          <p:cNvSpPr/>
          <p:nvPr>
            <p:custDataLst>
              <p:tags r:id="rId32"/>
            </p:custDataLst>
          </p:nvPr>
        </p:nvSpPr>
        <p:spPr bwMode="auto">
          <a:xfrm>
            <a:off x="10558463" y="1339850"/>
            <a:ext cx="214313" cy="160338"/>
          </a:xfrm>
          <a:prstGeom prst="rect">
            <a:avLst/>
          </a:prstGeom>
          <a:solidFill>
            <a:schemeClr val="accent6"/>
          </a:solidFill>
          <a:ln w="9525" cap="flat" cmpd="sng" algn="ctr">
            <a:solidFill>
              <a:schemeClr val="tx1"/>
            </a:solid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 name="Rectangle 57">
            <a:extLst>
              <a:ext uri="{FF2B5EF4-FFF2-40B4-BE49-F238E27FC236}">
                <a16:creationId xmlns:a16="http://schemas.microsoft.com/office/drawing/2014/main" id="{7B524E3C-4304-49AF-B580-C33AC932AFA9}"/>
              </a:ext>
            </a:extLst>
          </p:cNvPr>
          <p:cNvSpPr/>
          <p:nvPr>
            <p:custDataLst>
              <p:tags r:id="rId33"/>
            </p:custDataLst>
          </p:nvPr>
        </p:nvSpPr>
        <p:spPr bwMode="auto">
          <a:xfrm>
            <a:off x="10558463" y="1563688"/>
            <a:ext cx="214313" cy="160338"/>
          </a:xfrm>
          <a:prstGeom prst="rect">
            <a:avLst/>
          </a:prstGeom>
          <a:solidFill>
            <a:srgbClr val="C0C0C0"/>
          </a:solidFill>
          <a:ln w="9525" cap="flat" cmpd="sng" algn="ctr">
            <a:solidFill>
              <a:schemeClr val="tx1"/>
            </a:solid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Text Placeholder 2">
            <a:extLst>
              <a:ext uri="{FF2B5EF4-FFF2-40B4-BE49-F238E27FC236}">
                <a16:creationId xmlns:a16="http://schemas.microsoft.com/office/drawing/2014/main" id="{FE06ACFE-E4D6-411B-9ADC-FFC9D7DBBDF4}"/>
              </a:ext>
            </a:extLst>
          </p:cNvPr>
          <p:cNvSpPr>
            <a:spLocks noGrp="1"/>
          </p:cNvSpPr>
          <p:nvPr>
            <p:custDataLst>
              <p:tags r:id="rId34"/>
            </p:custDataLst>
          </p:nvPr>
        </p:nvSpPr>
        <p:spPr bwMode="auto">
          <a:xfrm>
            <a:off x="10823575" y="1347788"/>
            <a:ext cx="688975"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spcAft>
                <a:spcPct val="0"/>
              </a:spcAft>
              <a:buNone/>
            </a:pPr>
            <a:fld id="{C09E9AA1-10BC-40CD-97CE-AE3353DDA083}" type="datetime'G''''''''P R''''e''''''''tur''n''''''s'''''''''''''''">
              <a:rPr lang="en-GB" altLang="en-US" sz="1200" smtClean="0"/>
              <a:pPr marL="0" indent="0">
                <a:spcBef>
                  <a:spcPct val="0"/>
                </a:spcBef>
                <a:spcAft>
                  <a:spcPct val="0"/>
                </a:spcAft>
                <a:buNone/>
              </a:pPr>
              <a:t>GP Returns</a:t>
            </a:fld>
            <a:endParaRPr lang="en-GB" sz="1200"/>
          </a:p>
        </p:txBody>
      </p:sp>
      <p:sp>
        <p:nvSpPr>
          <p:cNvPr id="32" name="Text Placeholder 2">
            <a:extLst>
              <a:ext uri="{FF2B5EF4-FFF2-40B4-BE49-F238E27FC236}">
                <a16:creationId xmlns:a16="http://schemas.microsoft.com/office/drawing/2014/main" id="{FE06ACFE-E4D6-411B-9ADC-FFC9D7DBBDF4}"/>
              </a:ext>
            </a:extLst>
          </p:cNvPr>
          <p:cNvSpPr>
            <a:spLocks noGrp="1"/>
          </p:cNvSpPr>
          <p:nvPr>
            <p:custDataLst>
              <p:tags r:id="rId35"/>
            </p:custDataLst>
          </p:nvPr>
        </p:nvSpPr>
        <p:spPr bwMode="auto">
          <a:xfrm>
            <a:off x="10823575" y="1571625"/>
            <a:ext cx="903288"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spcAft>
                <a:spcPct val="0"/>
              </a:spcAft>
              <a:buNone/>
            </a:pPr>
            <a:fld id="{6895DBE2-6CD3-4597-A035-640CB37783A3}" type="datetime'G''''P N''o'''''''''' Retu''''''''''''''''''r''n''s'''''''">
              <a:rPr lang="en-GB" altLang="en-US" sz="1200" smtClean="0"/>
              <a:pPr marL="0" indent="0">
                <a:spcBef>
                  <a:spcPct val="0"/>
                </a:spcBef>
                <a:spcAft>
                  <a:spcPct val="0"/>
                </a:spcAft>
                <a:buNone/>
              </a:pPr>
              <a:t>GP No Returns</a:t>
            </a:fld>
            <a:endParaRPr lang="en-GB" sz="1200"/>
          </a:p>
        </p:txBody>
      </p:sp>
      <p:graphicFrame>
        <p:nvGraphicFramePr>
          <p:cNvPr id="81" name="Chart 80">
            <a:extLst>
              <a:ext uri="{FF2B5EF4-FFF2-40B4-BE49-F238E27FC236}">
                <a16:creationId xmlns:a16="http://schemas.microsoft.com/office/drawing/2014/main" id="{D1A93304-F47B-46AB-B5C5-DA3F2919C381}"/>
              </a:ext>
            </a:extLst>
          </p:cNvPr>
          <p:cNvGraphicFramePr/>
          <p:nvPr>
            <p:custDataLst>
              <p:tags r:id="rId36"/>
            </p:custDataLst>
          </p:nvPr>
        </p:nvGraphicFramePr>
        <p:xfrm>
          <a:off x="387350" y="1428750"/>
          <a:ext cx="5522913" cy="2014538"/>
        </p:xfrm>
        <a:graphic>
          <a:graphicData uri="http://schemas.openxmlformats.org/drawingml/2006/chart">
            <c:chart xmlns:c="http://schemas.openxmlformats.org/drawingml/2006/chart" xmlns:r="http://schemas.openxmlformats.org/officeDocument/2006/relationships" r:id="rId72"/>
          </a:graphicData>
        </a:graphic>
      </p:graphicFrame>
      <p:sp>
        <p:nvSpPr>
          <p:cNvPr id="50" name="Text Placeholder 2">
            <a:extLst>
              <a:ext uri="{FF2B5EF4-FFF2-40B4-BE49-F238E27FC236}">
                <a16:creationId xmlns:a16="http://schemas.microsoft.com/office/drawing/2014/main" id="{3F8166EE-ED23-4A95-A090-5605A24A0A5C}"/>
              </a:ext>
            </a:extLst>
          </p:cNvPr>
          <p:cNvSpPr>
            <a:spLocks noGrp="1"/>
          </p:cNvSpPr>
          <p:nvPr>
            <p:custDataLst>
              <p:tags r:id="rId37"/>
            </p:custDataLst>
          </p:nvPr>
        </p:nvSpPr>
        <p:spPr bwMode="auto">
          <a:xfrm>
            <a:off x="1379538" y="3478213"/>
            <a:ext cx="476250"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557385AB-802C-40D5-B9F6-19A15E3361B9}" type="datetime'''''''''''''''''''''''''''L''o''''''''''''''''n''''d''''o''n'">
              <a:rPr lang="en-GB" altLang="en-US" sz="1200" smtClean="0"/>
              <a:pPr marL="0" indent="0" algn="ctr">
                <a:spcBef>
                  <a:spcPct val="0"/>
                </a:spcBef>
                <a:spcAft>
                  <a:spcPct val="0"/>
                </a:spcAft>
                <a:buNone/>
              </a:pPr>
              <a:t>London</a:t>
            </a:fld>
            <a:endParaRPr lang="en-GB" sz="1200"/>
          </a:p>
        </p:txBody>
      </p:sp>
      <p:sp>
        <p:nvSpPr>
          <p:cNvPr id="153" name="Text Placeholder 2">
            <a:extLst>
              <a:ext uri="{FF2B5EF4-FFF2-40B4-BE49-F238E27FC236}">
                <a16:creationId xmlns:a16="http://schemas.microsoft.com/office/drawing/2014/main" id="{FE06ACFE-E4D6-411B-9ADC-FFC9D7DBBDF4}"/>
              </a:ext>
            </a:extLst>
          </p:cNvPr>
          <p:cNvSpPr>
            <a:spLocks noGrp="1"/>
          </p:cNvSpPr>
          <p:nvPr>
            <p:custDataLst>
              <p:tags r:id="rId38"/>
            </p:custDataLst>
          </p:nvPr>
        </p:nvSpPr>
        <p:spPr bwMode="gray">
          <a:xfrm>
            <a:off x="660400" y="2620963"/>
            <a:ext cx="385763" cy="301625"/>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28575" tIns="0" rIns="28575"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13EDA897-8F0A-4672-8572-3E8AA5686E18}" type="datetime'''''''''''''5'''''''''''''''''''''''''''''''''''''''''">
              <a:rPr lang="en-GB" altLang="en-US" sz="1100" smtClean="0">
                <a:solidFill>
                  <a:schemeClr val="bg1"/>
                </a:solidFill>
              </a:rPr>
              <a:pPr marL="0" indent="0" algn="ctr">
                <a:spcBef>
                  <a:spcPct val="0"/>
                </a:spcBef>
                <a:spcAft>
                  <a:spcPct val="0"/>
                </a:spcAft>
                <a:buNone/>
              </a:pPr>
              <a:t>5</a:t>
            </a:fld>
            <a:br>
              <a:rPr lang="en-GB" altLang="en-US" sz="1100">
                <a:solidFill>
                  <a:schemeClr val="bg1"/>
                </a:solidFill>
              </a:rPr>
            </a:br>
            <a:r>
              <a:rPr lang="en-GB" altLang="en-US" sz="1100">
                <a:solidFill>
                  <a:schemeClr val="bg1"/>
                </a:solidFill>
              </a:rPr>
              <a:t>(</a:t>
            </a:r>
            <a:fld id="{044CE3D0-1BE2-4292-B84E-91C509C56DF5}" type="datetime'''''''''''''''''''''''''''8''''''3%'">
              <a:rPr lang="en-GB" altLang="en-US" sz="1100" smtClean="0">
                <a:solidFill>
                  <a:schemeClr val="bg1"/>
                </a:solidFill>
              </a:rPr>
              <a:pPr marL="0" indent="0" algn="ctr">
                <a:spcBef>
                  <a:spcPct val="0"/>
                </a:spcBef>
                <a:spcAft>
                  <a:spcPct val="0"/>
                </a:spcAft>
                <a:buNone/>
              </a:pPr>
              <a:t>83%</a:t>
            </a:fld>
            <a:r>
              <a:rPr lang="en-GB" altLang="en-US" sz="1100">
                <a:solidFill>
                  <a:schemeClr val="bg1"/>
                </a:solidFill>
              </a:rPr>
              <a:t>)</a:t>
            </a:r>
            <a:endParaRPr lang="en-GB" sz="1100">
              <a:solidFill>
                <a:schemeClr val="bg1"/>
              </a:solidFill>
            </a:endParaRPr>
          </a:p>
        </p:txBody>
      </p:sp>
      <p:sp>
        <p:nvSpPr>
          <p:cNvPr id="154" name="Text Placeholder 2">
            <a:extLst>
              <a:ext uri="{FF2B5EF4-FFF2-40B4-BE49-F238E27FC236}">
                <a16:creationId xmlns:a16="http://schemas.microsoft.com/office/drawing/2014/main" id="{FE06ACFE-E4D6-411B-9ADC-FFC9D7DBBDF4}"/>
              </a:ext>
            </a:extLst>
          </p:cNvPr>
          <p:cNvSpPr>
            <a:spLocks noGrp="1"/>
          </p:cNvSpPr>
          <p:nvPr>
            <p:custDataLst>
              <p:tags r:id="rId39"/>
            </p:custDataLst>
          </p:nvPr>
        </p:nvSpPr>
        <p:spPr bwMode="gray">
          <a:xfrm>
            <a:off x="660400" y="3125788"/>
            <a:ext cx="385763" cy="301625"/>
          </a:xfrm>
          <a:prstGeom prst="rect">
            <a:avLst/>
          </a:prstGeom>
          <a:solidFill>
            <a:srgbClr val="C0C0C0"/>
          </a:solidFill>
          <a:ln>
            <a:noFill/>
          </a:ln>
          <a:effectLst/>
        </p:spPr>
        <p:txBody>
          <a:bodyPr vert="horz" wrap="none" lIns="28575" tIns="0" rIns="28575"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FCC7F722-A130-485B-AB7C-2464FA91FCAA}" type="datetime'1'''''''''''''''''''''''''''''''''''''''''''''''''''''''''''">
              <a:rPr lang="en-GB" altLang="en-US" sz="1100" smtClean="0"/>
              <a:pPr marL="0" indent="0" algn="ctr">
                <a:spcBef>
                  <a:spcPct val="0"/>
                </a:spcBef>
                <a:spcAft>
                  <a:spcPct val="0"/>
                </a:spcAft>
                <a:buNone/>
              </a:pPr>
              <a:t>1</a:t>
            </a:fld>
            <a:br>
              <a:rPr lang="en-GB" altLang="en-US" sz="1100"/>
            </a:br>
            <a:r>
              <a:rPr lang="en-GB" altLang="en-US" sz="1100"/>
              <a:t>(</a:t>
            </a:r>
            <a:fld id="{553A342E-48A6-4ABD-B4B6-4F92CED6E755}" type="datetime'''''''''''''''''1''''''''''''7''''''''''''''''''%'''''''">
              <a:rPr lang="en-GB" altLang="en-US" sz="1100" smtClean="0"/>
              <a:pPr marL="0" indent="0" algn="ctr">
                <a:spcBef>
                  <a:spcPct val="0"/>
                </a:spcBef>
                <a:spcAft>
                  <a:spcPct val="0"/>
                </a:spcAft>
                <a:buNone/>
              </a:pPr>
              <a:t>17%</a:t>
            </a:fld>
            <a:r>
              <a:rPr lang="en-GB" altLang="en-US" sz="1100"/>
              <a:t>)</a:t>
            </a:r>
            <a:endParaRPr lang="en-GB" sz="1100"/>
          </a:p>
        </p:txBody>
      </p:sp>
      <p:sp>
        <p:nvSpPr>
          <p:cNvPr id="61" name="Text Placeholder 2">
            <a:extLst>
              <a:ext uri="{FF2B5EF4-FFF2-40B4-BE49-F238E27FC236}">
                <a16:creationId xmlns:a16="http://schemas.microsoft.com/office/drawing/2014/main" id="{97BCA84B-91DB-4CBF-86B4-360860326FBC}"/>
              </a:ext>
            </a:extLst>
          </p:cNvPr>
          <p:cNvSpPr>
            <a:spLocks noGrp="1"/>
          </p:cNvSpPr>
          <p:nvPr>
            <p:custDataLst>
              <p:tags r:id="rId40"/>
            </p:custDataLst>
          </p:nvPr>
        </p:nvSpPr>
        <p:spPr bwMode="auto">
          <a:xfrm>
            <a:off x="3552825" y="3478213"/>
            <a:ext cx="723900"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52F610BC-2626-411E-8115-154E9E1F4466}" type="datetime'N''''''ort''''''''''h'''''''''''' ''W''''''''''es''''''t'''''">
              <a:rPr lang="en-GB" altLang="en-US" sz="1200" smtClean="0"/>
              <a:pPr marL="0" indent="0" algn="ctr">
                <a:spcBef>
                  <a:spcPct val="0"/>
                </a:spcBef>
                <a:spcAft>
                  <a:spcPct val="0"/>
                </a:spcAft>
                <a:buNone/>
              </a:pPr>
              <a:t>North West</a:t>
            </a:fld>
            <a:endParaRPr lang="en-GB" sz="1200"/>
          </a:p>
        </p:txBody>
      </p:sp>
      <p:sp>
        <p:nvSpPr>
          <p:cNvPr id="33" name="Text Placeholder 2">
            <a:extLst>
              <a:ext uri="{FF2B5EF4-FFF2-40B4-BE49-F238E27FC236}">
                <a16:creationId xmlns:a16="http://schemas.microsoft.com/office/drawing/2014/main" id="{FE06ACFE-E4D6-411B-9ADC-FFC9D7DBBDF4}"/>
              </a:ext>
            </a:extLst>
          </p:cNvPr>
          <p:cNvSpPr>
            <a:spLocks noGrp="1"/>
          </p:cNvSpPr>
          <p:nvPr>
            <p:custDataLst>
              <p:tags r:id="rId41"/>
            </p:custDataLst>
          </p:nvPr>
        </p:nvSpPr>
        <p:spPr bwMode="auto">
          <a:xfrm>
            <a:off x="600075" y="3478213"/>
            <a:ext cx="504825" cy="3302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square" lIns="0" tIns="0" rIns="0" bIns="0" numCol="1" spcCol="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A8801586-1F0E-4A8C-8C88-3E60EE7DD8F3}" type="datetime'East'' o''f'''''' ''''''''E''''''n''''''g''''l''''''''''an''d'">
              <a:rPr lang="en-GB" altLang="en-US" sz="1200" smtClean="0"/>
              <a:pPr marL="0" indent="0" algn="ctr">
                <a:spcBef>
                  <a:spcPct val="0"/>
                </a:spcBef>
                <a:spcAft>
                  <a:spcPct val="0"/>
                </a:spcAft>
                <a:buNone/>
              </a:pPr>
              <a:t>East of England</a:t>
            </a:fld>
            <a:endParaRPr lang="en-GB" sz="1200"/>
          </a:p>
        </p:txBody>
      </p:sp>
      <p:sp>
        <p:nvSpPr>
          <p:cNvPr id="75" name="Text Placeholder 2">
            <a:extLst>
              <a:ext uri="{FF2B5EF4-FFF2-40B4-BE49-F238E27FC236}">
                <a16:creationId xmlns:a16="http://schemas.microsoft.com/office/drawing/2014/main" id="{1E057307-F246-49F2-BCC7-BB05B02A97F5}"/>
              </a:ext>
            </a:extLst>
          </p:cNvPr>
          <p:cNvSpPr>
            <a:spLocks noGrp="1"/>
          </p:cNvSpPr>
          <p:nvPr>
            <p:custDataLst>
              <p:tags r:id="rId42"/>
            </p:custDataLst>
          </p:nvPr>
        </p:nvSpPr>
        <p:spPr bwMode="gray">
          <a:xfrm>
            <a:off x="1425575" y="2705100"/>
            <a:ext cx="385763" cy="301625"/>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28575" tIns="0" rIns="28575"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8859D3A6-2107-4339-BD68-08E61312C6F8}" type="datetime'''''''''''''''''''''''''''''''''''4'''''">
              <a:rPr lang="en-GB" altLang="en-US" sz="1100" smtClean="0">
                <a:solidFill>
                  <a:schemeClr val="bg1"/>
                </a:solidFill>
              </a:rPr>
              <a:pPr marL="0" indent="0" algn="ctr">
                <a:spcBef>
                  <a:spcPct val="0"/>
                </a:spcBef>
                <a:spcAft>
                  <a:spcPct val="0"/>
                </a:spcAft>
                <a:buNone/>
              </a:pPr>
              <a:t>4</a:t>
            </a:fld>
            <a:br>
              <a:rPr lang="en-GB" altLang="en-US" sz="1100">
                <a:solidFill>
                  <a:schemeClr val="bg1"/>
                </a:solidFill>
              </a:rPr>
            </a:br>
            <a:r>
              <a:rPr lang="en-GB" altLang="en-US" sz="1100">
                <a:solidFill>
                  <a:schemeClr val="bg1"/>
                </a:solidFill>
              </a:rPr>
              <a:t>(</a:t>
            </a:r>
            <a:fld id="{BDE2B889-40E8-47FA-A435-36589EAC3D38}" type="datetime'''''8''''''''''''''''''''''''''0%'''">
              <a:rPr lang="en-GB" altLang="en-US" sz="1100" smtClean="0">
                <a:solidFill>
                  <a:schemeClr val="bg1"/>
                </a:solidFill>
              </a:rPr>
              <a:pPr marL="0" indent="0" algn="ctr">
                <a:spcBef>
                  <a:spcPct val="0"/>
                </a:spcBef>
                <a:spcAft>
                  <a:spcPct val="0"/>
                </a:spcAft>
                <a:buNone/>
              </a:pPr>
              <a:t>80%</a:t>
            </a:fld>
            <a:r>
              <a:rPr lang="en-GB" altLang="en-US" sz="1100">
                <a:solidFill>
                  <a:schemeClr val="bg1"/>
                </a:solidFill>
              </a:rPr>
              <a:t>)</a:t>
            </a:r>
            <a:endParaRPr lang="en-GB" sz="1100">
              <a:solidFill>
                <a:schemeClr val="bg1"/>
              </a:solidFill>
            </a:endParaRPr>
          </a:p>
        </p:txBody>
      </p:sp>
      <p:sp>
        <p:nvSpPr>
          <p:cNvPr id="247" name="Text Placeholder 2">
            <a:extLst>
              <a:ext uri="{FF2B5EF4-FFF2-40B4-BE49-F238E27FC236}">
                <a16:creationId xmlns:a16="http://schemas.microsoft.com/office/drawing/2014/main" id="{34E93A08-10CF-4A8A-8343-2D65D7801734}"/>
              </a:ext>
            </a:extLst>
          </p:cNvPr>
          <p:cNvSpPr>
            <a:spLocks noGrp="1"/>
          </p:cNvSpPr>
          <p:nvPr>
            <p:custDataLst>
              <p:tags r:id="rId43"/>
            </p:custDataLst>
          </p:nvPr>
        </p:nvSpPr>
        <p:spPr bwMode="gray">
          <a:xfrm>
            <a:off x="2190750" y="2620963"/>
            <a:ext cx="385763" cy="301625"/>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28575" tIns="0" rIns="28575"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82EAC278-0F28-4F7E-A375-3CC12EE4EE87}" type="datetime'''''''''''''''''''''''''''''''''''''''''''''''''''7'">
              <a:rPr lang="en-GB" altLang="en-US" sz="1100" smtClean="0"/>
              <a:pPr marL="0" indent="0" algn="ctr">
                <a:spcBef>
                  <a:spcPct val="0"/>
                </a:spcBef>
                <a:spcAft>
                  <a:spcPct val="0"/>
                </a:spcAft>
                <a:buNone/>
              </a:pPr>
              <a:t>7</a:t>
            </a:fld>
            <a:br>
              <a:rPr lang="en-GB" altLang="en-US" sz="1100"/>
            </a:br>
            <a:r>
              <a:rPr lang="en-GB" altLang="en-US" sz="1100"/>
              <a:t>(</a:t>
            </a:r>
            <a:fld id="{1A99926C-7809-4DA6-8BE9-F830C3C64AA9}" type="datetime'''''''''''''''''''''''''''''''''64''%'''''''''''''''''">
              <a:rPr lang="en-GB" altLang="en-US" sz="1100" smtClean="0"/>
              <a:pPr marL="0" indent="0" algn="ctr">
                <a:spcBef>
                  <a:spcPct val="0"/>
                </a:spcBef>
                <a:spcAft>
                  <a:spcPct val="0"/>
                </a:spcAft>
                <a:buNone/>
              </a:pPr>
              <a:t>64%</a:t>
            </a:fld>
            <a:r>
              <a:rPr lang="en-GB" altLang="en-US" sz="1100"/>
              <a:t>)</a:t>
            </a:r>
            <a:endParaRPr lang="en-GB" sz="1100"/>
          </a:p>
        </p:txBody>
      </p:sp>
      <p:sp>
        <p:nvSpPr>
          <p:cNvPr id="252" name="Text Placeholder 2">
            <a:extLst>
              <a:ext uri="{FF2B5EF4-FFF2-40B4-BE49-F238E27FC236}">
                <a16:creationId xmlns:a16="http://schemas.microsoft.com/office/drawing/2014/main" id="{3F61CCF8-0F39-412F-9E59-301B82D25D51}"/>
              </a:ext>
            </a:extLst>
          </p:cNvPr>
          <p:cNvSpPr>
            <a:spLocks noGrp="1"/>
          </p:cNvSpPr>
          <p:nvPr>
            <p:custDataLst>
              <p:tags r:id="rId44"/>
            </p:custDataLst>
          </p:nvPr>
        </p:nvSpPr>
        <p:spPr bwMode="gray">
          <a:xfrm>
            <a:off x="1425575" y="3125788"/>
            <a:ext cx="385763" cy="301625"/>
          </a:xfrm>
          <a:prstGeom prst="rect">
            <a:avLst/>
          </a:prstGeom>
          <a:solidFill>
            <a:srgbClr val="C0C0C0"/>
          </a:solidFill>
          <a:ln>
            <a:noFill/>
          </a:ln>
          <a:effectLst/>
        </p:spPr>
        <p:txBody>
          <a:bodyPr vert="horz" wrap="none" lIns="28575" tIns="0" rIns="28575"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E30B653E-67E6-49BA-9AC6-1170A655A97D}" type="datetime'''''''''''''''''''''''''''''1'''''''''''''''''''">
              <a:rPr lang="en-GB" altLang="en-US" sz="1100" smtClean="0"/>
              <a:pPr marL="0" indent="0" algn="ctr">
                <a:spcBef>
                  <a:spcPct val="0"/>
                </a:spcBef>
                <a:spcAft>
                  <a:spcPct val="0"/>
                </a:spcAft>
                <a:buNone/>
              </a:pPr>
              <a:t>1</a:t>
            </a:fld>
            <a:br>
              <a:rPr lang="en-GB" altLang="en-US" sz="1100"/>
            </a:br>
            <a:r>
              <a:rPr lang="en-GB" altLang="en-US" sz="1100"/>
              <a:t>(</a:t>
            </a:r>
            <a:fld id="{7F51DA0E-CE47-4B5A-B1B4-1E67FD5B1AF2}" type="datetime'''''''2''''''''''''''0''''''''''''''''%'''''''''''''''''">
              <a:rPr lang="en-GB" altLang="en-US" sz="1100" smtClean="0"/>
              <a:pPr marL="0" indent="0" algn="ctr">
                <a:spcBef>
                  <a:spcPct val="0"/>
                </a:spcBef>
                <a:spcAft>
                  <a:spcPct val="0"/>
                </a:spcAft>
                <a:buNone/>
              </a:pPr>
              <a:t>20%</a:t>
            </a:fld>
            <a:r>
              <a:rPr lang="en-GB" altLang="en-US" sz="1100"/>
              <a:t>)</a:t>
            </a:r>
            <a:endParaRPr lang="en-GB" sz="1100"/>
          </a:p>
        </p:txBody>
      </p:sp>
      <p:sp>
        <p:nvSpPr>
          <p:cNvPr id="77" name="Text Placeholder 2">
            <a:extLst>
              <a:ext uri="{FF2B5EF4-FFF2-40B4-BE49-F238E27FC236}">
                <a16:creationId xmlns:a16="http://schemas.microsoft.com/office/drawing/2014/main" id="{584AEEEC-DE60-4B57-BDF5-8C05EE2A26B4}"/>
              </a:ext>
            </a:extLst>
          </p:cNvPr>
          <p:cNvSpPr>
            <a:spLocks noGrp="1"/>
          </p:cNvSpPr>
          <p:nvPr>
            <p:custDataLst>
              <p:tags r:id="rId45"/>
            </p:custDataLst>
          </p:nvPr>
        </p:nvSpPr>
        <p:spPr bwMode="gray">
          <a:xfrm>
            <a:off x="2190750" y="1697038"/>
            <a:ext cx="385763" cy="301625"/>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28575" tIns="0" rIns="28575"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A8DDE60F-7410-4ADA-ACFD-82E39ECA520E}" type="datetime'''''''''''''''''''''''''''''4'''''''''''''''''">
              <a:rPr lang="en-GB" altLang="en-US" sz="1100" smtClean="0">
                <a:solidFill>
                  <a:schemeClr val="bg1"/>
                </a:solidFill>
              </a:rPr>
              <a:pPr marL="0" indent="0" algn="ctr">
                <a:spcBef>
                  <a:spcPct val="0"/>
                </a:spcBef>
                <a:spcAft>
                  <a:spcPct val="0"/>
                </a:spcAft>
                <a:buNone/>
              </a:pPr>
              <a:t>4</a:t>
            </a:fld>
            <a:br>
              <a:rPr lang="en-GB" altLang="en-US" sz="1100">
                <a:solidFill>
                  <a:schemeClr val="bg1"/>
                </a:solidFill>
              </a:rPr>
            </a:br>
            <a:r>
              <a:rPr lang="en-GB" altLang="en-US" sz="1100">
                <a:solidFill>
                  <a:schemeClr val="bg1"/>
                </a:solidFill>
              </a:rPr>
              <a:t>(</a:t>
            </a:r>
            <a:fld id="{498CBCC9-E746-45C9-918B-1F1E76345BCF}" type="datetime'''3''''''6''''''''''''''''''''''''''''%'">
              <a:rPr lang="en-GB" altLang="en-US" sz="1100" smtClean="0">
                <a:solidFill>
                  <a:schemeClr val="bg1"/>
                </a:solidFill>
              </a:rPr>
              <a:pPr marL="0" indent="0" algn="ctr">
                <a:spcBef>
                  <a:spcPct val="0"/>
                </a:spcBef>
                <a:spcAft>
                  <a:spcPct val="0"/>
                </a:spcAft>
                <a:buNone/>
              </a:pPr>
              <a:t>36%</a:t>
            </a:fld>
            <a:r>
              <a:rPr lang="en-GB" altLang="en-US" sz="1100">
                <a:solidFill>
                  <a:schemeClr val="bg1"/>
                </a:solidFill>
              </a:rPr>
              <a:t>)</a:t>
            </a:r>
            <a:endParaRPr lang="en-GB" sz="1100">
              <a:solidFill>
                <a:schemeClr val="bg1"/>
              </a:solidFill>
            </a:endParaRPr>
          </a:p>
        </p:txBody>
      </p:sp>
      <p:sp>
        <p:nvSpPr>
          <p:cNvPr id="53" name="Text Placeholder 2">
            <a:extLst>
              <a:ext uri="{FF2B5EF4-FFF2-40B4-BE49-F238E27FC236}">
                <a16:creationId xmlns:a16="http://schemas.microsoft.com/office/drawing/2014/main" id="{BAE38067-8BAE-4F36-8953-1F4708F8138F}"/>
              </a:ext>
            </a:extLst>
          </p:cNvPr>
          <p:cNvSpPr>
            <a:spLocks noGrp="1"/>
          </p:cNvSpPr>
          <p:nvPr>
            <p:custDataLst>
              <p:tags r:id="rId46"/>
            </p:custDataLst>
          </p:nvPr>
        </p:nvSpPr>
        <p:spPr bwMode="auto">
          <a:xfrm>
            <a:off x="2090738" y="3478213"/>
            <a:ext cx="584200"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FFDA2AAD-B8DC-4A1A-AB14-59EA5EB0338D}" type="datetime'M''id''''''la''''''n''''''d''''''s'''''''''''''''''''''''''''">
              <a:rPr lang="en-GB" altLang="en-US" sz="1200" smtClean="0"/>
              <a:pPr marL="0" indent="0" algn="ctr">
                <a:spcBef>
                  <a:spcPct val="0"/>
                </a:spcBef>
                <a:spcAft>
                  <a:spcPct val="0"/>
                </a:spcAft>
                <a:buNone/>
              </a:pPr>
              <a:t>Midlands</a:t>
            </a:fld>
            <a:endParaRPr lang="en-GB" sz="1200"/>
          </a:p>
        </p:txBody>
      </p:sp>
      <p:sp>
        <p:nvSpPr>
          <p:cNvPr id="84" name="Text Placeholder 2">
            <a:extLst>
              <a:ext uri="{FF2B5EF4-FFF2-40B4-BE49-F238E27FC236}">
                <a16:creationId xmlns:a16="http://schemas.microsoft.com/office/drawing/2014/main" id="{FB4DF000-EC4E-4C0A-A1A3-279485D1F3FA}"/>
              </a:ext>
            </a:extLst>
          </p:cNvPr>
          <p:cNvSpPr>
            <a:spLocks noGrp="1"/>
          </p:cNvSpPr>
          <p:nvPr>
            <p:custDataLst>
              <p:tags r:id="rId47"/>
            </p:custDataLst>
          </p:nvPr>
        </p:nvSpPr>
        <p:spPr bwMode="gray">
          <a:xfrm>
            <a:off x="2919413" y="2873375"/>
            <a:ext cx="457200" cy="301625"/>
          </a:xfrm>
          <a:prstGeom prst="rect">
            <a:avLst/>
          </a:prstGeom>
          <a:noFill/>
          <a:ln>
            <a:noFill/>
          </a:ln>
          <a:effectLst/>
          <a:extLst>
            <a:ext uri="{909E8E84-426E-40DD-AFC4-6F175D3DCCD1}">
              <a14:hiddenFill xmlns:a14="http://schemas.microsoft.com/office/drawing/2010/main">
                <a:solidFill>
                  <a:schemeClr val="accent6"/>
                </a:solidFill>
              </a14:hiddenFill>
            </a:ext>
          </a:extLst>
        </p:spPr>
        <p:txBody>
          <a:bodyPr vert="horz" wrap="none" lIns="28575" tIns="0" rIns="28575"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597218E0-2CDC-4765-9C10-99BF6027FF96}" type="datetime'''''''4'''''''''''''''''''''''''''''''''''''''''''''''''''">
              <a:rPr lang="en-GB" altLang="en-US" sz="1100" smtClean="0">
                <a:solidFill>
                  <a:schemeClr val="bg1"/>
                </a:solidFill>
              </a:rPr>
              <a:pPr marL="0" indent="0" algn="ctr">
                <a:spcBef>
                  <a:spcPct val="0"/>
                </a:spcBef>
                <a:spcAft>
                  <a:spcPct val="0"/>
                </a:spcAft>
                <a:buNone/>
              </a:pPr>
              <a:t>4</a:t>
            </a:fld>
            <a:br>
              <a:rPr lang="en-GB" altLang="en-US" sz="1100">
                <a:solidFill>
                  <a:schemeClr val="bg1"/>
                </a:solidFill>
              </a:rPr>
            </a:br>
            <a:r>
              <a:rPr lang="en-GB" altLang="en-US" sz="1100">
                <a:solidFill>
                  <a:schemeClr val="bg1"/>
                </a:solidFill>
              </a:rPr>
              <a:t>(</a:t>
            </a:r>
            <a:fld id="{3806E582-497B-41BE-B834-BEC275ED9EEE}" type="datetime'''''''''''1''0''''''''''0''''''''''''''''''''''''''%'">
              <a:rPr lang="en-GB" altLang="en-US" sz="1100" smtClean="0">
                <a:solidFill>
                  <a:schemeClr val="bg1"/>
                </a:solidFill>
              </a:rPr>
              <a:pPr marL="0" indent="0" algn="ctr">
                <a:spcBef>
                  <a:spcPct val="0"/>
                </a:spcBef>
                <a:spcAft>
                  <a:spcPct val="0"/>
                </a:spcAft>
                <a:buNone/>
              </a:pPr>
              <a:t>100%</a:t>
            </a:fld>
            <a:r>
              <a:rPr lang="en-GB" altLang="en-US" sz="1100">
                <a:solidFill>
                  <a:schemeClr val="bg1"/>
                </a:solidFill>
              </a:rPr>
              <a:t>)</a:t>
            </a:r>
            <a:endParaRPr lang="en-GB" sz="1100">
              <a:solidFill>
                <a:schemeClr val="bg1"/>
              </a:solidFill>
            </a:endParaRPr>
          </a:p>
        </p:txBody>
      </p:sp>
      <p:sp>
        <p:nvSpPr>
          <p:cNvPr id="59" name="Text Placeholder 2">
            <a:extLst>
              <a:ext uri="{FF2B5EF4-FFF2-40B4-BE49-F238E27FC236}">
                <a16:creationId xmlns:a16="http://schemas.microsoft.com/office/drawing/2014/main" id="{035A61B9-DF97-4315-910A-E8FEFDE08FFE}"/>
              </a:ext>
            </a:extLst>
          </p:cNvPr>
          <p:cNvSpPr>
            <a:spLocks noGrp="1"/>
          </p:cNvSpPr>
          <p:nvPr>
            <p:custDataLst>
              <p:tags r:id="rId48"/>
            </p:custDataLst>
          </p:nvPr>
        </p:nvSpPr>
        <p:spPr bwMode="auto">
          <a:xfrm>
            <a:off x="2859088" y="3478213"/>
            <a:ext cx="579438" cy="4953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square" lIns="0" tIns="0" rIns="0" bIns="0" numCol="1" spcCol="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5B92FEBC-085D-475D-88F6-229112149BD4}" type="datetime'Nort''h'''' E''''''''''a''st'''' ''an''d ''Y''or''kshi''''re'">
              <a:rPr lang="en-GB" altLang="en-US" sz="1200" smtClean="0"/>
              <a:pPr marL="0" indent="0" algn="ctr">
                <a:spcBef>
                  <a:spcPct val="0"/>
                </a:spcBef>
                <a:spcAft>
                  <a:spcPct val="0"/>
                </a:spcAft>
                <a:buNone/>
              </a:pPr>
              <a:t>North East and Yorkshire</a:t>
            </a:fld>
            <a:endParaRPr lang="en-GB" sz="1200"/>
          </a:p>
        </p:txBody>
      </p:sp>
      <p:sp>
        <p:nvSpPr>
          <p:cNvPr id="158" name="Text Placeholder 2">
            <a:extLst>
              <a:ext uri="{FF2B5EF4-FFF2-40B4-BE49-F238E27FC236}">
                <a16:creationId xmlns:a16="http://schemas.microsoft.com/office/drawing/2014/main" id="{FE06ACFE-E4D6-411B-9ADC-FFC9D7DBBDF4}"/>
              </a:ext>
            </a:extLst>
          </p:cNvPr>
          <p:cNvSpPr>
            <a:spLocks noGrp="1"/>
          </p:cNvSpPr>
          <p:nvPr>
            <p:custDataLst>
              <p:tags r:id="rId49"/>
            </p:custDataLst>
          </p:nvPr>
        </p:nvSpPr>
        <p:spPr bwMode="gray">
          <a:xfrm>
            <a:off x="3686175" y="2957513"/>
            <a:ext cx="457200" cy="301625"/>
          </a:xfrm>
          <a:prstGeom prst="rect">
            <a:avLst/>
          </a:prstGeom>
          <a:noFill/>
          <a:ln>
            <a:noFill/>
          </a:ln>
          <a:effectLst/>
          <a:extLst>
            <a:ext uri="{909E8E84-426E-40DD-AFC4-6F175D3DCCD1}">
              <a14:hiddenFill xmlns:a14="http://schemas.microsoft.com/office/drawing/2010/main">
                <a:solidFill>
                  <a:schemeClr val="accent6"/>
                </a:solidFill>
              </a14:hiddenFill>
            </a:ext>
          </a:extLst>
        </p:spPr>
        <p:txBody>
          <a:bodyPr vert="horz" wrap="none" lIns="28575" tIns="0" rIns="28575"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85499721-DCAC-43CB-8BC7-A033BA415DD8}" type="datetime'''''''''''''''''''''3'''''''''''''''''''''">
              <a:rPr lang="en-GB" altLang="en-US" sz="1100" smtClean="0">
                <a:solidFill>
                  <a:schemeClr val="bg1"/>
                </a:solidFill>
              </a:rPr>
              <a:pPr marL="0" indent="0" algn="ctr">
                <a:spcBef>
                  <a:spcPct val="0"/>
                </a:spcBef>
                <a:spcAft>
                  <a:spcPct val="0"/>
                </a:spcAft>
                <a:buNone/>
              </a:pPr>
              <a:t>3</a:t>
            </a:fld>
            <a:br>
              <a:rPr lang="en-GB" altLang="en-US" sz="1100">
                <a:solidFill>
                  <a:schemeClr val="bg1"/>
                </a:solidFill>
                <a:effectLst/>
              </a:rPr>
            </a:br>
            <a:r>
              <a:rPr lang="en-GB" altLang="en-US" sz="1100">
                <a:solidFill>
                  <a:schemeClr val="bg1"/>
                </a:solidFill>
                <a:effectLst/>
              </a:rPr>
              <a:t>(</a:t>
            </a:r>
            <a:fld id="{4CB63142-E869-4059-AA6B-14C9C218CE0E}" type="datetime'''''''''''''''100''''''''''''''''''''''''''''''''%'''''''">
              <a:rPr lang="en-GB" altLang="en-US" sz="1100" smtClean="0">
                <a:solidFill>
                  <a:schemeClr val="bg1"/>
                </a:solidFill>
              </a:rPr>
              <a:pPr marL="0" indent="0" algn="ctr">
                <a:spcBef>
                  <a:spcPct val="0"/>
                </a:spcBef>
                <a:spcAft>
                  <a:spcPct val="0"/>
                </a:spcAft>
                <a:buNone/>
              </a:pPr>
              <a:t>100%</a:t>
            </a:fld>
            <a:r>
              <a:rPr lang="en-GB" altLang="en-US" sz="1100">
                <a:solidFill>
                  <a:schemeClr val="bg1"/>
                </a:solidFill>
                <a:effectLst/>
              </a:rPr>
              <a:t>)</a:t>
            </a:r>
            <a:endParaRPr lang="en-GB" sz="1100">
              <a:solidFill>
                <a:schemeClr val="bg1"/>
              </a:solidFill>
            </a:endParaRPr>
          </a:p>
        </p:txBody>
      </p:sp>
      <p:sp>
        <p:nvSpPr>
          <p:cNvPr id="79" name="Text Placeholder 2">
            <a:extLst>
              <a:ext uri="{FF2B5EF4-FFF2-40B4-BE49-F238E27FC236}">
                <a16:creationId xmlns:a16="http://schemas.microsoft.com/office/drawing/2014/main" id="{9A4E83E0-D84E-4767-B334-0A6F044C3093}"/>
              </a:ext>
            </a:extLst>
          </p:cNvPr>
          <p:cNvSpPr>
            <a:spLocks noGrp="1"/>
          </p:cNvSpPr>
          <p:nvPr>
            <p:custDataLst>
              <p:tags r:id="rId50"/>
            </p:custDataLst>
          </p:nvPr>
        </p:nvSpPr>
        <p:spPr bwMode="gray">
          <a:xfrm>
            <a:off x="4487864" y="2284413"/>
            <a:ext cx="385763" cy="301625"/>
          </a:xfrm>
          <a:prstGeom prst="rect">
            <a:avLst/>
          </a:prstGeom>
          <a:solidFill>
            <a:schemeClr val="accent6"/>
          </a:solidFill>
          <a:ln>
            <a:noFill/>
          </a:ln>
          <a:effectLst/>
        </p:spPr>
        <p:txBody>
          <a:bodyPr vert="horz" wrap="none" lIns="28575" tIns="0" rIns="28575"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B6A59359-15C6-4724-9D3A-42A012CEE7AF}" type="datetime'''''''''1'''''''''''''''''''''''''''''''''">
              <a:rPr lang="en-GB" altLang="en-US" sz="1100" smtClean="0">
                <a:solidFill>
                  <a:schemeClr val="bg1"/>
                </a:solidFill>
              </a:rPr>
              <a:pPr marL="0" indent="0" algn="ctr">
                <a:spcBef>
                  <a:spcPct val="0"/>
                </a:spcBef>
                <a:spcAft>
                  <a:spcPct val="0"/>
                </a:spcAft>
                <a:buNone/>
              </a:pPr>
              <a:t>1</a:t>
            </a:fld>
            <a:br>
              <a:rPr lang="en-GB" altLang="en-US" sz="1100">
                <a:solidFill>
                  <a:schemeClr val="bg1"/>
                </a:solidFill>
              </a:rPr>
            </a:br>
            <a:r>
              <a:rPr lang="en-GB" altLang="en-US" sz="1100">
                <a:solidFill>
                  <a:schemeClr val="bg1"/>
                </a:solidFill>
              </a:rPr>
              <a:t>(</a:t>
            </a:r>
            <a:fld id="{8BF1CFCE-A8BA-46F5-88E5-3AAFB59CAB52}" type="datetime'''''''1''''''''''''''''''''''''''''''''''''''7%'''''''">
              <a:rPr lang="en-GB" altLang="en-US" sz="1100" smtClean="0">
                <a:solidFill>
                  <a:schemeClr val="bg1"/>
                </a:solidFill>
              </a:rPr>
              <a:pPr marL="0" indent="0" algn="ctr">
                <a:spcBef>
                  <a:spcPct val="0"/>
                </a:spcBef>
                <a:spcAft>
                  <a:spcPct val="0"/>
                </a:spcAft>
                <a:buNone/>
              </a:pPr>
              <a:t>17%</a:t>
            </a:fld>
            <a:r>
              <a:rPr lang="en-GB" sz="1100">
                <a:solidFill>
                  <a:schemeClr val="bg1"/>
                </a:solidFill>
              </a:rPr>
              <a:t>)</a:t>
            </a:r>
          </a:p>
        </p:txBody>
      </p:sp>
      <p:sp>
        <p:nvSpPr>
          <p:cNvPr id="257" name="Text Placeholder 2">
            <a:extLst>
              <a:ext uri="{FF2B5EF4-FFF2-40B4-BE49-F238E27FC236}">
                <a16:creationId xmlns:a16="http://schemas.microsoft.com/office/drawing/2014/main" id="{FE06ACFE-E4D6-411B-9ADC-FFC9D7DBBDF4}"/>
              </a:ext>
            </a:extLst>
          </p:cNvPr>
          <p:cNvSpPr>
            <a:spLocks noGrp="1"/>
          </p:cNvSpPr>
          <p:nvPr>
            <p:custDataLst>
              <p:tags r:id="rId51"/>
            </p:custDataLst>
          </p:nvPr>
        </p:nvSpPr>
        <p:spPr bwMode="gray">
          <a:xfrm>
            <a:off x="4611688" y="2119313"/>
            <a:ext cx="138113"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30163" tIns="0" rIns="30163" bIns="0" numCol="1" spcCol="0" rtlCol="0" anchor="b"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A071DDD0-0EEF-4570-94F1-61CDF760C490}" type="datetime'''''''''''''''''''''''''''6'''''">
              <a:rPr lang="en-GB" altLang="en-US" sz="1200" b="1" smtClean="0">
                <a:effectLst/>
              </a:rPr>
              <a:pPr marL="0" indent="0" algn="ctr">
                <a:spcBef>
                  <a:spcPct val="0"/>
                </a:spcBef>
                <a:spcAft>
                  <a:spcPct val="0"/>
                </a:spcAft>
                <a:buNone/>
              </a:pPr>
              <a:t>6</a:t>
            </a:fld>
            <a:endParaRPr lang="en-GB" sz="1200" b="1"/>
          </a:p>
        </p:txBody>
      </p:sp>
      <p:sp>
        <p:nvSpPr>
          <p:cNvPr id="251" name="Text Placeholder 2">
            <a:extLst>
              <a:ext uri="{FF2B5EF4-FFF2-40B4-BE49-F238E27FC236}">
                <a16:creationId xmlns:a16="http://schemas.microsoft.com/office/drawing/2014/main" id="{D654F39C-0D6A-412F-ABE5-857D9B8AC5AC}"/>
              </a:ext>
            </a:extLst>
          </p:cNvPr>
          <p:cNvSpPr>
            <a:spLocks noGrp="1"/>
          </p:cNvSpPr>
          <p:nvPr>
            <p:custDataLst>
              <p:tags r:id="rId52"/>
            </p:custDataLst>
          </p:nvPr>
        </p:nvSpPr>
        <p:spPr bwMode="gray">
          <a:xfrm>
            <a:off x="4487864" y="2789238"/>
            <a:ext cx="385763" cy="301625"/>
          </a:xfrm>
          <a:prstGeom prst="rect">
            <a:avLst/>
          </a:prstGeom>
          <a:noFill/>
          <a:ln>
            <a:noFill/>
          </a:ln>
          <a:effectLst/>
          <a:extLst>
            <a:ext uri="{909E8E84-426E-40DD-AFC4-6F175D3DCCD1}">
              <a14:hiddenFill xmlns:a14="http://schemas.microsoft.com/office/drawing/2010/main">
                <a:solidFill>
                  <a:srgbClr val="C0C0C0"/>
                </a:solidFill>
              </a14:hiddenFill>
            </a:ext>
          </a:extLst>
        </p:spPr>
        <p:txBody>
          <a:bodyPr vert="horz" wrap="none" lIns="28575" tIns="0" rIns="28575"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8CE655B6-9F6A-44F4-87AC-555D69D5FCBD}" type="datetime'''''''''''''''''5'''''''''''''">
              <a:rPr lang="en-GB" altLang="en-US" sz="1100" smtClean="0"/>
              <a:pPr marL="0" indent="0" algn="ctr">
                <a:spcBef>
                  <a:spcPct val="0"/>
                </a:spcBef>
                <a:spcAft>
                  <a:spcPct val="0"/>
                </a:spcAft>
                <a:buNone/>
              </a:pPr>
              <a:t>5</a:t>
            </a:fld>
            <a:br>
              <a:rPr lang="en-GB" altLang="en-US" sz="1100"/>
            </a:br>
            <a:r>
              <a:rPr lang="en-GB" altLang="en-US" sz="1100"/>
              <a:t>(</a:t>
            </a:r>
            <a:fld id="{EAF10944-D066-4694-8D3B-2C3EC5813281}" type="datetime'8''''''3''''''%'''''''''''''''''''''''''''''''''''''''''''">
              <a:rPr lang="en-GB" altLang="en-US" sz="1100" smtClean="0"/>
              <a:pPr marL="0" indent="0" algn="ctr">
                <a:spcBef>
                  <a:spcPct val="0"/>
                </a:spcBef>
                <a:spcAft>
                  <a:spcPct val="0"/>
                </a:spcAft>
                <a:buNone/>
              </a:pPr>
              <a:t>83%</a:t>
            </a:fld>
            <a:r>
              <a:rPr lang="en-GB" altLang="en-US" sz="1100"/>
              <a:t>)</a:t>
            </a:r>
            <a:endParaRPr lang="en-GB" sz="1100"/>
          </a:p>
        </p:txBody>
      </p:sp>
      <p:sp>
        <p:nvSpPr>
          <p:cNvPr id="63" name="Text Placeholder 2">
            <a:extLst>
              <a:ext uri="{FF2B5EF4-FFF2-40B4-BE49-F238E27FC236}">
                <a16:creationId xmlns:a16="http://schemas.microsoft.com/office/drawing/2014/main" id="{25152305-7918-4DF2-9D7B-5C60043D0EF7}"/>
              </a:ext>
            </a:extLst>
          </p:cNvPr>
          <p:cNvSpPr>
            <a:spLocks noGrp="1"/>
          </p:cNvSpPr>
          <p:nvPr>
            <p:custDataLst>
              <p:tags r:id="rId53"/>
            </p:custDataLst>
          </p:nvPr>
        </p:nvSpPr>
        <p:spPr bwMode="auto">
          <a:xfrm>
            <a:off x="4332288" y="3478213"/>
            <a:ext cx="696913"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7A0EDE83-1DB8-4ABB-8AA6-C27E9175A7DD}" type="datetime' ''S''''''''''''''o''uth'' ''E''''''''''''a''''s''t'">
              <a:rPr lang="en-GB" altLang="en-US" sz="1200" smtClean="0"/>
              <a:pPr marL="0" indent="0" algn="ctr">
                <a:spcBef>
                  <a:spcPct val="0"/>
                </a:spcBef>
                <a:spcAft>
                  <a:spcPct val="0"/>
                </a:spcAft>
                <a:buNone/>
              </a:pPr>
              <a:t> South East</a:t>
            </a:fld>
            <a:endParaRPr lang="en-GB" sz="1200"/>
          </a:p>
        </p:txBody>
      </p:sp>
      <p:sp>
        <p:nvSpPr>
          <p:cNvPr id="86" name="Text Placeholder 2">
            <a:extLst>
              <a:ext uri="{FF2B5EF4-FFF2-40B4-BE49-F238E27FC236}">
                <a16:creationId xmlns:a16="http://schemas.microsoft.com/office/drawing/2014/main" id="{B6AC41AB-0708-4175-BE8B-E6FC214B07FF}"/>
              </a:ext>
            </a:extLst>
          </p:cNvPr>
          <p:cNvSpPr>
            <a:spLocks noGrp="1"/>
          </p:cNvSpPr>
          <p:nvPr>
            <p:custDataLst>
              <p:tags r:id="rId54"/>
            </p:custDataLst>
          </p:nvPr>
        </p:nvSpPr>
        <p:spPr bwMode="gray">
          <a:xfrm>
            <a:off x="5253038" y="2117725"/>
            <a:ext cx="385763" cy="301625"/>
          </a:xfrm>
          <a:prstGeom prst="rect">
            <a:avLst/>
          </a:prstGeom>
          <a:solidFill>
            <a:schemeClr val="accent6"/>
          </a:solidFill>
          <a:ln>
            <a:noFill/>
          </a:ln>
          <a:effectLst/>
        </p:spPr>
        <p:txBody>
          <a:bodyPr vert="horz" wrap="none" lIns="28575" tIns="0" rIns="28575"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79371CB1-E61E-4E33-8159-F98C2BEC5BD3}" type="datetime'''''''''''''''''''''''''''1'''">
              <a:rPr lang="en-GB" altLang="en-US" sz="1100" smtClean="0">
                <a:solidFill>
                  <a:schemeClr val="bg1"/>
                </a:solidFill>
              </a:rPr>
              <a:pPr marL="0" indent="0" algn="ctr">
                <a:spcBef>
                  <a:spcPct val="0"/>
                </a:spcBef>
                <a:spcAft>
                  <a:spcPct val="0"/>
                </a:spcAft>
                <a:buNone/>
              </a:pPr>
              <a:t>1</a:t>
            </a:fld>
            <a:br>
              <a:rPr lang="en-GB" altLang="en-US" sz="1100">
                <a:solidFill>
                  <a:schemeClr val="bg1"/>
                </a:solidFill>
              </a:rPr>
            </a:br>
            <a:r>
              <a:rPr lang="en-GB" altLang="en-US" sz="1100">
                <a:solidFill>
                  <a:schemeClr val="bg1"/>
                </a:solidFill>
              </a:rPr>
              <a:t>(</a:t>
            </a:r>
            <a:fld id="{478DD29E-DE71-4189-9C9D-9D1C35D43AE3}" type="datetime'1''''''''4''''''''''''%'''''''''''''''''''''''''''''">
              <a:rPr lang="en-GB" altLang="en-US" sz="1100" smtClean="0">
                <a:solidFill>
                  <a:schemeClr val="bg1"/>
                </a:solidFill>
                <a:effectLst/>
              </a:rPr>
              <a:pPr marL="0" indent="0" algn="ctr">
                <a:spcBef>
                  <a:spcPct val="0"/>
                </a:spcBef>
                <a:spcAft>
                  <a:spcPct val="0"/>
                </a:spcAft>
                <a:buNone/>
              </a:pPr>
              <a:t>14%</a:t>
            </a:fld>
            <a:r>
              <a:rPr lang="en-GB" altLang="en-US" sz="1100">
                <a:solidFill>
                  <a:schemeClr val="bg1"/>
                </a:solidFill>
              </a:rPr>
              <a:t>)</a:t>
            </a:r>
            <a:endParaRPr lang="en-GB" sz="1100">
              <a:solidFill>
                <a:schemeClr val="bg1"/>
              </a:solidFill>
            </a:endParaRPr>
          </a:p>
        </p:txBody>
      </p:sp>
      <p:sp>
        <p:nvSpPr>
          <p:cNvPr id="248" name="Text Placeholder 2">
            <a:extLst>
              <a:ext uri="{FF2B5EF4-FFF2-40B4-BE49-F238E27FC236}">
                <a16:creationId xmlns:a16="http://schemas.microsoft.com/office/drawing/2014/main" id="{B6AA7B98-B67B-4EA9-9286-5318B446F367}"/>
              </a:ext>
            </a:extLst>
          </p:cNvPr>
          <p:cNvSpPr>
            <a:spLocks noGrp="1"/>
          </p:cNvSpPr>
          <p:nvPr>
            <p:custDataLst>
              <p:tags r:id="rId55"/>
            </p:custDataLst>
          </p:nvPr>
        </p:nvSpPr>
        <p:spPr bwMode="gray">
          <a:xfrm>
            <a:off x="5253038" y="2705100"/>
            <a:ext cx="385763" cy="301625"/>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28575" tIns="0" rIns="28575"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F55CD4AF-1DE9-4E8A-B11E-0606DC5C8E84}" type="datetime'''''''''''''6'''''''''''''''''''''''''''''''''''">
              <a:rPr lang="en-GB" altLang="en-US" sz="1100" smtClean="0"/>
              <a:pPr marL="0" indent="0" algn="ctr">
                <a:spcBef>
                  <a:spcPct val="0"/>
                </a:spcBef>
                <a:spcAft>
                  <a:spcPct val="0"/>
                </a:spcAft>
                <a:buNone/>
              </a:pPr>
              <a:t>6</a:t>
            </a:fld>
            <a:br>
              <a:rPr lang="en-GB" altLang="en-US" sz="1100"/>
            </a:br>
            <a:r>
              <a:rPr lang="en-GB" altLang="en-US" sz="1100"/>
              <a:t>(</a:t>
            </a:r>
            <a:fld id="{F9B3B5ED-35C2-4E85-AB13-151B1C7E4278}" type="datetime'''''''''''''''''''''''''''''''8''''''6''%'''''''">
              <a:rPr lang="en-GB" altLang="en-US" sz="1100" smtClean="0"/>
              <a:pPr marL="0" indent="0" algn="ctr">
                <a:spcBef>
                  <a:spcPct val="0"/>
                </a:spcBef>
                <a:spcAft>
                  <a:spcPct val="0"/>
                </a:spcAft>
                <a:buNone/>
              </a:pPr>
              <a:t>86%</a:t>
            </a:fld>
            <a:r>
              <a:rPr lang="en-GB" altLang="en-US" sz="1100"/>
              <a:t>)</a:t>
            </a:r>
            <a:endParaRPr lang="en-GB" sz="1100"/>
          </a:p>
        </p:txBody>
      </p:sp>
      <p:sp>
        <p:nvSpPr>
          <p:cNvPr id="90" name="Text Placeholder 2">
            <a:extLst>
              <a:ext uri="{FF2B5EF4-FFF2-40B4-BE49-F238E27FC236}">
                <a16:creationId xmlns:a16="http://schemas.microsoft.com/office/drawing/2014/main" id="{FE06ACFE-E4D6-411B-9ADC-FFC9D7DBBDF4}"/>
              </a:ext>
            </a:extLst>
          </p:cNvPr>
          <p:cNvSpPr>
            <a:spLocks noGrp="1"/>
          </p:cNvSpPr>
          <p:nvPr>
            <p:custDataLst>
              <p:tags r:id="rId56"/>
            </p:custDataLst>
          </p:nvPr>
        </p:nvSpPr>
        <p:spPr bwMode="gray">
          <a:xfrm>
            <a:off x="3846513" y="2665413"/>
            <a:ext cx="138113"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30163" tIns="0" rIns="30163" bIns="0" numCol="1" spcCol="0" rtlCol="0" anchor="b"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F420815F-9B57-4B3E-9D4E-4AB0B14E5207}" type="datetime'''3'''''''''''''''''''''''''''''''''''''''''''">
              <a:rPr lang="en-GB" altLang="en-US" sz="1200" b="1" smtClean="0">
                <a:effectLst/>
              </a:rPr>
              <a:pPr marL="0" indent="0" algn="ctr">
                <a:spcBef>
                  <a:spcPct val="0"/>
                </a:spcBef>
                <a:spcAft>
                  <a:spcPct val="0"/>
                </a:spcAft>
                <a:buNone/>
              </a:pPr>
              <a:t>3</a:t>
            </a:fld>
            <a:endParaRPr lang="en-GB" sz="1200" b="1"/>
          </a:p>
        </p:txBody>
      </p:sp>
      <p:sp>
        <p:nvSpPr>
          <p:cNvPr id="82" name="Text Placeholder 2">
            <a:extLst>
              <a:ext uri="{FF2B5EF4-FFF2-40B4-BE49-F238E27FC236}">
                <a16:creationId xmlns:a16="http://schemas.microsoft.com/office/drawing/2014/main" id="{301B71C4-1B05-4C88-A0B9-0BCA8B8B76F0}"/>
              </a:ext>
            </a:extLst>
          </p:cNvPr>
          <p:cNvSpPr>
            <a:spLocks noGrp="1"/>
          </p:cNvSpPr>
          <p:nvPr>
            <p:custDataLst>
              <p:tags r:id="rId57"/>
            </p:custDataLst>
          </p:nvPr>
        </p:nvSpPr>
        <p:spPr bwMode="auto">
          <a:xfrm>
            <a:off x="5084763" y="3478213"/>
            <a:ext cx="722313"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D07BB462-3AF6-4C82-A9B4-D30AD0ED969A}" type="datetime'''''S''o''''uth'''''''''''''' W''''''''e''''''st'''''''''">
              <a:rPr lang="en-GB" altLang="en-US" sz="1200" smtClean="0"/>
              <a:pPr marL="0" indent="0" algn="ctr">
                <a:spcBef>
                  <a:spcPct val="0"/>
                </a:spcBef>
                <a:spcAft>
                  <a:spcPct val="0"/>
                </a:spcAft>
                <a:buNone/>
              </a:pPr>
              <a:t>South West</a:t>
            </a:fld>
            <a:endParaRPr lang="en-GB" sz="1200"/>
          </a:p>
        </p:txBody>
      </p:sp>
      <p:sp>
        <p:nvSpPr>
          <p:cNvPr id="40" name="Text Placeholder 2">
            <a:extLst>
              <a:ext uri="{FF2B5EF4-FFF2-40B4-BE49-F238E27FC236}">
                <a16:creationId xmlns:a16="http://schemas.microsoft.com/office/drawing/2014/main" id="{FE06ACFE-E4D6-411B-9ADC-FFC9D7DBBDF4}"/>
              </a:ext>
            </a:extLst>
          </p:cNvPr>
          <p:cNvSpPr>
            <a:spLocks noGrp="1"/>
          </p:cNvSpPr>
          <p:nvPr>
            <p:custDataLst>
              <p:tags r:id="rId58"/>
            </p:custDataLst>
          </p:nvPr>
        </p:nvSpPr>
        <p:spPr bwMode="gray">
          <a:xfrm>
            <a:off x="784225" y="2119313"/>
            <a:ext cx="138113"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30163" tIns="0" rIns="30163" bIns="0" numCol="1" spcCol="0" rtlCol="0" anchor="b"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03150100-5138-496F-97D1-4AC802CC77CC}" type="datetime'''''''''''''''''''''''''''''''''''''''''''''''''6'''''">
              <a:rPr lang="en-GB" altLang="en-US" sz="1200" b="1" smtClean="0"/>
              <a:pPr marL="0" indent="0" algn="ctr">
                <a:spcBef>
                  <a:spcPct val="0"/>
                </a:spcBef>
                <a:spcAft>
                  <a:spcPct val="0"/>
                </a:spcAft>
                <a:buNone/>
              </a:pPr>
              <a:t>6</a:t>
            </a:fld>
            <a:endParaRPr lang="en-GB" sz="1200" b="1"/>
          </a:p>
        </p:txBody>
      </p:sp>
      <p:sp>
        <p:nvSpPr>
          <p:cNvPr id="254" name="Text Placeholder 2">
            <a:extLst>
              <a:ext uri="{FF2B5EF4-FFF2-40B4-BE49-F238E27FC236}">
                <a16:creationId xmlns:a16="http://schemas.microsoft.com/office/drawing/2014/main" id="{FE06ACFE-E4D6-411B-9ADC-FFC9D7DBBDF4}"/>
              </a:ext>
            </a:extLst>
          </p:cNvPr>
          <p:cNvSpPr>
            <a:spLocks noGrp="1"/>
          </p:cNvSpPr>
          <p:nvPr>
            <p:custDataLst>
              <p:tags r:id="rId59"/>
            </p:custDataLst>
          </p:nvPr>
        </p:nvSpPr>
        <p:spPr bwMode="gray">
          <a:xfrm>
            <a:off x="1549400" y="2328863"/>
            <a:ext cx="138113"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30163" tIns="0" rIns="30163" bIns="0" numCol="1" spcCol="0" rtlCol="0" anchor="b"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218ED444-4642-4149-8F8B-E3230B364A72}" type="datetime'''5'''''''''''''''''''">
              <a:rPr lang="en-GB" altLang="en-US" sz="1200" b="1" smtClean="0">
                <a:effectLst/>
              </a:rPr>
              <a:pPr marL="0" indent="0" algn="ctr">
                <a:spcBef>
                  <a:spcPct val="0"/>
                </a:spcBef>
                <a:spcAft>
                  <a:spcPct val="0"/>
                </a:spcAft>
                <a:buNone/>
              </a:pPr>
              <a:t>5</a:t>
            </a:fld>
            <a:endParaRPr lang="en-GB" sz="1200" b="1"/>
          </a:p>
        </p:txBody>
      </p:sp>
      <p:sp>
        <p:nvSpPr>
          <p:cNvPr id="255" name="Text Placeholder 2">
            <a:extLst>
              <a:ext uri="{FF2B5EF4-FFF2-40B4-BE49-F238E27FC236}">
                <a16:creationId xmlns:a16="http://schemas.microsoft.com/office/drawing/2014/main" id="{FE06ACFE-E4D6-411B-9ADC-FFC9D7DBBDF4}"/>
              </a:ext>
            </a:extLst>
          </p:cNvPr>
          <p:cNvSpPr>
            <a:spLocks noGrp="1"/>
          </p:cNvSpPr>
          <p:nvPr>
            <p:custDataLst>
              <p:tags r:id="rId60"/>
            </p:custDataLst>
          </p:nvPr>
        </p:nvSpPr>
        <p:spPr bwMode="gray">
          <a:xfrm>
            <a:off x="2274888" y="1320800"/>
            <a:ext cx="215900"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30163" tIns="0" rIns="30163" bIns="0" numCol="1" spcCol="0" rtlCol="0" anchor="b"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CE4A9AC3-D2D9-4E66-839B-931929E1A98D}" type="datetime'''''''''''''''''1''''''''''''1'''''''''''''''''''''''''''''''">
              <a:rPr lang="en-GB" altLang="en-US" sz="1200" b="1" smtClean="0"/>
              <a:pPr marL="0" indent="0" algn="ctr">
                <a:spcBef>
                  <a:spcPct val="0"/>
                </a:spcBef>
                <a:spcAft>
                  <a:spcPct val="0"/>
                </a:spcAft>
                <a:buNone/>
              </a:pPr>
              <a:t>11</a:t>
            </a:fld>
            <a:endParaRPr lang="en-GB" sz="1200" b="1"/>
          </a:p>
        </p:txBody>
      </p:sp>
      <p:sp>
        <p:nvSpPr>
          <p:cNvPr id="256" name="Text Placeholder 2">
            <a:extLst>
              <a:ext uri="{FF2B5EF4-FFF2-40B4-BE49-F238E27FC236}">
                <a16:creationId xmlns:a16="http://schemas.microsoft.com/office/drawing/2014/main" id="{FE06ACFE-E4D6-411B-9ADC-FFC9D7DBBDF4}"/>
              </a:ext>
            </a:extLst>
          </p:cNvPr>
          <p:cNvSpPr>
            <a:spLocks noGrp="1"/>
          </p:cNvSpPr>
          <p:nvPr>
            <p:custDataLst>
              <p:tags r:id="rId61"/>
            </p:custDataLst>
          </p:nvPr>
        </p:nvSpPr>
        <p:spPr bwMode="gray">
          <a:xfrm>
            <a:off x="3079750" y="2497138"/>
            <a:ext cx="138113"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30163" tIns="0" rIns="30163" bIns="0" numCol="1" spcCol="0" rtlCol="0" anchor="b"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B7FE736B-0A56-441E-950A-5249C104C644}" type="datetime'''''''''''''''''''''''''''''4'''''''">
              <a:rPr lang="en-GB" altLang="en-US" sz="1200" b="1" smtClean="0"/>
              <a:pPr marL="0" indent="0" algn="ctr">
                <a:spcBef>
                  <a:spcPct val="0"/>
                </a:spcBef>
                <a:spcAft>
                  <a:spcPct val="0"/>
                </a:spcAft>
                <a:buNone/>
              </a:pPr>
              <a:t>4</a:t>
            </a:fld>
            <a:endParaRPr lang="en-GB" sz="1200" b="1"/>
          </a:p>
        </p:txBody>
      </p:sp>
      <p:sp>
        <p:nvSpPr>
          <p:cNvPr id="258" name="Text Placeholder 2">
            <a:extLst>
              <a:ext uri="{FF2B5EF4-FFF2-40B4-BE49-F238E27FC236}">
                <a16:creationId xmlns:a16="http://schemas.microsoft.com/office/drawing/2014/main" id="{FE06ACFE-E4D6-411B-9ADC-FFC9D7DBBDF4}"/>
              </a:ext>
            </a:extLst>
          </p:cNvPr>
          <p:cNvSpPr>
            <a:spLocks noGrp="1"/>
          </p:cNvSpPr>
          <p:nvPr>
            <p:custDataLst>
              <p:tags r:id="rId62"/>
            </p:custDataLst>
          </p:nvPr>
        </p:nvSpPr>
        <p:spPr bwMode="gray">
          <a:xfrm>
            <a:off x="5376863" y="1952625"/>
            <a:ext cx="138113"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30163" tIns="0" rIns="30163" bIns="0" numCol="1" spcCol="0" rtlCol="0" anchor="b"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44C1826F-ED38-4D54-9816-B6FAE306D53E}" type="datetime'7'''''''''''''''''''''''''''''''''''''''''''''''''''''''''''''">
              <a:rPr lang="en-GB" altLang="en-US" sz="1200" b="1" smtClean="0"/>
              <a:pPr marL="0" indent="0" algn="ctr">
                <a:spcBef>
                  <a:spcPct val="0"/>
                </a:spcBef>
                <a:spcAft>
                  <a:spcPct val="0"/>
                </a:spcAft>
                <a:buNone/>
              </a:pPr>
              <a:t>7</a:t>
            </a:fld>
            <a:endParaRPr lang="en-GB" sz="1200" b="1"/>
          </a:p>
        </p:txBody>
      </p:sp>
      <p:sp>
        <p:nvSpPr>
          <p:cNvPr id="80" name="Rectangle 79">
            <a:extLst>
              <a:ext uri="{FF2B5EF4-FFF2-40B4-BE49-F238E27FC236}">
                <a16:creationId xmlns:a16="http://schemas.microsoft.com/office/drawing/2014/main" id="{F524F72C-A389-46D0-9AC6-782F5D62D68A}"/>
              </a:ext>
            </a:extLst>
          </p:cNvPr>
          <p:cNvSpPr/>
          <p:nvPr>
            <p:custDataLst>
              <p:tags r:id="rId63"/>
            </p:custDataLst>
          </p:nvPr>
        </p:nvSpPr>
        <p:spPr bwMode="auto">
          <a:xfrm>
            <a:off x="579438" y="1311275"/>
            <a:ext cx="214313" cy="160338"/>
          </a:xfrm>
          <a:prstGeom prst="rect">
            <a:avLst/>
          </a:prstGeom>
          <a:solidFill>
            <a:schemeClr val="accent6"/>
          </a:solidFill>
          <a:ln w="9525" cap="flat" cmpd="sng" algn="ctr">
            <a:solidFill>
              <a:schemeClr val="tx1"/>
            </a:solid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3" name="Rectangle 82">
            <a:extLst>
              <a:ext uri="{FF2B5EF4-FFF2-40B4-BE49-F238E27FC236}">
                <a16:creationId xmlns:a16="http://schemas.microsoft.com/office/drawing/2014/main" id="{7152217E-298A-4298-A540-D355D2277847}"/>
              </a:ext>
            </a:extLst>
          </p:cNvPr>
          <p:cNvSpPr/>
          <p:nvPr>
            <p:custDataLst>
              <p:tags r:id="rId64"/>
            </p:custDataLst>
          </p:nvPr>
        </p:nvSpPr>
        <p:spPr bwMode="auto">
          <a:xfrm>
            <a:off x="579438" y="1535113"/>
            <a:ext cx="214313" cy="160338"/>
          </a:xfrm>
          <a:prstGeom prst="rect">
            <a:avLst/>
          </a:prstGeom>
          <a:solidFill>
            <a:srgbClr val="C0C0C0"/>
          </a:solidFill>
          <a:ln w="9525" cap="flat" cmpd="sng" algn="ctr">
            <a:solidFill>
              <a:schemeClr val="tx1"/>
            </a:solid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Text Placeholder 2">
            <a:extLst>
              <a:ext uri="{FF2B5EF4-FFF2-40B4-BE49-F238E27FC236}">
                <a16:creationId xmlns:a16="http://schemas.microsoft.com/office/drawing/2014/main" id="{FE06ACFE-E4D6-411B-9ADC-FFC9D7DBBDF4}"/>
              </a:ext>
            </a:extLst>
          </p:cNvPr>
          <p:cNvSpPr>
            <a:spLocks noGrp="1"/>
          </p:cNvSpPr>
          <p:nvPr>
            <p:custDataLst>
              <p:tags r:id="rId65"/>
            </p:custDataLst>
          </p:nvPr>
        </p:nvSpPr>
        <p:spPr bwMode="auto">
          <a:xfrm>
            <a:off x="844550" y="1319213"/>
            <a:ext cx="735013"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spcAft>
                <a:spcPct val="0"/>
              </a:spcAft>
              <a:buNone/>
            </a:pPr>
            <a:fld id="{54288461-F9E5-4923-B8BA-3FD71A2D99B6}" type="datetime'S''T''''''''P ''''''R''e''''''t''u''''''''''''r''''''''''ns'''">
              <a:rPr lang="en-GB" altLang="en-US" sz="1200" smtClean="0"/>
              <a:pPr marL="0" indent="0">
                <a:spcBef>
                  <a:spcPct val="0"/>
                </a:spcBef>
                <a:spcAft>
                  <a:spcPct val="0"/>
                </a:spcAft>
                <a:buNone/>
              </a:pPr>
              <a:t>STP Returns</a:t>
            </a:fld>
            <a:endParaRPr lang="en-GB" sz="1200"/>
          </a:p>
        </p:txBody>
      </p:sp>
      <p:sp>
        <p:nvSpPr>
          <p:cNvPr id="38" name="Text Placeholder 2">
            <a:extLst>
              <a:ext uri="{FF2B5EF4-FFF2-40B4-BE49-F238E27FC236}">
                <a16:creationId xmlns:a16="http://schemas.microsoft.com/office/drawing/2014/main" id="{FE06ACFE-E4D6-411B-9ADC-FFC9D7DBBDF4}"/>
              </a:ext>
            </a:extLst>
          </p:cNvPr>
          <p:cNvSpPr>
            <a:spLocks noGrp="1"/>
          </p:cNvSpPr>
          <p:nvPr>
            <p:custDataLst>
              <p:tags r:id="rId66"/>
            </p:custDataLst>
          </p:nvPr>
        </p:nvSpPr>
        <p:spPr bwMode="auto">
          <a:xfrm>
            <a:off x="844550" y="1543050"/>
            <a:ext cx="949325" cy="165100"/>
          </a:xfrm>
          <a:prstGeom prst="rect">
            <a:avLst/>
          </a:prstGeom>
          <a:noFill/>
          <a:ln>
            <a:noFill/>
          </a:ln>
          <a:effectLst/>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spcAft>
                <a:spcPct val="0"/>
              </a:spcAft>
              <a:buNone/>
            </a:pPr>
            <a:fld id="{813FF4AE-01A5-4341-8C2C-DB4269A99017}" type="datetime'''''S''''''''TP'''''''''' N''o ''R''''etu''rns'''''''''''''">
              <a:rPr lang="en-GB" altLang="en-US" sz="1200" smtClean="0"/>
              <a:pPr marL="0" indent="0">
                <a:spcBef>
                  <a:spcPct val="0"/>
                </a:spcBef>
                <a:spcAft>
                  <a:spcPct val="0"/>
                </a:spcAft>
                <a:buNone/>
              </a:pPr>
              <a:t>STP No Returns</a:t>
            </a:fld>
            <a:endParaRPr lang="en-GB" sz="1200"/>
          </a:p>
        </p:txBody>
      </p:sp>
      <p:grpSp>
        <p:nvGrpSpPr>
          <p:cNvPr id="180" name="Group 6">
            <a:extLst>
              <a:ext uri="{FF2B5EF4-FFF2-40B4-BE49-F238E27FC236}">
                <a16:creationId xmlns:a16="http://schemas.microsoft.com/office/drawing/2014/main" id="{FAA4A7AF-7285-4445-BC43-8E6E4ED6989B}"/>
              </a:ext>
            </a:extLst>
          </p:cNvPr>
          <p:cNvGrpSpPr>
            <a:grpSpLocks noChangeAspect="1"/>
          </p:cNvGrpSpPr>
          <p:nvPr/>
        </p:nvGrpSpPr>
        <p:grpSpPr bwMode="auto">
          <a:xfrm>
            <a:off x="5890885" y="2030413"/>
            <a:ext cx="469901" cy="469900"/>
            <a:chOff x="3446" y="1901"/>
            <a:chExt cx="338" cy="338"/>
          </a:xfrm>
        </p:grpSpPr>
        <p:sp>
          <p:nvSpPr>
            <p:cNvPr id="181" name="Freeform 7">
              <a:extLst>
                <a:ext uri="{FF2B5EF4-FFF2-40B4-BE49-F238E27FC236}">
                  <a16:creationId xmlns:a16="http://schemas.microsoft.com/office/drawing/2014/main" id="{7BA97224-2448-48D4-8FBF-D4E1D08B9731}"/>
                </a:ext>
              </a:extLst>
            </p:cNvPr>
            <p:cNvSpPr>
              <a:spLocks/>
            </p:cNvSpPr>
            <p:nvPr/>
          </p:nvSpPr>
          <p:spPr bwMode="auto">
            <a:xfrm>
              <a:off x="3446" y="1901"/>
              <a:ext cx="338" cy="338"/>
            </a:xfrm>
            <a:custGeom>
              <a:avLst/>
              <a:gdLst>
                <a:gd name="T0" fmla="*/ 223602 w 530136"/>
                <a:gd name="T1" fmla="*/ 22889 h 530136"/>
                <a:gd name="T2" fmla="*/ 507247 w 530136"/>
                <a:gd name="T3" fmla="*/ 223602 h 530136"/>
                <a:gd name="T4" fmla="*/ 306534 w 530136"/>
                <a:gd name="T5" fmla="*/ 507247 h 530136"/>
                <a:gd name="T6" fmla="*/ 22889 w 530136"/>
                <a:gd name="T7" fmla="*/ 306534 h 530136"/>
                <a:gd name="T8" fmla="*/ 223602 w 530136"/>
                <a:gd name="T9" fmla="*/ 22889 h 530136"/>
              </a:gdLst>
              <a:ahLst/>
              <a:cxnLst>
                <a:cxn ang="0">
                  <a:pos x="T0" y="T1"/>
                </a:cxn>
                <a:cxn ang="0">
                  <a:pos x="T2" y="T3"/>
                </a:cxn>
                <a:cxn ang="0">
                  <a:pos x="T4" y="T5"/>
                </a:cxn>
                <a:cxn ang="0">
                  <a:pos x="T6" y="T7"/>
                </a:cxn>
                <a:cxn ang="0">
                  <a:pos x="T8" y="T9"/>
                </a:cxn>
              </a:cxnLst>
              <a:rect l="0" t="0" r="r" b="b"/>
              <a:pathLst>
                <a:path w="530136" h="530136">
                  <a:moveTo>
                    <a:pt x="223602" y="22889"/>
                  </a:moveTo>
                  <a:cubicBezTo>
                    <a:pt x="357284" y="0"/>
                    <a:pt x="484358" y="89920"/>
                    <a:pt x="507247" y="223602"/>
                  </a:cubicBezTo>
                  <a:cubicBezTo>
                    <a:pt x="530136" y="357284"/>
                    <a:pt x="440216" y="484358"/>
                    <a:pt x="306534" y="507247"/>
                  </a:cubicBezTo>
                  <a:cubicBezTo>
                    <a:pt x="172852" y="530136"/>
                    <a:pt x="45778" y="440216"/>
                    <a:pt x="22889" y="306534"/>
                  </a:cubicBezTo>
                  <a:cubicBezTo>
                    <a:pt x="0" y="172852"/>
                    <a:pt x="89920" y="45778"/>
                    <a:pt x="223602" y="22889"/>
                  </a:cubicBezTo>
                  <a:close/>
                </a:path>
              </a:pathLst>
            </a:custGeom>
            <a:solidFill>
              <a:srgbClr val="009638"/>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182" name="Freeform 8">
              <a:extLst>
                <a:ext uri="{FF2B5EF4-FFF2-40B4-BE49-F238E27FC236}">
                  <a16:creationId xmlns:a16="http://schemas.microsoft.com/office/drawing/2014/main" id="{DCBE31B4-FBC7-4453-BE08-BEF1CEA56BE2}"/>
                </a:ext>
              </a:extLst>
            </p:cNvPr>
            <p:cNvSpPr>
              <a:spLocks/>
            </p:cNvSpPr>
            <p:nvPr/>
          </p:nvSpPr>
          <p:spPr bwMode="auto">
            <a:xfrm>
              <a:off x="3558" y="1944"/>
              <a:ext cx="147" cy="255"/>
            </a:xfrm>
            <a:custGeom>
              <a:avLst/>
              <a:gdLst>
                <a:gd name="T0" fmla="*/ 221750 w 229912"/>
                <a:gd name="T1" fmla="*/ 219827 h 400360"/>
                <a:gd name="T2" fmla="*/ 50371 w 229912"/>
                <a:gd name="T3" fmla="*/ 389553 h 400360"/>
                <a:gd name="T4" fmla="*/ 10879 w 229912"/>
                <a:gd name="T5" fmla="*/ 389534 h 400360"/>
                <a:gd name="T6" fmla="*/ 10879 w 229912"/>
                <a:gd name="T7" fmla="*/ 350436 h 400360"/>
                <a:gd name="T8" fmla="*/ 162529 w 229912"/>
                <a:gd name="T9" fmla="*/ 200238 h 400360"/>
                <a:gd name="T10" fmla="*/ 10901 w 229912"/>
                <a:gd name="T11" fmla="*/ 49927 h 400360"/>
                <a:gd name="T12" fmla="*/ 10901 w 229912"/>
                <a:gd name="T13" fmla="*/ 10829 h 400360"/>
                <a:gd name="T14" fmla="*/ 50371 w 229912"/>
                <a:gd name="T15" fmla="*/ 10848 h 400360"/>
                <a:gd name="T16" fmla="*/ 221750 w 229912"/>
                <a:gd name="T17" fmla="*/ 180729 h 400360"/>
                <a:gd name="T18" fmla="*/ 229912 w 229912"/>
                <a:gd name="T19" fmla="*/ 200272 h 400360"/>
                <a:gd name="T20" fmla="*/ 221750 w 229912"/>
                <a:gd name="T21" fmla="*/ 219827 h 400360"/>
                <a:gd name="T22" fmla="*/ 221750 w 229912"/>
                <a:gd name="T23" fmla="*/ 219827 h 4003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29912" h="400360">
                  <a:moveTo>
                    <a:pt x="221750" y="219827"/>
                  </a:moveTo>
                  <a:lnTo>
                    <a:pt x="50371" y="389553"/>
                  </a:lnTo>
                  <a:cubicBezTo>
                    <a:pt x="39436" y="400360"/>
                    <a:pt x="21770" y="400351"/>
                    <a:pt x="10879" y="389534"/>
                  </a:cubicBezTo>
                  <a:cubicBezTo>
                    <a:pt x="0" y="378737"/>
                    <a:pt x="0" y="361221"/>
                    <a:pt x="10879" y="350436"/>
                  </a:cubicBezTo>
                  <a:lnTo>
                    <a:pt x="162529" y="200238"/>
                  </a:lnTo>
                  <a:lnTo>
                    <a:pt x="10901" y="49927"/>
                  </a:lnTo>
                  <a:cubicBezTo>
                    <a:pt x="0" y="39120"/>
                    <a:pt x="0" y="21614"/>
                    <a:pt x="10901" y="10829"/>
                  </a:cubicBezTo>
                  <a:cubicBezTo>
                    <a:pt x="21791" y="0"/>
                    <a:pt x="39479" y="9"/>
                    <a:pt x="50371" y="10848"/>
                  </a:cubicBezTo>
                  <a:lnTo>
                    <a:pt x="221750" y="180729"/>
                  </a:lnTo>
                  <a:cubicBezTo>
                    <a:pt x="227195" y="186150"/>
                    <a:pt x="229912" y="193200"/>
                    <a:pt x="229912" y="200272"/>
                  </a:cubicBezTo>
                  <a:cubicBezTo>
                    <a:pt x="229912" y="207365"/>
                    <a:pt x="227195" y="214457"/>
                    <a:pt x="221750" y="219827"/>
                  </a:cubicBezTo>
                  <a:lnTo>
                    <a:pt x="221750" y="21982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grpSp>
      <p:sp>
        <p:nvSpPr>
          <p:cNvPr id="206" name="TextBox 205">
            <a:extLst>
              <a:ext uri="{FF2B5EF4-FFF2-40B4-BE49-F238E27FC236}">
                <a16:creationId xmlns:a16="http://schemas.microsoft.com/office/drawing/2014/main" id="{38CF2F52-0439-4D2A-B681-E0878D71E8FC}"/>
              </a:ext>
            </a:extLst>
          </p:cNvPr>
          <p:cNvSpPr txBox="1">
            <a:spLocks noChangeAspect="1"/>
          </p:cNvSpPr>
          <p:nvPr/>
        </p:nvSpPr>
        <p:spPr>
          <a:xfrm>
            <a:off x="6359854" y="4118802"/>
            <a:ext cx="5509648" cy="2154436"/>
          </a:xfrm>
          <a:prstGeom prst="rect">
            <a:avLst/>
          </a:prstGeom>
          <a:noFill/>
          <a:ln w="12700">
            <a:noFill/>
          </a:ln>
        </p:spPr>
        <p:txBody>
          <a:bodyPr wrap="square" rtlCol="0">
            <a:spAutoFit/>
          </a:bodyPr>
          <a:lstStyle/>
          <a:p>
            <a:pPr marL="285750" indent="-285750">
              <a:spcBef>
                <a:spcPts val="600"/>
              </a:spcBef>
              <a:spcAft>
                <a:spcPts val="600"/>
              </a:spcAft>
              <a:buClr>
                <a:schemeClr val="tx2"/>
              </a:buClr>
              <a:buFont typeface="Arial" panose="020B0604020202020204" pitchFamily="34" charset="0"/>
              <a:buChar char="•"/>
            </a:pPr>
            <a:r>
              <a:rPr lang="en-GB" sz="1200" dirty="0">
                <a:latin typeface="Arial" panose="020B0604020202020204" pitchFamily="34" charset="0"/>
                <a:cs typeface="Arial" panose="020B0604020202020204" pitchFamily="34" charset="0"/>
              </a:rPr>
              <a:t>Assurance survey was sent to </a:t>
            </a:r>
            <a:r>
              <a:rPr lang="en-GB" sz="1200" b="1" dirty="0">
                <a:latin typeface="Arial" panose="020B0604020202020204" pitchFamily="34" charset="0"/>
                <a:cs typeface="Arial" panose="020B0604020202020204" pitchFamily="34" charset="0"/>
              </a:rPr>
              <a:t>6,372 GPs nationally</a:t>
            </a:r>
            <a:r>
              <a:rPr lang="en-GB" sz="1200" dirty="0">
                <a:latin typeface="Arial" panose="020B0604020202020204" pitchFamily="34" charset="0"/>
                <a:cs typeface="Arial" panose="020B0604020202020204" pitchFamily="34" charset="0"/>
              </a:rPr>
              <a:t>:</a:t>
            </a:r>
          </a:p>
          <a:p>
            <a:pPr marL="742950" lvl="1" indent="-285750">
              <a:spcBef>
                <a:spcPts val="600"/>
              </a:spcBef>
              <a:spcAft>
                <a:spcPts val="600"/>
              </a:spcAft>
              <a:buClr>
                <a:schemeClr val="tx2"/>
              </a:buClr>
              <a:buFont typeface="Courier New" panose="02070309020205020404" pitchFamily="49" charset="0"/>
              <a:buChar char="o"/>
            </a:pPr>
            <a:r>
              <a:rPr lang="en-GB" sz="1200" b="1" dirty="0">
                <a:latin typeface="Arial" panose="020B0604020202020204" pitchFamily="34" charset="0"/>
                <a:cs typeface="Arial" panose="020B0604020202020204" pitchFamily="34" charset="0"/>
              </a:rPr>
              <a:t>Midlands</a:t>
            </a:r>
            <a:r>
              <a:rPr lang="en-GB" sz="1200" dirty="0">
                <a:latin typeface="Arial" panose="020B0604020202020204" pitchFamily="34" charset="0"/>
                <a:cs typeface="Arial" panose="020B0604020202020204" pitchFamily="34" charset="0"/>
              </a:rPr>
              <a:t> has </a:t>
            </a:r>
            <a:r>
              <a:rPr lang="en-GB" sz="1200" b="1" dirty="0">
                <a:latin typeface="Arial" panose="020B0604020202020204" pitchFamily="34" charset="0"/>
                <a:cs typeface="Arial" panose="020B0604020202020204" pitchFamily="34" charset="0"/>
              </a:rPr>
              <a:t>1,273 </a:t>
            </a:r>
            <a:r>
              <a:rPr lang="en-GB" sz="1200" dirty="0">
                <a:latin typeface="Arial" panose="020B0604020202020204" pitchFamily="34" charset="0"/>
                <a:cs typeface="Arial" panose="020B0604020202020204" pitchFamily="34" charset="0"/>
              </a:rPr>
              <a:t>GPs, whereas </a:t>
            </a:r>
            <a:r>
              <a:rPr lang="en-GB" sz="1200" b="1" dirty="0">
                <a:latin typeface="Arial" panose="020B0604020202020204" pitchFamily="34" charset="0"/>
                <a:cs typeface="Arial" panose="020B0604020202020204" pitchFamily="34" charset="0"/>
              </a:rPr>
              <a:t>South West </a:t>
            </a:r>
            <a:r>
              <a:rPr lang="en-GB" sz="1200" dirty="0">
                <a:latin typeface="Arial" panose="020B0604020202020204" pitchFamily="34" charset="0"/>
                <a:cs typeface="Arial" panose="020B0604020202020204" pitchFamily="34" charset="0"/>
              </a:rPr>
              <a:t>has </a:t>
            </a:r>
            <a:r>
              <a:rPr lang="en-GB" sz="1200" b="1" dirty="0">
                <a:latin typeface="Arial" panose="020B0604020202020204" pitchFamily="34" charset="0"/>
                <a:cs typeface="Arial" panose="020B0604020202020204" pitchFamily="34" charset="0"/>
              </a:rPr>
              <a:t>547 </a:t>
            </a:r>
            <a:r>
              <a:rPr lang="en-GB" sz="1200" dirty="0">
                <a:latin typeface="Arial" panose="020B0604020202020204" pitchFamily="34" charset="0"/>
                <a:cs typeface="Arial" panose="020B0604020202020204" pitchFamily="34" charset="0"/>
              </a:rPr>
              <a:t>GPs</a:t>
            </a:r>
          </a:p>
          <a:p>
            <a:pPr marL="742950" lvl="1" indent="-285750">
              <a:spcBef>
                <a:spcPts val="600"/>
              </a:spcBef>
              <a:spcAft>
                <a:spcPts val="600"/>
              </a:spcAft>
              <a:buClr>
                <a:schemeClr val="tx2"/>
              </a:buClr>
              <a:buFont typeface="Courier New" panose="02070309020205020404" pitchFamily="49" charset="0"/>
              <a:buChar char="o"/>
            </a:pPr>
            <a:r>
              <a:rPr lang="en-GB" sz="1200" dirty="0">
                <a:latin typeface="Arial" panose="020B0604020202020204" pitchFamily="34" charset="0"/>
                <a:cs typeface="Arial" panose="020B0604020202020204" pitchFamily="34" charset="0"/>
              </a:rPr>
              <a:t>Survey can be completed by GPs, PCNs and CCGs</a:t>
            </a:r>
          </a:p>
          <a:p>
            <a:pPr marL="285750" indent="-285750">
              <a:spcBef>
                <a:spcPts val="600"/>
              </a:spcBef>
              <a:spcAft>
                <a:spcPts val="600"/>
              </a:spcAft>
              <a:buClr>
                <a:schemeClr val="tx2"/>
              </a:buClr>
              <a:buFont typeface="Arial" panose="020B0604020202020204" pitchFamily="34" charset="0"/>
              <a:buChar char="•"/>
            </a:pPr>
            <a:r>
              <a:rPr lang="en-GB" sz="1200" dirty="0">
                <a:latin typeface="Arial" panose="020B0604020202020204" pitchFamily="34" charset="0"/>
                <a:cs typeface="Arial" panose="020B0604020202020204" pitchFamily="34" charset="0"/>
              </a:rPr>
              <a:t>As of 9</a:t>
            </a:r>
            <a:r>
              <a:rPr lang="en-GB" sz="1200" baseline="30000" dirty="0">
                <a:latin typeface="Arial" panose="020B0604020202020204" pitchFamily="34" charset="0"/>
                <a:cs typeface="Arial" panose="020B0604020202020204" pitchFamily="34" charset="0"/>
              </a:rPr>
              <a:t>th</a:t>
            </a:r>
            <a:r>
              <a:rPr lang="en-GB" sz="1200" dirty="0">
                <a:latin typeface="Arial" panose="020B0604020202020204" pitchFamily="34" charset="0"/>
                <a:cs typeface="Arial" panose="020B0604020202020204" pitchFamily="34" charset="0"/>
              </a:rPr>
              <a:t> August we received </a:t>
            </a:r>
            <a:r>
              <a:rPr lang="en-GB" sz="1200" b="1" dirty="0">
                <a:latin typeface="Arial" panose="020B0604020202020204" pitchFamily="34" charset="0"/>
                <a:cs typeface="Arial" panose="020B0604020202020204" pitchFamily="34" charset="0"/>
              </a:rPr>
              <a:t>returns from 2,398 GPs </a:t>
            </a:r>
            <a:r>
              <a:rPr lang="en-GB" sz="1200" dirty="0">
                <a:latin typeface="Arial" panose="020B0604020202020204" pitchFamily="34" charset="0"/>
                <a:cs typeface="Arial" panose="020B0604020202020204" pitchFamily="34" charset="0"/>
              </a:rPr>
              <a:t>(</a:t>
            </a:r>
            <a:r>
              <a:rPr lang="en-GB" sz="1200" b="1" dirty="0">
                <a:latin typeface="Arial" panose="020B0604020202020204" pitchFamily="34" charset="0"/>
                <a:cs typeface="Arial" panose="020B0604020202020204" pitchFamily="34" charset="0"/>
              </a:rPr>
              <a:t>38%</a:t>
            </a:r>
            <a:r>
              <a:rPr lang="en-GB" sz="1200" dirty="0">
                <a:latin typeface="Arial" panose="020B0604020202020204" pitchFamily="34" charset="0"/>
                <a:cs typeface="Arial" panose="020B0604020202020204" pitchFamily="34" charset="0"/>
              </a:rPr>
              <a:t> return):</a:t>
            </a:r>
          </a:p>
          <a:p>
            <a:pPr marL="742950" lvl="1" indent="-285750">
              <a:spcBef>
                <a:spcPts val="600"/>
              </a:spcBef>
              <a:spcAft>
                <a:spcPts val="600"/>
              </a:spcAft>
              <a:buClr>
                <a:schemeClr val="tx2"/>
              </a:buClr>
              <a:buFont typeface="Courier New" panose="02070309020205020404" pitchFamily="49" charset="0"/>
              <a:buChar char="o"/>
            </a:pPr>
            <a:r>
              <a:rPr lang="en-GB" sz="1200" b="1" dirty="0">
                <a:latin typeface="Arial" panose="020B0604020202020204" pitchFamily="34" charset="0"/>
                <a:cs typeface="Arial" panose="020B0604020202020204" pitchFamily="34" charset="0"/>
              </a:rPr>
              <a:t>738 GPs</a:t>
            </a:r>
            <a:r>
              <a:rPr lang="en-GB" sz="1200" dirty="0">
                <a:latin typeface="Arial" panose="020B0604020202020204" pitchFamily="34" charset="0"/>
                <a:cs typeface="Arial" panose="020B0604020202020204" pitchFamily="34" charset="0"/>
              </a:rPr>
              <a:t> returns across four STPs (</a:t>
            </a:r>
            <a:r>
              <a:rPr lang="en-GB" sz="1200" b="1" dirty="0">
                <a:latin typeface="Arial" panose="020B0604020202020204" pitchFamily="34" charset="0"/>
                <a:cs typeface="Arial" panose="020B0604020202020204" pitchFamily="34" charset="0"/>
              </a:rPr>
              <a:t>80%</a:t>
            </a:r>
            <a:r>
              <a:rPr lang="en-GB" sz="1200" dirty="0">
                <a:latin typeface="Arial" panose="020B0604020202020204" pitchFamily="34" charset="0"/>
                <a:cs typeface="Arial" panose="020B0604020202020204" pitchFamily="34" charset="0"/>
              </a:rPr>
              <a:t>) in </a:t>
            </a:r>
            <a:r>
              <a:rPr lang="en-GB" sz="1200" b="1" dirty="0">
                <a:latin typeface="Arial" panose="020B0604020202020204" pitchFamily="34" charset="0"/>
                <a:cs typeface="Arial" panose="020B0604020202020204" pitchFamily="34" charset="0"/>
              </a:rPr>
              <a:t>North East and Yorkshire</a:t>
            </a:r>
          </a:p>
          <a:p>
            <a:pPr marL="742950" lvl="1" indent="-285750">
              <a:spcBef>
                <a:spcPts val="600"/>
              </a:spcBef>
              <a:spcAft>
                <a:spcPts val="600"/>
              </a:spcAft>
              <a:buClr>
                <a:schemeClr val="tx2"/>
              </a:buClr>
              <a:buFont typeface="Courier New" panose="02070309020205020404" pitchFamily="49" charset="0"/>
              <a:buChar char="o"/>
            </a:pPr>
            <a:r>
              <a:rPr lang="en-GB" sz="1200" b="1" dirty="0">
                <a:latin typeface="Arial" panose="020B0604020202020204" pitchFamily="34" charset="0"/>
                <a:cs typeface="Arial" panose="020B0604020202020204" pitchFamily="34" charset="0"/>
              </a:rPr>
              <a:t>509 GPs </a:t>
            </a:r>
            <a:r>
              <a:rPr lang="en-GB" sz="1200" dirty="0">
                <a:latin typeface="Arial" panose="020B0604020202020204" pitchFamily="34" charset="0"/>
                <a:cs typeface="Arial" panose="020B0604020202020204" pitchFamily="34" charset="0"/>
              </a:rPr>
              <a:t>returns across six STPs (</a:t>
            </a:r>
            <a:r>
              <a:rPr lang="en-GB" sz="1200" b="1" dirty="0">
                <a:latin typeface="Arial" panose="020B0604020202020204" pitchFamily="34" charset="0"/>
                <a:cs typeface="Arial" panose="020B0604020202020204" pitchFamily="34" charset="0"/>
              </a:rPr>
              <a:t>77%</a:t>
            </a:r>
            <a:r>
              <a:rPr lang="en-GB" sz="1200" dirty="0">
                <a:latin typeface="Arial" panose="020B0604020202020204" pitchFamily="34" charset="0"/>
                <a:cs typeface="Arial" panose="020B0604020202020204" pitchFamily="34" charset="0"/>
              </a:rPr>
              <a:t>) in </a:t>
            </a:r>
            <a:r>
              <a:rPr lang="en-GB" sz="1200" b="1" dirty="0">
                <a:latin typeface="Arial" panose="020B0604020202020204" pitchFamily="34" charset="0"/>
                <a:cs typeface="Arial" panose="020B0604020202020204" pitchFamily="34" charset="0"/>
              </a:rPr>
              <a:t>East of England</a:t>
            </a:r>
            <a:endParaRPr lang="en-GB" sz="1200" dirty="0">
              <a:latin typeface="Arial" panose="020B0604020202020204" pitchFamily="34" charset="0"/>
              <a:cs typeface="Arial" panose="020B0604020202020204" pitchFamily="34" charset="0"/>
            </a:endParaRPr>
          </a:p>
        </p:txBody>
      </p:sp>
      <p:sp>
        <p:nvSpPr>
          <p:cNvPr id="299" name="Rectangle 298">
            <a:extLst>
              <a:ext uri="{FF2B5EF4-FFF2-40B4-BE49-F238E27FC236}">
                <a16:creationId xmlns:a16="http://schemas.microsoft.com/office/drawing/2014/main" id="{AAF21666-55AE-4DD3-A87D-0C0C8626A622}"/>
              </a:ext>
            </a:extLst>
          </p:cNvPr>
          <p:cNvSpPr/>
          <p:nvPr/>
        </p:nvSpPr>
        <p:spPr>
          <a:xfrm>
            <a:off x="469292" y="4067239"/>
            <a:ext cx="5522913" cy="2325688"/>
          </a:xfrm>
          <a:prstGeom prst="rect">
            <a:avLst/>
          </a:prstGeom>
          <a:noFill/>
          <a:ln>
            <a:solidFill>
              <a:srgbClr val="0065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0" name="Rectangle 299">
            <a:extLst>
              <a:ext uri="{FF2B5EF4-FFF2-40B4-BE49-F238E27FC236}">
                <a16:creationId xmlns:a16="http://schemas.microsoft.com/office/drawing/2014/main" id="{4724358D-C19C-4E3E-A52A-19BDCCA8EF7A}"/>
              </a:ext>
            </a:extLst>
          </p:cNvPr>
          <p:cNvSpPr/>
          <p:nvPr/>
        </p:nvSpPr>
        <p:spPr>
          <a:xfrm>
            <a:off x="6346825" y="4067239"/>
            <a:ext cx="5522913" cy="2325688"/>
          </a:xfrm>
          <a:prstGeom prst="rect">
            <a:avLst/>
          </a:prstGeom>
          <a:noFill/>
          <a:ln>
            <a:solidFill>
              <a:srgbClr val="0065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Speech Bubble: Rectangle with Corners Rounded 3">
            <a:extLst>
              <a:ext uri="{FF2B5EF4-FFF2-40B4-BE49-F238E27FC236}">
                <a16:creationId xmlns:a16="http://schemas.microsoft.com/office/drawing/2014/main" id="{15F92431-506E-4BC7-A34C-204FA83EBF32}"/>
              </a:ext>
            </a:extLst>
          </p:cNvPr>
          <p:cNvSpPr/>
          <p:nvPr/>
        </p:nvSpPr>
        <p:spPr>
          <a:xfrm>
            <a:off x="4166700" y="1499360"/>
            <a:ext cx="1419157" cy="410402"/>
          </a:xfrm>
          <a:prstGeom prst="wedgeRoundRectCallout">
            <a:avLst>
              <a:gd name="adj1" fmla="val -13013"/>
              <a:gd name="adj2" fmla="val 83270"/>
              <a:gd name="adj3" fmla="val 16667"/>
            </a:avLst>
          </a:prstGeom>
          <a:solidFill>
            <a:schemeClr val="bg1"/>
          </a:solidFill>
          <a:ln>
            <a:solidFill>
              <a:srgbClr val="0263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b="1">
                <a:solidFill>
                  <a:schemeClr val="tx1"/>
                </a:solidFill>
                <a:latin typeface="Century Gothic" panose="020B0502020202020204" pitchFamily="34" charset="0"/>
                <a:cs typeface="Arial" panose="020B0604020202020204" pitchFamily="34" charset="0"/>
              </a:rPr>
              <a:t>Hampshire and the Isle of Wight </a:t>
            </a:r>
            <a:r>
              <a:rPr lang="en-GB" sz="800">
                <a:solidFill>
                  <a:schemeClr val="tx1"/>
                </a:solidFill>
                <a:latin typeface="Century Gothic" panose="020B0502020202020204" pitchFamily="34" charset="0"/>
                <a:cs typeface="Arial" panose="020B0604020202020204" pitchFamily="34" charset="0"/>
              </a:rPr>
              <a:t>provided partial verbal assurance</a:t>
            </a:r>
          </a:p>
        </p:txBody>
      </p:sp>
      <p:sp>
        <p:nvSpPr>
          <p:cNvPr id="95" name="Speech Bubble: Rectangle with Corners Rounded 94">
            <a:extLst>
              <a:ext uri="{FF2B5EF4-FFF2-40B4-BE49-F238E27FC236}">
                <a16:creationId xmlns:a16="http://schemas.microsoft.com/office/drawing/2014/main" id="{938AB4AB-57A7-4F0E-AF09-7A5A65D1DAD3}"/>
              </a:ext>
            </a:extLst>
          </p:cNvPr>
          <p:cNvSpPr/>
          <p:nvPr/>
        </p:nvSpPr>
        <p:spPr>
          <a:xfrm>
            <a:off x="1171247" y="1811338"/>
            <a:ext cx="892175" cy="392112"/>
          </a:xfrm>
          <a:prstGeom prst="wedgeRoundRectCallout">
            <a:avLst>
              <a:gd name="adj1" fmla="val -13013"/>
              <a:gd name="adj2" fmla="val 83270"/>
              <a:gd name="adj3" fmla="val 16667"/>
            </a:avLst>
          </a:prstGeom>
          <a:solidFill>
            <a:schemeClr val="bg1"/>
          </a:solidFill>
          <a:ln>
            <a:solidFill>
              <a:srgbClr val="0263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b="1">
                <a:solidFill>
                  <a:schemeClr val="tx1"/>
                </a:solidFill>
                <a:latin typeface="Century Gothic" panose="020B0502020202020204" pitchFamily="34" charset="0"/>
                <a:cs typeface="Arial" panose="020B0604020202020204" pitchFamily="34" charset="0"/>
              </a:rPr>
              <a:t>North West London return </a:t>
            </a:r>
            <a:r>
              <a:rPr lang="en-GB" sz="800">
                <a:solidFill>
                  <a:schemeClr val="tx1"/>
                </a:solidFill>
                <a:latin typeface="Century Gothic" panose="020B0502020202020204" pitchFamily="34" charset="0"/>
                <a:cs typeface="Arial" panose="020B0604020202020204" pitchFamily="34" charset="0"/>
              </a:rPr>
              <a:t>is excluded</a:t>
            </a:r>
          </a:p>
        </p:txBody>
      </p:sp>
    </p:spTree>
    <p:extLst>
      <p:ext uri="{BB962C8B-B14F-4D97-AF65-F5344CB8AC3E}">
        <p14:creationId xmlns:p14="http://schemas.microsoft.com/office/powerpoint/2010/main" val="420464560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7037&quot;&gt;&lt;version val=&quot;32874&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d/%m/%Y&lt;/m_strFormatTime&gt;&lt;m_yearfmt&gt;&lt;begin val=&quot;0&quot;/&gt;&lt;end val=&quot;0&quot;/&gt;&lt;/m_yearfmt&gt;&lt;/m_precDefaultDate&gt;&lt;m_precDefaultDay&gt;&lt;m_yearfmt&gt;&lt;begin val=&quot;0&quot;/&gt;&lt;end val=&quot;4&quot;/&gt;&lt;/m_yearfmt&gt;&lt;/m_precDefaultDay&gt;&lt;m_precDefaultWeek&gt;&lt;m_yearfmt&gt;&lt;begin val=&quot;0&quot;/&gt;&lt;end val=&quot;4&quot;/&gt;&lt;/m_yearfmt&gt;&lt;/m_precDefaultWeek&gt;&lt;m_precDefaultMonth&gt;&lt;m_yearfmt&gt;&lt;begin val=&quot;0&quot;/&gt;&lt;end val=&quot;4&quot;/&gt;&lt;/m_yearfmt&gt;&lt;/m_precDefaultMonth&gt;&lt;m_precDefaultQuarter&gt;&lt;m_yearfmt&gt;&lt;begin val=&quot;0&quot;/&gt;&lt;end val=&quot;4&quot;/&gt;&lt;/m_yearfmt&gt;&lt;/m_precDefaultQuarter&gt;&lt;m_precDefaultYear&gt;&lt;m_yearfmt&gt;&lt;begin val=&quot;0&quot;/&gt;&lt;end val=&quot;4&quot;/&gt;&lt;/m_yearfmt&gt;&lt;/m_precDefaultYear&gt;&lt;m_precDefaultFYDay&gt;&lt;m_yearfmt&gt;&lt;begin val=&quot;0&quot;/&gt;&lt;end val=&quot;4&quot;/&gt;&lt;/m_yearfmt&gt;&lt;/m_precDefaultFYDay&gt;&lt;m_precDefaultFYWeek&gt;&lt;m_yearfmt&gt;&lt;begin val=&quot;0&quot;/&gt;&lt;end val=&quot;4&quot;/&gt;&lt;/m_yearfmt&gt;&lt;/m_precDefaultFYWeek&gt;&lt;m_precDefaultFYMonth&gt;&lt;m_yearfmt&gt;&lt;begin val=&quot;0&quot;/&gt;&lt;end val=&quot;4&quot;/&gt;&lt;/m_yearfmt&gt;&lt;/m_precDefaultFYMonth&gt;&lt;m_precDefaultFYQuarter&gt;&lt;m_yearfmt&gt;&lt;begin val=&quot;0&quot;/&gt;&lt;end val=&quot;4&quot;/&gt;&lt;/m_yearfmt&gt;&lt;/m_precDefaultFYQuarter&gt;&lt;m_precDefaultFYYear&gt;&lt;m_yearfmt&gt;&lt;begin val=&quot;0&quot;/&gt;&lt;end val=&quot;4&quot;/&gt;&lt;/m_yearfmt&gt;&lt;/m_precDefaultFYYear&gt;&lt;m_mruColor&gt;&lt;m_vecMRU length=&quot;8&quot;&gt;&lt;elem m_fUsage=&quot;2.30145898509000002008E+00&quot;&gt;&lt;m_msothmcolidx val=&quot;8&quot;/&gt;&lt;/elem&gt;&lt;elem m_fUsage=&quot;1.82593816909722317376E+00&quot;&gt;&lt;m_msothmcolidx val=&quot;0&quot;/&gt;&lt;m_rgb r=&quot;E5&quot; g=&quot;54&quot; b=&quot;6C&quot;/&gt;&lt;/elem&gt;&lt;elem m_fUsage=&quot;1.37003479173939912705E+00&quot;&gt;&lt;m_msothmcolidx val=&quot;7&quot;/&gt;&lt;/elem&gt;&lt;elem m_fUsage=&quot;1.26561611931390016750E+00&quot;&gt;&lt;m_msothmcolidx val=&quot;10&quot;/&gt;&lt;/elem&gt;&lt;elem m_fUsage=&quot;1.00000000000000000000E+00&quot;&gt;&lt;m_msothmcolidx val=&quot;0&quot;/&gt;&lt;m_rgb r=&quot;00&quot; g=&quot;73&quot; b=&quot;CF&quot;/&gt;&lt;/elem&gt;&lt;elem m_fUsage=&quot;8.68149737003040211647E-01&quot;&gt;&lt;m_msothmcolidx val=&quot;0&quot;/&gt;&lt;m_rgb r=&quot;FF&quot; g=&quot;00&quot; b=&quot;00&quot;/&gt;&lt;/elem&gt;&lt;elem m_fUsage=&quot;6.16686640179467726597E-01&quot;&gt;&lt;m_msothmcolidx val=&quot;0&quot;/&gt;&lt;m_rgb r=&quot;FA&quot; g=&quot;A0&quot; b=&quot;82&quot;/&gt;&lt;/elem&gt;&lt;elem m_fUsage=&quot;2.28767924549610118801E-01&quot;&gt;&lt;m_msothmcolidx val=&quot;9&quot;/&gt;&lt;/elem&gt;&lt;/m_vecMRU&gt;&lt;/m_mruColor&gt;&lt;m_eweekdayFirstOfWeek val=&quot;2&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0.xml><?xml version="1.0" encoding="utf-8"?>
<p:tagLst xmlns:a="http://schemas.openxmlformats.org/drawingml/2006/main" xmlns:r="http://schemas.openxmlformats.org/officeDocument/2006/relationships" xmlns:p="http://schemas.openxmlformats.org/presentationml/2006/main">
  <p:tag name="THINKCELLSHAPEDONOTDELETE" val="t8wqMsCOhn4MqacfvZ8OWOA"/>
</p:tagLst>
</file>

<file path=ppt/tags/tag101.xml><?xml version="1.0" encoding="utf-8"?>
<p:tagLst xmlns:a="http://schemas.openxmlformats.org/drawingml/2006/main" xmlns:r="http://schemas.openxmlformats.org/officeDocument/2006/relationships" xmlns:p="http://schemas.openxmlformats.org/presentationml/2006/main">
  <p:tag name="THINKCELLSHAPEDONOTDELETE" val="tfCgbIidoTC9.mOb_mZ6PLA"/>
</p:tagLst>
</file>

<file path=ppt/tags/tag102.xml><?xml version="1.0" encoding="utf-8"?>
<p:tagLst xmlns:a="http://schemas.openxmlformats.org/drawingml/2006/main" xmlns:r="http://schemas.openxmlformats.org/officeDocument/2006/relationships" xmlns:p="http://schemas.openxmlformats.org/presentationml/2006/main">
  <p:tag name="THINKCELLSHAPEDONOTDELETE" val="tMH4mreKQFxE_SqcNB_hesw"/>
</p:tagLst>
</file>

<file path=ppt/tags/tag103.xml><?xml version="1.0" encoding="utf-8"?>
<p:tagLst xmlns:a="http://schemas.openxmlformats.org/drawingml/2006/main" xmlns:r="http://schemas.openxmlformats.org/officeDocument/2006/relationships" xmlns:p="http://schemas.openxmlformats.org/presentationml/2006/main">
  <p:tag name="THINKCELLSHAPEDONOTDELETE" val="tsXgRO_YJF1P7br5VMwlN_A"/>
</p:tagLst>
</file>

<file path=ppt/tags/tag104.xml><?xml version="1.0" encoding="utf-8"?>
<p:tagLst xmlns:a="http://schemas.openxmlformats.org/drawingml/2006/main" xmlns:r="http://schemas.openxmlformats.org/officeDocument/2006/relationships" xmlns:p="http://schemas.openxmlformats.org/presentationml/2006/main">
  <p:tag name="THINKCELLSHAPEDONOTDELETE" val="t8ovpbrsz6OQ2BulUKu251g"/>
</p:tagLst>
</file>

<file path=ppt/tags/tag10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6.xml><?xml version="1.0" encoding="utf-8"?>
<p:tagLst xmlns:a="http://schemas.openxmlformats.org/drawingml/2006/main" xmlns:r="http://schemas.openxmlformats.org/officeDocument/2006/relationships" xmlns:p="http://schemas.openxmlformats.org/presentationml/2006/main">
  <p:tag name="THINKCELLSHAPEDONOTDELETE" val="tcEh.DkU17JWs_Yfqr2VK2Q"/>
</p:tagLst>
</file>

<file path=ppt/tags/tag107.xml><?xml version="1.0" encoding="utf-8"?>
<p:tagLst xmlns:a="http://schemas.openxmlformats.org/drawingml/2006/main" xmlns:r="http://schemas.openxmlformats.org/officeDocument/2006/relationships" xmlns:p="http://schemas.openxmlformats.org/presentationml/2006/main">
  <p:tag name="THINKCELLSHAPEDONOTDELETE" val="t9QJnq3jGb_0rC0.ui_itsA"/>
</p:tagLst>
</file>

<file path=ppt/tags/tag108.xml><?xml version="1.0" encoding="utf-8"?>
<p:tagLst xmlns:a="http://schemas.openxmlformats.org/drawingml/2006/main" xmlns:r="http://schemas.openxmlformats.org/officeDocument/2006/relationships" xmlns:p="http://schemas.openxmlformats.org/presentationml/2006/main">
  <p:tag name="THINKCELLSHAPEDONOTDELETE" val="t0FEtmFhlhnBzMg6JeKYlMw"/>
</p:tagLst>
</file>

<file path=ppt/tags/tag109.xml><?xml version="1.0" encoding="utf-8"?>
<p:tagLst xmlns:a="http://schemas.openxmlformats.org/drawingml/2006/main" xmlns:r="http://schemas.openxmlformats.org/officeDocument/2006/relationships" xmlns:p="http://schemas.openxmlformats.org/presentationml/2006/main">
  <p:tag name="THINKCELLSHAPEDONOTDELETE" val="tibiqv7XYmWJ27PvXsivv4A"/>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PViHYcuNr9wplCcneqpk4A"/>
</p:tagLst>
</file>

<file path=ppt/tags/tag110.xml><?xml version="1.0" encoding="utf-8"?>
<p:tagLst xmlns:a="http://schemas.openxmlformats.org/drawingml/2006/main" xmlns:r="http://schemas.openxmlformats.org/officeDocument/2006/relationships" xmlns:p="http://schemas.openxmlformats.org/presentationml/2006/main">
  <p:tag name="THINKCELLSHAPEDONOTDELETE" val="tt5fKnd.Oropm99E9L_G.bg"/>
</p:tagLst>
</file>

<file path=ppt/tags/tag111.xml><?xml version="1.0" encoding="utf-8"?>
<p:tagLst xmlns:a="http://schemas.openxmlformats.org/drawingml/2006/main" xmlns:r="http://schemas.openxmlformats.org/officeDocument/2006/relationships" xmlns:p="http://schemas.openxmlformats.org/presentationml/2006/main">
  <p:tag name="THINKCELLSHAPEDONOTDELETE" val="tb6ilJ5Cxj5uEMOM_CC4Y_w"/>
</p:tagLst>
</file>

<file path=ppt/tags/tag112.xml><?xml version="1.0" encoding="utf-8"?>
<p:tagLst xmlns:a="http://schemas.openxmlformats.org/drawingml/2006/main" xmlns:r="http://schemas.openxmlformats.org/officeDocument/2006/relationships" xmlns:p="http://schemas.openxmlformats.org/presentationml/2006/main">
  <p:tag name="THINKCELLSHAPEDONOTDELETE" val="tdGROZpDGKOU8uqV.1Ki8EQ"/>
</p:tagLst>
</file>

<file path=ppt/tags/tag113.xml><?xml version="1.0" encoding="utf-8"?>
<p:tagLst xmlns:a="http://schemas.openxmlformats.org/drawingml/2006/main" xmlns:r="http://schemas.openxmlformats.org/officeDocument/2006/relationships" xmlns:p="http://schemas.openxmlformats.org/presentationml/2006/main">
  <p:tag name="THINKCELLSHAPEDONOTDELETE" val="tuG80K98R9_OS7zIbP.qdpg"/>
</p:tagLst>
</file>

<file path=ppt/tags/tag114.xml><?xml version="1.0" encoding="utf-8"?>
<p:tagLst xmlns:a="http://schemas.openxmlformats.org/drawingml/2006/main" xmlns:r="http://schemas.openxmlformats.org/officeDocument/2006/relationships" xmlns:p="http://schemas.openxmlformats.org/presentationml/2006/main">
  <p:tag name="THINKCELLSHAPEDONOTDELETE" val="tboQq0Wz3UJBHi6L3IunSDQ"/>
</p:tagLst>
</file>

<file path=ppt/tags/tag115.xml><?xml version="1.0" encoding="utf-8"?>
<p:tagLst xmlns:a="http://schemas.openxmlformats.org/drawingml/2006/main" xmlns:r="http://schemas.openxmlformats.org/officeDocument/2006/relationships" xmlns:p="http://schemas.openxmlformats.org/presentationml/2006/main">
  <p:tag name="THINKCELLSHAPEDONOTDELETE" val="tqnjbNMS4vg8tdArZm4I.sw"/>
</p:tagLst>
</file>

<file path=ppt/tags/tag116.xml><?xml version="1.0" encoding="utf-8"?>
<p:tagLst xmlns:a="http://schemas.openxmlformats.org/drawingml/2006/main" xmlns:r="http://schemas.openxmlformats.org/officeDocument/2006/relationships" xmlns:p="http://schemas.openxmlformats.org/presentationml/2006/main">
  <p:tag name="THINKCELLSHAPEDONOTDELETE" val="tFBj71aRErelNyCjIkXSm.A"/>
</p:tagLst>
</file>

<file path=ppt/tags/tag117.xml><?xml version="1.0" encoding="utf-8"?>
<p:tagLst xmlns:a="http://schemas.openxmlformats.org/drawingml/2006/main" xmlns:r="http://schemas.openxmlformats.org/officeDocument/2006/relationships" xmlns:p="http://schemas.openxmlformats.org/presentationml/2006/main">
  <p:tag name="THINKCELLSHAPEDONOTDELETE" val="tfNhB4qtqpxQZiAlDrUKG_g"/>
</p:tagLst>
</file>

<file path=ppt/tags/tag118.xml><?xml version="1.0" encoding="utf-8"?>
<p:tagLst xmlns:a="http://schemas.openxmlformats.org/drawingml/2006/main" xmlns:r="http://schemas.openxmlformats.org/officeDocument/2006/relationships" xmlns:p="http://schemas.openxmlformats.org/presentationml/2006/main">
  <p:tag name="THINKCELLSHAPEDONOTDELETE" val="tuC7PJ7yJJxYrAAlpUDmW_w"/>
</p:tagLst>
</file>

<file path=ppt/tags/tag119.xml><?xml version="1.0" encoding="utf-8"?>
<p:tagLst xmlns:a="http://schemas.openxmlformats.org/drawingml/2006/main" xmlns:r="http://schemas.openxmlformats.org/officeDocument/2006/relationships" xmlns:p="http://schemas.openxmlformats.org/presentationml/2006/main">
  <p:tag name="THINKCELLSHAPEDONOTDELETE" val="tp.nkAPMZrAKRobiuOBnUEw"/>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YSMH05gy1DISxKmJBK5i7w"/>
</p:tagLst>
</file>

<file path=ppt/tags/tag120.xml><?xml version="1.0" encoding="utf-8"?>
<p:tagLst xmlns:a="http://schemas.openxmlformats.org/drawingml/2006/main" xmlns:r="http://schemas.openxmlformats.org/officeDocument/2006/relationships" xmlns:p="http://schemas.openxmlformats.org/presentationml/2006/main">
  <p:tag name="THINKCELLSHAPEDONOTDELETE" val="t46e6mljtLBu0.2RcU1DKeQ"/>
</p:tagLst>
</file>

<file path=ppt/tags/tag121.xml><?xml version="1.0" encoding="utf-8"?>
<p:tagLst xmlns:a="http://schemas.openxmlformats.org/drawingml/2006/main" xmlns:r="http://schemas.openxmlformats.org/officeDocument/2006/relationships" xmlns:p="http://schemas.openxmlformats.org/presentationml/2006/main">
  <p:tag name="THINKCELLSHAPEDONOTDELETE" val="ty_y3ja4RGGCaWfimJtuYFg"/>
</p:tagLst>
</file>

<file path=ppt/tags/tag122.xml><?xml version="1.0" encoding="utf-8"?>
<p:tagLst xmlns:a="http://schemas.openxmlformats.org/drawingml/2006/main" xmlns:r="http://schemas.openxmlformats.org/officeDocument/2006/relationships" xmlns:p="http://schemas.openxmlformats.org/presentationml/2006/main">
  <p:tag name="THINKCELLSHAPEDONOTDELETE" val="t98HNXdrx45d2pkpJvJzAYg"/>
</p:tagLst>
</file>

<file path=ppt/tags/tag123.xml><?xml version="1.0" encoding="utf-8"?>
<p:tagLst xmlns:a="http://schemas.openxmlformats.org/drawingml/2006/main" xmlns:r="http://schemas.openxmlformats.org/officeDocument/2006/relationships" xmlns:p="http://schemas.openxmlformats.org/presentationml/2006/main">
  <p:tag name="THINKCELLSHAPEDONOTDELETE" val="tiPLjpImMgqVulrpYmNJd.g"/>
</p:tagLst>
</file>

<file path=ppt/tags/tag124.xml><?xml version="1.0" encoding="utf-8"?>
<p:tagLst xmlns:a="http://schemas.openxmlformats.org/drawingml/2006/main" xmlns:r="http://schemas.openxmlformats.org/officeDocument/2006/relationships" xmlns:p="http://schemas.openxmlformats.org/presentationml/2006/main">
  <p:tag name="THINKCELLSHAPEDONOTDELETE" val="t3ztAunTluGMpWTPaJ3nLuA"/>
</p:tagLst>
</file>

<file path=ppt/tags/tag125.xml><?xml version="1.0" encoding="utf-8"?>
<p:tagLst xmlns:a="http://schemas.openxmlformats.org/drawingml/2006/main" xmlns:r="http://schemas.openxmlformats.org/officeDocument/2006/relationships" xmlns:p="http://schemas.openxmlformats.org/presentationml/2006/main">
  <p:tag name="THINKCELLSHAPEDONOTDELETE" val="tFdgAeR5AND0__I3mfVcppw"/>
</p:tagLst>
</file>

<file path=ppt/tags/tag126.xml><?xml version="1.0" encoding="utf-8"?>
<p:tagLst xmlns:a="http://schemas.openxmlformats.org/drawingml/2006/main" xmlns:r="http://schemas.openxmlformats.org/officeDocument/2006/relationships" xmlns:p="http://schemas.openxmlformats.org/presentationml/2006/main">
  <p:tag name="THINKCELLSHAPEDONOTDELETE" val="ti9.ch4vdN_ukDwBdU2mm2w"/>
</p:tagLst>
</file>

<file path=ppt/tags/tag127.xml><?xml version="1.0" encoding="utf-8"?>
<p:tagLst xmlns:a="http://schemas.openxmlformats.org/drawingml/2006/main" xmlns:r="http://schemas.openxmlformats.org/officeDocument/2006/relationships" xmlns:p="http://schemas.openxmlformats.org/presentationml/2006/main">
  <p:tag name="THINKCELLSHAPEDONOTDELETE" val="tg6OyQe06cZTlnS.t5ZDcpw"/>
</p:tagLst>
</file>

<file path=ppt/tags/tag128.xml><?xml version="1.0" encoding="utf-8"?>
<p:tagLst xmlns:a="http://schemas.openxmlformats.org/drawingml/2006/main" xmlns:r="http://schemas.openxmlformats.org/officeDocument/2006/relationships" xmlns:p="http://schemas.openxmlformats.org/presentationml/2006/main">
  <p:tag name="THINKCELLSHAPEDONOTDELETE" val="tmcUZgMs2Jex7CF0GzNHvuw"/>
</p:tagLst>
</file>

<file path=ppt/tags/tag129.xml><?xml version="1.0" encoding="utf-8"?>
<p:tagLst xmlns:a="http://schemas.openxmlformats.org/drawingml/2006/main" xmlns:r="http://schemas.openxmlformats.org/officeDocument/2006/relationships" xmlns:p="http://schemas.openxmlformats.org/presentationml/2006/main">
  <p:tag name="THINKCELLSHAPEDONOTDELETE" val="tLbGhdKVsYG7JMi2uN7pwaQ"/>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OBgUsmJBOdO02r.w1m.L8w"/>
</p:tagLst>
</file>

<file path=ppt/tags/tag130.xml><?xml version="1.0" encoding="utf-8"?>
<p:tagLst xmlns:a="http://schemas.openxmlformats.org/drawingml/2006/main" xmlns:r="http://schemas.openxmlformats.org/officeDocument/2006/relationships" xmlns:p="http://schemas.openxmlformats.org/presentationml/2006/main">
  <p:tag name="THINKCELLSHAPEDONOTDELETE" val="tuw4WiOoVHanl0VEVivWcsA"/>
</p:tagLst>
</file>

<file path=ppt/tags/tag131.xml><?xml version="1.0" encoding="utf-8"?>
<p:tagLst xmlns:a="http://schemas.openxmlformats.org/drawingml/2006/main" xmlns:r="http://schemas.openxmlformats.org/officeDocument/2006/relationships" xmlns:p="http://schemas.openxmlformats.org/presentationml/2006/main">
  <p:tag name="THINKCELLSHAPEDONOTDELETE" val="tGYiWTmknnXTCj6hHVbisvQ"/>
</p:tagLst>
</file>

<file path=ppt/tags/tag132.xml><?xml version="1.0" encoding="utf-8"?>
<p:tagLst xmlns:a="http://schemas.openxmlformats.org/drawingml/2006/main" xmlns:r="http://schemas.openxmlformats.org/officeDocument/2006/relationships" xmlns:p="http://schemas.openxmlformats.org/presentationml/2006/main">
  <p:tag name="THINKCELLSHAPEDONOTDELETE" val="tpcFWZSq4sLjYw7gu5rMhwA"/>
</p:tagLst>
</file>

<file path=ppt/tags/tag1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4.xml><?xml version="1.0" encoding="utf-8"?>
<p:tagLst xmlns:a="http://schemas.openxmlformats.org/drawingml/2006/main" xmlns:r="http://schemas.openxmlformats.org/officeDocument/2006/relationships" xmlns:p="http://schemas.openxmlformats.org/presentationml/2006/main">
  <p:tag name="THINKCELLSHAPEDONOTDELETE" val="t9abJzikQ8d.qsgFri16YYA"/>
</p:tagLst>
</file>

<file path=ppt/tags/tag135.xml><?xml version="1.0" encoding="utf-8"?>
<p:tagLst xmlns:a="http://schemas.openxmlformats.org/drawingml/2006/main" xmlns:r="http://schemas.openxmlformats.org/officeDocument/2006/relationships" xmlns:p="http://schemas.openxmlformats.org/presentationml/2006/main">
  <p:tag name="THINKCELLSHAPEDONOTDELETE" val="tsJDvGMWBPV0p9KgEl3V6OQ"/>
</p:tagLst>
</file>

<file path=ppt/tags/tag136.xml><?xml version="1.0" encoding="utf-8"?>
<p:tagLst xmlns:a="http://schemas.openxmlformats.org/drawingml/2006/main" xmlns:r="http://schemas.openxmlformats.org/officeDocument/2006/relationships" xmlns:p="http://schemas.openxmlformats.org/presentationml/2006/main">
  <p:tag name="THINKCELLSHAPEDONOTDELETE" val="tlClffNeK8SA1sitBibvVsQ"/>
</p:tagLst>
</file>

<file path=ppt/tags/tag137.xml><?xml version="1.0" encoding="utf-8"?>
<p:tagLst xmlns:a="http://schemas.openxmlformats.org/drawingml/2006/main" xmlns:r="http://schemas.openxmlformats.org/officeDocument/2006/relationships" xmlns:p="http://schemas.openxmlformats.org/presentationml/2006/main">
  <p:tag name="THINKCELLSHAPEDONOTDELETE" val="tJ9E.Mw29Yq21EcUCo9fh_g"/>
</p:tagLst>
</file>

<file path=ppt/tags/tag138.xml><?xml version="1.0" encoding="utf-8"?>
<p:tagLst xmlns:a="http://schemas.openxmlformats.org/drawingml/2006/main" xmlns:r="http://schemas.openxmlformats.org/officeDocument/2006/relationships" xmlns:p="http://schemas.openxmlformats.org/presentationml/2006/main">
  <p:tag name="THINKCELLSHAPEDONOTDELETE" val="toRoKmI5a9B57ZN9U43bUTA"/>
</p:tagLst>
</file>

<file path=ppt/tags/tag139.xml><?xml version="1.0" encoding="utf-8"?>
<p:tagLst xmlns:a="http://schemas.openxmlformats.org/drawingml/2006/main" xmlns:r="http://schemas.openxmlformats.org/officeDocument/2006/relationships" xmlns:p="http://schemas.openxmlformats.org/presentationml/2006/main">
  <p:tag name="THINKCELLSHAPEDONOTDELETE" val="tEhwjaVdih3nSzEHar8F_mA"/>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jpCI3aewqClsXH4wjJZuNw"/>
</p:tagLst>
</file>

<file path=ppt/tags/tag140.xml><?xml version="1.0" encoding="utf-8"?>
<p:tagLst xmlns:a="http://schemas.openxmlformats.org/drawingml/2006/main" xmlns:r="http://schemas.openxmlformats.org/officeDocument/2006/relationships" xmlns:p="http://schemas.openxmlformats.org/presentationml/2006/main">
  <p:tag name="THINKCELLSHAPEDONOTDELETE" val="tClVXOlRnmTTC7EFqEYLquQ"/>
</p:tagLst>
</file>

<file path=ppt/tags/tag141.xml><?xml version="1.0" encoding="utf-8"?>
<p:tagLst xmlns:a="http://schemas.openxmlformats.org/drawingml/2006/main" xmlns:r="http://schemas.openxmlformats.org/officeDocument/2006/relationships" xmlns:p="http://schemas.openxmlformats.org/presentationml/2006/main">
  <p:tag name="THINKCELLSHAPEDONOTDELETE" val="tcgu.M.EFgbtn1DH_3yBNVg"/>
</p:tagLst>
</file>

<file path=ppt/tags/tag142.xml><?xml version="1.0" encoding="utf-8"?>
<p:tagLst xmlns:a="http://schemas.openxmlformats.org/drawingml/2006/main" xmlns:r="http://schemas.openxmlformats.org/officeDocument/2006/relationships" xmlns:p="http://schemas.openxmlformats.org/presentationml/2006/main">
  <p:tag name="THINKCELLSHAPEDONOTDELETE" val="tnJUwbMtYqJe1cZTfhJslpg"/>
</p:tagLst>
</file>

<file path=ppt/tags/tag143.xml><?xml version="1.0" encoding="utf-8"?>
<p:tagLst xmlns:a="http://schemas.openxmlformats.org/drawingml/2006/main" xmlns:r="http://schemas.openxmlformats.org/officeDocument/2006/relationships" xmlns:p="http://schemas.openxmlformats.org/presentationml/2006/main">
  <p:tag name="THINKCELLSHAPEDONOTDELETE" val="tT4qZG1qrdPFYgjUtsgEYJw"/>
</p:tagLst>
</file>

<file path=ppt/tags/tag144.xml><?xml version="1.0" encoding="utf-8"?>
<p:tagLst xmlns:a="http://schemas.openxmlformats.org/drawingml/2006/main" xmlns:r="http://schemas.openxmlformats.org/officeDocument/2006/relationships" xmlns:p="http://schemas.openxmlformats.org/presentationml/2006/main">
  <p:tag name="THINKCELLSHAPEDONOTDELETE" val="tK_z4A0uBNi4SG_HPiO9.cg"/>
</p:tagLst>
</file>

<file path=ppt/tags/tag145.xml><?xml version="1.0" encoding="utf-8"?>
<p:tagLst xmlns:a="http://schemas.openxmlformats.org/drawingml/2006/main" xmlns:r="http://schemas.openxmlformats.org/officeDocument/2006/relationships" xmlns:p="http://schemas.openxmlformats.org/presentationml/2006/main">
  <p:tag name="THINKCELLSHAPEDONOTDELETE" val="tO9RZSr9GlvM4tpSSJKVcwg"/>
</p:tagLst>
</file>

<file path=ppt/tags/tag146.xml><?xml version="1.0" encoding="utf-8"?>
<p:tagLst xmlns:a="http://schemas.openxmlformats.org/drawingml/2006/main" xmlns:r="http://schemas.openxmlformats.org/officeDocument/2006/relationships" xmlns:p="http://schemas.openxmlformats.org/presentationml/2006/main">
  <p:tag name="THINKCELLSHAPEDONOTDELETE" val="t26THi9_2gg_1t6XA3l3GYA"/>
</p:tagLst>
</file>

<file path=ppt/tags/tag147.xml><?xml version="1.0" encoding="utf-8"?>
<p:tagLst xmlns:a="http://schemas.openxmlformats.org/drawingml/2006/main" xmlns:r="http://schemas.openxmlformats.org/officeDocument/2006/relationships" xmlns:p="http://schemas.openxmlformats.org/presentationml/2006/main">
  <p:tag name="THINKCELLSHAPEDONOTDELETE" val="tTyA0EurhWK_wSeuiiIQVbA"/>
</p:tagLst>
</file>

<file path=ppt/tags/tag148.xml><?xml version="1.0" encoding="utf-8"?>
<p:tagLst xmlns:a="http://schemas.openxmlformats.org/drawingml/2006/main" xmlns:r="http://schemas.openxmlformats.org/officeDocument/2006/relationships" xmlns:p="http://schemas.openxmlformats.org/presentationml/2006/main">
  <p:tag name="THINKCELLSHAPEDONOTDELETE" val="ttTpyxlk9KvFLZpzqT8aAmg"/>
</p:tagLst>
</file>

<file path=ppt/tags/tag149.xml><?xml version="1.0" encoding="utf-8"?>
<p:tagLst xmlns:a="http://schemas.openxmlformats.org/drawingml/2006/main" xmlns:r="http://schemas.openxmlformats.org/officeDocument/2006/relationships" xmlns:p="http://schemas.openxmlformats.org/presentationml/2006/main">
  <p:tag name="THINKCELLSHAPEDONOTDELETE" val="t2Qy_Qs2St8sJf3R6IGIhsw"/>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ei4X5YpxW2FJZ96kH_WoSA"/>
</p:tagLst>
</file>

<file path=ppt/tags/tag150.xml><?xml version="1.0" encoding="utf-8"?>
<p:tagLst xmlns:a="http://schemas.openxmlformats.org/drawingml/2006/main" xmlns:r="http://schemas.openxmlformats.org/officeDocument/2006/relationships" xmlns:p="http://schemas.openxmlformats.org/presentationml/2006/main">
  <p:tag name="THINKCELLSHAPEDONOTDELETE" val="tIY8utEa0G_lMi3WEMs7_qg"/>
</p:tagLst>
</file>

<file path=ppt/tags/tag151.xml><?xml version="1.0" encoding="utf-8"?>
<p:tagLst xmlns:a="http://schemas.openxmlformats.org/drawingml/2006/main" xmlns:r="http://schemas.openxmlformats.org/officeDocument/2006/relationships" xmlns:p="http://schemas.openxmlformats.org/presentationml/2006/main">
  <p:tag name="THINKCELLSHAPEDONOTDELETE" val="txpOwxXtdmRCCvI48mNBN5Q"/>
</p:tagLst>
</file>

<file path=ppt/tags/tag152.xml><?xml version="1.0" encoding="utf-8"?>
<p:tagLst xmlns:a="http://schemas.openxmlformats.org/drawingml/2006/main" xmlns:r="http://schemas.openxmlformats.org/officeDocument/2006/relationships" xmlns:p="http://schemas.openxmlformats.org/presentationml/2006/main">
  <p:tag name="THINKCELLSHAPEDONOTDELETE" val="tFvgxseuaT.xPvIwJ5Vpmaw"/>
</p:tagLst>
</file>

<file path=ppt/tags/tag153.xml><?xml version="1.0" encoding="utf-8"?>
<p:tagLst xmlns:a="http://schemas.openxmlformats.org/drawingml/2006/main" xmlns:r="http://schemas.openxmlformats.org/officeDocument/2006/relationships" xmlns:p="http://schemas.openxmlformats.org/presentationml/2006/main">
  <p:tag name="THINKCELLSHAPEDONOTDELETE" val="tOyEkwGJW6Er5Xh3m3X0jWQ"/>
</p:tagLst>
</file>

<file path=ppt/tags/tag154.xml><?xml version="1.0" encoding="utf-8"?>
<p:tagLst xmlns:a="http://schemas.openxmlformats.org/drawingml/2006/main" xmlns:r="http://schemas.openxmlformats.org/officeDocument/2006/relationships" xmlns:p="http://schemas.openxmlformats.org/presentationml/2006/main">
  <p:tag name="THINKCELLSHAPEDONOTDELETE" val="tgyvD8gq75Y9z0imHJ55Dvw"/>
</p:tagLst>
</file>

<file path=ppt/tags/tag155.xml><?xml version="1.0" encoding="utf-8"?>
<p:tagLst xmlns:a="http://schemas.openxmlformats.org/drawingml/2006/main" xmlns:r="http://schemas.openxmlformats.org/officeDocument/2006/relationships" xmlns:p="http://schemas.openxmlformats.org/presentationml/2006/main">
  <p:tag name="THINKCELLSHAPEDONOTDELETE" val="t17Z4UMcq1xj3Iax0DbcVgA"/>
</p:tagLst>
</file>

<file path=ppt/tags/tag156.xml><?xml version="1.0" encoding="utf-8"?>
<p:tagLst xmlns:a="http://schemas.openxmlformats.org/drawingml/2006/main" xmlns:r="http://schemas.openxmlformats.org/officeDocument/2006/relationships" xmlns:p="http://schemas.openxmlformats.org/presentationml/2006/main">
  <p:tag name="THINKCELLSHAPEDONOTDELETE" val="tArmhyRLxC0DrfVYfd9hpDg"/>
</p:tagLst>
</file>

<file path=ppt/tags/tag157.xml><?xml version="1.0" encoding="utf-8"?>
<p:tagLst xmlns:a="http://schemas.openxmlformats.org/drawingml/2006/main" xmlns:r="http://schemas.openxmlformats.org/officeDocument/2006/relationships" xmlns:p="http://schemas.openxmlformats.org/presentationml/2006/main">
  <p:tag name="THINKCELLSHAPEDONOTDELETE" val="t4R5n0.EgvB9mKWR9bCF9Pw"/>
</p:tagLst>
</file>

<file path=ppt/tags/tag158.xml><?xml version="1.0" encoding="utf-8"?>
<p:tagLst xmlns:a="http://schemas.openxmlformats.org/drawingml/2006/main" xmlns:r="http://schemas.openxmlformats.org/officeDocument/2006/relationships" xmlns:p="http://schemas.openxmlformats.org/presentationml/2006/main">
  <p:tag name="THINKCELLSHAPEDONOTDELETE" val="tDv5YHhgR8hPh19GFBJ8bfw"/>
</p:tagLst>
</file>

<file path=ppt/tags/tag159.xml><?xml version="1.0" encoding="utf-8"?>
<p:tagLst xmlns:a="http://schemas.openxmlformats.org/drawingml/2006/main" xmlns:r="http://schemas.openxmlformats.org/officeDocument/2006/relationships" xmlns:p="http://schemas.openxmlformats.org/presentationml/2006/main">
  <p:tag name="THINKCELLSHAPEDONOTDELETE" val="tYjpOjgzLwbmUtbxdrdQ5zg"/>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Qb331QhPfUp5naAAKlF_KA"/>
</p:tagLst>
</file>

<file path=ppt/tags/tag160.xml><?xml version="1.0" encoding="utf-8"?>
<p:tagLst xmlns:a="http://schemas.openxmlformats.org/drawingml/2006/main" xmlns:r="http://schemas.openxmlformats.org/officeDocument/2006/relationships" xmlns:p="http://schemas.openxmlformats.org/presentationml/2006/main">
  <p:tag name="THINKCELLSHAPEDONOTDELETE" val="tNHxyU.8cJvSuPHhhJQU3KQ"/>
</p:tagLst>
</file>

<file path=ppt/tags/tag161.xml><?xml version="1.0" encoding="utf-8"?>
<p:tagLst xmlns:a="http://schemas.openxmlformats.org/drawingml/2006/main" xmlns:r="http://schemas.openxmlformats.org/officeDocument/2006/relationships" xmlns:p="http://schemas.openxmlformats.org/presentationml/2006/main">
  <p:tag name="THINKCELLSHAPEDONOTDELETE" val="t1xGFyUvQX.AMM9yXyWtB2A"/>
</p:tagLst>
</file>

<file path=ppt/tags/tag162.xml><?xml version="1.0" encoding="utf-8"?>
<p:tagLst xmlns:a="http://schemas.openxmlformats.org/drawingml/2006/main" xmlns:r="http://schemas.openxmlformats.org/officeDocument/2006/relationships" xmlns:p="http://schemas.openxmlformats.org/presentationml/2006/main">
  <p:tag name="THINKCELLSHAPEDONOTDELETE" val="tZt7arY0Q.D3xilGOa0oSdQ"/>
</p:tagLst>
</file>

<file path=ppt/tags/tag163.xml><?xml version="1.0" encoding="utf-8"?>
<p:tagLst xmlns:a="http://schemas.openxmlformats.org/drawingml/2006/main" xmlns:r="http://schemas.openxmlformats.org/officeDocument/2006/relationships" xmlns:p="http://schemas.openxmlformats.org/presentationml/2006/main">
  <p:tag name="THINKCELLSHAPEDONOTDELETE" val="tB3hL9OTZwse3ZnrPmGEYGQ"/>
</p:tagLst>
</file>

<file path=ppt/tags/tag164.xml><?xml version="1.0" encoding="utf-8"?>
<p:tagLst xmlns:a="http://schemas.openxmlformats.org/drawingml/2006/main" xmlns:r="http://schemas.openxmlformats.org/officeDocument/2006/relationships" xmlns:p="http://schemas.openxmlformats.org/presentationml/2006/main">
  <p:tag name="THINKCELLSHAPEDONOTDELETE" val="tuKmK1DjQOp8rnqFRU6B86Q"/>
</p:tagLst>
</file>

<file path=ppt/tags/tag165.xml><?xml version="1.0" encoding="utf-8"?>
<p:tagLst xmlns:a="http://schemas.openxmlformats.org/drawingml/2006/main" xmlns:r="http://schemas.openxmlformats.org/officeDocument/2006/relationships" xmlns:p="http://schemas.openxmlformats.org/presentationml/2006/main">
  <p:tag name="THINKCELLSHAPEDONOTDELETE" val="t0CtOEzOlxsXwUjkzus6_.w"/>
</p:tagLst>
</file>

<file path=ppt/tags/tag166.xml><?xml version="1.0" encoding="utf-8"?>
<p:tagLst xmlns:a="http://schemas.openxmlformats.org/drawingml/2006/main" xmlns:r="http://schemas.openxmlformats.org/officeDocument/2006/relationships" xmlns:p="http://schemas.openxmlformats.org/presentationml/2006/main">
  <p:tag name="THINKCELLSHAPEDONOTDELETE" val="tjkP1cjSPWJAU.p1XKfHOSQ"/>
</p:tagLst>
</file>

<file path=ppt/tags/tag167.xml><?xml version="1.0" encoding="utf-8"?>
<p:tagLst xmlns:a="http://schemas.openxmlformats.org/drawingml/2006/main" xmlns:r="http://schemas.openxmlformats.org/officeDocument/2006/relationships" xmlns:p="http://schemas.openxmlformats.org/presentationml/2006/main">
  <p:tag name="THINKCELLSHAPEDONOTDELETE" val="t.33GL4v9.nD9Xfk_.a1Xvg"/>
</p:tagLst>
</file>

<file path=ppt/tags/tag168.xml><?xml version="1.0" encoding="utf-8"?>
<p:tagLst xmlns:a="http://schemas.openxmlformats.org/drawingml/2006/main" xmlns:r="http://schemas.openxmlformats.org/officeDocument/2006/relationships" xmlns:p="http://schemas.openxmlformats.org/presentationml/2006/main">
  <p:tag name="THINKCELLSHAPEDONOTDELETE" val="tipoiwVmTgmNVdh.Fib2yhQ"/>
</p:tagLst>
</file>

<file path=ppt/tags/tag169.xml><?xml version="1.0" encoding="utf-8"?>
<p:tagLst xmlns:a="http://schemas.openxmlformats.org/drawingml/2006/main" xmlns:r="http://schemas.openxmlformats.org/officeDocument/2006/relationships" xmlns:p="http://schemas.openxmlformats.org/presentationml/2006/main">
  <p:tag name="THINKCELLSHAPEDONOTDELETE" val="tWUkL8MpEhJIfdYlT6oQWUA"/>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vQnlOydT7zIWn6EWFIIkvQ"/>
</p:tagLst>
</file>

<file path=ppt/tags/tag170.xml><?xml version="1.0" encoding="utf-8"?>
<p:tagLst xmlns:a="http://schemas.openxmlformats.org/drawingml/2006/main" xmlns:r="http://schemas.openxmlformats.org/officeDocument/2006/relationships" xmlns:p="http://schemas.openxmlformats.org/presentationml/2006/main">
  <p:tag name="THINKCELLSHAPEDONOTDELETE" val="tZYy3AGLLmcxzvYfszl.KLA"/>
</p:tagLst>
</file>

<file path=ppt/tags/tag171.xml><?xml version="1.0" encoding="utf-8"?>
<p:tagLst xmlns:a="http://schemas.openxmlformats.org/drawingml/2006/main" xmlns:r="http://schemas.openxmlformats.org/officeDocument/2006/relationships" xmlns:p="http://schemas.openxmlformats.org/presentationml/2006/main">
  <p:tag name="THINKCELLSHAPEDONOTDELETE" val="thYhJIq8f7.GJqa_nZYK15w"/>
</p:tagLst>
</file>

<file path=ppt/tags/tag172.xml><?xml version="1.0" encoding="utf-8"?>
<p:tagLst xmlns:a="http://schemas.openxmlformats.org/drawingml/2006/main" xmlns:r="http://schemas.openxmlformats.org/officeDocument/2006/relationships" xmlns:p="http://schemas.openxmlformats.org/presentationml/2006/main">
  <p:tag name="THINKCELLSHAPEDONOTDELETE" val="tZproh8aRlmWMp8uIUS3TaQ"/>
</p:tagLst>
</file>

<file path=ppt/tags/tag173.xml><?xml version="1.0" encoding="utf-8"?>
<p:tagLst xmlns:a="http://schemas.openxmlformats.org/drawingml/2006/main" xmlns:r="http://schemas.openxmlformats.org/officeDocument/2006/relationships" xmlns:p="http://schemas.openxmlformats.org/presentationml/2006/main">
  <p:tag name="THINKCELLSHAPEDONOTDELETE" val="t1OQCwFRS2l1nuSWlfHLdfA"/>
</p:tagLst>
</file>

<file path=ppt/tags/tag174.xml><?xml version="1.0" encoding="utf-8"?>
<p:tagLst xmlns:a="http://schemas.openxmlformats.org/drawingml/2006/main" xmlns:r="http://schemas.openxmlformats.org/officeDocument/2006/relationships" xmlns:p="http://schemas.openxmlformats.org/presentationml/2006/main">
  <p:tag name="THINKCELLSHAPEDONOTDELETE" val="txVecxtiyEeFRefGFU3fdQA"/>
</p:tagLst>
</file>

<file path=ppt/tags/tag175.xml><?xml version="1.0" encoding="utf-8"?>
<p:tagLst xmlns:a="http://schemas.openxmlformats.org/drawingml/2006/main" xmlns:r="http://schemas.openxmlformats.org/officeDocument/2006/relationships" xmlns:p="http://schemas.openxmlformats.org/presentationml/2006/main">
  <p:tag name="THINKCELLSHAPEDONOTDELETE" val="tgt1UV5E4FGYivs77oDpyNg"/>
</p:tagLst>
</file>

<file path=ppt/tags/tag176.xml><?xml version="1.0" encoding="utf-8"?>
<p:tagLst xmlns:a="http://schemas.openxmlformats.org/drawingml/2006/main" xmlns:r="http://schemas.openxmlformats.org/officeDocument/2006/relationships" xmlns:p="http://schemas.openxmlformats.org/presentationml/2006/main">
  <p:tag name="THINKCELLSHAPEDONOTDELETE" val="tRYu5fyiVItAWx9oOV0JfvQ"/>
</p:tagLst>
</file>

<file path=ppt/tags/tag177.xml><?xml version="1.0" encoding="utf-8"?>
<p:tagLst xmlns:a="http://schemas.openxmlformats.org/drawingml/2006/main" xmlns:r="http://schemas.openxmlformats.org/officeDocument/2006/relationships" xmlns:p="http://schemas.openxmlformats.org/presentationml/2006/main">
  <p:tag name="THINKCELLSHAPEDONOTDELETE" val="t2Aj5t7mfozUzSAdE1tPceA"/>
</p:tagLst>
</file>

<file path=ppt/tags/tag178.xml><?xml version="1.0" encoding="utf-8"?>
<p:tagLst xmlns:a="http://schemas.openxmlformats.org/drawingml/2006/main" xmlns:r="http://schemas.openxmlformats.org/officeDocument/2006/relationships" xmlns:p="http://schemas.openxmlformats.org/presentationml/2006/main">
  <p:tag name="THINKCELLSHAPEDONOTDELETE" val="tQVtR_tmF5ABCtrQ0MEqkGw"/>
</p:tagLst>
</file>

<file path=ppt/tags/tag179.xml><?xml version="1.0" encoding="utf-8"?>
<p:tagLst xmlns:a="http://schemas.openxmlformats.org/drawingml/2006/main" xmlns:r="http://schemas.openxmlformats.org/officeDocument/2006/relationships" xmlns:p="http://schemas.openxmlformats.org/presentationml/2006/main">
  <p:tag name="THINKCELLSHAPEDONOTDELETE" val="tCus_wL1f5IucQJQoQ5FNKA"/>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qAXT3xzIMRedjbHYyT8xlw"/>
</p:tagLst>
</file>

<file path=ppt/tags/tag180.xml><?xml version="1.0" encoding="utf-8"?>
<p:tagLst xmlns:a="http://schemas.openxmlformats.org/drawingml/2006/main" xmlns:r="http://schemas.openxmlformats.org/officeDocument/2006/relationships" xmlns:p="http://schemas.openxmlformats.org/presentationml/2006/main">
  <p:tag name="THINKCELLSHAPEDONOTDELETE" val="tZy2RGDLA81QtHS2ai8Ju0g"/>
</p:tagLst>
</file>

<file path=ppt/tags/tag181.xml><?xml version="1.0" encoding="utf-8"?>
<p:tagLst xmlns:a="http://schemas.openxmlformats.org/drawingml/2006/main" xmlns:r="http://schemas.openxmlformats.org/officeDocument/2006/relationships" xmlns:p="http://schemas.openxmlformats.org/presentationml/2006/main">
  <p:tag name="THINKCELLSHAPEDONOTDELETE" val="tY4BSJytho0gLglZ6GkUvSA"/>
</p:tagLst>
</file>

<file path=ppt/tags/tag182.xml><?xml version="1.0" encoding="utf-8"?>
<p:tagLst xmlns:a="http://schemas.openxmlformats.org/drawingml/2006/main" xmlns:r="http://schemas.openxmlformats.org/officeDocument/2006/relationships" xmlns:p="http://schemas.openxmlformats.org/presentationml/2006/main">
  <p:tag name="THINKCELLSHAPEDONOTDELETE" val="tJNQdnPKPeag8dqOE9Sa.Gg"/>
</p:tagLst>
</file>

<file path=ppt/tags/tag183.xml><?xml version="1.0" encoding="utf-8"?>
<p:tagLst xmlns:a="http://schemas.openxmlformats.org/drawingml/2006/main" xmlns:r="http://schemas.openxmlformats.org/officeDocument/2006/relationships" xmlns:p="http://schemas.openxmlformats.org/presentationml/2006/main">
  <p:tag name="THINKCELLSHAPEDONOTDELETE" val="txiydIsYJ3bmbe8zDTSbwxw"/>
</p:tagLst>
</file>

<file path=ppt/tags/tag184.xml><?xml version="1.0" encoding="utf-8"?>
<p:tagLst xmlns:a="http://schemas.openxmlformats.org/drawingml/2006/main" xmlns:r="http://schemas.openxmlformats.org/officeDocument/2006/relationships" xmlns:p="http://schemas.openxmlformats.org/presentationml/2006/main">
  <p:tag name="THINKCELLSHAPEDONOTDELETE" val="tju7P61.biZpvZ6iR0wmteA"/>
</p:tagLst>
</file>

<file path=ppt/tags/tag185.xml><?xml version="1.0" encoding="utf-8"?>
<p:tagLst xmlns:a="http://schemas.openxmlformats.org/drawingml/2006/main" xmlns:r="http://schemas.openxmlformats.org/officeDocument/2006/relationships" xmlns:p="http://schemas.openxmlformats.org/presentationml/2006/main">
  <p:tag name="THINKCELLSHAPEDONOTDELETE" val="tmN1cueXdf_hwwf393.l.bA"/>
</p:tagLst>
</file>

<file path=ppt/tags/tag186.xml><?xml version="1.0" encoding="utf-8"?>
<p:tagLst xmlns:a="http://schemas.openxmlformats.org/drawingml/2006/main" xmlns:r="http://schemas.openxmlformats.org/officeDocument/2006/relationships" xmlns:p="http://schemas.openxmlformats.org/presentationml/2006/main">
  <p:tag name="THINKCELLSHAPEDONOTDELETE" val="tZ4ixhim8LL3F7SrGfyrIKg"/>
</p:tagLst>
</file>

<file path=ppt/tags/tag187.xml><?xml version="1.0" encoding="utf-8"?>
<p:tagLst xmlns:a="http://schemas.openxmlformats.org/drawingml/2006/main" xmlns:r="http://schemas.openxmlformats.org/officeDocument/2006/relationships" xmlns:p="http://schemas.openxmlformats.org/presentationml/2006/main">
  <p:tag name="THINKCELLSHAPEDONOTDELETE" val="t4xQcHizMDlMHz6V8jEPinw"/>
</p:tagLst>
</file>

<file path=ppt/tags/tag188.xml><?xml version="1.0" encoding="utf-8"?>
<p:tagLst xmlns:a="http://schemas.openxmlformats.org/drawingml/2006/main" xmlns:r="http://schemas.openxmlformats.org/officeDocument/2006/relationships" xmlns:p="http://schemas.openxmlformats.org/presentationml/2006/main">
  <p:tag name="THINKCELLSHAPEDONOTDELETE" val="tqFL4frOX9Zwwpx9Hq87XoA"/>
</p:tagLst>
</file>

<file path=ppt/tags/tag189.xml><?xml version="1.0" encoding="utf-8"?>
<p:tagLst xmlns:a="http://schemas.openxmlformats.org/drawingml/2006/main" xmlns:r="http://schemas.openxmlformats.org/officeDocument/2006/relationships" xmlns:p="http://schemas.openxmlformats.org/presentationml/2006/main">
  <p:tag name="THINKCELLSHAPEDONOTDELETE" val="tmzwGHBXLVaI8DwybaJnd0Q"/>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AeUflqqdIvpjTRs7cXiX5w"/>
</p:tagLst>
</file>

<file path=ppt/tags/tag190.xml><?xml version="1.0" encoding="utf-8"?>
<p:tagLst xmlns:a="http://schemas.openxmlformats.org/drawingml/2006/main" xmlns:r="http://schemas.openxmlformats.org/officeDocument/2006/relationships" xmlns:p="http://schemas.openxmlformats.org/presentationml/2006/main">
  <p:tag name="THINKCELLSHAPEDONOTDELETE" val="taqbCYyNuSfSkM3wB39SdFQ"/>
</p:tagLst>
</file>

<file path=ppt/tags/tag191.xml><?xml version="1.0" encoding="utf-8"?>
<p:tagLst xmlns:a="http://schemas.openxmlformats.org/drawingml/2006/main" xmlns:r="http://schemas.openxmlformats.org/officeDocument/2006/relationships" xmlns:p="http://schemas.openxmlformats.org/presentationml/2006/main">
  <p:tag name="THINKCELLSHAPEDONOTDELETE" val="thNtOLQ5VSIvmIyXS09Atmg"/>
</p:tagLst>
</file>

<file path=ppt/tags/tag192.xml><?xml version="1.0" encoding="utf-8"?>
<p:tagLst xmlns:a="http://schemas.openxmlformats.org/drawingml/2006/main" xmlns:r="http://schemas.openxmlformats.org/officeDocument/2006/relationships" xmlns:p="http://schemas.openxmlformats.org/presentationml/2006/main">
  <p:tag name="THINKCELLSHAPEDONOTDELETE" val="tWPwO6__FFDZG8UwdxFWHFg"/>
</p:tagLst>
</file>

<file path=ppt/tags/tag193.xml><?xml version="1.0" encoding="utf-8"?>
<p:tagLst xmlns:a="http://schemas.openxmlformats.org/drawingml/2006/main" xmlns:r="http://schemas.openxmlformats.org/officeDocument/2006/relationships" xmlns:p="http://schemas.openxmlformats.org/presentationml/2006/main">
  <p:tag name="THINKCELLSHAPEDONOTDELETE" val="tm49vFPWSwl21epBrQOlkkg"/>
</p:tagLst>
</file>

<file path=ppt/tags/tag194.xml><?xml version="1.0" encoding="utf-8"?>
<p:tagLst xmlns:a="http://schemas.openxmlformats.org/drawingml/2006/main" xmlns:r="http://schemas.openxmlformats.org/officeDocument/2006/relationships" xmlns:p="http://schemas.openxmlformats.org/presentationml/2006/main">
  <p:tag name="THINKCELLSHAPEDONOTDELETE" val="tESMFZfG2Hp7.FiJYj5r5fw"/>
</p:tagLst>
</file>

<file path=ppt/tags/tag195.xml><?xml version="1.0" encoding="utf-8"?>
<p:tagLst xmlns:a="http://schemas.openxmlformats.org/drawingml/2006/main" xmlns:r="http://schemas.openxmlformats.org/officeDocument/2006/relationships" xmlns:p="http://schemas.openxmlformats.org/presentationml/2006/main">
  <p:tag name="THINKCELLSHAPEDONOTDELETE" val="tK8OOfGbBMbb74xOy.QkZsw"/>
</p:tagLst>
</file>

<file path=ppt/tags/tag196.xml><?xml version="1.0" encoding="utf-8"?>
<p:tagLst xmlns:a="http://schemas.openxmlformats.org/drawingml/2006/main" xmlns:r="http://schemas.openxmlformats.org/officeDocument/2006/relationships" xmlns:p="http://schemas.openxmlformats.org/presentationml/2006/main">
  <p:tag name="THINKCELLSHAPEDONOTDELETE" val="t74Mz6eaUF4gSORX8QZaWpQ"/>
</p:tagLst>
</file>

<file path=ppt/tags/tag197.xml><?xml version="1.0" encoding="utf-8"?>
<p:tagLst xmlns:a="http://schemas.openxmlformats.org/drawingml/2006/main" xmlns:r="http://schemas.openxmlformats.org/officeDocument/2006/relationships" xmlns:p="http://schemas.openxmlformats.org/presentationml/2006/main">
  <p:tag name="THINKCELLSHAPEDONOTDELETE" val="t1PT8jlFATZwxGd6ANUu0Gg"/>
</p:tagLst>
</file>

<file path=ppt/tags/tag198.xml><?xml version="1.0" encoding="utf-8"?>
<p:tagLst xmlns:a="http://schemas.openxmlformats.org/drawingml/2006/main" xmlns:r="http://schemas.openxmlformats.org/officeDocument/2006/relationships" xmlns:p="http://schemas.openxmlformats.org/presentationml/2006/main">
  <p:tag name="THINKCELLSHAPEDONOTDELETE" val="tIhwi1oPVeJDsXPCypBXubw"/>
</p:tagLst>
</file>

<file path=ppt/tags/tag199.xml><?xml version="1.0" encoding="utf-8"?>
<p:tagLst xmlns:a="http://schemas.openxmlformats.org/drawingml/2006/main" xmlns:r="http://schemas.openxmlformats.org/officeDocument/2006/relationships" xmlns:p="http://schemas.openxmlformats.org/presentationml/2006/main">
  <p:tag name="THINKCELLSHAPEDONOTDELETE" val="tx0X0GSL4sWHaLI9nAvwEBA"/>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SKEfLOba5QC62VGWCP5SRw"/>
</p:tagLst>
</file>

<file path=ppt/tags/tag200.xml><?xml version="1.0" encoding="utf-8"?>
<p:tagLst xmlns:a="http://schemas.openxmlformats.org/drawingml/2006/main" xmlns:r="http://schemas.openxmlformats.org/officeDocument/2006/relationships" xmlns:p="http://schemas.openxmlformats.org/presentationml/2006/main">
  <p:tag name="THINKCELLSHAPEDONOTDELETE" val="tmw8EkjGefbHaSz.cVh6MbA"/>
</p:tagLst>
</file>

<file path=ppt/tags/tag201.xml><?xml version="1.0" encoding="utf-8"?>
<p:tagLst xmlns:a="http://schemas.openxmlformats.org/drawingml/2006/main" xmlns:r="http://schemas.openxmlformats.org/officeDocument/2006/relationships" xmlns:p="http://schemas.openxmlformats.org/presentationml/2006/main">
  <p:tag name="THINKCELLSHAPEDONOTDELETE" val="t1DQzJNp6CZNLQS4GJq5nGQ"/>
</p:tagLst>
</file>

<file path=ppt/tags/tag20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3.xml><?xml version="1.0" encoding="utf-8"?>
<p:tagLst xmlns:a="http://schemas.openxmlformats.org/drawingml/2006/main" xmlns:r="http://schemas.openxmlformats.org/officeDocument/2006/relationships" xmlns:p="http://schemas.openxmlformats.org/presentationml/2006/main">
  <p:tag name="THINKCELLSHAPEDONOTDELETE" val="tdxRwUvIG8H0y._JRqs980g"/>
</p:tagLst>
</file>

<file path=ppt/tags/tag204.xml><?xml version="1.0" encoding="utf-8"?>
<p:tagLst xmlns:a="http://schemas.openxmlformats.org/drawingml/2006/main" xmlns:r="http://schemas.openxmlformats.org/officeDocument/2006/relationships" xmlns:p="http://schemas.openxmlformats.org/presentationml/2006/main">
  <p:tag name="THINKCELLSHAPEDONOTDELETE" val="t69uJFlydbsEcpoQu.sWI5A"/>
</p:tagLst>
</file>

<file path=ppt/tags/tag205.xml><?xml version="1.0" encoding="utf-8"?>
<p:tagLst xmlns:a="http://schemas.openxmlformats.org/drawingml/2006/main" xmlns:r="http://schemas.openxmlformats.org/officeDocument/2006/relationships" xmlns:p="http://schemas.openxmlformats.org/presentationml/2006/main">
  <p:tag name="THINKCELLSHAPEDONOTDELETE" val="tXrJN.Hz5DDlj.SkMJVhqTw"/>
</p:tagLst>
</file>

<file path=ppt/tags/tag206.xml><?xml version="1.0" encoding="utf-8"?>
<p:tagLst xmlns:a="http://schemas.openxmlformats.org/drawingml/2006/main" xmlns:r="http://schemas.openxmlformats.org/officeDocument/2006/relationships" xmlns:p="http://schemas.openxmlformats.org/presentationml/2006/main">
  <p:tag name="THINKCELLSHAPEDONOTDELETE" val="twe7ncZKSIPPc0SAI5MaIFA"/>
</p:tagLst>
</file>

<file path=ppt/tags/tag207.xml><?xml version="1.0" encoding="utf-8"?>
<p:tagLst xmlns:a="http://schemas.openxmlformats.org/drawingml/2006/main" xmlns:r="http://schemas.openxmlformats.org/officeDocument/2006/relationships" xmlns:p="http://schemas.openxmlformats.org/presentationml/2006/main">
  <p:tag name="THINKCELLSHAPEDONOTDELETE" val="tLN1Aegjdt9Ptt3lD2vkT1g"/>
</p:tagLst>
</file>

<file path=ppt/tags/tag208.xml><?xml version="1.0" encoding="utf-8"?>
<p:tagLst xmlns:a="http://schemas.openxmlformats.org/drawingml/2006/main" xmlns:r="http://schemas.openxmlformats.org/officeDocument/2006/relationships" xmlns:p="http://schemas.openxmlformats.org/presentationml/2006/main">
  <p:tag name="THINKCELLSHAPEDONOTDELETE" val="t8O5nJNi6vPvL69CJKf9ecw"/>
</p:tagLst>
</file>

<file path=ppt/tags/tag209.xml><?xml version="1.0" encoding="utf-8"?>
<p:tagLst xmlns:a="http://schemas.openxmlformats.org/drawingml/2006/main" xmlns:r="http://schemas.openxmlformats.org/officeDocument/2006/relationships" xmlns:p="http://schemas.openxmlformats.org/presentationml/2006/main">
  <p:tag name="THINKCELLSHAPEDONOTDELETE" val="tgceZVuEh2HynutBy8KC98w"/>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VPGHcpj145Jr2Hw5PS8vhA"/>
</p:tagLst>
</file>

<file path=ppt/tags/tag210.xml><?xml version="1.0" encoding="utf-8"?>
<p:tagLst xmlns:a="http://schemas.openxmlformats.org/drawingml/2006/main" xmlns:r="http://schemas.openxmlformats.org/officeDocument/2006/relationships" xmlns:p="http://schemas.openxmlformats.org/presentationml/2006/main">
  <p:tag name="THINKCELLSHAPEDONOTDELETE" val="tY3glX4ZYkam6xnlcvK4TCw"/>
</p:tagLst>
</file>

<file path=ppt/tags/tag211.xml><?xml version="1.0" encoding="utf-8"?>
<p:tagLst xmlns:a="http://schemas.openxmlformats.org/drawingml/2006/main" xmlns:r="http://schemas.openxmlformats.org/officeDocument/2006/relationships" xmlns:p="http://schemas.openxmlformats.org/presentationml/2006/main">
  <p:tag name="THINKCELLSHAPEDONOTDELETE" val="tcZ4pJj7z3Qlk99TonfKWgw"/>
</p:tagLst>
</file>

<file path=ppt/tags/tag212.xml><?xml version="1.0" encoding="utf-8"?>
<p:tagLst xmlns:a="http://schemas.openxmlformats.org/drawingml/2006/main" xmlns:r="http://schemas.openxmlformats.org/officeDocument/2006/relationships" xmlns:p="http://schemas.openxmlformats.org/presentationml/2006/main">
  <p:tag name="THINKCELLSHAPEDONOTDELETE" val="tVNL1x_bw_zYVBxkKRLJkIA"/>
</p:tagLst>
</file>

<file path=ppt/tags/tag213.xml><?xml version="1.0" encoding="utf-8"?>
<p:tagLst xmlns:a="http://schemas.openxmlformats.org/drawingml/2006/main" xmlns:r="http://schemas.openxmlformats.org/officeDocument/2006/relationships" xmlns:p="http://schemas.openxmlformats.org/presentationml/2006/main">
  <p:tag name="THINKCELLSHAPEDONOTDELETE" val="tvGi2CVUrdyGMhqZNJZISeA"/>
</p:tagLst>
</file>

<file path=ppt/tags/tag214.xml><?xml version="1.0" encoding="utf-8"?>
<p:tagLst xmlns:a="http://schemas.openxmlformats.org/drawingml/2006/main" xmlns:r="http://schemas.openxmlformats.org/officeDocument/2006/relationships" xmlns:p="http://schemas.openxmlformats.org/presentationml/2006/main">
  <p:tag name="THINKCELLSHAPEDONOTDELETE" val="t1oFaaABTQQg85vd1w7FbLw"/>
</p:tagLst>
</file>

<file path=ppt/tags/tag215.xml><?xml version="1.0" encoding="utf-8"?>
<p:tagLst xmlns:a="http://schemas.openxmlformats.org/drawingml/2006/main" xmlns:r="http://schemas.openxmlformats.org/officeDocument/2006/relationships" xmlns:p="http://schemas.openxmlformats.org/presentationml/2006/main">
  <p:tag name="THINKCELLSHAPEDONOTDELETE" val="tDDsqXwv6z97n8eSyQ_JWkQ"/>
</p:tagLst>
</file>

<file path=ppt/tags/tag216.xml><?xml version="1.0" encoding="utf-8"?>
<p:tagLst xmlns:a="http://schemas.openxmlformats.org/drawingml/2006/main" xmlns:r="http://schemas.openxmlformats.org/officeDocument/2006/relationships" xmlns:p="http://schemas.openxmlformats.org/presentationml/2006/main">
  <p:tag name="THINKCELLSHAPEDONOTDELETE" val="tnxLip_VmuuAKEru1DBrVtQ"/>
</p:tagLst>
</file>

<file path=ppt/tags/tag217.xml><?xml version="1.0" encoding="utf-8"?>
<p:tagLst xmlns:a="http://schemas.openxmlformats.org/drawingml/2006/main" xmlns:r="http://schemas.openxmlformats.org/officeDocument/2006/relationships" xmlns:p="http://schemas.openxmlformats.org/presentationml/2006/main">
  <p:tag name="THINKCELLSHAPEDONOTDELETE" val="txwm8xmQGZowUD.taE0fpWA"/>
</p:tagLst>
</file>

<file path=ppt/tags/tag218.xml><?xml version="1.0" encoding="utf-8"?>
<p:tagLst xmlns:a="http://schemas.openxmlformats.org/drawingml/2006/main" xmlns:r="http://schemas.openxmlformats.org/officeDocument/2006/relationships" xmlns:p="http://schemas.openxmlformats.org/presentationml/2006/main">
  <p:tag name="THINKCELLSHAPEDONOTDELETE" val="tuFWLtZZ_3UUDjD6CbVnmRQ"/>
</p:tagLst>
</file>

<file path=ppt/tags/tag219.xml><?xml version="1.0" encoding="utf-8"?>
<p:tagLst xmlns:a="http://schemas.openxmlformats.org/drawingml/2006/main" xmlns:r="http://schemas.openxmlformats.org/officeDocument/2006/relationships" xmlns:p="http://schemas.openxmlformats.org/presentationml/2006/main">
  <p:tag name="THINKCELLSHAPEDONOTDELETE" val="tOzepB58ffFg6ho7KOvUM1A"/>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M.T6KEmn5KQzpfkPKfV6Ug"/>
</p:tagLst>
</file>

<file path=ppt/tags/tag220.xml><?xml version="1.0" encoding="utf-8"?>
<p:tagLst xmlns:a="http://schemas.openxmlformats.org/drawingml/2006/main" xmlns:r="http://schemas.openxmlformats.org/officeDocument/2006/relationships" xmlns:p="http://schemas.openxmlformats.org/presentationml/2006/main">
  <p:tag name="THINKCELLSHAPEDONOTDELETE" val="tRyGESK._Z3GTEBBSQN7urg"/>
</p:tagLst>
</file>

<file path=ppt/tags/tag221.xml><?xml version="1.0" encoding="utf-8"?>
<p:tagLst xmlns:a="http://schemas.openxmlformats.org/drawingml/2006/main" xmlns:r="http://schemas.openxmlformats.org/officeDocument/2006/relationships" xmlns:p="http://schemas.openxmlformats.org/presentationml/2006/main">
  <p:tag name="THINKCELLSHAPEDONOTDELETE" val="tcZFOuuoWLwP7mJfAdvFLcQ"/>
</p:tagLst>
</file>

<file path=ppt/tags/tag222.xml><?xml version="1.0" encoding="utf-8"?>
<p:tagLst xmlns:a="http://schemas.openxmlformats.org/drawingml/2006/main" xmlns:r="http://schemas.openxmlformats.org/officeDocument/2006/relationships" xmlns:p="http://schemas.openxmlformats.org/presentationml/2006/main">
  <p:tag name="THINKCELLSHAPEDONOTDELETE" val="t8RksBKuOQQk4dPYDT8U00g"/>
</p:tagLst>
</file>

<file path=ppt/tags/tag223.xml><?xml version="1.0" encoding="utf-8"?>
<p:tagLst xmlns:a="http://schemas.openxmlformats.org/drawingml/2006/main" xmlns:r="http://schemas.openxmlformats.org/officeDocument/2006/relationships" xmlns:p="http://schemas.openxmlformats.org/presentationml/2006/main">
  <p:tag name="THINKCELLSHAPEDONOTDELETE" val="t1iIo65e3.rhSjafs2Z1CGA"/>
</p:tagLst>
</file>

<file path=ppt/tags/tag224.xml><?xml version="1.0" encoding="utf-8"?>
<p:tagLst xmlns:a="http://schemas.openxmlformats.org/drawingml/2006/main" xmlns:r="http://schemas.openxmlformats.org/officeDocument/2006/relationships" xmlns:p="http://schemas.openxmlformats.org/presentationml/2006/main">
  <p:tag name="THINKCELLSHAPEDONOTDELETE" val="tLGs.hrWj79jANrtz.vtkkg"/>
</p:tagLst>
</file>

<file path=ppt/tags/tag225.xml><?xml version="1.0" encoding="utf-8"?>
<p:tagLst xmlns:a="http://schemas.openxmlformats.org/drawingml/2006/main" xmlns:r="http://schemas.openxmlformats.org/officeDocument/2006/relationships" xmlns:p="http://schemas.openxmlformats.org/presentationml/2006/main">
  <p:tag name="THINKCELLSHAPEDONOTDELETE" val="tkW4dQhDm6vj2y7Qp84SPIQ"/>
</p:tagLst>
</file>

<file path=ppt/tags/tag226.xml><?xml version="1.0" encoding="utf-8"?>
<p:tagLst xmlns:a="http://schemas.openxmlformats.org/drawingml/2006/main" xmlns:r="http://schemas.openxmlformats.org/officeDocument/2006/relationships" xmlns:p="http://schemas.openxmlformats.org/presentationml/2006/main">
  <p:tag name="THINKCELLSHAPEDONOTDELETE" val="t3ZnGy1ZhNZrsW8j17E4UmA"/>
</p:tagLst>
</file>

<file path=ppt/tags/tag227.xml><?xml version="1.0" encoding="utf-8"?>
<p:tagLst xmlns:a="http://schemas.openxmlformats.org/drawingml/2006/main" xmlns:r="http://schemas.openxmlformats.org/officeDocument/2006/relationships" xmlns:p="http://schemas.openxmlformats.org/presentationml/2006/main">
  <p:tag name="THINKCELLSHAPEDONOTDELETE" val="tgc_9zMJy9eyATCuH0r_r5Q"/>
</p:tagLst>
</file>

<file path=ppt/tags/tag228.xml><?xml version="1.0" encoding="utf-8"?>
<p:tagLst xmlns:a="http://schemas.openxmlformats.org/drawingml/2006/main" xmlns:r="http://schemas.openxmlformats.org/officeDocument/2006/relationships" xmlns:p="http://schemas.openxmlformats.org/presentationml/2006/main">
  <p:tag name="THINKCELLSHAPEDONOTDELETE" val="t72u7Ue.1QIhrvzKc2tXviA"/>
</p:tagLst>
</file>

<file path=ppt/tags/tag229.xml><?xml version="1.0" encoding="utf-8"?>
<p:tagLst xmlns:a="http://schemas.openxmlformats.org/drawingml/2006/main" xmlns:r="http://schemas.openxmlformats.org/officeDocument/2006/relationships" xmlns:p="http://schemas.openxmlformats.org/presentationml/2006/main">
  <p:tag name="THINKCELLSHAPEDONOTDELETE" val="tqeCBRuYLn2TdwyhyZ5fEpg"/>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_lkx6TMbqyyw9LtWIt464A"/>
</p:tagLst>
</file>

<file path=ppt/tags/tag230.xml><?xml version="1.0" encoding="utf-8"?>
<p:tagLst xmlns:a="http://schemas.openxmlformats.org/drawingml/2006/main" xmlns:r="http://schemas.openxmlformats.org/officeDocument/2006/relationships" xmlns:p="http://schemas.openxmlformats.org/presentationml/2006/main">
  <p:tag name="THINKCELLSHAPEDONOTDELETE" val="tfkYl0lWBU5H9CdkM4ZvlKQ"/>
</p:tagLst>
</file>

<file path=ppt/tags/tag231.xml><?xml version="1.0" encoding="utf-8"?>
<p:tagLst xmlns:a="http://schemas.openxmlformats.org/drawingml/2006/main" xmlns:r="http://schemas.openxmlformats.org/officeDocument/2006/relationships" xmlns:p="http://schemas.openxmlformats.org/presentationml/2006/main">
  <p:tag name="THINKCELLSHAPEDONOTDELETE" val="t9pMSh1tRt8uyJhcLJGkQ.w"/>
</p:tagLst>
</file>

<file path=ppt/tags/tag232.xml><?xml version="1.0" encoding="utf-8"?>
<p:tagLst xmlns:a="http://schemas.openxmlformats.org/drawingml/2006/main" xmlns:r="http://schemas.openxmlformats.org/officeDocument/2006/relationships" xmlns:p="http://schemas.openxmlformats.org/presentationml/2006/main">
  <p:tag name="THINKCELLSHAPEDONOTDELETE" val="tAW.4Dn8AVdrCbYffcOdgGA"/>
</p:tagLst>
</file>

<file path=ppt/tags/tag233.xml><?xml version="1.0" encoding="utf-8"?>
<p:tagLst xmlns:a="http://schemas.openxmlformats.org/drawingml/2006/main" xmlns:r="http://schemas.openxmlformats.org/officeDocument/2006/relationships" xmlns:p="http://schemas.openxmlformats.org/presentationml/2006/main">
  <p:tag name="THINKCELLSHAPEDONOTDELETE" val="tFLYFPRUPzI8yTu5Q0URCpw"/>
</p:tagLst>
</file>

<file path=ppt/tags/tag234.xml><?xml version="1.0" encoding="utf-8"?>
<p:tagLst xmlns:a="http://schemas.openxmlformats.org/drawingml/2006/main" xmlns:r="http://schemas.openxmlformats.org/officeDocument/2006/relationships" xmlns:p="http://schemas.openxmlformats.org/presentationml/2006/main">
  <p:tag name="THINKCELLSHAPEDONOTDELETE" val="t2TeeaC.CgasuxnM15hS_mg"/>
</p:tagLst>
</file>

<file path=ppt/tags/tag235.xml><?xml version="1.0" encoding="utf-8"?>
<p:tagLst xmlns:a="http://schemas.openxmlformats.org/drawingml/2006/main" xmlns:r="http://schemas.openxmlformats.org/officeDocument/2006/relationships" xmlns:p="http://schemas.openxmlformats.org/presentationml/2006/main">
  <p:tag name="THINKCELLSHAPEDONOTDELETE" val="tXJifm8c_e7Cw5LOYSObXSA"/>
</p:tagLst>
</file>

<file path=ppt/tags/tag236.xml><?xml version="1.0" encoding="utf-8"?>
<p:tagLst xmlns:a="http://schemas.openxmlformats.org/drawingml/2006/main" xmlns:r="http://schemas.openxmlformats.org/officeDocument/2006/relationships" xmlns:p="http://schemas.openxmlformats.org/presentationml/2006/main">
  <p:tag name="THINKCELLSHAPEDONOTDELETE" val="thifby89mBFrNyT1dUSHnDQ"/>
</p:tagLst>
</file>

<file path=ppt/tags/tag237.xml><?xml version="1.0" encoding="utf-8"?>
<p:tagLst xmlns:a="http://schemas.openxmlformats.org/drawingml/2006/main" xmlns:r="http://schemas.openxmlformats.org/officeDocument/2006/relationships" xmlns:p="http://schemas.openxmlformats.org/presentationml/2006/main">
  <p:tag name="THINKCELLSHAPEDONOTDELETE" val="t5QliCangRx0bk6jsxlT1rw"/>
</p:tagLst>
</file>

<file path=ppt/tags/tag238.xml><?xml version="1.0" encoding="utf-8"?>
<p:tagLst xmlns:a="http://schemas.openxmlformats.org/drawingml/2006/main" xmlns:r="http://schemas.openxmlformats.org/officeDocument/2006/relationships" xmlns:p="http://schemas.openxmlformats.org/presentationml/2006/main">
  <p:tag name="THINKCELLSHAPEDONOTDELETE" val="tyYhQFP93giWgJCJN1oENAQ"/>
</p:tagLst>
</file>

<file path=ppt/tags/tag239.xml><?xml version="1.0" encoding="utf-8"?>
<p:tagLst xmlns:a="http://schemas.openxmlformats.org/drawingml/2006/main" xmlns:r="http://schemas.openxmlformats.org/officeDocument/2006/relationships" xmlns:p="http://schemas.openxmlformats.org/presentationml/2006/main">
  <p:tag name="THINKCELLSHAPEDONOTDELETE" val="txOeYm_uhhZmazCXPuwrZ0w"/>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_EhhiT7wj5WJJsguSIDrQ"/>
</p:tagLst>
</file>

<file path=ppt/tags/tag240.xml><?xml version="1.0" encoding="utf-8"?>
<p:tagLst xmlns:a="http://schemas.openxmlformats.org/drawingml/2006/main" xmlns:r="http://schemas.openxmlformats.org/officeDocument/2006/relationships" xmlns:p="http://schemas.openxmlformats.org/presentationml/2006/main">
  <p:tag name="THINKCELLSHAPEDONOTDELETE" val="tJs_RELD0RPpZXmMWGMlMfA"/>
</p:tagLst>
</file>

<file path=ppt/tags/tag241.xml><?xml version="1.0" encoding="utf-8"?>
<p:tagLst xmlns:a="http://schemas.openxmlformats.org/drawingml/2006/main" xmlns:r="http://schemas.openxmlformats.org/officeDocument/2006/relationships" xmlns:p="http://schemas.openxmlformats.org/presentationml/2006/main">
  <p:tag name="THINKCELLSHAPEDONOTDELETE" val="tHxHgketbZh6X4MSMnfXK7Q"/>
</p:tagLst>
</file>

<file path=ppt/tags/tag242.xml><?xml version="1.0" encoding="utf-8"?>
<p:tagLst xmlns:a="http://schemas.openxmlformats.org/drawingml/2006/main" xmlns:r="http://schemas.openxmlformats.org/officeDocument/2006/relationships" xmlns:p="http://schemas.openxmlformats.org/presentationml/2006/main">
  <p:tag name="THINKCELLSHAPEDONOTDELETE" val="tuRR9fSymPXNNei18DIQ_2Q"/>
</p:tagLst>
</file>

<file path=ppt/tags/tag243.xml><?xml version="1.0" encoding="utf-8"?>
<p:tagLst xmlns:a="http://schemas.openxmlformats.org/drawingml/2006/main" xmlns:r="http://schemas.openxmlformats.org/officeDocument/2006/relationships" xmlns:p="http://schemas.openxmlformats.org/presentationml/2006/main">
  <p:tag name="THINKCELLSHAPEDONOTDELETE" val="tFMfsCzyJLzIJxgS0fF6qXw"/>
</p:tagLst>
</file>

<file path=ppt/tags/tag244.xml><?xml version="1.0" encoding="utf-8"?>
<p:tagLst xmlns:a="http://schemas.openxmlformats.org/drawingml/2006/main" xmlns:r="http://schemas.openxmlformats.org/officeDocument/2006/relationships" xmlns:p="http://schemas.openxmlformats.org/presentationml/2006/main">
  <p:tag name="THINKCELLSHAPEDONOTDELETE" val="tVPGk4xJ8VHjZN7wYdYzBgw"/>
</p:tagLst>
</file>

<file path=ppt/tags/tag245.xml><?xml version="1.0" encoding="utf-8"?>
<p:tagLst xmlns:a="http://schemas.openxmlformats.org/drawingml/2006/main" xmlns:r="http://schemas.openxmlformats.org/officeDocument/2006/relationships" xmlns:p="http://schemas.openxmlformats.org/presentationml/2006/main">
  <p:tag name="THINKCELLSHAPEDONOTDELETE" val="tRfZYRFsQ1ldR0GAn4GQHFw"/>
</p:tagLst>
</file>

<file path=ppt/tags/tag246.xml><?xml version="1.0" encoding="utf-8"?>
<p:tagLst xmlns:a="http://schemas.openxmlformats.org/drawingml/2006/main" xmlns:r="http://schemas.openxmlformats.org/officeDocument/2006/relationships" xmlns:p="http://schemas.openxmlformats.org/presentationml/2006/main">
  <p:tag name="THINKCELLSHAPEDONOTDELETE" val="t26yEi9fYLceA96HiWMHu2g"/>
</p:tagLst>
</file>

<file path=ppt/tags/tag247.xml><?xml version="1.0" encoding="utf-8"?>
<p:tagLst xmlns:a="http://schemas.openxmlformats.org/drawingml/2006/main" xmlns:r="http://schemas.openxmlformats.org/officeDocument/2006/relationships" xmlns:p="http://schemas.openxmlformats.org/presentationml/2006/main">
  <p:tag name="THINKCELLSHAPEDONOTDELETE" val="t8u6VZ.ErCaM2ygDwQyTfSw"/>
</p:tagLst>
</file>

<file path=ppt/tags/tag24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9.xml><?xml version="1.0" encoding="utf-8"?>
<p:tagLst xmlns:a="http://schemas.openxmlformats.org/drawingml/2006/main" xmlns:r="http://schemas.openxmlformats.org/officeDocument/2006/relationships" xmlns:p="http://schemas.openxmlformats.org/presentationml/2006/main">
  <p:tag name="THINKCELLSHAPEDONOTDELETE" val="tdxRwUvIG8H0y._JRqs980g"/>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ADUn_JSOloXlAL1JkoJ00w"/>
</p:tagLst>
</file>

<file path=ppt/tags/tag250.xml><?xml version="1.0" encoding="utf-8"?>
<p:tagLst xmlns:a="http://schemas.openxmlformats.org/drawingml/2006/main" xmlns:r="http://schemas.openxmlformats.org/officeDocument/2006/relationships" xmlns:p="http://schemas.openxmlformats.org/presentationml/2006/main">
  <p:tag name="THINKCELLSHAPEDONOTDELETE" val="t_x6wixQpCrOVG.vmKeWkRg"/>
</p:tagLst>
</file>

<file path=ppt/tags/tag251.xml><?xml version="1.0" encoding="utf-8"?>
<p:tagLst xmlns:a="http://schemas.openxmlformats.org/drawingml/2006/main" xmlns:r="http://schemas.openxmlformats.org/officeDocument/2006/relationships" xmlns:p="http://schemas.openxmlformats.org/presentationml/2006/main">
  <p:tag name="THINKCELLSHAPEDONOTDELETE" val="tIejtjwBwfDaMRwRUooShzA"/>
</p:tagLst>
</file>

<file path=ppt/tags/tag252.xml><?xml version="1.0" encoding="utf-8"?>
<p:tagLst xmlns:a="http://schemas.openxmlformats.org/drawingml/2006/main" xmlns:r="http://schemas.openxmlformats.org/officeDocument/2006/relationships" xmlns:p="http://schemas.openxmlformats.org/presentationml/2006/main">
  <p:tag name="THINKCELLSHAPEDONOTDELETE" val="tbkZNZ7_MnFrkXs6y7YLjzA"/>
</p:tagLst>
</file>

<file path=ppt/tags/tag253.xml><?xml version="1.0" encoding="utf-8"?>
<p:tagLst xmlns:a="http://schemas.openxmlformats.org/drawingml/2006/main" xmlns:r="http://schemas.openxmlformats.org/officeDocument/2006/relationships" xmlns:p="http://schemas.openxmlformats.org/presentationml/2006/main">
  <p:tag name="THINKCELLSHAPEDONOTDELETE" val="tlCMRC8cLZxFaF8p4BeRcgw"/>
</p:tagLst>
</file>

<file path=ppt/tags/tag254.xml><?xml version="1.0" encoding="utf-8"?>
<p:tagLst xmlns:a="http://schemas.openxmlformats.org/drawingml/2006/main" xmlns:r="http://schemas.openxmlformats.org/officeDocument/2006/relationships" xmlns:p="http://schemas.openxmlformats.org/presentationml/2006/main">
  <p:tag name="THINKCELLSHAPEDONOTDELETE" val="tXcDZbMBnzPHe.Ia685wHhw"/>
</p:tagLst>
</file>

<file path=ppt/tags/tag255.xml><?xml version="1.0" encoding="utf-8"?>
<p:tagLst xmlns:a="http://schemas.openxmlformats.org/drawingml/2006/main" xmlns:r="http://schemas.openxmlformats.org/officeDocument/2006/relationships" xmlns:p="http://schemas.openxmlformats.org/presentationml/2006/main">
  <p:tag name="THINKCELLSHAPEDONOTDELETE" val="tkfoyyDAw5x0SEvEMiULS8Q"/>
</p:tagLst>
</file>

<file path=ppt/tags/tag256.xml><?xml version="1.0" encoding="utf-8"?>
<p:tagLst xmlns:a="http://schemas.openxmlformats.org/drawingml/2006/main" xmlns:r="http://schemas.openxmlformats.org/officeDocument/2006/relationships" xmlns:p="http://schemas.openxmlformats.org/presentationml/2006/main">
  <p:tag name="THINKCELLSHAPEDONOTDELETE" val="tQGmNMWkfwOtZQPQNjfsY2w"/>
</p:tagLst>
</file>

<file path=ppt/tags/tag257.xml><?xml version="1.0" encoding="utf-8"?>
<p:tagLst xmlns:a="http://schemas.openxmlformats.org/drawingml/2006/main" xmlns:r="http://schemas.openxmlformats.org/officeDocument/2006/relationships" xmlns:p="http://schemas.openxmlformats.org/presentationml/2006/main">
  <p:tag name="THINKCELLSHAPEDONOTDELETE" val="t3XElrOcnueLQwnhL.ogs0w"/>
</p:tagLst>
</file>

<file path=ppt/tags/tag258.xml><?xml version="1.0" encoding="utf-8"?>
<p:tagLst xmlns:a="http://schemas.openxmlformats.org/drawingml/2006/main" xmlns:r="http://schemas.openxmlformats.org/officeDocument/2006/relationships" xmlns:p="http://schemas.openxmlformats.org/presentationml/2006/main">
  <p:tag name="THINKCELLSHAPEDONOTDELETE" val="txCAS1xgl7eHGzpR6SqHPeA"/>
</p:tagLst>
</file>

<file path=ppt/tags/tag259.xml><?xml version="1.0" encoding="utf-8"?>
<p:tagLst xmlns:a="http://schemas.openxmlformats.org/drawingml/2006/main" xmlns:r="http://schemas.openxmlformats.org/officeDocument/2006/relationships" xmlns:p="http://schemas.openxmlformats.org/presentationml/2006/main">
  <p:tag name="THINKCELLSHAPEDONOTDELETE" val="tvIRJVFXaZaaEIuxJjoDwYg"/>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KwCsKrOnrrfX3.ej6Gh.pA"/>
</p:tagLst>
</file>

<file path=ppt/tags/tag260.xml><?xml version="1.0" encoding="utf-8"?>
<p:tagLst xmlns:a="http://schemas.openxmlformats.org/drawingml/2006/main" xmlns:r="http://schemas.openxmlformats.org/officeDocument/2006/relationships" xmlns:p="http://schemas.openxmlformats.org/presentationml/2006/main">
  <p:tag name="THINKCELLSHAPEDONOTDELETE" val="tTglKfQOJxWZqdkxOxZiPSA"/>
</p:tagLst>
</file>

<file path=ppt/tags/tag261.xml><?xml version="1.0" encoding="utf-8"?>
<p:tagLst xmlns:a="http://schemas.openxmlformats.org/drawingml/2006/main" xmlns:r="http://schemas.openxmlformats.org/officeDocument/2006/relationships" xmlns:p="http://schemas.openxmlformats.org/presentationml/2006/main">
  <p:tag name="THINKCELLSHAPEDONOTDELETE" val="t6Wb1u_oXByj.Ve2BRJwzTQ"/>
</p:tagLst>
</file>

<file path=ppt/tags/tag262.xml><?xml version="1.0" encoding="utf-8"?>
<p:tagLst xmlns:a="http://schemas.openxmlformats.org/drawingml/2006/main" xmlns:r="http://schemas.openxmlformats.org/officeDocument/2006/relationships" xmlns:p="http://schemas.openxmlformats.org/presentationml/2006/main">
  <p:tag name="THINKCELLSHAPEDONOTDELETE" val="tsk99aa1C1OcpPOzfBtUsuA"/>
</p:tagLst>
</file>

<file path=ppt/tags/tag263.xml><?xml version="1.0" encoding="utf-8"?>
<p:tagLst xmlns:a="http://schemas.openxmlformats.org/drawingml/2006/main" xmlns:r="http://schemas.openxmlformats.org/officeDocument/2006/relationships" xmlns:p="http://schemas.openxmlformats.org/presentationml/2006/main">
  <p:tag name="THINKCELLSHAPEDONOTDELETE" val="t6w_kmBnLnwt8gyhPCqtlKg"/>
</p:tagLst>
</file>

<file path=ppt/tags/tag264.xml><?xml version="1.0" encoding="utf-8"?>
<p:tagLst xmlns:a="http://schemas.openxmlformats.org/drawingml/2006/main" xmlns:r="http://schemas.openxmlformats.org/officeDocument/2006/relationships" xmlns:p="http://schemas.openxmlformats.org/presentationml/2006/main">
  <p:tag name="THINKCELLSHAPEDONOTDELETE" val="t8zy5UzkSw_rfwVqSebIn1g"/>
</p:tagLst>
</file>

<file path=ppt/tags/tag265.xml><?xml version="1.0" encoding="utf-8"?>
<p:tagLst xmlns:a="http://schemas.openxmlformats.org/drawingml/2006/main" xmlns:r="http://schemas.openxmlformats.org/officeDocument/2006/relationships" xmlns:p="http://schemas.openxmlformats.org/presentationml/2006/main">
  <p:tag name="THINKCELLSHAPEDONOTDELETE" val="t_VRwb9Dqk4CummKn0HO4yg"/>
</p:tagLst>
</file>

<file path=ppt/tags/tag266.xml><?xml version="1.0" encoding="utf-8"?>
<p:tagLst xmlns:a="http://schemas.openxmlformats.org/drawingml/2006/main" xmlns:r="http://schemas.openxmlformats.org/officeDocument/2006/relationships" xmlns:p="http://schemas.openxmlformats.org/presentationml/2006/main">
  <p:tag name="THINKCELLSHAPEDONOTDELETE" val="t.cr94U6zZgGOAgkkiYw7SA"/>
</p:tagLst>
</file>

<file path=ppt/tags/tag267.xml><?xml version="1.0" encoding="utf-8"?>
<p:tagLst xmlns:a="http://schemas.openxmlformats.org/drawingml/2006/main" xmlns:r="http://schemas.openxmlformats.org/officeDocument/2006/relationships" xmlns:p="http://schemas.openxmlformats.org/presentationml/2006/main">
  <p:tag name="THINKCELLSHAPEDONOTDELETE" val="t1NhYhe5FKbzFi0lr6vvepw"/>
</p:tagLst>
</file>

<file path=ppt/tags/tag268.xml><?xml version="1.0" encoding="utf-8"?>
<p:tagLst xmlns:a="http://schemas.openxmlformats.org/drawingml/2006/main" xmlns:r="http://schemas.openxmlformats.org/officeDocument/2006/relationships" xmlns:p="http://schemas.openxmlformats.org/presentationml/2006/main">
  <p:tag name="THINKCELLSHAPEDONOTDELETE" val="t4Y4sjvG4cXWwwKDWA7sWFQ"/>
</p:tagLst>
</file>

<file path=ppt/tags/tag269.xml><?xml version="1.0" encoding="utf-8"?>
<p:tagLst xmlns:a="http://schemas.openxmlformats.org/drawingml/2006/main" xmlns:r="http://schemas.openxmlformats.org/officeDocument/2006/relationships" xmlns:p="http://schemas.openxmlformats.org/presentationml/2006/main">
  <p:tag name="THINKCELLSHAPEDONOTDELETE" val="tcAxVwmWx6sGAAl0JHXLEdg"/>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3dlxXVMe0CJExIADZSNuWw"/>
</p:tagLst>
</file>

<file path=ppt/tags/tag270.xml><?xml version="1.0" encoding="utf-8"?>
<p:tagLst xmlns:a="http://schemas.openxmlformats.org/drawingml/2006/main" xmlns:r="http://schemas.openxmlformats.org/officeDocument/2006/relationships" xmlns:p="http://schemas.openxmlformats.org/presentationml/2006/main">
  <p:tag name="THINKCELLSHAPEDONOTDELETE" val="t3WHQydGjnfuUdaFb_b38Nw"/>
</p:tagLst>
</file>

<file path=ppt/tags/tag271.xml><?xml version="1.0" encoding="utf-8"?>
<p:tagLst xmlns:a="http://schemas.openxmlformats.org/drawingml/2006/main" xmlns:r="http://schemas.openxmlformats.org/officeDocument/2006/relationships" xmlns:p="http://schemas.openxmlformats.org/presentationml/2006/main">
  <p:tag name="THINKCELLSHAPEDONOTDELETE" val="tJpTwtKAbN7VmbWojSJmEjg"/>
</p:tagLst>
</file>

<file path=ppt/tags/tag272.xml><?xml version="1.0" encoding="utf-8"?>
<p:tagLst xmlns:a="http://schemas.openxmlformats.org/drawingml/2006/main" xmlns:r="http://schemas.openxmlformats.org/officeDocument/2006/relationships" xmlns:p="http://schemas.openxmlformats.org/presentationml/2006/main">
  <p:tag name="THINKCELLSHAPEDONOTDELETE" val="tXwr34tDSnToNHtfNjrtE0w"/>
</p:tagLst>
</file>

<file path=ppt/tags/tag273.xml><?xml version="1.0" encoding="utf-8"?>
<p:tagLst xmlns:a="http://schemas.openxmlformats.org/drawingml/2006/main" xmlns:r="http://schemas.openxmlformats.org/officeDocument/2006/relationships" xmlns:p="http://schemas.openxmlformats.org/presentationml/2006/main">
  <p:tag name="THINKCELLSHAPEDONOTDELETE" val="tRZkfZtxu86oPiUJNSjqKMg"/>
</p:tagLst>
</file>

<file path=ppt/tags/tag274.xml><?xml version="1.0" encoding="utf-8"?>
<p:tagLst xmlns:a="http://schemas.openxmlformats.org/drawingml/2006/main" xmlns:r="http://schemas.openxmlformats.org/officeDocument/2006/relationships" xmlns:p="http://schemas.openxmlformats.org/presentationml/2006/main">
  <p:tag name="THINKCELLSHAPEDONOTDELETE" val="tJgByIRdEtCYjEnsHVndaww"/>
</p:tagLst>
</file>

<file path=ppt/tags/tag275.xml><?xml version="1.0" encoding="utf-8"?>
<p:tagLst xmlns:a="http://schemas.openxmlformats.org/drawingml/2006/main" xmlns:r="http://schemas.openxmlformats.org/officeDocument/2006/relationships" xmlns:p="http://schemas.openxmlformats.org/presentationml/2006/main">
  <p:tag name="THINKCELLSHAPEDONOTDELETE" val="tYJXJdEA1vKJf4yjt1EKt3g"/>
</p:tagLst>
</file>

<file path=ppt/tags/tag276.xml><?xml version="1.0" encoding="utf-8"?>
<p:tagLst xmlns:a="http://schemas.openxmlformats.org/drawingml/2006/main" xmlns:r="http://schemas.openxmlformats.org/officeDocument/2006/relationships" xmlns:p="http://schemas.openxmlformats.org/presentationml/2006/main">
  <p:tag name="THINKCELLSHAPEDONOTDELETE" val="tTcULYUkVZyazZSbI1SYg8w"/>
</p:tagLst>
</file>

<file path=ppt/tags/tag277.xml><?xml version="1.0" encoding="utf-8"?>
<p:tagLst xmlns:a="http://schemas.openxmlformats.org/drawingml/2006/main" xmlns:r="http://schemas.openxmlformats.org/officeDocument/2006/relationships" xmlns:p="http://schemas.openxmlformats.org/presentationml/2006/main">
  <p:tag name="THINKCELLSHAPEDONOTDELETE" val="tpSmNI6VxuYMJ1c54HFDoIw"/>
</p:tagLst>
</file>

<file path=ppt/tags/tag278.xml><?xml version="1.0" encoding="utf-8"?>
<p:tagLst xmlns:a="http://schemas.openxmlformats.org/drawingml/2006/main" xmlns:r="http://schemas.openxmlformats.org/officeDocument/2006/relationships" xmlns:p="http://schemas.openxmlformats.org/presentationml/2006/main">
  <p:tag name="THINKCELLSHAPEDONOTDELETE" val="tjq3NF5wIwycpDuTSrqoxfw"/>
</p:tagLst>
</file>

<file path=ppt/tags/tag279.xml><?xml version="1.0" encoding="utf-8"?>
<p:tagLst xmlns:a="http://schemas.openxmlformats.org/drawingml/2006/main" xmlns:r="http://schemas.openxmlformats.org/officeDocument/2006/relationships" xmlns:p="http://schemas.openxmlformats.org/presentationml/2006/main">
  <p:tag name="THINKCELLSHAPEDONOTDELETE" val="tQsaShIif2vrAwXgFaM0_ww"/>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3f2cCnN03KbjJC5M.FiCeA"/>
</p:tagLst>
</file>

<file path=ppt/tags/tag280.xml><?xml version="1.0" encoding="utf-8"?>
<p:tagLst xmlns:a="http://schemas.openxmlformats.org/drawingml/2006/main" xmlns:r="http://schemas.openxmlformats.org/officeDocument/2006/relationships" xmlns:p="http://schemas.openxmlformats.org/presentationml/2006/main">
  <p:tag name="THINKCELLSHAPEDONOTDELETE" val="tu.dYOMBQunvS9wjtIqvR6g"/>
</p:tagLst>
</file>

<file path=ppt/tags/tag281.xml><?xml version="1.0" encoding="utf-8"?>
<p:tagLst xmlns:a="http://schemas.openxmlformats.org/drawingml/2006/main" xmlns:r="http://schemas.openxmlformats.org/officeDocument/2006/relationships" xmlns:p="http://schemas.openxmlformats.org/presentationml/2006/main">
  <p:tag name="THINKCELLSHAPEDONOTDELETE" val="t3KSqxmE6alxC9QskLfya6Q"/>
</p:tagLst>
</file>

<file path=ppt/tags/tag282.xml><?xml version="1.0" encoding="utf-8"?>
<p:tagLst xmlns:a="http://schemas.openxmlformats.org/drawingml/2006/main" xmlns:r="http://schemas.openxmlformats.org/officeDocument/2006/relationships" xmlns:p="http://schemas.openxmlformats.org/presentationml/2006/main">
  <p:tag name="THINKCELLSHAPEDONOTDELETE" val="tiX5ndiXXeykSS0oo2Mw36A"/>
</p:tagLst>
</file>

<file path=ppt/tags/tag283.xml><?xml version="1.0" encoding="utf-8"?>
<p:tagLst xmlns:a="http://schemas.openxmlformats.org/drawingml/2006/main" xmlns:r="http://schemas.openxmlformats.org/officeDocument/2006/relationships" xmlns:p="http://schemas.openxmlformats.org/presentationml/2006/main">
  <p:tag name="THINKCELLSHAPEDONOTDELETE" val="tCaNpXpvXAy5fSRMWiijnhA"/>
</p:tagLst>
</file>

<file path=ppt/tags/tag284.xml><?xml version="1.0" encoding="utf-8"?>
<p:tagLst xmlns:a="http://schemas.openxmlformats.org/drawingml/2006/main" xmlns:r="http://schemas.openxmlformats.org/officeDocument/2006/relationships" xmlns:p="http://schemas.openxmlformats.org/presentationml/2006/main">
  <p:tag name="THINKCELLSHAPEDONOTDELETE" val="t4FEpjxdRe.Lqr.8aNCFynA"/>
</p:tagLst>
</file>

<file path=ppt/tags/tag285.xml><?xml version="1.0" encoding="utf-8"?>
<p:tagLst xmlns:a="http://schemas.openxmlformats.org/drawingml/2006/main" xmlns:r="http://schemas.openxmlformats.org/officeDocument/2006/relationships" xmlns:p="http://schemas.openxmlformats.org/presentationml/2006/main">
  <p:tag name="THINKCELLSHAPEDONOTDELETE" val="tVPGk4xJ8VHjZN7wYdYzBgw"/>
</p:tagLst>
</file>

<file path=ppt/tags/tag286.xml><?xml version="1.0" encoding="utf-8"?>
<p:tagLst xmlns:a="http://schemas.openxmlformats.org/drawingml/2006/main" xmlns:r="http://schemas.openxmlformats.org/officeDocument/2006/relationships" xmlns:p="http://schemas.openxmlformats.org/presentationml/2006/main">
  <p:tag name="THINKCELLSHAPEDONOTDELETE" val="t3o.ctj2JG8xuvmMW0EweVQ"/>
</p:tagLst>
</file>

<file path=ppt/tags/tag287.xml><?xml version="1.0" encoding="utf-8"?>
<p:tagLst xmlns:a="http://schemas.openxmlformats.org/drawingml/2006/main" xmlns:r="http://schemas.openxmlformats.org/officeDocument/2006/relationships" xmlns:p="http://schemas.openxmlformats.org/presentationml/2006/main">
  <p:tag name="THINKCELLSHAPEDONOTDELETE" val="t26yEi9fYLceA96HiWMHu2g"/>
</p:tagLst>
</file>

<file path=ppt/tags/tag288.xml><?xml version="1.0" encoding="utf-8"?>
<p:tagLst xmlns:a="http://schemas.openxmlformats.org/drawingml/2006/main" xmlns:r="http://schemas.openxmlformats.org/officeDocument/2006/relationships" xmlns:p="http://schemas.openxmlformats.org/presentationml/2006/main">
  <p:tag name="THINKCELLSHAPEDONOTDELETE" val="tvCCdtAMw_FK8CicKKqq9Kw"/>
</p:tagLst>
</file>

<file path=ppt/tags/tag28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maiQWx2yfW_5UYYcNOKRHg"/>
</p:tagLst>
</file>

<file path=ppt/tags/tag29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XDKW9gE0bbloWWvdLfuJ.Q"/>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gd4ZaokJxcpIpEhVkSk4pg"/>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ypHfcaV8EqZu9n6uuj.A2g"/>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Da.fJASAOVgrvdC_3vdH_w"/>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iliSePXLEP_CpB2TWNt9SA"/>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w9Q9xfzz7DP45mV_HKJdmg"/>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qgiBEHrcxdop8pbdSlZkgw"/>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pxZXEYLalFivtMxdJ4gNQ"/>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fst7Pyvmf4yL7lSow4oDjA"/>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tOmDVcbtrbn0XQ0UaAY7b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iGF6sqUXqUK7ITV5FzfkJA"/>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IWjlenGn3VjQK16cZxUS_w"/>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D.REHdTwZYyCg1m.BWqrBQ"/>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M3U5mKXgMTas85GemSwRjg"/>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ATOeXt8Gb98aPy3MDU.U.w"/>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tEEnboIbcgLYrRcAG3XN8w"/>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tgjIVOU5GL7KubWNtAW8kSg"/>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tyygLshtBJC_24QRrYUkLxA"/>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tXdcmMBW1AwiEWpolqhvQpA"/>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tRoGicSSX1rZWvJ5uyeptQw"/>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tVJRJUrjDTcU9_uhIqxe2EA"/>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t_vg6m_KZyTqw8fJgOOP.MQ"/>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tvkUFEl69TTnbshq.UQEnSQ"/>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tsXxVZOIvMI4BsSzvcqBleA"/>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tIp7VGqodhcbeILRclNJJcQ"/>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ttY0e4vCjNZzArOibWQi8sQ"/>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tjL4s3zEjYIVt_qOQUs5XlQ"/>
</p:tagLst>
</file>

<file path=ppt/tags/tag56.xml><?xml version="1.0" encoding="utf-8"?>
<p:tagLst xmlns:a="http://schemas.openxmlformats.org/drawingml/2006/main" xmlns:r="http://schemas.openxmlformats.org/officeDocument/2006/relationships" xmlns:p="http://schemas.openxmlformats.org/presentationml/2006/main">
  <p:tag name="THINKCELLSHAPEDONOTDELETE" val="tFm2P.iMsuFsd9ktBF.YySw"/>
</p:tagLst>
</file>

<file path=ppt/tags/tag57.xml><?xml version="1.0" encoding="utf-8"?>
<p:tagLst xmlns:a="http://schemas.openxmlformats.org/drawingml/2006/main" xmlns:r="http://schemas.openxmlformats.org/officeDocument/2006/relationships" xmlns:p="http://schemas.openxmlformats.org/presentationml/2006/main">
  <p:tag name="THINKCELLSHAPEDONOTDELETE" val="tnGPkDH4buK9n5crZhC0Hyw"/>
</p:tagLst>
</file>

<file path=ppt/tags/tag58.xml><?xml version="1.0" encoding="utf-8"?>
<p:tagLst xmlns:a="http://schemas.openxmlformats.org/drawingml/2006/main" xmlns:r="http://schemas.openxmlformats.org/officeDocument/2006/relationships" xmlns:p="http://schemas.openxmlformats.org/presentationml/2006/main">
  <p:tag name="THINKCELLSHAPEDONOTDELETE" val="tABmGOvy1vEMiPnF7x6rhhQ"/>
</p:tagLst>
</file>

<file path=ppt/tags/tag59.xml><?xml version="1.0" encoding="utf-8"?>
<p:tagLst xmlns:a="http://schemas.openxmlformats.org/drawingml/2006/main" xmlns:r="http://schemas.openxmlformats.org/officeDocument/2006/relationships" xmlns:p="http://schemas.openxmlformats.org/presentationml/2006/main">
  <p:tag name="THINKCELLSHAPEDONOTDELETE" val="t.XCOBd6c0qsdHAfBOYIvOQ"/>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0.xml><?xml version="1.0" encoding="utf-8"?>
<p:tagLst xmlns:a="http://schemas.openxmlformats.org/drawingml/2006/main" xmlns:r="http://schemas.openxmlformats.org/officeDocument/2006/relationships" xmlns:p="http://schemas.openxmlformats.org/presentationml/2006/main">
  <p:tag name="THINKCELLSHAPEDONOTDELETE" val="t6eImY0QXr5T0jBB1u2gnvQ"/>
</p:tagLst>
</file>

<file path=ppt/tags/tag61.xml><?xml version="1.0" encoding="utf-8"?>
<p:tagLst xmlns:a="http://schemas.openxmlformats.org/drawingml/2006/main" xmlns:r="http://schemas.openxmlformats.org/officeDocument/2006/relationships" xmlns:p="http://schemas.openxmlformats.org/presentationml/2006/main">
  <p:tag name="THINKCELLSHAPEDONOTDELETE" val="tyijlhq1z2BDFVi7Is9qp2Q"/>
</p:tagLst>
</file>

<file path=ppt/tags/tag62.xml><?xml version="1.0" encoding="utf-8"?>
<p:tagLst xmlns:a="http://schemas.openxmlformats.org/drawingml/2006/main" xmlns:r="http://schemas.openxmlformats.org/officeDocument/2006/relationships" xmlns:p="http://schemas.openxmlformats.org/presentationml/2006/main">
  <p:tag name="THINKCELLSHAPEDONOTDELETE" val="tFkDZOIJzbVmmwouPR0E0OQ"/>
</p:tagLst>
</file>

<file path=ppt/tags/tag63.xml><?xml version="1.0" encoding="utf-8"?>
<p:tagLst xmlns:a="http://schemas.openxmlformats.org/drawingml/2006/main" xmlns:r="http://schemas.openxmlformats.org/officeDocument/2006/relationships" xmlns:p="http://schemas.openxmlformats.org/presentationml/2006/main">
  <p:tag name="THINKCELLSHAPEDONOTDELETE" val="tpjQo5vYAwsMu7e6c.GZX2w"/>
</p:tagLst>
</file>

<file path=ppt/tags/tag64.xml><?xml version="1.0" encoding="utf-8"?>
<p:tagLst xmlns:a="http://schemas.openxmlformats.org/drawingml/2006/main" xmlns:r="http://schemas.openxmlformats.org/officeDocument/2006/relationships" xmlns:p="http://schemas.openxmlformats.org/presentationml/2006/main">
  <p:tag name="THINKCELLSHAPEDONOTDELETE" val="tC5XnxEe37zn.QeNU_6y.eg"/>
</p:tagLst>
</file>

<file path=ppt/tags/tag65.xml><?xml version="1.0" encoding="utf-8"?>
<p:tagLst xmlns:a="http://schemas.openxmlformats.org/drawingml/2006/main" xmlns:r="http://schemas.openxmlformats.org/officeDocument/2006/relationships" xmlns:p="http://schemas.openxmlformats.org/presentationml/2006/main">
  <p:tag name="THINKCELLSHAPEDONOTDELETE" val="tb4yvu0JjL75m3ctw5FQGvw"/>
</p:tagLst>
</file>

<file path=ppt/tags/tag66.xml><?xml version="1.0" encoding="utf-8"?>
<p:tagLst xmlns:a="http://schemas.openxmlformats.org/drawingml/2006/main" xmlns:r="http://schemas.openxmlformats.org/officeDocument/2006/relationships" xmlns:p="http://schemas.openxmlformats.org/presentationml/2006/main">
  <p:tag name="THINKCELLSHAPEDONOTDELETE" val="t0XUO5eVdGR2mPGKTZdnS7A"/>
</p:tagLst>
</file>

<file path=ppt/tags/tag67.xml><?xml version="1.0" encoding="utf-8"?>
<p:tagLst xmlns:a="http://schemas.openxmlformats.org/drawingml/2006/main" xmlns:r="http://schemas.openxmlformats.org/officeDocument/2006/relationships" xmlns:p="http://schemas.openxmlformats.org/presentationml/2006/main">
  <p:tag name="THINKCELLSHAPEDONOTDELETE" val="tzIjl6XZNR4lMda671IA7Mw"/>
</p:tagLst>
</file>

<file path=ppt/tags/tag68.xml><?xml version="1.0" encoding="utf-8"?>
<p:tagLst xmlns:a="http://schemas.openxmlformats.org/drawingml/2006/main" xmlns:r="http://schemas.openxmlformats.org/officeDocument/2006/relationships" xmlns:p="http://schemas.openxmlformats.org/presentationml/2006/main">
  <p:tag name="THINKCELLSHAPEDONOTDELETE" val="tqwJPDxztUywNxolj9PEFXQ"/>
</p:tagLst>
</file>

<file path=ppt/tags/tag69.xml><?xml version="1.0" encoding="utf-8"?>
<p:tagLst xmlns:a="http://schemas.openxmlformats.org/drawingml/2006/main" xmlns:r="http://schemas.openxmlformats.org/officeDocument/2006/relationships" xmlns:p="http://schemas.openxmlformats.org/presentationml/2006/main">
  <p:tag name="THINKCELLSHAPEDONOTDELETE" val="tpItWPDBHo9SQzH0gzWNEvg"/>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0.xml><?xml version="1.0" encoding="utf-8"?>
<p:tagLst xmlns:a="http://schemas.openxmlformats.org/drawingml/2006/main" xmlns:r="http://schemas.openxmlformats.org/officeDocument/2006/relationships" xmlns:p="http://schemas.openxmlformats.org/presentationml/2006/main">
  <p:tag name="THINKCELLSHAPEDONOTDELETE" val="t3y.byET.G.qHDMvtEM93Og"/>
</p:tagLst>
</file>

<file path=ppt/tags/tag71.xml><?xml version="1.0" encoding="utf-8"?>
<p:tagLst xmlns:a="http://schemas.openxmlformats.org/drawingml/2006/main" xmlns:r="http://schemas.openxmlformats.org/officeDocument/2006/relationships" xmlns:p="http://schemas.openxmlformats.org/presentationml/2006/main">
  <p:tag name="THINKCELLSHAPEDONOTDELETE" val="t0EtBQ.GRYjG9zDr_gzap1Q"/>
</p:tagLst>
</file>

<file path=ppt/tags/tag72.xml><?xml version="1.0" encoding="utf-8"?>
<p:tagLst xmlns:a="http://schemas.openxmlformats.org/drawingml/2006/main" xmlns:r="http://schemas.openxmlformats.org/officeDocument/2006/relationships" xmlns:p="http://schemas.openxmlformats.org/presentationml/2006/main">
  <p:tag name="THINKCELLSHAPEDONOTDELETE" val="tQ1B8SCDT5rCGmjPud5jOPw"/>
</p:tagLst>
</file>

<file path=ppt/tags/tag73.xml><?xml version="1.0" encoding="utf-8"?>
<p:tagLst xmlns:a="http://schemas.openxmlformats.org/drawingml/2006/main" xmlns:r="http://schemas.openxmlformats.org/officeDocument/2006/relationships" xmlns:p="http://schemas.openxmlformats.org/presentationml/2006/main">
  <p:tag name="THINKCELLSHAPEDONOTDELETE" val="tqZ1659KzJiMOVbPwDzM8lg"/>
</p:tagLst>
</file>

<file path=ppt/tags/tag74.xml><?xml version="1.0" encoding="utf-8"?>
<p:tagLst xmlns:a="http://schemas.openxmlformats.org/drawingml/2006/main" xmlns:r="http://schemas.openxmlformats.org/officeDocument/2006/relationships" xmlns:p="http://schemas.openxmlformats.org/presentationml/2006/main">
  <p:tag name="THINKCELLSHAPEDONOTDELETE" val="tLh1NsiEB6sJM_C_x4TSX3A"/>
</p:tagLst>
</file>

<file path=ppt/tags/tag7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6.xml><?xml version="1.0" encoding="utf-8"?>
<p:tagLst xmlns:a="http://schemas.openxmlformats.org/drawingml/2006/main" xmlns:r="http://schemas.openxmlformats.org/officeDocument/2006/relationships" xmlns:p="http://schemas.openxmlformats.org/presentationml/2006/main">
  <p:tag name="THINKCELLSHAPEDONOTDELETE" val="ttEEnboIbcgLYrRcAG3XN8w"/>
</p:tagLst>
</file>

<file path=ppt/tags/tag77.xml><?xml version="1.0" encoding="utf-8"?>
<p:tagLst xmlns:a="http://schemas.openxmlformats.org/drawingml/2006/main" xmlns:r="http://schemas.openxmlformats.org/officeDocument/2006/relationships" xmlns:p="http://schemas.openxmlformats.org/presentationml/2006/main">
  <p:tag name="THINKCELLSHAPEDONOTDELETE" val="tIp7VGqodhcbeILRclNJJcQ"/>
</p:tagLst>
</file>

<file path=ppt/tags/tag78.xml><?xml version="1.0" encoding="utf-8"?>
<p:tagLst xmlns:a="http://schemas.openxmlformats.org/drawingml/2006/main" xmlns:r="http://schemas.openxmlformats.org/officeDocument/2006/relationships" xmlns:p="http://schemas.openxmlformats.org/presentationml/2006/main">
  <p:tag name="THINKCELLSHAPEDONOTDELETE" val="tVJRJUrjDTcU9_uhIqxe2EA"/>
</p:tagLst>
</file>

<file path=ppt/tags/tag79.xml><?xml version="1.0" encoding="utf-8"?>
<p:tagLst xmlns:a="http://schemas.openxmlformats.org/drawingml/2006/main" xmlns:r="http://schemas.openxmlformats.org/officeDocument/2006/relationships" xmlns:p="http://schemas.openxmlformats.org/presentationml/2006/main">
  <p:tag name="THINKCELLSHAPEDONOTDELETE" val="trvz7IWF7YbsC.lseii71gw"/>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0.xml><?xml version="1.0" encoding="utf-8"?>
<p:tagLst xmlns:a="http://schemas.openxmlformats.org/drawingml/2006/main" xmlns:r="http://schemas.openxmlformats.org/officeDocument/2006/relationships" xmlns:p="http://schemas.openxmlformats.org/presentationml/2006/main">
  <p:tag name="THINKCELLSHAPEDONOTDELETE" val="t.tyoI806wlLN6s6m6zLQaw"/>
</p:tagLst>
</file>

<file path=ppt/tags/tag81.xml><?xml version="1.0" encoding="utf-8"?>
<p:tagLst xmlns:a="http://schemas.openxmlformats.org/drawingml/2006/main" xmlns:r="http://schemas.openxmlformats.org/officeDocument/2006/relationships" xmlns:p="http://schemas.openxmlformats.org/presentationml/2006/main">
  <p:tag name="THINKCELLSHAPEDONOTDELETE" val="t_vg6m_KZyTqw8fJgOOP.MQ"/>
</p:tagLst>
</file>

<file path=ppt/tags/tag82.xml><?xml version="1.0" encoding="utf-8"?>
<p:tagLst xmlns:a="http://schemas.openxmlformats.org/drawingml/2006/main" xmlns:r="http://schemas.openxmlformats.org/officeDocument/2006/relationships" xmlns:p="http://schemas.openxmlformats.org/presentationml/2006/main">
  <p:tag name="THINKCELLSHAPEDONOTDELETE" val="tBCX7rWjwrIQURpQXVW7ZSQ"/>
</p:tagLst>
</file>

<file path=ppt/tags/tag83.xml><?xml version="1.0" encoding="utf-8"?>
<p:tagLst xmlns:a="http://schemas.openxmlformats.org/drawingml/2006/main" xmlns:r="http://schemas.openxmlformats.org/officeDocument/2006/relationships" xmlns:p="http://schemas.openxmlformats.org/presentationml/2006/main">
  <p:tag name="THINKCELLSHAPEDONOTDELETE" val="tMFkf2ilb7PWVzWmQ1jiTtg"/>
</p:tagLst>
</file>

<file path=ppt/tags/tag84.xml><?xml version="1.0" encoding="utf-8"?>
<p:tagLst xmlns:a="http://schemas.openxmlformats.org/drawingml/2006/main" xmlns:r="http://schemas.openxmlformats.org/officeDocument/2006/relationships" xmlns:p="http://schemas.openxmlformats.org/presentationml/2006/main">
  <p:tag name="THINKCELLSHAPEDONOTDELETE" val="tQNZYPK.VakL.CI1uKWxAWQ"/>
</p:tagLst>
</file>

<file path=ppt/tags/tag85.xml><?xml version="1.0" encoding="utf-8"?>
<p:tagLst xmlns:a="http://schemas.openxmlformats.org/drawingml/2006/main" xmlns:r="http://schemas.openxmlformats.org/officeDocument/2006/relationships" xmlns:p="http://schemas.openxmlformats.org/presentationml/2006/main">
  <p:tag name="THINKCELLSHAPEDONOTDELETE" val="tvlkiI7nPbHoslRBuoa88dg"/>
</p:tagLst>
</file>

<file path=ppt/tags/tag86.xml><?xml version="1.0" encoding="utf-8"?>
<p:tagLst xmlns:a="http://schemas.openxmlformats.org/drawingml/2006/main" xmlns:r="http://schemas.openxmlformats.org/officeDocument/2006/relationships" xmlns:p="http://schemas.openxmlformats.org/presentationml/2006/main">
  <p:tag name="THINKCELLSHAPEDONOTDELETE" val="tgjIVOU5GL7KubWNtAW8kSg"/>
</p:tagLst>
</file>

<file path=ppt/tags/tag87.xml><?xml version="1.0" encoding="utf-8"?>
<p:tagLst xmlns:a="http://schemas.openxmlformats.org/drawingml/2006/main" xmlns:r="http://schemas.openxmlformats.org/officeDocument/2006/relationships" xmlns:p="http://schemas.openxmlformats.org/presentationml/2006/main">
  <p:tag name="THINKCELLSHAPEDONOTDELETE" val="ttY0e4vCjNZzArOibWQi8sQ"/>
</p:tagLst>
</file>

<file path=ppt/tags/tag88.xml><?xml version="1.0" encoding="utf-8"?>
<p:tagLst xmlns:a="http://schemas.openxmlformats.org/drawingml/2006/main" xmlns:r="http://schemas.openxmlformats.org/officeDocument/2006/relationships" xmlns:p="http://schemas.openxmlformats.org/presentationml/2006/main">
  <p:tag name="THINKCELLSHAPEDONOTDELETE" val="tEvndjiAZ9Z6wp20_x13tUA"/>
</p:tagLst>
</file>

<file path=ppt/tags/tag89.xml><?xml version="1.0" encoding="utf-8"?>
<p:tagLst xmlns:a="http://schemas.openxmlformats.org/drawingml/2006/main" xmlns:r="http://schemas.openxmlformats.org/officeDocument/2006/relationships" xmlns:p="http://schemas.openxmlformats.org/presentationml/2006/main">
  <p:tag name="THINKCELLSHAPEDONOTDELETE" val="tnOLsVa1wuIRoXFq1hIBZzA"/>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0.xml><?xml version="1.0" encoding="utf-8"?>
<p:tagLst xmlns:a="http://schemas.openxmlformats.org/drawingml/2006/main" xmlns:r="http://schemas.openxmlformats.org/officeDocument/2006/relationships" xmlns:p="http://schemas.openxmlformats.org/presentationml/2006/main">
  <p:tag name="THINKCELLSHAPEDONOTDELETE" val="tYME_ju6JCXLS_ev81IfKiA"/>
</p:tagLst>
</file>

<file path=ppt/tags/tag91.xml><?xml version="1.0" encoding="utf-8"?>
<p:tagLst xmlns:a="http://schemas.openxmlformats.org/drawingml/2006/main" xmlns:r="http://schemas.openxmlformats.org/officeDocument/2006/relationships" xmlns:p="http://schemas.openxmlformats.org/presentationml/2006/main">
  <p:tag name="THINKCELLSHAPEDONOTDELETE" val="tVJ1GVDGMSEqcanfo5NesKg"/>
</p:tagLst>
</file>

<file path=ppt/tags/tag92.xml><?xml version="1.0" encoding="utf-8"?>
<p:tagLst xmlns:a="http://schemas.openxmlformats.org/drawingml/2006/main" xmlns:r="http://schemas.openxmlformats.org/officeDocument/2006/relationships" xmlns:p="http://schemas.openxmlformats.org/presentationml/2006/main">
  <p:tag name="THINKCELLSHAPEDONOTDELETE" val="t0EtBQ.GRYjG9zDr_gzap1Q"/>
</p:tagLst>
</file>

<file path=ppt/tags/tag93.xml><?xml version="1.0" encoding="utf-8"?>
<p:tagLst xmlns:a="http://schemas.openxmlformats.org/drawingml/2006/main" xmlns:r="http://schemas.openxmlformats.org/officeDocument/2006/relationships" xmlns:p="http://schemas.openxmlformats.org/presentationml/2006/main">
  <p:tag name="THINKCELLSHAPEDONOTDELETE" val="t_DLDRMtgGIAh4sUohONRqA"/>
</p:tagLst>
</file>

<file path=ppt/tags/tag94.xml><?xml version="1.0" encoding="utf-8"?>
<p:tagLst xmlns:a="http://schemas.openxmlformats.org/drawingml/2006/main" xmlns:r="http://schemas.openxmlformats.org/officeDocument/2006/relationships" xmlns:p="http://schemas.openxmlformats.org/presentationml/2006/main">
  <p:tag name="THINKCELLSHAPEDONOTDELETE" val="tqZ1659KzJiMOVbPwDzM8lg"/>
</p:tagLst>
</file>

<file path=ppt/tags/tag95.xml><?xml version="1.0" encoding="utf-8"?>
<p:tagLst xmlns:a="http://schemas.openxmlformats.org/drawingml/2006/main" xmlns:r="http://schemas.openxmlformats.org/officeDocument/2006/relationships" xmlns:p="http://schemas.openxmlformats.org/presentationml/2006/main">
  <p:tag name="THINKCELLSHAPEDONOTDELETE" val="tasJ6GXNgTnaqoEOSnKKdhQ"/>
</p:tagLst>
</file>

<file path=ppt/tags/tag96.xml><?xml version="1.0" encoding="utf-8"?>
<p:tagLst xmlns:a="http://schemas.openxmlformats.org/drawingml/2006/main" xmlns:r="http://schemas.openxmlformats.org/officeDocument/2006/relationships" xmlns:p="http://schemas.openxmlformats.org/presentationml/2006/main">
  <p:tag name="THINKCELLSHAPEDONOTDELETE" val="tPcvoH7H8VW7BMjgtjcWJIg"/>
</p:tagLst>
</file>

<file path=ppt/tags/tag97.xml><?xml version="1.0" encoding="utf-8"?>
<p:tagLst xmlns:a="http://schemas.openxmlformats.org/drawingml/2006/main" xmlns:r="http://schemas.openxmlformats.org/officeDocument/2006/relationships" xmlns:p="http://schemas.openxmlformats.org/presentationml/2006/main">
  <p:tag name="THINKCELLSHAPEDONOTDELETE" val="t6o0AxApnhkYT1qZ6CVUdtA"/>
</p:tagLst>
</file>

<file path=ppt/tags/tag98.xml><?xml version="1.0" encoding="utf-8"?>
<p:tagLst xmlns:a="http://schemas.openxmlformats.org/drawingml/2006/main" xmlns:r="http://schemas.openxmlformats.org/officeDocument/2006/relationships" xmlns:p="http://schemas.openxmlformats.org/presentationml/2006/main">
  <p:tag name="THINKCELLSHAPEDONOTDELETE" val="tF9PNsns_TpmBODokH9OCWQ"/>
</p:tagLst>
</file>

<file path=ppt/tags/tag99.xml><?xml version="1.0" encoding="utf-8"?>
<p:tagLst xmlns:a="http://schemas.openxmlformats.org/drawingml/2006/main" xmlns:r="http://schemas.openxmlformats.org/officeDocument/2006/relationships" xmlns:p="http://schemas.openxmlformats.org/presentationml/2006/main">
  <p:tag name="THINKCELLSHAPEDONOTDELETE" val="t4mM2UM.YNhjZsCQ5kLwACw"/>
</p:tagLst>
</file>

<file path=ppt/theme/theme1.xml><?xml version="1.0" encoding="utf-8"?>
<a:theme xmlns:a="http://schemas.openxmlformats.org/drawingml/2006/main" name="3_Custom Design">
  <a:themeElements>
    <a:clrScheme name="Custom 1">
      <a:dk1>
        <a:srgbClr val="000000"/>
      </a:dk1>
      <a:lt1>
        <a:srgbClr val="FFFFFF"/>
      </a:lt1>
      <a:dk2>
        <a:srgbClr val="005EB8"/>
      </a:dk2>
      <a:lt2>
        <a:srgbClr val="FFFFFF"/>
      </a:lt2>
      <a:accent1>
        <a:srgbClr val="003087"/>
      </a:accent1>
      <a:accent2>
        <a:srgbClr val="433087"/>
      </a:accent2>
      <a:accent3>
        <a:srgbClr val="41B6E6"/>
      </a:accent3>
      <a:accent4>
        <a:srgbClr val="00A9CE"/>
      </a:accent4>
      <a:accent5>
        <a:srgbClr val="330071"/>
      </a:accent5>
      <a:accent6>
        <a:srgbClr val="009638"/>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xpanded Flu Covid-19 Vaccine Programme Monday Bi-Weekly 24082020 AGENDA v0.1" id="{7B11B14E-B85E-FD4A-9C35-BEA97B125E6B}" vid="{4B55DB8D-8CFD-D64E-86AA-C37A0F468D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TaxCatchAll xmlns="cccaf3ac-2de9-44d4-aa31-54302fceb5f7" xsi:nil="true"/>
    <lcf76f155ced4ddcb4097134ff3c332f xmlns="e6360cea-1d7b-41ca-8bb3-83efce0d2338">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5AF2CA40ED24E43B3F215733347F5F5" ma:contentTypeVersion="17" ma:contentTypeDescription="Create a new document." ma:contentTypeScope="" ma:versionID="dd06db29561315e5eff47bab9364b955">
  <xsd:schema xmlns:xsd="http://www.w3.org/2001/XMLSchema" xmlns:xs="http://www.w3.org/2001/XMLSchema" xmlns:p="http://schemas.microsoft.com/office/2006/metadata/properties" xmlns:ns1="http://schemas.microsoft.com/sharepoint/v3" xmlns:ns2="e6360cea-1d7b-41ca-8bb3-83efce0d2338" xmlns:ns3="51921d3b-b9dc-49ae-a63a-523520f23353" xmlns:ns4="cccaf3ac-2de9-44d4-aa31-54302fceb5f7" targetNamespace="http://schemas.microsoft.com/office/2006/metadata/properties" ma:root="true" ma:fieldsID="80e6473add6052cdbf11df05c8ee4cb9" ns1:_="" ns2:_="" ns3:_="" ns4:_="">
    <xsd:import namespace="http://schemas.microsoft.com/sharepoint/v3"/>
    <xsd:import namespace="e6360cea-1d7b-41ca-8bb3-83efce0d2338"/>
    <xsd:import namespace="51921d3b-b9dc-49ae-a63a-523520f23353"/>
    <xsd:import namespace="cccaf3ac-2de9-44d4-aa31-54302fceb5f7"/>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LengthInSeconds" minOccurs="0"/>
                <xsd:element ref="ns2:MediaServiceAutoKeyPoints" minOccurs="0"/>
                <xsd:element ref="ns2:MediaServiceKeyPoints" minOccurs="0"/>
                <xsd:element ref="ns1:_ip_UnifiedCompliancePolicyProperties" minOccurs="0"/>
                <xsd:element ref="ns1:_ip_UnifiedCompliancePolicyUIAction"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6" nillable="true" ma:displayName="Unified Compliance Policy Properties" ma:hidden="true" ma:internalName="_ip_UnifiedCompliancePolicyProperties">
      <xsd:simpleType>
        <xsd:restriction base="dms:Note"/>
      </xsd:simpleType>
    </xsd:element>
    <xsd:element name="_ip_UnifiedCompliancePolicyUIAction" ma:index="17"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6360cea-1d7b-41ca-8bb3-83efce0d233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8" nillable="true" ma:displayName="Tags" ma:internalName="MediaServiceAutoTags"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443b0bdb-28a8-4814-9fb9-624c17c095fc"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51921d3b-b9dc-49ae-a63a-523520f2335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ccaf3ac-2de9-44d4-aa31-54302fceb5f7" elementFormDefault="qualified">
    <xsd:import namespace="http://schemas.microsoft.com/office/2006/documentManagement/types"/>
    <xsd:import namespace="http://schemas.microsoft.com/office/infopath/2007/PartnerControls"/>
    <xsd:element name="TaxCatchAll" ma:index="24" nillable="true" ma:displayName="Taxonomy Catch All Column" ma:hidden="true" ma:list="{313a1670-cc2c-4415-a7ec-fd0a453ba1f8}" ma:internalName="TaxCatchAll" ma:showField="CatchAllData" ma:web="51921d3b-b9dc-49ae-a63a-523520f2335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BCE78DF-322B-4573-BC58-0BCB5652F436}">
  <ds:schemaRefs>
    <ds:schemaRef ds:uri="http://schemas.microsoft.com/office/2006/documentManagement/types"/>
    <ds:schemaRef ds:uri="http://schemas.microsoft.com/sharepoint/v3"/>
    <ds:schemaRef ds:uri="http://purl.org/dc/elements/1.1/"/>
    <ds:schemaRef ds:uri="http://www.w3.org/XML/1998/namespace"/>
    <ds:schemaRef ds:uri="http://schemas.microsoft.com/office/2006/metadata/properties"/>
    <ds:schemaRef ds:uri="e6360cea-1d7b-41ca-8bb3-83efce0d2338"/>
    <ds:schemaRef ds:uri="http://purl.org/dc/dcmitype/"/>
    <ds:schemaRef ds:uri="cccaf3ac-2de9-44d4-aa31-54302fceb5f7"/>
    <ds:schemaRef ds:uri="http://purl.org/dc/terms/"/>
    <ds:schemaRef ds:uri="http://schemas.microsoft.com/office/infopath/2007/PartnerControls"/>
    <ds:schemaRef ds:uri="http://schemas.openxmlformats.org/package/2006/metadata/core-properties"/>
    <ds:schemaRef ds:uri="51921d3b-b9dc-49ae-a63a-523520f23353"/>
  </ds:schemaRefs>
</ds:datastoreItem>
</file>

<file path=customXml/itemProps2.xml><?xml version="1.0" encoding="utf-8"?>
<ds:datastoreItem xmlns:ds="http://schemas.openxmlformats.org/officeDocument/2006/customXml" ds:itemID="{06A83B3D-69FB-4E69-A255-19B92FAE69AD}">
  <ds:schemaRefs>
    <ds:schemaRef ds:uri="http://schemas.microsoft.com/sharepoint/v3/contenttype/forms"/>
  </ds:schemaRefs>
</ds:datastoreItem>
</file>

<file path=customXml/itemProps3.xml><?xml version="1.0" encoding="utf-8"?>
<ds:datastoreItem xmlns:ds="http://schemas.openxmlformats.org/officeDocument/2006/customXml" ds:itemID="{FBC06C92-C0E8-44DF-A7E6-BF5A44AF745E}">
  <ds:schemaRefs>
    <ds:schemaRef ds:uri="51921d3b-b9dc-49ae-a63a-523520f23353"/>
    <ds:schemaRef ds:uri="cccaf3ac-2de9-44d4-aa31-54302fceb5f7"/>
    <ds:schemaRef ds:uri="e6360cea-1d7b-41ca-8bb3-83efce0d233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356</TotalTime>
  <Words>3227</Words>
  <Application>Microsoft Office PowerPoint</Application>
  <PresentationFormat>Widescreen</PresentationFormat>
  <Paragraphs>641</Paragraphs>
  <Slides>19</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Arial Black</vt:lpstr>
      <vt:lpstr>Calibri</vt:lpstr>
      <vt:lpstr>Century Gothic</vt:lpstr>
      <vt:lpstr>Courier New</vt:lpstr>
      <vt:lpstr>3_Custom Design</vt:lpstr>
      <vt:lpstr>think-cell Slide</vt:lpstr>
      <vt:lpstr>        COVID-19 Vaccine Delivery Programme   Immunosuppressed Spring Booster : South West  10 August 2022   </vt:lpstr>
      <vt:lpstr>PowerPoint Presentation</vt:lpstr>
      <vt:lpstr>Key Messages – 10th August 2022 </vt:lpstr>
      <vt:lpstr>PowerPoint Presentation</vt:lpstr>
      <vt:lpstr>National Position – Adult Severely Immunosuppressed – Weekly Change</vt:lpstr>
      <vt:lpstr>National Position – 5 to 11 Severely Immunosuppressed</vt:lpstr>
      <vt:lpstr>South West Regional Position –Severely Immunosuppressed</vt:lpstr>
      <vt:lpstr>PowerPoint Presentation</vt:lpstr>
      <vt:lpstr>Assurance Returns – National Overview</vt:lpstr>
      <vt:lpstr>Assurance Returns – Summary by Questions</vt:lpstr>
      <vt:lpstr>South West – Assurance Returns by STPs</vt:lpstr>
      <vt:lpstr>South West Regional Position – Assurance Returns</vt:lpstr>
      <vt:lpstr>National Position – GP Dashboard Access</vt:lpstr>
      <vt:lpstr>South West – GP Dashboard Access</vt:lpstr>
      <vt:lpstr>PowerPoint Presentation</vt:lpstr>
      <vt:lpstr>FAQs and Lessons Learned </vt:lpstr>
      <vt:lpstr>FAQs and Lessons Learned </vt:lpstr>
      <vt:lpstr>PowerPoint Presentation</vt:lpstr>
      <vt:lpstr>​Regional Action Plan: SW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COVID-19 Vaccine Delivery Programme   12-15 Children Deep Dive   23 February 2022</dc:title>
  <dc:creator>Gabzhalilov, Askar</dc:creator>
  <cp:lastModifiedBy>Nashawaty, Nour</cp:lastModifiedBy>
  <cp:revision>86</cp:revision>
  <dcterms:created xsi:type="dcterms:W3CDTF">2022-05-18T14:43:59Z</dcterms:created>
  <dcterms:modified xsi:type="dcterms:W3CDTF">2022-08-10T16:04:42Z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aef6dc1-c161-47ea-9175-6c9a73af72c1_Enabled">
    <vt:lpwstr>true</vt:lpwstr>
  </property>
  <property fmtid="{D5CDD505-2E9C-101B-9397-08002B2CF9AE}" pid="3" name="MSIP_Label_baef6dc1-c161-47ea-9175-6c9a73af72c1_SetDate">
    <vt:lpwstr>2022-05-18T14:43:59Z</vt:lpwstr>
  </property>
  <property fmtid="{D5CDD505-2E9C-101B-9397-08002B2CF9AE}" pid="4" name="MSIP_Label_baef6dc1-c161-47ea-9175-6c9a73af72c1_Method">
    <vt:lpwstr>Standard</vt:lpwstr>
  </property>
  <property fmtid="{D5CDD505-2E9C-101B-9397-08002B2CF9AE}" pid="5" name="MSIP_Label_baef6dc1-c161-47ea-9175-6c9a73af72c1_Name">
    <vt:lpwstr>Confidential</vt:lpwstr>
  </property>
  <property fmtid="{D5CDD505-2E9C-101B-9397-08002B2CF9AE}" pid="6" name="MSIP_Label_baef6dc1-c161-47ea-9175-6c9a73af72c1_SiteId">
    <vt:lpwstr>6050d346-c82b-45fc-bda8-6a1f58660092</vt:lpwstr>
  </property>
  <property fmtid="{D5CDD505-2E9C-101B-9397-08002B2CF9AE}" pid="7" name="MSIP_Label_baef6dc1-c161-47ea-9175-6c9a73af72c1_ActionId">
    <vt:lpwstr>fde6cfdc-e39d-4382-9787-3ccdc7393905</vt:lpwstr>
  </property>
  <property fmtid="{D5CDD505-2E9C-101B-9397-08002B2CF9AE}" pid="8" name="MSIP_Label_baef6dc1-c161-47ea-9175-6c9a73af72c1_ContentBits">
    <vt:lpwstr>2</vt:lpwstr>
  </property>
  <property fmtid="{D5CDD505-2E9C-101B-9397-08002B2CF9AE}" pid="9" name="ClassificationContentMarkingFooterLocations">
    <vt:lpwstr>Office Theme:8</vt:lpwstr>
  </property>
  <property fmtid="{D5CDD505-2E9C-101B-9397-08002B2CF9AE}" pid="10" name="ClassificationContentMarkingFooterText">
    <vt:lpwstr>Confidential</vt:lpwstr>
  </property>
  <property fmtid="{D5CDD505-2E9C-101B-9397-08002B2CF9AE}" pid="11" name="ContentTypeId">
    <vt:lpwstr>0x01010055AF2CA40ED24E43B3F215733347F5F5</vt:lpwstr>
  </property>
  <property fmtid="{D5CDD505-2E9C-101B-9397-08002B2CF9AE}" pid="12" name="MediaServiceImageTags">
    <vt:lpwstr/>
  </property>
</Properties>
</file>