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b" ContentType="application/vnd.ms-excel.sheet.binary.macroEnabled.12"/>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8.xml" ContentType="application/vnd.openxmlformats-officedocument.presentationml.notesSlide+xml"/>
  <Override PartName="/ppt/charts/chart5.xml" ContentType="application/vnd.openxmlformats-officedocument.drawingml.chart+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notesSlides/notesSlide10.xml" ContentType="application/vnd.openxmlformats-officedocument.presentationml.notesSlide+xml"/>
  <Override PartName="/ppt/charts/chart12.xml" ContentType="application/vnd.openxmlformats-officedocument.drawingml.chart+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notesSlides/notesSlide11.xml" ContentType="application/vnd.openxmlformats-officedocument.presentationml.notesSlide+xml"/>
  <Override PartName="/ppt/charts/chart13.xml" ContentType="application/vnd.openxmlformats-officedocument.drawingml.chart+xml"/>
  <Override PartName="/ppt/tags/tag289.xml" ContentType="application/vnd.openxmlformats-officedocument.presentationml.tags+xml"/>
  <Override PartName="/ppt/notesSlides/notesSlide12.xml" ContentType="application/vnd.openxmlformats-officedocument.presentationml.notesSlide+xml"/>
  <Override PartName="/ppt/tags/tag290.xml" ContentType="application/vnd.openxmlformats-officedocument.presentationml.tags+xml"/>
  <Override PartName="/ppt/notesSlides/notesSlide13.xml" ContentType="application/vnd.openxmlformats-officedocument.presentationml.notesSlide+xml"/>
  <Override PartName="/ppt/tags/tag291.xml" ContentType="application/vnd.openxmlformats-officedocument.presentationml.tags+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4"/>
  </p:notesMasterIdLst>
  <p:sldIdLst>
    <p:sldId id="2142532888" r:id="rId5"/>
    <p:sldId id="2147376097" r:id="rId6"/>
    <p:sldId id="2147376230" r:id="rId7"/>
    <p:sldId id="2147376124" r:id="rId8"/>
    <p:sldId id="2147376233" r:id="rId9"/>
    <p:sldId id="2147376190" r:id="rId10"/>
    <p:sldId id="2147376188" r:id="rId11"/>
    <p:sldId id="2147376206" r:id="rId12"/>
    <p:sldId id="2147376212" r:id="rId13"/>
    <p:sldId id="2147376224" r:id="rId14"/>
    <p:sldId id="2147376217" r:id="rId15"/>
    <p:sldId id="2147376223" r:id="rId16"/>
    <p:sldId id="2147376153" r:id="rId17"/>
    <p:sldId id="2147376208" r:id="rId18"/>
    <p:sldId id="2147376227" r:id="rId19"/>
    <p:sldId id="2147376228" r:id="rId20"/>
    <p:sldId id="2147376177" r:id="rId21"/>
    <p:sldId id="2147376164" r:id="rId22"/>
    <p:sldId id="2147376204"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8D1ECD-6943-4871-8050-89428588EA9F}">
          <p14:sldIdLst>
            <p14:sldId id="2142532888"/>
          </p14:sldIdLst>
        </p14:section>
        <p14:section name="Key Messages" id="{F577094F-C9C2-46DF-A38F-23001E9312B1}">
          <p14:sldIdLst>
            <p14:sldId id="2147376097"/>
            <p14:sldId id="2147376230"/>
          </p14:sldIdLst>
        </p14:section>
        <p14:section name="Vaccination Statistics - National and Regional" id="{E8B69688-FAD1-4CAD-BEEE-A490B6760360}">
          <p14:sldIdLst>
            <p14:sldId id="2147376124"/>
            <p14:sldId id="2147376233"/>
            <p14:sldId id="2147376190"/>
            <p14:sldId id="2147376188"/>
          </p14:sldIdLst>
        </p14:section>
        <p14:section name="Assurance Returns Data" id="{460CB4E2-0460-4055-810C-667AB7058585}">
          <p14:sldIdLst>
            <p14:sldId id="2147376206"/>
            <p14:sldId id="2147376212"/>
            <p14:sldId id="2147376224"/>
            <p14:sldId id="2147376217"/>
            <p14:sldId id="2147376223"/>
            <p14:sldId id="2147376153"/>
            <p14:sldId id="2147376208"/>
          </p14:sldIdLst>
        </p14:section>
        <p14:section name="FAQ" id="{4F73358B-2248-47DD-A178-D3F92F19C40F}">
          <p14:sldIdLst>
            <p14:sldId id="2147376227"/>
            <p14:sldId id="2147376228"/>
            <p14:sldId id="2147376177"/>
          </p14:sldIdLst>
        </p14:section>
        <p14:section name="Actions and Risks" id="{18E8B702-B788-4C3C-91CF-4ED8790305D9}">
          <p14:sldIdLst>
            <p14:sldId id="2147376164"/>
            <p14:sldId id="2147376204"/>
          </p14:sldIdLst>
        </p14:section>
      </p14:sectionLst>
    </p:ext>
    <p:ext uri="{EFAFB233-063F-42B5-8137-9DF3F51BA10A}">
      <p15:sldGuideLst xmlns:p15="http://schemas.microsoft.com/office/powerpoint/2012/main">
        <p15:guide id="1" orient="horz" pos="75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6F891C-3990-C2AB-0065-EECF14EE3070}" name="Gabzhalilov, Askar" initials="GA" userId="S::askar.gabzhalilov@efficioconsulting.com::5cca06d5-86f2-4ea5-9b38-80fb7ac99644" providerId="AD"/>
  <p188:author id="{55479438-E8AF-CD68-A316-6F3F42B79B09}" name="Susan Murray" initials="SM" userId="S::susan.murray17@england.nhs.uk::d865292e-fe69-4fed-b6a5-189058f0d5fc" providerId="AD"/>
  <p188:author id="{CAE5E894-D126-7CEF-D7E2-64C07FA3B147}" name="Anita Davidson" initials="AD" userId="S::anita.davidson3@england.nhs.uk::5fe67ae8-9f47-41a0-95bd-05fd6632965c" providerId="AD"/>
  <p188:author id="{40C70D9E-7C40-CAB0-EEAB-763340897306}" name="Nashawaty, Nour" initials="NN" userId="S::nour.nashawaty@efficioconsulting.com::88a6311e-4961-4c1b-a6e3-6f60e2929540" providerId="AD"/>
  <p188:author id="{2F01F7DA-BEA1-F8EA-EE8B-C2D469D10588}" name="Nashawaty, Nour" initials="NN" userId="S::nour.nashawaty_efficioconsulting.com#ext#@nhsengland.onmicrosoft.com::8f0f2a16-3c3e-4eef-9b31-a473dded6e38" providerId="AD"/>
  <p188:author id="{CD652FF5-D786-9783-3916-6B1F0FDB62B9}" name="Luke Hunka" initials="LH" userId="S::luke.hunka@england.nhs.uk::fecbb0ef-c8c9-4321-a302-f98f3c00536f" providerId="AD"/>
  <p188:author id="{09DC9FF7-A7D3-AE8E-8A36-24D4A8BF77C0}" name="MUGGLETON, Graham (NHS ENGLAND &amp; NHS IMPROVEMENT - X24)" initials="MG(E&amp;NIX" userId="MUGGLETON, Graham (NHS ENGLAND &amp; NHS IMPROVEMENT - X24)" providerId="None"/>
  <p188:author id="{DFC0A3FF-E735-3D46-926A-03402BD89E8F}" name="FIELDEN, Aly (NHS SOUTH, CENTRAL AND WEST COMMISSIONING SUPPORT UNIT)" initials="FA(SCAWCSU" userId="S::aly.fielden@nhs.net::101336aa-b7b1-4387-a456-d796af7018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shawaty, Nour" initials="NN" lastIdx="1" clrIdx="0">
    <p:extLst>
      <p:ext uri="{19B8F6BF-5375-455C-9EA6-DF929625EA0E}">
        <p15:presenceInfo xmlns:p15="http://schemas.microsoft.com/office/powerpoint/2012/main" userId="S::nour.nashawaty@efficioconsulting.com::88a6311e-4961-4c1b-a6e3-6f60e2929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FFF"/>
    <a:srgbClr val="0070C0"/>
    <a:srgbClr val="005EB8"/>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0050F-C6B5-46C7-B6B5-7655D86897A5}" v="17" dt="2022-08-10T13:29:03.652"/>
    <p1510:client id="{29A47E4E-F244-44E4-9642-083AF88EE292}" v="27" dt="2022-08-10T13:44:02.771"/>
    <p1510:client id="{3E300D24-BE40-40D6-84CD-C3F774B259F5}" v="17" dt="2022-08-10T13:25:43.723"/>
    <p1510:client id="{60CE7432-4ED5-4E5F-B1CA-166244A10233}" v="5" dt="2022-08-10T14:48:25.952"/>
    <p1510:client id="{75274786-261A-40DB-98A7-16429C142262}" v="74" dt="2022-08-10T13:12:37.825"/>
    <p1510:client id="{8C34267E-AE11-4468-ABEB-B6C5D001163A}" v="22" dt="2022-08-10T13:37:57.948"/>
    <p1510:client id="{915A6236-04AC-4940-96B8-56FE06E29180}" v="43" dt="2022-08-10T13:55:09.202"/>
    <p1510:client id="{CE1C0525-A358-4DFB-AE96-19CAA34247C7}" v="16" dt="2022-08-10T13:40:18.005"/>
    <p1510:client id="{E5FFFC39-2E2D-4F42-BFE9-5637437A2624}" v="6" dt="2022-08-10T13:31:16.8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444" y="60"/>
      </p:cViewPr>
      <p:guideLst>
        <p:guide orient="horz" pos="75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shawaty, Nour" userId="88a6311e-4961-4c1b-a6e3-6f60e2929540" providerId="ADAL" clId="{75274786-261A-40DB-98A7-16429C142262}"/>
    <pc:docChg chg="undo custSel addSld delSld modSld sldOrd delMainMaster addSection modSection replTag">
      <pc:chgData name="Nashawaty, Nour" userId="88a6311e-4961-4c1b-a6e3-6f60e2929540" providerId="ADAL" clId="{75274786-261A-40DB-98A7-16429C142262}" dt="2022-08-10T13:12:35.381" v="297"/>
      <pc:docMkLst>
        <pc:docMk/>
      </pc:docMkLst>
      <pc:sldChg chg="modSp add del mod">
        <pc:chgData name="Nashawaty, Nour" userId="88a6311e-4961-4c1b-a6e3-6f60e2929540" providerId="ADAL" clId="{75274786-261A-40DB-98A7-16429C142262}" dt="2022-08-10T13:12:28.861" v="235" actId="47"/>
        <pc:sldMkLst>
          <pc:docMk/>
          <pc:sldMk cId="709970371" sldId="1437"/>
        </pc:sldMkLst>
        <pc:spChg chg="mod">
          <ac:chgData name="Nashawaty, Nour" userId="88a6311e-4961-4c1b-a6e3-6f60e2929540" providerId="ADAL" clId="{75274786-261A-40DB-98A7-16429C142262}" dt="2022-08-10T13:12:05.565" v="146" actId="113"/>
          <ac:spMkLst>
            <pc:docMk/>
            <pc:sldMk cId="709970371" sldId="1437"/>
            <ac:spMk id="47" creationId="{2D5C9A72-C6A7-4B0C-85FD-CE3FD15007E9}"/>
          </ac:spMkLst>
        </pc:spChg>
      </pc:sldChg>
      <pc:sldChg chg="add">
        <pc:chgData name="Nashawaty, Nour" userId="88a6311e-4961-4c1b-a6e3-6f60e2929540" providerId="ADAL" clId="{75274786-261A-40DB-98A7-16429C142262}" dt="2022-08-10T13:08:54.281" v="9"/>
        <pc:sldMkLst>
          <pc:docMk/>
          <pc:sldMk cId="3780023563" sldId="2147376092"/>
        </pc:sldMkLst>
      </pc:sldChg>
      <pc:sldChg chg="add del">
        <pc:chgData name="Nashawaty, Nour" userId="88a6311e-4961-4c1b-a6e3-6f60e2929540" providerId="ADAL" clId="{75274786-261A-40DB-98A7-16429C142262}" dt="2022-08-10T13:09:07.648" v="11"/>
        <pc:sldMkLst>
          <pc:docMk/>
          <pc:sldMk cId="1760465364" sldId="2147376153"/>
        </pc:sldMkLst>
      </pc:sldChg>
      <pc:sldChg chg="modSp mod">
        <pc:chgData name="Nashawaty, Nour" userId="88a6311e-4961-4c1b-a6e3-6f60e2929540" providerId="ADAL" clId="{75274786-261A-40DB-98A7-16429C142262}" dt="2022-08-10T13:10:47.772" v="62" actId="2164"/>
        <pc:sldMkLst>
          <pc:docMk/>
          <pc:sldMk cId="4269021584" sldId="2147376154"/>
        </pc:sldMkLst>
        <pc:graphicFrameChg chg="modGraphic">
          <ac:chgData name="Nashawaty, Nour" userId="88a6311e-4961-4c1b-a6e3-6f60e2929540" providerId="ADAL" clId="{75274786-261A-40DB-98A7-16429C142262}" dt="2022-08-10T13:10:47.772" v="62" actId="2164"/>
          <ac:graphicFrameMkLst>
            <pc:docMk/>
            <pc:sldMk cId="4269021584" sldId="2147376154"/>
            <ac:graphicFrameMk id="58" creationId="{97AA076C-CA6A-42B5-AA74-1369A9FF7610}"/>
          </ac:graphicFrameMkLst>
        </pc:graphicFrameChg>
      </pc:sldChg>
      <pc:sldChg chg="modSp mod">
        <pc:chgData name="Nashawaty, Nour" userId="88a6311e-4961-4c1b-a6e3-6f60e2929540" providerId="ADAL" clId="{75274786-261A-40DB-98A7-16429C142262}" dt="2022-08-10T13:11:18.647" v="125" actId="20577"/>
        <pc:sldMkLst>
          <pc:docMk/>
          <pc:sldMk cId="1726993508" sldId="2147376155"/>
        </pc:sldMkLst>
        <pc:graphicFrameChg chg="mod modGraphic">
          <ac:chgData name="Nashawaty, Nour" userId="88a6311e-4961-4c1b-a6e3-6f60e2929540" providerId="ADAL" clId="{75274786-261A-40DB-98A7-16429C142262}" dt="2022-08-10T13:11:18.647" v="125" actId="20577"/>
          <ac:graphicFrameMkLst>
            <pc:docMk/>
            <pc:sldMk cId="1726993508" sldId="2147376155"/>
            <ac:graphicFrameMk id="8" creationId="{A5629068-9ACF-4966-B33F-445BEF896A9A}"/>
          </ac:graphicFrameMkLst>
        </pc:graphicFrameChg>
      </pc:sldChg>
      <pc:sldChg chg="add del">
        <pc:chgData name="Nashawaty, Nour" userId="88a6311e-4961-4c1b-a6e3-6f60e2929540" providerId="ADAL" clId="{75274786-261A-40DB-98A7-16429C142262}" dt="2022-08-10T13:08:17.137" v="3"/>
        <pc:sldMkLst>
          <pc:docMk/>
          <pc:sldMk cId="1805205428" sldId="2147376171"/>
        </pc:sldMkLst>
      </pc:sldChg>
      <pc:sldChg chg="add">
        <pc:chgData name="Nashawaty, Nour" userId="88a6311e-4961-4c1b-a6e3-6f60e2929540" providerId="ADAL" clId="{75274786-261A-40DB-98A7-16429C142262}" dt="2022-08-10T13:09:58.477" v="23"/>
        <pc:sldMkLst>
          <pc:docMk/>
          <pc:sldMk cId="1274325844" sldId="2147376177"/>
        </pc:sldMkLst>
      </pc:sldChg>
      <pc:sldChg chg="add del">
        <pc:chgData name="Nashawaty, Nour" userId="88a6311e-4961-4c1b-a6e3-6f60e2929540" providerId="ADAL" clId="{75274786-261A-40DB-98A7-16429C142262}" dt="2022-08-10T13:08:10.503" v="1"/>
        <pc:sldMkLst>
          <pc:docMk/>
          <pc:sldMk cId="1569472442" sldId="2147376178"/>
        </pc:sldMkLst>
      </pc:sldChg>
      <pc:sldChg chg="add del">
        <pc:chgData name="Nashawaty, Nour" userId="88a6311e-4961-4c1b-a6e3-6f60e2929540" providerId="ADAL" clId="{75274786-261A-40DB-98A7-16429C142262}" dt="2022-08-10T13:08:10.503" v="1"/>
        <pc:sldMkLst>
          <pc:docMk/>
          <pc:sldMk cId="3244377018" sldId="2147376190"/>
        </pc:sldMkLst>
      </pc:sldChg>
      <pc:sldChg chg="add del">
        <pc:chgData name="Nashawaty, Nour" userId="88a6311e-4961-4c1b-a6e3-6f60e2929540" providerId="ADAL" clId="{75274786-261A-40DB-98A7-16429C142262}" dt="2022-08-10T13:09:07.648" v="11"/>
        <pc:sldMkLst>
          <pc:docMk/>
          <pc:sldMk cId="4057739422" sldId="2147376202"/>
        </pc:sldMkLst>
      </pc:sldChg>
      <pc:sldChg chg="ord">
        <pc:chgData name="Nashawaty, Nour" userId="88a6311e-4961-4c1b-a6e3-6f60e2929540" providerId="ADAL" clId="{75274786-261A-40DB-98A7-16429C142262}" dt="2022-08-10T13:10:53.165" v="64"/>
        <pc:sldMkLst>
          <pc:docMk/>
          <pc:sldMk cId="1369216071" sldId="2147376204"/>
        </pc:sldMkLst>
      </pc:sldChg>
      <pc:sldChg chg="add del">
        <pc:chgData name="Nashawaty, Nour" userId="88a6311e-4961-4c1b-a6e3-6f60e2929540" providerId="ADAL" clId="{75274786-261A-40DB-98A7-16429C142262}" dt="2022-08-10T13:08:37.028" v="5"/>
        <pc:sldMkLst>
          <pc:docMk/>
          <pc:sldMk cId="4204645607" sldId="2147376212"/>
        </pc:sldMkLst>
      </pc:sldChg>
      <pc:sldChg chg="add del">
        <pc:chgData name="Nashawaty, Nour" userId="88a6311e-4961-4c1b-a6e3-6f60e2929540" providerId="ADAL" clId="{75274786-261A-40DB-98A7-16429C142262}" dt="2022-08-10T13:08:37.028" v="5"/>
        <pc:sldMkLst>
          <pc:docMk/>
          <pc:sldMk cId="1326888056" sldId="2147376224"/>
        </pc:sldMkLst>
      </pc:sldChg>
      <pc:sldChg chg="modSp mod">
        <pc:chgData name="Nashawaty, Nour" userId="88a6311e-4961-4c1b-a6e3-6f60e2929540" providerId="ADAL" clId="{75274786-261A-40DB-98A7-16429C142262}" dt="2022-08-10T13:11:52.025" v="145" actId="1036"/>
        <pc:sldMkLst>
          <pc:docMk/>
          <pc:sldMk cId="1055457747" sldId="2147376225"/>
        </pc:sldMkLst>
        <pc:spChg chg="mod">
          <ac:chgData name="Nashawaty, Nour" userId="88a6311e-4961-4c1b-a6e3-6f60e2929540" providerId="ADAL" clId="{75274786-261A-40DB-98A7-16429C142262}" dt="2022-08-10T13:11:31.884" v="127" actId="20577"/>
          <ac:spMkLst>
            <pc:docMk/>
            <pc:sldMk cId="1055457747" sldId="2147376225"/>
            <ac:spMk id="103" creationId="{46993C6D-D8FA-4986-A0C1-6F8F21DA154B}"/>
          </ac:spMkLst>
        </pc:spChg>
        <pc:picChg chg="mod">
          <ac:chgData name="Nashawaty, Nour" userId="88a6311e-4961-4c1b-a6e3-6f60e2929540" providerId="ADAL" clId="{75274786-261A-40DB-98A7-16429C142262}" dt="2022-08-10T13:11:52.025" v="145" actId="1036"/>
          <ac:picMkLst>
            <pc:docMk/>
            <pc:sldMk cId="1055457747" sldId="2147376225"/>
            <ac:picMk id="3" creationId="{C63AA342-C54C-AB63-12FE-1135FC827404}"/>
          </ac:picMkLst>
        </pc:picChg>
        <pc:picChg chg="mod">
          <ac:chgData name="Nashawaty, Nour" userId="88a6311e-4961-4c1b-a6e3-6f60e2929540" providerId="ADAL" clId="{75274786-261A-40DB-98A7-16429C142262}" dt="2022-08-10T13:11:43.713" v="139" actId="1036"/>
          <ac:picMkLst>
            <pc:docMk/>
            <pc:sldMk cId="1055457747" sldId="2147376225"/>
            <ac:picMk id="12" creationId="{4BEEBB6A-DB48-4554-855C-5FDFEC7E6D1A}"/>
          </ac:picMkLst>
        </pc:picChg>
        <pc:picChg chg="mod">
          <ac:chgData name="Nashawaty, Nour" userId="88a6311e-4961-4c1b-a6e3-6f60e2929540" providerId="ADAL" clId="{75274786-261A-40DB-98A7-16429C142262}" dt="2022-08-10T13:11:46.684" v="140" actId="1076"/>
          <ac:picMkLst>
            <pc:docMk/>
            <pc:sldMk cId="1055457747" sldId="2147376225"/>
            <ac:picMk id="95" creationId="{EA979CB8-F4A7-469A-8E80-D4E670A5EFD2}"/>
          </ac:picMkLst>
        </pc:picChg>
        <pc:picChg chg="mod">
          <ac:chgData name="Nashawaty, Nour" userId="88a6311e-4961-4c1b-a6e3-6f60e2929540" providerId="ADAL" clId="{75274786-261A-40DB-98A7-16429C142262}" dt="2022-08-10T13:11:50.325" v="143" actId="1076"/>
          <ac:picMkLst>
            <pc:docMk/>
            <pc:sldMk cId="1055457747" sldId="2147376225"/>
            <ac:picMk id="96" creationId="{B7865B97-165F-47B5-B473-6F4AC30C9DA9}"/>
          </ac:picMkLst>
        </pc:picChg>
      </pc:sldChg>
      <pc:sldChg chg="add del">
        <pc:chgData name="Nashawaty, Nour" userId="88a6311e-4961-4c1b-a6e3-6f60e2929540" providerId="ADAL" clId="{75274786-261A-40DB-98A7-16429C142262}" dt="2022-08-10T13:08:45.987" v="7" actId="2696"/>
        <pc:sldMkLst>
          <pc:docMk/>
          <pc:sldMk cId="1665047054" sldId="2147376226"/>
        </pc:sldMkLst>
      </pc:sldChg>
      <pc:sldChg chg="add">
        <pc:chgData name="Nashawaty, Nour" userId="88a6311e-4961-4c1b-a6e3-6f60e2929540" providerId="ADAL" clId="{75274786-261A-40DB-98A7-16429C142262}" dt="2022-08-10T13:08:47.443" v="8"/>
        <pc:sldMkLst>
          <pc:docMk/>
          <pc:sldMk cId="1736043356" sldId="2147376226"/>
        </pc:sldMkLst>
      </pc:sldChg>
      <pc:sldChg chg="add del setBg">
        <pc:chgData name="Nashawaty, Nour" userId="88a6311e-4961-4c1b-a6e3-6f60e2929540" providerId="ADAL" clId="{75274786-261A-40DB-98A7-16429C142262}" dt="2022-08-10T13:09:29.772" v="14" actId="47"/>
        <pc:sldMkLst>
          <pc:docMk/>
          <pc:sldMk cId="1494423654" sldId="2147376227"/>
        </pc:sldMkLst>
      </pc:sldChg>
      <pc:sldChg chg="modSp mod">
        <pc:chgData name="Nashawaty, Nour" userId="88a6311e-4961-4c1b-a6e3-6f60e2929540" providerId="ADAL" clId="{75274786-261A-40DB-98A7-16429C142262}" dt="2022-08-10T13:09:40.968" v="18" actId="20577"/>
        <pc:sldMkLst>
          <pc:docMk/>
          <pc:sldMk cId="3572846774" sldId="2147376227"/>
        </pc:sldMkLst>
        <pc:spChg chg="mod">
          <ac:chgData name="Nashawaty, Nour" userId="88a6311e-4961-4c1b-a6e3-6f60e2929540" providerId="ADAL" clId="{75274786-261A-40DB-98A7-16429C142262}" dt="2022-08-10T13:09:40.968" v="18" actId="20577"/>
          <ac:spMkLst>
            <pc:docMk/>
            <pc:sldMk cId="3572846774" sldId="2147376227"/>
            <ac:spMk id="11" creationId="{779DD031-FE1F-4EED-85EF-38DFBD4A7DAB}"/>
          </ac:spMkLst>
        </pc:spChg>
      </pc:sldChg>
      <pc:sldChg chg="add del setBg">
        <pc:chgData name="Nashawaty, Nour" userId="88a6311e-4961-4c1b-a6e3-6f60e2929540" providerId="ADAL" clId="{75274786-261A-40DB-98A7-16429C142262}" dt="2022-08-10T13:09:31.610" v="15" actId="47"/>
        <pc:sldMkLst>
          <pc:docMk/>
          <pc:sldMk cId="1056993156" sldId="2147376228"/>
        </pc:sldMkLst>
      </pc:sldChg>
      <pc:sldChg chg="add">
        <pc:chgData name="Nashawaty, Nour" userId="88a6311e-4961-4c1b-a6e3-6f60e2929540" providerId="ADAL" clId="{75274786-261A-40DB-98A7-16429C142262}" dt="2022-08-10T13:09:55.525" v="22"/>
        <pc:sldMkLst>
          <pc:docMk/>
          <pc:sldMk cId="4208202741" sldId="2147376228"/>
        </pc:sldMkLst>
      </pc:sldChg>
      <pc:sldChg chg="addSp delSp modSp add mod">
        <pc:chgData name="Nashawaty, Nour" userId="88a6311e-4961-4c1b-a6e3-6f60e2929540" providerId="ADAL" clId="{75274786-261A-40DB-98A7-16429C142262}" dt="2022-08-10T13:12:35.381" v="297"/>
        <pc:sldMkLst>
          <pc:docMk/>
          <pc:sldMk cId="3009302484" sldId="2147376229"/>
        </pc:sldMkLst>
        <pc:spChg chg="add del mod modVis">
          <ac:chgData name="Nashawaty, Nour" userId="88a6311e-4961-4c1b-a6e3-6f60e2929540" providerId="ADAL" clId="{75274786-261A-40DB-98A7-16429C142262}" dt="2022-08-10T13:12:20.101" v="231"/>
          <ac:spMkLst>
            <pc:docMk/>
            <pc:sldMk cId="3009302484" sldId="2147376229"/>
            <ac:spMk id="2" creationId="{E8AE18BF-0917-4D7F-B075-F25547D82D94}"/>
          </ac:spMkLst>
        </pc:spChg>
        <pc:spChg chg="mod">
          <ac:chgData name="Nashawaty, Nour" userId="88a6311e-4961-4c1b-a6e3-6f60e2929540" providerId="ADAL" clId="{75274786-261A-40DB-98A7-16429C142262}" dt="2022-08-10T13:12:35.344" v="255" actId="948"/>
          <ac:spMkLst>
            <pc:docMk/>
            <pc:sldMk cId="3009302484" sldId="2147376229"/>
            <ac:spMk id="3" creationId="{00000000-0000-0000-0000-000000000000}"/>
          </ac:spMkLst>
        </pc:spChg>
        <pc:spChg chg="add del mod modVis">
          <ac:chgData name="Nashawaty, Nour" userId="88a6311e-4961-4c1b-a6e3-6f60e2929540" providerId="ADAL" clId="{75274786-261A-40DB-98A7-16429C142262}" dt="2022-08-10T13:12:35.380" v="295"/>
          <ac:spMkLst>
            <pc:docMk/>
            <pc:sldMk cId="3009302484" sldId="2147376229"/>
            <ac:spMk id="4" creationId="{2ECE5B04-E570-4B99-8672-B4879F8F813D}"/>
          </ac:spMkLst>
        </pc:spChg>
        <pc:spChg chg="del">
          <ac:chgData name="Nashawaty, Nour" userId="88a6311e-4961-4c1b-a6e3-6f60e2929540" providerId="ADAL" clId="{75274786-261A-40DB-98A7-16429C142262}" dt="2022-08-10T13:12:20.053" v="174"/>
          <ac:spMkLst>
            <pc:docMk/>
            <pc:sldMk cId="3009302484" sldId="2147376229"/>
            <ac:spMk id="33" creationId="{FE06ACFE-E4D6-411B-9ADC-FFC9D7DBBDF4}"/>
          </ac:spMkLst>
        </pc:spChg>
        <pc:spChg chg="del">
          <ac:chgData name="Nashawaty, Nour" userId="88a6311e-4961-4c1b-a6e3-6f60e2929540" providerId="ADAL" clId="{75274786-261A-40DB-98A7-16429C142262}" dt="2022-08-10T13:12:20.054" v="180"/>
          <ac:spMkLst>
            <pc:docMk/>
            <pc:sldMk cId="3009302484" sldId="2147376229"/>
            <ac:spMk id="37" creationId="{FE06ACFE-E4D6-411B-9ADC-FFC9D7DBBDF4}"/>
          </ac:spMkLst>
        </pc:spChg>
        <pc:spChg chg="add mod">
          <ac:chgData name="Nashawaty, Nour" userId="88a6311e-4961-4c1b-a6e3-6f60e2929540" providerId="ADAL" clId="{75274786-261A-40DB-98A7-16429C142262}" dt="2022-08-10T13:12:25.780" v="234"/>
          <ac:spMkLst>
            <pc:docMk/>
            <pc:sldMk cId="3009302484" sldId="2147376229"/>
            <ac:spMk id="40" creationId="{B5F41D11-1B2D-4B9D-8010-4F4B5817076E}"/>
          </ac:spMkLst>
        </pc:spChg>
        <pc:spChg chg="add mod">
          <ac:chgData name="Nashawaty, Nour" userId="88a6311e-4961-4c1b-a6e3-6f60e2929540" providerId="ADAL" clId="{75274786-261A-40DB-98A7-16429C142262}" dt="2022-08-10T13:12:25.780" v="234"/>
          <ac:spMkLst>
            <pc:docMk/>
            <pc:sldMk cId="3009302484" sldId="2147376229"/>
            <ac:spMk id="41" creationId="{EC6DE995-E744-4B1C-9B33-185833FFF3E5}"/>
          </ac:spMkLst>
        </pc:spChg>
        <pc:spChg chg="add mod">
          <ac:chgData name="Nashawaty, Nour" userId="88a6311e-4961-4c1b-a6e3-6f60e2929540" providerId="ADAL" clId="{75274786-261A-40DB-98A7-16429C142262}" dt="2022-08-10T13:12:25.780" v="234"/>
          <ac:spMkLst>
            <pc:docMk/>
            <pc:sldMk cId="3009302484" sldId="2147376229"/>
            <ac:spMk id="42" creationId="{691025F3-3A0F-4014-AC8A-AF57E54378BF}"/>
          </ac:spMkLst>
        </pc:spChg>
        <pc:spChg chg="add mod">
          <ac:chgData name="Nashawaty, Nour" userId="88a6311e-4961-4c1b-a6e3-6f60e2929540" providerId="ADAL" clId="{75274786-261A-40DB-98A7-16429C142262}" dt="2022-08-10T13:12:25.780" v="234"/>
          <ac:spMkLst>
            <pc:docMk/>
            <pc:sldMk cId="3009302484" sldId="2147376229"/>
            <ac:spMk id="43" creationId="{C613EC8E-941F-4797-835E-E5A70C85A41E}"/>
          </ac:spMkLst>
        </pc:spChg>
        <pc:spChg chg="add mod">
          <ac:chgData name="Nashawaty, Nour" userId="88a6311e-4961-4c1b-a6e3-6f60e2929540" providerId="ADAL" clId="{75274786-261A-40DB-98A7-16429C142262}" dt="2022-08-10T13:12:25.780" v="234"/>
          <ac:spMkLst>
            <pc:docMk/>
            <pc:sldMk cId="3009302484" sldId="2147376229"/>
            <ac:spMk id="44" creationId="{742DB836-8A7B-4FBA-8366-82ED645BE404}"/>
          </ac:spMkLst>
        </pc:spChg>
        <pc:spChg chg="add mod">
          <ac:chgData name="Nashawaty, Nour" userId="88a6311e-4961-4c1b-a6e3-6f60e2929540" providerId="ADAL" clId="{75274786-261A-40DB-98A7-16429C142262}" dt="2022-08-10T13:12:25.780" v="234"/>
          <ac:spMkLst>
            <pc:docMk/>
            <pc:sldMk cId="3009302484" sldId="2147376229"/>
            <ac:spMk id="45" creationId="{D3889BD3-D3E1-4A92-8C00-DC6CAA8B2E31}"/>
          </ac:spMkLst>
        </pc:spChg>
        <pc:spChg chg="add mod">
          <ac:chgData name="Nashawaty, Nour" userId="88a6311e-4961-4c1b-a6e3-6f60e2929540" providerId="ADAL" clId="{75274786-261A-40DB-98A7-16429C142262}" dt="2022-08-10T13:12:25.780" v="234"/>
          <ac:spMkLst>
            <pc:docMk/>
            <pc:sldMk cId="3009302484" sldId="2147376229"/>
            <ac:spMk id="46" creationId="{94D24A68-6125-4690-8779-7E0BF488CE84}"/>
          </ac:spMkLst>
        </pc:spChg>
        <pc:spChg chg="add mod">
          <ac:chgData name="Nashawaty, Nour" userId="88a6311e-4961-4c1b-a6e3-6f60e2929540" providerId="ADAL" clId="{75274786-261A-40DB-98A7-16429C142262}" dt="2022-08-10T13:12:25.780" v="234"/>
          <ac:spMkLst>
            <pc:docMk/>
            <pc:sldMk cId="3009302484" sldId="2147376229"/>
            <ac:spMk id="47" creationId="{26ADC3C9-240E-49CA-88B2-3A6A91F57692}"/>
          </ac:spMkLst>
        </pc:spChg>
        <pc:spChg chg="mod">
          <ac:chgData name="Nashawaty, Nour" userId="88a6311e-4961-4c1b-a6e3-6f60e2929540" providerId="ADAL" clId="{75274786-261A-40DB-98A7-16429C142262}" dt="2022-08-10T13:12:25.780" v="234"/>
          <ac:spMkLst>
            <pc:docMk/>
            <pc:sldMk cId="3009302484" sldId="2147376229"/>
            <ac:spMk id="49" creationId="{DB83131A-ADDC-40A3-AA6C-0FC09A53F6BE}"/>
          </ac:spMkLst>
        </pc:spChg>
        <pc:spChg chg="del">
          <ac:chgData name="Nashawaty, Nour" userId="88a6311e-4961-4c1b-a6e3-6f60e2929540" providerId="ADAL" clId="{75274786-261A-40DB-98A7-16429C142262}" dt="2022-08-10T13:12:20.052" v="169"/>
          <ac:spMkLst>
            <pc:docMk/>
            <pc:sldMk cId="3009302484" sldId="2147376229"/>
            <ac:spMk id="50" creationId="{3F8166EE-ED23-4A95-A090-5605A24A0A5C}"/>
          </ac:spMkLst>
        </pc:spChg>
        <pc:spChg chg="mod">
          <ac:chgData name="Nashawaty, Nour" userId="88a6311e-4961-4c1b-a6e3-6f60e2929540" providerId="ADAL" clId="{75274786-261A-40DB-98A7-16429C142262}" dt="2022-08-10T13:12:25.780" v="234"/>
          <ac:spMkLst>
            <pc:docMk/>
            <pc:sldMk cId="3009302484" sldId="2147376229"/>
            <ac:spMk id="51" creationId="{94EA68F7-37D8-49A3-9186-D9D533699A53}"/>
          </ac:spMkLst>
        </pc:spChg>
        <pc:spChg chg="del">
          <ac:chgData name="Nashawaty, Nour" userId="88a6311e-4961-4c1b-a6e3-6f60e2929540" providerId="ADAL" clId="{75274786-261A-40DB-98A7-16429C142262}" dt="2022-08-10T13:12:20.051" v="164"/>
          <ac:spMkLst>
            <pc:docMk/>
            <pc:sldMk cId="3009302484" sldId="2147376229"/>
            <ac:spMk id="53" creationId="{BAE38067-8BAE-4F36-8953-1F4708F8138F}"/>
          </ac:spMkLst>
        </pc:spChg>
        <pc:spChg chg="mod">
          <ac:chgData name="Nashawaty, Nour" userId="88a6311e-4961-4c1b-a6e3-6f60e2929540" providerId="ADAL" clId="{75274786-261A-40DB-98A7-16429C142262}" dt="2022-08-10T13:12:25.780" v="234"/>
          <ac:spMkLst>
            <pc:docMk/>
            <pc:sldMk cId="3009302484" sldId="2147376229"/>
            <ac:spMk id="56" creationId="{2D63356C-F9B0-4CCC-82C8-E830645BE388}"/>
          </ac:spMkLst>
        </pc:spChg>
        <pc:spChg chg="mod">
          <ac:chgData name="Nashawaty, Nour" userId="88a6311e-4961-4c1b-a6e3-6f60e2929540" providerId="ADAL" clId="{75274786-261A-40DB-98A7-16429C142262}" dt="2022-08-10T13:12:25.780" v="234"/>
          <ac:spMkLst>
            <pc:docMk/>
            <pc:sldMk cId="3009302484" sldId="2147376229"/>
            <ac:spMk id="58" creationId="{099C1E02-097C-4B8E-B79C-763DFB7C78AB}"/>
          </ac:spMkLst>
        </pc:spChg>
        <pc:spChg chg="mod">
          <ac:chgData name="Nashawaty, Nour" userId="88a6311e-4961-4c1b-a6e3-6f60e2929540" providerId="ADAL" clId="{75274786-261A-40DB-98A7-16429C142262}" dt="2022-08-10T13:12:25.780" v="234"/>
          <ac:spMkLst>
            <pc:docMk/>
            <pc:sldMk cId="3009302484" sldId="2147376229"/>
            <ac:spMk id="60" creationId="{938F5DE7-8A98-4D9A-A05E-02304D536D5F}"/>
          </ac:spMkLst>
        </pc:spChg>
        <pc:spChg chg="mod">
          <ac:chgData name="Nashawaty, Nour" userId="88a6311e-4961-4c1b-a6e3-6f60e2929540" providerId="ADAL" clId="{75274786-261A-40DB-98A7-16429C142262}" dt="2022-08-10T13:12:25.780" v="234"/>
          <ac:spMkLst>
            <pc:docMk/>
            <pc:sldMk cId="3009302484" sldId="2147376229"/>
            <ac:spMk id="62" creationId="{35BD6B93-626A-4957-9D37-6D7C00939A07}"/>
          </ac:spMkLst>
        </pc:spChg>
        <pc:spChg chg="mod">
          <ac:chgData name="Nashawaty, Nour" userId="88a6311e-4961-4c1b-a6e3-6f60e2929540" providerId="ADAL" clId="{75274786-261A-40DB-98A7-16429C142262}" dt="2022-08-10T13:12:25.780" v="234"/>
          <ac:spMkLst>
            <pc:docMk/>
            <pc:sldMk cId="3009302484" sldId="2147376229"/>
            <ac:spMk id="64" creationId="{9346792C-EC60-4B8B-A052-4EC95BCFE837}"/>
          </ac:spMkLst>
        </pc:spChg>
        <pc:spChg chg="mod">
          <ac:chgData name="Nashawaty, Nour" userId="88a6311e-4961-4c1b-a6e3-6f60e2929540" providerId="ADAL" clId="{75274786-261A-40DB-98A7-16429C142262}" dt="2022-08-10T13:12:25.780" v="234"/>
          <ac:spMkLst>
            <pc:docMk/>
            <pc:sldMk cId="3009302484" sldId="2147376229"/>
            <ac:spMk id="66" creationId="{DEA82ACB-E41E-4ED8-9455-5835E0D9E4E1}"/>
          </ac:spMkLst>
        </pc:spChg>
        <pc:spChg chg="mod">
          <ac:chgData name="Nashawaty, Nour" userId="88a6311e-4961-4c1b-a6e3-6f60e2929540" providerId="ADAL" clId="{75274786-261A-40DB-98A7-16429C142262}" dt="2022-08-10T13:12:25.780" v="234"/>
          <ac:spMkLst>
            <pc:docMk/>
            <pc:sldMk cId="3009302484" sldId="2147376229"/>
            <ac:spMk id="67" creationId="{DDAD8FE8-02AE-4E08-89FD-2406EA7430B0}"/>
          </ac:spMkLst>
        </pc:spChg>
        <pc:spChg chg="del">
          <ac:chgData name="Nashawaty, Nour" userId="88a6311e-4961-4c1b-a6e3-6f60e2929540" providerId="ADAL" clId="{75274786-261A-40DB-98A7-16429C142262}" dt="2022-08-10T13:12:20.053" v="176"/>
          <ac:spMkLst>
            <pc:docMk/>
            <pc:sldMk cId="3009302484" sldId="2147376229"/>
            <ac:spMk id="68" creationId="{618D1F8A-48EF-4D46-AC82-B25703F5E0B3}"/>
          </ac:spMkLst>
        </pc:spChg>
        <pc:spChg chg="mod">
          <ac:chgData name="Nashawaty, Nour" userId="88a6311e-4961-4c1b-a6e3-6f60e2929540" providerId="ADAL" clId="{75274786-261A-40DB-98A7-16429C142262}" dt="2022-08-10T13:12:25.780" v="234"/>
          <ac:spMkLst>
            <pc:docMk/>
            <pc:sldMk cId="3009302484" sldId="2147376229"/>
            <ac:spMk id="69" creationId="{F4E7697F-C4C4-42DB-A015-08307219DB1D}"/>
          </ac:spMkLst>
        </pc:spChg>
        <pc:spChg chg="mod">
          <ac:chgData name="Nashawaty, Nour" userId="88a6311e-4961-4c1b-a6e3-6f60e2929540" providerId="ADAL" clId="{75274786-261A-40DB-98A7-16429C142262}" dt="2022-08-10T13:12:25.780" v="234"/>
          <ac:spMkLst>
            <pc:docMk/>
            <pc:sldMk cId="3009302484" sldId="2147376229"/>
            <ac:spMk id="70" creationId="{8D628603-0FEE-4400-9B45-10EE91587CB4}"/>
          </ac:spMkLst>
        </pc:spChg>
        <pc:spChg chg="mod">
          <ac:chgData name="Nashawaty, Nour" userId="88a6311e-4961-4c1b-a6e3-6f60e2929540" providerId="ADAL" clId="{75274786-261A-40DB-98A7-16429C142262}" dt="2022-08-10T13:12:25.780" v="234"/>
          <ac:spMkLst>
            <pc:docMk/>
            <pc:sldMk cId="3009302484" sldId="2147376229"/>
            <ac:spMk id="71" creationId="{DD3739C2-FCFB-4224-9770-342341D917F7}"/>
          </ac:spMkLst>
        </pc:spChg>
        <pc:spChg chg="add mod">
          <ac:chgData name="Nashawaty, Nour" userId="88a6311e-4961-4c1b-a6e3-6f60e2929540" providerId="ADAL" clId="{75274786-261A-40DB-98A7-16429C142262}" dt="2022-08-10T13:12:25.780" v="234"/>
          <ac:spMkLst>
            <pc:docMk/>
            <pc:sldMk cId="3009302484" sldId="2147376229"/>
            <ac:spMk id="72" creationId="{92F88E77-4A27-4376-ADF7-A4103872ADF9}"/>
          </ac:spMkLst>
        </pc:spChg>
        <pc:spChg chg="del">
          <ac:chgData name="Nashawaty, Nour" userId="88a6311e-4961-4c1b-a6e3-6f60e2929540" providerId="ADAL" clId="{75274786-261A-40DB-98A7-16429C142262}" dt="2022-08-10T13:12:20.051" v="166"/>
          <ac:spMkLst>
            <pc:docMk/>
            <pc:sldMk cId="3009302484" sldId="2147376229"/>
            <ac:spMk id="75" creationId="{1E057307-F246-49F2-BCC7-BB05B02A97F5}"/>
          </ac:spMkLst>
        </pc:spChg>
        <pc:spChg chg="del">
          <ac:chgData name="Nashawaty, Nour" userId="88a6311e-4961-4c1b-a6e3-6f60e2929540" providerId="ADAL" clId="{75274786-261A-40DB-98A7-16429C142262}" dt="2022-08-10T13:12:20.050" v="161"/>
          <ac:spMkLst>
            <pc:docMk/>
            <pc:sldMk cId="3009302484" sldId="2147376229"/>
            <ac:spMk id="77" creationId="{584AEEEC-DE60-4B57-BDF5-8C05EE2A26B4}"/>
          </ac:spMkLst>
        </pc:spChg>
        <pc:spChg chg="del">
          <ac:chgData name="Nashawaty, Nour" userId="88a6311e-4961-4c1b-a6e3-6f60e2929540" providerId="ADAL" clId="{75274786-261A-40DB-98A7-16429C142262}" dt="2022-08-10T13:12:20.054" v="179"/>
          <ac:spMkLst>
            <pc:docMk/>
            <pc:sldMk cId="3009302484" sldId="2147376229"/>
            <ac:spMk id="80" creationId="{F524F72C-A389-46D0-9AC6-782F5D62D68A}"/>
          </ac:spMkLst>
        </pc:spChg>
        <pc:spChg chg="del">
          <ac:chgData name="Nashawaty, Nour" userId="88a6311e-4961-4c1b-a6e3-6f60e2929540" providerId="ADAL" clId="{75274786-261A-40DB-98A7-16429C142262}" dt="2022-08-10T13:12:20.047" v="152"/>
          <ac:spMkLst>
            <pc:docMk/>
            <pc:sldMk cId="3009302484" sldId="2147376229"/>
            <ac:spMk id="126" creationId="{32DE87D4-DD30-4BE1-BC7D-4AC33EB1CB5B}"/>
          </ac:spMkLst>
        </pc:spChg>
        <pc:spChg chg="del">
          <ac:chgData name="Nashawaty, Nour" userId="88a6311e-4961-4c1b-a6e3-6f60e2929540" providerId="ADAL" clId="{75274786-261A-40DB-98A7-16429C142262}" dt="2022-08-10T13:12:20.044" v="149"/>
          <ac:spMkLst>
            <pc:docMk/>
            <pc:sldMk cId="3009302484" sldId="2147376229"/>
            <ac:spMk id="129" creationId="{8610E055-EE7E-41B5-AF63-24166D651F66}"/>
          </ac:spMkLst>
        </pc:spChg>
        <pc:spChg chg="del">
          <ac:chgData name="Nashawaty, Nour" userId="88a6311e-4961-4c1b-a6e3-6f60e2929540" providerId="ADAL" clId="{75274786-261A-40DB-98A7-16429C142262}" dt="2022-08-10T13:12:20.052" v="171"/>
          <ac:spMkLst>
            <pc:docMk/>
            <pc:sldMk cId="3009302484" sldId="2147376229"/>
            <ac:spMk id="143" creationId="{06D23E43-D7B1-4608-ADD5-4287D57F6387}"/>
          </ac:spMkLst>
        </pc:spChg>
        <pc:spChg chg="del">
          <ac:chgData name="Nashawaty, Nour" userId="88a6311e-4961-4c1b-a6e3-6f60e2929540" providerId="ADAL" clId="{75274786-261A-40DB-98A7-16429C142262}" dt="2022-08-10T13:12:20.053" v="173"/>
          <ac:spMkLst>
            <pc:docMk/>
            <pc:sldMk cId="3009302484" sldId="2147376229"/>
            <ac:spMk id="168" creationId="{FE06ACFE-E4D6-411B-9ADC-FFC9D7DBBDF4}"/>
          </ac:spMkLst>
        </pc:spChg>
        <pc:spChg chg="del">
          <ac:chgData name="Nashawaty, Nour" userId="88a6311e-4961-4c1b-a6e3-6f60e2929540" providerId="ADAL" clId="{75274786-261A-40DB-98A7-16429C142262}" dt="2022-08-10T13:12:20.052" v="168"/>
          <ac:spMkLst>
            <pc:docMk/>
            <pc:sldMk cId="3009302484" sldId="2147376229"/>
            <ac:spMk id="170" creationId="{FE06ACFE-E4D6-411B-9ADC-FFC9D7DBBDF4}"/>
          </ac:spMkLst>
        </pc:spChg>
        <pc:spChg chg="del">
          <ac:chgData name="Nashawaty, Nour" userId="88a6311e-4961-4c1b-a6e3-6f60e2929540" providerId="ADAL" clId="{75274786-261A-40DB-98A7-16429C142262}" dt="2022-08-10T13:12:20.050" v="163"/>
          <ac:spMkLst>
            <pc:docMk/>
            <pc:sldMk cId="3009302484" sldId="2147376229"/>
            <ac:spMk id="171" creationId="{FE06ACFE-E4D6-411B-9ADC-FFC9D7DBBDF4}"/>
          </ac:spMkLst>
        </pc:spChg>
        <pc:spChg chg="del">
          <ac:chgData name="Nashawaty, Nour" userId="88a6311e-4961-4c1b-a6e3-6f60e2929540" providerId="ADAL" clId="{75274786-261A-40DB-98A7-16429C142262}" dt="2022-08-10T13:12:20.054" v="177"/>
          <ac:spMkLst>
            <pc:docMk/>
            <pc:sldMk cId="3009302484" sldId="2147376229"/>
            <ac:spMk id="183" creationId="{8FBCAC23-C0BD-4815-B65C-96AAEDD13B0D}"/>
          </ac:spMkLst>
        </pc:spChg>
        <pc:spChg chg="del">
          <ac:chgData name="Nashawaty, Nour" userId="88a6311e-4961-4c1b-a6e3-6f60e2929540" providerId="ADAL" clId="{75274786-261A-40DB-98A7-16429C142262}" dt="2022-08-10T13:12:20.052" v="172"/>
          <ac:spMkLst>
            <pc:docMk/>
            <pc:sldMk cId="3009302484" sldId="2147376229"/>
            <ac:spMk id="184" creationId="{D72F41D7-4161-4425-875E-1E8C8BA6E54A}"/>
          </ac:spMkLst>
        </pc:spChg>
        <pc:spChg chg="del">
          <ac:chgData name="Nashawaty, Nour" userId="88a6311e-4961-4c1b-a6e3-6f60e2929540" providerId="ADAL" clId="{75274786-261A-40DB-98A7-16429C142262}" dt="2022-08-10T13:12:20.050" v="162"/>
          <ac:spMkLst>
            <pc:docMk/>
            <pc:sldMk cId="3009302484" sldId="2147376229"/>
            <ac:spMk id="187" creationId="{DD3AB629-D6ED-40F2-894F-3662DAEB0C66}"/>
          </ac:spMkLst>
        </pc:spChg>
        <pc:spChg chg="del">
          <ac:chgData name="Nashawaty, Nour" userId="88a6311e-4961-4c1b-a6e3-6f60e2929540" providerId="ADAL" clId="{75274786-261A-40DB-98A7-16429C142262}" dt="2022-08-10T13:12:20.051" v="167"/>
          <ac:spMkLst>
            <pc:docMk/>
            <pc:sldMk cId="3009302484" sldId="2147376229"/>
            <ac:spMk id="190" creationId="{445500AC-3C74-4DFD-807B-32CB9F7BCAD6}"/>
          </ac:spMkLst>
        </pc:spChg>
        <pc:spChg chg="del">
          <ac:chgData name="Nashawaty, Nour" userId="88a6311e-4961-4c1b-a6e3-6f60e2929540" providerId="ADAL" clId="{75274786-261A-40DB-98A7-16429C142262}" dt="2022-08-10T13:12:20.052" v="170"/>
          <ac:spMkLst>
            <pc:docMk/>
            <pc:sldMk cId="3009302484" sldId="2147376229"/>
            <ac:spMk id="198" creationId="{FE06ACFE-E4D6-411B-9ADC-FFC9D7DBBDF4}"/>
          </ac:spMkLst>
        </pc:spChg>
        <pc:spChg chg="del">
          <ac:chgData name="Nashawaty, Nour" userId="88a6311e-4961-4c1b-a6e3-6f60e2929540" providerId="ADAL" clId="{75274786-261A-40DB-98A7-16429C142262}" dt="2022-08-10T13:12:20.058" v="188"/>
          <ac:spMkLst>
            <pc:docMk/>
            <pc:sldMk cId="3009302484" sldId="2147376229"/>
            <ac:spMk id="206" creationId="{38CF2F52-0439-4D2A-B681-E0878D71E8FC}"/>
          </ac:spMkLst>
        </pc:spChg>
        <pc:spChg chg="del">
          <ac:chgData name="Nashawaty, Nour" userId="88a6311e-4961-4c1b-a6e3-6f60e2929540" providerId="ADAL" clId="{75274786-261A-40DB-98A7-16429C142262}" dt="2022-08-10T13:12:20.051" v="165"/>
          <ac:spMkLst>
            <pc:docMk/>
            <pc:sldMk cId="3009302484" sldId="2147376229"/>
            <ac:spMk id="211" creationId="{FE06ACFE-E4D6-411B-9ADC-FFC9D7DBBDF4}"/>
          </ac:spMkLst>
        </pc:spChg>
        <pc:spChg chg="del">
          <ac:chgData name="Nashawaty, Nour" userId="88a6311e-4961-4c1b-a6e3-6f60e2929540" providerId="ADAL" clId="{75274786-261A-40DB-98A7-16429C142262}" dt="2022-08-10T13:12:20.050" v="160"/>
          <ac:spMkLst>
            <pc:docMk/>
            <pc:sldMk cId="3009302484" sldId="2147376229"/>
            <ac:spMk id="219" creationId="{FE06ACFE-E4D6-411B-9ADC-FFC9D7DBBDF4}"/>
          </ac:spMkLst>
        </pc:spChg>
        <pc:spChg chg="del">
          <ac:chgData name="Nashawaty, Nour" userId="88a6311e-4961-4c1b-a6e3-6f60e2929540" providerId="ADAL" clId="{75274786-261A-40DB-98A7-16429C142262}" dt="2022-08-10T13:12:20.048" v="157"/>
          <ac:spMkLst>
            <pc:docMk/>
            <pc:sldMk cId="3009302484" sldId="2147376229"/>
            <ac:spMk id="276" creationId="{FE06ACFE-E4D6-411B-9ADC-FFC9D7DBBDF4}"/>
          </ac:spMkLst>
        </pc:spChg>
        <pc:spChg chg="del">
          <ac:chgData name="Nashawaty, Nour" userId="88a6311e-4961-4c1b-a6e3-6f60e2929540" providerId="ADAL" clId="{75274786-261A-40DB-98A7-16429C142262}" dt="2022-08-10T13:12:20.047" v="153"/>
          <ac:spMkLst>
            <pc:docMk/>
            <pc:sldMk cId="3009302484" sldId="2147376229"/>
            <ac:spMk id="279" creationId="{FE06ACFE-E4D6-411B-9ADC-FFC9D7DBBDF4}"/>
          </ac:spMkLst>
        </pc:spChg>
        <pc:spChg chg="del">
          <ac:chgData name="Nashawaty, Nour" userId="88a6311e-4961-4c1b-a6e3-6f60e2929540" providerId="ADAL" clId="{75274786-261A-40DB-98A7-16429C142262}" dt="2022-08-10T13:12:20.046" v="150"/>
          <ac:spMkLst>
            <pc:docMk/>
            <pc:sldMk cId="3009302484" sldId="2147376229"/>
            <ac:spMk id="294" creationId="{56A6DC61-8357-4A7D-B855-68000DE77B70}"/>
          </ac:spMkLst>
        </pc:spChg>
        <pc:spChg chg="del">
          <ac:chgData name="Nashawaty, Nour" userId="88a6311e-4961-4c1b-a6e3-6f60e2929540" providerId="ADAL" clId="{75274786-261A-40DB-98A7-16429C142262}" dt="2022-08-10T13:12:20.048" v="156"/>
          <ac:spMkLst>
            <pc:docMk/>
            <pc:sldMk cId="3009302484" sldId="2147376229"/>
            <ac:spMk id="295" creationId="{FE06ACFE-E4D6-411B-9ADC-FFC9D7DBBDF4}"/>
          </ac:spMkLst>
        </pc:spChg>
        <pc:spChg chg="del">
          <ac:chgData name="Nashawaty, Nour" userId="88a6311e-4961-4c1b-a6e3-6f60e2929540" providerId="ADAL" clId="{75274786-261A-40DB-98A7-16429C142262}" dt="2022-08-10T13:12:20.059" v="190"/>
          <ac:spMkLst>
            <pc:docMk/>
            <pc:sldMk cId="3009302484" sldId="2147376229"/>
            <ac:spMk id="300" creationId="{4724358D-C19C-4E3E-A52A-19BDCCA8EF7A}"/>
          </ac:spMkLst>
        </pc:spChg>
        <pc:spChg chg="del">
          <ac:chgData name="Nashawaty, Nour" userId="88a6311e-4961-4c1b-a6e3-6f60e2929540" providerId="ADAL" clId="{75274786-261A-40DB-98A7-16429C142262}" dt="2022-08-10T13:12:20.047" v="155"/>
          <ac:spMkLst>
            <pc:docMk/>
            <pc:sldMk cId="3009302484" sldId="2147376229"/>
            <ac:spMk id="308" creationId="{FE06ACFE-E4D6-411B-9ADC-FFC9D7DBBDF4}"/>
          </ac:spMkLst>
        </pc:spChg>
        <pc:spChg chg="del">
          <ac:chgData name="Nashawaty, Nour" userId="88a6311e-4961-4c1b-a6e3-6f60e2929540" providerId="ADAL" clId="{75274786-261A-40DB-98A7-16429C142262}" dt="2022-08-10T13:12:20.047" v="154"/>
          <ac:spMkLst>
            <pc:docMk/>
            <pc:sldMk cId="3009302484" sldId="2147376229"/>
            <ac:spMk id="309" creationId="{FE06ACFE-E4D6-411B-9ADC-FFC9D7DBBDF4}"/>
          </ac:spMkLst>
        </pc:spChg>
        <pc:grpChg chg="add mod">
          <ac:chgData name="Nashawaty, Nour" userId="88a6311e-4961-4c1b-a6e3-6f60e2929540" providerId="ADAL" clId="{75274786-261A-40DB-98A7-16429C142262}" dt="2022-08-10T13:12:25.780" v="234"/>
          <ac:grpSpMkLst>
            <pc:docMk/>
            <pc:sldMk cId="3009302484" sldId="2147376229"/>
            <ac:grpSpMk id="48" creationId="{07922817-5569-40D2-9FF9-18805670CA1F}"/>
          </ac:grpSpMkLst>
        </pc:grpChg>
        <pc:grpChg chg="add mod">
          <ac:chgData name="Nashawaty, Nour" userId="88a6311e-4961-4c1b-a6e3-6f60e2929540" providerId="ADAL" clId="{75274786-261A-40DB-98A7-16429C142262}" dt="2022-08-10T13:12:25.780" v="234"/>
          <ac:grpSpMkLst>
            <pc:docMk/>
            <pc:sldMk cId="3009302484" sldId="2147376229"/>
            <ac:grpSpMk id="55" creationId="{560ADE8C-6B63-407E-A605-807008BC0097}"/>
          </ac:grpSpMkLst>
        </pc:grpChg>
        <pc:grpChg chg="mod">
          <ac:chgData name="Nashawaty, Nour" userId="88a6311e-4961-4c1b-a6e3-6f60e2929540" providerId="ADAL" clId="{75274786-261A-40DB-98A7-16429C142262}" dt="2022-08-10T13:12:25.780" v="234"/>
          <ac:grpSpMkLst>
            <pc:docMk/>
            <pc:sldMk cId="3009302484" sldId="2147376229"/>
            <ac:grpSpMk id="57" creationId="{96F857EF-2A56-447E-8ACA-46979E01FA74}"/>
          </ac:grpSpMkLst>
        </pc:grpChg>
        <pc:grpChg chg="add mod">
          <ac:chgData name="Nashawaty, Nour" userId="88a6311e-4961-4c1b-a6e3-6f60e2929540" providerId="ADAL" clId="{75274786-261A-40DB-98A7-16429C142262}" dt="2022-08-10T13:12:25.780" v="234"/>
          <ac:grpSpMkLst>
            <pc:docMk/>
            <pc:sldMk cId="3009302484" sldId="2147376229"/>
            <ac:grpSpMk id="59" creationId="{C62FDF03-2CA6-4C28-9FAB-D6F7A554765A}"/>
          </ac:grpSpMkLst>
        </pc:grpChg>
        <pc:grpChg chg="mod">
          <ac:chgData name="Nashawaty, Nour" userId="88a6311e-4961-4c1b-a6e3-6f60e2929540" providerId="ADAL" clId="{75274786-261A-40DB-98A7-16429C142262}" dt="2022-08-10T13:12:25.780" v="234"/>
          <ac:grpSpMkLst>
            <pc:docMk/>
            <pc:sldMk cId="3009302484" sldId="2147376229"/>
            <ac:grpSpMk id="61" creationId="{EC885FAC-C964-4FD2-A703-BBB71AC21CA5}"/>
          </ac:grpSpMkLst>
        </pc:grpChg>
        <pc:grpChg chg="add mod">
          <ac:chgData name="Nashawaty, Nour" userId="88a6311e-4961-4c1b-a6e3-6f60e2929540" providerId="ADAL" clId="{75274786-261A-40DB-98A7-16429C142262}" dt="2022-08-10T13:12:25.780" v="234"/>
          <ac:grpSpMkLst>
            <pc:docMk/>
            <pc:sldMk cId="3009302484" sldId="2147376229"/>
            <ac:grpSpMk id="63" creationId="{5218AE61-D6AE-4A51-809C-72113E1EB74B}"/>
          </ac:grpSpMkLst>
        </pc:grpChg>
        <pc:grpChg chg="mod">
          <ac:chgData name="Nashawaty, Nour" userId="88a6311e-4961-4c1b-a6e3-6f60e2929540" providerId="ADAL" clId="{75274786-261A-40DB-98A7-16429C142262}" dt="2022-08-10T13:12:25.780" v="234"/>
          <ac:grpSpMkLst>
            <pc:docMk/>
            <pc:sldMk cId="3009302484" sldId="2147376229"/>
            <ac:grpSpMk id="65" creationId="{FBD60C16-ADD9-439F-91B3-BB1BE0C30F45}"/>
          </ac:grpSpMkLst>
        </pc:grpChg>
        <pc:grpChg chg="del">
          <ac:chgData name="Nashawaty, Nour" userId="88a6311e-4961-4c1b-a6e3-6f60e2929540" providerId="ADAL" clId="{75274786-261A-40DB-98A7-16429C142262}" dt="2022-08-10T13:12:20.057" v="186"/>
          <ac:grpSpMkLst>
            <pc:docMk/>
            <pc:sldMk cId="3009302484" sldId="2147376229"/>
            <ac:grpSpMk id="322" creationId="{C3B27D92-6BFD-4F92-93D6-7588D40C3EDF}"/>
          </ac:grpSpMkLst>
        </pc:grpChg>
        <pc:graphicFrameChg chg="del">
          <ac:chgData name="Nashawaty, Nour" userId="88a6311e-4961-4c1b-a6e3-6f60e2929540" providerId="ADAL" clId="{75274786-261A-40DB-98A7-16429C142262}" dt="2022-08-10T13:12:20.056" v="184"/>
          <ac:graphicFrameMkLst>
            <pc:docMk/>
            <pc:sldMk cId="3009302484" sldId="2147376229"/>
            <ac:graphicFrameMk id="7" creationId="{5C9B9935-3D7E-7E40-93B7-3384AA6EA9B0}"/>
          </ac:graphicFrameMkLst>
        </pc:graphicFrameChg>
        <pc:graphicFrameChg chg="mod">
          <ac:chgData name="Nashawaty, Nour" userId="88a6311e-4961-4c1b-a6e3-6f60e2929540" providerId="ADAL" clId="{75274786-261A-40DB-98A7-16429C142262}" dt="2022-08-10T13:12:35.381" v="297"/>
          <ac:graphicFrameMkLst>
            <pc:docMk/>
            <pc:sldMk cId="3009302484" sldId="2147376229"/>
            <ac:graphicFrameMk id="10" creationId="{0EC31030-64F4-4EA4-AF50-0CB0C7390723}"/>
          </ac:graphicFrameMkLst>
        </pc:graphicFrameChg>
        <pc:graphicFrameChg chg="del">
          <ac:chgData name="Nashawaty, Nour" userId="88a6311e-4961-4c1b-a6e3-6f60e2929540" providerId="ADAL" clId="{75274786-261A-40DB-98A7-16429C142262}" dt="2022-08-10T13:12:20.055" v="182"/>
          <ac:graphicFrameMkLst>
            <pc:docMk/>
            <pc:sldMk cId="3009302484" sldId="2147376229"/>
            <ac:graphicFrameMk id="52" creationId="{D2C2BC42-1903-42A1-825B-B3E516E5D8F3}"/>
          </ac:graphicFrameMkLst>
        </pc:graphicFrameChg>
        <pc:graphicFrameChg chg="add mod">
          <ac:chgData name="Nashawaty, Nour" userId="88a6311e-4961-4c1b-a6e3-6f60e2929540" providerId="ADAL" clId="{75274786-261A-40DB-98A7-16429C142262}" dt="2022-08-10T13:12:25.780" v="234"/>
          <ac:graphicFrameMkLst>
            <pc:docMk/>
            <pc:sldMk cId="3009302484" sldId="2147376229"/>
            <ac:graphicFrameMk id="54" creationId="{5F8797D4-7A12-4588-A091-035D7420B42F}"/>
          </ac:graphicFrameMkLst>
        </pc:graphicFrameChg>
        <pc:graphicFrameChg chg="del">
          <ac:chgData name="Nashawaty, Nour" userId="88a6311e-4961-4c1b-a6e3-6f60e2929540" providerId="ADAL" clId="{75274786-261A-40DB-98A7-16429C142262}" dt="2022-08-10T13:12:20.049" v="159"/>
          <ac:graphicFrameMkLst>
            <pc:docMk/>
            <pc:sldMk cId="3009302484" sldId="2147376229"/>
            <ac:graphicFrameMk id="666" creationId="{697699A2-ABE4-4AAC-A295-F884E0873E85}"/>
          </ac:graphicFrameMkLst>
        </pc:graphicFrameChg>
      </pc:sldChg>
      <pc:sldMasterChg chg="delSldLayout">
        <pc:chgData name="Nashawaty, Nour" userId="88a6311e-4961-4c1b-a6e3-6f60e2929540" providerId="ADAL" clId="{75274786-261A-40DB-98A7-16429C142262}" dt="2022-08-10T13:12:28.861" v="235" actId="47"/>
        <pc:sldMasterMkLst>
          <pc:docMk/>
          <pc:sldMasterMk cId="3344526554" sldId="2147483662"/>
        </pc:sldMasterMkLst>
        <pc:sldLayoutChg chg="del">
          <pc:chgData name="Nashawaty, Nour" userId="88a6311e-4961-4c1b-a6e3-6f60e2929540" providerId="ADAL" clId="{75274786-261A-40DB-98A7-16429C142262}" dt="2022-08-10T13:12:28.861" v="235" actId="47"/>
          <pc:sldLayoutMkLst>
            <pc:docMk/>
            <pc:sldMasterMk cId="3344526554" sldId="2147483662"/>
            <pc:sldLayoutMk cId="2602528879" sldId="2147483676"/>
          </pc:sldLayoutMkLst>
        </pc:sldLayoutChg>
      </pc:sldMasterChg>
      <pc:sldMasterChg chg="del delSldLayout">
        <pc:chgData name="Nashawaty, Nour" userId="88a6311e-4961-4c1b-a6e3-6f60e2929540" providerId="ADAL" clId="{75274786-261A-40DB-98A7-16429C142262}" dt="2022-08-10T13:09:06.230" v="10" actId="47"/>
        <pc:sldMasterMkLst>
          <pc:docMk/>
          <pc:sldMasterMk cId="3508175334" sldId="2147483672"/>
        </pc:sldMasterMkLst>
        <pc:sldLayoutChg chg="del">
          <pc:chgData name="Nashawaty, Nour" userId="88a6311e-4961-4c1b-a6e3-6f60e2929540" providerId="ADAL" clId="{75274786-261A-40DB-98A7-16429C142262}" dt="2022-08-10T13:09:06.230" v="10" actId="47"/>
          <pc:sldLayoutMkLst>
            <pc:docMk/>
            <pc:sldMasterMk cId="3508175334" sldId="2147483672"/>
            <pc:sldLayoutMk cId="1499807777" sldId="2147483673"/>
          </pc:sldLayoutMkLst>
        </pc:sldLayoutChg>
        <pc:sldLayoutChg chg="del">
          <pc:chgData name="Nashawaty, Nour" userId="88a6311e-4961-4c1b-a6e3-6f60e2929540" providerId="ADAL" clId="{75274786-261A-40DB-98A7-16429C142262}" dt="2022-08-10T13:09:06.230" v="10" actId="47"/>
          <pc:sldLayoutMkLst>
            <pc:docMk/>
            <pc:sldMasterMk cId="3508175334" sldId="2147483672"/>
            <pc:sldLayoutMk cId="1997068450" sldId="2147483674"/>
          </pc:sldLayoutMkLst>
        </pc:sldLayoutChg>
        <pc:sldLayoutChg chg="del">
          <pc:chgData name="Nashawaty, Nour" userId="88a6311e-4961-4c1b-a6e3-6f60e2929540" providerId="ADAL" clId="{75274786-261A-40DB-98A7-16429C142262}" dt="2022-08-10T13:09:06.230" v="10" actId="47"/>
          <pc:sldLayoutMkLst>
            <pc:docMk/>
            <pc:sldMasterMk cId="3508175334" sldId="2147483672"/>
            <pc:sldLayoutMk cId="2677383509" sldId="2147483675"/>
          </pc:sldLayoutMkLst>
        </pc:sldLayoutChg>
        <pc:sldLayoutChg chg="del">
          <pc:chgData name="Nashawaty, Nour" userId="88a6311e-4961-4c1b-a6e3-6f60e2929540" providerId="ADAL" clId="{75274786-261A-40DB-98A7-16429C142262}" dt="2022-08-10T13:08:35.354" v="4" actId="47"/>
          <pc:sldLayoutMkLst>
            <pc:docMk/>
            <pc:sldMasterMk cId="3508175334" sldId="2147483672"/>
            <pc:sldLayoutMk cId="3414447331" sldId="2147483676"/>
          </pc:sldLayoutMkLst>
        </pc:sldLayoutChg>
      </pc:sldMasterChg>
    </pc:docChg>
  </pc:docChgLst>
  <pc:docChgLst>
    <pc:chgData name="Nashawaty, Nour" userId="88a6311e-4961-4c1b-a6e3-6f60e2929540" providerId="ADAL" clId="{3E300D24-BE40-40D6-84CD-C3F774B259F5}"/>
    <pc:docChg chg="custSel addSld delSld modSld sldOrd modSection replTag">
      <pc:chgData name="Nashawaty, Nour" userId="88a6311e-4961-4c1b-a6e3-6f60e2929540" providerId="ADAL" clId="{3E300D24-BE40-40D6-84CD-C3F774B259F5}" dt="2022-08-10T13:26:01.945" v="176" actId="20577"/>
      <pc:docMkLst>
        <pc:docMk/>
      </pc:docMkLst>
      <pc:sldChg chg="addSp delSp modSp mod">
        <pc:chgData name="Nashawaty, Nour" userId="88a6311e-4961-4c1b-a6e3-6f60e2929540" providerId="ADAL" clId="{3E300D24-BE40-40D6-84CD-C3F774B259F5}" dt="2022-08-10T13:19:29.954" v="104"/>
        <pc:sldMkLst>
          <pc:docMk/>
          <pc:sldMk cId="1010605613" sldId="2142532888"/>
        </pc:sldMkLst>
        <pc:spChg chg="add del mod modVis">
          <ac:chgData name="Nashawaty, Nour" userId="88a6311e-4961-4c1b-a6e3-6f60e2929540" providerId="ADAL" clId="{3E300D24-BE40-40D6-84CD-C3F774B259F5}" dt="2022-08-10T13:19:29.953" v="102"/>
          <ac:spMkLst>
            <pc:docMk/>
            <pc:sldMk cId="1010605613" sldId="2142532888"/>
            <ac:spMk id="2" creationId="{16D10232-C07B-482B-9A35-BEED319AAC3D}"/>
          </ac:spMkLst>
        </pc:spChg>
        <pc:spChg chg="mod">
          <ac:chgData name="Nashawaty, Nour" userId="88a6311e-4961-4c1b-a6e3-6f60e2929540" providerId="ADAL" clId="{3E300D24-BE40-40D6-84CD-C3F774B259F5}" dt="2022-08-10T13:19:29.877" v="10" actId="948"/>
          <ac:spMkLst>
            <pc:docMk/>
            <pc:sldMk cId="1010605613" sldId="2142532888"/>
            <ac:spMk id="17" creationId="{06303E1E-C06D-4EF8-9316-954DCBDD6779}"/>
          </ac:spMkLst>
        </pc:spChg>
        <pc:graphicFrameChg chg="mod">
          <ac:chgData name="Nashawaty, Nour" userId="88a6311e-4961-4c1b-a6e3-6f60e2929540" providerId="ADAL" clId="{3E300D24-BE40-40D6-84CD-C3F774B259F5}" dt="2022-08-10T13:19:29.954" v="104"/>
          <ac:graphicFrameMkLst>
            <pc:docMk/>
            <pc:sldMk cId="1010605613" sldId="2142532888"/>
            <ac:graphicFrameMk id="3" creationId="{E951F43E-BA89-472C-A002-DA62C9ADBD5F}"/>
          </ac:graphicFrameMkLst>
        </pc:graphicFrameChg>
      </pc:sldChg>
      <pc:sldChg chg="del">
        <pc:chgData name="Nashawaty, Nour" userId="88a6311e-4961-4c1b-a6e3-6f60e2929540" providerId="ADAL" clId="{3E300D24-BE40-40D6-84CD-C3F774B259F5}" dt="2022-08-10T13:20:27.059" v="111" actId="47"/>
        <pc:sldMkLst>
          <pc:docMk/>
          <pc:sldMk cId="3780023563" sldId="2147376092"/>
        </pc:sldMkLst>
      </pc:sldChg>
      <pc:sldChg chg="del">
        <pc:chgData name="Nashawaty, Nour" userId="88a6311e-4961-4c1b-a6e3-6f60e2929540" providerId="ADAL" clId="{3E300D24-BE40-40D6-84CD-C3F774B259F5}" dt="2022-08-10T13:25:22.566" v="114" actId="47"/>
        <pc:sldMkLst>
          <pc:docMk/>
          <pc:sldMk cId="1726993508" sldId="2147376155"/>
        </pc:sldMkLst>
      </pc:sldChg>
      <pc:sldChg chg="modSp del mod">
        <pc:chgData name="Nashawaty, Nour" userId="88a6311e-4961-4c1b-a6e3-6f60e2929540" providerId="ADAL" clId="{3E300D24-BE40-40D6-84CD-C3F774B259F5}" dt="2022-08-10T13:19:53.325" v="106" actId="47"/>
        <pc:sldMkLst>
          <pc:docMk/>
          <pc:sldMk cId="1805205428" sldId="2147376171"/>
        </pc:sldMkLst>
        <pc:spChg chg="mod">
          <ac:chgData name="Nashawaty, Nour" userId="88a6311e-4961-4c1b-a6e3-6f60e2929540" providerId="ADAL" clId="{3E300D24-BE40-40D6-84CD-C3F774B259F5}" dt="2022-08-10T13:19:51.429" v="105" actId="6549"/>
          <ac:spMkLst>
            <pc:docMk/>
            <pc:sldMk cId="1805205428" sldId="2147376171"/>
            <ac:spMk id="12" creationId="{C27B8BCC-82F1-40EB-A646-FD20B09C5F52}"/>
          </ac:spMkLst>
        </pc:spChg>
      </pc:sldChg>
      <pc:sldChg chg="modSp add mod ord">
        <pc:chgData name="Nashawaty, Nour" userId="88a6311e-4961-4c1b-a6e3-6f60e2929540" providerId="ADAL" clId="{3E300D24-BE40-40D6-84CD-C3F774B259F5}" dt="2022-08-10T13:26:01.945" v="176" actId="20577"/>
        <pc:sldMkLst>
          <pc:docMk/>
          <pc:sldMk cId="363826598" sldId="2147376173"/>
        </pc:sldMkLst>
        <pc:graphicFrameChg chg="modGraphic">
          <ac:chgData name="Nashawaty, Nour" userId="88a6311e-4961-4c1b-a6e3-6f60e2929540" providerId="ADAL" clId="{3E300D24-BE40-40D6-84CD-C3F774B259F5}" dt="2022-08-10T13:26:01.945" v="176" actId="20577"/>
          <ac:graphicFrameMkLst>
            <pc:docMk/>
            <pc:sldMk cId="363826598" sldId="2147376173"/>
            <ac:graphicFrameMk id="8" creationId="{A5629068-9ACF-4966-B33F-445BEF896A9A}"/>
          </ac:graphicFrameMkLst>
        </pc:graphicFrameChg>
      </pc:sldChg>
      <pc:sldChg chg="add">
        <pc:chgData name="Nashawaty, Nour" userId="88a6311e-4961-4c1b-a6e3-6f60e2929540" providerId="ADAL" clId="{3E300D24-BE40-40D6-84CD-C3F774B259F5}" dt="2022-08-10T13:19:54.893" v="107"/>
        <pc:sldMkLst>
          <pc:docMk/>
          <pc:sldMk cId="801615512" sldId="2147376184"/>
        </pc:sldMkLst>
      </pc:sldChg>
      <pc:sldChg chg="del">
        <pc:chgData name="Nashawaty, Nour" userId="88a6311e-4961-4c1b-a6e3-6f60e2929540" providerId="ADAL" clId="{3E300D24-BE40-40D6-84CD-C3F774B259F5}" dt="2022-08-10T13:20:38.195" v="113" actId="47"/>
        <pc:sldMkLst>
          <pc:docMk/>
          <pc:sldMk cId="4057739422" sldId="2147376202"/>
        </pc:sldMkLst>
      </pc:sldChg>
      <pc:sldChg chg="add">
        <pc:chgData name="Nashawaty, Nour" userId="88a6311e-4961-4c1b-a6e3-6f60e2929540" providerId="ADAL" clId="{3E300D24-BE40-40D6-84CD-C3F774B259F5}" dt="2022-08-10T13:20:36.823" v="112"/>
        <pc:sldMkLst>
          <pc:docMk/>
          <pc:sldMk cId="2790857622" sldId="2147376203"/>
        </pc:sldMkLst>
      </pc:sldChg>
      <pc:sldChg chg="add del">
        <pc:chgData name="Nashawaty, Nour" userId="88a6311e-4961-4c1b-a6e3-6f60e2929540" providerId="ADAL" clId="{3E300D24-BE40-40D6-84CD-C3F774B259F5}" dt="2022-08-10T13:25:37.297" v="115"/>
        <pc:sldMkLst>
          <pc:docMk/>
          <pc:sldMk cId="1369216071" sldId="2147376204"/>
        </pc:sldMkLst>
      </pc:sldChg>
      <pc:sldChg chg="add">
        <pc:chgData name="Nashawaty, Nour" userId="88a6311e-4961-4c1b-a6e3-6f60e2929540" providerId="ADAL" clId="{3E300D24-BE40-40D6-84CD-C3F774B259F5}" dt="2022-08-10T13:20:08.073" v="108"/>
        <pc:sldMkLst>
          <pc:docMk/>
          <pc:sldMk cId="4047195439" sldId="2147376213"/>
        </pc:sldMkLst>
      </pc:sldChg>
      <pc:sldChg chg="add">
        <pc:chgData name="Nashawaty, Nour" userId="88a6311e-4961-4c1b-a6e3-6f60e2929540" providerId="ADAL" clId="{3E300D24-BE40-40D6-84CD-C3F774B259F5}" dt="2022-08-10T13:20:25.770" v="110"/>
        <pc:sldMkLst>
          <pc:docMk/>
          <pc:sldMk cId="676604450" sldId="2147376219"/>
        </pc:sldMkLst>
      </pc:sldChg>
      <pc:sldChg chg="del">
        <pc:chgData name="Nashawaty, Nour" userId="88a6311e-4961-4c1b-a6e3-6f60e2929540" providerId="ADAL" clId="{3E300D24-BE40-40D6-84CD-C3F774B259F5}" dt="2022-08-10T13:20:10.338" v="109" actId="47"/>
        <pc:sldMkLst>
          <pc:docMk/>
          <pc:sldMk cId="1736043356" sldId="2147376226"/>
        </pc:sldMkLst>
      </pc:sldChg>
    </pc:docChg>
  </pc:docChgLst>
  <pc:docChgLst>
    <pc:chgData name="Nashawaty, Nour" userId="88a6311e-4961-4c1b-a6e3-6f60e2929540" providerId="ADAL" clId="{915A6236-04AC-4940-96B8-56FE06E29180}"/>
    <pc:docChg chg="undo custSel addSld delSld modSld modSection replTag">
      <pc:chgData name="Nashawaty, Nour" userId="88a6311e-4961-4c1b-a6e3-6f60e2929540" providerId="ADAL" clId="{915A6236-04AC-4940-96B8-56FE06E29180}" dt="2022-08-10T13:55:06.946" v="519"/>
      <pc:docMkLst>
        <pc:docMk/>
      </pc:docMkLst>
      <pc:sldChg chg="addSp delSp modSp mod">
        <pc:chgData name="Nashawaty, Nour" userId="88a6311e-4961-4c1b-a6e3-6f60e2929540" providerId="ADAL" clId="{915A6236-04AC-4940-96B8-56FE06E29180}" dt="2022-08-10T13:45:49.213" v="291"/>
        <pc:sldMkLst>
          <pc:docMk/>
          <pc:sldMk cId="1010605613" sldId="2142532888"/>
        </pc:sldMkLst>
        <pc:spChg chg="add del mod modVis">
          <ac:chgData name="Nashawaty, Nour" userId="88a6311e-4961-4c1b-a6e3-6f60e2929540" providerId="ADAL" clId="{915A6236-04AC-4940-96B8-56FE06E29180}" dt="2022-08-10T13:45:49.211" v="289"/>
          <ac:spMkLst>
            <pc:docMk/>
            <pc:sldMk cId="1010605613" sldId="2142532888"/>
            <ac:spMk id="2" creationId="{00DDFA10-5B87-45C9-B200-B5BD50D4FB49}"/>
          </ac:spMkLst>
        </pc:spChg>
        <pc:spChg chg="add del mod modVis">
          <ac:chgData name="Nashawaty, Nour" userId="88a6311e-4961-4c1b-a6e3-6f60e2929540" providerId="ADAL" clId="{915A6236-04AC-4940-96B8-56FE06E29180}" dt="2022-08-10T13:45:38.217" v="188" actId="962"/>
          <ac:spMkLst>
            <pc:docMk/>
            <pc:sldMk cId="1010605613" sldId="2142532888"/>
            <ac:spMk id="2" creationId="{258E9A21-E200-4745-B679-3AFB17861760}"/>
          </ac:spMkLst>
        </pc:spChg>
        <pc:spChg chg="mod">
          <ac:chgData name="Nashawaty, Nour" userId="88a6311e-4961-4c1b-a6e3-6f60e2929540" providerId="ADAL" clId="{915A6236-04AC-4940-96B8-56FE06E29180}" dt="2022-08-10T13:45:49.158" v="197" actId="948"/>
          <ac:spMkLst>
            <pc:docMk/>
            <pc:sldMk cId="1010605613" sldId="2142532888"/>
            <ac:spMk id="17" creationId="{06303E1E-C06D-4EF8-9316-954DCBDD6779}"/>
          </ac:spMkLst>
        </pc:spChg>
        <pc:graphicFrameChg chg="mod">
          <ac:chgData name="Nashawaty, Nour" userId="88a6311e-4961-4c1b-a6e3-6f60e2929540" providerId="ADAL" clId="{915A6236-04AC-4940-96B8-56FE06E29180}" dt="2022-08-10T13:45:49.213" v="291"/>
          <ac:graphicFrameMkLst>
            <pc:docMk/>
            <pc:sldMk cId="1010605613" sldId="2142532888"/>
            <ac:graphicFrameMk id="3" creationId="{E951F43E-BA89-472C-A002-DA62C9ADBD5F}"/>
          </ac:graphicFrameMkLst>
        </pc:graphicFrameChg>
      </pc:sldChg>
      <pc:sldChg chg="del">
        <pc:chgData name="Nashawaty, Nour" userId="88a6311e-4961-4c1b-a6e3-6f60e2929540" providerId="ADAL" clId="{915A6236-04AC-4940-96B8-56FE06E29180}" dt="2022-08-10T13:46:25.459" v="300" actId="47"/>
        <pc:sldMkLst>
          <pc:docMk/>
          <pc:sldMk cId="363826598" sldId="2147376173"/>
        </pc:sldMkLst>
      </pc:sldChg>
      <pc:sldChg chg="del">
        <pc:chgData name="Nashawaty, Nour" userId="88a6311e-4961-4c1b-a6e3-6f60e2929540" providerId="ADAL" clId="{915A6236-04AC-4940-96B8-56FE06E29180}" dt="2022-08-10T13:46:00.690" v="293" actId="47"/>
        <pc:sldMkLst>
          <pc:docMk/>
          <pc:sldMk cId="3207257752" sldId="2147376187"/>
        </pc:sldMkLst>
      </pc:sldChg>
      <pc:sldChg chg="add">
        <pc:chgData name="Nashawaty, Nour" userId="88a6311e-4961-4c1b-a6e3-6f60e2929540" providerId="ADAL" clId="{915A6236-04AC-4940-96B8-56FE06E29180}" dt="2022-08-10T13:45:59.681" v="292"/>
        <pc:sldMkLst>
          <pc:docMk/>
          <pc:sldMk cId="2047058812" sldId="2147376188"/>
        </pc:sldMkLst>
      </pc:sldChg>
      <pc:sldChg chg="addSp delSp modSp add mod">
        <pc:chgData name="Nashawaty, Nour" userId="88a6311e-4961-4c1b-a6e3-6f60e2929540" providerId="ADAL" clId="{915A6236-04AC-4940-96B8-56FE06E29180}" dt="2022-08-10T13:55:03.186" v="475"/>
        <pc:sldMkLst>
          <pc:docMk/>
          <pc:sldMk cId="1369216071" sldId="2147376204"/>
        </pc:sldMkLst>
        <pc:spChg chg="mod">
          <ac:chgData name="Nashawaty, Nour" userId="88a6311e-4961-4c1b-a6e3-6f60e2929540" providerId="ADAL" clId="{915A6236-04AC-4940-96B8-56FE06E29180}" dt="2022-08-10T13:55:03.181" v="473" actId="1076"/>
          <ac:spMkLst>
            <pc:docMk/>
            <pc:sldMk cId="1369216071" sldId="2147376204"/>
            <ac:spMk id="2" creationId="{DC0D4E95-371B-4D18-B038-195EB51B8E8D}"/>
          </ac:spMkLst>
        </pc:spChg>
        <pc:spChg chg="add del mod modVis">
          <ac:chgData name="Nashawaty, Nour" userId="88a6311e-4961-4c1b-a6e3-6f60e2929540" providerId="ADAL" clId="{915A6236-04AC-4940-96B8-56FE06E29180}" dt="2022-08-10T13:55:00.820" v="343"/>
          <ac:spMkLst>
            <pc:docMk/>
            <pc:sldMk cId="1369216071" sldId="2147376204"/>
            <ac:spMk id="3" creationId="{B165E8AA-7985-4787-873F-D70B18FC588F}"/>
          </ac:spMkLst>
        </pc:spChg>
        <pc:spChg chg="add del mod modVis">
          <ac:chgData name="Nashawaty, Nour" userId="88a6311e-4961-4c1b-a6e3-6f60e2929540" providerId="ADAL" clId="{915A6236-04AC-4940-96B8-56FE06E29180}" dt="2022-08-10T13:55:02.056" v="387"/>
          <ac:spMkLst>
            <pc:docMk/>
            <pc:sldMk cId="1369216071" sldId="2147376204"/>
            <ac:spMk id="4" creationId="{D7610BEB-AB68-40F5-A534-6E13391D7C27}"/>
          </ac:spMkLst>
        </pc:spChg>
        <pc:spChg chg="add del mod modVis">
          <ac:chgData name="Nashawaty, Nour" userId="88a6311e-4961-4c1b-a6e3-6f60e2929540" providerId="ADAL" clId="{915A6236-04AC-4940-96B8-56FE06E29180}" dt="2022-08-10T13:55:03.181" v="471" actId="962"/>
          <ac:spMkLst>
            <pc:docMk/>
            <pc:sldMk cId="1369216071" sldId="2147376204"/>
            <ac:spMk id="5" creationId="{C1096A85-2E25-486C-BF49-FB32B60A4FBD}"/>
          </ac:spMkLst>
        </pc:spChg>
        <pc:graphicFrameChg chg="mod">
          <ac:chgData name="Nashawaty, Nour" userId="88a6311e-4961-4c1b-a6e3-6f60e2929540" providerId="ADAL" clId="{915A6236-04AC-4940-96B8-56FE06E29180}" dt="2022-08-10T13:55:03.186" v="475"/>
          <ac:graphicFrameMkLst>
            <pc:docMk/>
            <pc:sldMk cId="1369216071" sldId="2147376204"/>
            <ac:graphicFrameMk id="6" creationId="{E60B2B87-6931-434D-AFD6-EA313FE3628D}"/>
          </ac:graphicFrameMkLst>
        </pc:graphicFrameChg>
      </pc:sldChg>
      <pc:sldChg chg="del">
        <pc:chgData name="Nashawaty, Nour" userId="88a6311e-4961-4c1b-a6e3-6f60e2929540" providerId="ADAL" clId="{915A6236-04AC-4940-96B8-56FE06E29180}" dt="2022-08-10T13:46:20.743" v="299" actId="47"/>
        <pc:sldMkLst>
          <pc:docMk/>
          <pc:sldMk cId="1477631219" sldId="2147376207"/>
        </pc:sldMkLst>
      </pc:sldChg>
      <pc:sldChg chg="add">
        <pc:chgData name="Nashawaty, Nour" userId="88a6311e-4961-4c1b-a6e3-6f60e2929540" providerId="ADAL" clId="{915A6236-04AC-4940-96B8-56FE06E29180}" dt="2022-08-10T13:46:19.577" v="298"/>
        <pc:sldMkLst>
          <pc:docMk/>
          <pc:sldMk cId="477820547" sldId="2147376208"/>
        </pc:sldMkLst>
      </pc:sldChg>
      <pc:sldChg chg="add">
        <pc:chgData name="Nashawaty, Nour" userId="88a6311e-4961-4c1b-a6e3-6f60e2929540" providerId="ADAL" clId="{915A6236-04AC-4940-96B8-56FE06E29180}" dt="2022-08-10T13:46:08.270" v="294"/>
        <pc:sldMkLst>
          <pc:docMk/>
          <pc:sldMk cId="872562722" sldId="2147376217"/>
        </pc:sldMkLst>
      </pc:sldChg>
      <pc:sldChg chg="del">
        <pc:chgData name="Nashawaty, Nour" userId="88a6311e-4961-4c1b-a6e3-6f60e2929540" providerId="ADAL" clId="{915A6236-04AC-4940-96B8-56FE06E29180}" dt="2022-08-10T13:46:09.490" v="295" actId="47"/>
        <pc:sldMkLst>
          <pc:docMk/>
          <pc:sldMk cId="23369969" sldId="2147376218"/>
        </pc:sldMkLst>
      </pc:sldChg>
      <pc:sldChg chg="del">
        <pc:chgData name="Nashawaty, Nour" userId="88a6311e-4961-4c1b-a6e3-6f60e2929540" providerId="ADAL" clId="{915A6236-04AC-4940-96B8-56FE06E29180}" dt="2022-08-10T13:46:14.264" v="297" actId="47"/>
        <pc:sldMkLst>
          <pc:docMk/>
          <pc:sldMk cId="1154016776" sldId="2147376222"/>
        </pc:sldMkLst>
      </pc:sldChg>
      <pc:sldChg chg="add">
        <pc:chgData name="Nashawaty, Nour" userId="88a6311e-4961-4c1b-a6e3-6f60e2929540" providerId="ADAL" clId="{915A6236-04AC-4940-96B8-56FE06E29180}" dt="2022-08-10T13:46:13.197" v="296"/>
        <pc:sldMkLst>
          <pc:docMk/>
          <pc:sldMk cId="4147260261" sldId="2147376223"/>
        </pc:sldMkLst>
      </pc:sldChg>
      <pc:sldChg chg="del">
        <pc:chgData name="Nashawaty, Nour" userId="88a6311e-4961-4c1b-a6e3-6f60e2929540" providerId="ADAL" clId="{915A6236-04AC-4940-96B8-56FE06E29180}" dt="2022-08-10T13:46:25.459" v="300" actId="47"/>
        <pc:sldMkLst>
          <pc:docMk/>
          <pc:sldMk cId="609992407" sldId="2147376230"/>
        </pc:sldMkLst>
      </pc:sldChg>
      <pc:sldChg chg="addSp delSp modSp mod">
        <pc:chgData name="Nashawaty, Nour" userId="88a6311e-4961-4c1b-a6e3-6f60e2929540" providerId="ADAL" clId="{915A6236-04AC-4940-96B8-56FE06E29180}" dt="2022-08-10T13:55:06.946" v="519"/>
        <pc:sldMkLst>
          <pc:docMk/>
          <pc:sldMk cId="2614942182" sldId="2147376231"/>
        </pc:sldMkLst>
        <pc:spChg chg="mod">
          <ac:chgData name="Nashawaty, Nour" userId="88a6311e-4961-4c1b-a6e3-6f60e2929540" providerId="ADAL" clId="{915A6236-04AC-4940-96B8-56FE06E29180}" dt="2022-08-10T13:55:06.921" v="477" actId="948"/>
          <ac:spMkLst>
            <pc:docMk/>
            <pc:sldMk cId="2614942182" sldId="2147376231"/>
            <ac:spMk id="2" creationId="{DC0D4E95-371B-4D18-B038-195EB51B8E8D}"/>
          </ac:spMkLst>
        </pc:spChg>
        <pc:spChg chg="add del mod modVis">
          <ac:chgData name="Nashawaty, Nour" userId="88a6311e-4961-4c1b-a6e3-6f60e2929540" providerId="ADAL" clId="{915A6236-04AC-4940-96B8-56FE06E29180}" dt="2022-08-10T13:55:06.944" v="517"/>
          <ac:spMkLst>
            <pc:docMk/>
            <pc:sldMk cId="2614942182" sldId="2147376231"/>
            <ac:spMk id="3" creationId="{9E4F31B8-E445-4CA4-AB14-55F9258EEA64}"/>
          </ac:spMkLst>
        </pc:spChg>
        <pc:graphicFrameChg chg="mod">
          <ac:chgData name="Nashawaty, Nour" userId="88a6311e-4961-4c1b-a6e3-6f60e2929540" providerId="ADAL" clId="{915A6236-04AC-4940-96B8-56FE06E29180}" dt="2022-08-10T13:55:06.946" v="519"/>
          <ac:graphicFrameMkLst>
            <pc:docMk/>
            <pc:sldMk cId="2614942182" sldId="2147376231"/>
            <ac:graphicFrameMk id="6" creationId="{E60B2B87-6931-434D-AFD6-EA313FE3628D}"/>
          </ac:graphicFrameMkLst>
        </pc:graphicFrameChg>
      </pc:sldChg>
      <pc:sldChg chg="del">
        <pc:chgData name="Nashawaty, Nour" userId="88a6311e-4961-4c1b-a6e3-6f60e2929540" providerId="ADAL" clId="{915A6236-04AC-4940-96B8-56FE06E29180}" dt="2022-08-10T13:46:25.459" v="300" actId="47"/>
        <pc:sldMkLst>
          <pc:docMk/>
          <pc:sldMk cId="725071346" sldId="2147376232"/>
        </pc:sldMkLst>
      </pc:sldChg>
    </pc:docChg>
  </pc:docChgLst>
  <pc:docChgLst>
    <pc:chgData name="Nashawaty, Nour" userId="88a6311e-4961-4c1b-a6e3-6f60e2929540" providerId="ADAL" clId="{E5FFFC39-2E2D-4F42-BFE9-5637437A2624}"/>
    <pc:docChg chg="addSld delSld modSld modSection">
      <pc:chgData name="Nashawaty, Nour" userId="88a6311e-4961-4c1b-a6e3-6f60e2929540" providerId="ADAL" clId="{E5FFFC39-2E2D-4F42-BFE9-5637437A2624}" dt="2022-08-10T13:33:00.329" v="181" actId="20577"/>
      <pc:docMkLst>
        <pc:docMk/>
      </pc:docMkLst>
      <pc:sldChg chg="modSp add mod">
        <pc:chgData name="Nashawaty, Nour" userId="88a6311e-4961-4c1b-a6e3-6f60e2929540" providerId="ADAL" clId="{E5FFFC39-2E2D-4F42-BFE9-5637437A2624}" dt="2022-08-10T13:33:00.329" v="181" actId="20577"/>
        <pc:sldMkLst>
          <pc:docMk/>
          <pc:sldMk cId="260507409" sldId="2147376173"/>
        </pc:sldMkLst>
        <pc:graphicFrameChg chg="modGraphic">
          <ac:chgData name="Nashawaty, Nour" userId="88a6311e-4961-4c1b-a6e3-6f60e2929540" providerId="ADAL" clId="{E5FFFC39-2E2D-4F42-BFE9-5637437A2624}" dt="2022-08-10T13:33:00.329" v="181" actId="20577"/>
          <ac:graphicFrameMkLst>
            <pc:docMk/>
            <pc:sldMk cId="260507409" sldId="2147376173"/>
            <ac:graphicFrameMk id="8" creationId="{A5629068-9ACF-4966-B33F-445BEF896A9A}"/>
          </ac:graphicFrameMkLst>
        </pc:graphicFrameChg>
      </pc:sldChg>
      <pc:sldChg chg="add del">
        <pc:chgData name="Nashawaty, Nour" userId="88a6311e-4961-4c1b-a6e3-6f60e2929540" providerId="ADAL" clId="{E5FFFC39-2E2D-4F42-BFE9-5637437A2624}" dt="2022-08-10T13:31:15.462" v="2" actId="2696"/>
        <pc:sldMkLst>
          <pc:docMk/>
          <pc:sldMk cId="363826598" sldId="2147376173"/>
        </pc:sldMkLst>
      </pc:sldChg>
      <pc:sldChg chg="modSp add del mod">
        <pc:chgData name="Nashawaty, Nour" userId="88a6311e-4961-4c1b-a6e3-6f60e2929540" providerId="ADAL" clId="{E5FFFC39-2E2D-4F42-BFE9-5637437A2624}" dt="2022-08-10T13:31:43.218" v="9" actId="2165"/>
        <pc:sldMkLst>
          <pc:docMk/>
          <pc:sldMk cId="1369216071" sldId="2147376204"/>
        </pc:sldMkLst>
        <pc:graphicFrameChg chg="modGraphic">
          <ac:chgData name="Nashawaty, Nour" userId="88a6311e-4961-4c1b-a6e3-6f60e2929540" providerId="ADAL" clId="{E5FFFC39-2E2D-4F42-BFE9-5637437A2624}" dt="2022-08-10T13:31:43.218" v="9" actId="2165"/>
          <ac:graphicFrameMkLst>
            <pc:docMk/>
            <pc:sldMk cId="1369216071" sldId="2147376204"/>
            <ac:graphicFrameMk id="8" creationId="{A5629068-9ACF-4966-B33F-445BEF896A9A}"/>
          </ac:graphicFrameMkLst>
        </pc:graphicFrameChg>
      </pc:sldChg>
    </pc:docChg>
  </pc:docChgLst>
  <pc:docChgLst>
    <pc:chgData name="Nashawaty, Nour" userId="88a6311e-4961-4c1b-a6e3-6f60e2929540" providerId="ADAL" clId="{1CC0050F-C6B5-46C7-B6B5-7655D86897A5}"/>
    <pc:docChg chg="undo custSel addSld delSld modSld modSection replTag">
      <pc:chgData name="Nashawaty, Nour" userId="88a6311e-4961-4c1b-a6e3-6f60e2929540" providerId="ADAL" clId="{1CC0050F-C6B5-46C7-B6B5-7655D86897A5}" dt="2022-08-10T13:29:01.840" v="114"/>
      <pc:docMkLst>
        <pc:docMk/>
      </pc:docMkLst>
      <pc:sldChg chg="addSp delSp modSp mod">
        <pc:chgData name="Nashawaty, Nour" userId="88a6311e-4961-4c1b-a6e3-6f60e2929540" providerId="ADAL" clId="{1CC0050F-C6B5-46C7-B6B5-7655D86897A5}" dt="2022-08-10T13:27:27.615" v="102"/>
        <pc:sldMkLst>
          <pc:docMk/>
          <pc:sldMk cId="1010605613" sldId="2142532888"/>
        </pc:sldMkLst>
        <pc:spChg chg="add del mod modVis">
          <ac:chgData name="Nashawaty, Nour" userId="88a6311e-4961-4c1b-a6e3-6f60e2929540" providerId="ADAL" clId="{1CC0050F-C6B5-46C7-B6B5-7655D86897A5}" dt="2022-08-10T13:27:27.614" v="100"/>
          <ac:spMkLst>
            <pc:docMk/>
            <pc:sldMk cId="1010605613" sldId="2142532888"/>
            <ac:spMk id="2" creationId="{15C9EECC-ADA2-4714-9690-C7B5DCE7B989}"/>
          </ac:spMkLst>
        </pc:spChg>
        <pc:spChg chg="mod">
          <ac:chgData name="Nashawaty, Nour" userId="88a6311e-4961-4c1b-a6e3-6f60e2929540" providerId="ADAL" clId="{1CC0050F-C6B5-46C7-B6B5-7655D86897A5}" dt="2022-08-10T13:27:27.555" v="8" actId="948"/>
          <ac:spMkLst>
            <pc:docMk/>
            <pc:sldMk cId="1010605613" sldId="2142532888"/>
            <ac:spMk id="17" creationId="{06303E1E-C06D-4EF8-9316-954DCBDD6779}"/>
          </ac:spMkLst>
        </pc:spChg>
        <pc:graphicFrameChg chg="mod">
          <ac:chgData name="Nashawaty, Nour" userId="88a6311e-4961-4c1b-a6e3-6f60e2929540" providerId="ADAL" clId="{1CC0050F-C6B5-46C7-B6B5-7655D86897A5}" dt="2022-08-10T13:27:27.615" v="102"/>
          <ac:graphicFrameMkLst>
            <pc:docMk/>
            <pc:sldMk cId="1010605613" sldId="2142532888"/>
            <ac:graphicFrameMk id="3" creationId="{E951F43E-BA89-472C-A002-DA62C9ADBD5F}"/>
          </ac:graphicFrameMkLst>
        </pc:graphicFrameChg>
      </pc:sldChg>
      <pc:sldChg chg="add del">
        <pc:chgData name="Nashawaty, Nour" userId="88a6311e-4961-4c1b-a6e3-6f60e2929540" providerId="ADAL" clId="{1CC0050F-C6B5-46C7-B6B5-7655D86897A5}" dt="2022-08-10T13:29:01.835" v="112" actId="47"/>
        <pc:sldMkLst>
          <pc:docMk/>
          <pc:sldMk cId="363826598" sldId="2147376173"/>
        </pc:sldMkLst>
      </pc:sldChg>
      <pc:sldChg chg="add">
        <pc:chgData name="Nashawaty, Nour" userId="88a6311e-4961-4c1b-a6e3-6f60e2929540" providerId="ADAL" clId="{1CC0050F-C6B5-46C7-B6B5-7655D86897A5}" dt="2022-08-10T13:27:42.869" v="103"/>
        <pc:sldMkLst>
          <pc:docMk/>
          <pc:sldMk cId="1738015656" sldId="2147376181"/>
        </pc:sldMkLst>
      </pc:sldChg>
      <pc:sldChg chg="del">
        <pc:chgData name="Nashawaty, Nour" userId="88a6311e-4961-4c1b-a6e3-6f60e2929540" providerId="ADAL" clId="{1CC0050F-C6B5-46C7-B6B5-7655D86897A5}" dt="2022-08-10T13:27:44.280" v="104" actId="47"/>
        <pc:sldMkLst>
          <pc:docMk/>
          <pc:sldMk cId="801615512" sldId="2147376184"/>
        </pc:sldMkLst>
      </pc:sldChg>
      <pc:sldChg chg="del">
        <pc:chgData name="Nashawaty, Nour" userId="88a6311e-4961-4c1b-a6e3-6f60e2929540" providerId="ADAL" clId="{1CC0050F-C6B5-46C7-B6B5-7655D86897A5}" dt="2022-08-10T13:28:15.755" v="110" actId="47"/>
        <pc:sldMkLst>
          <pc:docMk/>
          <pc:sldMk cId="2790857622" sldId="2147376203"/>
        </pc:sldMkLst>
      </pc:sldChg>
      <pc:sldChg chg="modSp add del mod">
        <pc:chgData name="Nashawaty, Nour" userId="88a6311e-4961-4c1b-a6e3-6f60e2929540" providerId="ADAL" clId="{1CC0050F-C6B5-46C7-B6B5-7655D86897A5}" dt="2022-08-10T13:29:01.840" v="114"/>
        <pc:sldMkLst>
          <pc:docMk/>
          <pc:sldMk cId="1369216071" sldId="2147376204"/>
        </pc:sldMkLst>
        <pc:graphicFrameChg chg="mod">
          <ac:chgData name="Nashawaty, Nour" userId="88a6311e-4961-4c1b-a6e3-6f60e2929540" providerId="ADAL" clId="{1CC0050F-C6B5-46C7-B6B5-7655D86897A5}" dt="2022-08-10T13:29:01.840" v="114"/>
          <ac:graphicFrameMkLst>
            <pc:docMk/>
            <pc:sldMk cId="1369216071" sldId="2147376204"/>
            <ac:graphicFrameMk id="6" creationId="{E60B2B87-6931-434D-AFD6-EA313FE3628D}"/>
          </ac:graphicFrameMkLst>
        </pc:graphicFrameChg>
      </pc:sldChg>
      <pc:sldChg chg="del">
        <pc:chgData name="Nashawaty, Nour" userId="88a6311e-4961-4c1b-a6e3-6f60e2929540" providerId="ADAL" clId="{1CC0050F-C6B5-46C7-B6B5-7655D86897A5}" dt="2022-08-10T13:27:56.560" v="106" actId="47"/>
        <pc:sldMkLst>
          <pc:docMk/>
          <pc:sldMk cId="4047195439" sldId="2147376213"/>
        </pc:sldMkLst>
      </pc:sldChg>
      <pc:sldChg chg="add">
        <pc:chgData name="Nashawaty, Nour" userId="88a6311e-4961-4c1b-a6e3-6f60e2929540" providerId="ADAL" clId="{1CC0050F-C6B5-46C7-B6B5-7655D86897A5}" dt="2022-08-10T13:27:55.357" v="105"/>
        <pc:sldMkLst>
          <pc:docMk/>
          <pc:sldMk cId="1697324301" sldId="2147376214"/>
        </pc:sldMkLst>
      </pc:sldChg>
      <pc:sldChg chg="del">
        <pc:chgData name="Nashawaty, Nour" userId="88a6311e-4961-4c1b-a6e3-6f60e2929540" providerId="ADAL" clId="{1CC0050F-C6B5-46C7-B6B5-7655D86897A5}" dt="2022-08-10T13:28:03.313" v="108" actId="47"/>
        <pc:sldMkLst>
          <pc:docMk/>
          <pc:sldMk cId="676604450" sldId="2147376219"/>
        </pc:sldMkLst>
      </pc:sldChg>
      <pc:sldChg chg="add">
        <pc:chgData name="Nashawaty, Nour" userId="88a6311e-4961-4c1b-a6e3-6f60e2929540" providerId="ADAL" clId="{1CC0050F-C6B5-46C7-B6B5-7655D86897A5}" dt="2022-08-10T13:28:01.870" v="107"/>
        <pc:sldMkLst>
          <pc:docMk/>
          <pc:sldMk cId="2425176469" sldId="2147376220"/>
        </pc:sldMkLst>
      </pc:sldChg>
      <pc:sldChg chg="add">
        <pc:chgData name="Nashawaty, Nour" userId="88a6311e-4961-4c1b-a6e3-6f60e2929540" providerId="ADAL" clId="{1CC0050F-C6B5-46C7-B6B5-7655D86897A5}" dt="2022-08-10T13:28:10.845" v="109"/>
        <pc:sldMkLst>
          <pc:docMk/>
          <pc:sldMk cId="869580770" sldId="2147376230"/>
        </pc:sldMkLst>
      </pc:sldChg>
    </pc:docChg>
  </pc:docChgLst>
  <pc:docChgLst>
    <pc:chgData name="Nashawaty, Nour" userId="88a6311e-4961-4c1b-a6e3-6f60e2929540" providerId="ADAL" clId="{CE1C0525-A358-4DFB-AE96-19CAA34247C7}"/>
    <pc:docChg chg="custSel addSld delSld modSld modSection replTag">
      <pc:chgData name="Nashawaty, Nour" userId="88a6311e-4961-4c1b-a6e3-6f60e2929540" providerId="ADAL" clId="{CE1C0525-A358-4DFB-AE96-19CAA34247C7}" dt="2022-08-10T13:40:18.004" v="108"/>
      <pc:docMkLst>
        <pc:docMk/>
      </pc:docMkLst>
      <pc:sldChg chg="addSp delSp modSp mod">
        <pc:chgData name="Nashawaty, Nour" userId="88a6311e-4961-4c1b-a6e3-6f60e2929540" providerId="ADAL" clId="{CE1C0525-A358-4DFB-AE96-19CAA34247C7}" dt="2022-08-10T13:39:22.877" v="98"/>
        <pc:sldMkLst>
          <pc:docMk/>
          <pc:sldMk cId="1010605613" sldId="2142532888"/>
        </pc:sldMkLst>
        <pc:spChg chg="add del mod modVis">
          <ac:chgData name="Nashawaty, Nour" userId="88a6311e-4961-4c1b-a6e3-6f60e2929540" providerId="ADAL" clId="{CE1C0525-A358-4DFB-AE96-19CAA34247C7}" dt="2022-08-10T13:39:22.876" v="96"/>
          <ac:spMkLst>
            <pc:docMk/>
            <pc:sldMk cId="1010605613" sldId="2142532888"/>
            <ac:spMk id="2" creationId="{2EFE5B18-1DE0-495F-9443-60E3E99DBB67}"/>
          </ac:spMkLst>
        </pc:spChg>
        <pc:spChg chg="mod">
          <ac:chgData name="Nashawaty, Nour" userId="88a6311e-4961-4c1b-a6e3-6f60e2929540" providerId="ADAL" clId="{CE1C0525-A358-4DFB-AE96-19CAA34247C7}" dt="2022-08-10T13:39:22.810" v="4" actId="948"/>
          <ac:spMkLst>
            <pc:docMk/>
            <pc:sldMk cId="1010605613" sldId="2142532888"/>
            <ac:spMk id="17" creationId="{06303E1E-C06D-4EF8-9316-954DCBDD6779}"/>
          </ac:spMkLst>
        </pc:spChg>
        <pc:graphicFrameChg chg="mod">
          <ac:chgData name="Nashawaty, Nour" userId="88a6311e-4961-4c1b-a6e3-6f60e2929540" providerId="ADAL" clId="{CE1C0525-A358-4DFB-AE96-19CAA34247C7}" dt="2022-08-10T13:39:22.877" v="98"/>
          <ac:graphicFrameMkLst>
            <pc:docMk/>
            <pc:sldMk cId="1010605613" sldId="2142532888"/>
            <ac:graphicFrameMk id="3" creationId="{E951F43E-BA89-472C-A002-DA62C9ADBD5F}"/>
          </ac:graphicFrameMkLst>
        </pc:graphicFrameChg>
      </pc:sldChg>
      <pc:sldChg chg="del">
        <pc:chgData name="Nashawaty, Nour" userId="88a6311e-4961-4c1b-a6e3-6f60e2929540" providerId="ADAL" clId="{CE1C0525-A358-4DFB-AE96-19CAA34247C7}" dt="2022-08-10T13:39:59.918" v="107" actId="47"/>
        <pc:sldMkLst>
          <pc:docMk/>
          <pc:sldMk cId="363826598" sldId="2147376173"/>
        </pc:sldMkLst>
      </pc:sldChg>
      <pc:sldChg chg="del">
        <pc:chgData name="Nashawaty, Nour" userId="88a6311e-4961-4c1b-a6e3-6f60e2929540" providerId="ADAL" clId="{CE1C0525-A358-4DFB-AE96-19CAA34247C7}" dt="2022-08-10T13:39:33.825" v="100" actId="47"/>
        <pc:sldMkLst>
          <pc:docMk/>
          <pc:sldMk cId="2622265052" sldId="2147376185"/>
        </pc:sldMkLst>
      </pc:sldChg>
      <pc:sldChg chg="add">
        <pc:chgData name="Nashawaty, Nour" userId="88a6311e-4961-4c1b-a6e3-6f60e2929540" providerId="ADAL" clId="{CE1C0525-A358-4DFB-AE96-19CAA34247C7}" dt="2022-08-10T13:39:32.595" v="99"/>
        <pc:sldMkLst>
          <pc:docMk/>
          <pc:sldMk cId="320754104" sldId="2147376186"/>
        </pc:sldMkLst>
      </pc:sldChg>
      <pc:sldChg chg="add">
        <pc:chgData name="Nashawaty, Nour" userId="88a6311e-4961-4c1b-a6e3-6f60e2929540" providerId="ADAL" clId="{CE1C0525-A358-4DFB-AE96-19CAA34247C7}" dt="2022-08-10T13:39:48.591" v="103"/>
        <pc:sldMkLst>
          <pc:docMk/>
          <pc:sldMk cId="2382654058" sldId="2147376196"/>
        </pc:sldMkLst>
      </pc:sldChg>
      <pc:sldChg chg="add del">
        <pc:chgData name="Nashawaty, Nour" userId="88a6311e-4961-4c1b-a6e3-6f60e2929540" providerId="ADAL" clId="{CE1C0525-A358-4DFB-AE96-19CAA34247C7}" dt="2022-08-10T13:40:18.004" v="108"/>
        <pc:sldMkLst>
          <pc:docMk/>
          <pc:sldMk cId="1369216071" sldId="2147376204"/>
        </pc:sldMkLst>
      </pc:sldChg>
      <pc:sldChg chg="del">
        <pc:chgData name="Nashawaty, Nour" userId="88a6311e-4961-4c1b-a6e3-6f60e2929540" providerId="ADAL" clId="{CE1C0525-A358-4DFB-AE96-19CAA34247C7}" dt="2022-08-10T13:39:55.813" v="105" actId="47"/>
        <pc:sldMkLst>
          <pc:docMk/>
          <pc:sldMk cId="2449512326" sldId="2147376205"/>
        </pc:sldMkLst>
      </pc:sldChg>
      <pc:sldChg chg="del">
        <pc:chgData name="Nashawaty, Nour" userId="88a6311e-4961-4c1b-a6e3-6f60e2929540" providerId="ADAL" clId="{CE1C0525-A358-4DFB-AE96-19CAA34247C7}" dt="2022-08-10T13:39:40.449" v="101" actId="47"/>
        <pc:sldMkLst>
          <pc:docMk/>
          <pc:sldMk cId="3372268756" sldId="2147376215"/>
        </pc:sldMkLst>
      </pc:sldChg>
      <pc:sldChg chg="add">
        <pc:chgData name="Nashawaty, Nour" userId="88a6311e-4961-4c1b-a6e3-6f60e2929540" providerId="ADAL" clId="{CE1C0525-A358-4DFB-AE96-19CAA34247C7}" dt="2022-08-10T13:39:41.902" v="102"/>
        <pc:sldMkLst>
          <pc:docMk/>
          <pc:sldMk cId="4280381759" sldId="2147376216"/>
        </pc:sldMkLst>
      </pc:sldChg>
      <pc:sldChg chg="del">
        <pc:chgData name="Nashawaty, Nour" userId="88a6311e-4961-4c1b-a6e3-6f60e2929540" providerId="ADAL" clId="{CE1C0525-A358-4DFB-AE96-19CAA34247C7}" dt="2022-08-10T13:39:50.063" v="104" actId="47"/>
        <pc:sldMkLst>
          <pc:docMk/>
          <pc:sldMk cId="3106828466" sldId="2147376221"/>
        </pc:sldMkLst>
      </pc:sldChg>
      <pc:sldChg chg="add">
        <pc:chgData name="Nashawaty, Nour" userId="88a6311e-4961-4c1b-a6e3-6f60e2929540" providerId="ADAL" clId="{CE1C0525-A358-4DFB-AE96-19CAA34247C7}" dt="2022-08-10T13:39:57.095" v="106"/>
        <pc:sldMkLst>
          <pc:docMk/>
          <pc:sldMk cId="733116633" sldId="2147376230"/>
        </pc:sldMkLst>
      </pc:sldChg>
    </pc:docChg>
  </pc:docChgLst>
  <pc:docChgLst>
    <pc:chgData name="Gabzhalilov, Askar" userId="5cca06d5-86f2-4ea5-9b38-80fb7ac99644" providerId="ADAL" clId="{60CE7432-4ED5-4E5F-B1CA-166244A10233}"/>
    <pc:docChg chg="addSld delSld modSld modSection">
      <pc:chgData name="Gabzhalilov, Askar" userId="5cca06d5-86f2-4ea5-9b38-80fb7ac99644" providerId="ADAL" clId="{60CE7432-4ED5-4E5F-B1CA-166244A10233}" dt="2022-08-10T14:48:26.010" v="3" actId="47"/>
      <pc:docMkLst>
        <pc:docMk/>
      </pc:docMkLst>
      <pc:sldChg chg="del">
        <pc:chgData name="Gabzhalilov, Askar" userId="5cca06d5-86f2-4ea5-9b38-80fb7ac99644" providerId="ADAL" clId="{60CE7432-4ED5-4E5F-B1CA-166244A10233}" dt="2022-08-10T14:48:26.010" v="3" actId="47"/>
        <pc:sldMkLst>
          <pc:docMk/>
          <pc:sldMk cId="1569472442" sldId="2147376178"/>
        </pc:sldMkLst>
      </pc:sldChg>
      <pc:sldChg chg="add del">
        <pc:chgData name="Gabzhalilov, Askar" userId="5cca06d5-86f2-4ea5-9b38-80fb7ac99644" providerId="ADAL" clId="{60CE7432-4ED5-4E5F-B1CA-166244A10233}" dt="2022-08-10T14:48:16.600" v="1"/>
        <pc:sldMkLst>
          <pc:docMk/>
          <pc:sldMk cId="1326888056" sldId="2147376224"/>
        </pc:sldMkLst>
      </pc:sldChg>
      <pc:sldChg chg="del">
        <pc:chgData name="Gabzhalilov, Askar" userId="5cca06d5-86f2-4ea5-9b38-80fb7ac99644" providerId="ADAL" clId="{60CE7432-4ED5-4E5F-B1CA-166244A10233}" dt="2022-08-10T14:48:10.685" v="0" actId="47"/>
        <pc:sldMkLst>
          <pc:docMk/>
          <pc:sldMk cId="3009302484" sldId="2147376229"/>
        </pc:sldMkLst>
      </pc:sldChg>
      <pc:sldChg chg="add">
        <pc:chgData name="Gabzhalilov, Askar" userId="5cca06d5-86f2-4ea5-9b38-80fb7ac99644" providerId="ADAL" clId="{60CE7432-4ED5-4E5F-B1CA-166244A10233}" dt="2022-08-10T14:48:24.228" v="2"/>
        <pc:sldMkLst>
          <pc:docMk/>
          <pc:sldMk cId="681855172" sldId="2147376233"/>
        </pc:sldMkLst>
      </pc:sldChg>
    </pc:docChg>
  </pc:docChgLst>
  <pc:docChgLst>
    <pc:chgData name="Nashawaty, Nour" userId="88a6311e-4961-4c1b-a6e3-6f60e2929540" providerId="ADAL" clId="{29A47E4E-F244-44E4-9642-083AF88EE292}"/>
    <pc:docChg chg="custSel addSld delSld modSld sldOrd modSection replTag">
      <pc:chgData name="Nashawaty, Nour" userId="88a6311e-4961-4c1b-a6e3-6f60e2929540" providerId="ADAL" clId="{29A47E4E-F244-44E4-9642-083AF88EE292}" dt="2022-08-10T13:44:13.331" v="164" actId="20577"/>
      <pc:docMkLst>
        <pc:docMk/>
      </pc:docMkLst>
      <pc:sldChg chg="addSp delSp modSp mod">
        <pc:chgData name="Nashawaty, Nour" userId="88a6311e-4961-4c1b-a6e3-6f60e2929540" providerId="ADAL" clId="{29A47E4E-F244-44E4-9642-083AF88EE292}" dt="2022-08-10T13:42:05.529" v="104"/>
        <pc:sldMkLst>
          <pc:docMk/>
          <pc:sldMk cId="1010605613" sldId="2142532888"/>
        </pc:sldMkLst>
        <pc:spChg chg="add del mod modVis">
          <ac:chgData name="Nashawaty, Nour" userId="88a6311e-4961-4c1b-a6e3-6f60e2929540" providerId="ADAL" clId="{29A47E4E-F244-44E4-9642-083AF88EE292}" dt="2022-08-10T13:42:05.528" v="102"/>
          <ac:spMkLst>
            <pc:docMk/>
            <pc:sldMk cId="1010605613" sldId="2142532888"/>
            <ac:spMk id="2" creationId="{D903BCF5-4A82-4FD1-8C0D-A4093C821F7D}"/>
          </ac:spMkLst>
        </pc:spChg>
        <pc:spChg chg="mod">
          <ac:chgData name="Nashawaty, Nour" userId="88a6311e-4961-4c1b-a6e3-6f60e2929540" providerId="ADAL" clId="{29A47E4E-F244-44E4-9642-083AF88EE292}" dt="2022-08-10T13:42:05.465" v="10" actId="948"/>
          <ac:spMkLst>
            <pc:docMk/>
            <pc:sldMk cId="1010605613" sldId="2142532888"/>
            <ac:spMk id="17" creationId="{06303E1E-C06D-4EF8-9316-954DCBDD6779}"/>
          </ac:spMkLst>
        </pc:spChg>
        <pc:graphicFrameChg chg="mod">
          <ac:chgData name="Nashawaty, Nour" userId="88a6311e-4961-4c1b-a6e3-6f60e2929540" providerId="ADAL" clId="{29A47E4E-F244-44E4-9642-083AF88EE292}" dt="2022-08-10T13:42:05.529" v="104"/>
          <ac:graphicFrameMkLst>
            <pc:docMk/>
            <pc:sldMk cId="1010605613" sldId="2142532888"/>
            <ac:graphicFrameMk id="3" creationId="{E951F43E-BA89-472C-A002-DA62C9ADBD5F}"/>
          </ac:graphicFrameMkLst>
        </pc:graphicFrameChg>
      </pc:sldChg>
      <pc:sldChg chg="del">
        <pc:chgData name="Nashawaty, Nour" userId="88a6311e-4961-4c1b-a6e3-6f60e2929540" providerId="ADAL" clId="{29A47E4E-F244-44E4-9642-083AF88EE292}" dt="2022-08-10T13:42:55.885" v="114" actId="47"/>
        <pc:sldMkLst>
          <pc:docMk/>
          <pc:sldMk cId="4269021584" sldId="2147376154"/>
        </pc:sldMkLst>
      </pc:sldChg>
      <pc:sldChg chg="add">
        <pc:chgData name="Nashawaty, Nour" userId="88a6311e-4961-4c1b-a6e3-6f60e2929540" providerId="ADAL" clId="{29A47E4E-F244-44E4-9642-083AF88EE292}" dt="2022-08-10T13:42:53.413" v="113"/>
        <pc:sldMkLst>
          <pc:docMk/>
          <pc:sldMk cId="363826598" sldId="2147376173"/>
        </pc:sldMkLst>
      </pc:sldChg>
      <pc:sldChg chg="del">
        <pc:chgData name="Nashawaty, Nour" userId="88a6311e-4961-4c1b-a6e3-6f60e2929540" providerId="ADAL" clId="{29A47E4E-F244-44E4-9642-083AF88EE292}" dt="2022-08-10T13:42:18.144" v="106" actId="47"/>
        <pc:sldMkLst>
          <pc:docMk/>
          <pc:sldMk cId="320754104" sldId="2147376186"/>
        </pc:sldMkLst>
      </pc:sldChg>
      <pc:sldChg chg="add">
        <pc:chgData name="Nashawaty, Nour" userId="88a6311e-4961-4c1b-a6e3-6f60e2929540" providerId="ADAL" clId="{29A47E4E-F244-44E4-9642-083AF88EE292}" dt="2022-08-10T13:42:16.852" v="105"/>
        <pc:sldMkLst>
          <pc:docMk/>
          <pc:sldMk cId="3207257752" sldId="2147376187"/>
        </pc:sldMkLst>
      </pc:sldChg>
      <pc:sldChg chg="del">
        <pc:chgData name="Nashawaty, Nour" userId="88a6311e-4961-4c1b-a6e3-6f60e2929540" providerId="ADAL" clId="{29A47E4E-F244-44E4-9642-083AF88EE292}" dt="2022-08-10T13:42:38" v="110" actId="47"/>
        <pc:sldMkLst>
          <pc:docMk/>
          <pc:sldMk cId="2382654058" sldId="2147376196"/>
        </pc:sldMkLst>
      </pc:sldChg>
      <pc:sldChg chg="del">
        <pc:chgData name="Nashawaty, Nour" userId="88a6311e-4961-4c1b-a6e3-6f60e2929540" providerId="ADAL" clId="{29A47E4E-F244-44E4-9642-083AF88EE292}" dt="2022-08-10T13:42:55.885" v="114" actId="47"/>
        <pc:sldMkLst>
          <pc:docMk/>
          <pc:sldMk cId="1369216071" sldId="2147376204"/>
        </pc:sldMkLst>
      </pc:sldChg>
      <pc:sldChg chg="add">
        <pc:chgData name="Nashawaty, Nour" userId="88a6311e-4961-4c1b-a6e3-6f60e2929540" providerId="ADAL" clId="{29A47E4E-F244-44E4-9642-083AF88EE292}" dt="2022-08-10T13:42:44.617" v="111"/>
        <pc:sldMkLst>
          <pc:docMk/>
          <pc:sldMk cId="1477631219" sldId="2147376207"/>
        </pc:sldMkLst>
      </pc:sldChg>
      <pc:sldChg chg="del">
        <pc:chgData name="Nashawaty, Nour" userId="88a6311e-4961-4c1b-a6e3-6f60e2929540" providerId="ADAL" clId="{29A47E4E-F244-44E4-9642-083AF88EE292}" dt="2022-08-10T13:42:30.760" v="108" actId="47"/>
        <pc:sldMkLst>
          <pc:docMk/>
          <pc:sldMk cId="4280381759" sldId="2147376216"/>
        </pc:sldMkLst>
      </pc:sldChg>
      <pc:sldChg chg="add">
        <pc:chgData name="Nashawaty, Nour" userId="88a6311e-4961-4c1b-a6e3-6f60e2929540" providerId="ADAL" clId="{29A47E4E-F244-44E4-9642-083AF88EE292}" dt="2022-08-10T13:42:29.299" v="107"/>
        <pc:sldMkLst>
          <pc:docMk/>
          <pc:sldMk cId="23369969" sldId="2147376218"/>
        </pc:sldMkLst>
      </pc:sldChg>
      <pc:sldChg chg="add">
        <pc:chgData name="Nashawaty, Nour" userId="88a6311e-4961-4c1b-a6e3-6f60e2929540" providerId="ADAL" clId="{29A47E4E-F244-44E4-9642-083AF88EE292}" dt="2022-08-10T13:42:36.266" v="109"/>
        <pc:sldMkLst>
          <pc:docMk/>
          <pc:sldMk cId="1154016776" sldId="2147376222"/>
        </pc:sldMkLst>
      </pc:sldChg>
      <pc:sldChg chg="modSp add mod ord">
        <pc:chgData name="Nashawaty, Nour" userId="88a6311e-4961-4c1b-a6e3-6f60e2929540" providerId="ADAL" clId="{29A47E4E-F244-44E4-9642-083AF88EE292}" dt="2022-08-10T13:43:27.900" v="119" actId="2165"/>
        <pc:sldMkLst>
          <pc:docMk/>
          <pc:sldMk cId="609992407" sldId="2147376230"/>
        </pc:sldMkLst>
        <pc:graphicFrameChg chg="modGraphic">
          <ac:chgData name="Nashawaty, Nour" userId="88a6311e-4961-4c1b-a6e3-6f60e2929540" providerId="ADAL" clId="{29A47E4E-F244-44E4-9642-083AF88EE292}" dt="2022-08-10T13:43:27.900" v="119" actId="2165"/>
          <ac:graphicFrameMkLst>
            <pc:docMk/>
            <pc:sldMk cId="609992407" sldId="2147376230"/>
            <ac:graphicFrameMk id="8" creationId="{A5629068-9ACF-4966-B33F-445BEF896A9A}"/>
          </ac:graphicFrameMkLst>
        </pc:graphicFrameChg>
      </pc:sldChg>
      <pc:sldChg chg="del">
        <pc:chgData name="Nashawaty, Nour" userId="88a6311e-4961-4c1b-a6e3-6f60e2929540" providerId="ADAL" clId="{29A47E4E-F244-44E4-9642-083AF88EE292}" dt="2022-08-10T13:42:45.720" v="112" actId="47"/>
        <pc:sldMkLst>
          <pc:docMk/>
          <pc:sldMk cId="733116633" sldId="2147376230"/>
        </pc:sldMkLst>
      </pc:sldChg>
      <pc:sldChg chg="add">
        <pc:chgData name="Nashawaty, Nour" userId="88a6311e-4961-4c1b-a6e3-6f60e2929540" providerId="ADAL" clId="{29A47E4E-F244-44E4-9642-083AF88EE292}" dt="2022-08-10T13:42:59.569" v="115"/>
        <pc:sldMkLst>
          <pc:docMk/>
          <pc:sldMk cId="2614942182" sldId="2147376231"/>
        </pc:sldMkLst>
      </pc:sldChg>
      <pc:sldChg chg="modSp add mod">
        <pc:chgData name="Nashawaty, Nour" userId="88a6311e-4961-4c1b-a6e3-6f60e2929540" providerId="ADAL" clId="{29A47E4E-F244-44E4-9642-083AF88EE292}" dt="2022-08-10T13:44:13.331" v="164" actId="20577"/>
        <pc:sldMkLst>
          <pc:docMk/>
          <pc:sldMk cId="725071346" sldId="2147376232"/>
        </pc:sldMkLst>
        <pc:graphicFrameChg chg="mod modGraphic">
          <ac:chgData name="Nashawaty, Nour" userId="88a6311e-4961-4c1b-a6e3-6f60e2929540" providerId="ADAL" clId="{29A47E4E-F244-44E4-9642-083AF88EE292}" dt="2022-08-10T13:44:13.331" v="164" actId="20577"/>
          <ac:graphicFrameMkLst>
            <pc:docMk/>
            <pc:sldMk cId="725071346" sldId="2147376232"/>
            <ac:graphicFrameMk id="8" creationId="{A5629068-9ACF-4966-B33F-445BEF896A9A}"/>
          </ac:graphicFrameMkLst>
        </pc:graphicFrameChg>
      </pc:sldChg>
      <pc:sldChg chg="add del">
        <pc:chgData name="Nashawaty, Nour" userId="88a6311e-4961-4c1b-a6e3-6f60e2929540" providerId="ADAL" clId="{29A47E4E-F244-44E4-9642-083AF88EE292}" dt="2022-08-10T13:43:38.758" v="125"/>
        <pc:sldMkLst>
          <pc:docMk/>
          <pc:sldMk cId="215817825" sldId="2147376233"/>
        </pc:sldMkLst>
      </pc:sldChg>
    </pc:docChg>
  </pc:docChgLst>
  <pc:docChgLst>
    <pc:chgData name="Nashawaty, Nour" userId="88a6311e-4961-4c1b-a6e3-6f60e2929540" providerId="ADAL" clId="{8C34267E-AE11-4468-ABEB-B6C5D001163A}"/>
    <pc:docChg chg="undo custSel addSld delSld modSld sldOrd modSection replTag">
      <pc:chgData name="Nashawaty, Nour" userId="88a6311e-4961-4c1b-a6e3-6f60e2929540" providerId="ADAL" clId="{8C34267E-AE11-4468-ABEB-B6C5D001163A}" dt="2022-08-10T13:38:14.963" v="247" actId="20577"/>
      <pc:docMkLst>
        <pc:docMk/>
      </pc:docMkLst>
      <pc:sldChg chg="addSp delSp modSp mod">
        <pc:chgData name="Nashawaty, Nour" userId="88a6311e-4961-4c1b-a6e3-6f60e2929540" providerId="ADAL" clId="{8C34267E-AE11-4468-ABEB-B6C5D001163A}" dt="2022-08-10T13:34:55.997" v="126"/>
        <pc:sldMkLst>
          <pc:docMk/>
          <pc:sldMk cId="1010605613" sldId="2142532888"/>
        </pc:sldMkLst>
        <pc:spChg chg="add del mod modVis">
          <ac:chgData name="Nashawaty, Nour" userId="88a6311e-4961-4c1b-a6e3-6f60e2929540" providerId="ADAL" clId="{8C34267E-AE11-4468-ABEB-B6C5D001163A}" dt="2022-08-10T13:34:55.997" v="124"/>
          <ac:spMkLst>
            <pc:docMk/>
            <pc:sldMk cId="1010605613" sldId="2142532888"/>
            <ac:spMk id="2" creationId="{36B064A3-0646-479C-986C-D18F78E1CADE}"/>
          </ac:spMkLst>
        </pc:spChg>
        <pc:spChg chg="mod">
          <ac:chgData name="Nashawaty, Nour" userId="88a6311e-4961-4c1b-a6e3-6f60e2929540" providerId="ADAL" clId="{8C34267E-AE11-4468-ABEB-B6C5D001163A}" dt="2022-08-10T13:34:55.950" v="32" actId="948"/>
          <ac:spMkLst>
            <pc:docMk/>
            <pc:sldMk cId="1010605613" sldId="2142532888"/>
            <ac:spMk id="17" creationId="{06303E1E-C06D-4EF8-9316-954DCBDD6779}"/>
          </ac:spMkLst>
        </pc:spChg>
        <pc:graphicFrameChg chg="mod">
          <ac:chgData name="Nashawaty, Nour" userId="88a6311e-4961-4c1b-a6e3-6f60e2929540" providerId="ADAL" clId="{8C34267E-AE11-4468-ABEB-B6C5D001163A}" dt="2022-08-10T13:34:55.997" v="126"/>
          <ac:graphicFrameMkLst>
            <pc:docMk/>
            <pc:sldMk cId="1010605613" sldId="2142532888"/>
            <ac:graphicFrameMk id="3" creationId="{E951F43E-BA89-472C-A002-DA62C9ADBD5F}"/>
          </ac:graphicFrameMkLst>
        </pc:graphicFrameChg>
      </pc:sldChg>
      <pc:sldChg chg="del">
        <pc:chgData name="Nashawaty, Nour" userId="88a6311e-4961-4c1b-a6e3-6f60e2929540" providerId="ADAL" clId="{8C34267E-AE11-4468-ABEB-B6C5D001163A}" dt="2022-08-10T13:35:43.100" v="135" actId="47"/>
        <pc:sldMkLst>
          <pc:docMk/>
          <pc:sldMk cId="260507409" sldId="2147376173"/>
        </pc:sldMkLst>
      </pc:sldChg>
      <pc:sldChg chg="modSp add mod">
        <pc:chgData name="Nashawaty, Nour" userId="88a6311e-4961-4c1b-a6e3-6f60e2929540" providerId="ADAL" clId="{8C34267E-AE11-4468-ABEB-B6C5D001163A}" dt="2022-08-10T13:38:14.963" v="247" actId="20577"/>
        <pc:sldMkLst>
          <pc:docMk/>
          <pc:sldMk cId="363826598" sldId="2147376173"/>
        </pc:sldMkLst>
        <pc:graphicFrameChg chg="mod modGraphic">
          <ac:chgData name="Nashawaty, Nour" userId="88a6311e-4961-4c1b-a6e3-6f60e2929540" providerId="ADAL" clId="{8C34267E-AE11-4468-ABEB-B6C5D001163A}" dt="2022-08-10T13:38:14.963" v="247" actId="20577"/>
          <ac:graphicFrameMkLst>
            <pc:docMk/>
            <pc:sldMk cId="363826598" sldId="2147376173"/>
            <ac:graphicFrameMk id="8" creationId="{A5629068-9ACF-4966-B33F-445BEF896A9A}"/>
          </ac:graphicFrameMkLst>
        </pc:graphicFrameChg>
      </pc:sldChg>
      <pc:sldChg chg="del">
        <pc:chgData name="Nashawaty, Nour" userId="88a6311e-4961-4c1b-a6e3-6f60e2929540" providerId="ADAL" clId="{8C34267E-AE11-4468-ABEB-B6C5D001163A}" dt="2022-08-10T13:35:11.570" v="128" actId="47"/>
        <pc:sldMkLst>
          <pc:docMk/>
          <pc:sldMk cId="1738015656" sldId="2147376181"/>
        </pc:sldMkLst>
      </pc:sldChg>
      <pc:sldChg chg="add">
        <pc:chgData name="Nashawaty, Nour" userId="88a6311e-4961-4c1b-a6e3-6f60e2929540" providerId="ADAL" clId="{8C34267E-AE11-4468-ABEB-B6C5D001163A}" dt="2022-08-10T13:35:10.155" v="127"/>
        <pc:sldMkLst>
          <pc:docMk/>
          <pc:sldMk cId="2622265052" sldId="2147376185"/>
        </pc:sldMkLst>
      </pc:sldChg>
      <pc:sldChg chg="modSp add del mod ord">
        <pc:chgData name="Nashawaty, Nour" userId="88a6311e-4961-4c1b-a6e3-6f60e2929540" providerId="ADAL" clId="{8C34267E-AE11-4468-ABEB-B6C5D001163A}" dt="2022-08-10T13:36:30.603" v="155"/>
        <pc:sldMkLst>
          <pc:docMk/>
          <pc:sldMk cId="1369216071" sldId="2147376204"/>
        </pc:sldMkLst>
        <pc:graphicFrameChg chg="mod modGraphic">
          <ac:chgData name="Nashawaty, Nour" userId="88a6311e-4961-4c1b-a6e3-6f60e2929540" providerId="ADAL" clId="{8C34267E-AE11-4468-ABEB-B6C5D001163A}" dt="2022-08-10T13:36:30.603" v="155"/>
          <ac:graphicFrameMkLst>
            <pc:docMk/>
            <pc:sldMk cId="1369216071" sldId="2147376204"/>
            <ac:graphicFrameMk id="8" creationId="{A5629068-9ACF-4966-B33F-445BEF896A9A}"/>
          </ac:graphicFrameMkLst>
        </pc:graphicFrameChg>
      </pc:sldChg>
      <pc:sldChg chg="add">
        <pc:chgData name="Nashawaty, Nour" userId="88a6311e-4961-4c1b-a6e3-6f60e2929540" providerId="ADAL" clId="{8C34267E-AE11-4468-ABEB-B6C5D001163A}" dt="2022-08-10T13:35:38.556" v="133"/>
        <pc:sldMkLst>
          <pc:docMk/>
          <pc:sldMk cId="2449512326" sldId="2147376205"/>
        </pc:sldMkLst>
      </pc:sldChg>
      <pc:sldChg chg="del">
        <pc:chgData name="Nashawaty, Nour" userId="88a6311e-4961-4c1b-a6e3-6f60e2929540" providerId="ADAL" clId="{8C34267E-AE11-4468-ABEB-B6C5D001163A}" dt="2022-08-10T13:35:22.251" v="130" actId="47"/>
        <pc:sldMkLst>
          <pc:docMk/>
          <pc:sldMk cId="1697324301" sldId="2147376214"/>
        </pc:sldMkLst>
      </pc:sldChg>
      <pc:sldChg chg="add">
        <pc:chgData name="Nashawaty, Nour" userId="88a6311e-4961-4c1b-a6e3-6f60e2929540" providerId="ADAL" clId="{8C34267E-AE11-4468-ABEB-B6C5D001163A}" dt="2022-08-10T13:35:21.101" v="129"/>
        <pc:sldMkLst>
          <pc:docMk/>
          <pc:sldMk cId="3372268756" sldId="2147376215"/>
        </pc:sldMkLst>
      </pc:sldChg>
      <pc:sldChg chg="del">
        <pc:chgData name="Nashawaty, Nour" userId="88a6311e-4961-4c1b-a6e3-6f60e2929540" providerId="ADAL" clId="{8C34267E-AE11-4468-ABEB-B6C5D001163A}" dt="2022-08-10T13:35:29.865" v="132" actId="47"/>
        <pc:sldMkLst>
          <pc:docMk/>
          <pc:sldMk cId="2425176469" sldId="2147376220"/>
        </pc:sldMkLst>
      </pc:sldChg>
      <pc:sldChg chg="add">
        <pc:chgData name="Nashawaty, Nour" userId="88a6311e-4961-4c1b-a6e3-6f60e2929540" providerId="ADAL" clId="{8C34267E-AE11-4468-ABEB-B6C5D001163A}" dt="2022-08-10T13:35:28.266" v="131"/>
        <pc:sldMkLst>
          <pc:docMk/>
          <pc:sldMk cId="3106828466" sldId="2147376221"/>
        </pc:sldMkLst>
      </pc:sldChg>
      <pc:sldChg chg="del">
        <pc:chgData name="Nashawaty, Nour" userId="88a6311e-4961-4c1b-a6e3-6f60e2929540" providerId="ADAL" clId="{8C34267E-AE11-4468-ABEB-B6C5D001163A}" dt="2022-08-10T13:35:39.946" v="134" actId="47"/>
        <pc:sldMkLst>
          <pc:docMk/>
          <pc:sldMk cId="869580770" sldId="2147376230"/>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xlsb"/></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Binary_Worksheet9.xlsb"/></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Binary_Worksheet10.xlsb"/></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Binary_Worksheet11.xlsb"/></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Binary_Worksheet12.xlsb"/></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Binary_Worksheet1.xlsb"/></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Binary_Worksheet2.xlsb"/></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Binary_Worksheet3.xlsb"/></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Binary_Worksheet4.xlsb"/></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Binary_Worksheet5.xlsb"/></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Binary_Worksheet6.xlsb"/></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Binary_Worksheet7.xlsb"/></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Binary_Worksheet8.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4929658340511054E-2"/>
          <c:y val="4.097714736012608E-2"/>
          <c:w val="0.97014068331897785"/>
          <c:h val="0.91804570527974783"/>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Sheet1!$A$1:$G$1</c:f>
              <c:numCache>
                <c:formatCode>General</c:formatCode>
                <c:ptCount val="7"/>
                <c:pt idx="0">
                  <c:v>151</c:v>
                </c:pt>
                <c:pt idx="1">
                  <c:v>822</c:v>
                </c:pt>
                <c:pt idx="2">
                  <c:v>1079</c:v>
                </c:pt>
                <c:pt idx="3">
                  <c:v>183</c:v>
                </c:pt>
                <c:pt idx="4">
                  <c:v>509</c:v>
                </c:pt>
                <c:pt idx="5">
                  <c:v>752</c:v>
                </c:pt>
                <c:pt idx="6">
                  <c:v>478</c:v>
                </c:pt>
              </c:numCache>
            </c:numRef>
          </c:val>
          <c:extLst>
            <c:ext xmlns:c16="http://schemas.microsoft.com/office/drawing/2014/chart" uri="{C3380CC4-5D6E-409C-BE32-E72D297353CC}">
              <c16:uniqueId val="{00000000-DCA1-4A77-9EBD-FE8F4B49405A}"/>
            </c:ext>
          </c:extLst>
        </c:ser>
        <c:ser>
          <c:idx val="1"/>
          <c:order val="1"/>
          <c:spPr>
            <a:solidFill>
              <a:schemeClr val="accent6"/>
            </a:solidFill>
            <a:ln w="9525" algn="ctr">
              <a:solidFill>
                <a:schemeClr val="tx1"/>
              </a:solidFill>
              <a:prstDash val="solid"/>
            </a:ln>
          </c:spPr>
          <c:invertIfNegative val="0"/>
          <c:val>
            <c:numRef>
              <c:f>Sheet1!$A$2:$G$2</c:f>
              <c:numCache>
                <c:formatCode>General</c:formatCode>
                <c:ptCount val="7"/>
                <c:pt idx="0">
                  <c:v>509</c:v>
                </c:pt>
                <c:pt idx="1">
                  <c:v>350</c:v>
                </c:pt>
                <c:pt idx="2">
                  <c:v>193</c:v>
                </c:pt>
                <c:pt idx="3">
                  <c:v>738</c:v>
                </c:pt>
                <c:pt idx="4">
                  <c:v>468</c:v>
                </c:pt>
                <c:pt idx="5">
                  <c:v>71</c:v>
                </c:pt>
                <c:pt idx="6">
                  <c:v>69</c:v>
                </c:pt>
              </c:numCache>
            </c:numRef>
          </c:val>
          <c:extLst>
            <c:ext xmlns:c16="http://schemas.microsoft.com/office/drawing/2014/chart" uri="{C3380CC4-5D6E-409C-BE32-E72D297353CC}">
              <c16:uniqueId val="{00000001-DCA1-4A77-9EBD-FE8F4B49405A}"/>
            </c:ext>
          </c:extLst>
        </c:ser>
        <c:dLbls>
          <c:showLegendKey val="0"/>
          <c:showVal val="0"/>
          <c:showCatName val="0"/>
          <c:showSerName val="0"/>
          <c:showPercent val="0"/>
          <c:showBubbleSize val="0"/>
        </c:dLbls>
        <c:gapWidth val="80"/>
        <c:overlap val="100"/>
        <c:axId val="833567951"/>
        <c:axId val="1"/>
      </c:barChart>
      <c:catAx>
        <c:axId val="833567951"/>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272"/>
          <c:min val="0"/>
        </c:scaling>
        <c:delete val="1"/>
        <c:axPos val="l"/>
        <c:numFmt formatCode="General" sourceLinked="1"/>
        <c:majorTickMark val="out"/>
        <c:minorTickMark val="none"/>
        <c:tickLblPos val="nextTo"/>
        <c:crossAx val="833567951"/>
        <c:crosses val="min"/>
        <c:crossBetween val="between"/>
      </c:valAx>
    </c:plotArea>
    <c:plotVisOnly val="0"/>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310924369747899E-2"/>
          <c:y val="5.5143160127253447E-2"/>
          <c:w val="0.94537815126050417"/>
          <c:h val="0.88971367974549309"/>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c:f>
              <c:numCache>
                <c:formatCode>General</c:formatCode>
                <c:ptCount val="1"/>
                <c:pt idx="0">
                  <c:v>9</c:v>
                </c:pt>
              </c:numCache>
            </c:numRef>
          </c:val>
          <c:extLst>
            <c:ext xmlns:c16="http://schemas.microsoft.com/office/drawing/2014/chart" uri="{C3380CC4-5D6E-409C-BE32-E72D297353CC}">
              <c16:uniqueId val="{00000000-7E9E-4C54-9BDF-E17883D68FEC}"/>
            </c:ext>
          </c:extLst>
        </c:ser>
        <c:ser>
          <c:idx val="1"/>
          <c:order val="1"/>
          <c:spPr>
            <a:solidFill>
              <a:srgbClr val="E5546C"/>
            </a:solidFill>
            <a:ln w="9525" algn="ctr">
              <a:solidFill>
                <a:schemeClr val="tx1"/>
              </a:solidFill>
              <a:prstDash val="solid"/>
            </a:ln>
          </c:spPr>
          <c:invertIfNegative val="0"/>
          <c:val>
            <c:numRef>
              <c:f>Sheet1!$A$2</c:f>
              <c:numCache>
                <c:formatCode>General</c:formatCode>
                <c:ptCount val="1"/>
                <c:pt idx="0">
                  <c:v>32</c:v>
                </c:pt>
              </c:numCache>
            </c:numRef>
          </c:val>
          <c:extLst>
            <c:ext xmlns:c16="http://schemas.microsoft.com/office/drawing/2014/chart" uri="{C3380CC4-5D6E-409C-BE32-E72D297353CC}">
              <c16:uniqueId val="{00000001-7E9E-4C54-9BDF-E17883D68FEC}"/>
            </c:ext>
          </c:extLst>
        </c:ser>
        <c:ser>
          <c:idx val="2"/>
          <c:order val="2"/>
          <c:spPr>
            <a:solidFill>
              <a:schemeClr val="accent6"/>
            </a:solidFill>
            <a:ln w="9525" algn="ctr">
              <a:solidFill>
                <a:schemeClr val="tx1"/>
              </a:solidFill>
              <a:prstDash val="solid"/>
            </a:ln>
          </c:spPr>
          <c:invertIfNegative val="0"/>
          <c:val>
            <c:numRef>
              <c:f>Sheet1!$A$3</c:f>
              <c:numCache>
                <c:formatCode>General</c:formatCode>
                <c:ptCount val="1"/>
                <c:pt idx="0">
                  <c:v>28</c:v>
                </c:pt>
              </c:numCache>
            </c:numRef>
          </c:val>
          <c:extLst>
            <c:ext xmlns:c16="http://schemas.microsoft.com/office/drawing/2014/chart" uri="{C3380CC4-5D6E-409C-BE32-E72D297353CC}">
              <c16:uniqueId val="{00000002-7E9E-4C54-9BDF-E17883D68FEC}"/>
            </c:ext>
          </c:extLst>
        </c:ser>
        <c:dLbls>
          <c:showLegendKey val="0"/>
          <c:showVal val="0"/>
          <c:showCatName val="0"/>
          <c:showSerName val="0"/>
          <c:showPercent val="0"/>
          <c:showBubbleSize val="0"/>
        </c:dLbls>
        <c:gapWidth val="80"/>
        <c:overlap val="100"/>
        <c:axId val="1388285535"/>
        <c:axId val="1"/>
      </c:barChart>
      <c:catAx>
        <c:axId val="1388285535"/>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69"/>
          <c:min val="0"/>
        </c:scaling>
        <c:delete val="1"/>
        <c:axPos val="l"/>
        <c:numFmt formatCode="General" sourceLinked="1"/>
        <c:majorTickMark val="out"/>
        <c:minorTickMark val="none"/>
        <c:tickLblPos val="nextTo"/>
        <c:crossAx val="1388285535"/>
        <c:crosses val="min"/>
        <c:crossBetween val="between"/>
      </c:valAx>
    </c:plotArea>
    <c:plotVisOnly val="0"/>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310924369747899E-2"/>
          <c:y val="5.5496264674493062E-2"/>
          <c:w val="0.94537815126050417"/>
          <c:h val="0.88900747065101382"/>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c:f>
              <c:numCache>
                <c:formatCode>General</c:formatCode>
                <c:ptCount val="1"/>
                <c:pt idx="0">
                  <c:v>18</c:v>
                </c:pt>
              </c:numCache>
            </c:numRef>
          </c:val>
          <c:extLst>
            <c:ext xmlns:c16="http://schemas.microsoft.com/office/drawing/2014/chart" uri="{C3380CC4-5D6E-409C-BE32-E72D297353CC}">
              <c16:uniqueId val="{00000000-64E0-4D58-9F65-D1611F2F550A}"/>
            </c:ext>
          </c:extLst>
        </c:ser>
        <c:ser>
          <c:idx val="1"/>
          <c:order val="1"/>
          <c:spPr>
            <a:solidFill>
              <a:srgbClr val="E5546C"/>
            </a:solidFill>
            <a:ln w="9525" algn="ctr">
              <a:solidFill>
                <a:schemeClr val="tx1"/>
              </a:solidFill>
              <a:prstDash val="solid"/>
            </a:ln>
          </c:spPr>
          <c:invertIfNegative val="0"/>
          <c:val>
            <c:numRef>
              <c:f>Sheet1!$A$2</c:f>
              <c:numCache>
                <c:formatCode>General</c:formatCode>
                <c:ptCount val="1"/>
                <c:pt idx="0">
                  <c:v>16</c:v>
                </c:pt>
              </c:numCache>
            </c:numRef>
          </c:val>
          <c:extLst>
            <c:ext xmlns:c16="http://schemas.microsoft.com/office/drawing/2014/chart" uri="{C3380CC4-5D6E-409C-BE32-E72D297353CC}">
              <c16:uniqueId val="{00000001-64E0-4D58-9F65-D1611F2F550A}"/>
            </c:ext>
          </c:extLst>
        </c:ser>
        <c:ser>
          <c:idx val="2"/>
          <c:order val="2"/>
          <c:spPr>
            <a:solidFill>
              <a:schemeClr val="accent6"/>
            </a:solidFill>
            <a:ln w="9525" algn="ctr">
              <a:solidFill>
                <a:schemeClr val="tx1"/>
              </a:solidFill>
              <a:prstDash val="solid"/>
            </a:ln>
          </c:spPr>
          <c:invertIfNegative val="0"/>
          <c:val>
            <c:numRef>
              <c:f>Sheet1!$A$3</c:f>
              <c:numCache>
                <c:formatCode>General</c:formatCode>
                <c:ptCount val="1"/>
                <c:pt idx="0">
                  <c:v>35</c:v>
                </c:pt>
              </c:numCache>
            </c:numRef>
          </c:val>
          <c:extLst>
            <c:ext xmlns:c16="http://schemas.microsoft.com/office/drawing/2014/chart" uri="{C3380CC4-5D6E-409C-BE32-E72D297353CC}">
              <c16:uniqueId val="{00000002-64E0-4D58-9F65-D1611F2F550A}"/>
            </c:ext>
          </c:extLst>
        </c:ser>
        <c:dLbls>
          <c:showLegendKey val="0"/>
          <c:showVal val="0"/>
          <c:showCatName val="0"/>
          <c:showSerName val="0"/>
          <c:showPercent val="0"/>
          <c:showBubbleSize val="0"/>
        </c:dLbls>
        <c:gapWidth val="80"/>
        <c:overlap val="100"/>
        <c:axId val="560690816"/>
        <c:axId val="1"/>
      </c:barChart>
      <c:catAx>
        <c:axId val="560690816"/>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69"/>
          <c:min val="0"/>
        </c:scaling>
        <c:delete val="1"/>
        <c:axPos val="l"/>
        <c:numFmt formatCode="General" sourceLinked="1"/>
        <c:majorTickMark val="out"/>
        <c:minorTickMark val="none"/>
        <c:tickLblPos val="nextTo"/>
        <c:crossAx val="560690816"/>
        <c:crosses val="min"/>
        <c:crossBetween val="between"/>
      </c:valAx>
    </c:plotArea>
    <c:plotVisOnly val="0"/>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581395348837208E-3"/>
          <c:y val="7.9691516709511565E-2"/>
          <c:w val="0.98488372093023258"/>
          <c:h val="0.88688946015424164"/>
        </c:manualLayout>
      </c:layout>
      <c:barChart>
        <c:barDir val="col"/>
        <c:grouping val="clustered"/>
        <c:varyColors val="0"/>
        <c:ser>
          <c:idx val="0"/>
          <c:order val="0"/>
          <c:spPr>
            <a:solidFill>
              <a:srgbClr val="99CCFF"/>
            </a:solidFill>
            <a:ln w="9525" algn="ctr">
              <a:solidFill>
                <a:schemeClr val="tx1"/>
              </a:solidFill>
              <a:prstDash val="solid"/>
            </a:ln>
          </c:spPr>
          <c:invertIfNegative val="0"/>
          <c:dLbls>
            <c:dLbl>
              <c:idx val="0"/>
              <c:layout>
                <c:manualLayout>
                  <c:x val="0"/>
                  <c:y val="-0.31683804627249357"/>
                </c:manualLayout>
              </c:layout>
              <c:numFmt formatCode="#,##0.0&quot;%&quot;;&quot;-&quot;#,##0.0&quot;%&quot;" sourceLinked="0"/>
              <c:spPr>
                <a:noFill/>
                <a:ln>
                  <a:noFill/>
                </a:ln>
              </c:spPr>
              <c:txPr>
                <a:bodyPr wrap="none"/>
                <a:lstStyle/>
                <a:p>
                  <a:pPr>
                    <a:defRPr sz="1000" kern="1200">
                      <a:solidFill>
                        <a:schemeClr val="tx1"/>
                      </a:solidFill>
                      <a:latin typeface="Arial"/>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8710-47BF-A40F-B2840854212C}"/>
                </c:ext>
              </c:extLst>
            </c:dLbl>
            <c:dLbl>
              <c:idx val="1"/>
              <c:layout>
                <c:manualLayout>
                  <c:x val="0"/>
                  <c:y val="-0.48329048843187661"/>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8710-47BF-A40F-B2840854212C}"/>
                </c:ext>
              </c:extLst>
            </c:dLbl>
            <c:dLbl>
              <c:idx val="2"/>
              <c:layout>
                <c:manualLayout>
                  <c:x val="0"/>
                  <c:y val="-0.2609254498714653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8710-47BF-A40F-B2840854212C}"/>
                </c:ext>
              </c:extLst>
            </c:dLbl>
            <c:dLbl>
              <c:idx val="3"/>
              <c:layout>
                <c:manualLayout>
                  <c:x val="0"/>
                  <c:y val="-0.28727506426735216"/>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8710-47BF-A40F-B2840854212C}"/>
                </c:ext>
              </c:extLst>
            </c:dLbl>
            <c:dLbl>
              <c:idx val="4"/>
              <c:layout>
                <c:manualLayout>
                  <c:x val="0"/>
                  <c:y val="-0.36375321336760924"/>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710-47BF-A40F-B2840854212C}"/>
                </c:ext>
              </c:extLst>
            </c:dLbl>
            <c:dLbl>
              <c:idx val="5"/>
              <c:layout>
                <c:manualLayout>
                  <c:x val="0"/>
                  <c:y val="-0.25706940874035988"/>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8710-47BF-A40F-B2840854212C}"/>
                </c:ext>
              </c:extLst>
            </c:dLbl>
            <c:dLbl>
              <c:idx val="6"/>
              <c:layout>
                <c:manualLayout>
                  <c:x val="0"/>
                  <c:y val="-0.30141388174807199"/>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8710-47BF-A40F-B2840854212C}"/>
                </c:ext>
              </c:extLst>
            </c:dLbl>
            <c:dLbl>
              <c:idx val="7"/>
              <c:layout>
                <c:manualLayout>
                  <c:x val="0"/>
                  <c:y val="-0.35218508997429304"/>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8710-47BF-A40F-B2840854212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Sheet1!$A$1:$H$1</c:f>
              <c:numCache>
                <c:formatCode>General</c:formatCode>
                <c:ptCount val="8"/>
                <c:pt idx="0">
                  <c:v>50.515151515151516</c:v>
                </c:pt>
                <c:pt idx="1">
                  <c:v>80.740740740740748</c:v>
                </c:pt>
                <c:pt idx="2">
                  <c:v>40.282392026578073</c:v>
                </c:pt>
                <c:pt idx="3">
                  <c:v>45.121951219512198</c:v>
                </c:pt>
                <c:pt idx="4">
                  <c:v>59.045725646123259</c:v>
                </c:pt>
                <c:pt idx="5">
                  <c:v>39.614994934143873</c:v>
                </c:pt>
                <c:pt idx="6">
                  <c:v>47.703180212014132</c:v>
                </c:pt>
                <c:pt idx="7">
                  <c:v>56.79012345679012</c:v>
                </c:pt>
              </c:numCache>
            </c:numRef>
          </c:val>
          <c:extLst>
            <c:ext xmlns:c16="http://schemas.microsoft.com/office/drawing/2014/chart" uri="{C3380CC4-5D6E-409C-BE32-E72D297353CC}">
              <c16:uniqueId val="{00000008-8710-47BF-A40F-B2840854212C}"/>
            </c:ext>
          </c:extLst>
        </c:ser>
        <c:ser>
          <c:idx val="1"/>
          <c:order val="1"/>
          <c:spPr>
            <a:solidFill>
              <a:srgbClr val="0D3692"/>
            </a:solidFill>
            <a:ln w="9525" algn="ctr">
              <a:solidFill>
                <a:schemeClr val="tx1"/>
              </a:solidFill>
              <a:prstDash val="solid"/>
            </a:ln>
          </c:spPr>
          <c:invertIfNegative val="0"/>
          <c:dLbls>
            <c:dLbl>
              <c:idx val="0"/>
              <c:layout>
                <c:manualLayout>
                  <c:x val="0"/>
                  <c:y val="-0.31876606683804626"/>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8710-47BF-A40F-B2840854212C}"/>
                </c:ext>
              </c:extLst>
            </c:dLbl>
            <c:dLbl>
              <c:idx val="1"/>
              <c:layout>
                <c:manualLayout>
                  <c:x val="0"/>
                  <c:y val="-0.48329048843187661"/>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8710-47BF-A40F-B2840854212C}"/>
                </c:ext>
              </c:extLst>
            </c:dLbl>
            <c:dLbl>
              <c:idx val="2"/>
              <c:layout>
                <c:manualLayout>
                  <c:x val="0"/>
                  <c:y val="-0.2609254498714653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8710-47BF-A40F-B2840854212C}"/>
                </c:ext>
              </c:extLst>
            </c:dLbl>
            <c:dLbl>
              <c:idx val="3"/>
              <c:layout>
                <c:manualLayout>
                  <c:x val="0"/>
                  <c:y val="-0.29241645244215936"/>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8710-47BF-A40F-B2840854212C}"/>
                </c:ext>
              </c:extLst>
            </c:dLbl>
            <c:dLbl>
              <c:idx val="4"/>
              <c:layout>
                <c:manualLayout>
                  <c:x val="0"/>
                  <c:y val="-0.36632390745501286"/>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8710-47BF-A40F-B2840854212C}"/>
                </c:ext>
              </c:extLst>
            </c:dLbl>
            <c:dLbl>
              <c:idx val="5"/>
              <c:layout>
                <c:manualLayout>
                  <c:x val="0"/>
                  <c:y val="-0.2583547557840617"/>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8710-47BF-A40F-B2840854212C}"/>
                </c:ext>
              </c:extLst>
            </c:dLbl>
            <c:dLbl>
              <c:idx val="6"/>
              <c:layout>
                <c:manualLayout>
                  <c:x val="0"/>
                  <c:y val="-0.30205655526992287"/>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8710-47BF-A40F-B2840854212C}"/>
                </c:ext>
              </c:extLst>
            </c:dLbl>
            <c:dLbl>
              <c:idx val="7"/>
              <c:layout>
                <c:manualLayout>
                  <c:x val="0"/>
                  <c:y val="-0.35282776349614398"/>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8710-47BF-A40F-B2840854212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Sheet1!$A$2:$H$2</c:f>
              <c:numCache>
                <c:formatCode>General</c:formatCode>
                <c:ptCount val="8"/>
                <c:pt idx="0">
                  <c:v>50.787878787878796</c:v>
                </c:pt>
                <c:pt idx="1">
                  <c:v>80.740740740740748</c:v>
                </c:pt>
                <c:pt idx="2">
                  <c:v>40.282392026578073</c:v>
                </c:pt>
                <c:pt idx="3">
                  <c:v>45.960365853658537</c:v>
                </c:pt>
                <c:pt idx="4">
                  <c:v>59.443339960238575</c:v>
                </c:pt>
                <c:pt idx="5">
                  <c:v>39.716312056737593</c:v>
                </c:pt>
                <c:pt idx="6">
                  <c:v>47.820965842167254</c:v>
                </c:pt>
                <c:pt idx="7">
                  <c:v>56.966490299823633</c:v>
                </c:pt>
              </c:numCache>
            </c:numRef>
          </c:val>
          <c:extLst>
            <c:ext xmlns:c16="http://schemas.microsoft.com/office/drawing/2014/chart" uri="{C3380CC4-5D6E-409C-BE32-E72D297353CC}">
              <c16:uniqueId val="{00000011-8710-47BF-A40F-B2840854212C}"/>
            </c:ext>
          </c:extLst>
        </c:ser>
        <c:dLbls>
          <c:showLegendKey val="0"/>
          <c:showVal val="0"/>
          <c:showCatName val="0"/>
          <c:showSerName val="0"/>
          <c:showPercent val="0"/>
          <c:showBubbleSize val="0"/>
        </c:dLbls>
        <c:gapWidth val="80"/>
        <c:axId val="960246047"/>
        <c:axId val="1"/>
      </c:barChart>
      <c:catAx>
        <c:axId val="960246047"/>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80.740740740740748"/>
          <c:min val="0"/>
        </c:scaling>
        <c:delete val="1"/>
        <c:axPos val="l"/>
        <c:numFmt formatCode="General" sourceLinked="1"/>
        <c:majorTickMark val="out"/>
        <c:minorTickMark val="none"/>
        <c:tickLblPos val="nextTo"/>
        <c:crossAx val="960246047"/>
        <c:crosses val="min"/>
        <c:crossBetween val="between"/>
      </c:valAx>
    </c:plotArea>
    <c:plotVisOnly val="0"/>
    <c:dispBlanksAs val="gap"/>
    <c:showDLblsOverMax val="1"/>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643959779068121E-3"/>
          <c:y val="7.9691516709511565E-2"/>
          <c:w val="0.98527120804418633"/>
          <c:h val="0.88688946015424164"/>
        </c:manualLayout>
      </c:layout>
      <c:barChart>
        <c:barDir val="col"/>
        <c:grouping val="clustered"/>
        <c:varyColors val="0"/>
        <c:ser>
          <c:idx val="0"/>
          <c:order val="0"/>
          <c:spPr>
            <a:solidFill>
              <a:srgbClr val="BDE3FF"/>
            </a:solidFill>
            <a:ln w="9525" algn="ctr">
              <a:solidFill>
                <a:schemeClr val="tx1"/>
              </a:solidFill>
              <a:prstDash val="solid"/>
            </a:ln>
          </c:spPr>
          <c:invertIfNegative val="0"/>
          <c:dLbls>
            <c:dLbl>
              <c:idx val="0"/>
              <c:layout>
                <c:manualLayout>
                  <c:x val="0"/>
                  <c:y val="-0.37596401028277637"/>
                </c:manualLayout>
              </c:layout>
              <c:numFmt formatCode="#,##0.0&quot;%&quot;;&quot;-&quot;#,##0.0&quot;%&quot;" sourceLinked="0"/>
              <c:spPr>
                <a:noFill/>
                <a:ln>
                  <a:noFill/>
                </a:ln>
              </c:spPr>
              <c:txPr>
                <a:bodyPr wrap="none"/>
                <a:lstStyle/>
                <a:p>
                  <a:pPr>
                    <a:defRPr sz="1000" kern="1200">
                      <a:solidFill>
                        <a:schemeClr val="tx1"/>
                      </a:solidFill>
                      <a:latin typeface="Arial"/>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9480-4C9D-B04F-9E6D07CCFAD8}"/>
                </c:ext>
              </c:extLst>
            </c:dLbl>
            <c:dLbl>
              <c:idx val="1"/>
              <c:layout>
                <c:manualLayout>
                  <c:x val="0"/>
                  <c:y val="-0.48329048843187661"/>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9480-4C9D-B04F-9E6D07CCFAD8}"/>
                </c:ext>
              </c:extLst>
            </c:dLbl>
            <c:dLbl>
              <c:idx val="2"/>
              <c:layout>
                <c:manualLayout>
                  <c:x val="0"/>
                  <c:y val="-0.38367609254498714"/>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9480-4C9D-B04F-9E6D07CCFAD8}"/>
                </c:ext>
              </c:extLst>
            </c:dLbl>
            <c:dLbl>
              <c:idx val="3"/>
              <c:layout>
                <c:manualLayout>
                  <c:x val="0"/>
                  <c:y val="-0.1786632390745501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9480-4C9D-B04F-9E6D07CCFAD8}"/>
                </c:ext>
              </c:extLst>
            </c:dLbl>
            <c:dLbl>
              <c:idx val="4"/>
              <c:layout>
                <c:manualLayout>
                  <c:x val="0"/>
                  <c:y val="-0.45244215938303339"/>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9480-4C9D-B04F-9E6D07CCFAD8}"/>
                </c:ext>
              </c:extLst>
            </c:dLbl>
            <c:dLbl>
              <c:idx val="5"/>
              <c:layout>
                <c:manualLayout>
                  <c:x val="0"/>
                  <c:y val="-0.1728791773778920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9480-4C9D-B04F-9E6D07CCFAD8}"/>
                </c:ext>
              </c:extLst>
            </c:dLbl>
            <c:dLbl>
              <c:idx val="6"/>
              <c:layout>
                <c:manualLayout>
                  <c:x val="0"/>
                  <c:y val="-9.7043701799485863E-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9480-4C9D-B04F-9E6D07CCFAD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Sheet1!$A$1:$G$1</c:f>
              <c:numCache>
                <c:formatCode>General</c:formatCode>
                <c:ptCount val="7"/>
                <c:pt idx="0">
                  <c:v>72.826086956521735</c:v>
                </c:pt>
                <c:pt idx="1">
                  <c:v>96.202531645569621</c:v>
                </c:pt>
                <c:pt idx="2">
                  <c:v>74.576271186440678</c:v>
                </c:pt>
                <c:pt idx="3">
                  <c:v>30.081300813008134</c:v>
                </c:pt>
                <c:pt idx="4">
                  <c:v>89.610389610389603</c:v>
                </c:pt>
                <c:pt idx="5">
                  <c:v>28.767123287671232</c:v>
                </c:pt>
                <c:pt idx="6">
                  <c:v>12.5</c:v>
                </c:pt>
              </c:numCache>
            </c:numRef>
          </c:val>
          <c:extLst>
            <c:ext xmlns:c16="http://schemas.microsoft.com/office/drawing/2014/chart" uri="{C3380CC4-5D6E-409C-BE32-E72D297353CC}">
              <c16:uniqueId val="{00000007-9480-4C9D-B04F-9E6D07CCFAD8}"/>
            </c:ext>
          </c:extLst>
        </c:ser>
        <c:ser>
          <c:idx val="1"/>
          <c:order val="1"/>
          <c:spPr>
            <a:solidFill>
              <a:srgbClr val="2B61B8"/>
            </a:solidFill>
            <a:ln w="9525" algn="ctr">
              <a:solidFill>
                <a:schemeClr val="tx1"/>
              </a:solidFill>
              <a:prstDash val="solid"/>
            </a:ln>
          </c:spPr>
          <c:invertIfNegative val="0"/>
          <c:dLbls>
            <c:dLbl>
              <c:idx val="0"/>
              <c:layout>
                <c:manualLayout>
                  <c:x val="0"/>
                  <c:y val="-0.37596401028277637"/>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9480-4C9D-B04F-9E6D07CCFAD8}"/>
                </c:ext>
              </c:extLst>
            </c:dLbl>
            <c:dLbl>
              <c:idx val="1"/>
              <c:layout>
                <c:manualLayout>
                  <c:x val="0"/>
                  <c:y val="-0.48329048843187661"/>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9480-4C9D-B04F-9E6D07CCFAD8}"/>
                </c:ext>
              </c:extLst>
            </c:dLbl>
            <c:dLbl>
              <c:idx val="2"/>
              <c:layout>
                <c:manualLayout>
                  <c:x val="0"/>
                  <c:y val="-0.38367609254498714"/>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9480-4C9D-B04F-9E6D07CCFAD8}"/>
                </c:ext>
              </c:extLst>
            </c:dLbl>
            <c:dLbl>
              <c:idx val="3"/>
              <c:layout>
                <c:manualLayout>
                  <c:x val="0"/>
                  <c:y val="-0.1786632390745501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9480-4C9D-B04F-9E6D07CCFAD8}"/>
                </c:ext>
              </c:extLst>
            </c:dLbl>
            <c:dLbl>
              <c:idx val="4"/>
              <c:layout>
                <c:manualLayout>
                  <c:x val="0"/>
                  <c:y val="-0.45244215938303339"/>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9480-4C9D-B04F-9E6D07CCFAD8}"/>
                </c:ext>
              </c:extLst>
            </c:dLbl>
            <c:dLbl>
              <c:idx val="5"/>
              <c:layout>
                <c:manualLayout>
                  <c:x val="0"/>
                  <c:y val="-0.1786632390745501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9480-4C9D-B04F-9E6D07CCFAD8}"/>
                </c:ext>
              </c:extLst>
            </c:dLbl>
            <c:dLbl>
              <c:idx val="6"/>
              <c:layout>
                <c:manualLayout>
                  <c:x val="0"/>
                  <c:y val="-9.7043701799485863E-2"/>
                </c:manualLayout>
              </c:layout>
              <c:numFmt formatCode="#,##0.0&quot;%&quot;;&quot;-&quot;#,##0.0&quot;%&quot;" sourceLinked="0"/>
              <c:spPr>
                <a:noFill/>
                <a:ln>
                  <a:noFill/>
                </a:ln>
              </c:spPr>
              <c:txPr>
                <a:bodyPr wrap="none"/>
                <a:lstStyle/>
                <a:p>
                  <a:pPr>
                    <a:defRPr sz="1000" kern="1200">
                      <a:solidFill>
                        <a:schemeClr val="tx1"/>
                      </a:solidFill>
                      <a:latin typeface="Arial"/>
                      <a:ea typeface="Arial"/>
                      <a:cs typeface="Arial"/>
                      <a:sym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9480-4C9D-B04F-9E6D07CCFAD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Sheet1!$A$2:$G$2</c:f>
              <c:numCache>
                <c:formatCode>General</c:formatCode>
                <c:ptCount val="7"/>
                <c:pt idx="0">
                  <c:v>72.826086956521735</c:v>
                </c:pt>
                <c:pt idx="1">
                  <c:v>96.202531645569621</c:v>
                </c:pt>
                <c:pt idx="2">
                  <c:v>74.576271186440678</c:v>
                </c:pt>
                <c:pt idx="3">
                  <c:v>30.081300813008134</c:v>
                </c:pt>
                <c:pt idx="4">
                  <c:v>89.610389610389603</c:v>
                </c:pt>
                <c:pt idx="5">
                  <c:v>30.136986301369863</c:v>
                </c:pt>
                <c:pt idx="6">
                  <c:v>12.5</c:v>
                </c:pt>
              </c:numCache>
            </c:numRef>
          </c:val>
          <c:extLst>
            <c:ext xmlns:c16="http://schemas.microsoft.com/office/drawing/2014/chart" uri="{C3380CC4-5D6E-409C-BE32-E72D297353CC}">
              <c16:uniqueId val="{0000000F-9480-4C9D-B04F-9E6D07CCFAD8}"/>
            </c:ext>
          </c:extLst>
        </c:ser>
        <c:dLbls>
          <c:showLegendKey val="0"/>
          <c:showVal val="0"/>
          <c:showCatName val="0"/>
          <c:showSerName val="0"/>
          <c:showPercent val="0"/>
          <c:showBubbleSize val="0"/>
        </c:dLbls>
        <c:gapWidth val="80"/>
        <c:axId val="834813503"/>
        <c:axId val="1"/>
      </c:barChart>
      <c:catAx>
        <c:axId val="834813503"/>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96.202531645569621"/>
          <c:min val="0"/>
        </c:scaling>
        <c:delete val="1"/>
        <c:axPos val="l"/>
        <c:numFmt formatCode="General" sourceLinked="1"/>
        <c:majorTickMark val="out"/>
        <c:minorTickMark val="none"/>
        <c:tickLblPos val="nextTo"/>
        <c:crossAx val="834813503"/>
        <c:crosses val="min"/>
        <c:crossBetween val="between"/>
      </c:valAx>
    </c:plotArea>
    <c:plotVisOnly val="0"/>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4946823799942513E-2"/>
          <c:y val="4.097714736012608E-2"/>
          <c:w val="0.970106352400115"/>
          <c:h val="0.91804570527974783"/>
        </c:manualLayout>
      </c:layout>
      <c:barChart>
        <c:barDir val="col"/>
        <c:grouping val="stacked"/>
        <c:varyColors val="0"/>
        <c:ser>
          <c:idx val="0"/>
          <c:order val="0"/>
          <c:spPr>
            <a:solidFill>
              <a:srgbClr val="C0C0C0"/>
            </a:solidFill>
            <a:ln w="9525" algn="ctr">
              <a:solidFill>
                <a:schemeClr val="tx1"/>
              </a:solidFill>
              <a:prstDash val="solid"/>
            </a:ln>
          </c:spPr>
          <c:invertIfNegative val="0"/>
          <c:dPt>
            <c:idx val="3"/>
            <c:invertIfNegative val="0"/>
            <c:bubble3D val="0"/>
            <c:spPr>
              <a:solidFill>
                <a:schemeClr val="accent6"/>
              </a:solidFill>
              <a:ln w="9525" algn="ctr">
                <a:solidFill>
                  <a:schemeClr val="tx1"/>
                </a:solidFill>
                <a:prstDash val="solid"/>
              </a:ln>
            </c:spPr>
            <c:extLst>
              <c:ext xmlns:c16="http://schemas.microsoft.com/office/drawing/2014/chart" uri="{C3380CC4-5D6E-409C-BE32-E72D297353CC}">
                <c16:uniqueId val="{00000000-781D-454E-8E4F-99873F94FBCD}"/>
              </c:ext>
            </c:extLst>
          </c:dPt>
          <c:dPt>
            <c:idx val="4"/>
            <c:invertIfNegative val="0"/>
            <c:bubble3D val="0"/>
            <c:spPr>
              <a:solidFill>
                <a:schemeClr val="accent6"/>
              </a:solidFill>
              <a:ln w="9525" algn="ctr">
                <a:solidFill>
                  <a:schemeClr val="tx1"/>
                </a:solidFill>
                <a:prstDash val="solid"/>
              </a:ln>
            </c:spPr>
            <c:extLst>
              <c:ext xmlns:c16="http://schemas.microsoft.com/office/drawing/2014/chart" uri="{C3380CC4-5D6E-409C-BE32-E72D297353CC}">
                <c16:uniqueId val="{00000001-781D-454E-8E4F-99873F94FBCD}"/>
              </c:ext>
            </c:extLst>
          </c:dPt>
          <c:val>
            <c:numRef>
              <c:f>Sheet1!$A$1:$G$1</c:f>
              <c:numCache>
                <c:formatCode>General</c:formatCode>
                <c:ptCount val="7"/>
                <c:pt idx="0">
                  <c:v>1</c:v>
                </c:pt>
                <c:pt idx="1">
                  <c:v>1</c:v>
                </c:pt>
                <c:pt idx="2">
                  <c:v>7</c:v>
                </c:pt>
                <c:pt idx="3">
                  <c:v>4</c:v>
                </c:pt>
                <c:pt idx="4">
                  <c:v>3</c:v>
                </c:pt>
                <c:pt idx="5">
                  <c:v>5</c:v>
                </c:pt>
                <c:pt idx="6">
                  <c:v>6</c:v>
                </c:pt>
              </c:numCache>
            </c:numRef>
          </c:val>
          <c:extLst>
            <c:ext xmlns:c16="http://schemas.microsoft.com/office/drawing/2014/chart" uri="{C3380CC4-5D6E-409C-BE32-E72D297353CC}">
              <c16:uniqueId val="{00000002-781D-454E-8E4F-99873F94FBCD}"/>
            </c:ext>
          </c:extLst>
        </c:ser>
        <c:ser>
          <c:idx val="1"/>
          <c:order val="1"/>
          <c:spPr>
            <a:solidFill>
              <a:schemeClr val="accent6"/>
            </a:solidFill>
            <a:ln w="9525" algn="ctr">
              <a:solidFill>
                <a:schemeClr val="tx1"/>
              </a:solidFill>
              <a:prstDash val="solid"/>
            </a:ln>
          </c:spPr>
          <c:invertIfNegative val="0"/>
          <c:val>
            <c:numRef>
              <c:f>Sheet1!$A$2:$G$2</c:f>
              <c:numCache>
                <c:formatCode>General</c:formatCode>
                <c:ptCount val="7"/>
                <c:pt idx="0">
                  <c:v>5</c:v>
                </c:pt>
                <c:pt idx="1">
                  <c:v>4</c:v>
                </c:pt>
                <c:pt idx="2">
                  <c:v>4</c:v>
                </c:pt>
                <c:pt idx="5">
                  <c:v>1</c:v>
                </c:pt>
                <c:pt idx="6">
                  <c:v>1</c:v>
                </c:pt>
              </c:numCache>
            </c:numRef>
          </c:val>
          <c:extLst>
            <c:ext xmlns:c16="http://schemas.microsoft.com/office/drawing/2014/chart" uri="{C3380CC4-5D6E-409C-BE32-E72D297353CC}">
              <c16:uniqueId val="{00000003-781D-454E-8E4F-99873F94FBCD}"/>
            </c:ext>
          </c:extLst>
        </c:ser>
        <c:dLbls>
          <c:showLegendKey val="0"/>
          <c:showVal val="0"/>
          <c:showCatName val="0"/>
          <c:showSerName val="0"/>
          <c:showPercent val="0"/>
          <c:showBubbleSize val="0"/>
        </c:dLbls>
        <c:gapWidth val="80"/>
        <c:overlap val="100"/>
        <c:axId val="1991234112"/>
        <c:axId val="1"/>
      </c:barChart>
      <c:catAx>
        <c:axId val="1991234112"/>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1"/>
          <c:min val="0"/>
        </c:scaling>
        <c:delete val="1"/>
        <c:axPos val="l"/>
        <c:numFmt formatCode="General" sourceLinked="1"/>
        <c:majorTickMark val="out"/>
        <c:minorTickMark val="none"/>
        <c:tickLblPos val="nextTo"/>
        <c:crossAx val="1991234112"/>
        <c:crosses val="min"/>
        <c:crossBetween val="between"/>
      </c:valAx>
    </c:plotArea>
    <c:plotVisOnly val="0"/>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171629369336039E-3"/>
          <c:y val="6.6157760814249358E-2"/>
          <c:w val="0.9807656741261328"/>
          <c:h val="0.86768447837150131"/>
        </c:manualLayout>
      </c:layout>
      <c:barChart>
        <c:barDir val="col"/>
        <c:grouping val="clustered"/>
        <c:varyColors val="0"/>
        <c:ser>
          <c:idx val="0"/>
          <c:order val="0"/>
          <c:spPr>
            <a:solidFill>
              <a:srgbClr val="0065B7"/>
            </a:solidFill>
            <a:ln w="9525" algn="ctr">
              <a:solidFill>
                <a:schemeClr val="tx1"/>
              </a:solidFill>
              <a:prstDash val="solid"/>
            </a:ln>
          </c:spPr>
          <c:invertIfNegative val="0"/>
          <c:val>
            <c:numRef>
              <c:f>Sheet1!$A$1:$C$1</c:f>
              <c:numCache>
                <c:formatCode>General</c:formatCode>
                <c:ptCount val="3"/>
                <c:pt idx="0">
                  <c:v>1284</c:v>
                </c:pt>
                <c:pt idx="1">
                  <c:v>1115</c:v>
                </c:pt>
                <c:pt idx="2">
                  <c:v>988</c:v>
                </c:pt>
              </c:numCache>
            </c:numRef>
          </c:val>
          <c:extLst>
            <c:ext xmlns:c16="http://schemas.microsoft.com/office/drawing/2014/chart" uri="{C3380CC4-5D6E-409C-BE32-E72D297353CC}">
              <c16:uniqueId val="{00000000-D179-4418-9595-F554D80A71FF}"/>
            </c:ext>
          </c:extLst>
        </c:ser>
        <c:ser>
          <c:idx val="1"/>
          <c:order val="1"/>
          <c:spPr>
            <a:solidFill>
              <a:srgbClr val="AF04BD"/>
            </a:solidFill>
            <a:ln w="9525" algn="ctr">
              <a:solidFill>
                <a:schemeClr val="tx1"/>
              </a:solidFill>
              <a:prstDash val="solid"/>
            </a:ln>
          </c:spPr>
          <c:invertIfNegative val="0"/>
          <c:val>
            <c:numRef>
              <c:f>Sheet1!$A$2:$C$2</c:f>
              <c:numCache>
                <c:formatCode>General</c:formatCode>
                <c:ptCount val="3"/>
                <c:pt idx="0">
                  <c:v>1116</c:v>
                </c:pt>
                <c:pt idx="1">
                  <c:v>922</c:v>
                </c:pt>
                <c:pt idx="2">
                  <c:v>898</c:v>
                </c:pt>
              </c:numCache>
            </c:numRef>
          </c:val>
          <c:extLst>
            <c:ext xmlns:c16="http://schemas.microsoft.com/office/drawing/2014/chart" uri="{C3380CC4-5D6E-409C-BE32-E72D297353CC}">
              <c16:uniqueId val="{00000001-D179-4418-9595-F554D80A71FF}"/>
            </c:ext>
          </c:extLst>
        </c:ser>
        <c:dLbls>
          <c:showLegendKey val="0"/>
          <c:showVal val="0"/>
          <c:showCatName val="0"/>
          <c:showSerName val="0"/>
          <c:showPercent val="0"/>
          <c:showBubbleSize val="0"/>
        </c:dLbls>
        <c:gapWidth val="25"/>
        <c:axId val="684602832"/>
        <c:axId val="1"/>
      </c:barChart>
      <c:catAx>
        <c:axId val="684602832"/>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284"/>
          <c:min val="0"/>
        </c:scaling>
        <c:delete val="1"/>
        <c:axPos val="l"/>
        <c:numFmt formatCode="General" sourceLinked="1"/>
        <c:majorTickMark val="out"/>
        <c:minorTickMark val="none"/>
        <c:tickLblPos val="nextTo"/>
        <c:crossAx val="684602832"/>
        <c:crosses val="min"/>
        <c:crossBetween val="between"/>
      </c:valAx>
    </c:plotArea>
    <c:plotVisOnly val="0"/>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383177570093455E-2"/>
          <c:y val="1.8617973505191551E-2"/>
          <c:w val="0.92523364485981308"/>
          <c:h val="0.96276405298961687"/>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c:f>
              <c:numCache>
                <c:formatCode>General</c:formatCode>
                <c:ptCount val="1"/>
                <c:pt idx="0">
                  <c:v>3975</c:v>
                </c:pt>
              </c:numCache>
            </c:numRef>
          </c:val>
          <c:extLst>
            <c:ext xmlns:c16="http://schemas.microsoft.com/office/drawing/2014/chart" uri="{C3380CC4-5D6E-409C-BE32-E72D297353CC}">
              <c16:uniqueId val="{00000000-8B9C-4DA0-B27F-38199C27D2D5}"/>
            </c:ext>
          </c:extLst>
        </c:ser>
        <c:ser>
          <c:idx val="1"/>
          <c:order val="1"/>
          <c:spPr>
            <a:solidFill>
              <a:schemeClr val="accent6"/>
            </a:solidFill>
            <a:ln w="9525" algn="ctr">
              <a:solidFill>
                <a:schemeClr val="tx1"/>
              </a:solidFill>
              <a:prstDash val="solid"/>
            </a:ln>
          </c:spPr>
          <c:invertIfNegative val="0"/>
          <c:val>
            <c:numRef>
              <c:f>Sheet1!$A$2</c:f>
              <c:numCache>
                <c:formatCode>General</c:formatCode>
                <c:ptCount val="1"/>
                <c:pt idx="0">
                  <c:v>2397</c:v>
                </c:pt>
              </c:numCache>
            </c:numRef>
          </c:val>
          <c:extLst>
            <c:ext xmlns:c16="http://schemas.microsoft.com/office/drawing/2014/chart" uri="{C3380CC4-5D6E-409C-BE32-E72D297353CC}">
              <c16:uniqueId val="{00000001-8B9C-4DA0-B27F-38199C27D2D5}"/>
            </c:ext>
          </c:extLst>
        </c:ser>
        <c:dLbls>
          <c:showLegendKey val="0"/>
          <c:showVal val="0"/>
          <c:showCatName val="0"/>
          <c:showSerName val="0"/>
          <c:showPercent val="0"/>
          <c:showBubbleSize val="0"/>
        </c:dLbls>
        <c:gapWidth val="50"/>
        <c:overlap val="100"/>
        <c:axId val="804529999"/>
        <c:axId val="1"/>
      </c:barChart>
      <c:catAx>
        <c:axId val="804529999"/>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6372"/>
          <c:min val="0"/>
        </c:scaling>
        <c:delete val="1"/>
        <c:axPos val="l"/>
        <c:numFmt formatCode="General" sourceLinked="1"/>
        <c:majorTickMark val="out"/>
        <c:minorTickMark val="none"/>
        <c:tickLblPos val="nextTo"/>
        <c:crossAx val="804529999"/>
        <c:crosses val="min"/>
        <c:crossBetween val="between"/>
      </c:valAx>
    </c:plotArea>
    <c:plotVisOnly val="0"/>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301381449111924E-3"/>
          <c:y val="2.0456333595594022E-2"/>
          <c:w val="0.98533972371017764"/>
          <c:h val="0.95908733280881198"/>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Sheet1!$A$1:$G$1</c:f>
              <c:numCache>
                <c:formatCode>General</c:formatCode>
                <c:ptCount val="7"/>
                <c:pt idx="0">
                  <c:v>19</c:v>
                </c:pt>
                <c:pt idx="1">
                  <c:v>76</c:v>
                </c:pt>
                <c:pt idx="2">
                  <c:v>55</c:v>
                </c:pt>
                <c:pt idx="3">
                  <c:v>121</c:v>
                </c:pt>
                <c:pt idx="4">
                  <c:v>73</c:v>
                </c:pt>
                <c:pt idx="5">
                  <c:v>71</c:v>
                </c:pt>
                <c:pt idx="6">
                  <c:v>63</c:v>
                </c:pt>
              </c:numCache>
            </c:numRef>
          </c:val>
          <c:extLst>
            <c:ext xmlns:c16="http://schemas.microsoft.com/office/drawing/2014/chart" uri="{C3380CC4-5D6E-409C-BE32-E72D297353CC}">
              <c16:uniqueId val="{00000000-AA11-43AC-B95B-FBE5AAD6C0F2}"/>
            </c:ext>
          </c:extLst>
        </c:ser>
        <c:ser>
          <c:idx val="1"/>
          <c:order val="1"/>
          <c:spPr>
            <a:solidFill>
              <a:schemeClr val="accent6"/>
            </a:solidFill>
            <a:ln w="9525" algn="ctr">
              <a:solidFill>
                <a:schemeClr val="tx1"/>
              </a:solidFill>
              <a:prstDash val="solid"/>
            </a:ln>
          </c:spPr>
          <c:invertIfNegative val="0"/>
          <c:val>
            <c:numRef>
              <c:f>Sheet1!$A$2:$G$2</c:f>
              <c:numCache>
                <c:formatCode>General</c:formatCode>
                <c:ptCount val="7"/>
                <c:pt idx="0">
                  <c:v>69</c:v>
                </c:pt>
              </c:numCache>
            </c:numRef>
          </c:val>
          <c:extLst>
            <c:ext xmlns:c16="http://schemas.microsoft.com/office/drawing/2014/chart" uri="{C3380CC4-5D6E-409C-BE32-E72D297353CC}">
              <c16:uniqueId val="{00000001-AA11-43AC-B95B-FBE5AAD6C0F2}"/>
            </c:ext>
          </c:extLst>
        </c:ser>
        <c:dLbls>
          <c:showLegendKey val="0"/>
          <c:showVal val="0"/>
          <c:showCatName val="0"/>
          <c:showSerName val="0"/>
          <c:showPercent val="0"/>
          <c:showBubbleSize val="0"/>
        </c:dLbls>
        <c:gapWidth val="80"/>
        <c:overlap val="100"/>
        <c:axId val="831525039"/>
        <c:axId val="1"/>
      </c:barChart>
      <c:catAx>
        <c:axId val="831525039"/>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21"/>
          <c:min val="0"/>
        </c:scaling>
        <c:delete val="1"/>
        <c:axPos val="l"/>
        <c:numFmt formatCode="General" sourceLinked="1"/>
        <c:majorTickMark val="out"/>
        <c:minorTickMark val="none"/>
        <c:tickLblPos val="nextTo"/>
        <c:crossAx val="831525039"/>
        <c:crosses val="min"/>
        <c:crossBetween val="between"/>
      </c:valAx>
    </c:plotArea>
    <c:plotVisOnly val="0"/>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310924369747899E-2"/>
          <c:y val="5.1792828685258967E-2"/>
          <c:w val="0.94537815126050417"/>
          <c:h val="0.89641434262948205"/>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c:f>
              <c:numCache>
                <c:formatCode>General</c:formatCode>
                <c:ptCount val="1"/>
                <c:pt idx="0">
                  <c:v>478</c:v>
                </c:pt>
              </c:numCache>
            </c:numRef>
          </c:val>
          <c:extLst>
            <c:ext xmlns:c16="http://schemas.microsoft.com/office/drawing/2014/chart" uri="{C3380CC4-5D6E-409C-BE32-E72D297353CC}">
              <c16:uniqueId val="{00000000-8DFB-493F-A33E-5B8A1953A6E9}"/>
            </c:ext>
          </c:extLst>
        </c:ser>
        <c:ser>
          <c:idx val="1"/>
          <c:order val="1"/>
          <c:spPr>
            <a:solidFill>
              <a:schemeClr val="accent6"/>
            </a:solidFill>
            <a:ln w="9525" algn="ctr">
              <a:solidFill>
                <a:schemeClr val="tx1"/>
              </a:solidFill>
              <a:prstDash val="solid"/>
            </a:ln>
          </c:spPr>
          <c:invertIfNegative val="0"/>
          <c:val>
            <c:numRef>
              <c:f>Sheet1!$A$2</c:f>
              <c:numCache>
                <c:formatCode>General</c:formatCode>
                <c:ptCount val="1"/>
                <c:pt idx="0">
                  <c:v>69</c:v>
                </c:pt>
              </c:numCache>
            </c:numRef>
          </c:val>
          <c:extLst>
            <c:ext xmlns:c16="http://schemas.microsoft.com/office/drawing/2014/chart" uri="{C3380CC4-5D6E-409C-BE32-E72D297353CC}">
              <c16:uniqueId val="{00000001-8DFB-493F-A33E-5B8A1953A6E9}"/>
            </c:ext>
          </c:extLst>
        </c:ser>
        <c:dLbls>
          <c:showLegendKey val="0"/>
          <c:showVal val="0"/>
          <c:showCatName val="0"/>
          <c:showSerName val="0"/>
          <c:showPercent val="0"/>
          <c:showBubbleSize val="0"/>
        </c:dLbls>
        <c:gapWidth val="80"/>
        <c:overlap val="100"/>
        <c:axId val="1074818832"/>
        <c:axId val="1"/>
      </c:barChart>
      <c:catAx>
        <c:axId val="1074818832"/>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547"/>
          <c:min val="0"/>
        </c:scaling>
        <c:delete val="1"/>
        <c:axPos val="l"/>
        <c:numFmt formatCode="General" sourceLinked="1"/>
        <c:majorTickMark val="out"/>
        <c:minorTickMark val="none"/>
        <c:tickLblPos val="nextTo"/>
        <c:crossAx val="1074818832"/>
        <c:crosses val="min"/>
        <c:crossBetween val="between"/>
      </c:valAx>
    </c:plotArea>
    <c:plotVisOnly val="0"/>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310924369747899E-2"/>
          <c:y val="5.5496264674493062E-2"/>
          <c:w val="0.94537815126050417"/>
          <c:h val="0.88900747065101382"/>
        </c:manualLayout>
      </c:layout>
      <c:barChart>
        <c:barDir val="col"/>
        <c:grouping val="stacked"/>
        <c:varyColors val="0"/>
        <c:ser>
          <c:idx val="0"/>
          <c:order val="0"/>
          <c:spPr>
            <a:solidFill>
              <a:srgbClr val="C0C0C0"/>
            </a:solidFill>
            <a:ln w="9525" algn="ctr">
              <a:solidFill>
                <a:schemeClr val="tx1"/>
              </a:solidFill>
              <a:prstDash val="solid"/>
            </a:ln>
          </c:spPr>
          <c:invertIfNegative val="0"/>
          <c:dPt>
            <c:idx val="0"/>
            <c:invertIfNegative val="0"/>
            <c:bubble3D val="0"/>
            <c:spPr>
              <a:solidFill>
                <a:schemeClr val="accent6"/>
              </a:solidFill>
              <a:ln w="9525" algn="ctr">
                <a:solidFill>
                  <a:schemeClr val="tx1"/>
                </a:solidFill>
                <a:prstDash val="solid"/>
              </a:ln>
            </c:spPr>
            <c:extLst>
              <c:ext xmlns:c16="http://schemas.microsoft.com/office/drawing/2014/chart" uri="{C3380CC4-5D6E-409C-BE32-E72D297353CC}">
                <c16:uniqueId val="{00000000-B238-45B2-9542-F529B282C5A0}"/>
              </c:ext>
            </c:extLst>
          </c:dPt>
          <c:val>
            <c:numRef>
              <c:f>Sheet1!$A$1:$B$1</c:f>
              <c:numCache>
                <c:formatCode>General</c:formatCode>
                <c:ptCount val="2"/>
                <c:pt idx="0">
                  <c:v>7512</c:v>
                </c:pt>
                <c:pt idx="1">
                  <c:v>3854</c:v>
                </c:pt>
              </c:numCache>
            </c:numRef>
          </c:val>
          <c:extLst>
            <c:ext xmlns:c16="http://schemas.microsoft.com/office/drawing/2014/chart" uri="{C3380CC4-5D6E-409C-BE32-E72D297353CC}">
              <c16:uniqueId val="{00000001-B238-45B2-9542-F529B282C5A0}"/>
            </c:ext>
          </c:extLst>
        </c:ser>
        <c:dLbls>
          <c:showLegendKey val="0"/>
          <c:showVal val="0"/>
          <c:showCatName val="0"/>
          <c:showSerName val="0"/>
          <c:showPercent val="0"/>
          <c:showBubbleSize val="0"/>
        </c:dLbls>
        <c:gapWidth val="80"/>
        <c:overlap val="100"/>
        <c:axId val="1320022623"/>
        <c:axId val="1"/>
      </c:barChart>
      <c:catAx>
        <c:axId val="1320022623"/>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7512"/>
          <c:min val="0"/>
        </c:scaling>
        <c:delete val="1"/>
        <c:axPos val="l"/>
        <c:numFmt formatCode="General" sourceLinked="1"/>
        <c:majorTickMark val="out"/>
        <c:minorTickMark val="none"/>
        <c:tickLblPos val="nextTo"/>
        <c:crossAx val="1320022623"/>
        <c:crosses val="min"/>
        <c:crossBetween val="between"/>
      </c:valAx>
    </c:plotArea>
    <c:plotVisOnly val="0"/>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310924369747899E-2"/>
          <c:y val="5.1792828685258967E-2"/>
          <c:w val="0.94537815126050417"/>
          <c:h val="0.89641434262948205"/>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c:f>
              <c:numCache>
                <c:formatCode>General</c:formatCode>
                <c:ptCount val="1"/>
                <c:pt idx="0">
                  <c:v>6</c:v>
                </c:pt>
              </c:numCache>
            </c:numRef>
          </c:val>
          <c:extLst>
            <c:ext xmlns:c16="http://schemas.microsoft.com/office/drawing/2014/chart" uri="{C3380CC4-5D6E-409C-BE32-E72D297353CC}">
              <c16:uniqueId val="{00000000-5C04-4FEA-A004-993A92178867}"/>
            </c:ext>
          </c:extLst>
        </c:ser>
        <c:ser>
          <c:idx val="1"/>
          <c:order val="1"/>
          <c:spPr>
            <a:solidFill>
              <a:srgbClr val="E5546C"/>
            </a:solidFill>
            <a:ln w="9525" algn="ctr">
              <a:solidFill>
                <a:schemeClr val="tx1"/>
              </a:solidFill>
              <a:prstDash val="solid"/>
            </a:ln>
          </c:spPr>
          <c:invertIfNegative val="0"/>
          <c:val>
            <c:numRef>
              <c:f>Sheet1!$A$2</c:f>
              <c:numCache>
                <c:formatCode>General</c:formatCode>
                <c:ptCount val="1"/>
                <c:pt idx="0">
                  <c:v>8</c:v>
                </c:pt>
              </c:numCache>
            </c:numRef>
          </c:val>
          <c:extLst>
            <c:ext xmlns:c16="http://schemas.microsoft.com/office/drawing/2014/chart" uri="{C3380CC4-5D6E-409C-BE32-E72D297353CC}">
              <c16:uniqueId val="{00000001-5C04-4FEA-A004-993A92178867}"/>
            </c:ext>
          </c:extLst>
        </c:ser>
        <c:ser>
          <c:idx val="2"/>
          <c:order val="2"/>
          <c:spPr>
            <a:solidFill>
              <a:schemeClr val="accent6"/>
            </a:solidFill>
            <a:ln w="9525" algn="ctr">
              <a:solidFill>
                <a:schemeClr val="tx1"/>
              </a:solidFill>
              <a:prstDash val="solid"/>
            </a:ln>
          </c:spPr>
          <c:invertIfNegative val="0"/>
          <c:val>
            <c:numRef>
              <c:f>Sheet1!$A$3</c:f>
              <c:numCache>
                <c:formatCode>General</c:formatCode>
                <c:ptCount val="1"/>
                <c:pt idx="0">
                  <c:v>55</c:v>
                </c:pt>
              </c:numCache>
            </c:numRef>
          </c:val>
          <c:extLst>
            <c:ext xmlns:c16="http://schemas.microsoft.com/office/drawing/2014/chart" uri="{C3380CC4-5D6E-409C-BE32-E72D297353CC}">
              <c16:uniqueId val="{00000002-5C04-4FEA-A004-993A92178867}"/>
            </c:ext>
          </c:extLst>
        </c:ser>
        <c:dLbls>
          <c:showLegendKey val="0"/>
          <c:showVal val="0"/>
          <c:showCatName val="0"/>
          <c:showSerName val="0"/>
          <c:showPercent val="0"/>
          <c:showBubbleSize val="0"/>
        </c:dLbls>
        <c:gapWidth val="80"/>
        <c:overlap val="100"/>
        <c:axId val="1098340208"/>
        <c:axId val="1"/>
      </c:barChart>
      <c:catAx>
        <c:axId val="1098340208"/>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69"/>
          <c:min val="0"/>
        </c:scaling>
        <c:delete val="1"/>
        <c:axPos val="l"/>
        <c:numFmt formatCode="General" sourceLinked="1"/>
        <c:majorTickMark val="out"/>
        <c:minorTickMark val="none"/>
        <c:tickLblPos val="nextTo"/>
        <c:crossAx val="1098340208"/>
        <c:crosses val="min"/>
        <c:crossBetween val="between"/>
      </c:valAx>
    </c:plotArea>
    <c:plotVisOnly val="0"/>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310924369747899E-2"/>
          <c:y val="5.1792828685258967E-2"/>
          <c:w val="0.94537815126050417"/>
          <c:h val="0.89641434262948205"/>
        </c:manualLayout>
      </c:layout>
      <c:barChart>
        <c:barDir val="col"/>
        <c:grouping val="stacked"/>
        <c:varyColors val="0"/>
        <c:ser>
          <c:idx val="0"/>
          <c:order val="0"/>
          <c:spPr>
            <a:solidFill>
              <a:srgbClr val="C0C0C0"/>
            </a:solidFill>
            <a:ln w="9525" algn="ctr">
              <a:solidFill>
                <a:schemeClr val="tx1"/>
              </a:solidFill>
              <a:prstDash val="solid"/>
            </a:ln>
          </c:spPr>
          <c:invertIfNegative val="0"/>
          <c:val>
            <c:numRef>
              <c:f>Sheet1!$A$1</c:f>
              <c:numCache>
                <c:formatCode>General</c:formatCode>
                <c:ptCount val="1"/>
                <c:pt idx="0">
                  <c:v>7</c:v>
                </c:pt>
              </c:numCache>
            </c:numRef>
          </c:val>
          <c:extLst>
            <c:ext xmlns:c16="http://schemas.microsoft.com/office/drawing/2014/chart" uri="{C3380CC4-5D6E-409C-BE32-E72D297353CC}">
              <c16:uniqueId val="{00000000-9585-43B4-852D-5F3A9C3C706F}"/>
            </c:ext>
          </c:extLst>
        </c:ser>
        <c:ser>
          <c:idx val="1"/>
          <c:order val="1"/>
          <c:spPr>
            <a:solidFill>
              <a:srgbClr val="E5546C"/>
            </a:solidFill>
            <a:ln w="9525" algn="ctr">
              <a:solidFill>
                <a:schemeClr val="tx1"/>
              </a:solidFill>
              <a:prstDash val="solid"/>
            </a:ln>
          </c:spPr>
          <c:invertIfNegative val="0"/>
          <c:val>
            <c:numRef>
              <c:f>Sheet1!$A$2</c:f>
              <c:numCache>
                <c:formatCode>General</c:formatCode>
                <c:ptCount val="1"/>
                <c:pt idx="0">
                  <c:v>8</c:v>
                </c:pt>
              </c:numCache>
            </c:numRef>
          </c:val>
          <c:extLst>
            <c:ext xmlns:c16="http://schemas.microsoft.com/office/drawing/2014/chart" uri="{C3380CC4-5D6E-409C-BE32-E72D297353CC}">
              <c16:uniqueId val="{00000001-9585-43B4-852D-5F3A9C3C706F}"/>
            </c:ext>
          </c:extLst>
        </c:ser>
        <c:ser>
          <c:idx val="2"/>
          <c:order val="2"/>
          <c:spPr>
            <a:solidFill>
              <a:schemeClr val="accent6"/>
            </a:solidFill>
            <a:ln w="9525" algn="ctr">
              <a:solidFill>
                <a:schemeClr val="tx1"/>
              </a:solidFill>
              <a:prstDash val="solid"/>
            </a:ln>
          </c:spPr>
          <c:invertIfNegative val="0"/>
          <c:val>
            <c:numRef>
              <c:f>Sheet1!$A$3</c:f>
              <c:numCache>
                <c:formatCode>General</c:formatCode>
                <c:ptCount val="1"/>
                <c:pt idx="0">
                  <c:v>54</c:v>
                </c:pt>
              </c:numCache>
            </c:numRef>
          </c:val>
          <c:extLst>
            <c:ext xmlns:c16="http://schemas.microsoft.com/office/drawing/2014/chart" uri="{C3380CC4-5D6E-409C-BE32-E72D297353CC}">
              <c16:uniqueId val="{00000002-9585-43B4-852D-5F3A9C3C706F}"/>
            </c:ext>
          </c:extLst>
        </c:ser>
        <c:dLbls>
          <c:showLegendKey val="0"/>
          <c:showVal val="0"/>
          <c:showCatName val="0"/>
          <c:showSerName val="0"/>
          <c:showPercent val="0"/>
          <c:showBubbleSize val="0"/>
        </c:dLbls>
        <c:gapWidth val="80"/>
        <c:overlap val="100"/>
        <c:axId val="1074845456"/>
        <c:axId val="1"/>
      </c:barChart>
      <c:catAx>
        <c:axId val="1074845456"/>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69"/>
          <c:min val="0"/>
        </c:scaling>
        <c:delete val="1"/>
        <c:axPos val="l"/>
        <c:numFmt formatCode="General" sourceLinked="1"/>
        <c:majorTickMark val="out"/>
        <c:minorTickMark val="none"/>
        <c:tickLblPos val="nextTo"/>
        <c:crossAx val="1074845456"/>
        <c:crosses val="min"/>
        <c:crossBetween val="between"/>
      </c:valAx>
    </c:plotArea>
    <c:plotVisOnly val="0"/>
    <c:dispBlanksAs val="gap"/>
    <c:showDLblsOverMax val="1"/>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DC5D0-6C63-4208-A32A-0B00E55E4111}" type="datetimeFigureOut">
              <a:rPr lang="en-GB" smtClean="0"/>
              <a:t>10/08/2022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9675E5-8A37-4940-B581-CA4CA57E093B}" type="slidenum">
              <a:rPr lang="en-GB" smtClean="0"/>
              <a:t>‹#›</a:t>
            </a:fld>
            <a:endParaRPr lang="en-GB"/>
          </a:p>
        </p:txBody>
      </p:sp>
    </p:spTree>
    <p:extLst>
      <p:ext uri="{BB962C8B-B14F-4D97-AF65-F5344CB8AC3E}">
        <p14:creationId xmlns:p14="http://schemas.microsoft.com/office/powerpoint/2010/main" val="1612079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C05A7B-838D-4AA5-BE8B-AF419A8A103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1334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13</a:t>
            </a:fld>
            <a:endParaRPr lang="en-GB"/>
          </a:p>
        </p:txBody>
      </p:sp>
    </p:spTree>
    <p:extLst>
      <p:ext uri="{BB962C8B-B14F-4D97-AF65-F5344CB8AC3E}">
        <p14:creationId xmlns:p14="http://schemas.microsoft.com/office/powerpoint/2010/main" val="1897068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14</a:t>
            </a:fld>
            <a:endParaRPr lang="en-GB"/>
          </a:p>
        </p:txBody>
      </p:sp>
    </p:spTree>
    <p:extLst>
      <p:ext uri="{BB962C8B-B14F-4D97-AF65-F5344CB8AC3E}">
        <p14:creationId xmlns:p14="http://schemas.microsoft.com/office/powerpoint/2010/main" val="2296175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16</a:t>
            </a:fld>
            <a:endParaRPr lang="en-GB"/>
          </a:p>
        </p:txBody>
      </p:sp>
    </p:spTree>
    <p:extLst>
      <p:ext uri="{BB962C8B-B14F-4D97-AF65-F5344CB8AC3E}">
        <p14:creationId xmlns:p14="http://schemas.microsoft.com/office/powerpoint/2010/main" val="4049567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C05A7B-838D-4AA5-BE8B-AF419A8A103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9476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9675E5-8A37-4940-B581-CA4CA57E093B}" type="slidenum">
              <a:rPr lang="en-GB" smtClean="0"/>
              <a:t>19</a:t>
            </a:fld>
            <a:endParaRPr lang="en-GB"/>
          </a:p>
        </p:txBody>
      </p:sp>
    </p:spTree>
    <p:extLst>
      <p:ext uri="{BB962C8B-B14F-4D97-AF65-F5344CB8AC3E}">
        <p14:creationId xmlns:p14="http://schemas.microsoft.com/office/powerpoint/2010/main" val="1942003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9675E5-8A37-4940-B581-CA4CA57E093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479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5</a:t>
            </a:fld>
            <a:endParaRPr lang="en-GB"/>
          </a:p>
        </p:txBody>
      </p:sp>
    </p:spTree>
    <p:extLst>
      <p:ext uri="{BB962C8B-B14F-4D97-AF65-F5344CB8AC3E}">
        <p14:creationId xmlns:p14="http://schemas.microsoft.com/office/powerpoint/2010/main" val="335179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6</a:t>
            </a:fld>
            <a:endParaRPr lang="en-GB" dirty="0"/>
          </a:p>
        </p:txBody>
      </p:sp>
    </p:spTree>
    <p:extLst>
      <p:ext uri="{BB962C8B-B14F-4D97-AF65-F5344CB8AC3E}">
        <p14:creationId xmlns:p14="http://schemas.microsoft.com/office/powerpoint/2010/main" val="245825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7</a:t>
            </a:fld>
            <a:endParaRPr lang="en-GB" dirty="0"/>
          </a:p>
        </p:txBody>
      </p:sp>
    </p:spTree>
    <p:extLst>
      <p:ext uri="{BB962C8B-B14F-4D97-AF65-F5344CB8AC3E}">
        <p14:creationId xmlns:p14="http://schemas.microsoft.com/office/powerpoint/2010/main" val="17046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9</a:t>
            </a:fld>
            <a:endParaRPr lang="en-GB"/>
          </a:p>
        </p:txBody>
      </p:sp>
    </p:spTree>
    <p:extLst>
      <p:ext uri="{BB962C8B-B14F-4D97-AF65-F5344CB8AC3E}">
        <p14:creationId xmlns:p14="http://schemas.microsoft.com/office/powerpoint/2010/main" val="3262962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C05A7B-838D-4AA5-BE8B-AF419A8A1030}" type="slidenum">
              <a:rPr lang="en-GB" smtClean="0"/>
              <a:t>10</a:t>
            </a:fld>
            <a:endParaRPr lang="en-GB"/>
          </a:p>
        </p:txBody>
      </p:sp>
    </p:spTree>
    <p:extLst>
      <p:ext uri="{BB962C8B-B14F-4D97-AF65-F5344CB8AC3E}">
        <p14:creationId xmlns:p14="http://schemas.microsoft.com/office/powerpoint/2010/main" val="1931942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22F704-11F2-4292-BD24-CD400F58F5AB}" type="slidenum">
              <a:rPr lang="en-GB" smtClean="0"/>
              <a:t>11</a:t>
            </a:fld>
            <a:endParaRPr lang="en-GB"/>
          </a:p>
        </p:txBody>
      </p:sp>
    </p:spTree>
    <p:extLst>
      <p:ext uri="{BB962C8B-B14F-4D97-AF65-F5344CB8AC3E}">
        <p14:creationId xmlns:p14="http://schemas.microsoft.com/office/powerpoint/2010/main" val="2810442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22F704-11F2-4292-BD24-CD400F58F5AB}" type="slidenum">
              <a:rPr lang="en-GB" smtClean="0"/>
              <a:t>12</a:t>
            </a:fld>
            <a:endParaRPr lang="en-GB"/>
          </a:p>
        </p:txBody>
      </p:sp>
    </p:spTree>
    <p:extLst>
      <p:ext uri="{BB962C8B-B14F-4D97-AF65-F5344CB8AC3E}">
        <p14:creationId xmlns:p14="http://schemas.microsoft.com/office/powerpoint/2010/main" val="1123633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p:nvSpPr>
        <p:spPr>
          <a:xfrm>
            <a:off x="4109499"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40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05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
        <p:nvSpPr>
          <p:cNvPr id="10" name="Footer Placeholder 4">
            <a:extLst>
              <a:ext uri="{FF2B5EF4-FFF2-40B4-BE49-F238E27FC236}">
                <a16:creationId xmlns:a16="http://schemas.microsoft.com/office/drawing/2014/main" id="{C28F0CA0-1124-CC4E-A606-3E887C1EAEBF}"/>
              </a:ext>
            </a:extLst>
          </p:cNvPr>
          <p:cNvSpPr txBox="1">
            <a:spLocks/>
          </p:cNvSpPr>
          <p:nvPr userDrawn="1"/>
        </p:nvSpPr>
        <p:spPr>
          <a:xfrm>
            <a:off x="4286100" y="365909"/>
            <a:ext cx="3619800" cy="528612"/>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400">
                <a:solidFill>
                  <a:srgbClr val="FF0000"/>
                </a:solidFill>
                <a:latin typeface="Arial" panose="020B0604020202020204" pitchFamily="34" charset="0"/>
                <a:cs typeface="Arial" panose="020B0604020202020204" pitchFamily="34" charset="0"/>
              </a:rPr>
              <a:t>OFFICIAL SENSITIVE: COMMERCIAL</a:t>
            </a:r>
          </a:p>
        </p:txBody>
      </p:sp>
    </p:spTree>
    <p:extLst>
      <p:ext uri="{BB962C8B-B14F-4D97-AF65-F5344CB8AC3E}">
        <p14:creationId xmlns:p14="http://schemas.microsoft.com/office/powerpoint/2010/main" val="1067796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288000" y="190913"/>
            <a:ext cx="10080000" cy="611649"/>
          </a:xfrm>
          <a:prstGeom prst="rect">
            <a:avLst/>
          </a:prstGeom>
        </p:spPr>
        <p:txBody>
          <a:bodyPr>
            <a:normAutofit/>
          </a:bodyPr>
          <a:lstStyle>
            <a:lvl1pPr>
              <a:defRPr sz="22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288000" y="1080000"/>
            <a:ext cx="11556692" cy="3050137"/>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p:nvPicPr>
        <p:blipFill>
          <a:blip r:embed="rId2"/>
          <a:stretch>
            <a:fillRect/>
          </a:stretch>
        </p:blipFill>
        <p:spPr>
          <a:xfrm>
            <a:off x="9889710" y="365910"/>
            <a:ext cx="1308943" cy="528611"/>
          </a:xfrm>
          <a:prstGeom prst="rect">
            <a:avLst/>
          </a:prstGeom>
        </p:spPr>
      </p:pic>
      <p:sp>
        <p:nvSpPr>
          <p:cNvPr id="9" name="Footer Placeholder 4">
            <a:extLst>
              <a:ext uri="{FF2B5EF4-FFF2-40B4-BE49-F238E27FC236}">
                <a16:creationId xmlns:a16="http://schemas.microsoft.com/office/drawing/2014/main" id="{95DAF249-E10E-4C3F-BF62-AAB7DB7F61BB}"/>
              </a:ext>
            </a:extLst>
          </p:cNvPr>
          <p:cNvSpPr txBox="1">
            <a:spLocks/>
          </p:cNvSpPr>
          <p:nvPr userDrawn="1"/>
        </p:nvSpPr>
        <p:spPr>
          <a:xfrm>
            <a:off x="8787828" y="6356350"/>
            <a:ext cx="2500276"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solidFill>
                  <a:srgbClr val="FF0000"/>
                </a:solidFill>
              </a:rPr>
              <a:t>OFFICIAL SENSITIVE: COMMERCIAL</a:t>
            </a:r>
          </a:p>
        </p:txBody>
      </p:sp>
      <p:sp>
        <p:nvSpPr>
          <p:cNvPr id="10" name="Footer Placeholder 3">
            <a:extLst>
              <a:ext uri="{FF2B5EF4-FFF2-40B4-BE49-F238E27FC236}">
                <a16:creationId xmlns:a16="http://schemas.microsoft.com/office/drawing/2014/main" id="{72163098-4376-0246-BC37-EFC95879448B}"/>
              </a:ext>
            </a:extLst>
          </p:cNvPr>
          <p:cNvSpPr>
            <a:spLocks noGrp="1"/>
          </p:cNvSpPr>
          <p:nvPr>
            <p:ph type="ftr" sz="quarter" idx="3"/>
          </p:nvPr>
        </p:nvSpPr>
        <p:spPr>
          <a:xfrm>
            <a:off x="716076" y="6213714"/>
            <a:ext cx="5723164" cy="365125"/>
          </a:xfrm>
        </p:spPr>
        <p:txBody>
          <a:bodyPr/>
          <a:lstStyle>
            <a:lvl1pPr>
              <a:defRPr>
                <a:solidFill>
                  <a:schemeClr val="accent4"/>
                </a:solidFill>
              </a:defRPr>
            </a:lvl1pPr>
          </a:lstStyle>
          <a:p>
            <a:pPr algn="l"/>
            <a:r>
              <a:rPr lang="en-GB"/>
              <a:t>First Dose COVID-19 Vaccinations in Older Adult Care Homes – summary update 18/01/2021 v3</a:t>
            </a:r>
            <a:endParaRPr lang="en-US"/>
          </a:p>
        </p:txBody>
      </p:sp>
      <p:cxnSp>
        <p:nvCxnSpPr>
          <p:cNvPr id="11" name="Straight Connector 10">
            <a:extLst>
              <a:ext uri="{FF2B5EF4-FFF2-40B4-BE49-F238E27FC236}">
                <a16:creationId xmlns:a16="http://schemas.microsoft.com/office/drawing/2014/main" id="{D9407897-1E21-3845-B5AB-E6BFB073DC54}"/>
              </a:ext>
            </a:extLst>
          </p:cNvPr>
          <p:cNvCxnSpPr>
            <a:cxnSpLocks/>
          </p:cNvCxnSpPr>
          <p:nvPr userDrawn="1"/>
        </p:nvCxnSpPr>
        <p:spPr>
          <a:xfrm>
            <a:off x="473455" y="653627"/>
            <a:ext cx="9247015" cy="0"/>
          </a:xfrm>
          <a:prstGeom prst="line">
            <a:avLst/>
          </a:prstGeom>
        </p:spPr>
        <p:style>
          <a:lnRef idx="2">
            <a:schemeClr val="accent1"/>
          </a:lnRef>
          <a:fillRef idx="0">
            <a:schemeClr val="accent1"/>
          </a:fillRef>
          <a:effectRef idx="1">
            <a:schemeClr val="accent1"/>
          </a:effectRef>
          <a:fontRef idx="minor">
            <a:schemeClr val="tx1"/>
          </a:fontRef>
        </p:style>
      </p:cxnSp>
      <p:sp>
        <p:nvSpPr>
          <p:cNvPr id="15" name="Freeform 70">
            <a:extLst>
              <a:ext uri="{FF2B5EF4-FFF2-40B4-BE49-F238E27FC236}">
                <a16:creationId xmlns:a16="http://schemas.microsoft.com/office/drawing/2014/main" id="{111B6870-4E2C-0F44-90FC-FE0B9429B5EE}"/>
              </a:ext>
            </a:extLst>
          </p:cNvPr>
          <p:cNvSpPr>
            <a:spLocks/>
          </p:cNvSpPr>
          <p:nvPr userDrawn="1"/>
        </p:nvSpPr>
        <p:spPr bwMode="auto">
          <a:xfrm rot="5400000">
            <a:off x="-9939" y="6370224"/>
            <a:ext cx="488950" cy="477837"/>
          </a:xfrm>
          <a:custGeom>
            <a:avLst/>
            <a:gdLst>
              <a:gd name="T0" fmla="*/ 133 w 133"/>
              <a:gd name="T1" fmla="*/ 0 h 130"/>
              <a:gd name="T2" fmla="*/ 131 w 133"/>
              <a:gd name="T3" fmla="*/ 0 h 130"/>
              <a:gd name="T4" fmla="*/ 0 w 133"/>
              <a:gd name="T5" fmla="*/ 130 h 130"/>
              <a:gd name="T6" fmla="*/ 133 w 133"/>
              <a:gd name="T7" fmla="*/ 130 h 130"/>
              <a:gd name="T8" fmla="*/ 133 w 133"/>
              <a:gd name="T9" fmla="*/ 0 h 130"/>
            </a:gdLst>
            <a:ahLst/>
            <a:cxnLst>
              <a:cxn ang="0">
                <a:pos x="T0" y="T1"/>
              </a:cxn>
              <a:cxn ang="0">
                <a:pos x="T2" y="T3"/>
              </a:cxn>
              <a:cxn ang="0">
                <a:pos x="T4" y="T5"/>
              </a:cxn>
              <a:cxn ang="0">
                <a:pos x="T6" y="T7"/>
              </a:cxn>
              <a:cxn ang="0">
                <a:pos x="T8" y="T9"/>
              </a:cxn>
            </a:cxnLst>
            <a:rect l="0" t="0" r="r" b="b"/>
            <a:pathLst>
              <a:path w="133" h="130">
                <a:moveTo>
                  <a:pt x="133" y="0"/>
                </a:moveTo>
                <a:cubicBezTo>
                  <a:pt x="132" y="0"/>
                  <a:pt x="132" y="0"/>
                  <a:pt x="131" y="0"/>
                </a:cubicBezTo>
                <a:cubicBezTo>
                  <a:pt x="59" y="0"/>
                  <a:pt x="0" y="58"/>
                  <a:pt x="0" y="130"/>
                </a:cubicBezTo>
                <a:cubicBezTo>
                  <a:pt x="133" y="130"/>
                  <a:pt x="133" y="130"/>
                  <a:pt x="133" y="130"/>
                </a:cubicBezTo>
                <a:lnTo>
                  <a:pt x="133" y="0"/>
                </a:lnTo>
                <a:close/>
              </a:path>
            </a:pathLst>
          </a:custGeom>
          <a:solidFill>
            <a:schemeClr val="accent1"/>
          </a:solidFill>
          <a:ln>
            <a:solidFill>
              <a:schemeClr val="accent1"/>
            </a:solidFill>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8" name="TextBox 7">
            <a:extLst>
              <a:ext uri="{FF2B5EF4-FFF2-40B4-BE49-F238E27FC236}">
                <a16:creationId xmlns:a16="http://schemas.microsoft.com/office/drawing/2014/main" id="{9FCB08CE-B749-4A34-8E38-256DAB23FDA3}"/>
              </a:ext>
            </a:extLst>
          </p:cNvPr>
          <p:cNvSpPr txBox="1"/>
          <p:nvPr/>
        </p:nvSpPr>
        <p:spPr>
          <a:xfrm>
            <a:off x="68343" y="6519034"/>
            <a:ext cx="647362" cy="276999"/>
          </a:xfrm>
          <a:prstGeom prst="rect">
            <a:avLst/>
          </a:prstGeom>
          <a:noFill/>
        </p:spPr>
        <p:txBody>
          <a:bodyPr wrap="square" rtlCol="0">
            <a:spAutoFit/>
          </a:bodyPr>
          <a:lstStyle/>
          <a:p>
            <a:pPr algn="l"/>
            <a:fld id="{34F92BC6-D7C3-584B-87F2-0B845776A5AD}" type="slidenum">
              <a:rPr lang="en-US" sz="1200" b="1" smtClean="0">
                <a:solidFill>
                  <a:schemeClr val="bg1"/>
                </a:solidFill>
                <a:latin typeface="Arial" panose="020B0604020202020204" pitchFamily="34" charset="0"/>
                <a:cs typeface="Arial" panose="020B0604020202020204" pitchFamily="34" charset="0"/>
              </a:rPr>
              <a:pPr algn="l"/>
              <a:t>‹#›</a:t>
            </a:fld>
            <a:r>
              <a:rPr lang="en-US" sz="1200" b="1">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1459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lank Slide White">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Slide" r:id="rId5" imgW="421" imgH="420" progId="TCLayout.ActiveDocument.1">
                  <p:embed/>
                </p:oleObj>
              </mc:Choice>
              <mc:Fallback>
                <p:oleObj name="think-cell Slide" r:id="rId5" imgW="421" imgH="420"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Black" panose="020B0A04020102020204" pitchFamily="34" charset="0"/>
              <a:ea typeface="+mn-ea"/>
              <a:cs typeface="+mn-cs"/>
              <a:sym typeface="Arial Black" panose="020B0A04020102020204" pitchFamily="34" charset="0"/>
            </a:endParaRPr>
          </a:p>
        </p:txBody>
      </p:sp>
      <p:sp>
        <p:nvSpPr>
          <p:cNvPr id="3" name="TextBox 2">
            <a:extLst>
              <a:ext uri="{FF2B5EF4-FFF2-40B4-BE49-F238E27FC236}">
                <a16:creationId xmlns:a16="http://schemas.microsoft.com/office/drawing/2014/main" id="{C8C51CB6-6C68-D54B-8637-B9C4DF209684}"/>
              </a:ext>
            </a:extLst>
          </p:cNvPr>
          <p:cNvSpPr txBox="1"/>
          <p:nvPr userDrawn="1"/>
        </p:nvSpPr>
        <p:spPr>
          <a:xfrm>
            <a:off x="1754372" y="520995"/>
            <a:ext cx="184731"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23929291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347308" y="365910"/>
            <a:ext cx="10076852"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291314" y="1184872"/>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COVID-19 Vaccine Deployment Programme</a:t>
            </a:r>
          </a:p>
        </p:txBody>
      </p:sp>
      <p:sp>
        <p:nvSpPr>
          <p:cNvPr id="2" name="Rectangle 1">
            <a:extLst>
              <a:ext uri="{FF2B5EF4-FFF2-40B4-BE49-F238E27FC236}">
                <a16:creationId xmlns:a16="http://schemas.microsoft.com/office/drawing/2014/main" id="{40281570-182E-4DBD-A64E-727D1109CC86}"/>
              </a:ext>
            </a:extLst>
          </p:cNvPr>
          <p:cNvSpPr/>
          <p:nvPr/>
        </p:nvSpPr>
        <p:spPr>
          <a:xfrm>
            <a:off x="6683433" y="6333439"/>
            <a:ext cx="4463934" cy="316096"/>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l"/>
            <a:r>
              <a:rPr lang="en-GB" sz="1400" b="1">
                <a:solidFill>
                  <a:srgbClr val="FF0000"/>
                </a:solidFill>
                <a:latin typeface="Arial" panose="020B0604020202020204" pitchFamily="34" charset="0"/>
                <a:cs typeface="Arial" panose="020B0604020202020204" pitchFamily="34" charset="0"/>
              </a:rPr>
              <a:t>OFFICIAL SENSITIVE COMMERCIAL</a:t>
            </a:r>
          </a:p>
        </p:txBody>
      </p:sp>
      <p:sp>
        <p:nvSpPr>
          <p:cNvPr id="9" name="TextBox 8">
            <a:extLst>
              <a:ext uri="{FF2B5EF4-FFF2-40B4-BE49-F238E27FC236}">
                <a16:creationId xmlns:a16="http://schemas.microsoft.com/office/drawing/2014/main" id="{07A717B0-06AD-493F-9B00-210F1F4461F2}"/>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pic>
        <p:nvPicPr>
          <p:cNvPr id="10" name="Picture 9" descr="A picture containing clipart&#10;&#10;Description generated with very high confidence">
            <a:extLst>
              <a:ext uri="{FF2B5EF4-FFF2-40B4-BE49-F238E27FC236}">
                <a16:creationId xmlns:a16="http://schemas.microsoft.com/office/drawing/2014/main" id="{E667D598-3FBB-4821-BA57-28122172DB7D}"/>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1" name="Rectangle 10">
            <a:extLst>
              <a:ext uri="{FF2B5EF4-FFF2-40B4-BE49-F238E27FC236}">
                <a16:creationId xmlns:a16="http://schemas.microsoft.com/office/drawing/2014/main" id="{5CEC6A65-43C1-4D13-B2F5-69BDFBF27317}"/>
              </a:ext>
            </a:extLst>
          </p:cNvPr>
          <p:cNvSpPr/>
          <p:nvPr userDrawn="1"/>
        </p:nvSpPr>
        <p:spPr>
          <a:xfrm>
            <a:off x="6683433" y="6333439"/>
            <a:ext cx="4463934" cy="316096"/>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l"/>
            <a:r>
              <a:rPr lang="en-GB" sz="1400" b="1">
                <a:solidFill>
                  <a:srgbClr val="FF0000"/>
                </a:solidFill>
                <a:latin typeface="Arial" panose="020B0604020202020204" pitchFamily="34" charset="0"/>
                <a:cs typeface="Arial" panose="020B0604020202020204" pitchFamily="34" charset="0"/>
              </a:rPr>
              <a:t>OFFICIAL SENSITIVE COMMERCIAL</a:t>
            </a:r>
          </a:p>
        </p:txBody>
      </p:sp>
    </p:spTree>
    <p:extLst>
      <p:ext uri="{BB962C8B-B14F-4D97-AF65-F5344CB8AC3E}">
        <p14:creationId xmlns:p14="http://schemas.microsoft.com/office/powerpoint/2010/main" val="2830467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B4FDB90B-1B73-4339-83DC-ADEF67C7EC2D}"/>
              </a:ext>
            </a:extLst>
          </p:cNvPr>
          <p:cNvGraphicFramePr>
            <a:graphicFrameLocks noChangeAspect="1"/>
          </p:cNvGraphicFramePr>
          <p:nvPr userDrawn="1">
            <p:custDataLst>
              <p:tags r:id="rId7"/>
            </p:custDataLst>
            <p:extLst>
              <p:ext uri="{D42A27DB-BD31-4B8C-83A1-F6EECF244321}">
                <p14:modId xmlns:p14="http://schemas.microsoft.com/office/powerpoint/2010/main" val="14638165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8" imgW="512" imgH="511" progId="TCLayout.ActiveDocument.1">
                  <p:embed/>
                </p:oleObj>
              </mc:Choice>
              <mc:Fallback>
                <p:oleObj name="think-cell Slide" r:id="rId8" imgW="512" imgH="511" progId="TCLayout.ActiveDocument.1">
                  <p:embed/>
                  <p:pic>
                    <p:nvPicPr>
                      <p:cNvPr id="7" name="Object 6" hidden="1">
                        <a:extLst>
                          <a:ext uri="{FF2B5EF4-FFF2-40B4-BE49-F238E27FC236}">
                            <a16:creationId xmlns:a16="http://schemas.microsoft.com/office/drawing/2014/main" id="{B4FDB90B-1B73-4339-83DC-ADEF67C7EC2D}"/>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288000" y="288000"/>
            <a:ext cx="10080000" cy="612000"/>
          </a:xfrm>
          <a:prstGeom prst="rect">
            <a:avLst/>
          </a:prstGeom>
        </p:spPr>
        <p:txBody>
          <a:bodyPr vert="horz" lIns="91440" tIns="45720" rIns="91440" bIns="45720" rtlCol="0" anchor="ctr">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288000" y="1080000"/>
            <a:ext cx="11556000" cy="50386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2880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extLst>
      <p:ext uri="{BB962C8B-B14F-4D97-AF65-F5344CB8AC3E}">
        <p14:creationId xmlns:p14="http://schemas.microsoft.com/office/powerpoint/2010/main" val="334452655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hf hdr="0" ftr="0" dt="0"/>
  <p:txStyles>
    <p:titleStyle>
      <a:lvl1pPr algn="l" defTabSz="914400" rtl="0" eaLnBrk="1" latinLnBrk="0" hangingPunct="1">
        <a:lnSpc>
          <a:spcPct val="90000"/>
        </a:lnSpc>
        <a:spcBef>
          <a:spcPct val="0"/>
        </a:spcBef>
        <a:buNone/>
        <a:defRPr lang="en-GB" sz="2400" b="0" kern="1200" dirty="0">
          <a:solidFill>
            <a:srgbClr val="005EB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13" Type="http://schemas.openxmlformats.org/officeDocument/2006/relationships/tags" Target="../tags/tag86.xml"/><Relationship Id="rId18" Type="http://schemas.openxmlformats.org/officeDocument/2006/relationships/tags" Target="../tags/tag91.xml"/><Relationship Id="rId26" Type="http://schemas.openxmlformats.org/officeDocument/2006/relationships/tags" Target="../tags/tag99.xml"/><Relationship Id="rId21" Type="http://schemas.openxmlformats.org/officeDocument/2006/relationships/tags" Target="../tags/tag94.xml"/><Relationship Id="rId34" Type="http://schemas.openxmlformats.org/officeDocument/2006/relationships/oleObject" Target="../embeddings/oleObject9.bin"/><Relationship Id="rId7" Type="http://schemas.openxmlformats.org/officeDocument/2006/relationships/tags" Target="../tags/tag80.xml"/><Relationship Id="rId12" Type="http://schemas.openxmlformats.org/officeDocument/2006/relationships/tags" Target="../tags/tag85.xml"/><Relationship Id="rId17" Type="http://schemas.openxmlformats.org/officeDocument/2006/relationships/tags" Target="../tags/tag90.xml"/><Relationship Id="rId25" Type="http://schemas.openxmlformats.org/officeDocument/2006/relationships/tags" Target="../tags/tag98.xml"/><Relationship Id="rId33" Type="http://schemas.openxmlformats.org/officeDocument/2006/relationships/notesSlide" Target="../notesSlides/notesSlide7.xml"/><Relationship Id="rId2" Type="http://schemas.openxmlformats.org/officeDocument/2006/relationships/tags" Target="../tags/tag75.xml"/><Relationship Id="rId16" Type="http://schemas.openxmlformats.org/officeDocument/2006/relationships/tags" Target="../tags/tag89.xml"/><Relationship Id="rId20" Type="http://schemas.openxmlformats.org/officeDocument/2006/relationships/tags" Target="../tags/tag93.xml"/><Relationship Id="rId29" Type="http://schemas.openxmlformats.org/officeDocument/2006/relationships/tags" Target="../tags/tag102.xml"/><Relationship Id="rId1" Type="http://schemas.openxmlformats.org/officeDocument/2006/relationships/vmlDrawing" Target="../drawings/vmlDrawing9.vml"/><Relationship Id="rId6" Type="http://schemas.openxmlformats.org/officeDocument/2006/relationships/tags" Target="../tags/tag79.xml"/><Relationship Id="rId11" Type="http://schemas.openxmlformats.org/officeDocument/2006/relationships/tags" Target="../tags/tag84.xml"/><Relationship Id="rId24" Type="http://schemas.openxmlformats.org/officeDocument/2006/relationships/tags" Target="../tags/tag97.xml"/><Relationship Id="rId32" Type="http://schemas.openxmlformats.org/officeDocument/2006/relationships/slideLayout" Target="../slideLayouts/slideLayout2.xml"/><Relationship Id="rId37" Type="http://schemas.openxmlformats.org/officeDocument/2006/relationships/chart" Target="../charts/chart4.xml"/><Relationship Id="rId5" Type="http://schemas.openxmlformats.org/officeDocument/2006/relationships/tags" Target="../tags/tag78.xml"/><Relationship Id="rId15" Type="http://schemas.openxmlformats.org/officeDocument/2006/relationships/tags" Target="../tags/tag88.xml"/><Relationship Id="rId23" Type="http://schemas.openxmlformats.org/officeDocument/2006/relationships/tags" Target="../tags/tag96.xml"/><Relationship Id="rId28" Type="http://schemas.openxmlformats.org/officeDocument/2006/relationships/tags" Target="../tags/tag101.xml"/><Relationship Id="rId36" Type="http://schemas.openxmlformats.org/officeDocument/2006/relationships/chart" Target="../charts/chart3.xml"/><Relationship Id="rId10" Type="http://schemas.openxmlformats.org/officeDocument/2006/relationships/tags" Target="../tags/tag83.xml"/><Relationship Id="rId19" Type="http://schemas.openxmlformats.org/officeDocument/2006/relationships/tags" Target="../tags/tag92.xml"/><Relationship Id="rId31" Type="http://schemas.openxmlformats.org/officeDocument/2006/relationships/tags" Target="../tags/tag104.xml"/><Relationship Id="rId4" Type="http://schemas.openxmlformats.org/officeDocument/2006/relationships/tags" Target="../tags/tag77.xml"/><Relationship Id="rId9" Type="http://schemas.openxmlformats.org/officeDocument/2006/relationships/tags" Target="../tags/tag82.xml"/><Relationship Id="rId14" Type="http://schemas.openxmlformats.org/officeDocument/2006/relationships/tags" Target="../tags/tag87.xml"/><Relationship Id="rId22" Type="http://schemas.openxmlformats.org/officeDocument/2006/relationships/tags" Target="../tags/tag95.xml"/><Relationship Id="rId27" Type="http://schemas.openxmlformats.org/officeDocument/2006/relationships/tags" Target="../tags/tag100.xml"/><Relationship Id="rId30" Type="http://schemas.openxmlformats.org/officeDocument/2006/relationships/tags" Target="../tags/tag103.xml"/><Relationship Id="rId35" Type="http://schemas.openxmlformats.org/officeDocument/2006/relationships/image" Target="../media/image1.emf"/><Relationship Id="rId8" Type="http://schemas.openxmlformats.org/officeDocument/2006/relationships/tags" Target="../tags/tag81.xml"/><Relationship Id="rId3" Type="http://schemas.openxmlformats.org/officeDocument/2006/relationships/tags" Target="../tags/tag76.xml"/></Relationships>
</file>

<file path=ppt/slides/_rels/slide11.xml.rels><?xml version="1.0" encoding="UTF-8" standalone="yes"?>
<Relationships xmlns="http://schemas.openxmlformats.org/package/2006/relationships"><Relationship Id="rId13" Type="http://schemas.openxmlformats.org/officeDocument/2006/relationships/tags" Target="../tags/tag116.xml"/><Relationship Id="rId18" Type="http://schemas.openxmlformats.org/officeDocument/2006/relationships/tags" Target="../tags/tag121.xml"/><Relationship Id="rId26" Type="http://schemas.openxmlformats.org/officeDocument/2006/relationships/tags" Target="../tags/tag129.xml"/><Relationship Id="rId3" Type="http://schemas.openxmlformats.org/officeDocument/2006/relationships/tags" Target="../tags/tag106.xml"/><Relationship Id="rId21" Type="http://schemas.openxmlformats.org/officeDocument/2006/relationships/tags" Target="../tags/tag124.xml"/><Relationship Id="rId34" Type="http://schemas.openxmlformats.org/officeDocument/2006/relationships/chart" Target="../charts/chart5.xml"/><Relationship Id="rId7" Type="http://schemas.openxmlformats.org/officeDocument/2006/relationships/tags" Target="../tags/tag110.xml"/><Relationship Id="rId12" Type="http://schemas.openxmlformats.org/officeDocument/2006/relationships/tags" Target="../tags/tag115.xml"/><Relationship Id="rId17" Type="http://schemas.openxmlformats.org/officeDocument/2006/relationships/tags" Target="../tags/tag120.xml"/><Relationship Id="rId25" Type="http://schemas.openxmlformats.org/officeDocument/2006/relationships/tags" Target="../tags/tag128.xml"/><Relationship Id="rId33" Type="http://schemas.openxmlformats.org/officeDocument/2006/relationships/image" Target="../media/image1.emf"/><Relationship Id="rId2" Type="http://schemas.openxmlformats.org/officeDocument/2006/relationships/tags" Target="../tags/tag105.xml"/><Relationship Id="rId16" Type="http://schemas.openxmlformats.org/officeDocument/2006/relationships/tags" Target="../tags/tag119.xml"/><Relationship Id="rId20" Type="http://schemas.openxmlformats.org/officeDocument/2006/relationships/tags" Target="../tags/tag123.xml"/><Relationship Id="rId29" Type="http://schemas.openxmlformats.org/officeDocument/2006/relationships/tags" Target="../tags/tag132.xml"/><Relationship Id="rId1" Type="http://schemas.openxmlformats.org/officeDocument/2006/relationships/vmlDrawing" Target="../drawings/vmlDrawing10.vml"/><Relationship Id="rId6" Type="http://schemas.openxmlformats.org/officeDocument/2006/relationships/tags" Target="../tags/tag109.xml"/><Relationship Id="rId11" Type="http://schemas.openxmlformats.org/officeDocument/2006/relationships/tags" Target="../tags/tag114.xml"/><Relationship Id="rId24" Type="http://schemas.openxmlformats.org/officeDocument/2006/relationships/tags" Target="../tags/tag127.xml"/><Relationship Id="rId32" Type="http://schemas.openxmlformats.org/officeDocument/2006/relationships/oleObject" Target="../embeddings/oleObject10.bin"/><Relationship Id="rId5" Type="http://schemas.openxmlformats.org/officeDocument/2006/relationships/tags" Target="../tags/tag108.xml"/><Relationship Id="rId15" Type="http://schemas.openxmlformats.org/officeDocument/2006/relationships/tags" Target="../tags/tag118.xml"/><Relationship Id="rId23" Type="http://schemas.openxmlformats.org/officeDocument/2006/relationships/tags" Target="../tags/tag126.xml"/><Relationship Id="rId28" Type="http://schemas.openxmlformats.org/officeDocument/2006/relationships/tags" Target="../tags/tag131.xml"/><Relationship Id="rId10" Type="http://schemas.openxmlformats.org/officeDocument/2006/relationships/tags" Target="../tags/tag113.xml"/><Relationship Id="rId19" Type="http://schemas.openxmlformats.org/officeDocument/2006/relationships/tags" Target="../tags/tag122.xml"/><Relationship Id="rId31" Type="http://schemas.openxmlformats.org/officeDocument/2006/relationships/notesSlide" Target="../notesSlides/notesSlide8.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tags" Target="../tags/tag117.xml"/><Relationship Id="rId22" Type="http://schemas.openxmlformats.org/officeDocument/2006/relationships/tags" Target="../tags/tag125.xml"/><Relationship Id="rId27" Type="http://schemas.openxmlformats.org/officeDocument/2006/relationships/tags" Target="../tags/tag130.xml"/><Relationship Id="rId30" Type="http://schemas.openxmlformats.org/officeDocument/2006/relationships/slideLayout" Target="../slideLayouts/slideLayout2.xml"/><Relationship Id="rId8" Type="http://schemas.openxmlformats.org/officeDocument/2006/relationships/tags" Target="../tags/tag111.xml"/></Relationships>
</file>

<file path=ppt/slides/_rels/slide12.xml.rels><?xml version="1.0" encoding="UTF-8" standalone="yes"?>
<Relationships xmlns="http://schemas.openxmlformats.org/package/2006/relationships"><Relationship Id="rId26" Type="http://schemas.openxmlformats.org/officeDocument/2006/relationships/tags" Target="../tags/tag157.xml"/><Relationship Id="rId21" Type="http://schemas.openxmlformats.org/officeDocument/2006/relationships/tags" Target="../tags/tag152.xml"/><Relationship Id="rId42" Type="http://schemas.openxmlformats.org/officeDocument/2006/relationships/tags" Target="../tags/tag173.xml"/><Relationship Id="rId47" Type="http://schemas.openxmlformats.org/officeDocument/2006/relationships/tags" Target="../tags/tag178.xml"/><Relationship Id="rId63" Type="http://schemas.openxmlformats.org/officeDocument/2006/relationships/tags" Target="../tags/tag194.xml"/><Relationship Id="rId68" Type="http://schemas.openxmlformats.org/officeDocument/2006/relationships/tags" Target="../tags/tag199.xml"/><Relationship Id="rId16" Type="http://schemas.openxmlformats.org/officeDocument/2006/relationships/tags" Target="../tags/tag147.xml"/><Relationship Id="rId11" Type="http://schemas.openxmlformats.org/officeDocument/2006/relationships/tags" Target="../tags/tag142.xml"/><Relationship Id="rId24" Type="http://schemas.openxmlformats.org/officeDocument/2006/relationships/tags" Target="../tags/tag155.xml"/><Relationship Id="rId32" Type="http://schemas.openxmlformats.org/officeDocument/2006/relationships/tags" Target="../tags/tag163.xml"/><Relationship Id="rId37" Type="http://schemas.openxmlformats.org/officeDocument/2006/relationships/tags" Target="../tags/tag168.xml"/><Relationship Id="rId40" Type="http://schemas.openxmlformats.org/officeDocument/2006/relationships/tags" Target="../tags/tag171.xml"/><Relationship Id="rId45" Type="http://schemas.openxmlformats.org/officeDocument/2006/relationships/tags" Target="../tags/tag176.xml"/><Relationship Id="rId53" Type="http://schemas.openxmlformats.org/officeDocument/2006/relationships/tags" Target="../tags/tag184.xml"/><Relationship Id="rId58" Type="http://schemas.openxmlformats.org/officeDocument/2006/relationships/tags" Target="../tags/tag189.xml"/><Relationship Id="rId66" Type="http://schemas.openxmlformats.org/officeDocument/2006/relationships/tags" Target="../tags/tag197.xml"/><Relationship Id="rId74" Type="http://schemas.openxmlformats.org/officeDocument/2006/relationships/image" Target="../media/image1.emf"/><Relationship Id="rId79" Type="http://schemas.openxmlformats.org/officeDocument/2006/relationships/chart" Target="../charts/chart10.xml"/><Relationship Id="rId5" Type="http://schemas.openxmlformats.org/officeDocument/2006/relationships/tags" Target="../tags/tag136.xml"/><Relationship Id="rId61" Type="http://schemas.openxmlformats.org/officeDocument/2006/relationships/tags" Target="../tags/tag192.xml"/><Relationship Id="rId19" Type="http://schemas.openxmlformats.org/officeDocument/2006/relationships/tags" Target="../tags/tag150.xml"/><Relationship Id="rId14" Type="http://schemas.openxmlformats.org/officeDocument/2006/relationships/tags" Target="../tags/tag145.xml"/><Relationship Id="rId22" Type="http://schemas.openxmlformats.org/officeDocument/2006/relationships/tags" Target="../tags/tag153.xml"/><Relationship Id="rId27" Type="http://schemas.openxmlformats.org/officeDocument/2006/relationships/tags" Target="../tags/tag158.xml"/><Relationship Id="rId30" Type="http://schemas.openxmlformats.org/officeDocument/2006/relationships/tags" Target="../tags/tag161.xml"/><Relationship Id="rId35" Type="http://schemas.openxmlformats.org/officeDocument/2006/relationships/tags" Target="../tags/tag166.xml"/><Relationship Id="rId43" Type="http://schemas.openxmlformats.org/officeDocument/2006/relationships/tags" Target="../tags/tag174.xml"/><Relationship Id="rId48" Type="http://schemas.openxmlformats.org/officeDocument/2006/relationships/tags" Target="../tags/tag179.xml"/><Relationship Id="rId56" Type="http://schemas.openxmlformats.org/officeDocument/2006/relationships/tags" Target="../tags/tag187.xml"/><Relationship Id="rId64" Type="http://schemas.openxmlformats.org/officeDocument/2006/relationships/tags" Target="../tags/tag195.xml"/><Relationship Id="rId69" Type="http://schemas.openxmlformats.org/officeDocument/2006/relationships/tags" Target="../tags/tag200.xml"/><Relationship Id="rId77" Type="http://schemas.openxmlformats.org/officeDocument/2006/relationships/chart" Target="../charts/chart8.xml"/><Relationship Id="rId8" Type="http://schemas.openxmlformats.org/officeDocument/2006/relationships/tags" Target="../tags/tag139.xml"/><Relationship Id="rId51" Type="http://schemas.openxmlformats.org/officeDocument/2006/relationships/tags" Target="../tags/tag182.xml"/><Relationship Id="rId72" Type="http://schemas.openxmlformats.org/officeDocument/2006/relationships/notesSlide" Target="../notesSlides/notesSlide9.xml"/><Relationship Id="rId80" Type="http://schemas.openxmlformats.org/officeDocument/2006/relationships/chart" Target="../charts/chart11.xml"/><Relationship Id="rId3" Type="http://schemas.openxmlformats.org/officeDocument/2006/relationships/tags" Target="../tags/tag134.xml"/><Relationship Id="rId12" Type="http://schemas.openxmlformats.org/officeDocument/2006/relationships/tags" Target="../tags/tag143.xml"/><Relationship Id="rId17" Type="http://schemas.openxmlformats.org/officeDocument/2006/relationships/tags" Target="../tags/tag148.xml"/><Relationship Id="rId25" Type="http://schemas.openxmlformats.org/officeDocument/2006/relationships/tags" Target="../tags/tag156.xml"/><Relationship Id="rId33" Type="http://schemas.openxmlformats.org/officeDocument/2006/relationships/tags" Target="../tags/tag164.xml"/><Relationship Id="rId38" Type="http://schemas.openxmlformats.org/officeDocument/2006/relationships/tags" Target="../tags/tag169.xml"/><Relationship Id="rId46" Type="http://schemas.openxmlformats.org/officeDocument/2006/relationships/tags" Target="../tags/tag177.xml"/><Relationship Id="rId59" Type="http://schemas.openxmlformats.org/officeDocument/2006/relationships/tags" Target="../tags/tag190.xml"/><Relationship Id="rId67" Type="http://schemas.openxmlformats.org/officeDocument/2006/relationships/tags" Target="../tags/tag198.xml"/><Relationship Id="rId20" Type="http://schemas.openxmlformats.org/officeDocument/2006/relationships/tags" Target="../tags/tag151.xml"/><Relationship Id="rId41" Type="http://schemas.openxmlformats.org/officeDocument/2006/relationships/tags" Target="../tags/tag172.xml"/><Relationship Id="rId54" Type="http://schemas.openxmlformats.org/officeDocument/2006/relationships/tags" Target="../tags/tag185.xml"/><Relationship Id="rId62" Type="http://schemas.openxmlformats.org/officeDocument/2006/relationships/tags" Target="../tags/tag193.xml"/><Relationship Id="rId70" Type="http://schemas.openxmlformats.org/officeDocument/2006/relationships/tags" Target="../tags/tag201.xml"/><Relationship Id="rId75" Type="http://schemas.openxmlformats.org/officeDocument/2006/relationships/chart" Target="../charts/chart6.xml"/><Relationship Id="rId1" Type="http://schemas.openxmlformats.org/officeDocument/2006/relationships/vmlDrawing" Target="../drawings/vmlDrawing11.vml"/><Relationship Id="rId6" Type="http://schemas.openxmlformats.org/officeDocument/2006/relationships/tags" Target="../tags/tag137.xml"/><Relationship Id="rId15" Type="http://schemas.openxmlformats.org/officeDocument/2006/relationships/tags" Target="../tags/tag146.xml"/><Relationship Id="rId23" Type="http://schemas.openxmlformats.org/officeDocument/2006/relationships/tags" Target="../tags/tag154.xml"/><Relationship Id="rId28" Type="http://schemas.openxmlformats.org/officeDocument/2006/relationships/tags" Target="../tags/tag159.xml"/><Relationship Id="rId36" Type="http://schemas.openxmlformats.org/officeDocument/2006/relationships/tags" Target="../tags/tag167.xml"/><Relationship Id="rId49" Type="http://schemas.openxmlformats.org/officeDocument/2006/relationships/tags" Target="../tags/tag180.xml"/><Relationship Id="rId57" Type="http://schemas.openxmlformats.org/officeDocument/2006/relationships/tags" Target="../tags/tag188.xml"/><Relationship Id="rId10" Type="http://schemas.openxmlformats.org/officeDocument/2006/relationships/tags" Target="../tags/tag141.xml"/><Relationship Id="rId31" Type="http://schemas.openxmlformats.org/officeDocument/2006/relationships/tags" Target="../tags/tag162.xml"/><Relationship Id="rId44" Type="http://schemas.openxmlformats.org/officeDocument/2006/relationships/tags" Target="../tags/tag175.xml"/><Relationship Id="rId52" Type="http://schemas.openxmlformats.org/officeDocument/2006/relationships/tags" Target="../tags/tag183.xml"/><Relationship Id="rId60" Type="http://schemas.openxmlformats.org/officeDocument/2006/relationships/tags" Target="../tags/tag191.xml"/><Relationship Id="rId65" Type="http://schemas.openxmlformats.org/officeDocument/2006/relationships/tags" Target="../tags/tag196.xml"/><Relationship Id="rId73" Type="http://schemas.openxmlformats.org/officeDocument/2006/relationships/oleObject" Target="../embeddings/oleObject11.bin"/><Relationship Id="rId78" Type="http://schemas.openxmlformats.org/officeDocument/2006/relationships/chart" Target="../charts/chart9.xml"/><Relationship Id="rId4" Type="http://schemas.openxmlformats.org/officeDocument/2006/relationships/tags" Target="../tags/tag135.xml"/><Relationship Id="rId9" Type="http://schemas.openxmlformats.org/officeDocument/2006/relationships/tags" Target="../tags/tag140.xml"/><Relationship Id="rId13" Type="http://schemas.openxmlformats.org/officeDocument/2006/relationships/tags" Target="../tags/tag144.xml"/><Relationship Id="rId18" Type="http://schemas.openxmlformats.org/officeDocument/2006/relationships/tags" Target="../tags/tag149.xml"/><Relationship Id="rId39" Type="http://schemas.openxmlformats.org/officeDocument/2006/relationships/tags" Target="../tags/tag170.xml"/><Relationship Id="rId34" Type="http://schemas.openxmlformats.org/officeDocument/2006/relationships/tags" Target="../tags/tag165.xml"/><Relationship Id="rId50" Type="http://schemas.openxmlformats.org/officeDocument/2006/relationships/tags" Target="../tags/tag181.xml"/><Relationship Id="rId55" Type="http://schemas.openxmlformats.org/officeDocument/2006/relationships/tags" Target="../tags/tag186.xml"/><Relationship Id="rId76" Type="http://schemas.openxmlformats.org/officeDocument/2006/relationships/chart" Target="../charts/chart7.xml"/><Relationship Id="rId7" Type="http://schemas.openxmlformats.org/officeDocument/2006/relationships/tags" Target="../tags/tag138.xml"/><Relationship Id="rId71" Type="http://schemas.openxmlformats.org/officeDocument/2006/relationships/slideLayout" Target="../slideLayouts/slideLayout2.xml"/><Relationship Id="rId2" Type="http://schemas.openxmlformats.org/officeDocument/2006/relationships/tags" Target="../tags/tag133.xml"/><Relationship Id="rId29" Type="http://schemas.openxmlformats.org/officeDocument/2006/relationships/tags" Target="../tags/tag160.xml"/></Relationships>
</file>

<file path=ppt/slides/_rels/slide13.xml.rels><?xml version="1.0" encoding="UTF-8" standalone="yes"?>
<Relationships xmlns="http://schemas.openxmlformats.org/package/2006/relationships"><Relationship Id="rId13" Type="http://schemas.openxmlformats.org/officeDocument/2006/relationships/tags" Target="../tags/tag213.xml"/><Relationship Id="rId18" Type="http://schemas.openxmlformats.org/officeDocument/2006/relationships/tags" Target="../tags/tag218.xml"/><Relationship Id="rId26" Type="http://schemas.openxmlformats.org/officeDocument/2006/relationships/tags" Target="../tags/tag226.xml"/><Relationship Id="rId39" Type="http://schemas.openxmlformats.org/officeDocument/2006/relationships/tags" Target="../tags/tag239.xml"/><Relationship Id="rId21" Type="http://schemas.openxmlformats.org/officeDocument/2006/relationships/tags" Target="../tags/tag221.xml"/><Relationship Id="rId34" Type="http://schemas.openxmlformats.org/officeDocument/2006/relationships/tags" Target="../tags/tag234.xml"/><Relationship Id="rId42" Type="http://schemas.openxmlformats.org/officeDocument/2006/relationships/tags" Target="../tags/tag242.xml"/><Relationship Id="rId47" Type="http://schemas.openxmlformats.org/officeDocument/2006/relationships/tags" Target="../tags/tag247.xml"/><Relationship Id="rId50" Type="http://schemas.openxmlformats.org/officeDocument/2006/relationships/oleObject" Target="../embeddings/oleObject12.bin"/><Relationship Id="rId7" Type="http://schemas.openxmlformats.org/officeDocument/2006/relationships/tags" Target="../tags/tag207.xml"/><Relationship Id="rId2" Type="http://schemas.openxmlformats.org/officeDocument/2006/relationships/tags" Target="../tags/tag202.xml"/><Relationship Id="rId16" Type="http://schemas.openxmlformats.org/officeDocument/2006/relationships/tags" Target="../tags/tag216.xml"/><Relationship Id="rId29" Type="http://schemas.openxmlformats.org/officeDocument/2006/relationships/tags" Target="../tags/tag229.xml"/><Relationship Id="rId11" Type="http://schemas.openxmlformats.org/officeDocument/2006/relationships/tags" Target="../tags/tag211.xml"/><Relationship Id="rId24" Type="http://schemas.openxmlformats.org/officeDocument/2006/relationships/tags" Target="../tags/tag224.xml"/><Relationship Id="rId32" Type="http://schemas.openxmlformats.org/officeDocument/2006/relationships/tags" Target="../tags/tag232.xml"/><Relationship Id="rId37" Type="http://schemas.openxmlformats.org/officeDocument/2006/relationships/tags" Target="../tags/tag237.xml"/><Relationship Id="rId40" Type="http://schemas.openxmlformats.org/officeDocument/2006/relationships/tags" Target="../tags/tag240.xml"/><Relationship Id="rId45" Type="http://schemas.openxmlformats.org/officeDocument/2006/relationships/tags" Target="../tags/tag245.xml"/><Relationship Id="rId5" Type="http://schemas.openxmlformats.org/officeDocument/2006/relationships/tags" Target="../tags/tag205.xml"/><Relationship Id="rId15" Type="http://schemas.openxmlformats.org/officeDocument/2006/relationships/tags" Target="../tags/tag215.xml"/><Relationship Id="rId23" Type="http://schemas.openxmlformats.org/officeDocument/2006/relationships/tags" Target="../tags/tag223.xml"/><Relationship Id="rId28" Type="http://schemas.openxmlformats.org/officeDocument/2006/relationships/tags" Target="../tags/tag228.xml"/><Relationship Id="rId36" Type="http://schemas.openxmlformats.org/officeDocument/2006/relationships/tags" Target="../tags/tag236.xml"/><Relationship Id="rId49" Type="http://schemas.openxmlformats.org/officeDocument/2006/relationships/notesSlide" Target="../notesSlides/notesSlide10.xml"/><Relationship Id="rId10" Type="http://schemas.openxmlformats.org/officeDocument/2006/relationships/tags" Target="../tags/tag210.xml"/><Relationship Id="rId19" Type="http://schemas.openxmlformats.org/officeDocument/2006/relationships/tags" Target="../tags/tag219.xml"/><Relationship Id="rId31" Type="http://schemas.openxmlformats.org/officeDocument/2006/relationships/tags" Target="../tags/tag231.xml"/><Relationship Id="rId44" Type="http://schemas.openxmlformats.org/officeDocument/2006/relationships/tags" Target="../tags/tag244.xml"/><Relationship Id="rId52" Type="http://schemas.openxmlformats.org/officeDocument/2006/relationships/chart" Target="../charts/chart12.xml"/><Relationship Id="rId4" Type="http://schemas.openxmlformats.org/officeDocument/2006/relationships/tags" Target="../tags/tag204.xml"/><Relationship Id="rId9" Type="http://schemas.openxmlformats.org/officeDocument/2006/relationships/tags" Target="../tags/tag209.xml"/><Relationship Id="rId14" Type="http://schemas.openxmlformats.org/officeDocument/2006/relationships/tags" Target="../tags/tag214.xml"/><Relationship Id="rId22" Type="http://schemas.openxmlformats.org/officeDocument/2006/relationships/tags" Target="../tags/tag222.xml"/><Relationship Id="rId27" Type="http://schemas.openxmlformats.org/officeDocument/2006/relationships/tags" Target="../tags/tag227.xml"/><Relationship Id="rId30" Type="http://schemas.openxmlformats.org/officeDocument/2006/relationships/tags" Target="../tags/tag230.xml"/><Relationship Id="rId35" Type="http://schemas.openxmlformats.org/officeDocument/2006/relationships/tags" Target="../tags/tag235.xml"/><Relationship Id="rId43" Type="http://schemas.openxmlformats.org/officeDocument/2006/relationships/tags" Target="../tags/tag243.xml"/><Relationship Id="rId48" Type="http://schemas.openxmlformats.org/officeDocument/2006/relationships/slideLayout" Target="../slideLayouts/slideLayout2.xml"/><Relationship Id="rId8" Type="http://schemas.openxmlformats.org/officeDocument/2006/relationships/tags" Target="../tags/tag208.xml"/><Relationship Id="rId51" Type="http://schemas.openxmlformats.org/officeDocument/2006/relationships/image" Target="../media/image1.emf"/><Relationship Id="rId3" Type="http://schemas.openxmlformats.org/officeDocument/2006/relationships/tags" Target="../tags/tag203.xml"/><Relationship Id="rId12" Type="http://schemas.openxmlformats.org/officeDocument/2006/relationships/tags" Target="../tags/tag212.xml"/><Relationship Id="rId17" Type="http://schemas.openxmlformats.org/officeDocument/2006/relationships/tags" Target="../tags/tag217.xml"/><Relationship Id="rId25" Type="http://schemas.openxmlformats.org/officeDocument/2006/relationships/tags" Target="../tags/tag225.xml"/><Relationship Id="rId33" Type="http://schemas.openxmlformats.org/officeDocument/2006/relationships/tags" Target="../tags/tag233.xml"/><Relationship Id="rId38" Type="http://schemas.openxmlformats.org/officeDocument/2006/relationships/tags" Target="../tags/tag238.xml"/><Relationship Id="rId46" Type="http://schemas.openxmlformats.org/officeDocument/2006/relationships/tags" Target="../tags/tag246.xml"/><Relationship Id="rId20" Type="http://schemas.openxmlformats.org/officeDocument/2006/relationships/tags" Target="../tags/tag220.xml"/><Relationship Id="rId41" Type="http://schemas.openxmlformats.org/officeDocument/2006/relationships/tags" Target="../tags/tag241.xml"/><Relationship Id="rId1" Type="http://schemas.openxmlformats.org/officeDocument/2006/relationships/vmlDrawing" Target="../drawings/vmlDrawing12.vml"/><Relationship Id="rId6" Type="http://schemas.openxmlformats.org/officeDocument/2006/relationships/tags" Target="../tags/tag206.xml"/></Relationships>
</file>

<file path=ppt/slides/_rels/slide14.xml.rels><?xml version="1.0" encoding="UTF-8" standalone="yes"?>
<Relationships xmlns="http://schemas.openxmlformats.org/package/2006/relationships"><Relationship Id="rId13" Type="http://schemas.openxmlformats.org/officeDocument/2006/relationships/tags" Target="../tags/tag259.xml"/><Relationship Id="rId18" Type="http://schemas.openxmlformats.org/officeDocument/2006/relationships/tags" Target="../tags/tag264.xml"/><Relationship Id="rId26" Type="http://schemas.openxmlformats.org/officeDocument/2006/relationships/tags" Target="../tags/tag272.xml"/><Relationship Id="rId39" Type="http://schemas.openxmlformats.org/officeDocument/2006/relationships/tags" Target="../tags/tag285.xml"/><Relationship Id="rId21" Type="http://schemas.openxmlformats.org/officeDocument/2006/relationships/tags" Target="../tags/tag267.xml"/><Relationship Id="rId34" Type="http://schemas.openxmlformats.org/officeDocument/2006/relationships/tags" Target="../tags/tag280.xml"/><Relationship Id="rId42" Type="http://schemas.openxmlformats.org/officeDocument/2006/relationships/tags" Target="../tags/tag288.xml"/><Relationship Id="rId47" Type="http://schemas.openxmlformats.org/officeDocument/2006/relationships/chart" Target="../charts/chart13.xml"/><Relationship Id="rId7" Type="http://schemas.openxmlformats.org/officeDocument/2006/relationships/tags" Target="../tags/tag253.xml"/><Relationship Id="rId2" Type="http://schemas.openxmlformats.org/officeDocument/2006/relationships/tags" Target="../tags/tag248.xml"/><Relationship Id="rId16" Type="http://schemas.openxmlformats.org/officeDocument/2006/relationships/tags" Target="../tags/tag262.xml"/><Relationship Id="rId29" Type="http://schemas.openxmlformats.org/officeDocument/2006/relationships/tags" Target="../tags/tag275.xml"/><Relationship Id="rId1" Type="http://schemas.openxmlformats.org/officeDocument/2006/relationships/vmlDrawing" Target="../drawings/vmlDrawing13.vml"/><Relationship Id="rId6" Type="http://schemas.openxmlformats.org/officeDocument/2006/relationships/tags" Target="../tags/tag252.xml"/><Relationship Id="rId11" Type="http://schemas.openxmlformats.org/officeDocument/2006/relationships/tags" Target="../tags/tag257.xml"/><Relationship Id="rId24" Type="http://schemas.openxmlformats.org/officeDocument/2006/relationships/tags" Target="../tags/tag270.xml"/><Relationship Id="rId32" Type="http://schemas.openxmlformats.org/officeDocument/2006/relationships/tags" Target="../tags/tag278.xml"/><Relationship Id="rId37" Type="http://schemas.openxmlformats.org/officeDocument/2006/relationships/tags" Target="../tags/tag283.xml"/><Relationship Id="rId40" Type="http://schemas.openxmlformats.org/officeDocument/2006/relationships/tags" Target="../tags/tag286.xml"/><Relationship Id="rId45" Type="http://schemas.openxmlformats.org/officeDocument/2006/relationships/oleObject" Target="../embeddings/oleObject13.bin"/><Relationship Id="rId5" Type="http://schemas.openxmlformats.org/officeDocument/2006/relationships/tags" Target="../tags/tag251.xml"/><Relationship Id="rId15" Type="http://schemas.openxmlformats.org/officeDocument/2006/relationships/tags" Target="../tags/tag261.xml"/><Relationship Id="rId23" Type="http://schemas.openxmlformats.org/officeDocument/2006/relationships/tags" Target="../tags/tag269.xml"/><Relationship Id="rId28" Type="http://schemas.openxmlformats.org/officeDocument/2006/relationships/tags" Target="../tags/tag274.xml"/><Relationship Id="rId36" Type="http://schemas.openxmlformats.org/officeDocument/2006/relationships/tags" Target="../tags/tag282.xml"/><Relationship Id="rId10" Type="http://schemas.openxmlformats.org/officeDocument/2006/relationships/tags" Target="../tags/tag256.xml"/><Relationship Id="rId19" Type="http://schemas.openxmlformats.org/officeDocument/2006/relationships/tags" Target="../tags/tag265.xml"/><Relationship Id="rId31" Type="http://schemas.openxmlformats.org/officeDocument/2006/relationships/tags" Target="../tags/tag277.xml"/><Relationship Id="rId44" Type="http://schemas.openxmlformats.org/officeDocument/2006/relationships/notesSlide" Target="../notesSlides/notesSlide11.xml"/><Relationship Id="rId4" Type="http://schemas.openxmlformats.org/officeDocument/2006/relationships/tags" Target="../tags/tag250.xml"/><Relationship Id="rId9" Type="http://schemas.openxmlformats.org/officeDocument/2006/relationships/tags" Target="../tags/tag255.xml"/><Relationship Id="rId14" Type="http://schemas.openxmlformats.org/officeDocument/2006/relationships/tags" Target="../tags/tag260.xml"/><Relationship Id="rId22" Type="http://schemas.openxmlformats.org/officeDocument/2006/relationships/tags" Target="../tags/tag268.xml"/><Relationship Id="rId27" Type="http://schemas.openxmlformats.org/officeDocument/2006/relationships/tags" Target="../tags/tag273.xml"/><Relationship Id="rId30" Type="http://schemas.openxmlformats.org/officeDocument/2006/relationships/tags" Target="../tags/tag276.xml"/><Relationship Id="rId35" Type="http://schemas.openxmlformats.org/officeDocument/2006/relationships/tags" Target="../tags/tag281.xml"/><Relationship Id="rId43" Type="http://schemas.openxmlformats.org/officeDocument/2006/relationships/slideLayout" Target="../slideLayouts/slideLayout2.xml"/><Relationship Id="rId8" Type="http://schemas.openxmlformats.org/officeDocument/2006/relationships/tags" Target="../tags/tag254.xml"/><Relationship Id="rId3" Type="http://schemas.openxmlformats.org/officeDocument/2006/relationships/tags" Target="../tags/tag249.xml"/><Relationship Id="rId12" Type="http://schemas.openxmlformats.org/officeDocument/2006/relationships/tags" Target="../tags/tag258.xml"/><Relationship Id="rId17" Type="http://schemas.openxmlformats.org/officeDocument/2006/relationships/tags" Target="../tags/tag263.xml"/><Relationship Id="rId25" Type="http://schemas.openxmlformats.org/officeDocument/2006/relationships/tags" Target="../tags/tag271.xml"/><Relationship Id="rId33" Type="http://schemas.openxmlformats.org/officeDocument/2006/relationships/tags" Target="../tags/tag279.xml"/><Relationship Id="rId38" Type="http://schemas.openxmlformats.org/officeDocument/2006/relationships/tags" Target="../tags/tag284.xml"/><Relationship Id="rId46" Type="http://schemas.openxmlformats.org/officeDocument/2006/relationships/image" Target="../media/image1.emf"/><Relationship Id="rId20" Type="http://schemas.openxmlformats.org/officeDocument/2006/relationships/tags" Target="../tags/tag266.xml"/><Relationship Id="rId41" Type="http://schemas.openxmlformats.org/officeDocument/2006/relationships/tags" Target="../tags/tag28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289.xml"/><Relationship Id="rId1" Type="http://schemas.openxmlformats.org/officeDocument/2006/relationships/vmlDrawing" Target="../drawings/vmlDrawing14.v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290.xml"/><Relationship Id="rId1" Type="http://schemas.openxmlformats.org/officeDocument/2006/relationships/vmlDrawing" Target="../drawings/vmlDrawing15.vml"/><Relationship Id="rId6" Type="http://schemas.openxmlformats.org/officeDocument/2006/relationships/image" Target="../media/image5.emf"/><Relationship Id="rId11" Type="http://schemas.openxmlformats.org/officeDocument/2006/relationships/hyperlink" Target="https://www.gov.uk/government/publications/covid-19-the-green-book-chapter-14a" TargetMode="External"/><Relationship Id="rId5" Type="http://schemas.openxmlformats.org/officeDocument/2006/relationships/oleObject" Target="../embeddings/oleObject15.bin"/><Relationship Id="rId10" Type="http://schemas.openxmlformats.org/officeDocument/2006/relationships/image" Target="../media/image22.svg"/><Relationship Id="rId4" Type="http://schemas.openxmlformats.org/officeDocument/2006/relationships/notesSlide" Target="../notesSlides/notesSlide13.xml"/><Relationship Id="rId9" Type="http://schemas.openxmlformats.org/officeDocument/2006/relationships/image" Target="../media/image21.pn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91.xml"/><Relationship Id="rId1" Type="http://schemas.openxmlformats.org/officeDocument/2006/relationships/vmlDrawing" Target="../drawings/vmlDrawing16.vml"/><Relationship Id="rId6" Type="http://schemas.openxmlformats.org/officeDocument/2006/relationships/image" Target="../media/image5.emf"/><Relationship Id="rId5" Type="http://schemas.openxmlformats.org/officeDocument/2006/relationships/oleObject" Target="../embeddings/oleObject16.bin"/><Relationship Id="rId4"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slideLayout" Target="../slideLayouts/slideLayout4.xml"/><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oleObject" Target="../embeddings/oleObject4.bin"/><Relationship Id="rId15" Type="http://schemas.openxmlformats.org/officeDocument/2006/relationships/image" Target="../media/image14.svg"/><Relationship Id="rId10" Type="http://schemas.openxmlformats.org/officeDocument/2006/relationships/image" Target="../media/image9.svg"/><Relationship Id="rId4" Type="http://schemas.openxmlformats.org/officeDocument/2006/relationships/notesSlide" Target="../notesSlides/notesSlide2.xml"/><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2.xml"/><Relationship Id="rId7" Type="http://schemas.openxmlformats.org/officeDocument/2006/relationships/image" Target="../media/image15.png"/><Relationship Id="rId2" Type="http://schemas.openxmlformats.org/officeDocument/2006/relationships/tags" Target="../tags/tag9.xml"/><Relationship Id="rId1" Type="http://schemas.openxmlformats.org/officeDocument/2006/relationships/vmlDrawing" Target="../drawings/vmlDrawing7.v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6" Type="http://schemas.openxmlformats.org/officeDocument/2006/relationships/tags" Target="../tags/tag34.xml"/><Relationship Id="rId21" Type="http://schemas.openxmlformats.org/officeDocument/2006/relationships/tags" Target="../tags/tag29.xml"/><Relationship Id="rId42" Type="http://schemas.openxmlformats.org/officeDocument/2006/relationships/tags" Target="../tags/tag50.xml"/><Relationship Id="rId47" Type="http://schemas.openxmlformats.org/officeDocument/2006/relationships/tags" Target="../tags/tag55.xml"/><Relationship Id="rId63" Type="http://schemas.openxmlformats.org/officeDocument/2006/relationships/tags" Target="../tags/tag71.xml"/><Relationship Id="rId68" Type="http://schemas.openxmlformats.org/officeDocument/2006/relationships/notesSlide" Target="../notesSlides/notesSlide6.xml"/><Relationship Id="rId7" Type="http://schemas.openxmlformats.org/officeDocument/2006/relationships/tags" Target="../tags/tag15.xml"/><Relationship Id="rId71" Type="http://schemas.openxmlformats.org/officeDocument/2006/relationships/chart" Target="../charts/chart1.xml"/><Relationship Id="rId2" Type="http://schemas.openxmlformats.org/officeDocument/2006/relationships/tags" Target="../tags/tag10.xml"/><Relationship Id="rId16" Type="http://schemas.openxmlformats.org/officeDocument/2006/relationships/tags" Target="../tags/tag24.xml"/><Relationship Id="rId29" Type="http://schemas.openxmlformats.org/officeDocument/2006/relationships/tags" Target="../tags/tag37.xml"/><Relationship Id="rId11" Type="http://schemas.openxmlformats.org/officeDocument/2006/relationships/tags" Target="../tags/tag19.xml"/><Relationship Id="rId24" Type="http://schemas.openxmlformats.org/officeDocument/2006/relationships/tags" Target="../tags/tag32.xml"/><Relationship Id="rId32" Type="http://schemas.openxmlformats.org/officeDocument/2006/relationships/tags" Target="../tags/tag40.xml"/><Relationship Id="rId37" Type="http://schemas.openxmlformats.org/officeDocument/2006/relationships/tags" Target="../tags/tag45.xml"/><Relationship Id="rId40" Type="http://schemas.openxmlformats.org/officeDocument/2006/relationships/tags" Target="../tags/tag48.xml"/><Relationship Id="rId45" Type="http://schemas.openxmlformats.org/officeDocument/2006/relationships/tags" Target="../tags/tag53.xml"/><Relationship Id="rId53" Type="http://schemas.openxmlformats.org/officeDocument/2006/relationships/tags" Target="../tags/tag61.xml"/><Relationship Id="rId58" Type="http://schemas.openxmlformats.org/officeDocument/2006/relationships/tags" Target="../tags/tag66.xml"/><Relationship Id="rId66" Type="http://schemas.openxmlformats.org/officeDocument/2006/relationships/tags" Target="../tags/tag74.xml"/><Relationship Id="rId5" Type="http://schemas.openxmlformats.org/officeDocument/2006/relationships/tags" Target="../tags/tag13.xml"/><Relationship Id="rId61" Type="http://schemas.openxmlformats.org/officeDocument/2006/relationships/tags" Target="../tags/tag69.xml"/><Relationship Id="rId19" Type="http://schemas.openxmlformats.org/officeDocument/2006/relationships/tags" Target="../tags/tag27.xml"/><Relationship Id="rId14" Type="http://schemas.openxmlformats.org/officeDocument/2006/relationships/tags" Target="../tags/tag22.xml"/><Relationship Id="rId22" Type="http://schemas.openxmlformats.org/officeDocument/2006/relationships/tags" Target="../tags/tag30.xml"/><Relationship Id="rId27" Type="http://schemas.openxmlformats.org/officeDocument/2006/relationships/tags" Target="../tags/tag35.xml"/><Relationship Id="rId30" Type="http://schemas.openxmlformats.org/officeDocument/2006/relationships/tags" Target="../tags/tag38.xml"/><Relationship Id="rId35" Type="http://schemas.openxmlformats.org/officeDocument/2006/relationships/tags" Target="../tags/tag43.xml"/><Relationship Id="rId43" Type="http://schemas.openxmlformats.org/officeDocument/2006/relationships/tags" Target="../tags/tag51.xml"/><Relationship Id="rId48" Type="http://schemas.openxmlformats.org/officeDocument/2006/relationships/tags" Target="../tags/tag56.xml"/><Relationship Id="rId56" Type="http://schemas.openxmlformats.org/officeDocument/2006/relationships/tags" Target="../tags/tag64.xml"/><Relationship Id="rId64" Type="http://schemas.openxmlformats.org/officeDocument/2006/relationships/tags" Target="../tags/tag72.xml"/><Relationship Id="rId69" Type="http://schemas.openxmlformats.org/officeDocument/2006/relationships/oleObject" Target="../embeddings/oleObject8.bin"/><Relationship Id="rId8" Type="http://schemas.openxmlformats.org/officeDocument/2006/relationships/tags" Target="../tags/tag16.xml"/><Relationship Id="rId51" Type="http://schemas.openxmlformats.org/officeDocument/2006/relationships/tags" Target="../tags/tag59.xml"/><Relationship Id="rId72" Type="http://schemas.openxmlformats.org/officeDocument/2006/relationships/chart" Target="../charts/chart2.xml"/><Relationship Id="rId3" Type="http://schemas.openxmlformats.org/officeDocument/2006/relationships/tags" Target="../tags/tag11.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tags" Target="../tags/tag33.xml"/><Relationship Id="rId33" Type="http://schemas.openxmlformats.org/officeDocument/2006/relationships/tags" Target="../tags/tag41.xml"/><Relationship Id="rId38" Type="http://schemas.openxmlformats.org/officeDocument/2006/relationships/tags" Target="../tags/tag46.xml"/><Relationship Id="rId46" Type="http://schemas.openxmlformats.org/officeDocument/2006/relationships/tags" Target="../tags/tag54.xml"/><Relationship Id="rId59" Type="http://schemas.openxmlformats.org/officeDocument/2006/relationships/tags" Target="../tags/tag67.xml"/><Relationship Id="rId67" Type="http://schemas.openxmlformats.org/officeDocument/2006/relationships/slideLayout" Target="../slideLayouts/slideLayout2.xml"/><Relationship Id="rId20" Type="http://schemas.openxmlformats.org/officeDocument/2006/relationships/tags" Target="../tags/tag28.xml"/><Relationship Id="rId41" Type="http://schemas.openxmlformats.org/officeDocument/2006/relationships/tags" Target="../tags/tag49.xml"/><Relationship Id="rId54" Type="http://schemas.openxmlformats.org/officeDocument/2006/relationships/tags" Target="../tags/tag62.xml"/><Relationship Id="rId62" Type="http://schemas.openxmlformats.org/officeDocument/2006/relationships/tags" Target="../tags/tag70.xml"/><Relationship Id="rId70" Type="http://schemas.openxmlformats.org/officeDocument/2006/relationships/image" Target="../media/image1.emf"/><Relationship Id="rId1" Type="http://schemas.openxmlformats.org/officeDocument/2006/relationships/vmlDrawing" Target="../drawings/vmlDrawing8.vml"/><Relationship Id="rId6" Type="http://schemas.openxmlformats.org/officeDocument/2006/relationships/tags" Target="../tags/tag14.xml"/><Relationship Id="rId15" Type="http://schemas.openxmlformats.org/officeDocument/2006/relationships/tags" Target="../tags/tag23.xml"/><Relationship Id="rId23" Type="http://schemas.openxmlformats.org/officeDocument/2006/relationships/tags" Target="../tags/tag31.xml"/><Relationship Id="rId28" Type="http://schemas.openxmlformats.org/officeDocument/2006/relationships/tags" Target="../tags/tag36.xml"/><Relationship Id="rId36" Type="http://schemas.openxmlformats.org/officeDocument/2006/relationships/tags" Target="../tags/tag44.xml"/><Relationship Id="rId49" Type="http://schemas.openxmlformats.org/officeDocument/2006/relationships/tags" Target="../tags/tag57.xml"/><Relationship Id="rId57" Type="http://schemas.openxmlformats.org/officeDocument/2006/relationships/tags" Target="../tags/tag65.xml"/><Relationship Id="rId10" Type="http://schemas.openxmlformats.org/officeDocument/2006/relationships/tags" Target="../tags/tag18.xml"/><Relationship Id="rId31" Type="http://schemas.openxmlformats.org/officeDocument/2006/relationships/tags" Target="../tags/tag39.xml"/><Relationship Id="rId44" Type="http://schemas.openxmlformats.org/officeDocument/2006/relationships/tags" Target="../tags/tag52.xml"/><Relationship Id="rId52" Type="http://schemas.openxmlformats.org/officeDocument/2006/relationships/tags" Target="../tags/tag60.xml"/><Relationship Id="rId60" Type="http://schemas.openxmlformats.org/officeDocument/2006/relationships/tags" Target="../tags/tag68.xml"/><Relationship Id="rId65" Type="http://schemas.openxmlformats.org/officeDocument/2006/relationships/tags" Target="../tags/tag73.xml"/><Relationship Id="rId4" Type="http://schemas.openxmlformats.org/officeDocument/2006/relationships/tags" Target="../tags/tag12.xml"/><Relationship Id="rId9" Type="http://schemas.openxmlformats.org/officeDocument/2006/relationships/tags" Target="../tags/tag17.xml"/><Relationship Id="rId13" Type="http://schemas.openxmlformats.org/officeDocument/2006/relationships/tags" Target="../tags/tag21.xml"/><Relationship Id="rId18" Type="http://schemas.openxmlformats.org/officeDocument/2006/relationships/tags" Target="../tags/tag26.xml"/><Relationship Id="rId39" Type="http://schemas.openxmlformats.org/officeDocument/2006/relationships/tags" Target="../tags/tag47.xml"/><Relationship Id="rId34" Type="http://schemas.openxmlformats.org/officeDocument/2006/relationships/tags" Target="../tags/tag42.xml"/><Relationship Id="rId50" Type="http://schemas.openxmlformats.org/officeDocument/2006/relationships/tags" Target="../tags/tag58.xml"/><Relationship Id="rId55"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951F43E-BA89-472C-A002-DA62C9ADBD5F}"/>
              </a:ext>
            </a:extLst>
          </p:cNvPr>
          <p:cNvGraphicFramePr>
            <a:graphicFrameLocks noChangeAspect="1"/>
          </p:cNvGraphicFramePr>
          <p:nvPr>
            <p:custDataLst>
              <p:tags r:id="rId2"/>
            </p:custDataLst>
            <p:extLst>
              <p:ext uri="{D42A27DB-BD31-4B8C-83A1-F6EECF244321}">
                <p14:modId xmlns:p14="http://schemas.microsoft.com/office/powerpoint/2010/main" val="32267439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Slide" r:id="rId4" imgW="512" imgH="511" progId="TCLayout.ActiveDocument.1">
                  <p:embed/>
                </p:oleObj>
              </mc:Choice>
              <mc:Fallback>
                <p:oleObj name="think-cell Slide" r:id="rId4" imgW="512" imgH="511" progId="TCLayout.ActiveDocument.1">
                  <p:embed/>
                  <p:pic>
                    <p:nvPicPr>
                      <p:cNvPr id="3" name="Object 2" hidden="1">
                        <a:extLst>
                          <a:ext uri="{FF2B5EF4-FFF2-40B4-BE49-F238E27FC236}">
                            <a16:creationId xmlns:a16="http://schemas.microsoft.com/office/drawing/2014/main" id="{E951F43E-BA89-472C-A002-DA62C9ADBD5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1">
            <a:extLst>
              <a:ext uri="{FF2B5EF4-FFF2-40B4-BE49-F238E27FC236}">
                <a16:creationId xmlns:a16="http://schemas.microsoft.com/office/drawing/2014/main" id="{DE4C0374-6908-469D-B396-2157D145DC97}"/>
              </a:ext>
            </a:extLst>
          </p:cNvPr>
          <p:cNvSpPr>
            <a:spLocks noChangeArrowheads="1"/>
          </p:cNvSpPr>
          <p:nvPr/>
        </p:nvSpPr>
        <p:spPr bwMode="auto">
          <a:xfrm>
            <a:off x="3097213" y="2006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Footer Placeholder 2">
            <a:extLst>
              <a:ext uri="{FF2B5EF4-FFF2-40B4-BE49-F238E27FC236}">
                <a16:creationId xmlns:a16="http://schemas.microsoft.com/office/drawing/2014/main" id="{6667EF0B-7F42-4180-BC59-5AD5298E4567}"/>
              </a:ext>
            </a:extLst>
          </p:cNvPr>
          <p:cNvSpPr txBox="1">
            <a:spLocks/>
          </p:cNvSpPr>
          <p:nvPr/>
        </p:nvSpPr>
        <p:spPr>
          <a:xfrm>
            <a:off x="700201" y="6492875"/>
            <a:ext cx="5723164"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1B6E6">
                    <a:lumMod val="60000"/>
                    <a:lumOff val="40000"/>
                  </a:srgbClr>
                </a:solidFill>
                <a:effectLst/>
                <a:uLnTx/>
                <a:uFillTx/>
                <a:latin typeface="Arial" charset="0"/>
                <a:cs typeface="Arial" charset="0"/>
              </a:rPr>
              <a:t>Demand – Non age-based cohorts </a:t>
            </a:r>
            <a:endParaRPr kumimoji="0" lang="en-US" sz="1200" b="0" i="0" u="none" strike="noStrike" kern="1200" cap="none" spc="0" normalizeH="0" baseline="0" noProof="0">
              <a:ln>
                <a:noFill/>
              </a:ln>
              <a:solidFill>
                <a:srgbClr val="41B6E6">
                  <a:lumMod val="60000"/>
                  <a:lumOff val="40000"/>
                </a:srgbClr>
              </a:solidFill>
              <a:effectLst/>
              <a:uLnTx/>
              <a:uFillTx/>
              <a:latin typeface="Arial" charset="0"/>
              <a:cs typeface="Arial" charset="0"/>
            </a:endParaRPr>
          </a:p>
        </p:txBody>
      </p:sp>
      <p:sp>
        <p:nvSpPr>
          <p:cNvPr id="17" name="Title 1">
            <a:extLst>
              <a:ext uri="{FF2B5EF4-FFF2-40B4-BE49-F238E27FC236}">
                <a16:creationId xmlns:a16="http://schemas.microsoft.com/office/drawing/2014/main" id="{06303E1E-C06D-4EF8-9316-954DCBDD6779}"/>
              </a:ext>
            </a:extLst>
          </p:cNvPr>
          <p:cNvSpPr>
            <a:spLocks noGrp="1"/>
          </p:cNvSpPr>
          <p:nvPr>
            <p:ph type="ctrTitle"/>
          </p:nvPr>
        </p:nvSpPr>
        <p:spPr>
          <a:xfrm>
            <a:off x="618503" y="1226916"/>
            <a:ext cx="11146735" cy="3954862"/>
          </a:xfrm>
        </p:spPr>
        <p:txBody>
          <a:bodyPr vert="horz">
            <a:normAutofit fontScale="90000"/>
          </a:bodyPr>
          <a:lstStyle/>
          <a:p>
            <a:br>
              <a:rPr lang="en-GB" sz="4900" b="1" dirty="0">
                <a:latin typeface="Arial"/>
                <a:cs typeface="Arial"/>
              </a:rPr>
            </a:br>
            <a:br>
              <a:rPr lang="en-GB" sz="4900" b="1" dirty="0">
                <a:latin typeface="Arial"/>
                <a:cs typeface="Arial"/>
              </a:rPr>
            </a:br>
            <a:br>
              <a:rPr lang="en-GB" sz="4900" b="1" dirty="0">
                <a:latin typeface="Arial"/>
                <a:cs typeface="Arial"/>
              </a:rPr>
            </a:br>
            <a:br>
              <a:rPr lang="en-GB" sz="4900" b="1" dirty="0">
                <a:latin typeface="Arial"/>
                <a:cs typeface="Arial"/>
              </a:rPr>
            </a:br>
            <a:br>
              <a:rPr lang="en-GB" sz="4900" b="1" dirty="0">
                <a:latin typeface="Arial"/>
                <a:cs typeface="Arial"/>
              </a:rPr>
            </a:br>
            <a:br>
              <a:rPr lang="en-GB" sz="4900" b="1" dirty="0">
                <a:latin typeface="Arial"/>
                <a:cs typeface="Arial"/>
              </a:rPr>
            </a:br>
            <a:br>
              <a:rPr lang="en-GB" sz="4900" b="1" dirty="0">
                <a:latin typeface="Arial"/>
                <a:cs typeface="Arial"/>
              </a:rPr>
            </a:br>
            <a:br>
              <a:rPr lang="en-GB" sz="4900" b="1" dirty="0">
                <a:latin typeface="Arial"/>
                <a:cs typeface="Arial"/>
              </a:rPr>
            </a:br>
            <a:r>
              <a:rPr lang="en-GB" sz="4900" b="1" dirty="0">
                <a:latin typeface="Arial"/>
                <a:cs typeface="Arial"/>
              </a:rPr>
              <a:t>COVID-19 </a:t>
            </a:r>
            <a:r>
              <a:rPr lang="english-GB" sz="4900" b="1" dirty="0">
                <a:latin typeface="Arial"/>
                <a:cs typeface="Arial"/>
              </a:rPr>
              <a:t>Vaccine </a:t>
            </a:r>
            <a:r>
              <a:rPr lang="en-GB" sz="4900" b="1" dirty="0">
                <a:latin typeface="Arial"/>
                <a:cs typeface="Arial"/>
              </a:rPr>
              <a:t>Delivery </a:t>
            </a:r>
            <a:r>
              <a:rPr lang="english-GB" sz="4900" b="1" dirty="0">
                <a:latin typeface="Arial"/>
                <a:cs typeface="Arial"/>
              </a:rPr>
              <a:t>P</a:t>
            </a:r>
            <a:r>
              <a:rPr lang="en-US" sz="4900" b="1" dirty="0">
                <a:latin typeface="Arial"/>
                <a:cs typeface="Arial"/>
              </a:rPr>
              <a:t>r</a:t>
            </a:r>
            <a:r>
              <a:rPr lang="english-GB" sz="4900" b="1" dirty="0">
                <a:latin typeface="Arial"/>
                <a:cs typeface="Arial"/>
              </a:rPr>
              <a:t>ogramme </a:t>
            </a:r>
            <a:br>
              <a:rPr lang="en-GB" sz="3200" dirty="0"/>
            </a:br>
            <a:br>
              <a:rPr lang="en-GB" sz="3200" dirty="0"/>
            </a:br>
            <a:r>
              <a:rPr lang="en-GB" sz="3200" dirty="0">
                <a:latin typeface="Arial"/>
                <a:cs typeface="Arial"/>
              </a:rPr>
              <a:t>Immunosuppressed Spring Booster : South West</a:t>
            </a:r>
            <a:br>
              <a:rPr lang="en-GB" sz="3200" dirty="0">
                <a:latin typeface="Arial"/>
                <a:cs typeface="Arial"/>
              </a:rPr>
            </a:br>
            <a:br>
              <a:rPr lang="en-GB" sz="2700" dirty="0">
                <a:latin typeface="Arial"/>
                <a:cs typeface="Arial"/>
              </a:rPr>
            </a:br>
            <a:r>
              <a:rPr lang="en-GB" sz="2700" dirty="0">
                <a:latin typeface="Arial"/>
                <a:cs typeface="Arial"/>
              </a:rPr>
              <a:t>10 August 2022</a:t>
            </a:r>
            <a:br>
              <a:rPr lang="en-GB" sz="2700" b="1" dirty="0">
                <a:latin typeface="Arial"/>
                <a:cs typeface="Arial"/>
              </a:rPr>
            </a:br>
            <a:br>
              <a:rPr lang="en-GB" sz="2700" b="1" u="sng" dirty="0"/>
            </a:br>
            <a:br>
              <a:rPr lang="en-GB" sz="3200" dirty="0"/>
            </a:br>
            <a:endParaRPr lang="english-GB" sz="1800" dirty="0"/>
          </a:p>
        </p:txBody>
      </p:sp>
    </p:spTree>
    <p:extLst>
      <p:ext uri="{BB962C8B-B14F-4D97-AF65-F5344CB8AC3E}">
        <p14:creationId xmlns:p14="http://schemas.microsoft.com/office/powerpoint/2010/main" val="101060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0EC31030-64F4-4EA4-AF50-0CB0C739072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6" name="think-cell Slide" r:id="rId34" imgW="512" imgH="511" progId="TCLayout.ActiveDocument.1">
                  <p:embed/>
                </p:oleObj>
              </mc:Choice>
              <mc:Fallback>
                <p:oleObj name="think-cell Slide" r:id="rId34" imgW="512" imgH="511" progId="TCLayout.ActiveDocument.1">
                  <p:embed/>
                  <p:pic>
                    <p:nvPicPr>
                      <p:cNvPr id="10" name="Object 9" hidden="1">
                        <a:extLst>
                          <a:ext uri="{FF2B5EF4-FFF2-40B4-BE49-F238E27FC236}">
                            <a16:creationId xmlns:a16="http://schemas.microsoft.com/office/drawing/2014/main" id="{0EC31030-64F4-4EA4-AF50-0CB0C7390723}"/>
                          </a:ext>
                        </a:extLst>
                      </p:cNvPr>
                      <p:cNvPicPr/>
                      <p:nvPr/>
                    </p:nvPicPr>
                    <p:blipFill>
                      <a:blip r:embed="rId35"/>
                      <a:stretch>
                        <a:fillRect/>
                      </a:stretch>
                    </p:blipFill>
                    <p:spPr>
                      <a:xfrm>
                        <a:off x="1588" y="1588"/>
                        <a:ext cx="1588" cy="1588"/>
                      </a:xfrm>
                      <a:prstGeom prst="rect">
                        <a:avLst/>
                      </a:prstGeom>
                    </p:spPr>
                  </p:pic>
                </p:oleObj>
              </mc:Fallback>
            </mc:AlternateContent>
          </a:graphicData>
        </a:graphic>
      </p:graphicFrame>
      <p:sp>
        <p:nvSpPr>
          <p:cNvPr id="3" name="Title 2"/>
          <p:cNvSpPr>
            <a:spLocks noGrp="1"/>
          </p:cNvSpPr>
          <p:nvPr>
            <p:ph type="title"/>
          </p:nvPr>
        </p:nvSpPr>
        <p:spPr>
          <a:xfrm>
            <a:off x="388800" y="216000"/>
            <a:ext cx="9890781" cy="611649"/>
          </a:xfrm>
        </p:spPr>
        <p:txBody>
          <a:bodyPr vert="horz">
            <a:noAutofit/>
          </a:bodyPr>
          <a:lstStyle/>
          <a:p>
            <a:r>
              <a:rPr lang="en-US" sz="2000" b="1"/>
              <a:t>Assurance Returns – Summary by Questions</a:t>
            </a:r>
            <a:endParaRPr lang="en-GB" sz="2000" b="1"/>
          </a:p>
        </p:txBody>
      </p:sp>
      <p:graphicFrame>
        <p:nvGraphicFramePr>
          <p:cNvPr id="7" name="Table 6">
            <a:extLst>
              <a:ext uri="{FF2B5EF4-FFF2-40B4-BE49-F238E27FC236}">
                <a16:creationId xmlns:a16="http://schemas.microsoft.com/office/drawing/2014/main" id="{5C9B9935-3D7E-7E40-93B7-3384AA6EA9B0}"/>
              </a:ext>
            </a:extLst>
          </p:cNvPr>
          <p:cNvGraphicFramePr>
            <a:graphicFrameLocks noGrp="1"/>
          </p:cNvGraphicFramePr>
          <p:nvPr/>
        </p:nvGraphicFramePr>
        <p:xfrm>
          <a:off x="469292" y="739104"/>
          <a:ext cx="10610609" cy="511997"/>
        </p:xfrm>
        <a:graphic>
          <a:graphicData uri="http://schemas.openxmlformats.org/drawingml/2006/table">
            <a:tbl>
              <a:tblPr/>
              <a:tblGrid>
                <a:gridCol w="10610609">
                  <a:extLst>
                    <a:ext uri="{9D8B030D-6E8A-4147-A177-3AD203B41FA5}">
                      <a16:colId xmlns:a16="http://schemas.microsoft.com/office/drawing/2014/main" val="1627462670"/>
                    </a:ext>
                  </a:extLst>
                </a:gridCol>
              </a:tblGrid>
              <a:tr h="40090">
                <a:tc>
                  <a:txBody>
                    <a:bodyPr/>
                    <a:lstStyle/>
                    <a:p>
                      <a:pPr algn="l" fontAlgn="b"/>
                      <a:r>
                        <a:rPr lang="en-GB" sz="1400" b="1" i="0" u="none" strike="noStrike">
                          <a:solidFill>
                            <a:srgbClr val="005EB8"/>
                          </a:solidFill>
                          <a:effectLst/>
                          <a:latin typeface="Arial" panose="020B0604020202020204" pitchFamily="34" charset="0"/>
                        </a:rPr>
                        <a:t>Key Headlines – as reported on 9</a:t>
                      </a:r>
                      <a:r>
                        <a:rPr lang="en-GB" sz="1400" b="1" i="0" u="none" strike="noStrike" baseline="30000">
                          <a:solidFill>
                            <a:srgbClr val="005EB8"/>
                          </a:solidFill>
                          <a:effectLst/>
                          <a:latin typeface="Arial" panose="020B0604020202020204" pitchFamily="34" charset="0"/>
                        </a:rPr>
                        <a:t>th</a:t>
                      </a:r>
                      <a:r>
                        <a:rPr lang="en-GB" sz="1400" b="1" i="0" u="none" strike="noStrike">
                          <a:solidFill>
                            <a:srgbClr val="005EB8"/>
                          </a:solidFill>
                          <a:effectLst/>
                          <a:latin typeface="Arial" panose="020B0604020202020204" pitchFamily="34" charset="0"/>
                        </a:rPr>
                        <a:t> August</a:t>
                      </a:r>
                    </a:p>
                  </a:txBody>
                  <a:tcPr marL="9525" marR="9525" marT="9525" marB="0" anchor="b">
                    <a:lnL>
                      <a:noFill/>
                    </a:lnL>
                    <a:lnR>
                      <a:noFill/>
                    </a:lnR>
                    <a:lnT>
                      <a:noFill/>
                    </a:lnT>
                    <a:lnB>
                      <a:noFill/>
                    </a:lnB>
                  </a:tcPr>
                </a:tc>
                <a:extLst>
                  <a:ext uri="{0D108BD9-81ED-4DB2-BD59-A6C34878D82A}">
                    <a16:rowId xmlns:a16="http://schemas.microsoft.com/office/drawing/2014/main" val="3757900917"/>
                  </a:ext>
                </a:extLst>
              </a:tr>
              <a:tr h="289112">
                <a:tc>
                  <a:txBody>
                    <a:bodyPr/>
                    <a:lstStyle/>
                    <a:p>
                      <a:pPr algn="l" fontAlgn="t"/>
                      <a:r>
                        <a:rPr lang="en-GB" sz="1200" b="0" i="0" u="none" strike="noStrike">
                          <a:solidFill>
                            <a:srgbClr val="005EB8"/>
                          </a:solidFill>
                          <a:effectLst/>
                          <a:latin typeface="Arial" panose="020B0604020202020204" pitchFamily="34" charset="0"/>
                        </a:rPr>
                        <a:t>The data below reports Assurance Returns submitted by the Regions</a:t>
                      </a:r>
                    </a:p>
                  </a:txBody>
                  <a:tcPr marL="9525" marR="9525" marT="9525" marB="0">
                    <a:lnL>
                      <a:noFill/>
                    </a:lnL>
                    <a:lnR>
                      <a:noFill/>
                    </a:lnR>
                    <a:lnT>
                      <a:noFill/>
                    </a:lnT>
                    <a:lnB>
                      <a:noFill/>
                    </a:lnB>
                  </a:tcPr>
                </a:tc>
                <a:extLst>
                  <a:ext uri="{0D108BD9-81ED-4DB2-BD59-A6C34878D82A}">
                    <a16:rowId xmlns:a16="http://schemas.microsoft.com/office/drawing/2014/main" val="2225278209"/>
                  </a:ext>
                </a:extLst>
              </a:tr>
            </a:tbl>
          </a:graphicData>
        </a:graphic>
      </p:graphicFrame>
      <p:graphicFrame>
        <p:nvGraphicFramePr>
          <p:cNvPr id="52" name="Chart 51">
            <a:extLst>
              <a:ext uri="{FF2B5EF4-FFF2-40B4-BE49-F238E27FC236}">
                <a16:creationId xmlns:a16="http://schemas.microsoft.com/office/drawing/2014/main" id="{D2C2BC42-1903-42A1-825B-B3E516E5D8F3}"/>
              </a:ext>
            </a:extLst>
          </p:cNvPr>
          <p:cNvGraphicFramePr/>
          <p:nvPr>
            <p:custDataLst>
              <p:tags r:id="rId3"/>
            </p:custDataLst>
          </p:nvPr>
        </p:nvGraphicFramePr>
        <p:xfrm>
          <a:off x="2874963" y="1971675"/>
          <a:ext cx="8583612" cy="1247775"/>
        </p:xfrm>
        <a:graphic>
          <a:graphicData uri="http://schemas.openxmlformats.org/drawingml/2006/chart">
            <c:chart xmlns:c="http://schemas.openxmlformats.org/drawingml/2006/chart" xmlns:r="http://schemas.openxmlformats.org/officeDocument/2006/relationships" r:id="rId36"/>
          </a:graphicData>
        </a:graphic>
      </p:graphicFrame>
      <p:sp>
        <p:nvSpPr>
          <p:cNvPr id="77" name="Text Placeholder 2">
            <a:extLst>
              <a:ext uri="{FF2B5EF4-FFF2-40B4-BE49-F238E27FC236}">
                <a16:creationId xmlns:a16="http://schemas.microsoft.com/office/drawing/2014/main" id="{584AEEEC-DE60-4B57-BDF5-8C05EE2A26B4}"/>
              </a:ext>
            </a:extLst>
          </p:cNvPr>
          <p:cNvSpPr>
            <a:spLocks noGrp="1"/>
          </p:cNvSpPr>
          <p:nvPr>
            <p:custDataLst>
              <p:tags r:id="rId4"/>
            </p:custDataLst>
          </p:nvPr>
        </p:nvSpPr>
        <p:spPr bwMode="gray">
          <a:xfrm>
            <a:off x="9128125" y="2636838"/>
            <a:ext cx="441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a:solidFill>
                  <a:schemeClr val="bg1"/>
                </a:solidFill>
              </a:rPr>
              <a:t>41.2%</a:t>
            </a:r>
            <a:endParaRPr lang="en-GB" sz="1200">
              <a:solidFill>
                <a:schemeClr val="bg1"/>
              </a:solidFill>
            </a:endParaRPr>
          </a:p>
        </p:txBody>
      </p:sp>
      <p:sp>
        <p:nvSpPr>
          <p:cNvPr id="33" name="Text Placeholder 2">
            <a:extLst>
              <a:ext uri="{FF2B5EF4-FFF2-40B4-BE49-F238E27FC236}">
                <a16:creationId xmlns:a16="http://schemas.microsoft.com/office/drawing/2014/main" id="{FE06ACFE-E4D6-411B-9ADC-FFC9D7DBBDF4}"/>
              </a:ext>
            </a:extLst>
          </p:cNvPr>
          <p:cNvSpPr>
            <a:spLocks noGrp="1"/>
          </p:cNvSpPr>
          <p:nvPr>
            <p:custDataLst>
              <p:tags r:id="rId5"/>
            </p:custDataLst>
          </p:nvPr>
        </p:nvSpPr>
        <p:spPr bwMode="auto">
          <a:xfrm>
            <a:off x="4068763" y="3187700"/>
            <a:ext cx="5842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1043A94-992F-4C8E-82ED-3260D0700AA5}" type="datetime'''''A''c''''''''c''''e''''ss''''''''''''''''''''''e''d'">
              <a:rPr lang="en-GB" altLang="en-US" sz="1200" smtClean="0"/>
              <a:pPr marL="0" indent="0" algn="ctr">
                <a:spcBef>
                  <a:spcPct val="0"/>
                </a:spcBef>
                <a:spcAft>
                  <a:spcPct val="0"/>
                </a:spcAft>
                <a:buNone/>
              </a:pPr>
              <a:t>Accessed</a:t>
            </a:fld>
            <a:endParaRPr lang="en-GB" sz="1200"/>
          </a:p>
        </p:txBody>
      </p:sp>
      <p:sp>
        <p:nvSpPr>
          <p:cNvPr id="143" name="Text Placeholder 2">
            <a:extLst>
              <a:ext uri="{FF2B5EF4-FFF2-40B4-BE49-F238E27FC236}">
                <a16:creationId xmlns:a16="http://schemas.microsoft.com/office/drawing/2014/main" id="{06D23E43-D7B1-4608-ADD5-4287D57F6387}"/>
              </a:ext>
            </a:extLst>
          </p:cNvPr>
          <p:cNvSpPr>
            <a:spLocks noGrp="1"/>
          </p:cNvSpPr>
          <p:nvPr>
            <p:custDataLst>
              <p:tags r:id="rId6"/>
            </p:custDataLst>
          </p:nvPr>
        </p:nvSpPr>
        <p:spPr bwMode="gray">
          <a:xfrm>
            <a:off x="3516313" y="2513013"/>
            <a:ext cx="441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a:solidFill>
                  <a:schemeClr val="bg1"/>
                </a:solidFill>
              </a:rPr>
              <a:t>53.5%</a:t>
            </a:r>
            <a:endParaRPr lang="en-GB" sz="1200">
              <a:solidFill>
                <a:schemeClr val="bg1"/>
              </a:solidFill>
            </a:endParaRPr>
          </a:p>
        </p:txBody>
      </p:sp>
      <p:sp>
        <p:nvSpPr>
          <p:cNvPr id="198" name="Text Placeholder 2">
            <a:extLst>
              <a:ext uri="{FF2B5EF4-FFF2-40B4-BE49-F238E27FC236}">
                <a16:creationId xmlns:a16="http://schemas.microsoft.com/office/drawing/2014/main" id="{FE06ACFE-E4D6-411B-9ADC-FFC9D7DBBDF4}"/>
              </a:ext>
            </a:extLst>
          </p:cNvPr>
          <p:cNvSpPr>
            <a:spLocks noGrp="1"/>
          </p:cNvSpPr>
          <p:nvPr>
            <p:custDataLst>
              <p:tags r:id="rId7"/>
            </p:custDataLst>
          </p:nvPr>
        </p:nvSpPr>
        <p:spPr bwMode="gray">
          <a:xfrm>
            <a:off x="4764088" y="2582863"/>
            <a:ext cx="441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a:solidFill>
                  <a:schemeClr val="bg1"/>
                </a:solidFill>
                <a:effectLst/>
              </a:rPr>
              <a:t>46.5%</a:t>
            </a:r>
            <a:endParaRPr lang="en-GB" sz="1200">
              <a:solidFill>
                <a:schemeClr val="bg1"/>
              </a:solidFill>
            </a:endParaRPr>
          </a:p>
        </p:txBody>
      </p:sp>
      <p:sp>
        <p:nvSpPr>
          <p:cNvPr id="75" name="Text Placeholder 2">
            <a:extLst>
              <a:ext uri="{FF2B5EF4-FFF2-40B4-BE49-F238E27FC236}">
                <a16:creationId xmlns:a16="http://schemas.microsoft.com/office/drawing/2014/main" id="{1E057307-F246-49F2-BCC7-BB05B02A97F5}"/>
              </a:ext>
            </a:extLst>
          </p:cNvPr>
          <p:cNvSpPr>
            <a:spLocks noGrp="1"/>
          </p:cNvSpPr>
          <p:nvPr>
            <p:custDataLst>
              <p:tags r:id="rId8"/>
            </p:custDataLst>
          </p:nvPr>
        </p:nvSpPr>
        <p:spPr bwMode="gray">
          <a:xfrm>
            <a:off x="6323013" y="2584450"/>
            <a:ext cx="441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a:solidFill>
                  <a:schemeClr val="bg1"/>
                </a:solidFill>
              </a:rPr>
              <a:t>46.5%</a:t>
            </a:r>
            <a:endParaRPr lang="en-GB" sz="1200">
              <a:solidFill>
                <a:schemeClr val="bg1"/>
              </a:solidFill>
            </a:endParaRPr>
          </a:p>
        </p:txBody>
      </p:sp>
      <p:sp>
        <p:nvSpPr>
          <p:cNvPr id="211" name="Text Placeholder 2">
            <a:extLst>
              <a:ext uri="{FF2B5EF4-FFF2-40B4-BE49-F238E27FC236}">
                <a16:creationId xmlns:a16="http://schemas.microsoft.com/office/drawing/2014/main" id="{FE06ACFE-E4D6-411B-9ADC-FFC9D7DBBDF4}"/>
              </a:ext>
            </a:extLst>
          </p:cNvPr>
          <p:cNvSpPr>
            <a:spLocks noGrp="1"/>
          </p:cNvSpPr>
          <p:nvPr>
            <p:custDataLst>
              <p:tags r:id="rId9"/>
            </p:custDataLst>
          </p:nvPr>
        </p:nvSpPr>
        <p:spPr bwMode="gray">
          <a:xfrm>
            <a:off x="7569200" y="2665413"/>
            <a:ext cx="441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a:solidFill>
                  <a:schemeClr val="bg1"/>
                </a:solidFill>
                <a:effectLst/>
              </a:rPr>
              <a:t>38.4%</a:t>
            </a:r>
            <a:endParaRPr lang="en-GB" sz="1200">
              <a:solidFill>
                <a:schemeClr val="bg1"/>
              </a:solidFill>
            </a:endParaRPr>
          </a:p>
        </p:txBody>
      </p:sp>
      <p:sp>
        <p:nvSpPr>
          <p:cNvPr id="184" name="Text Placeholder 2">
            <a:extLst>
              <a:ext uri="{FF2B5EF4-FFF2-40B4-BE49-F238E27FC236}">
                <a16:creationId xmlns:a16="http://schemas.microsoft.com/office/drawing/2014/main" id="{D72F41D7-4161-4425-875E-1E8C8BA6E54A}"/>
              </a:ext>
            </a:extLst>
          </p:cNvPr>
          <p:cNvSpPr>
            <a:spLocks noGrp="1"/>
          </p:cNvSpPr>
          <p:nvPr>
            <p:custDataLst>
              <p:tags r:id="rId10"/>
            </p:custDataLst>
          </p:nvPr>
        </p:nvSpPr>
        <p:spPr bwMode="gray">
          <a:xfrm>
            <a:off x="4779963" y="2005013"/>
            <a:ext cx="411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E73AAEE-643B-44C0-8EC1-14EA2F8F5B96}" type="datetime'''''''''''''''''''1'''''''''',''''''''1''16'''">
              <a:rPr lang="en-GB" altLang="en-US" sz="1200" b="1" smtClean="0"/>
              <a:pPr marL="0" indent="0" algn="ctr">
                <a:spcBef>
                  <a:spcPct val="0"/>
                </a:spcBef>
                <a:spcAft>
                  <a:spcPct val="0"/>
                </a:spcAft>
                <a:buNone/>
              </a:pPr>
              <a:t>1,116</a:t>
            </a:fld>
            <a:endParaRPr lang="en-GB" sz="1200" b="1"/>
          </a:p>
        </p:txBody>
      </p:sp>
      <p:sp>
        <p:nvSpPr>
          <p:cNvPr id="219" name="Text Placeholder 2">
            <a:extLst>
              <a:ext uri="{FF2B5EF4-FFF2-40B4-BE49-F238E27FC236}">
                <a16:creationId xmlns:a16="http://schemas.microsoft.com/office/drawing/2014/main" id="{FE06ACFE-E4D6-411B-9ADC-FFC9D7DBBDF4}"/>
              </a:ext>
            </a:extLst>
          </p:cNvPr>
          <p:cNvSpPr>
            <a:spLocks noGrp="1"/>
          </p:cNvSpPr>
          <p:nvPr>
            <p:custDataLst>
              <p:tags r:id="rId11"/>
            </p:custDataLst>
          </p:nvPr>
        </p:nvSpPr>
        <p:spPr bwMode="gray">
          <a:xfrm>
            <a:off x="10375900" y="2674938"/>
            <a:ext cx="441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a:solidFill>
                  <a:schemeClr val="bg1"/>
                </a:solidFill>
                <a:effectLst/>
              </a:rPr>
              <a:t>37.4%</a:t>
            </a:r>
            <a:endParaRPr lang="en-GB" sz="1200">
              <a:solidFill>
                <a:schemeClr val="bg1"/>
              </a:solidFill>
            </a:endParaRPr>
          </a:p>
        </p:txBody>
      </p:sp>
      <p:sp>
        <p:nvSpPr>
          <p:cNvPr id="190" name="Text Placeholder 2">
            <a:extLst>
              <a:ext uri="{FF2B5EF4-FFF2-40B4-BE49-F238E27FC236}">
                <a16:creationId xmlns:a16="http://schemas.microsoft.com/office/drawing/2014/main" id="{445500AC-3C74-4DFD-807B-32CB9F7BCAD6}"/>
              </a:ext>
            </a:extLst>
          </p:cNvPr>
          <p:cNvSpPr>
            <a:spLocks noGrp="1"/>
          </p:cNvSpPr>
          <p:nvPr>
            <p:custDataLst>
              <p:tags r:id="rId12"/>
            </p:custDataLst>
          </p:nvPr>
        </p:nvSpPr>
        <p:spPr bwMode="gray">
          <a:xfrm>
            <a:off x="7643813" y="2168525"/>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84D2154-A82B-4B19-B9B6-C816FE9A3B71}" type="datetime'''''''''''''''''''9''''2''''''2'''''''''''''''''''''''''''''">
              <a:rPr lang="en-GB" altLang="en-US" sz="1200" b="1" smtClean="0"/>
              <a:pPr marL="0" indent="0" algn="ctr">
                <a:spcBef>
                  <a:spcPct val="0"/>
                </a:spcBef>
                <a:spcAft>
                  <a:spcPct val="0"/>
                </a:spcAft>
                <a:buNone/>
              </a:pPr>
              <a:t>922</a:t>
            </a:fld>
            <a:endParaRPr lang="en-GB" sz="1200" b="1"/>
          </a:p>
        </p:txBody>
      </p:sp>
      <p:sp>
        <p:nvSpPr>
          <p:cNvPr id="50" name="Text Placeholder 2">
            <a:extLst>
              <a:ext uri="{FF2B5EF4-FFF2-40B4-BE49-F238E27FC236}">
                <a16:creationId xmlns:a16="http://schemas.microsoft.com/office/drawing/2014/main" id="{3F8166EE-ED23-4A95-A090-5605A24A0A5C}"/>
              </a:ext>
            </a:extLst>
          </p:cNvPr>
          <p:cNvSpPr>
            <a:spLocks noGrp="1"/>
          </p:cNvSpPr>
          <p:nvPr>
            <p:custDataLst>
              <p:tags r:id="rId13"/>
            </p:custDataLst>
          </p:nvPr>
        </p:nvSpPr>
        <p:spPr bwMode="auto">
          <a:xfrm>
            <a:off x="6948488" y="3187700"/>
            <a:ext cx="4349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2115023-9402-4836-8772-4384F5E8973E}" type="datetime'''''Invit''''''''''''''''''''''''''''''e''''''''''''''''d'''">
              <a:rPr lang="en-GB" altLang="en-US" sz="1200" smtClean="0"/>
              <a:pPr marL="0" indent="0" algn="ctr">
                <a:spcBef>
                  <a:spcPct val="0"/>
                </a:spcBef>
                <a:spcAft>
                  <a:spcPct val="0"/>
                </a:spcAft>
                <a:buNone/>
              </a:pPr>
              <a:t>Invited</a:t>
            </a:fld>
            <a:endParaRPr lang="en-GB" sz="1200"/>
          </a:p>
        </p:txBody>
      </p:sp>
      <p:sp>
        <p:nvSpPr>
          <p:cNvPr id="53" name="Text Placeholder 2">
            <a:extLst>
              <a:ext uri="{FF2B5EF4-FFF2-40B4-BE49-F238E27FC236}">
                <a16:creationId xmlns:a16="http://schemas.microsoft.com/office/drawing/2014/main" id="{BAE38067-8BAE-4F36-8953-1F4708F8138F}"/>
              </a:ext>
            </a:extLst>
          </p:cNvPr>
          <p:cNvSpPr>
            <a:spLocks noGrp="1"/>
          </p:cNvSpPr>
          <p:nvPr>
            <p:custDataLst>
              <p:tags r:id="rId14"/>
            </p:custDataLst>
          </p:nvPr>
        </p:nvSpPr>
        <p:spPr bwMode="auto">
          <a:xfrm>
            <a:off x="9340850" y="3187700"/>
            <a:ext cx="12636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8A580B6-1DD3-4F54-947B-07D51A00CEFD}" type="datetime'''P''o''p''''u''la''''''t''i''''''on ''p''ro''''v''i''''''ded'">
              <a:rPr lang="en-GB" altLang="en-US" sz="1200" smtClean="0"/>
              <a:pPr marL="0" indent="0" algn="ctr">
                <a:spcBef>
                  <a:spcPct val="0"/>
                </a:spcBef>
                <a:spcAft>
                  <a:spcPct val="0"/>
                </a:spcAft>
                <a:buNone/>
              </a:pPr>
              <a:t>Population provided</a:t>
            </a:fld>
            <a:endParaRPr lang="en-GB" sz="1200"/>
          </a:p>
        </p:txBody>
      </p:sp>
      <p:sp>
        <p:nvSpPr>
          <p:cNvPr id="168" name="Text Placeholder 2">
            <a:extLst>
              <a:ext uri="{FF2B5EF4-FFF2-40B4-BE49-F238E27FC236}">
                <a16:creationId xmlns:a16="http://schemas.microsoft.com/office/drawing/2014/main" id="{FE06ACFE-E4D6-411B-9ADC-FFC9D7DBBDF4}"/>
              </a:ext>
            </a:extLst>
          </p:cNvPr>
          <p:cNvSpPr>
            <a:spLocks noGrp="1"/>
          </p:cNvSpPr>
          <p:nvPr>
            <p:custDataLst>
              <p:tags r:id="rId15"/>
            </p:custDataLst>
          </p:nvPr>
        </p:nvSpPr>
        <p:spPr bwMode="gray">
          <a:xfrm>
            <a:off x="3532188" y="1863725"/>
            <a:ext cx="411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2CBB061-17E3-4F5B-B7DB-0F6741D5DE28}" type="datetime'''1,2''''''''''''''''''8''''''''''''''''''''''''''''''''4'''''">
              <a:rPr lang="en-GB" altLang="en-US" sz="1200" b="1" smtClean="0"/>
              <a:pPr marL="0" indent="0" algn="ctr">
                <a:spcBef>
                  <a:spcPct val="0"/>
                </a:spcBef>
                <a:spcAft>
                  <a:spcPct val="0"/>
                </a:spcAft>
                <a:buNone/>
              </a:pPr>
              <a:t>1,284</a:t>
            </a:fld>
            <a:endParaRPr lang="en-GB" sz="1200" b="1"/>
          </a:p>
        </p:txBody>
      </p:sp>
      <p:sp>
        <p:nvSpPr>
          <p:cNvPr id="170" name="Text Placeholder 2">
            <a:extLst>
              <a:ext uri="{FF2B5EF4-FFF2-40B4-BE49-F238E27FC236}">
                <a16:creationId xmlns:a16="http://schemas.microsoft.com/office/drawing/2014/main" id="{FE06ACFE-E4D6-411B-9ADC-FFC9D7DBBDF4}"/>
              </a:ext>
            </a:extLst>
          </p:cNvPr>
          <p:cNvSpPr>
            <a:spLocks noGrp="1"/>
          </p:cNvSpPr>
          <p:nvPr>
            <p:custDataLst>
              <p:tags r:id="rId16"/>
            </p:custDataLst>
          </p:nvPr>
        </p:nvSpPr>
        <p:spPr bwMode="gray">
          <a:xfrm>
            <a:off x="6338888" y="2006600"/>
            <a:ext cx="411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4C98347-6E80-4286-B49F-74D7300E593E}" type="datetime'''''''1'''''''''''''''',1''1''''''5'''''''''''''''">
              <a:rPr lang="en-GB" altLang="en-US" sz="1200" b="1" smtClean="0"/>
              <a:pPr marL="0" indent="0" algn="ctr">
                <a:spcBef>
                  <a:spcPct val="0"/>
                </a:spcBef>
                <a:spcAft>
                  <a:spcPct val="0"/>
                </a:spcAft>
                <a:buNone/>
              </a:pPr>
              <a:t>1,115</a:t>
            </a:fld>
            <a:endParaRPr lang="en-GB" sz="1200" b="1"/>
          </a:p>
        </p:txBody>
      </p:sp>
      <p:sp>
        <p:nvSpPr>
          <p:cNvPr id="171" name="Text Placeholder 2">
            <a:extLst>
              <a:ext uri="{FF2B5EF4-FFF2-40B4-BE49-F238E27FC236}">
                <a16:creationId xmlns:a16="http://schemas.microsoft.com/office/drawing/2014/main" id="{FE06ACFE-E4D6-411B-9ADC-FFC9D7DBBDF4}"/>
              </a:ext>
            </a:extLst>
          </p:cNvPr>
          <p:cNvSpPr>
            <a:spLocks noGrp="1"/>
          </p:cNvSpPr>
          <p:nvPr>
            <p:custDataLst>
              <p:tags r:id="rId17"/>
            </p:custDataLst>
          </p:nvPr>
        </p:nvSpPr>
        <p:spPr bwMode="gray">
          <a:xfrm>
            <a:off x="9202738" y="2112963"/>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F85C93C-C19A-442F-BB4C-E76B5E8A8E48}" type="datetime'''''''9''''''''''''''''''8''''8'''''''''''''''''''''''''''">
              <a:rPr lang="en-GB" altLang="en-US" sz="1200" b="1" smtClean="0"/>
              <a:pPr marL="0" indent="0" algn="ctr">
                <a:spcBef>
                  <a:spcPct val="0"/>
                </a:spcBef>
                <a:spcAft>
                  <a:spcPct val="0"/>
                </a:spcAft>
                <a:buNone/>
              </a:pPr>
              <a:t>988</a:t>
            </a:fld>
            <a:endParaRPr lang="en-GB" sz="1200" b="1"/>
          </a:p>
        </p:txBody>
      </p:sp>
      <p:sp>
        <p:nvSpPr>
          <p:cNvPr id="187" name="Text Placeholder 2">
            <a:extLst>
              <a:ext uri="{FF2B5EF4-FFF2-40B4-BE49-F238E27FC236}">
                <a16:creationId xmlns:a16="http://schemas.microsoft.com/office/drawing/2014/main" id="{DD3AB629-D6ED-40F2-894F-3662DAEB0C66}"/>
              </a:ext>
            </a:extLst>
          </p:cNvPr>
          <p:cNvSpPr>
            <a:spLocks noGrp="1"/>
          </p:cNvSpPr>
          <p:nvPr>
            <p:custDataLst>
              <p:tags r:id="rId18"/>
            </p:custDataLst>
          </p:nvPr>
        </p:nvSpPr>
        <p:spPr bwMode="gray">
          <a:xfrm>
            <a:off x="10450513" y="2189163"/>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FE9980E-DBD4-4992-B299-E23955D2A479}" type="datetime'''''''''''''8''''''''''''''''''''''''''''''9''''8'''''''''''">
              <a:rPr lang="en-GB" altLang="en-US" sz="1200" b="1" smtClean="0"/>
              <a:pPr marL="0" indent="0" algn="ctr">
                <a:spcBef>
                  <a:spcPct val="0"/>
                </a:spcBef>
                <a:spcAft>
                  <a:spcPct val="0"/>
                </a:spcAft>
                <a:buNone/>
              </a:pPr>
              <a:t>898</a:t>
            </a:fld>
            <a:endParaRPr lang="en-GB" sz="1200" b="1"/>
          </a:p>
        </p:txBody>
      </p:sp>
      <p:sp>
        <p:nvSpPr>
          <p:cNvPr id="80" name="Rectangle 79">
            <a:extLst>
              <a:ext uri="{FF2B5EF4-FFF2-40B4-BE49-F238E27FC236}">
                <a16:creationId xmlns:a16="http://schemas.microsoft.com/office/drawing/2014/main" id="{F524F72C-A389-46D0-9AC6-782F5D62D68A}"/>
              </a:ext>
            </a:extLst>
          </p:cNvPr>
          <p:cNvSpPr/>
          <p:nvPr>
            <p:custDataLst>
              <p:tags r:id="rId19"/>
            </p:custDataLst>
          </p:nvPr>
        </p:nvSpPr>
        <p:spPr bwMode="auto">
          <a:xfrm>
            <a:off x="10169525" y="1311275"/>
            <a:ext cx="214313" cy="160338"/>
          </a:xfrm>
          <a:prstGeom prst="rect">
            <a:avLst/>
          </a:prstGeom>
          <a:solidFill>
            <a:srgbClr val="0065B7"/>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618D1F8A-48EF-4D46-AC82-B25703F5E0B3}"/>
              </a:ext>
            </a:extLst>
          </p:cNvPr>
          <p:cNvSpPr/>
          <p:nvPr>
            <p:custDataLst>
              <p:tags r:id="rId20"/>
            </p:custDataLst>
          </p:nvPr>
        </p:nvSpPr>
        <p:spPr bwMode="auto">
          <a:xfrm>
            <a:off x="10169525" y="1535113"/>
            <a:ext cx="214313" cy="160338"/>
          </a:xfrm>
          <a:prstGeom prst="rect">
            <a:avLst/>
          </a:prstGeom>
          <a:solidFill>
            <a:srgbClr val="AF04BD"/>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 Placeholder 2">
            <a:extLst>
              <a:ext uri="{FF2B5EF4-FFF2-40B4-BE49-F238E27FC236}">
                <a16:creationId xmlns:a16="http://schemas.microsoft.com/office/drawing/2014/main" id="{FE06ACFE-E4D6-411B-9ADC-FFC9D7DBBDF4}"/>
              </a:ext>
            </a:extLst>
          </p:cNvPr>
          <p:cNvSpPr>
            <a:spLocks noGrp="1"/>
          </p:cNvSpPr>
          <p:nvPr>
            <p:custDataLst>
              <p:tags r:id="rId21"/>
            </p:custDataLst>
          </p:nvPr>
        </p:nvSpPr>
        <p:spPr bwMode="auto">
          <a:xfrm>
            <a:off x="10434638" y="1319213"/>
            <a:ext cx="8810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6785927B-321F-44F9-BDB8-67222886EFD4}" type="datetime'''''''''''''G''P'''' ''''Dash''''''''bo''a''''''r''''''d'''">
              <a:rPr lang="en-GB" altLang="en-US" sz="1200" smtClean="0"/>
              <a:pPr marL="0" indent="0">
                <a:spcBef>
                  <a:spcPct val="0"/>
                </a:spcBef>
                <a:spcAft>
                  <a:spcPct val="0"/>
                </a:spcAft>
                <a:buNone/>
              </a:pPr>
              <a:t>GP Dashboard</a:t>
            </a:fld>
            <a:endParaRPr lang="en-GB" sz="1200"/>
          </a:p>
        </p:txBody>
      </p:sp>
      <p:sp>
        <p:nvSpPr>
          <p:cNvPr id="183" name="Text Placeholder 2">
            <a:extLst>
              <a:ext uri="{FF2B5EF4-FFF2-40B4-BE49-F238E27FC236}">
                <a16:creationId xmlns:a16="http://schemas.microsoft.com/office/drawing/2014/main" id="{8FBCAC23-C0BD-4815-B65C-96AAEDD13B0D}"/>
              </a:ext>
            </a:extLst>
          </p:cNvPr>
          <p:cNvSpPr>
            <a:spLocks noGrp="1"/>
          </p:cNvSpPr>
          <p:nvPr>
            <p:custDataLst>
              <p:tags r:id="rId22"/>
            </p:custDataLst>
          </p:nvPr>
        </p:nvSpPr>
        <p:spPr bwMode="auto">
          <a:xfrm>
            <a:off x="10434638" y="1543050"/>
            <a:ext cx="4381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30B5AB78-D16E-4093-AB8B-FAEFA465CDE3}" type="datetime'''''P''''R''''''I''''''''''''''M''''''I''''S'''''''''''''''">
              <a:rPr lang="en-GB" altLang="en-US" sz="1200" smtClean="0"/>
              <a:pPr marL="0" indent="0">
                <a:spcBef>
                  <a:spcPct val="0"/>
                </a:spcBef>
                <a:spcAft>
                  <a:spcPct val="0"/>
                </a:spcAft>
                <a:buNone/>
              </a:pPr>
              <a:t>PRIMIS</a:t>
            </a:fld>
            <a:endParaRPr lang="en-GB" sz="1200"/>
          </a:p>
        </p:txBody>
      </p:sp>
      <p:sp>
        <p:nvSpPr>
          <p:cNvPr id="206" name="TextBox 205">
            <a:extLst>
              <a:ext uri="{FF2B5EF4-FFF2-40B4-BE49-F238E27FC236}">
                <a16:creationId xmlns:a16="http://schemas.microsoft.com/office/drawing/2014/main" id="{38CF2F52-0439-4D2A-B681-E0878D71E8FC}"/>
              </a:ext>
            </a:extLst>
          </p:cNvPr>
          <p:cNvSpPr txBox="1">
            <a:spLocks noChangeAspect="1"/>
          </p:cNvSpPr>
          <p:nvPr/>
        </p:nvSpPr>
        <p:spPr>
          <a:xfrm>
            <a:off x="2957789" y="3433924"/>
            <a:ext cx="8417967" cy="2355004"/>
          </a:xfrm>
          <a:prstGeom prst="rect">
            <a:avLst/>
          </a:prstGeom>
          <a:noFill/>
          <a:ln w="12700">
            <a:noFill/>
          </a:ln>
        </p:spPr>
        <p:txBody>
          <a:bodyPr wrap="square" rtlCol="0">
            <a:spAutoFit/>
          </a:bodyPr>
          <a:lstStyle/>
          <a:p>
            <a:pPr marL="285750" lvl="1" indent="-285750">
              <a:lnSpc>
                <a:spcPct val="150000"/>
              </a:lnSpc>
              <a:spcBef>
                <a:spcPts val="600"/>
              </a:spcBef>
              <a:spcAft>
                <a:spcPts val="600"/>
              </a:spcAft>
              <a:buClr>
                <a:schemeClr val="tx2"/>
              </a:buClr>
              <a:buFont typeface="Arial" panose="020B0604020202020204" pitchFamily="34" charset="0"/>
              <a:buChar char="•"/>
            </a:pPr>
            <a:r>
              <a:rPr lang="en-GB" sz="1600" b="1">
                <a:latin typeface="Arial" panose="020B0604020202020204" pitchFamily="34" charset="0"/>
                <a:cs typeface="Arial" panose="020B0604020202020204" pitchFamily="34" charset="0"/>
              </a:rPr>
              <a:t>1,283 (53.5%)</a:t>
            </a:r>
            <a:r>
              <a:rPr lang="en-GB" sz="1600">
                <a:latin typeface="Arial" panose="020B0604020202020204" pitchFamily="34" charset="0"/>
                <a:cs typeface="Arial" panose="020B0604020202020204" pitchFamily="34" charset="0"/>
              </a:rPr>
              <a:t> and </a:t>
            </a:r>
            <a:r>
              <a:rPr lang="en-GB" sz="1600" b="1">
                <a:latin typeface="Arial" panose="020B0604020202020204" pitchFamily="34" charset="0"/>
                <a:cs typeface="Arial" panose="020B0604020202020204" pitchFamily="34" charset="0"/>
              </a:rPr>
              <a:t>1,115 (46.5%) </a:t>
            </a:r>
            <a:r>
              <a:rPr lang="en-GB" sz="1600">
                <a:latin typeface="Arial" panose="020B0604020202020204" pitchFamily="34" charset="0"/>
                <a:cs typeface="Arial" panose="020B0604020202020204" pitchFamily="34" charset="0"/>
              </a:rPr>
              <a:t>accessed </a:t>
            </a:r>
            <a:r>
              <a:rPr lang="en-GB" sz="1600" b="1">
                <a:latin typeface="Arial" panose="020B0604020202020204" pitchFamily="34" charset="0"/>
                <a:cs typeface="Arial" panose="020B0604020202020204" pitchFamily="34" charset="0"/>
              </a:rPr>
              <a:t>GP Dashboard </a:t>
            </a:r>
            <a:r>
              <a:rPr lang="en-GB" sz="1600">
                <a:latin typeface="Arial" panose="020B0604020202020204" pitchFamily="34" charset="0"/>
                <a:cs typeface="Arial" panose="020B0604020202020204" pitchFamily="34" charset="0"/>
              </a:rPr>
              <a:t>and </a:t>
            </a:r>
            <a:r>
              <a:rPr lang="en-GB" sz="1600" b="1">
                <a:latin typeface="Arial" panose="020B0604020202020204" pitchFamily="34" charset="0"/>
                <a:cs typeface="Arial" panose="020B0604020202020204" pitchFamily="34" charset="0"/>
              </a:rPr>
              <a:t>PRIMIS</a:t>
            </a:r>
          </a:p>
          <a:p>
            <a:pPr marL="285750" indent="-285750">
              <a:lnSpc>
                <a:spcPct val="150000"/>
              </a:lnSpc>
              <a:spcBef>
                <a:spcPts val="600"/>
              </a:spcBef>
              <a:spcAft>
                <a:spcPts val="600"/>
              </a:spcAft>
              <a:buClr>
                <a:schemeClr val="tx2"/>
              </a:buClr>
              <a:buFont typeface="Arial" panose="020B0604020202020204" pitchFamily="34" charset="0"/>
              <a:buChar char="•"/>
            </a:pPr>
            <a:r>
              <a:rPr lang="en-GB" sz="1600" b="1">
                <a:latin typeface="Arial" panose="020B0604020202020204" pitchFamily="34" charset="0"/>
                <a:cs typeface="Arial" panose="020B0604020202020204" pitchFamily="34" charset="0"/>
              </a:rPr>
              <a:t>1,114 (46.5%) </a:t>
            </a:r>
            <a:r>
              <a:rPr lang="en-GB" sz="1600">
                <a:latin typeface="Arial" panose="020B0604020202020204" pitchFamily="34" charset="0"/>
                <a:cs typeface="Arial" panose="020B0604020202020204" pitchFamily="34" charset="0"/>
              </a:rPr>
              <a:t>and </a:t>
            </a:r>
            <a:r>
              <a:rPr lang="en-GB" sz="1600" b="1">
                <a:latin typeface="Arial" panose="020B0604020202020204" pitchFamily="34" charset="0"/>
                <a:cs typeface="Arial" panose="020B0604020202020204" pitchFamily="34" charset="0"/>
              </a:rPr>
              <a:t>921 (38.4%) </a:t>
            </a:r>
            <a:r>
              <a:rPr lang="en-GB" sz="1600">
                <a:latin typeface="Arial" panose="020B0604020202020204" pitchFamily="34" charset="0"/>
                <a:cs typeface="Arial" panose="020B0604020202020204" pitchFamily="34" charset="0"/>
              </a:rPr>
              <a:t>invited patients using </a:t>
            </a:r>
            <a:r>
              <a:rPr lang="en-GB" sz="1600" b="1">
                <a:latin typeface="Arial" panose="020B0604020202020204" pitchFamily="34" charset="0"/>
                <a:cs typeface="Arial" panose="020B0604020202020204" pitchFamily="34" charset="0"/>
              </a:rPr>
              <a:t>GP Dashboard </a:t>
            </a:r>
            <a:r>
              <a:rPr lang="en-GB" sz="1600">
                <a:latin typeface="Arial" panose="020B0604020202020204" pitchFamily="34" charset="0"/>
                <a:cs typeface="Arial" panose="020B0604020202020204" pitchFamily="34" charset="0"/>
              </a:rPr>
              <a:t>and </a:t>
            </a:r>
            <a:r>
              <a:rPr lang="en-GB" sz="1600" b="1">
                <a:latin typeface="Arial" panose="020B0604020202020204" pitchFamily="34" charset="0"/>
                <a:cs typeface="Arial" panose="020B0604020202020204" pitchFamily="34" charset="0"/>
              </a:rPr>
              <a:t>PRIMIS</a:t>
            </a:r>
          </a:p>
          <a:p>
            <a:pPr marL="285750" lvl="1" indent="-285750">
              <a:lnSpc>
                <a:spcPct val="150000"/>
              </a:lnSpc>
              <a:spcBef>
                <a:spcPts val="600"/>
              </a:spcBef>
              <a:spcAft>
                <a:spcPts val="600"/>
              </a:spcAft>
              <a:buClr>
                <a:schemeClr val="tx2"/>
              </a:buClr>
              <a:buFont typeface="Arial" panose="020B0604020202020204" pitchFamily="34" charset="0"/>
              <a:buChar char="•"/>
            </a:pPr>
            <a:r>
              <a:rPr lang="en-GB" sz="1600" b="1">
                <a:latin typeface="Arial" panose="020B0604020202020204" pitchFamily="34" charset="0"/>
                <a:cs typeface="Arial" panose="020B0604020202020204" pitchFamily="34" charset="0"/>
              </a:rPr>
              <a:t>987 (41.2%) </a:t>
            </a:r>
            <a:r>
              <a:rPr lang="en-GB" sz="1600">
                <a:latin typeface="Arial" panose="020B0604020202020204" pitchFamily="34" charset="0"/>
                <a:cs typeface="Arial" panose="020B0604020202020204" pitchFamily="34" charset="0"/>
              </a:rPr>
              <a:t>and</a:t>
            </a:r>
            <a:r>
              <a:rPr lang="en-GB" sz="1600" b="1">
                <a:latin typeface="Arial" panose="020B0604020202020204" pitchFamily="34" charset="0"/>
                <a:cs typeface="Arial" panose="020B0604020202020204" pitchFamily="34" charset="0"/>
              </a:rPr>
              <a:t> 897 (37.4%) </a:t>
            </a:r>
            <a:r>
              <a:rPr lang="en-GB" sz="1600">
                <a:latin typeface="Arial" panose="020B0604020202020204" pitchFamily="34" charset="0"/>
                <a:cs typeface="Arial" panose="020B0604020202020204" pitchFamily="34" charset="0"/>
              </a:rPr>
              <a:t>provided</a:t>
            </a:r>
            <a:r>
              <a:rPr lang="en-GB" sz="1600" b="1">
                <a:latin typeface="Arial" panose="020B0604020202020204" pitchFamily="34" charset="0"/>
                <a:cs typeface="Arial" panose="020B0604020202020204" pitchFamily="34" charset="0"/>
              </a:rPr>
              <a:t> GP Dashboard </a:t>
            </a:r>
            <a:r>
              <a:rPr lang="en-GB" sz="1600">
                <a:latin typeface="Arial" panose="020B0604020202020204" pitchFamily="34" charset="0"/>
                <a:cs typeface="Arial" panose="020B0604020202020204" pitchFamily="34" charset="0"/>
              </a:rPr>
              <a:t>and</a:t>
            </a:r>
            <a:r>
              <a:rPr lang="en-GB" sz="1600" b="1">
                <a:latin typeface="Arial" panose="020B0604020202020204" pitchFamily="34" charset="0"/>
                <a:cs typeface="Arial" panose="020B0604020202020204" pitchFamily="34" charset="0"/>
              </a:rPr>
              <a:t> PRIMIS population</a:t>
            </a:r>
          </a:p>
          <a:p>
            <a:pPr marL="742950" lvl="2" indent="-285750">
              <a:lnSpc>
                <a:spcPct val="150000"/>
              </a:lnSpc>
              <a:spcBef>
                <a:spcPts val="600"/>
              </a:spcBef>
              <a:spcAft>
                <a:spcPts val="600"/>
              </a:spcAft>
              <a:buClr>
                <a:schemeClr val="tx2"/>
              </a:buClr>
              <a:buFont typeface="Courier New" panose="02070309020205020404" pitchFamily="49" charset="0"/>
              <a:buChar char="o"/>
            </a:pPr>
            <a:r>
              <a:rPr lang="en-GB" sz="1600" b="1">
                <a:latin typeface="Arial" panose="020B0604020202020204" pitchFamily="34" charset="0"/>
                <a:cs typeface="Arial" panose="020B0604020202020204" pitchFamily="34" charset="0"/>
              </a:rPr>
              <a:t>9 GPs with 651 patients </a:t>
            </a:r>
            <a:r>
              <a:rPr lang="en-GB" sz="1600">
                <a:latin typeface="Arial" panose="020B0604020202020204" pitchFamily="34" charset="0"/>
                <a:cs typeface="Arial" panose="020B0604020202020204" pitchFamily="34" charset="0"/>
              </a:rPr>
              <a:t>identified through </a:t>
            </a:r>
            <a:r>
              <a:rPr lang="en-GB" sz="1600" b="1">
                <a:latin typeface="Arial" panose="020B0604020202020204" pitchFamily="34" charset="0"/>
                <a:cs typeface="Arial" panose="020B0604020202020204" pitchFamily="34" charset="0"/>
              </a:rPr>
              <a:t>Foundry </a:t>
            </a:r>
            <a:r>
              <a:rPr lang="en-GB" sz="1600">
                <a:latin typeface="Arial" panose="020B0604020202020204" pitchFamily="34" charset="0"/>
                <a:cs typeface="Arial" panose="020B0604020202020204" pitchFamily="34" charset="0"/>
              </a:rPr>
              <a:t>are yet </a:t>
            </a:r>
            <a:r>
              <a:rPr lang="en-GB" sz="1600" b="1">
                <a:latin typeface="Arial" panose="020B0604020202020204" pitchFamily="34" charset="0"/>
                <a:cs typeface="Arial" panose="020B0604020202020204" pitchFamily="34" charset="0"/>
              </a:rPr>
              <a:t>to confirm the final population of IS individuals</a:t>
            </a:r>
          </a:p>
        </p:txBody>
      </p:sp>
      <p:sp>
        <p:nvSpPr>
          <p:cNvPr id="300" name="Rectangle 299">
            <a:extLst>
              <a:ext uri="{FF2B5EF4-FFF2-40B4-BE49-F238E27FC236}">
                <a16:creationId xmlns:a16="http://schemas.microsoft.com/office/drawing/2014/main" id="{4724358D-C19C-4E3E-A52A-19BDCCA8EF7A}"/>
              </a:ext>
            </a:extLst>
          </p:cNvPr>
          <p:cNvSpPr/>
          <p:nvPr/>
        </p:nvSpPr>
        <p:spPr>
          <a:xfrm>
            <a:off x="2957789" y="3426486"/>
            <a:ext cx="8417967" cy="2369880"/>
          </a:xfrm>
          <a:prstGeom prst="rect">
            <a:avLst/>
          </a:prstGeom>
          <a:noFill/>
          <a:ln>
            <a:solidFill>
              <a:srgbClr val="0065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66" name="Chart 665">
            <a:extLst>
              <a:ext uri="{FF2B5EF4-FFF2-40B4-BE49-F238E27FC236}">
                <a16:creationId xmlns:a16="http://schemas.microsoft.com/office/drawing/2014/main" id="{697699A2-ABE4-4AAC-A295-F884E0873E85}"/>
              </a:ext>
            </a:extLst>
          </p:cNvPr>
          <p:cNvGraphicFramePr/>
          <p:nvPr>
            <p:custDataLst>
              <p:tags r:id="rId23"/>
            </p:custDataLst>
          </p:nvPr>
        </p:nvGraphicFramePr>
        <p:xfrm>
          <a:off x="330200" y="1444625"/>
          <a:ext cx="2208213" cy="4433888"/>
        </p:xfrm>
        <a:graphic>
          <a:graphicData uri="http://schemas.openxmlformats.org/drawingml/2006/chart">
            <c:chart xmlns:c="http://schemas.openxmlformats.org/drawingml/2006/chart" xmlns:r="http://schemas.openxmlformats.org/officeDocument/2006/relationships" r:id="rId37"/>
          </a:graphicData>
        </a:graphic>
      </p:graphicFrame>
      <p:sp>
        <p:nvSpPr>
          <p:cNvPr id="295" name="Text Placeholder 2">
            <a:extLst>
              <a:ext uri="{FF2B5EF4-FFF2-40B4-BE49-F238E27FC236}">
                <a16:creationId xmlns:a16="http://schemas.microsoft.com/office/drawing/2014/main" id="{FE06ACFE-E4D6-411B-9ADC-FFC9D7DBBDF4}"/>
              </a:ext>
            </a:extLst>
          </p:cNvPr>
          <p:cNvSpPr>
            <a:spLocks noGrp="1"/>
          </p:cNvSpPr>
          <p:nvPr>
            <p:custDataLst>
              <p:tags r:id="rId24"/>
            </p:custDataLst>
          </p:nvPr>
        </p:nvSpPr>
        <p:spPr bwMode="gray">
          <a:xfrm>
            <a:off x="1228725" y="1336675"/>
            <a:ext cx="411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8808761-1E95-4235-95F1-328FE1C21F59}" type="datetime'''''''6'''''''''''''''''''',''''''''3''72'''''''''''''''">
              <a:rPr lang="en-GB" altLang="en-US" sz="1200" b="1" smtClean="0">
                <a:effectLst/>
              </a:rPr>
              <a:pPr marL="0" indent="0" algn="ctr">
                <a:spcBef>
                  <a:spcPct val="0"/>
                </a:spcBef>
                <a:spcAft>
                  <a:spcPct val="0"/>
                </a:spcAft>
                <a:buNone/>
              </a:pPr>
              <a:t>6,372</a:t>
            </a:fld>
            <a:endParaRPr lang="en-GB" sz="1200" b="1"/>
          </a:p>
        </p:txBody>
      </p:sp>
      <p:sp>
        <p:nvSpPr>
          <p:cNvPr id="308" name="Text Placeholder 2">
            <a:extLst>
              <a:ext uri="{FF2B5EF4-FFF2-40B4-BE49-F238E27FC236}">
                <a16:creationId xmlns:a16="http://schemas.microsoft.com/office/drawing/2014/main" id="{FE06ACFE-E4D6-411B-9ADC-FFC9D7DBBDF4}"/>
              </a:ext>
            </a:extLst>
          </p:cNvPr>
          <p:cNvSpPr>
            <a:spLocks noGrp="1"/>
          </p:cNvSpPr>
          <p:nvPr>
            <p:custDataLst>
              <p:tags r:id="rId25"/>
            </p:custDataLst>
          </p:nvPr>
        </p:nvSpPr>
        <p:spPr bwMode="gray">
          <a:xfrm>
            <a:off x="1225550" y="2165350"/>
            <a:ext cx="417513"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016424F-023C-4DC0-9C23-33D960E65BB2}" type="datetime'''''''''''''2,''''''''''''3''''''''''9''''''''''7'''''''''''''">
              <a:rPr lang="en-GB" altLang="en-US" sz="1200" smtClean="0">
                <a:solidFill>
                  <a:schemeClr val="bg1"/>
                </a:solidFill>
                <a:effectLst/>
              </a:rPr>
              <a:pPr marL="0" indent="0" algn="ctr">
                <a:spcBef>
                  <a:spcPct val="0"/>
                </a:spcBef>
                <a:spcAft>
                  <a:spcPct val="0"/>
                </a:spcAft>
                <a:buNone/>
              </a:pPr>
              <a:t>2,397</a:t>
            </a:fld>
            <a:br>
              <a:rPr lang="en-GB" altLang="en-US" sz="1200">
                <a:solidFill>
                  <a:schemeClr val="bg1"/>
                </a:solidFill>
                <a:effectLst/>
              </a:rPr>
            </a:br>
            <a:r>
              <a:rPr lang="en-GB" altLang="en-US" sz="1200">
                <a:solidFill>
                  <a:schemeClr val="bg1"/>
                </a:solidFill>
                <a:effectLst/>
              </a:rPr>
              <a:t>(</a:t>
            </a:r>
            <a:fld id="{9D38F650-06F8-42B0-9874-0B994639A459}" type="datetime'''''''''''''''''''''''''''''''''''3''8''''''''''''%'''">
              <a:rPr lang="en-GB" altLang="en-US" sz="1200" smtClean="0">
                <a:solidFill>
                  <a:schemeClr val="bg1"/>
                </a:solidFill>
                <a:effectLst/>
              </a:rPr>
              <a:pPr marL="0" indent="0" algn="ctr">
                <a:spcBef>
                  <a:spcPct val="0"/>
                </a:spcBef>
                <a:spcAft>
                  <a:spcPct val="0"/>
                </a:spcAft>
                <a:buNone/>
              </a:pPr>
              <a:t>38%</a:t>
            </a:fld>
            <a:r>
              <a:rPr lang="en-GB" sz="1200">
                <a:solidFill>
                  <a:schemeClr val="bg1"/>
                </a:solidFill>
              </a:rPr>
              <a:t>)</a:t>
            </a:r>
          </a:p>
        </p:txBody>
      </p:sp>
      <p:sp>
        <p:nvSpPr>
          <p:cNvPr id="309" name="Text Placeholder 2">
            <a:extLst>
              <a:ext uri="{FF2B5EF4-FFF2-40B4-BE49-F238E27FC236}">
                <a16:creationId xmlns:a16="http://schemas.microsoft.com/office/drawing/2014/main" id="{FE06ACFE-E4D6-411B-9ADC-FFC9D7DBBDF4}"/>
              </a:ext>
            </a:extLst>
          </p:cNvPr>
          <p:cNvSpPr>
            <a:spLocks noGrp="1"/>
          </p:cNvSpPr>
          <p:nvPr>
            <p:custDataLst>
              <p:tags r:id="rId26"/>
            </p:custDataLst>
          </p:nvPr>
        </p:nvSpPr>
        <p:spPr bwMode="gray">
          <a:xfrm>
            <a:off x="1225550" y="4298950"/>
            <a:ext cx="417513" cy="330200"/>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A62EBF6-DB3B-4CB4-9882-9BD4EC14FE56}" type="datetime'''''''''''''''''''3'''''''''''''',''9''7''5'''''">
              <a:rPr lang="en-GB" altLang="en-US" sz="1200" smtClean="0">
                <a:effectLst/>
              </a:rPr>
              <a:pPr marL="0" indent="0" algn="ctr">
                <a:spcBef>
                  <a:spcPct val="0"/>
                </a:spcBef>
                <a:spcAft>
                  <a:spcPct val="0"/>
                </a:spcAft>
                <a:buNone/>
              </a:pPr>
              <a:t>3,975</a:t>
            </a:fld>
            <a:br>
              <a:rPr lang="en-GB" altLang="en-US" sz="1200">
                <a:effectLst/>
              </a:rPr>
            </a:br>
            <a:r>
              <a:rPr lang="en-GB" altLang="en-US" sz="1200">
                <a:effectLst/>
              </a:rPr>
              <a:t>(</a:t>
            </a:r>
            <a:fld id="{9B615078-F37D-4B83-B3AE-A0F92C31CC4F}" type="datetime'''''''6''''''''''''2''''''''''''''''''''''''''''%'''''">
              <a:rPr lang="en-GB" altLang="en-US" sz="1200" smtClean="0">
                <a:effectLst/>
              </a:rPr>
              <a:pPr marL="0" indent="0" algn="ctr">
                <a:spcBef>
                  <a:spcPct val="0"/>
                </a:spcBef>
                <a:spcAft>
                  <a:spcPct val="0"/>
                </a:spcAft>
                <a:buNone/>
              </a:pPr>
              <a:t>62%</a:t>
            </a:fld>
            <a:r>
              <a:rPr lang="en-GB" sz="1200"/>
              <a:t>)</a:t>
            </a:r>
          </a:p>
        </p:txBody>
      </p:sp>
      <p:sp>
        <p:nvSpPr>
          <p:cNvPr id="276" name="Text Placeholder 2">
            <a:extLst>
              <a:ext uri="{FF2B5EF4-FFF2-40B4-BE49-F238E27FC236}">
                <a16:creationId xmlns:a16="http://schemas.microsoft.com/office/drawing/2014/main" id="{FE06ACFE-E4D6-411B-9ADC-FFC9D7DBBDF4}"/>
              </a:ext>
            </a:extLst>
          </p:cNvPr>
          <p:cNvSpPr>
            <a:spLocks noGrp="1"/>
          </p:cNvSpPr>
          <p:nvPr>
            <p:custDataLst>
              <p:tags r:id="rId27"/>
            </p:custDataLst>
          </p:nvPr>
        </p:nvSpPr>
        <p:spPr bwMode="auto">
          <a:xfrm>
            <a:off x="1165225" y="5846763"/>
            <a:ext cx="5365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5EAAEA1-0616-4CC1-B50B-91639B455B8D}" type="datetime'''''''N''''''a''t''''i''o''n''''''a''''''''''''''''l'''''''''">
              <a:rPr lang="en-GB" altLang="en-US" sz="1200" smtClean="0"/>
              <a:pPr marL="0" indent="0" algn="ctr">
                <a:spcBef>
                  <a:spcPct val="0"/>
                </a:spcBef>
                <a:spcAft>
                  <a:spcPct val="0"/>
                </a:spcAft>
                <a:buNone/>
              </a:pPr>
              <a:t>National</a:t>
            </a:fld>
            <a:endParaRPr lang="en-GB" sz="1200"/>
          </a:p>
        </p:txBody>
      </p:sp>
      <p:sp>
        <p:nvSpPr>
          <p:cNvPr id="126" name="Rectangle 125">
            <a:extLst>
              <a:ext uri="{FF2B5EF4-FFF2-40B4-BE49-F238E27FC236}">
                <a16:creationId xmlns:a16="http://schemas.microsoft.com/office/drawing/2014/main" id="{32DE87D4-DD30-4BE1-BC7D-4AC33EB1CB5B}"/>
              </a:ext>
            </a:extLst>
          </p:cNvPr>
          <p:cNvSpPr/>
          <p:nvPr>
            <p:custDataLst>
              <p:tags r:id="rId28"/>
            </p:custDataLst>
          </p:nvPr>
        </p:nvSpPr>
        <p:spPr bwMode="auto">
          <a:xfrm>
            <a:off x="530225" y="6186488"/>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28">
            <a:extLst>
              <a:ext uri="{FF2B5EF4-FFF2-40B4-BE49-F238E27FC236}">
                <a16:creationId xmlns:a16="http://schemas.microsoft.com/office/drawing/2014/main" id="{8610E055-EE7E-41B5-AF63-24166D651F66}"/>
              </a:ext>
            </a:extLst>
          </p:cNvPr>
          <p:cNvSpPr/>
          <p:nvPr>
            <p:custDataLst>
              <p:tags r:id="rId29"/>
            </p:custDataLst>
          </p:nvPr>
        </p:nvSpPr>
        <p:spPr bwMode="auto">
          <a:xfrm>
            <a:off x="1574800" y="6186488"/>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Text Placeholder 2">
            <a:extLst>
              <a:ext uri="{FF2B5EF4-FFF2-40B4-BE49-F238E27FC236}">
                <a16:creationId xmlns:a16="http://schemas.microsoft.com/office/drawing/2014/main" id="{FE06ACFE-E4D6-411B-9ADC-FFC9D7DBBDF4}"/>
              </a:ext>
            </a:extLst>
          </p:cNvPr>
          <p:cNvSpPr>
            <a:spLocks noGrp="1"/>
          </p:cNvSpPr>
          <p:nvPr>
            <p:custDataLst>
              <p:tags r:id="rId30"/>
            </p:custDataLst>
          </p:nvPr>
        </p:nvSpPr>
        <p:spPr bwMode="auto">
          <a:xfrm>
            <a:off x="795338" y="6194425"/>
            <a:ext cx="6778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126E97F7-EF37-4D24-8903-11FFBE886A75}" type="datetime'C''''''''o''m''pl''e''''''''t''''''''''''''''e''''''''''''d'">
              <a:rPr lang="en-GB" altLang="en-US" sz="1200" smtClean="0"/>
              <a:pPr marL="0" indent="0">
                <a:spcBef>
                  <a:spcPct val="0"/>
                </a:spcBef>
                <a:spcAft>
                  <a:spcPct val="0"/>
                </a:spcAft>
                <a:buNone/>
              </a:pPr>
              <a:t>Completed</a:t>
            </a:fld>
            <a:endParaRPr lang="en-GB" sz="1200"/>
          </a:p>
        </p:txBody>
      </p:sp>
      <p:sp>
        <p:nvSpPr>
          <p:cNvPr id="294" name="Text Placeholder 2">
            <a:extLst>
              <a:ext uri="{FF2B5EF4-FFF2-40B4-BE49-F238E27FC236}">
                <a16:creationId xmlns:a16="http://schemas.microsoft.com/office/drawing/2014/main" id="{56A6DC61-8357-4A7D-B855-68000DE77B70}"/>
              </a:ext>
            </a:extLst>
          </p:cNvPr>
          <p:cNvSpPr>
            <a:spLocks noGrp="1"/>
          </p:cNvSpPr>
          <p:nvPr>
            <p:custDataLst>
              <p:tags r:id="rId31"/>
            </p:custDataLst>
          </p:nvPr>
        </p:nvSpPr>
        <p:spPr bwMode="auto">
          <a:xfrm>
            <a:off x="1839913" y="6194425"/>
            <a:ext cx="6318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07D954CD-A1A8-42CD-BEFA-524883AC39D1}" type="datetime'''''''''No'''''''''''' R''e''''''''t''''u''r''''''''''n'">
              <a:rPr lang="en-GB" altLang="en-US" sz="1200" smtClean="0"/>
              <a:pPr marL="0" indent="0">
                <a:spcBef>
                  <a:spcPct val="0"/>
                </a:spcBef>
                <a:spcAft>
                  <a:spcPct val="0"/>
                </a:spcAft>
                <a:buNone/>
              </a:pPr>
              <a:t>No Return</a:t>
            </a:fld>
            <a:endParaRPr lang="en-GB" sz="1200"/>
          </a:p>
        </p:txBody>
      </p:sp>
      <p:grpSp>
        <p:nvGrpSpPr>
          <p:cNvPr id="322" name="Group 6">
            <a:extLst>
              <a:ext uri="{FF2B5EF4-FFF2-40B4-BE49-F238E27FC236}">
                <a16:creationId xmlns:a16="http://schemas.microsoft.com/office/drawing/2014/main" id="{C3B27D92-6BFD-4F92-93D6-7588D40C3EDF}"/>
              </a:ext>
            </a:extLst>
          </p:cNvPr>
          <p:cNvGrpSpPr>
            <a:grpSpLocks noChangeAspect="1"/>
          </p:cNvGrpSpPr>
          <p:nvPr/>
        </p:nvGrpSpPr>
        <p:grpSpPr bwMode="auto">
          <a:xfrm>
            <a:off x="2439986" y="2281238"/>
            <a:ext cx="469901" cy="469900"/>
            <a:chOff x="3446" y="1901"/>
            <a:chExt cx="338" cy="338"/>
          </a:xfrm>
        </p:grpSpPr>
        <p:sp>
          <p:nvSpPr>
            <p:cNvPr id="323" name="Freeform 7">
              <a:extLst>
                <a:ext uri="{FF2B5EF4-FFF2-40B4-BE49-F238E27FC236}">
                  <a16:creationId xmlns:a16="http://schemas.microsoft.com/office/drawing/2014/main" id="{533DDBC9-660C-4929-8663-1117A5DA1CAA}"/>
                </a:ext>
              </a:extLst>
            </p:cNvPr>
            <p:cNvSpPr>
              <a:spLocks/>
            </p:cNvSpPr>
            <p:nvPr/>
          </p:nvSpPr>
          <p:spPr bwMode="auto">
            <a:xfrm>
              <a:off x="3446" y="1901"/>
              <a:ext cx="338" cy="338"/>
            </a:xfrm>
            <a:custGeom>
              <a:avLst/>
              <a:gdLst>
                <a:gd name="T0" fmla="*/ 223602 w 530136"/>
                <a:gd name="T1" fmla="*/ 22889 h 530136"/>
                <a:gd name="T2" fmla="*/ 507247 w 530136"/>
                <a:gd name="T3" fmla="*/ 223602 h 530136"/>
                <a:gd name="T4" fmla="*/ 306534 w 530136"/>
                <a:gd name="T5" fmla="*/ 507247 h 530136"/>
                <a:gd name="T6" fmla="*/ 22889 w 530136"/>
                <a:gd name="T7" fmla="*/ 306534 h 530136"/>
                <a:gd name="T8" fmla="*/ 223602 w 530136"/>
                <a:gd name="T9" fmla="*/ 22889 h 530136"/>
              </a:gdLst>
              <a:ahLst/>
              <a:cxnLst>
                <a:cxn ang="0">
                  <a:pos x="T0" y="T1"/>
                </a:cxn>
                <a:cxn ang="0">
                  <a:pos x="T2" y="T3"/>
                </a:cxn>
                <a:cxn ang="0">
                  <a:pos x="T4" y="T5"/>
                </a:cxn>
                <a:cxn ang="0">
                  <a:pos x="T6" y="T7"/>
                </a:cxn>
                <a:cxn ang="0">
                  <a:pos x="T8" y="T9"/>
                </a:cxn>
              </a:cxnLst>
              <a:rect l="0" t="0" r="r" b="b"/>
              <a:pathLst>
                <a:path w="530136" h="530136">
                  <a:moveTo>
                    <a:pt x="223602" y="22889"/>
                  </a:moveTo>
                  <a:cubicBezTo>
                    <a:pt x="357284" y="0"/>
                    <a:pt x="484358" y="89920"/>
                    <a:pt x="507247" y="223602"/>
                  </a:cubicBezTo>
                  <a:cubicBezTo>
                    <a:pt x="530136" y="357284"/>
                    <a:pt x="440216" y="484358"/>
                    <a:pt x="306534" y="507247"/>
                  </a:cubicBezTo>
                  <a:cubicBezTo>
                    <a:pt x="172852" y="530136"/>
                    <a:pt x="45778" y="440216"/>
                    <a:pt x="22889" y="306534"/>
                  </a:cubicBezTo>
                  <a:cubicBezTo>
                    <a:pt x="0" y="172852"/>
                    <a:pt x="89920" y="45778"/>
                    <a:pt x="223602" y="22889"/>
                  </a:cubicBezTo>
                  <a:close/>
                </a:path>
              </a:pathLst>
            </a:custGeom>
            <a:solidFill>
              <a:srgbClr val="009638"/>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24" name="Freeform 8">
              <a:extLst>
                <a:ext uri="{FF2B5EF4-FFF2-40B4-BE49-F238E27FC236}">
                  <a16:creationId xmlns:a16="http://schemas.microsoft.com/office/drawing/2014/main" id="{2D02C4C3-A7C0-40D7-9F14-F0A08EBC24D3}"/>
                </a:ext>
              </a:extLst>
            </p:cNvPr>
            <p:cNvSpPr>
              <a:spLocks/>
            </p:cNvSpPr>
            <p:nvPr/>
          </p:nvSpPr>
          <p:spPr bwMode="auto">
            <a:xfrm>
              <a:off x="3558" y="1944"/>
              <a:ext cx="147" cy="255"/>
            </a:xfrm>
            <a:custGeom>
              <a:avLst/>
              <a:gdLst>
                <a:gd name="T0" fmla="*/ 221750 w 229912"/>
                <a:gd name="T1" fmla="*/ 219827 h 400360"/>
                <a:gd name="T2" fmla="*/ 50371 w 229912"/>
                <a:gd name="T3" fmla="*/ 389553 h 400360"/>
                <a:gd name="T4" fmla="*/ 10879 w 229912"/>
                <a:gd name="T5" fmla="*/ 389534 h 400360"/>
                <a:gd name="T6" fmla="*/ 10879 w 229912"/>
                <a:gd name="T7" fmla="*/ 350436 h 400360"/>
                <a:gd name="T8" fmla="*/ 162529 w 229912"/>
                <a:gd name="T9" fmla="*/ 200238 h 400360"/>
                <a:gd name="T10" fmla="*/ 10901 w 229912"/>
                <a:gd name="T11" fmla="*/ 49927 h 400360"/>
                <a:gd name="T12" fmla="*/ 10901 w 229912"/>
                <a:gd name="T13" fmla="*/ 10829 h 400360"/>
                <a:gd name="T14" fmla="*/ 50371 w 229912"/>
                <a:gd name="T15" fmla="*/ 10848 h 400360"/>
                <a:gd name="T16" fmla="*/ 221750 w 229912"/>
                <a:gd name="T17" fmla="*/ 180729 h 400360"/>
                <a:gd name="T18" fmla="*/ 229912 w 229912"/>
                <a:gd name="T19" fmla="*/ 200272 h 400360"/>
                <a:gd name="T20" fmla="*/ 221750 w 229912"/>
                <a:gd name="T21" fmla="*/ 219827 h 400360"/>
                <a:gd name="T22" fmla="*/ 221750 w 229912"/>
                <a:gd name="T23" fmla="*/ 219827 h 400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12" h="400360">
                  <a:moveTo>
                    <a:pt x="221750" y="219827"/>
                  </a:moveTo>
                  <a:lnTo>
                    <a:pt x="50371" y="389553"/>
                  </a:lnTo>
                  <a:cubicBezTo>
                    <a:pt x="39436" y="400360"/>
                    <a:pt x="21770" y="400351"/>
                    <a:pt x="10879" y="389534"/>
                  </a:cubicBezTo>
                  <a:cubicBezTo>
                    <a:pt x="0" y="378737"/>
                    <a:pt x="0" y="361221"/>
                    <a:pt x="10879" y="350436"/>
                  </a:cubicBezTo>
                  <a:lnTo>
                    <a:pt x="162529" y="200238"/>
                  </a:lnTo>
                  <a:lnTo>
                    <a:pt x="10901" y="49927"/>
                  </a:lnTo>
                  <a:cubicBezTo>
                    <a:pt x="0" y="39120"/>
                    <a:pt x="0" y="21614"/>
                    <a:pt x="10901" y="10829"/>
                  </a:cubicBezTo>
                  <a:cubicBezTo>
                    <a:pt x="21791" y="0"/>
                    <a:pt x="39479" y="9"/>
                    <a:pt x="50371" y="10848"/>
                  </a:cubicBezTo>
                  <a:lnTo>
                    <a:pt x="221750" y="180729"/>
                  </a:lnTo>
                  <a:cubicBezTo>
                    <a:pt x="227195" y="186150"/>
                    <a:pt x="229912" y="193200"/>
                    <a:pt x="229912" y="200272"/>
                  </a:cubicBezTo>
                  <a:cubicBezTo>
                    <a:pt x="229912" y="207365"/>
                    <a:pt x="227195" y="214457"/>
                    <a:pt x="221750" y="219827"/>
                  </a:cubicBezTo>
                  <a:lnTo>
                    <a:pt x="221750" y="2198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326888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EC6C9C2-7C47-4C50-A7F7-88D41C90988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32" imgW="512" imgH="511" progId="TCLayout.ActiveDocument.1">
                  <p:embed/>
                </p:oleObj>
              </mc:Choice>
              <mc:Fallback>
                <p:oleObj name="think-cell Slide" r:id="rId32" imgW="512" imgH="511" progId="TCLayout.ActiveDocument.1">
                  <p:embed/>
                  <p:pic>
                    <p:nvPicPr>
                      <p:cNvPr id="2" name="Object 1" hidden="1">
                        <a:extLst>
                          <a:ext uri="{FF2B5EF4-FFF2-40B4-BE49-F238E27FC236}">
                            <a16:creationId xmlns:a16="http://schemas.microsoft.com/office/drawing/2014/main" id="{1EC6C9C2-7C47-4C50-A7F7-88D41C909883}"/>
                          </a:ext>
                        </a:extLst>
                      </p:cNvPr>
                      <p:cNvPicPr/>
                      <p:nvPr/>
                    </p:nvPicPr>
                    <p:blipFill>
                      <a:blip r:embed="rId33"/>
                      <a:stretch>
                        <a:fillRect/>
                      </a:stretch>
                    </p:blipFill>
                    <p:spPr>
                      <a:xfrm>
                        <a:off x="1588" y="1588"/>
                        <a:ext cx="1588" cy="1588"/>
                      </a:xfrm>
                      <a:prstGeom prst="rect">
                        <a:avLst/>
                      </a:prstGeom>
                    </p:spPr>
                  </p:pic>
                </p:oleObj>
              </mc:Fallback>
            </mc:AlternateContent>
          </a:graphicData>
        </a:graphic>
      </p:graphicFrame>
      <p:grpSp>
        <p:nvGrpSpPr>
          <p:cNvPr id="11" name="Group 10">
            <a:extLst>
              <a:ext uri="{FF2B5EF4-FFF2-40B4-BE49-F238E27FC236}">
                <a16:creationId xmlns:a16="http://schemas.microsoft.com/office/drawing/2014/main" id="{C479F611-4C02-4B1B-BA29-DDAF774B4F2E}"/>
              </a:ext>
            </a:extLst>
          </p:cNvPr>
          <p:cNvGrpSpPr/>
          <p:nvPr/>
        </p:nvGrpSpPr>
        <p:grpSpPr>
          <a:xfrm>
            <a:off x="288001" y="973588"/>
            <a:ext cx="11592000" cy="5451926"/>
            <a:chOff x="565150" y="1387416"/>
            <a:chExt cx="8779862" cy="2239692"/>
          </a:xfrm>
        </p:grpSpPr>
        <p:sp>
          <p:nvSpPr>
            <p:cNvPr id="12" name="Rectangle 11">
              <a:extLst>
                <a:ext uri="{FF2B5EF4-FFF2-40B4-BE49-F238E27FC236}">
                  <a16:creationId xmlns:a16="http://schemas.microsoft.com/office/drawing/2014/main" id="{08D8743B-6B3D-4F9C-A8B0-B6CD0757E598}"/>
                </a:ext>
              </a:extLst>
            </p:cNvPr>
            <p:cNvSpPr/>
            <p:nvPr/>
          </p:nvSpPr>
          <p:spPr>
            <a:xfrm>
              <a:off x="565150" y="1557489"/>
              <a:ext cx="8779862" cy="2069619"/>
            </a:xfrm>
            <a:prstGeom prst="rect">
              <a:avLst/>
            </a:prstGeom>
            <a:ln w="12700">
              <a:solidFill>
                <a:srgbClr val="003963"/>
              </a:solidFill>
            </a:ln>
          </p:spPr>
          <p:txBody>
            <a:bodyPr lIns="108000" tIns="108000" rIns="108000" bIns="108000" anchor="t"/>
            <a:lstStyle/>
            <a:p>
              <a:pPr marL="285750" indent="-285750">
                <a:spcBef>
                  <a:spcPts val="300"/>
                </a:spcBef>
                <a:spcAft>
                  <a:spcPts val="300"/>
                </a:spcAft>
                <a:buClr>
                  <a:srgbClr val="0072C6">
                    <a:lumMod val="75000"/>
                  </a:srgbClr>
                </a:buClr>
                <a:buFont typeface="Arial" panose="020B0604020202020204" pitchFamily="34" charset="0"/>
                <a:buChar char="•"/>
                <a:defRPr/>
              </a:pPr>
              <a:endParaRPr lang="en-GB" sz="1200" dirty="0">
                <a:latin typeface="Arial"/>
                <a:cs typeface="Arial"/>
              </a:endParaRPr>
            </a:p>
          </p:txBody>
        </p:sp>
        <p:sp>
          <p:nvSpPr>
            <p:cNvPr id="13" name="object 23">
              <a:extLst>
                <a:ext uri="{FF2B5EF4-FFF2-40B4-BE49-F238E27FC236}">
                  <a16:creationId xmlns:a16="http://schemas.microsoft.com/office/drawing/2014/main" id="{59B6B30E-504D-4CC0-BA51-2EC07C58B3B6}"/>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Assurance Return Rate</a:t>
              </a:r>
            </a:p>
          </p:txBody>
        </p:sp>
      </p:grpSp>
      <p:graphicFrame>
        <p:nvGraphicFramePr>
          <p:cNvPr id="43" name="Chart 42">
            <a:extLst>
              <a:ext uri="{FF2B5EF4-FFF2-40B4-BE49-F238E27FC236}">
                <a16:creationId xmlns:a16="http://schemas.microsoft.com/office/drawing/2014/main" id="{4924FD1F-80E3-43E4-8277-62FCED9E2BB5}"/>
              </a:ext>
            </a:extLst>
          </p:cNvPr>
          <p:cNvGraphicFramePr/>
          <p:nvPr>
            <p:custDataLst>
              <p:tags r:id="rId3"/>
            </p:custDataLst>
          </p:nvPr>
        </p:nvGraphicFramePr>
        <p:xfrm>
          <a:off x="431800" y="1724025"/>
          <a:ext cx="11261725" cy="4035425"/>
        </p:xfrm>
        <a:graphic>
          <a:graphicData uri="http://schemas.openxmlformats.org/drawingml/2006/chart">
            <c:chart xmlns:c="http://schemas.openxmlformats.org/drawingml/2006/chart" xmlns:r="http://schemas.openxmlformats.org/officeDocument/2006/relationships" r:id="rId34"/>
          </a:graphicData>
        </a:graphic>
      </p:graphicFrame>
      <p:sp>
        <p:nvSpPr>
          <p:cNvPr id="40" name="Text Placeholder 2">
            <a:extLst>
              <a:ext uri="{FF2B5EF4-FFF2-40B4-BE49-F238E27FC236}">
                <a16:creationId xmlns:a16="http://schemas.microsoft.com/office/drawing/2014/main" id="{FE06ACFE-E4D6-411B-9ADC-FFC9D7DBBDF4}"/>
              </a:ext>
            </a:extLst>
          </p:cNvPr>
          <p:cNvSpPr>
            <a:spLocks noGrp="1"/>
          </p:cNvSpPr>
          <p:nvPr>
            <p:custDataLst>
              <p:tags r:id="rId4"/>
            </p:custDataLst>
          </p:nvPr>
        </p:nvSpPr>
        <p:spPr bwMode="gray">
          <a:xfrm>
            <a:off x="7532688" y="3151188"/>
            <a:ext cx="2286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4776FA9-2E5E-4365-AE10-238B72CA670C}" type="datetime'''''''''7''''''''''''''''''''''''''''''''''''''3'''''''">
              <a:rPr lang="en-GB" altLang="en-US" sz="1200" b="1" smtClean="0">
                <a:effectLst/>
                <a:latin typeface="Arial" panose="020B0604020202020204" pitchFamily="34" charset="0"/>
              </a:rPr>
              <a:pPr marL="0" indent="0" algn="ctr">
                <a:spcBef>
                  <a:spcPct val="0"/>
                </a:spcBef>
                <a:spcAft>
                  <a:spcPct val="0"/>
                </a:spcAft>
                <a:buNone/>
              </a:pPr>
              <a:t>73</a:t>
            </a:fld>
            <a:endParaRPr lang="en-GB" sz="1200" b="1" dirty="0">
              <a:latin typeface="Arial" panose="020B0604020202020204" pitchFamily="34" charset="0"/>
            </a:endParaRPr>
          </a:p>
        </p:txBody>
      </p:sp>
      <p:sp>
        <p:nvSpPr>
          <p:cNvPr id="15" name="Text Placeholder 2">
            <a:extLst>
              <a:ext uri="{FF2B5EF4-FFF2-40B4-BE49-F238E27FC236}">
                <a16:creationId xmlns:a16="http://schemas.microsoft.com/office/drawing/2014/main" id="{FE06ACFE-E4D6-411B-9ADC-FFC9D7DBBDF4}"/>
              </a:ext>
            </a:extLst>
          </p:cNvPr>
          <p:cNvSpPr>
            <a:spLocks noGrp="1"/>
          </p:cNvSpPr>
          <p:nvPr>
            <p:custDataLst>
              <p:tags r:id="rId5"/>
            </p:custDataLst>
          </p:nvPr>
        </p:nvSpPr>
        <p:spPr bwMode="auto">
          <a:xfrm>
            <a:off x="2192338" y="5727700"/>
            <a:ext cx="1398588" cy="4953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4E2D373-8935-43ED-95DB-04CF4B002425}" type="datetime'Br''istol'', North Somerse''t an''d South Glo''ucesters''hire'">
              <a:rPr lang="en-GB" altLang="en-US" sz="1200" smtClean="0">
                <a:cs typeface="+mn-cs"/>
              </a:rPr>
              <a:pPr/>
              <a:t>Bristol, North Somerset and South Gloucestershire</a:t>
            </a:fld>
            <a:endParaRPr lang="en-GB" sz="1200" dirty="0">
              <a:cs typeface="+mn-cs"/>
            </a:endParaRPr>
          </a:p>
        </p:txBody>
      </p:sp>
      <p:sp>
        <p:nvSpPr>
          <p:cNvPr id="16" name="Text Placeholder 2">
            <a:extLst>
              <a:ext uri="{FF2B5EF4-FFF2-40B4-BE49-F238E27FC236}">
                <a16:creationId xmlns:a16="http://schemas.microsoft.com/office/drawing/2014/main" id="{FE06ACFE-E4D6-411B-9ADC-FFC9D7DBBDF4}"/>
              </a:ext>
            </a:extLst>
          </p:cNvPr>
          <p:cNvSpPr>
            <a:spLocks noGrp="1"/>
          </p:cNvSpPr>
          <p:nvPr>
            <p:custDataLst>
              <p:tags r:id="rId6"/>
            </p:custDataLst>
          </p:nvPr>
        </p:nvSpPr>
        <p:spPr bwMode="auto">
          <a:xfrm>
            <a:off x="3876675" y="5727700"/>
            <a:ext cx="1201738" cy="6604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1DFA51A-29F0-4A84-9F37-B48E476E7613}" type="thinkcell&lt;?xml version=&quot;1.0&quot; encoding=&quot;UTF-16&quot; standalone=&quot;yes&quot;?&gt;&lt;root reqver=&quot;27037&quot;&gt;&lt;version val=&quot;32922&quot;/&gt;&lt;PersistentType&gt;&lt;m_guid val=&quot;2b1f8eba-835c-4b27-8559-4dffd06fe91d&quot;/&gt;&lt;m_prec&gt;&lt;m_yearfmt&gt;&lt;begin val=&quot;0&quot;/&gt;&lt;end val=&quot;4&quot;/&gt;&lt;/m_yearfmt&gt;&lt;/m_prec&gt;&lt;/PersistentType&gt;&lt;/root&gt;">
              <a:rPr lang="en-GB" altLang="en-US" sz="1200" smtClean="0">
                <a:cs typeface="+mn-cs"/>
              </a:rPr>
              <a:pPr/>
              <a:t>Cornwall and the Isles of Scilly Health and Social Care Partnership</a:t>
            </a:fld>
            <a:endParaRPr lang="en-GB" sz="1200" dirty="0">
              <a:cs typeface="+mn-cs"/>
            </a:endParaRPr>
          </a:p>
        </p:txBody>
      </p:sp>
      <p:sp>
        <p:nvSpPr>
          <p:cNvPr id="307" name="Text Placeholder 2">
            <a:extLst>
              <a:ext uri="{FF2B5EF4-FFF2-40B4-BE49-F238E27FC236}">
                <a16:creationId xmlns:a16="http://schemas.microsoft.com/office/drawing/2014/main" id="{4D68434D-E10B-404A-8E4F-50DFD0B91F56}"/>
              </a:ext>
            </a:extLst>
          </p:cNvPr>
          <p:cNvSpPr>
            <a:spLocks noGrp="1"/>
          </p:cNvSpPr>
          <p:nvPr>
            <p:custDataLst>
              <p:tags r:id="rId7"/>
            </p:custDataLst>
          </p:nvPr>
        </p:nvSpPr>
        <p:spPr bwMode="gray">
          <a:xfrm>
            <a:off x="1074738" y="3800475"/>
            <a:ext cx="465138"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1ADC39C-A3B7-4201-B3D7-4BF5BBBD70AB}" type="datetime'''''''69'''''''''''''''''''''">
              <a:rPr lang="en-GB" altLang="en-US" sz="1200" smtClean="0">
                <a:solidFill>
                  <a:schemeClr val="bg1"/>
                </a:solidFill>
                <a:cs typeface="+mn-cs"/>
              </a:rPr>
              <a:pPr/>
              <a:t>69</a:t>
            </a:fld>
            <a:br>
              <a:rPr lang="en-GB" altLang="en-US" sz="1200">
                <a:solidFill>
                  <a:schemeClr val="bg1"/>
                </a:solidFill>
                <a:cs typeface="+mn-cs"/>
              </a:rPr>
            </a:br>
            <a:r>
              <a:rPr lang="en-GB" altLang="en-US" sz="1200">
                <a:solidFill>
                  <a:schemeClr val="bg1"/>
                </a:solidFill>
                <a:cs typeface="+mn-cs"/>
              </a:rPr>
              <a:t>(</a:t>
            </a:r>
            <a:fld id="{B02E66B1-8AEE-4248-A751-7A31F6B0FA86}" type="datetime'''''''''''''''7''8''%'''''''''''''''''''''''''''''''''''''">
              <a:rPr lang="en-GB" altLang="en-US" sz="1200" smtClean="0">
                <a:solidFill>
                  <a:schemeClr val="bg1"/>
                </a:solidFill>
                <a:cs typeface="+mn-cs"/>
              </a:rPr>
              <a:pPr/>
              <a:t>78%</a:t>
            </a:fld>
            <a:r>
              <a:rPr lang="en-GB" altLang="en-US" sz="1200">
                <a:solidFill>
                  <a:schemeClr val="bg1"/>
                </a:solidFill>
                <a:cs typeface="+mn-cs"/>
              </a:rPr>
              <a:t>)</a:t>
            </a:r>
            <a:endParaRPr lang="en-GB" sz="1200" dirty="0">
              <a:solidFill>
                <a:schemeClr val="bg1"/>
              </a:solidFill>
              <a:cs typeface="+mn-cs"/>
            </a:endParaRPr>
          </a:p>
        </p:txBody>
      </p:sp>
      <p:sp>
        <p:nvSpPr>
          <p:cNvPr id="35" name="Text Placeholder 2">
            <a:extLst>
              <a:ext uri="{FF2B5EF4-FFF2-40B4-BE49-F238E27FC236}">
                <a16:creationId xmlns:a16="http://schemas.microsoft.com/office/drawing/2014/main" id="{FE06ACFE-E4D6-411B-9ADC-FFC9D7DBBDF4}"/>
              </a:ext>
            </a:extLst>
          </p:cNvPr>
          <p:cNvSpPr>
            <a:spLocks noGrp="1"/>
          </p:cNvSpPr>
          <p:nvPr>
            <p:custDataLst>
              <p:tags r:id="rId8"/>
            </p:custDataLst>
          </p:nvPr>
        </p:nvSpPr>
        <p:spPr bwMode="gray">
          <a:xfrm>
            <a:off x="5905500" y="1616075"/>
            <a:ext cx="312738"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9841522-C002-4B56-8E23-D8BF7F97BFEA}" type="datetime'''''''1''''''''2''''''''''''''''''''''''''''''''''1'">
              <a:rPr lang="en-GB" altLang="en-US" sz="1200" b="1" smtClean="0">
                <a:effectLst/>
                <a:latin typeface="Arial" panose="020B0604020202020204" pitchFamily="34" charset="0"/>
              </a:rPr>
              <a:pPr marL="0" indent="0" algn="ctr">
                <a:spcBef>
                  <a:spcPct val="0"/>
                </a:spcBef>
                <a:spcAft>
                  <a:spcPct val="0"/>
                </a:spcAft>
                <a:buNone/>
              </a:pPr>
              <a:t>121</a:t>
            </a:fld>
            <a:endParaRPr lang="en-GB" sz="1200" b="1" dirty="0">
              <a:latin typeface="Arial" panose="020B0604020202020204" pitchFamily="34" charset="0"/>
            </a:endParaRPr>
          </a:p>
        </p:txBody>
      </p:sp>
      <p:sp>
        <p:nvSpPr>
          <p:cNvPr id="38" name="Text Placeholder 2">
            <a:extLst>
              <a:ext uri="{FF2B5EF4-FFF2-40B4-BE49-F238E27FC236}">
                <a16:creationId xmlns:a16="http://schemas.microsoft.com/office/drawing/2014/main" id="{625A0FCE-9680-4576-81ED-C9AEBE7D9087}"/>
              </a:ext>
            </a:extLst>
          </p:cNvPr>
          <p:cNvSpPr>
            <a:spLocks noGrp="1"/>
          </p:cNvSpPr>
          <p:nvPr>
            <p:custDataLst>
              <p:tags r:id="rId9"/>
            </p:custDataLst>
          </p:nvPr>
        </p:nvSpPr>
        <p:spPr bwMode="auto">
          <a:xfrm>
            <a:off x="8693150" y="5727700"/>
            <a:ext cx="1076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D3FA5FE-97DE-43A0-98F8-533891CA5C55}" type="datetime'Glou''''''c''es''''t''''''e''''rs''''''''''hi''''re'''''''''">
              <a:rPr lang="en-GB" altLang="en-US" sz="1200" smtClean="0">
                <a:cs typeface="+mn-cs"/>
              </a:rPr>
              <a:pPr/>
              <a:t>Gloucestershire</a:t>
            </a:fld>
            <a:endParaRPr lang="en-GB" sz="1200" dirty="0">
              <a:cs typeface="+mn-cs"/>
            </a:endParaRPr>
          </a:p>
        </p:txBody>
      </p:sp>
      <p:sp>
        <p:nvSpPr>
          <p:cNvPr id="41" name="Text Placeholder 2">
            <a:extLst>
              <a:ext uri="{FF2B5EF4-FFF2-40B4-BE49-F238E27FC236}">
                <a16:creationId xmlns:a16="http://schemas.microsoft.com/office/drawing/2014/main" id="{FE06ACFE-E4D6-411B-9ADC-FFC9D7DBBDF4}"/>
              </a:ext>
            </a:extLst>
          </p:cNvPr>
          <p:cNvSpPr>
            <a:spLocks noGrp="1"/>
          </p:cNvSpPr>
          <p:nvPr>
            <p:custDataLst>
              <p:tags r:id="rId10"/>
            </p:custDataLst>
          </p:nvPr>
        </p:nvSpPr>
        <p:spPr bwMode="gray">
          <a:xfrm>
            <a:off x="9117013" y="3214688"/>
            <a:ext cx="2286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DC945F0-1188-412A-86AB-187BD17FDB96}" type="datetime'''''''''''''''''''''''''''''''''''''''''''''''7''''''1'''">
              <a:rPr lang="en-GB" altLang="en-US" sz="1200" b="1" smtClean="0">
                <a:effectLst/>
                <a:latin typeface="Arial" panose="020B0604020202020204" pitchFamily="34" charset="0"/>
              </a:rPr>
              <a:pPr marL="0" indent="0" algn="ctr">
                <a:spcBef>
                  <a:spcPct val="0"/>
                </a:spcBef>
                <a:spcAft>
                  <a:spcPct val="0"/>
                </a:spcAft>
                <a:buNone/>
              </a:pPr>
              <a:t>71</a:t>
            </a:fld>
            <a:endParaRPr lang="en-GB" sz="1200" b="1" dirty="0">
              <a:latin typeface="Arial" panose="020B0604020202020204" pitchFamily="34" charset="0"/>
            </a:endParaRPr>
          </a:p>
        </p:txBody>
      </p:sp>
      <p:sp>
        <p:nvSpPr>
          <p:cNvPr id="36" name="Text Placeholder 2">
            <a:extLst>
              <a:ext uri="{FF2B5EF4-FFF2-40B4-BE49-F238E27FC236}">
                <a16:creationId xmlns:a16="http://schemas.microsoft.com/office/drawing/2014/main" id="{0A9CC31E-01C0-4695-816E-347BDBAB3AED}"/>
              </a:ext>
            </a:extLst>
          </p:cNvPr>
          <p:cNvSpPr>
            <a:spLocks noGrp="1"/>
          </p:cNvSpPr>
          <p:nvPr>
            <p:custDataLst>
              <p:tags r:id="rId11"/>
            </p:custDataLst>
          </p:nvPr>
        </p:nvSpPr>
        <p:spPr bwMode="auto">
          <a:xfrm>
            <a:off x="5835650" y="5727700"/>
            <a:ext cx="4508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FF7B8EB-A017-442D-B6AB-2E0DB08851D9}" type="datetime'''''''''''''''''''''''''''''''''''''''''D''''ev''o''''n'''">
              <a:rPr lang="en-GB" altLang="en-US" sz="1200" smtClean="0">
                <a:cs typeface="+mn-cs"/>
              </a:rPr>
              <a:pPr/>
              <a:t>Devon</a:t>
            </a:fld>
            <a:endParaRPr lang="en-GB" sz="1200" dirty="0">
              <a:cs typeface="+mn-cs"/>
            </a:endParaRPr>
          </a:p>
        </p:txBody>
      </p:sp>
      <p:sp>
        <p:nvSpPr>
          <p:cNvPr id="14" name="Text Placeholder 2">
            <a:extLst>
              <a:ext uri="{FF2B5EF4-FFF2-40B4-BE49-F238E27FC236}">
                <a16:creationId xmlns:a16="http://schemas.microsoft.com/office/drawing/2014/main" id="{FE06ACFE-E4D6-411B-9ADC-FFC9D7DBBDF4}"/>
              </a:ext>
            </a:extLst>
          </p:cNvPr>
          <p:cNvSpPr>
            <a:spLocks noGrp="1"/>
          </p:cNvSpPr>
          <p:nvPr>
            <p:custDataLst>
              <p:tags r:id="rId12"/>
            </p:custDataLst>
          </p:nvPr>
        </p:nvSpPr>
        <p:spPr bwMode="auto">
          <a:xfrm>
            <a:off x="615950" y="5727700"/>
            <a:ext cx="1382713" cy="4953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F8A0188-63E7-46F0-B3A4-23DE9BE79BA1}" type="datetime'''Bath and North'' East Somerset, Swindon and Wi''lt''shire'''">
              <a:rPr lang="en-GB" altLang="en-US" sz="1200" smtClean="0">
                <a:cs typeface="+mn-cs"/>
              </a:rPr>
              <a:pPr/>
              <a:t>Bath and North East Somerset, Swindon and Wiltshire</a:t>
            </a:fld>
            <a:endParaRPr lang="en-GB" sz="1200" dirty="0">
              <a:cs typeface="+mn-cs"/>
            </a:endParaRPr>
          </a:p>
        </p:txBody>
      </p:sp>
      <p:sp>
        <p:nvSpPr>
          <p:cNvPr id="37" name="Text Placeholder 2">
            <a:extLst>
              <a:ext uri="{FF2B5EF4-FFF2-40B4-BE49-F238E27FC236}">
                <a16:creationId xmlns:a16="http://schemas.microsoft.com/office/drawing/2014/main" id="{BA33549D-3FA9-44B8-B92E-DF90E7AE1EB3}"/>
              </a:ext>
            </a:extLst>
          </p:cNvPr>
          <p:cNvSpPr>
            <a:spLocks noGrp="1"/>
          </p:cNvSpPr>
          <p:nvPr>
            <p:custDataLst>
              <p:tags r:id="rId13"/>
            </p:custDataLst>
          </p:nvPr>
        </p:nvSpPr>
        <p:spPr bwMode="auto">
          <a:xfrm>
            <a:off x="7416800" y="5727700"/>
            <a:ext cx="4603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31DA61D-5E84-46AC-90CD-617A613B9A5A}" type="datetime'''''''''D''o''r''''''''s''e''''''''''''''''''''''''t'''''">
              <a:rPr lang="en-GB" altLang="en-US" sz="1200" smtClean="0">
                <a:cs typeface="+mn-cs"/>
              </a:rPr>
              <a:pPr/>
              <a:t>Dorset</a:t>
            </a:fld>
            <a:endParaRPr lang="en-GB" sz="1200" dirty="0">
              <a:cs typeface="+mn-cs"/>
            </a:endParaRPr>
          </a:p>
        </p:txBody>
      </p:sp>
      <p:sp>
        <p:nvSpPr>
          <p:cNvPr id="26" name="Text Placeholder 2">
            <a:extLst>
              <a:ext uri="{FF2B5EF4-FFF2-40B4-BE49-F238E27FC236}">
                <a16:creationId xmlns:a16="http://schemas.microsoft.com/office/drawing/2014/main" id="{FA40CF1E-15D8-473F-822B-432FC4641317}"/>
              </a:ext>
            </a:extLst>
          </p:cNvPr>
          <p:cNvSpPr>
            <a:spLocks noGrp="1"/>
          </p:cNvSpPr>
          <p:nvPr>
            <p:custDataLst>
              <p:tags r:id="rId14"/>
            </p:custDataLst>
          </p:nvPr>
        </p:nvSpPr>
        <p:spPr bwMode="gray">
          <a:xfrm>
            <a:off x="4202113" y="4632325"/>
            <a:ext cx="54927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83F10BC-2509-4169-9FC6-E98375D22949}" type="datetime'''''''''''''''''''''''''''''''''''''5''5'''''''''''''''">
              <a:rPr lang="en-GB" altLang="en-US" sz="1200" smtClean="0">
                <a:cs typeface="+mn-cs"/>
              </a:rPr>
              <a:pPr/>
              <a:t>55</a:t>
            </a:fld>
            <a:br>
              <a:rPr lang="en-GB" altLang="en-US" sz="1200">
                <a:cs typeface="+mn-cs"/>
              </a:rPr>
            </a:br>
            <a:r>
              <a:rPr lang="en-GB" altLang="en-US" sz="1200">
                <a:cs typeface="+mn-cs"/>
              </a:rPr>
              <a:t>(</a:t>
            </a:r>
            <a:fld id="{9D7E5F5F-25AA-4772-BA45-92B10DB70B62}" type="datetime'1''0''''''''''''''0''''''''''''''''''''''%'''">
              <a:rPr lang="en-GB" altLang="en-US" sz="1200" smtClean="0">
                <a:cs typeface="+mn-cs"/>
              </a:rPr>
              <a:pPr/>
              <a:t>100%</a:t>
            </a:fld>
            <a:r>
              <a:rPr lang="en-GB" sz="1200">
                <a:cs typeface="+mn-cs"/>
              </a:rPr>
              <a:t>)</a:t>
            </a:r>
            <a:endParaRPr lang="en-GB" sz="1200" dirty="0">
              <a:cs typeface="+mn-cs"/>
            </a:endParaRPr>
          </a:p>
        </p:txBody>
      </p:sp>
      <p:sp>
        <p:nvSpPr>
          <p:cNvPr id="39" name="Text Placeholder 2">
            <a:extLst>
              <a:ext uri="{FF2B5EF4-FFF2-40B4-BE49-F238E27FC236}">
                <a16:creationId xmlns:a16="http://schemas.microsoft.com/office/drawing/2014/main" id="{C499A641-A0A6-4EC4-A5D4-6C2A727DEB82}"/>
              </a:ext>
            </a:extLst>
          </p:cNvPr>
          <p:cNvSpPr>
            <a:spLocks noGrp="1"/>
          </p:cNvSpPr>
          <p:nvPr>
            <p:custDataLst>
              <p:tags r:id="rId15"/>
            </p:custDataLst>
          </p:nvPr>
        </p:nvSpPr>
        <p:spPr bwMode="auto">
          <a:xfrm>
            <a:off x="10485438" y="5727700"/>
            <a:ext cx="6635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208E400-CD1C-45A9-96D8-1D12AA4E51CA}" type="datetime'''''''S''o''''''''m''''''''''e''''r''''''s''''''''et'''''''''">
              <a:rPr lang="en-GB" altLang="en-US" sz="1200" smtClean="0">
                <a:cs typeface="+mn-cs"/>
              </a:rPr>
              <a:pPr/>
              <a:t>Somerset</a:t>
            </a:fld>
            <a:endParaRPr lang="en-GB" sz="1200" dirty="0">
              <a:cs typeface="+mn-cs"/>
            </a:endParaRPr>
          </a:p>
        </p:txBody>
      </p:sp>
      <p:sp>
        <p:nvSpPr>
          <p:cNvPr id="309" name="Text Placeholder 2">
            <a:extLst>
              <a:ext uri="{FF2B5EF4-FFF2-40B4-BE49-F238E27FC236}">
                <a16:creationId xmlns:a16="http://schemas.microsoft.com/office/drawing/2014/main" id="{FE06ACFE-E4D6-411B-9ADC-FFC9D7DBBDF4}"/>
              </a:ext>
            </a:extLst>
          </p:cNvPr>
          <p:cNvSpPr>
            <a:spLocks noGrp="1"/>
          </p:cNvSpPr>
          <p:nvPr>
            <p:custDataLst>
              <p:tags r:id="rId16"/>
            </p:custDataLst>
          </p:nvPr>
        </p:nvSpPr>
        <p:spPr bwMode="gray">
          <a:xfrm>
            <a:off x="1192213" y="2671763"/>
            <a:ext cx="2286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987051C-34AB-4C3C-AEFE-79EE288A2878}" type="datetime'''''''''''''''''''''''88'''''''''''''''''''''''''''''''''">
              <a:rPr lang="en-GB" altLang="en-US" sz="1200" b="1" smtClean="0">
                <a:cs typeface="+mn-cs"/>
              </a:rPr>
              <a:pPr/>
              <a:t>88</a:t>
            </a:fld>
            <a:endParaRPr lang="en-GB" sz="1200" b="1" dirty="0">
              <a:cs typeface="+mn-cs"/>
            </a:endParaRPr>
          </a:p>
        </p:txBody>
      </p:sp>
      <p:sp>
        <p:nvSpPr>
          <p:cNvPr id="24" name="Text Placeholder 2">
            <a:extLst>
              <a:ext uri="{FF2B5EF4-FFF2-40B4-BE49-F238E27FC236}">
                <a16:creationId xmlns:a16="http://schemas.microsoft.com/office/drawing/2014/main" id="{AAD50B98-E181-43F0-B502-1C624B1708DB}"/>
              </a:ext>
            </a:extLst>
          </p:cNvPr>
          <p:cNvSpPr>
            <a:spLocks noGrp="1"/>
          </p:cNvSpPr>
          <p:nvPr>
            <p:custDataLst>
              <p:tags r:id="rId17"/>
            </p:custDataLst>
          </p:nvPr>
        </p:nvSpPr>
        <p:spPr bwMode="gray">
          <a:xfrm>
            <a:off x="2616200" y="4295775"/>
            <a:ext cx="54927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F0DAE1D-458E-45BB-88E1-6D5D47D15F9E}" type="datetime'''''7''''''''''''''''''''''''''''''''''''''6'''''''''''">
              <a:rPr lang="en-GB" altLang="en-US" sz="1200" smtClean="0">
                <a:cs typeface="+mn-cs"/>
              </a:rPr>
              <a:pPr/>
              <a:t>76</a:t>
            </a:fld>
            <a:br>
              <a:rPr lang="en-GB" altLang="en-US" sz="1200">
                <a:cs typeface="+mn-cs"/>
              </a:rPr>
            </a:br>
            <a:r>
              <a:rPr lang="en-GB" altLang="en-US" sz="1200">
                <a:cs typeface="+mn-cs"/>
              </a:rPr>
              <a:t>(</a:t>
            </a:r>
            <a:fld id="{3D80730B-FD15-41E9-AE0F-5CAD0BB7BAA4}" type="datetime'''1''''''''''''''''''0''''''''''''''''0''''%'''''''''">
              <a:rPr lang="en-GB" altLang="en-US" sz="1200" smtClean="0">
                <a:cs typeface="+mn-cs"/>
              </a:rPr>
              <a:pPr/>
              <a:t>100%</a:t>
            </a:fld>
            <a:r>
              <a:rPr lang="en-GB" sz="1200">
                <a:cs typeface="+mn-cs"/>
              </a:rPr>
              <a:t>)</a:t>
            </a:r>
            <a:endParaRPr lang="en-GB" sz="1200" dirty="0">
              <a:cs typeface="+mn-cs"/>
            </a:endParaRPr>
          </a:p>
        </p:txBody>
      </p:sp>
      <p:sp>
        <p:nvSpPr>
          <p:cNvPr id="30" name="Text Placeholder 2">
            <a:extLst>
              <a:ext uri="{FF2B5EF4-FFF2-40B4-BE49-F238E27FC236}">
                <a16:creationId xmlns:a16="http://schemas.microsoft.com/office/drawing/2014/main" id="{B8E56911-7921-4461-A345-72611F32B73F}"/>
              </a:ext>
            </a:extLst>
          </p:cNvPr>
          <p:cNvSpPr>
            <a:spLocks noGrp="1"/>
          </p:cNvSpPr>
          <p:nvPr>
            <p:custDataLst>
              <p:tags r:id="rId18"/>
            </p:custDataLst>
          </p:nvPr>
        </p:nvSpPr>
        <p:spPr bwMode="gray">
          <a:xfrm>
            <a:off x="7372350" y="4343400"/>
            <a:ext cx="54927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62ED98D-43A2-4E44-B707-4B6835FBF4F1}" type="datetime'''7''''''''''3'''''''''''''''''''''''''''''''''''''''''">
              <a:rPr lang="en-GB" altLang="en-US" sz="1200" smtClean="0">
                <a:cs typeface="+mn-cs"/>
              </a:rPr>
              <a:pPr/>
              <a:t>73</a:t>
            </a:fld>
            <a:br>
              <a:rPr lang="en-GB" altLang="en-US" sz="1200">
                <a:cs typeface="+mn-cs"/>
              </a:rPr>
            </a:br>
            <a:r>
              <a:rPr lang="en-GB" altLang="en-US" sz="1200">
                <a:cs typeface="+mn-cs"/>
              </a:rPr>
              <a:t>(</a:t>
            </a:r>
            <a:fld id="{171567A8-8BA3-4B6D-A32A-AC19EDAD1D86}" type="datetime'''1''00%'''''''''''''''''''''''''''''''''''''">
              <a:rPr lang="en-GB" altLang="en-US" sz="1200" smtClean="0">
                <a:cs typeface="+mn-cs"/>
              </a:rPr>
              <a:pPr/>
              <a:t>100%</a:t>
            </a:fld>
            <a:r>
              <a:rPr lang="en-GB" sz="1200">
                <a:cs typeface="+mn-cs"/>
              </a:rPr>
              <a:t>)</a:t>
            </a:r>
            <a:endParaRPr lang="en-GB" sz="1200" dirty="0">
              <a:cs typeface="+mn-cs"/>
            </a:endParaRPr>
          </a:p>
        </p:txBody>
      </p:sp>
      <p:sp>
        <p:nvSpPr>
          <p:cNvPr id="28" name="Text Placeholder 2">
            <a:extLst>
              <a:ext uri="{FF2B5EF4-FFF2-40B4-BE49-F238E27FC236}">
                <a16:creationId xmlns:a16="http://schemas.microsoft.com/office/drawing/2014/main" id="{EC2C6CBB-E559-454A-83B6-1946677418A1}"/>
              </a:ext>
            </a:extLst>
          </p:cNvPr>
          <p:cNvSpPr>
            <a:spLocks noGrp="1"/>
          </p:cNvSpPr>
          <p:nvPr>
            <p:custDataLst>
              <p:tags r:id="rId19"/>
            </p:custDataLst>
          </p:nvPr>
        </p:nvSpPr>
        <p:spPr bwMode="gray">
          <a:xfrm>
            <a:off x="8956675" y="4375150"/>
            <a:ext cx="54927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52A4991-CB19-4B7E-B3CF-9A74A1FA33BA}" type="datetime'''''''7''''''''''''''''''''''''''''''''1'''''''">
              <a:rPr lang="en-GB" altLang="en-US" sz="1200" smtClean="0">
                <a:cs typeface="+mn-cs"/>
              </a:rPr>
              <a:pPr/>
              <a:t>71</a:t>
            </a:fld>
            <a:br>
              <a:rPr lang="en-GB" altLang="en-US" sz="1200">
                <a:cs typeface="+mn-cs"/>
              </a:rPr>
            </a:br>
            <a:r>
              <a:rPr lang="en-GB" altLang="en-US" sz="1200">
                <a:cs typeface="+mn-cs"/>
              </a:rPr>
              <a:t>(</a:t>
            </a:r>
            <a:fld id="{3CB7F11F-679B-414C-9D73-04E9E97A1608}" type="datetime'''10''''''''0''''''''''''%'">
              <a:rPr lang="en-GB" altLang="en-US" sz="1200" smtClean="0">
                <a:cs typeface="+mn-cs"/>
              </a:rPr>
              <a:pPr/>
              <a:t>100%</a:t>
            </a:fld>
            <a:r>
              <a:rPr lang="en-GB" sz="1200">
                <a:cs typeface="+mn-cs"/>
              </a:rPr>
              <a:t>)</a:t>
            </a:r>
            <a:endParaRPr lang="en-GB" sz="1200" dirty="0">
              <a:cs typeface="+mn-cs"/>
            </a:endParaRPr>
          </a:p>
        </p:txBody>
      </p:sp>
      <p:sp>
        <p:nvSpPr>
          <p:cNvPr id="29" name="Text Placeholder 2">
            <a:extLst>
              <a:ext uri="{FF2B5EF4-FFF2-40B4-BE49-F238E27FC236}">
                <a16:creationId xmlns:a16="http://schemas.microsoft.com/office/drawing/2014/main" id="{379D2650-4E19-4FB5-9FA2-481FE8196573}"/>
              </a:ext>
            </a:extLst>
          </p:cNvPr>
          <p:cNvSpPr>
            <a:spLocks noGrp="1"/>
          </p:cNvSpPr>
          <p:nvPr>
            <p:custDataLst>
              <p:tags r:id="rId20"/>
            </p:custDataLst>
          </p:nvPr>
        </p:nvSpPr>
        <p:spPr bwMode="gray">
          <a:xfrm>
            <a:off x="5786438" y="3576638"/>
            <a:ext cx="54927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825B225-787E-44EA-B399-541874B81FED}" type="datetime'''''''''''''''''''''1''''''''''2''1'''">
              <a:rPr lang="en-GB" altLang="en-US" sz="1200" smtClean="0">
                <a:cs typeface="+mn-cs"/>
              </a:rPr>
              <a:pPr/>
              <a:t>121</a:t>
            </a:fld>
            <a:br>
              <a:rPr lang="en-GB" altLang="en-US" sz="1200">
                <a:cs typeface="+mn-cs"/>
              </a:rPr>
            </a:br>
            <a:r>
              <a:rPr lang="en-GB" altLang="en-US" sz="1200">
                <a:cs typeface="+mn-cs"/>
              </a:rPr>
              <a:t>(</a:t>
            </a:r>
            <a:fld id="{9848D566-5EC0-4DBF-99B5-CCC42FC3C994}" type="datetime'''''''''''''''''1''''''''''''''''0''0''''''''''''%'''">
              <a:rPr lang="en-GB" altLang="en-US" sz="1200" smtClean="0">
                <a:cs typeface="+mn-cs"/>
              </a:rPr>
              <a:pPr/>
              <a:t>100%</a:t>
            </a:fld>
            <a:r>
              <a:rPr lang="en-GB" sz="1200">
                <a:cs typeface="+mn-cs"/>
              </a:rPr>
              <a:t>)</a:t>
            </a:r>
            <a:endParaRPr lang="en-GB" sz="1200" dirty="0">
              <a:cs typeface="+mn-cs"/>
            </a:endParaRPr>
          </a:p>
        </p:txBody>
      </p:sp>
      <p:sp>
        <p:nvSpPr>
          <p:cNvPr id="31" name="Text Placeholder 2">
            <a:extLst>
              <a:ext uri="{FF2B5EF4-FFF2-40B4-BE49-F238E27FC236}">
                <a16:creationId xmlns:a16="http://schemas.microsoft.com/office/drawing/2014/main" id="{FD82939C-DD95-49A9-8AD5-36633787CC79}"/>
              </a:ext>
            </a:extLst>
          </p:cNvPr>
          <p:cNvSpPr>
            <a:spLocks noGrp="1"/>
          </p:cNvSpPr>
          <p:nvPr>
            <p:custDataLst>
              <p:tags r:id="rId21"/>
            </p:custDataLst>
          </p:nvPr>
        </p:nvSpPr>
        <p:spPr bwMode="gray">
          <a:xfrm>
            <a:off x="10542588" y="4503738"/>
            <a:ext cx="54927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0568AB6-702E-4BD0-8284-C46C6E785022}" type="datetime'6''''''''''''3'">
              <a:rPr lang="en-GB" altLang="en-US" sz="1200" smtClean="0">
                <a:cs typeface="+mn-cs"/>
              </a:rPr>
              <a:pPr/>
              <a:t>63</a:t>
            </a:fld>
            <a:br>
              <a:rPr lang="en-GB" altLang="en-US" sz="1200">
                <a:cs typeface="+mn-cs"/>
              </a:rPr>
            </a:br>
            <a:r>
              <a:rPr lang="en-GB" altLang="en-US" sz="1200">
                <a:cs typeface="+mn-cs"/>
              </a:rPr>
              <a:t>(</a:t>
            </a:r>
            <a:fld id="{12B6B828-F4F6-4D9B-9E17-E33EA98B1803}" type="datetime'''''''1''''''''''''0''''''0''''''%'''''">
              <a:rPr lang="en-GB" altLang="en-US" sz="1200" smtClean="0">
                <a:cs typeface="+mn-cs"/>
              </a:rPr>
              <a:pPr/>
              <a:t>100%</a:t>
            </a:fld>
            <a:r>
              <a:rPr lang="en-GB" sz="1200">
                <a:cs typeface="+mn-cs"/>
              </a:rPr>
              <a:t>)</a:t>
            </a:r>
            <a:endParaRPr lang="en-GB" sz="1200" dirty="0">
              <a:cs typeface="+mn-cs"/>
            </a:endParaRPr>
          </a:p>
        </p:txBody>
      </p:sp>
      <p:sp>
        <p:nvSpPr>
          <p:cNvPr id="32" name="Text Placeholder 2">
            <a:extLst>
              <a:ext uri="{FF2B5EF4-FFF2-40B4-BE49-F238E27FC236}">
                <a16:creationId xmlns:a16="http://schemas.microsoft.com/office/drawing/2014/main" id="{85C454CB-2857-4885-A314-A31D2293DB6F}"/>
              </a:ext>
            </a:extLst>
          </p:cNvPr>
          <p:cNvSpPr>
            <a:spLocks noGrp="1"/>
          </p:cNvSpPr>
          <p:nvPr>
            <p:custDataLst>
              <p:tags r:id="rId22"/>
            </p:custDataLst>
          </p:nvPr>
        </p:nvSpPr>
        <p:spPr bwMode="gray">
          <a:xfrm>
            <a:off x="1074738" y="5207000"/>
            <a:ext cx="465138"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081A402-9516-4E4A-BB82-F40BADDB525D}" type="datetime'''''''''''1''''''''''''''''''''''''9'''">
              <a:rPr lang="en-GB" altLang="en-US" sz="1200" smtClean="0">
                <a:cs typeface="+mn-cs"/>
              </a:rPr>
              <a:pPr/>
              <a:t>19</a:t>
            </a:fld>
            <a:br>
              <a:rPr lang="en-GB" altLang="en-US" sz="1200">
                <a:cs typeface="+mn-cs"/>
              </a:rPr>
            </a:br>
            <a:r>
              <a:rPr lang="en-GB" altLang="en-US" sz="1200">
                <a:cs typeface="+mn-cs"/>
              </a:rPr>
              <a:t>(</a:t>
            </a:r>
            <a:fld id="{B0DD6037-4B17-42AD-ADD6-3AD95B3FA972}" type="datetime'''''''''''''''''2''''2''%'''''''''">
              <a:rPr lang="en-GB" altLang="en-US" sz="1200" smtClean="0">
                <a:cs typeface="+mn-cs"/>
              </a:rPr>
              <a:pPr/>
              <a:t>22%</a:t>
            </a:fld>
            <a:r>
              <a:rPr lang="en-GB" sz="1200">
                <a:cs typeface="+mn-cs"/>
              </a:rPr>
              <a:t>)</a:t>
            </a:r>
            <a:endParaRPr lang="en-GB" sz="1200" dirty="0">
              <a:cs typeface="+mn-cs"/>
            </a:endParaRPr>
          </a:p>
        </p:txBody>
      </p:sp>
      <p:sp>
        <p:nvSpPr>
          <p:cNvPr id="33" name="Text Placeholder 2">
            <a:extLst>
              <a:ext uri="{FF2B5EF4-FFF2-40B4-BE49-F238E27FC236}">
                <a16:creationId xmlns:a16="http://schemas.microsoft.com/office/drawing/2014/main" id="{FE06ACFE-E4D6-411B-9ADC-FFC9D7DBBDF4}"/>
              </a:ext>
            </a:extLst>
          </p:cNvPr>
          <p:cNvSpPr>
            <a:spLocks noGrp="1"/>
          </p:cNvSpPr>
          <p:nvPr>
            <p:custDataLst>
              <p:tags r:id="rId23"/>
            </p:custDataLst>
          </p:nvPr>
        </p:nvSpPr>
        <p:spPr bwMode="gray">
          <a:xfrm>
            <a:off x="2776538" y="3055938"/>
            <a:ext cx="2286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00F03D4-2027-43C3-8BEB-657CEF9CE6C5}" type="datetime'''''''''''''76'''''''''''''''''''''''''''''''''''''''''''''">
              <a:rPr lang="en-GB" altLang="en-US" sz="1200" b="1" smtClean="0">
                <a:effectLst/>
                <a:latin typeface="Arial" panose="020B0604020202020204" pitchFamily="34" charset="0"/>
              </a:rPr>
              <a:pPr marL="0" indent="0" algn="ctr">
                <a:spcBef>
                  <a:spcPct val="0"/>
                </a:spcBef>
                <a:spcAft>
                  <a:spcPct val="0"/>
                </a:spcAft>
                <a:buNone/>
              </a:pPr>
              <a:t>76</a:t>
            </a:fld>
            <a:endParaRPr lang="en-GB" sz="1200" b="1" dirty="0">
              <a:latin typeface="Arial" panose="020B0604020202020204" pitchFamily="34" charset="0"/>
            </a:endParaRPr>
          </a:p>
        </p:txBody>
      </p:sp>
      <p:sp>
        <p:nvSpPr>
          <p:cNvPr id="34" name="Text Placeholder 2">
            <a:extLst>
              <a:ext uri="{FF2B5EF4-FFF2-40B4-BE49-F238E27FC236}">
                <a16:creationId xmlns:a16="http://schemas.microsoft.com/office/drawing/2014/main" id="{FE06ACFE-E4D6-411B-9ADC-FFC9D7DBBDF4}"/>
              </a:ext>
            </a:extLst>
          </p:cNvPr>
          <p:cNvSpPr>
            <a:spLocks noGrp="1"/>
          </p:cNvSpPr>
          <p:nvPr>
            <p:custDataLst>
              <p:tags r:id="rId24"/>
            </p:custDataLst>
          </p:nvPr>
        </p:nvSpPr>
        <p:spPr bwMode="gray">
          <a:xfrm>
            <a:off x="4362450" y="3727450"/>
            <a:ext cx="2286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417653A-D2CE-429C-BA6D-9C7C6255DC69}" type="datetime'''''''''''''''''5''''''''''''5'''">
              <a:rPr lang="en-GB" altLang="en-US" sz="1200" b="1" smtClean="0">
                <a:effectLst/>
                <a:latin typeface="Arial" panose="020B0604020202020204" pitchFamily="34" charset="0"/>
              </a:rPr>
              <a:pPr marL="0" indent="0" algn="ctr">
                <a:spcBef>
                  <a:spcPct val="0"/>
                </a:spcBef>
                <a:spcAft>
                  <a:spcPct val="0"/>
                </a:spcAft>
                <a:buNone/>
              </a:pPr>
              <a:t>55</a:t>
            </a:fld>
            <a:endParaRPr lang="en-GB" sz="1200" b="1" dirty="0">
              <a:latin typeface="Arial" panose="020B0604020202020204" pitchFamily="34" charset="0"/>
            </a:endParaRPr>
          </a:p>
        </p:txBody>
      </p:sp>
      <p:sp>
        <p:nvSpPr>
          <p:cNvPr id="42" name="Text Placeholder 2">
            <a:extLst>
              <a:ext uri="{FF2B5EF4-FFF2-40B4-BE49-F238E27FC236}">
                <a16:creationId xmlns:a16="http://schemas.microsoft.com/office/drawing/2014/main" id="{FE06ACFE-E4D6-411B-9ADC-FFC9D7DBBDF4}"/>
              </a:ext>
            </a:extLst>
          </p:cNvPr>
          <p:cNvSpPr>
            <a:spLocks noGrp="1"/>
          </p:cNvSpPr>
          <p:nvPr>
            <p:custDataLst>
              <p:tags r:id="rId25"/>
            </p:custDataLst>
          </p:nvPr>
        </p:nvSpPr>
        <p:spPr bwMode="gray">
          <a:xfrm>
            <a:off x="10702925" y="3471863"/>
            <a:ext cx="2286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32B84F5-9D5E-40A7-94C8-5D1EE4A8E63A}" type="datetime'''''''''6''''''''''''''''''''''''''''''''''''''''3'''''''''''">
              <a:rPr lang="en-GB" altLang="en-US" sz="1200" b="1" smtClean="0">
                <a:effectLst/>
                <a:latin typeface="Arial" panose="020B0604020202020204" pitchFamily="34" charset="0"/>
              </a:rPr>
              <a:pPr marL="0" indent="0" algn="ctr">
                <a:spcBef>
                  <a:spcPct val="0"/>
                </a:spcBef>
                <a:spcAft>
                  <a:spcPct val="0"/>
                </a:spcAft>
                <a:buNone/>
              </a:pPr>
              <a:t>63</a:t>
            </a:fld>
            <a:endParaRPr lang="en-GB" sz="1200" b="1" dirty="0">
              <a:latin typeface="Arial" panose="020B0604020202020204" pitchFamily="34" charset="0"/>
            </a:endParaRPr>
          </a:p>
        </p:txBody>
      </p:sp>
      <p:sp>
        <p:nvSpPr>
          <p:cNvPr id="20" name="Rectangle 19">
            <a:extLst>
              <a:ext uri="{FF2B5EF4-FFF2-40B4-BE49-F238E27FC236}">
                <a16:creationId xmlns:a16="http://schemas.microsoft.com/office/drawing/2014/main" id="{1582F063-5ADE-40A4-B6A4-8F259A5B8BF8}"/>
              </a:ext>
            </a:extLst>
          </p:cNvPr>
          <p:cNvSpPr/>
          <p:nvPr>
            <p:custDataLst>
              <p:tags r:id="rId26"/>
            </p:custDataLst>
          </p:nvPr>
        </p:nvSpPr>
        <p:spPr bwMode="auto">
          <a:xfrm>
            <a:off x="574675" y="1825625"/>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659E26EA-C8B0-4E8D-8994-9FDC63FFAEAB}"/>
              </a:ext>
            </a:extLst>
          </p:cNvPr>
          <p:cNvSpPr/>
          <p:nvPr>
            <p:custDataLst>
              <p:tags r:id="rId27"/>
            </p:custDataLst>
          </p:nvPr>
        </p:nvSpPr>
        <p:spPr bwMode="auto">
          <a:xfrm>
            <a:off x="574675" y="1601788"/>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2">
            <a:extLst>
              <a:ext uri="{FF2B5EF4-FFF2-40B4-BE49-F238E27FC236}">
                <a16:creationId xmlns:a16="http://schemas.microsoft.com/office/drawing/2014/main" id="{FE06ACFE-E4D6-411B-9ADC-FFC9D7DBBDF4}"/>
              </a:ext>
            </a:extLst>
          </p:cNvPr>
          <p:cNvSpPr>
            <a:spLocks noGrp="1"/>
          </p:cNvSpPr>
          <p:nvPr>
            <p:custDataLst>
              <p:tags r:id="rId28"/>
            </p:custDataLst>
          </p:nvPr>
        </p:nvSpPr>
        <p:spPr bwMode="auto">
          <a:xfrm>
            <a:off x="839788" y="1609725"/>
            <a:ext cx="7334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C3FC38EA-0F54-41A2-9171-84C031777767}" type="datetime'''''C''o''mp''le''t''''''''e''d'''''''">
              <a:rPr lang="en-GB" altLang="en-US" sz="1200" smtClean="0">
                <a:cs typeface="+mn-cs"/>
              </a:rPr>
              <a:pPr marL="0" indent="0">
                <a:spcBef>
                  <a:spcPct val="0"/>
                </a:spcBef>
                <a:spcAft>
                  <a:spcPct val="0"/>
                </a:spcAft>
                <a:buNone/>
              </a:pPr>
              <a:t>Completed</a:t>
            </a:fld>
            <a:endParaRPr lang="en-GB" sz="1200" dirty="0">
              <a:cs typeface="+mn-cs"/>
            </a:endParaRPr>
          </a:p>
        </p:txBody>
      </p:sp>
      <p:sp>
        <p:nvSpPr>
          <p:cNvPr id="54" name="Text Placeholder 2">
            <a:extLst>
              <a:ext uri="{FF2B5EF4-FFF2-40B4-BE49-F238E27FC236}">
                <a16:creationId xmlns:a16="http://schemas.microsoft.com/office/drawing/2014/main" id="{1124CF6E-087A-403B-99D6-93AF86FABBF9}"/>
              </a:ext>
            </a:extLst>
          </p:cNvPr>
          <p:cNvSpPr>
            <a:spLocks noGrp="1"/>
          </p:cNvSpPr>
          <p:nvPr>
            <p:custDataLst>
              <p:tags r:id="rId29"/>
            </p:custDataLst>
          </p:nvPr>
        </p:nvSpPr>
        <p:spPr bwMode="auto">
          <a:xfrm>
            <a:off x="839788" y="1833563"/>
            <a:ext cx="919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5990D547-C3AE-486E-93CC-464E28DC66D0}" type="datetime'N''o'''''''''' ''''R''''''''''e''''sp''''o''n''s''''e'''''">
              <a:rPr lang="en-GB" altLang="en-US" sz="1200" smtClean="0">
                <a:cs typeface="+mn-cs"/>
              </a:rPr>
              <a:pPr/>
              <a:t>No Response</a:t>
            </a:fld>
            <a:endParaRPr lang="en-GB" sz="1200" dirty="0">
              <a:cs typeface="+mn-cs"/>
            </a:endParaRPr>
          </a:p>
        </p:txBody>
      </p:sp>
      <p:sp>
        <p:nvSpPr>
          <p:cNvPr id="27" name="Title 2">
            <a:extLst>
              <a:ext uri="{FF2B5EF4-FFF2-40B4-BE49-F238E27FC236}">
                <a16:creationId xmlns:a16="http://schemas.microsoft.com/office/drawing/2014/main" id="{47444B03-67A4-48F4-A743-10C756B96E04}"/>
              </a:ext>
            </a:extLst>
          </p:cNvPr>
          <p:cNvSpPr>
            <a:spLocks noGrp="1"/>
          </p:cNvSpPr>
          <p:nvPr>
            <p:ph type="title"/>
          </p:nvPr>
        </p:nvSpPr>
        <p:spPr>
          <a:xfrm>
            <a:off x="388800" y="216000"/>
            <a:ext cx="9890781" cy="611649"/>
          </a:xfrm>
        </p:spPr>
        <p:txBody>
          <a:bodyPr vert="horz">
            <a:noAutofit/>
          </a:bodyPr>
          <a:lstStyle/>
          <a:p>
            <a:r>
              <a:rPr lang="en-US" sz="2000" dirty="0"/>
              <a:t>South West – Assurance Returns by STPs</a:t>
            </a:r>
            <a:endParaRPr lang="en-GB" sz="2000" dirty="0"/>
          </a:p>
        </p:txBody>
      </p:sp>
    </p:spTree>
    <p:extLst>
      <p:ext uri="{BB962C8B-B14F-4D97-AF65-F5344CB8AC3E}">
        <p14:creationId xmlns:p14="http://schemas.microsoft.com/office/powerpoint/2010/main" val="872562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EC6C9C2-7C47-4C50-A7F7-88D41C90988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73" imgW="512" imgH="511" progId="TCLayout.ActiveDocument.1">
                  <p:embed/>
                </p:oleObj>
              </mc:Choice>
              <mc:Fallback>
                <p:oleObj name="think-cell Slide" r:id="rId73" imgW="512" imgH="511" progId="TCLayout.ActiveDocument.1">
                  <p:embed/>
                  <p:pic>
                    <p:nvPicPr>
                      <p:cNvPr id="2" name="Object 1" hidden="1">
                        <a:extLst>
                          <a:ext uri="{FF2B5EF4-FFF2-40B4-BE49-F238E27FC236}">
                            <a16:creationId xmlns:a16="http://schemas.microsoft.com/office/drawing/2014/main" id="{1EC6C9C2-7C47-4C50-A7F7-88D41C909883}"/>
                          </a:ext>
                        </a:extLst>
                      </p:cNvPr>
                      <p:cNvPicPr/>
                      <p:nvPr/>
                    </p:nvPicPr>
                    <p:blipFill>
                      <a:blip r:embed="rId74"/>
                      <a:stretch>
                        <a:fillRect/>
                      </a:stretch>
                    </p:blipFill>
                    <p:spPr>
                      <a:xfrm>
                        <a:off x="1588" y="1588"/>
                        <a:ext cx="1588" cy="1588"/>
                      </a:xfrm>
                      <a:prstGeom prst="rect">
                        <a:avLst/>
                      </a:prstGeom>
                    </p:spPr>
                  </p:pic>
                </p:oleObj>
              </mc:Fallback>
            </mc:AlternateContent>
          </a:graphicData>
        </a:graphic>
      </p:graphicFrame>
      <p:grpSp>
        <p:nvGrpSpPr>
          <p:cNvPr id="298" name="Group 297">
            <a:extLst>
              <a:ext uri="{FF2B5EF4-FFF2-40B4-BE49-F238E27FC236}">
                <a16:creationId xmlns:a16="http://schemas.microsoft.com/office/drawing/2014/main" id="{0FC1DDA7-F1B0-42E5-8274-B724231868D2}"/>
              </a:ext>
            </a:extLst>
          </p:cNvPr>
          <p:cNvGrpSpPr/>
          <p:nvPr/>
        </p:nvGrpSpPr>
        <p:grpSpPr>
          <a:xfrm>
            <a:off x="6219825" y="917575"/>
            <a:ext cx="2857500" cy="2732088"/>
            <a:chOff x="565150" y="1387416"/>
            <a:chExt cx="8779862" cy="1094619"/>
          </a:xfrm>
        </p:grpSpPr>
        <p:sp>
          <p:nvSpPr>
            <p:cNvPr id="299" name="Rectangle 298">
              <a:extLst>
                <a:ext uri="{FF2B5EF4-FFF2-40B4-BE49-F238E27FC236}">
                  <a16:creationId xmlns:a16="http://schemas.microsoft.com/office/drawing/2014/main" id="{AEC47DAB-7C84-44E7-B38B-D23C5B2516EA}"/>
                </a:ext>
              </a:extLst>
            </p:cNvPr>
            <p:cNvSpPr/>
            <p:nvPr/>
          </p:nvSpPr>
          <p:spPr>
            <a:xfrm>
              <a:off x="565150" y="1557489"/>
              <a:ext cx="8779862" cy="924546"/>
            </a:xfrm>
            <a:prstGeom prst="rect">
              <a:avLst/>
            </a:prstGeom>
            <a:ln w="12700">
              <a:solidFill>
                <a:srgbClr val="003963"/>
              </a:solidFill>
            </a:ln>
          </p:spPr>
          <p:txBody>
            <a:bodyPr lIns="108000" tIns="108000" rIns="108000" bIns="108000" anchor="t"/>
            <a:lstStyle/>
            <a:p>
              <a:pPr marL="285750" indent="-285750">
                <a:spcBef>
                  <a:spcPts val="300"/>
                </a:spcBef>
                <a:spcAft>
                  <a:spcPts val="300"/>
                </a:spcAft>
                <a:buClr>
                  <a:srgbClr val="0072C6">
                    <a:lumMod val="75000"/>
                  </a:srgbClr>
                </a:buClr>
                <a:buFont typeface="Arial" panose="020B0604020202020204" pitchFamily="34" charset="0"/>
                <a:buChar char="•"/>
                <a:defRPr/>
              </a:pPr>
              <a:endParaRPr lang="en-GB" sz="1200" dirty="0">
                <a:latin typeface="Arial"/>
                <a:cs typeface="Arial"/>
              </a:endParaRPr>
            </a:p>
          </p:txBody>
        </p:sp>
        <p:sp>
          <p:nvSpPr>
            <p:cNvPr id="300" name="object 23">
              <a:extLst>
                <a:ext uri="{FF2B5EF4-FFF2-40B4-BE49-F238E27FC236}">
                  <a16:creationId xmlns:a16="http://schemas.microsoft.com/office/drawing/2014/main" id="{21934A76-9777-45F6-8B51-B413CD3D9BE7}"/>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GP Dashboard Invites</a:t>
              </a:r>
            </a:p>
          </p:txBody>
        </p:sp>
      </p:grpSp>
      <p:grpSp>
        <p:nvGrpSpPr>
          <p:cNvPr id="84" name="Group 83">
            <a:extLst>
              <a:ext uri="{FF2B5EF4-FFF2-40B4-BE49-F238E27FC236}">
                <a16:creationId xmlns:a16="http://schemas.microsoft.com/office/drawing/2014/main" id="{E619D5D5-62F0-4A21-8192-0216A7163518}"/>
              </a:ext>
            </a:extLst>
          </p:cNvPr>
          <p:cNvGrpSpPr/>
          <p:nvPr/>
        </p:nvGrpSpPr>
        <p:grpSpPr>
          <a:xfrm>
            <a:off x="3253863" y="917575"/>
            <a:ext cx="2857500" cy="2732088"/>
            <a:chOff x="565150" y="1387416"/>
            <a:chExt cx="8779862" cy="1094619"/>
          </a:xfrm>
        </p:grpSpPr>
        <p:sp>
          <p:nvSpPr>
            <p:cNvPr id="85" name="Rectangle 84">
              <a:extLst>
                <a:ext uri="{FF2B5EF4-FFF2-40B4-BE49-F238E27FC236}">
                  <a16:creationId xmlns:a16="http://schemas.microsoft.com/office/drawing/2014/main" id="{7070957D-F388-45C0-A144-7CCCBDCB7055}"/>
                </a:ext>
              </a:extLst>
            </p:cNvPr>
            <p:cNvSpPr/>
            <p:nvPr/>
          </p:nvSpPr>
          <p:spPr>
            <a:xfrm>
              <a:off x="565150" y="1557489"/>
              <a:ext cx="8779862" cy="924546"/>
            </a:xfrm>
            <a:prstGeom prst="rect">
              <a:avLst/>
            </a:prstGeom>
            <a:ln w="12700">
              <a:solidFill>
                <a:srgbClr val="003963"/>
              </a:solidFill>
            </a:ln>
          </p:spPr>
          <p:txBody>
            <a:bodyPr lIns="108000" tIns="108000" rIns="108000" bIns="108000" anchor="t"/>
            <a:lstStyle/>
            <a:p>
              <a:pPr marL="285750" indent="-285750">
                <a:spcBef>
                  <a:spcPts val="300"/>
                </a:spcBef>
                <a:spcAft>
                  <a:spcPts val="300"/>
                </a:spcAft>
                <a:buClr>
                  <a:srgbClr val="0072C6">
                    <a:lumMod val="75000"/>
                  </a:srgbClr>
                </a:buClr>
                <a:buFont typeface="Arial" panose="020B0604020202020204" pitchFamily="34" charset="0"/>
                <a:buChar char="•"/>
                <a:defRPr/>
              </a:pPr>
              <a:endParaRPr lang="en-GB" sz="1200" dirty="0">
                <a:latin typeface="Arial"/>
                <a:cs typeface="Arial"/>
              </a:endParaRPr>
            </a:p>
          </p:txBody>
        </p:sp>
        <p:sp>
          <p:nvSpPr>
            <p:cNvPr id="86" name="object 23">
              <a:extLst>
                <a:ext uri="{FF2B5EF4-FFF2-40B4-BE49-F238E27FC236}">
                  <a16:creationId xmlns:a16="http://schemas.microsoft.com/office/drawing/2014/main" id="{52A4594F-6E27-4D49-8007-1163EBDD2C29}"/>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GP Dashboard Access</a:t>
              </a:r>
            </a:p>
          </p:txBody>
        </p:sp>
      </p:grpSp>
      <p:grpSp>
        <p:nvGrpSpPr>
          <p:cNvPr id="87" name="Group 86">
            <a:extLst>
              <a:ext uri="{FF2B5EF4-FFF2-40B4-BE49-F238E27FC236}">
                <a16:creationId xmlns:a16="http://schemas.microsoft.com/office/drawing/2014/main" id="{DBB50482-F8BD-4572-8DEB-620E4CDBD1FC}"/>
              </a:ext>
            </a:extLst>
          </p:cNvPr>
          <p:cNvGrpSpPr/>
          <p:nvPr/>
        </p:nvGrpSpPr>
        <p:grpSpPr>
          <a:xfrm>
            <a:off x="288001" y="917575"/>
            <a:ext cx="2857400" cy="2732088"/>
            <a:chOff x="565150" y="1387416"/>
            <a:chExt cx="8779862" cy="1094620"/>
          </a:xfrm>
        </p:grpSpPr>
        <p:sp>
          <p:nvSpPr>
            <p:cNvPr id="89" name="Rectangle 88">
              <a:extLst>
                <a:ext uri="{FF2B5EF4-FFF2-40B4-BE49-F238E27FC236}">
                  <a16:creationId xmlns:a16="http://schemas.microsoft.com/office/drawing/2014/main" id="{7445E27B-A004-4BF0-BCC2-71CB393C563D}"/>
                </a:ext>
              </a:extLst>
            </p:cNvPr>
            <p:cNvSpPr/>
            <p:nvPr/>
          </p:nvSpPr>
          <p:spPr>
            <a:xfrm>
              <a:off x="565150" y="1557489"/>
              <a:ext cx="8779862" cy="924547"/>
            </a:xfrm>
            <a:prstGeom prst="rect">
              <a:avLst/>
            </a:prstGeom>
            <a:ln w="12700">
              <a:solidFill>
                <a:srgbClr val="003963"/>
              </a:solidFill>
            </a:ln>
          </p:spPr>
          <p:txBody>
            <a:bodyPr lIns="108000" tIns="108000" rIns="108000" bIns="108000" anchor="t"/>
            <a:lstStyle/>
            <a:p>
              <a:pPr marL="285750" indent="-285750">
                <a:spcBef>
                  <a:spcPts val="300"/>
                </a:spcBef>
                <a:spcAft>
                  <a:spcPts val="300"/>
                </a:spcAft>
                <a:buClr>
                  <a:srgbClr val="0072C6">
                    <a:lumMod val="75000"/>
                  </a:srgbClr>
                </a:buClr>
                <a:buFont typeface="Arial" panose="020B0604020202020204" pitchFamily="34" charset="0"/>
                <a:buChar char="•"/>
                <a:defRPr/>
              </a:pPr>
              <a:endParaRPr lang="en-GB" sz="1200" dirty="0">
                <a:latin typeface="Arial"/>
                <a:cs typeface="Arial"/>
              </a:endParaRPr>
            </a:p>
          </p:txBody>
        </p:sp>
        <p:sp>
          <p:nvSpPr>
            <p:cNvPr id="103" name="object 23">
              <a:extLst>
                <a:ext uri="{FF2B5EF4-FFF2-40B4-BE49-F238E27FC236}">
                  <a16:creationId xmlns:a16="http://schemas.microsoft.com/office/drawing/2014/main" id="{7648A926-B07C-42B4-8DD6-6050F664EB26}"/>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Assurance Return Completion</a:t>
              </a:r>
            </a:p>
          </p:txBody>
        </p:sp>
      </p:grpSp>
      <p:grpSp>
        <p:nvGrpSpPr>
          <p:cNvPr id="124" name="Group 123">
            <a:extLst>
              <a:ext uri="{FF2B5EF4-FFF2-40B4-BE49-F238E27FC236}">
                <a16:creationId xmlns:a16="http://schemas.microsoft.com/office/drawing/2014/main" id="{7E1B3EB6-E2B3-4C10-89DE-063A3A6BD092}"/>
              </a:ext>
            </a:extLst>
          </p:cNvPr>
          <p:cNvGrpSpPr/>
          <p:nvPr/>
        </p:nvGrpSpPr>
        <p:grpSpPr>
          <a:xfrm>
            <a:off x="6219825" y="3709988"/>
            <a:ext cx="2857500" cy="2730500"/>
            <a:chOff x="565150" y="1387416"/>
            <a:chExt cx="8779862" cy="1094619"/>
          </a:xfrm>
        </p:grpSpPr>
        <p:sp>
          <p:nvSpPr>
            <p:cNvPr id="125" name="Rectangle 124">
              <a:extLst>
                <a:ext uri="{FF2B5EF4-FFF2-40B4-BE49-F238E27FC236}">
                  <a16:creationId xmlns:a16="http://schemas.microsoft.com/office/drawing/2014/main" id="{F8C184BA-6FC1-43F3-9B65-6E15B5DBF683}"/>
                </a:ext>
              </a:extLst>
            </p:cNvPr>
            <p:cNvSpPr/>
            <p:nvPr/>
          </p:nvSpPr>
          <p:spPr>
            <a:xfrm>
              <a:off x="565150" y="1557489"/>
              <a:ext cx="8779862" cy="924546"/>
            </a:xfrm>
            <a:prstGeom prst="rect">
              <a:avLst/>
            </a:prstGeom>
            <a:ln w="12700">
              <a:solidFill>
                <a:srgbClr val="003963"/>
              </a:solidFill>
            </a:ln>
          </p:spPr>
          <p:txBody>
            <a:bodyPr lIns="108000" tIns="108000" rIns="108000" bIns="108000" anchor="t"/>
            <a:lstStyle/>
            <a:p>
              <a:pPr marL="285750" indent="-285750">
                <a:spcBef>
                  <a:spcPts val="300"/>
                </a:spcBef>
                <a:spcAft>
                  <a:spcPts val="300"/>
                </a:spcAft>
                <a:buClr>
                  <a:srgbClr val="0072C6">
                    <a:lumMod val="75000"/>
                  </a:srgbClr>
                </a:buClr>
                <a:buFont typeface="Arial" panose="020B0604020202020204" pitchFamily="34" charset="0"/>
                <a:buChar char="•"/>
                <a:defRPr/>
              </a:pPr>
              <a:endParaRPr lang="en-GB" sz="1200" dirty="0">
                <a:latin typeface="Arial"/>
                <a:cs typeface="Arial"/>
              </a:endParaRPr>
            </a:p>
          </p:txBody>
        </p:sp>
        <p:sp>
          <p:nvSpPr>
            <p:cNvPr id="126" name="object 23">
              <a:extLst>
                <a:ext uri="{FF2B5EF4-FFF2-40B4-BE49-F238E27FC236}">
                  <a16:creationId xmlns:a16="http://schemas.microsoft.com/office/drawing/2014/main" id="{165A5B36-FE72-4827-A7A4-0859AE318163}"/>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PRIMIS Invites</a:t>
              </a:r>
            </a:p>
          </p:txBody>
        </p:sp>
      </p:grpSp>
      <p:grpSp>
        <p:nvGrpSpPr>
          <p:cNvPr id="127" name="Group 126">
            <a:extLst>
              <a:ext uri="{FF2B5EF4-FFF2-40B4-BE49-F238E27FC236}">
                <a16:creationId xmlns:a16="http://schemas.microsoft.com/office/drawing/2014/main" id="{3A6B6699-831B-421F-9930-9D87801F2FD3}"/>
              </a:ext>
            </a:extLst>
          </p:cNvPr>
          <p:cNvGrpSpPr/>
          <p:nvPr/>
        </p:nvGrpSpPr>
        <p:grpSpPr>
          <a:xfrm>
            <a:off x="3253863" y="3709988"/>
            <a:ext cx="2857500" cy="2730500"/>
            <a:chOff x="565150" y="1387416"/>
            <a:chExt cx="8779862" cy="1094619"/>
          </a:xfrm>
        </p:grpSpPr>
        <p:sp>
          <p:nvSpPr>
            <p:cNvPr id="128" name="Rectangle 127">
              <a:extLst>
                <a:ext uri="{FF2B5EF4-FFF2-40B4-BE49-F238E27FC236}">
                  <a16:creationId xmlns:a16="http://schemas.microsoft.com/office/drawing/2014/main" id="{EEC7AF5B-DC62-45CA-957F-0D394368E874}"/>
                </a:ext>
              </a:extLst>
            </p:cNvPr>
            <p:cNvSpPr/>
            <p:nvPr/>
          </p:nvSpPr>
          <p:spPr>
            <a:xfrm>
              <a:off x="565150" y="1557489"/>
              <a:ext cx="8779862" cy="924546"/>
            </a:xfrm>
            <a:prstGeom prst="rect">
              <a:avLst/>
            </a:prstGeom>
            <a:ln w="12700">
              <a:solidFill>
                <a:srgbClr val="003963"/>
              </a:solidFill>
            </a:ln>
          </p:spPr>
          <p:txBody>
            <a:bodyPr lIns="108000" tIns="108000" rIns="108000" bIns="108000" anchor="t"/>
            <a:lstStyle/>
            <a:p>
              <a:pPr marL="285750" indent="-285750">
                <a:spcBef>
                  <a:spcPts val="300"/>
                </a:spcBef>
                <a:spcAft>
                  <a:spcPts val="300"/>
                </a:spcAft>
                <a:buClr>
                  <a:srgbClr val="0072C6">
                    <a:lumMod val="75000"/>
                  </a:srgbClr>
                </a:buClr>
                <a:buFont typeface="Arial" panose="020B0604020202020204" pitchFamily="34" charset="0"/>
                <a:buChar char="•"/>
                <a:defRPr/>
              </a:pPr>
              <a:endParaRPr lang="en-GB" sz="1200" dirty="0">
                <a:latin typeface="Arial"/>
                <a:cs typeface="Arial"/>
              </a:endParaRPr>
            </a:p>
          </p:txBody>
        </p:sp>
        <p:sp>
          <p:nvSpPr>
            <p:cNvPr id="129" name="object 23">
              <a:extLst>
                <a:ext uri="{FF2B5EF4-FFF2-40B4-BE49-F238E27FC236}">
                  <a16:creationId xmlns:a16="http://schemas.microsoft.com/office/drawing/2014/main" id="{26AEC4D6-5A12-4708-96EA-11664CFE965B}"/>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PRIMIS Access</a:t>
              </a:r>
            </a:p>
          </p:txBody>
        </p:sp>
      </p:grpSp>
      <p:grpSp>
        <p:nvGrpSpPr>
          <p:cNvPr id="130" name="Group 129">
            <a:extLst>
              <a:ext uri="{FF2B5EF4-FFF2-40B4-BE49-F238E27FC236}">
                <a16:creationId xmlns:a16="http://schemas.microsoft.com/office/drawing/2014/main" id="{9C5AE0C1-8B6F-45B1-BDC2-168740771087}"/>
              </a:ext>
            </a:extLst>
          </p:cNvPr>
          <p:cNvGrpSpPr/>
          <p:nvPr/>
        </p:nvGrpSpPr>
        <p:grpSpPr>
          <a:xfrm>
            <a:off x="288001" y="3709988"/>
            <a:ext cx="2857400" cy="2730500"/>
            <a:chOff x="565150" y="1387416"/>
            <a:chExt cx="8779862" cy="1094620"/>
          </a:xfrm>
        </p:grpSpPr>
        <p:sp>
          <p:nvSpPr>
            <p:cNvPr id="131" name="Rectangle 130">
              <a:extLst>
                <a:ext uri="{FF2B5EF4-FFF2-40B4-BE49-F238E27FC236}">
                  <a16:creationId xmlns:a16="http://schemas.microsoft.com/office/drawing/2014/main" id="{13099D19-9DAD-466E-8033-8B4811BDE0B2}"/>
                </a:ext>
              </a:extLst>
            </p:cNvPr>
            <p:cNvSpPr/>
            <p:nvPr/>
          </p:nvSpPr>
          <p:spPr>
            <a:xfrm>
              <a:off x="565150" y="1557489"/>
              <a:ext cx="8779862" cy="924547"/>
            </a:xfrm>
            <a:prstGeom prst="rect">
              <a:avLst/>
            </a:prstGeom>
            <a:ln w="12700">
              <a:solidFill>
                <a:srgbClr val="003963"/>
              </a:solidFill>
            </a:ln>
          </p:spPr>
          <p:txBody>
            <a:bodyPr lIns="108000" tIns="108000" rIns="108000" bIns="108000" anchor="t"/>
            <a:lstStyle/>
            <a:p>
              <a:pPr marL="285750" indent="-285750">
                <a:spcBef>
                  <a:spcPts val="300"/>
                </a:spcBef>
                <a:spcAft>
                  <a:spcPts val="300"/>
                </a:spcAft>
                <a:buClr>
                  <a:srgbClr val="0072C6">
                    <a:lumMod val="75000"/>
                  </a:srgbClr>
                </a:buClr>
                <a:buFont typeface="Arial" panose="020B0604020202020204" pitchFamily="34" charset="0"/>
                <a:buChar char="•"/>
                <a:defRPr/>
              </a:pPr>
              <a:endParaRPr lang="en-GB" sz="1200" dirty="0">
                <a:latin typeface="Arial"/>
                <a:cs typeface="Arial"/>
              </a:endParaRPr>
            </a:p>
          </p:txBody>
        </p:sp>
        <p:sp>
          <p:nvSpPr>
            <p:cNvPr id="132" name="object 23">
              <a:extLst>
                <a:ext uri="{FF2B5EF4-FFF2-40B4-BE49-F238E27FC236}">
                  <a16:creationId xmlns:a16="http://schemas.microsoft.com/office/drawing/2014/main" id="{35D2FEFF-8F36-4E95-8706-C663A9EC1B39}"/>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GP Dashboard v PRIMIS Population</a:t>
              </a:r>
            </a:p>
          </p:txBody>
        </p:sp>
      </p:grpSp>
      <p:graphicFrame>
        <p:nvGraphicFramePr>
          <p:cNvPr id="147" name="Chart 146">
            <a:extLst>
              <a:ext uri="{FF2B5EF4-FFF2-40B4-BE49-F238E27FC236}">
                <a16:creationId xmlns:a16="http://schemas.microsoft.com/office/drawing/2014/main" id="{C532E015-821D-4785-BA13-2534A769DBB1}"/>
              </a:ext>
            </a:extLst>
          </p:cNvPr>
          <p:cNvGraphicFramePr/>
          <p:nvPr>
            <p:custDataLst>
              <p:tags r:id="rId3"/>
            </p:custDataLst>
          </p:nvPr>
        </p:nvGraphicFramePr>
        <p:xfrm>
          <a:off x="204788" y="1901825"/>
          <a:ext cx="3022600" cy="1593850"/>
        </p:xfrm>
        <a:graphic>
          <a:graphicData uri="http://schemas.openxmlformats.org/drawingml/2006/chart">
            <c:chart xmlns:c="http://schemas.openxmlformats.org/drawingml/2006/chart" xmlns:r="http://schemas.openxmlformats.org/officeDocument/2006/relationships" r:id="rId75"/>
          </a:graphicData>
        </a:graphic>
      </p:graphicFrame>
      <p:sp>
        <p:nvSpPr>
          <p:cNvPr id="224" name="Text Placeholder 2">
            <a:extLst>
              <a:ext uri="{FF2B5EF4-FFF2-40B4-BE49-F238E27FC236}">
                <a16:creationId xmlns:a16="http://schemas.microsoft.com/office/drawing/2014/main" id="{FE06ACFE-E4D6-411B-9ADC-FFC9D7DBBDF4}"/>
              </a:ext>
            </a:extLst>
          </p:cNvPr>
          <p:cNvSpPr>
            <a:spLocks noGrp="1"/>
          </p:cNvSpPr>
          <p:nvPr>
            <p:custDataLst>
              <p:tags r:id="rId4"/>
            </p:custDataLst>
          </p:nvPr>
        </p:nvSpPr>
        <p:spPr bwMode="gray">
          <a:xfrm>
            <a:off x="1484313" y="2624138"/>
            <a:ext cx="465138" cy="330200"/>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A333148-1F72-4D65-B096-5FF85B8FE075}" type="datetime'''''''''''4''''''''''''''''''''''''''''''7''8'''''''''''''''''">
              <a:rPr lang="en-GB" altLang="en-US" sz="1200" smtClean="0">
                <a:cs typeface="+mn-cs"/>
              </a:rPr>
              <a:pPr/>
              <a:t>478</a:t>
            </a:fld>
            <a:br>
              <a:rPr lang="en-GB" altLang="en-US" sz="1200">
                <a:effectLst/>
                <a:cs typeface="+mn-cs"/>
              </a:rPr>
            </a:br>
            <a:r>
              <a:rPr lang="en-GB" altLang="en-US" sz="1200">
                <a:effectLst/>
                <a:cs typeface="+mn-cs"/>
              </a:rPr>
              <a:t>(</a:t>
            </a:r>
            <a:fld id="{914CC07F-2FFF-4A8E-A11A-B39860DD2D2C}" type="datetime'87''''''''''''''''''''''''''''%'''''''''''''''">
              <a:rPr lang="en-GB" altLang="en-US" sz="1200" smtClean="0">
                <a:cs typeface="+mn-cs"/>
              </a:rPr>
              <a:pPr/>
              <a:t>87%</a:t>
            </a:fld>
            <a:r>
              <a:rPr lang="en-GB" altLang="en-US" sz="1200">
                <a:effectLst/>
                <a:cs typeface="+mn-cs"/>
              </a:rPr>
              <a:t>)</a:t>
            </a:r>
            <a:endParaRPr lang="en-GB" sz="1200" dirty="0">
              <a:cs typeface="+mn-cs"/>
            </a:endParaRPr>
          </a:p>
        </p:txBody>
      </p:sp>
      <p:sp>
        <p:nvSpPr>
          <p:cNvPr id="223" name="Text Placeholder 2">
            <a:extLst>
              <a:ext uri="{FF2B5EF4-FFF2-40B4-BE49-F238E27FC236}">
                <a16:creationId xmlns:a16="http://schemas.microsoft.com/office/drawing/2014/main" id="{FE06ACFE-E4D6-411B-9ADC-FFC9D7DBBDF4}"/>
              </a:ext>
            </a:extLst>
          </p:cNvPr>
          <p:cNvSpPr>
            <a:spLocks noGrp="1"/>
          </p:cNvSpPr>
          <p:nvPr>
            <p:custDataLst>
              <p:tags r:id="rId5"/>
            </p:custDataLst>
          </p:nvPr>
        </p:nvSpPr>
        <p:spPr bwMode="gray">
          <a:xfrm>
            <a:off x="1484313" y="1909763"/>
            <a:ext cx="465138" cy="330200"/>
          </a:xfrm>
          <a:prstGeom prst="rect">
            <a:avLst/>
          </a:prstGeom>
          <a:solidFill>
            <a:schemeClr val="accent6"/>
          </a:solidFill>
          <a:ln>
            <a:noFill/>
          </a:ln>
          <a:effec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69366E5-0E56-4611-8010-C8D1A0C2A0B0}" type="datetime'''''''''''6''''''''''9'''''''''''''''''''''''''''''">
              <a:rPr lang="en-GB" altLang="en-US" sz="1200" smtClean="0">
                <a:solidFill>
                  <a:schemeClr val="bg1"/>
                </a:solidFill>
                <a:effectLst/>
                <a:cs typeface="+mn-cs"/>
              </a:rPr>
              <a:pPr/>
              <a:t>69</a:t>
            </a:fld>
            <a:br>
              <a:rPr lang="en-GB" altLang="en-US" sz="1200">
                <a:solidFill>
                  <a:schemeClr val="bg1"/>
                </a:solidFill>
                <a:effectLst/>
                <a:cs typeface="+mn-cs"/>
              </a:rPr>
            </a:br>
            <a:r>
              <a:rPr lang="en-GB" altLang="en-US" sz="1200">
                <a:solidFill>
                  <a:schemeClr val="bg1"/>
                </a:solidFill>
                <a:effectLst/>
                <a:cs typeface="+mn-cs"/>
              </a:rPr>
              <a:t>(</a:t>
            </a:r>
            <a:fld id="{4EB743E5-D5D9-415E-85CF-2D60EC3A3D49}" type="datetime'''''''''''''''''1''3''''''''''''''''''''''''%'''''''''''''">
              <a:rPr lang="en-GB" altLang="en-US" sz="1200" smtClean="0">
                <a:solidFill>
                  <a:schemeClr val="bg1"/>
                </a:solidFill>
                <a:effectLst/>
                <a:cs typeface="+mn-cs"/>
              </a:rPr>
              <a:pPr/>
              <a:t>13%</a:t>
            </a:fld>
            <a:r>
              <a:rPr lang="en-GB" altLang="en-US" sz="1200">
                <a:solidFill>
                  <a:schemeClr val="bg1"/>
                </a:solidFill>
                <a:effectLst/>
                <a:cs typeface="+mn-cs"/>
              </a:rPr>
              <a:t>)</a:t>
            </a:r>
            <a:endParaRPr lang="en-GB" sz="1200" dirty="0">
              <a:solidFill>
                <a:schemeClr val="bg1"/>
              </a:solidFill>
              <a:cs typeface="+mn-cs"/>
            </a:endParaRPr>
          </a:p>
        </p:txBody>
      </p:sp>
      <p:sp>
        <p:nvSpPr>
          <p:cNvPr id="138" name="Text Placeholder 2">
            <a:extLst>
              <a:ext uri="{FF2B5EF4-FFF2-40B4-BE49-F238E27FC236}">
                <a16:creationId xmlns:a16="http://schemas.microsoft.com/office/drawing/2014/main" id="{AB3A56E7-59B0-4DF4-9166-3A73FD1FEB49}"/>
              </a:ext>
            </a:extLst>
          </p:cNvPr>
          <p:cNvSpPr>
            <a:spLocks noGrp="1"/>
          </p:cNvSpPr>
          <p:nvPr>
            <p:custDataLst>
              <p:tags r:id="rId6"/>
            </p:custDataLst>
          </p:nvPr>
        </p:nvSpPr>
        <p:spPr bwMode="auto">
          <a:xfrm>
            <a:off x="1317625" y="3463925"/>
            <a:ext cx="7969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2CC5856-6162-46F8-8A16-1D7867E7184A}" type="datetime'''''S''''ou''''t''''''''''h'' ''''''W''e''''''''s''''''t'''''">
              <a:rPr lang="en-GB" altLang="en-US" sz="1200" smtClean="0">
                <a:cs typeface="+mn-cs"/>
              </a:rPr>
              <a:pPr/>
              <a:t>South West</a:t>
            </a:fld>
            <a:endParaRPr lang="en-GB" sz="1200" dirty="0">
              <a:cs typeface="+mn-cs"/>
            </a:endParaRPr>
          </a:p>
        </p:txBody>
      </p:sp>
      <p:sp>
        <p:nvSpPr>
          <p:cNvPr id="181" name="Text Placeholder 2">
            <a:extLst>
              <a:ext uri="{FF2B5EF4-FFF2-40B4-BE49-F238E27FC236}">
                <a16:creationId xmlns:a16="http://schemas.microsoft.com/office/drawing/2014/main" id="{FE06ACFE-E4D6-411B-9ADC-FFC9D7DBBDF4}"/>
              </a:ext>
            </a:extLst>
          </p:cNvPr>
          <p:cNvSpPr>
            <a:spLocks noGrp="1"/>
          </p:cNvSpPr>
          <p:nvPr>
            <p:custDataLst>
              <p:tags r:id="rId7"/>
            </p:custDataLst>
          </p:nvPr>
        </p:nvSpPr>
        <p:spPr bwMode="gray">
          <a:xfrm>
            <a:off x="1560513" y="1744663"/>
            <a:ext cx="3127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202D705-2440-4994-BBA6-794B8C4A4597}" type="datetime'''''''''''''''''''''''''''''54''''''''7'">
              <a:rPr lang="en-GB" altLang="en-US" sz="1200" smtClean="0">
                <a:cs typeface="+mn-cs"/>
              </a:rPr>
              <a:pPr/>
              <a:t>547</a:t>
            </a:fld>
            <a:endParaRPr lang="en-GB" sz="1200" dirty="0">
              <a:cs typeface="+mn-cs"/>
            </a:endParaRPr>
          </a:p>
        </p:txBody>
      </p:sp>
      <p:sp>
        <p:nvSpPr>
          <p:cNvPr id="22" name="Rectangle 21">
            <a:extLst>
              <a:ext uri="{FF2B5EF4-FFF2-40B4-BE49-F238E27FC236}">
                <a16:creationId xmlns:a16="http://schemas.microsoft.com/office/drawing/2014/main" id="{F2077F82-1C54-4C6B-8E21-6BCD365FBD41}"/>
              </a:ext>
            </a:extLst>
          </p:cNvPr>
          <p:cNvSpPr/>
          <p:nvPr>
            <p:custDataLst>
              <p:tags r:id="rId8"/>
            </p:custDataLst>
          </p:nvPr>
        </p:nvSpPr>
        <p:spPr bwMode="auto">
          <a:xfrm>
            <a:off x="541338" y="1479550"/>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A945797A-030B-4B73-ADC7-CEC27C0D195B}"/>
              </a:ext>
            </a:extLst>
          </p:cNvPr>
          <p:cNvSpPr/>
          <p:nvPr>
            <p:custDataLst>
              <p:tags r:id="rId9"/>
            </p:custDataLst>
          </p:nvPr>
        </p:nvSpPr>
        <p:spPr bwMode="auto">
          <a:xfrm>
            <a:off x="1641475" y="1479550"/>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Text Placeholder 2">
            <a:extLst>
              <a:ext uri="{FF2B5EF4-FFF2-40B4-BE49-F238E27FC236}">
                <a16:creationId xmlns:a16="http://schemas.microsoft.com/office/drawing/2014/main" id="{FE06ACFE-E4D6-411B-9ADC-FFC9D7DBBDF4}"/>
              </a:ext>
            </a:extLst>
          </p:cNvPr>
          <p:cNvSpPr>
            <a:spLocks noGrp="1"/>
          </p:cNvSpPr>
          <p:nvPr>
            <p:custDataLst>
              <p:tags r:id="rId10"/>
            </p:custDataLst>
          </p:nvPr>
        </p:nvSpPr>
        <p:spPr bwMode="auto">
          <a:xfrm>
            <a:off x="806450" y="1487488"/>
            <a:ext cx="7334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4B2AC50A-F445-4B28-80E1-092302DA99FA}" type="datetime'''''''''''''''''''''''Co''''''''m''''''pl''e''t''e''''''d'''">
              <a:rPr lang="en-GB" altLang="en-US" sz="1200" smtClean="0">
                <a:effectLst/>
                <a:cs typeface="+mn-cs"/>
              </a:rPr>
              <a:pPr marL="0" indent="0">
                <a:spcBef>
                  <a:spcPct val="0"/>
                </a:spcBef>
                <a:spcAft>
                  <a:spcPct val="0"/>
                </a:spcAft>
                <a:buNone/>
              </a:pPr>
              <a:t>Completed</a:t>
            </a:fld>
            <a:endParaRPr lang="en-GB" sz="1200" dirty="0">
              <a:cs typeface="+mn-cs"/>
            </a:endParaRPr>
          </a:p>
        </p:txBody>
      </p:sp>
      <p:sp>
        <p:nvSpPr>
          <p:cNvPr id="187" name="Text Placeholder 2">
            <a:extLst>
              <a:ext uri="{FF2B5EF4-FFF2-40B4-BE49-F238E27FC236}">
                <a16:creationId xmlns:a16="http://schemas.microsoft.com/office/drawing/2014/main" id="{FE06ACFE-E4D6-411B-9ADC-FFC9D7DBBDF4}"/>
              </a:ext>
            </a:extLst>
          </p:cNvPr>
          <p:cNvSpPr>
            <a:spLocks noGrp="1"/>
          </p:cNvSpPr>
          <p:nvPr>
            <p:custDataLst>
              <p:tags r:id="rId11"/>
            </p:custDataLst>
          </p:nvPr>
        </p:nvSpPr>
        <p:spPr bwMode="auto">
          <a:xfrm>
            <a:off x="1906588" y="1487488"/>
            <a:ext cx="919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3EE20E26-1CB3-4D44-AE76-3A1914948072}" type="datetime'No R''''e''''s''p''''''''''''''''''''''''o''''''n''''s''e'">
              <a:rPr lang="en-GB" altLang="en-US" sz="1200" smtClean="0">
                <a:effectLst/>
                <a:cs typeface="+mn-cs"/>
              </a:rPr>
              <a:pPr marL="0" indent="0">
                <a:spcBef>
                  <a:spcPct val="0"/>
                </a:spcBef>
                <a:spcAft>
                  <a:spcPct val="0"/>
                </a:spcAft>
                <a:buNone/>
              </a:pPr>
              <a:t>No Response</a:t>
            </a:fld>
            <a:endParaRPr lang="en-GB" sz="1200" dirty="0">
              <a:cs typeface="+mn-cs"/>
            </a:endParaRPr>
          </a:p>
        </p:txBody>
      </p:sp>
      <p:graphicFrame>
        <p:nvGraphicFramePr>
          <p:cNvPr id="141" name="Chart 140">
            <a:extLst>
              <a:ext uri="{FF2B5EF4-FFF2-40B4-BE49-F238E27FC236}">
                <a16:creationId xmlns:a16="http://schemas.microsoft.com/office/drawing/2014/main" id="{51AEEF9A-BCDF-4DDD-AC56-94EDB7E4873C}"/>
              </a:ext>
            </a:extLst>
          </p:cNvPr>
          <p:cNvGraphicFramePr/>
          <p:nvPr>
            <p:custDataLst>
              <p:tags r:id="rId12"/>
            </p:custDataLst>
          </p:nvPr>
        </p:nvGraphicFramePr>
        <p:xfrm>
          <a:off x="204788" y="4733925"/>
          <a:ext cx="3022600" cy="1487488"/>
        </p:xfrm>
        <a:graphic>
          <a:graphicData uri="http://schemas.openxmlformats.org/drawingml/2006/chart">
            <c:chart xmlns:c="http://schemas.openxmlformats.org/drawingml/2006/chart" xmlns:r="http://schemas.openxmlformats.org/officeDocument/2006/relationships" r:id="rId76"/>
          </a:graphicData>
        </a:graphic>
      </p:graphicFrame>
      <p:cxnSp>
        <p:nvCxnSpPr>
          <p:cNvPr id="353" name="Straight Connector 352">
            <a:extLst>
              <a:ext uri="{FF2B5EF4-FFF2-40B4-BE49-F238E27FC236}">
                <a16:creationId xmlns:a16="http://schemas.microsoft.com/office/drawing/2014/main" id="{9CA59D05-8C02-4D80-AA36-77038DF93A8B}"/>
              </a:ext>
            </a:extLst>
          </p:cNvPr>
          <p:cNvCxnSpPr/>
          <p:nvPr>
            <p:custDataLst>
              <p:tags r:id="rId13"/>
            </p:custDataLst>
          </p:nvPr>
        </p:nvCxnSpPr>
        <p:spPr bwMode="auto">
          <a:xfrm>
            <a:off x="1001713" y="4511675"/>
            <a:ext cx="1428750"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54" name="Straight Connector 353">
            <a:extLst>
              <a:ext uri="{FF2B5EF4-FFF2-40B4-BE49-F238E27FC236}">
                <a16:creationId xmlns:a16="http://schemas.microsoft.com/office/drawing/2014/main" id="{166DAB4B-08CE-4C6A-A36E-168CD48622B0}"/>
              </a:ext>
            </a:extLst>
          </p:cNvPr>
          <p:cNvCxnSpPr/>
          <p:nvPr>
            <p:custDataLst>
              <p:tags r:id="rId14"/>
            </p:custDataLst>
          </p:nvPr>
        </p:nvCxnSpPr>
        <p:spPr bwMode="auto">
          <a:xfrm>
            <a:off x="2430463" y="4511675"/>
            <a:ext cx="0" cy="720725"/>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352" name="Straight Connector 351">
            <a:extLst>
              <a:ext uri="{FF2B5EF4-FFF2-40B4-BE49-F238E27FC236}">
                <a16:creationId xmlns:a16="http://schemas.microsoft.com/office/drawing/2014/main" id="{5ACB491A-0D2F-4828-998D-4DBCC2D87779}"/>
              </a:ext>
            </a:extLst>
          </p:cNvPr>
          <p:cNvCxnSpPr/>
          <p:nvPr>
            <p:custDataLst>
              <p:tags r:id="rId15"/>
            </p:custDataLst>
          </p:nvPr>
        </p:nvCxnSpPr>
        <p:spPr bwMode="auto">
          <a:xfrm flipV="1">
            <a:off x="1001713" y="4511675"/>
            <a:ext cx="0" cy="7620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96" name="Text Placeholder 2">
            <a:extLst>
              <a:ext uri="{FF2B5EF4-FFF2-40B4-BE49-F238E27FC236}">
                <a16:creationId xmlns:a16="http://schemas.microsoft.com/office/drawing/2014/main" id="{FE06ACFE-E4D6-411B-9ADC-FFC9D7DBBDF4}"/>
              </a:ext>
            </a:extLst>
          </p:cNvPr>
          <p:cNvSpPr>
            <a:spLocks noGrp="1"/>
          </p:cNvSpPr>
          <p:nvPr>
            <p:custDataLst>
              <p:tags r:id="rId16"/>
            </p:custDataLst>
          </p:nvPr>
        </p:nvSpPr>
        <p:spPr bwMode="gray">
          <a:xfrm>
            <a:off x="2058988" y="5716588"/>
            <a:ext cx="7445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dirty="0">
                <a:effectLst/>
                <a:latin typeface="Arial" panose="020B0604020202020204" pitchFamily="34" charset="0"/>
              </a:rPr>
              <a:t>38 returns</a:t>
            </a:r>
            <a:endParaRPr lang="en-GB" sz="1200" dirty="0">
              <a:latin typeface="Arial" panose="020B0604020202020204" pitchFamily="34" charset="0"/>
            </a:endParaRPr>
          </a:p>
        </p:txBody>
      </p:sp>
      <p:sp>
        <p:nvSpPr>
          <p:cNvPr id="199" name="Text Placeholder 2">
            <a:extLst>
              <a:ext uri="{FF2B5EF4-FFF2-40B4-BE49-F238E27FC236}">
                <a16:creationId xmlns:a16="http://schemas.microsoft.com/office/drawing/2014/main" id="{D66B60A6-9443-4AB6-A930-BB6FAD4532F4}"/>
              </a:ext>
            </a:extLst>
          </p:cNvPr>
          <p:cNvSpPr>
            <a:spLocks noGrp="1"/>
          </p:cNvSpPr>
          <p:nvPr>
            <p:custDataLst>
              <p:tags r:id="rId17"/>
            </p:custDataLst>
          </p:nvPr>
        </p:nvSpPr>
        <p:spPr bwMode="auto">
          <a:xfrm>
            <a:off x="493713" y="6189663"/>
            <a:ext cx="10175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449EB75-A51D-466E-9851-33D7F8D2F55F}" type="datetime'''G''''''P ''D''''ash''bo''''a''''''''''''''''r''''''d'''''">
              <a:rPr lang="en-GB" altLang="en-US" sz="1200" smtClean="0">
                <a:cs typeface="+mn-cs"/>
              </a:rPr>
              <a:pPr/>
              <a:t>GP Dashboard</a:t>
            </a:fld>
            <a:endParaRPr lang="en-GB" sz="1200" dirty="0">
              <a:cs typeface="+mn-cs"/>
            </a:endParaRPr>
          </a:p>
        </p:txBody>
      </p:sp>
      <p:sp>
        <p:nvSpPr>
          <p:cNvPr id="117" name="Text Placeholder 2">
            <a:extLst>
              <a:ext uri="{FF2B5EF4-FFF2-40B4-BE49-F238E27FC236}">
                <a16:creationId xmlns:a16="http://schemas.microsoft.com/office/drawing/2014/main" id="{FE06ACFE-E4D6-411B-9ADC-FFC9D7DBBDF4}"/>
              </a:ext>
            </a:extLst>
          </p:cNvPr>
          <p:cNvSpPr>
            <a:spLocks noGrp="1"/>
          </p:cNvSpPr>
          <p:nvPr>
            <p:custDataLst>
              <p:tags r:id="rId18"/>
            </p:custDataLst>
          </p:nvPr>
        </p:nvSpPr>
        <p:spPr bwMode="gray">
          <a:xfrm>
            <a:off x="782638" y="4625975"/>
            <a:ext cx="4397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760BEAA-17D1-497E-A16F-79998066418D}" type="datetime'''''''''''''''''''''''7,5''''''''1''2'''''''''''''''">
              <a:rPr lang="en-GB" altLang="en-US" sz="1200" smtClean="0">
                <a:effectLst/>
                <a:latin typeface="Arial" panose="020B0604020202020204" pitchFamily="34" charset="0"/>
              </a:rPr>
              <a:pPr marL="0" indent="0" algn="ctr">
                <a:spcBef>
                  <a:spcPct val="0"/>
                </a:spcBef>
                <a:spcAft>
                  <a:spcPct val="0"/>
                </a:spcAft>
                <a:buNone/>
              </a:pPr>
              <a:t>7,512</a:t>
            </a:fld>
            <a:endParaRPr lang="en-GB" sz="1200" dirty="0">
              <a:latin typeface="Arial" panose="020B0604020202020204" pitchFamily="34" charset="0"/>
            </a:endParaRPr>
          </a:p>
        </p:txBody>
      </p:sp>
      <p:sp>
        <p:nvSpPr>
          <p:cNvPr id="207" name="Text Placeholder 2">
            <a:extLst>
              <a:ext uri="{FF2B5EF4-FFF2-40B4-BE49-F238E27FC236}">
                <a16:creationId xmlns:a16="http://schemas.microsoft.com/office/drawing/2014/main" id="{1DA9AC43-FCAF-4754-A4E1-F621ED62B99D}"/>
              </a:ext>
            </a:extLst>
          </p:cNvPr>
          <p:cNvSpPr>
            <a:spLocks noGrp="1"/>
          </p:cNvSpPr>
          <p:nvPr>
            <p:custDataLst>
              <p:tags r:id="rId19"/>
            </p:custDataLst>
          </p:nvPr>
        </p:nvSpPr>
        <p:spPr bwMode="auto">
          <a:xfrm>
            <a:off x="2162175" y="6189663"/>
            <a:ext cx="538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DCB3F0C-AE56-4BC8-8BFE-79F0BEDE4B2C}" type="datetime'''P''''''''''''''''''''''''''''R''''''I''''M''I''''''S'''''''">
              <a:rPr lang="en-GB" altLang="en-US" sz="1200" smtClean="0">
                <a:cs typeface="+mn-cs"/>
              </a:rPr>
              <a:pPr/>
              <a:t>PRIMIS</a:t>
            </a:fld>
            <a:endParaRPr lang="en-GB" sz="1200" dirty="0">
              <a:cs typeface="+mn-cs"/>
            </a:endParaRPr>
          </a:p>
        </p:txBody>
      </p:sp>
      <p:sp>
        <p:nvSpPr>
          <p:cNvPr id="94" name="Text Placeholder 2">
            <a:extLst>
              <a:ext uri="{FF2B5EF4-FFF2-40B4-BE49-F238E27FC236}">
                <a16:creationId xmlns:a16="http://schemas.microsoft.com/office/drawing/2014/main" id="{FE06ACFE-E4D6-411B-9ADC-FFC9D7DBBDF4}"/>
              </a:ext>
            </a:extLst>
          </p:cNvPr>
          <p:cNvSpPr>
            <a:spLocks noGrp="1"/>
          </p:cNvSpPr>
          <p:nvPr>
            <p:custDataLst>
              <p:tags r:id="rId20"/>
            </p:custDataLst>
          </p:nvPr>
        </p:nvSpPr>
        <p:spPr bwMode="gray">
          <a:xfrm>
            <a:off x="2211388" y="5270500"/>
            <a:ext cx="4397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DA33F7A-7A06-43F4-90E1-B7BFC3B35D38}" type="datetime'''''''''''''3'''',''''8''5''''''''''''''4'''''''''''''''''">
              <a:rPr lang="en-GB" altLang="en-US" sz="1200" smtClean="0">
                <a:effectLst/>
                <a:latin typeface="Arial" panose="020B0604020202020204" pitchFamily="34" charset="0"/>
              </a:rPr>
              <a:pPr marL="0" indent="0" algn="ctr">
                <a:spcBef>
                  <a:spcPct val="0"/>
                </a:spcBef>
                <a:spcAft>
                  <a:spcPct val="0"/>
                </a:spcAft>
                <a:buNone/>
              </a:pPr>
              <a:t>3,854</a:t>
            </a:fld>
            <a:endParaRPr lang="en-GB" sz="1200" dirty="0">
              <a:latin typeface="Arial" panose="020B0604020202020204" pitchFamily="34" charset="0"/>
            </a:endParaRPr>
          </a:p>
        </p:txBody>
      </p:sp>
      <p:sp>
        <p:nvSpPr>
          <p:cNvPr id="137" name="Text Placeholder 2">
            <a:extLst>
              <a:ext uri="{FF2B5EF4-FFF2-40B4-BE49-F238E27FC236}">
                <a16:creationId xmlns:a16="http://schemas.microsoft.com/office/drawing/2014/main" id="{FE06ACFE-E4D6-411B-9ADC-FFC9D7DBBDF4}"/>
              </a:ext>
            </a:extLst>
          </p:cNvPr>
          <p:cNvSpPr>
            <a:spLocks noGrp="1"/>
          </p:cNvSpPr>
          <p:nvPr>
            <p:custDataLst>
              <p:tags r:id="rId21"/>
            </p:custDataLst>
          </p:nvPr>
        </p:nvSpPr>
        <p:spPr bwMode="gray">
          <a:xfrm>
            <a:off x="630238" y="5394325"/>
            <a:ext cx="7445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200" dirty="0">
                <a:solidFill>
                  <a:schemeClr val="bg1"/>
                </a:solidFill>
                <a:effectLst/>
                <a:latin typeface="Arial" panose="020B0604020202020204" pitchFamily="34" charset="0"/>
              </a:rPr>
              <a:t>51 returns</a:t>
            </a:r>
            <a:endParaRPr lang="en-GB" sz="1200" dirty="0">
              <a:solidFill>
                <a:schemeClr val="bg1"/>
              </a:solidFill>
              <a:latin typeface="Arial" panose="020B0604020202020204" pitchFamily="34" charset="0"/>
            </a:endParaRPr>
          </a:p>
        </p:txBody>
      </p:sp>
      <p:sp>
        <p:nvSpPr>
          <p:cNvPr id="350" name="Text Placeholder 2">
            <a:extLst>
              <a:ext uri="{FF2B5EF4-FFF2-40B4-BE49-F238E27FC236}">
                <a16:creationId xmlns:a16="http://schemas.microsoft.com/office/drawing/2014/main" id="{FE06ACFE-E4D6-411B-9ADC-FFC9D7DBBDF4}"/>
              </a:ext>
            </a:extLst>
          </p:cNvPr>
          <p:cNvSpPr>
            <a:spLocks noGrp="1"/>
          </p:cNvSpPr>
          <p:nvPr>
            <p:custDataLst>
              <p:tags r:id="rId22"/>
            </p:custDataLst>
          </p:nvPr>
        </p:nvSpPr>
        <p:spPr bwMode="auto">
          <a:xfrm>
            <a:off x="1411288" y="4394200"/>
            <a:ext cx="609600" cy="234950"/>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79B3FDA-E848-4C6A-8C11-E41934D1DD97}" type="datetime'''''''-''''3'',''''''''''6''''''5''''''''''''''''8'">
              <a:rPr lang="en-GB" altLang="en-US" sz="1200" b="1" smtClean="0">
                <a:effectLst/>
                <a:cs typeface="+mn-cs"/>
              </a:rPr>
              <a:pPr/>
              <a:t>-3,658</a:t>
            </a:fld>
            <a:endParaRPr lang="en-GB" sz="1200" b="1" dirty="0">
              <a:cs typeface="+mn-cs"/>
            </a:endParaRPr>
          </a:p>
        </p:txBody>
      </p:sp>
      <p:graphicFrame>
        <p:nvGraphicFramePr>
          <p:cNvPr id="145" name="Chart 144">
            <a:extLst>
              <a:ext uri="{FF2B5EF4-FFF2-40B4-BE49-F238E27FC236}">
                <a16:creationId xmlns:a16="http://schemas.microsoft.com/office/drawing/2014/main" id="{D9BA935A-7B95-49C3-A016-B508C6EB1649}"/>
              </a:ext>
            </a:extLst>
          </p:cNvPr>
          <p:cNvGraphicFramePr/>
          <p:nvPr>
            <p:custDataLst>
              <p:tags r:id="rId23"/>
            </p:custDataLst>
          </p:nvPr>
        </p:nvGraphicFramePr>
        <p:xfrm>
          <a:off x="3171825" y="1893888"/>
          <a:ext cx="3022600" cy="1593850"/>
        </p:xfrm>
        <a:graphic>
          <a:graphicData uri="http://schemas.openxmlformats.org/drawingml/2006/chart">
            <c:chart xmlns:c="http://schemas.openxmlformats.org/drawingml/2006/chart" xmlns:r="http://schemas.openxmlformats.org/officeDocument/2006/relationships" r:id="rId77"/>
          </a:graphicData>
        </a:graphic>
      </p:graphicFrame>
      <p:sp>
        <p:nvSpPr>
          <p:cNvPr id="235" name="Text Placeholder 2">
            <a:extLst>
              <a:ext uri="{FF2B5EF4-FFF2-40B4-BE49-F238E27FC236}">
                <a16:creationId xmlns:a16="http://schemas.microsoft.com/office/drawing/2014/main" id="{D7E245A8-945E-4E70-B306-BC7ED725C3E4}"/>
              </a:ext>
            </a:extLst>
          </p:cNvPr>
          <p:cNvSpPr>
            <a:spLocks noGrp="1"/>
          </p:cNvSpPr>
          <p:nvPr>
            <p:custDataLst>
              <p:tags r:id="rId24"/>
            </p:custDataLst>
          </p:nvPr>
        </p:nvSpPr>
        <p:spPr bwMode="auto">
          <a:xfrm>
            <a:off x="3908425" y="3476625"/>
            <a:ext cx="15509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01CFC13-97FE-480A-998A-E825D9ADCD1F}" type="datetime'GP'''' D''a''''s''''''''''hboard A''c''c''''e''''''''s''s'''">
              <a:rPr lang="en-GB" altLang="en-US" sz="1200" smtClean="0">
                <a:cs typeface="+mn-cs"/>
              </a:rPr>
              <a:pPr/>
              <a:t>GP Dashboard Access</a:t>
            </a:fld>
            <a:endParaRPr lang="en-GB" sz="1200" dirty="0">
              <a:cs typeface="+mn-cs"/>
            </a:endParaRPr>
          </a:p>
        </p:txBody>
      </p:sp>
      <p:sp>
        <p:nvSpPr>
          <p:cNvPr id="237" name="Text Placeholder 2">
            <a:extLst>
              <a:ext uri="{FF2B5EF4-FFF2-40B4-BE49-F238E27FC236}">
                <a16:creationId xmlns:a16="http://schemas.microsoft.com/office/drawing/2014/main" id="{0AF311BF-3B56-44C7-8F7B-8CCBE5961EFE}"/>
              </a:ext>
            </a:extLst>
          </p:cNvPr>
          <p:cNvSpPr>
            <a:spLocks noGrp="1"/>
          </p:cNvSpPr>
          <p:nvPr>
            <p:custDataLst>
              <p:tags r:id="rId25"/>
            </p:custDataLst>
          </p:nvPr>
        </p:nvSpPr>
        <p:spPr bwMode="gray">
          <a:xfrm>
            <a:off x="4502150" y="2462213"/>
            <a:ext cx="3635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6C10500-3BD9-4021-A97C-8CF547634B40}" type="datetime'8''''''''''''''''''''''''''''0''''''''''%'''''''''''''''''''">
              <a:rPr lang="en-GB" altLang="en-US" sz="1200" smtClean="0">
                <a:solidFill>
                  <a:schemeClr val="bg1"/>
                </a:solidFill>
                <a:cs typeface="+mn-cs"/>
              </a:rPr>
              <a:pPr/>
              <a:t>80%</a:t>
            </a:fld>
            <a:endParaRPr lang="en-GB" sz="1200" dirty="0">
              <a:solidFill>
                <a:schemeClr val="bg1"/>
              </a:solidFill>
              <a:cs typeface="+mn-cs"/>
            </a:endParaRPr>
          </a:p>
        </p:txBody>
      </p:sp>
      <p:sp>
        <p:nvSpPr>
          <p:cNvPr id="238" name="Text Placeholder 2">
            <a:extLst>
              <a:ext uri="{FF2B5EF4-FFF2-40B4-BE49-F238E27FC236}">
                <a16:creationId xmlns:a16="http://schemas.microsoft.com/office/drawing/2014/main" id="{C5DCFC73-DE66-441F-B79F-09CF3AF8EF38}"/>
              </a:ext>
            </a:extLst>
          </p:cNvPr>
          <p:cNvSpPr>
            <a:spLocks noGrp="1"/>
          </p:cNvSpPr>
          <p:nvPr>
            <p:custDataLst>
              <p:tags r:id="rId26"/>
            </p:custDataLst>
          </p:nvPr>
        </p:nvSpPr>
        <p:spPr bwMode="gray">
          <a:xfrm>
            <a:off x="4502150" y="3114675"/>
            <a:ext cx="363538" cy="165100"/>
          </a:xfrm>
          <a:prstGeom prst="rect">
            <a:avLst/>
          </a:prstGeom>
          <a:noFill/>
          <a:ln>
            <a:noFill/>
          </a:ln>
          <a:effectLst/>
          <a:extLst>
            <a:ext uri="{909E8E84-426E-40DD-AFC4-6F175D3DCCD1}">
              <a14:hiddenFill xmlns:a14="http://schemas.microsoft.com/office/drawing/2010/main">
                <a:solidFill>
                  <a:srgbClr val="E5546C"/>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E01A6B1-493C-4257-887C-3F4F8563F383}" type="datetime'''1''2''''''''''''''''''''''''''''%'''''''''''''''">
              <a:rPr lang="en-GB" altLang="en-US" sz="1200" smtClean="0">
                <a:solidFill>
                  <a:schemeClr val="bg1"/>
                </a:solidFill>
                <a:cs typeface="+mn-cs"/>
              </a:rPr>
              <a:pPr/>
              <a:t>12%</a:t>
            </a:fld>
            <a:endParaRPr lang="en-GB" sz="1200" dirty="0">
              <a:solidFill>
                <a:schemeClr val="bg1"/>
              </a:solidFill>
              <a:cs typeface="+mn-cs"/>
            </a:endParaRPr>
          </a:p>
        </p:txBody>
      </p:sp>
      <p:sp>
        <p:nvSpPr>
          <p:cNvPr id="249" name="Text Placeholder 2">
            <a:extLst>
              <a:ext uri="{FF2B5EF4-FFF2-40B4-BE49-F238E27FC236}">
                <a16:creationId xmlns:a16="http://schemas.microsoft.com/office/drawing/2014/main" id="{1106F77B-C0E9-4E0E-AB58-FA1A095022E1}"/>
              </a:ext>
            </a:extLst>
          </p:cNvPr>
          <p:cNvSpPr>
            <a:spLocks noGrp="1"/>
          </p:cNvSpPr>
          <p:nvPr>
            <p:custDataLst>
              <p:tags r:id="rId27"/>
            </p:custDataLst>
          </p:nvPr>
        </p:nvSpPr>
        <p:spPr bwMode="gray">
          <a:xfrm>
            <a:off x="4543425" y="3260725"/>
            <a:ext cx="279400" cy="165100"/>
          </a:xfrm>
          <a:prstGeom prst="rect">
            <a:avLst/>
          </a:prstGeom>
          <a:solidFill>
            <a:srgbClr val="C0C0C0"/>
          </a:solidFill>
          <a:ln>
            <a:noFill/>
          </a:ln>
          <a:effec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7EFEC55-3E3F-4F11-A4D1-48ABC6CAA1FD}" type="datetime'''''''''''''''''9%'''''''''''''''''''''''''''''">
              <a:rPr lang="en-GB" altLang="en-US" sz="1200" smtClean="0">
                <a:effectLst/>
                <a:cs typeface="+mn-cs"/>
              </a:rPr>
              <a:pPr/>
              <a:t>9%</a:t>
            </a:fld>
            <a:endParaRPr lang="en-GB" sz="1200" dirty="0">
              <a:cs typeface="+mn-cs"/>
            </a:endParaRPr>
          </a:p>
        </p:txBody>
      </p:sp>
      <p:sp>
        <p:nvSpPr>
          <p:cNvPr id="236" name="Text Placeholder 2">
            <a:extLst>
              <a:ext uri="{FF2B5EF4-FFF2-40B4-BE49-F238E27FC236}">
                <a16:creationId xmlns:a16="http://schemas.microsoft.com/office/drawing/2014/main" id="{0CB56C39-BFBF-4085-8AA7-152BDFE3E7A6}"/>
              </a:ext>
            </a:extLst>
          </p:cNvPr>
          <p:cNvSpPr>
            <a:spLocks noGrp="1"/>
          </p:cNvSpPr>
          <p:nvPr>
            <p:custDataLst>
              <p:tags r:id="rId28"/>
            </p:custDataLst>
          </p:nvPr>
        </p:nvSpPr>
        <p:spPr bwMode="gray">
          <a:xfrm>
            <a:off x="4568825" y="1785938"/>
            <a:ext cx="2286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EC4191D-F82C-4342-812F-B364FE497F7D}" type="datetime'''''''''''''''''''''6''''''''''''''''''9'''''''''''''''">
              <a:rPr lang="en-GB" altLang="en-US" sz="1200" smtClean="0">
                <a:cs typeface="+mn-cs"/>
              </a:rPr>
              <a:pPr/>
              <a:t>69</a:t>
            </a:fld>
            <a:endParaRPr lang="en-GB" sz="1200" dirty="0">
              <a:cs typeface="+mn-cs"/>
            </a:endParaRPr>
          </a:p>
        </p:txBody>
      </p:sp>
      <p:sp>
        <p:nvSpPr>
          <p:cNvPr id="239" name="Rectangle 238">
            <a:extLst>
              <a:ext uri="{FF2B5EF4-FFF2-40B4-BE49-F238E27FC236}">
                <a16:creationId xmlns:a16="http://schemas.microsoft.com/office/drawing/2014/main" id="{379684F0-A298-4072-B2B9-8B3364664BE4}"/>
              </a:ext>
            </a:extLst>
          </p:cNvPr>
          <p:cNvSpPr/>
          <p:nvPr>
            <p:custDataLst>
              <p:tags r:id="rId29"/>
            </p:custDataLst>
          </p:nvPr>
        </p:nvSpPr>
        <p:spPr bwMode="auto">
          <a:xfrm>
            <a:off x="3451225" y="1479550"/>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0" name="Rectangle 239">
            <a:extLst>
              <a:ext uri="{FF2B5EF4-FFF2-40B4-BE49-F238E27FC236}">
                <a16:creationId xmlns:a16="http://schemas.microsoft.com/office/drawing/2014/main" id="{122429BF-F3F3-4A6A-8C9D-C2E75F50986A}"/>
              </a:ext>
            </a:extLst>
          </p:cNvPr>
          <p:cNvSpPr/>
          <p:nvPr>
            <p:custDataLst>
              <p:tags r:id="rId30"/>
            </p:custDataLst>
          </p:nvPr>
        </p:nvSpPr>
        <p:spPr bwMode="auto">
          <a:xfrm>
            <a:off x="4065588" y="1479550"/>
            <a:ext cx="214313" cy="160338"/>
          </a:xfrm>
          <a:prstGeom prst="rect">
            <a:avLst/>
          </a:prstGeom>
          <a:solidFill>
            <a:srgbClr val="E5546C"/>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F09FB2B3-4B61-46D1-BB1A-A877CD31491D}"/>
              </a:ext>
            </a:extLst>
          </p:cNvPr>
          <p:cNvSpPr/>
          <p:nvPr>
            <p:custDataLst>
              <p:tags r:id="rId31"/>
            </p:custDataLst>
          </p:nvPr>
        </p:nvSpPr>
        <p:spPr bwMode="auto">
          <a:xfrm>
            <a:off x="4625975" y="1479550"/>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Text Placeholder 2">
            <a:extLst>
              <a:ext uri="{FF2B5EF4-FFF2-40B4-BE49-F238E27FC236}">
                <a16:creationId xmlns:a16="http://schemas.microsoft.com/office/drawing/2014/main" id="{65AC9759-CBEF-4BDB-B92A-81C4AB14DD32}"/>
              </a:ext>
            </a:extLst>
          </p:cNvPr>
          <p:cNvSpPr>
            <a:spLocks noGrp="1"/>
          </p:cNvSpPr>
          <p:nvPr>
            <p:custDataLst>
              <p:tags r:id="rId32"/>
            </p:custDataLst>
          </p:nvPr>
        </p:nvSpPr>
        <p:spPr bwMode="auto">
          <a:xfrm>
            <a:off x="3716338" y="1487488"/>
            <a:ext cx="2476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22737EEF-A7AC-464E-8229-05023CC2E3B6}" type="datetime'''''''''''''Y''''''''''''''e''''''''''''''''''''''''''''''s'''">
              <a:rPr lang="en-GB" altLang="en-US" sz="1200" smtClean="0">
                <a:cs typeface="+mn-cs"/>
              </a:rPr>
              <a:pPr/>
              <a:t>Yes</a:t>
            </a:fld>
            <a:endParaRPr lang="en-GB" sz="1200" dirty="0">
              <a:cs typeface="+mn-cs"/>
            </a:endParaRPr>
          </a:p>
        </p:txBody>
      </p:sp>
      <p:sp>
        <p:nvSpPr>
          <p:cNvPr id="248" name="Text Placeholder 2">
            <a:extLst>
              <a:ext uri="{FF2B5EF4-FFF2-40B4-BE49-F238E27FC236}">
                <a16:creationId xmlns:a16="http://schemas.microsoft.com/office/drawing/2014/main" id="{5E45ED78-07FC-4F8A-93CD-A5D42B544735}"/>
              </a:ext>
            </a:extLst>
          </p:cNvPr>
          <p:cNvSpPr>
            <a:spLocks noGrp="1"/>
          </p:cNvSpPr>
          <p:nvPr>
            <p:custDataLst>
              <p:tags r:id="rId33"/>
            </p:custDataLst>
          </p:nvPr>
        </p:nvSpPr>
        <p:spPr bwMode="auto">
          <a:xfrm>
            <a:off x="4891088" y="1487488"/>
            <a:ext cx="7191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17F6DC82-65B6-4F26-A8B8-BFD7B05C6154}" type="datetime'''B''l''ank'''' ''''''''''''''''/ ''''''''''''''''''''''N''A'">
              <a:rPr lang="en-GB" altLang="en-US" sz="1200" smtClean="0">
                <a:cs typeface="+mn-cs"/>
              </a:rPr>
              <a:pPr/>
              <a:t>Blank / NA</a:t>
            </a:fld>
            <a:endParaRPr lang="en-GB" sz="1200" dirty="0">
              <a:cs typeface="+mn-cs"/>
            </a:endParaRPr>
          </a:p>
        </p:txBody>
      </p:sp>
      <p:sp>
        <p:nvSpPr>
          <p:cNvPr id="242" name="Text Placeholder 2">
            <a:extLst>
              <a:ext uri="{FF2B5EF4-FFF2-40B4-BE49-F238E27FC236}">
                <a16:creationId xmlns:a16="http://schemas.microsoft.com/office/drawing/2014/main" id="{D97460B1-8D63-440B-BAE9-AC6578CDF0F6}"/>
              </a:ext>
            </a:extLst>
          </p:cNvPr>
          <p:cNvSpPr>
            <a:spLocks noGrp="1"/>
          </p:cNvSpPr>
          <p:nvPr>
            <p:custDataLst>
              <p:tags r:id="rId34"/>
            </p:custDataLst>
          </p:nvPr>
        </p:nvSpPr>
        <p:spPr bwMode="auto">
          <a:xfrm>
            <a:off x="4330700" y="1487488"/>
            <a:ext cx="1936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9D9133B0-D6F4-4655-9C8B-92112EF72443}" type="datetime'''''N''''''''''''''''''''''''''o'''''''''''''''''">
              <a:rPr lang="en-GB" altLang="en-US" sz="1200" smtClean="0">
                <a:cs typeface="+mn-cs"/>
              </a:rPr>
              <a:pPr/>
              <a:t>No</a:t>
            </a:fld>
            <a:endParaRPr lang="en-GB" sz="1200" dirty="0">
              <a:cs typeface="+mn-cs"/>
            </a:endParaRPr>
          </a:p>
        </p:txBody>
      </p:sp>
      <p:graphicFrame>
        <p:nvGraphicFramePr>
          <p:cNvPr id="115" name="Chart 114">
            <a:extLst>
              <a:ext uri="{FF2B5EF4-FFF2-40B4-BE49-F238E27FC236}">
                <a16:creationId xmlns:a16="http://schemas.microsoft.com/office/drawing/2014/main" id="{7FD8A5A4-E211-468E-B2BF-BADD8929CB28}"/>
              </a:ext>
            </a:extLst>
          </p:cNvPr>
          <p:cNvGraphicFramePr/>
          <p:nvPr>
            <p:custDataLst>
              <p:tags r:id="rId35"/>
            </p:custDataLst>
          </p:nvPr>
        </p:nvGraphicFramePr>
        <p:xfrm>
          <a:off x="6137275" y="1893888"/>
          <a:ext cx="3022600" cy="1593850"/>
        </p:xfrm>
        <a:graphic>
          <a:graphicData uri="http://schemas.openxmlformats.org/drawingml/2006/chart">
            <c:chart xmlns:c="http://schemas.openxmlformats.org/drawingml/2006/chart" xmlns:r="http://schemas.openxmlformats.org/officeDocument/2006/relationships" r:id="rId78"/>
          </a:graphicData>
        </a:graphic>
      </p:graphicFrame>
      <p:sp>
        <p:nvSpPr>
          <p:cNvPr id="258" name="Text Placeholder 2">
            <a:extLst>
              <a:ext uri="{FF2B5EF4-FFF2-40B4-BE49-F238E27FC236}">
                <a16:creationId xmlns:a16="http://schemas.microsoft.com/office/drawing/2014/main" id="{FC21FBE0-6556-4A8A-B360-18DCA7441544}"/>
              </a:ext>
            </a:extLst>
          </p:cNvPr>
          <p:cNvSpPr>
            <a:spLocks noGrp="1"/>
          </p:cNvSpPr>
          <p:nvPr>
            <p:custDataLst>
              <p:tags r:id="rId36"/>
            </p:custDataLst>
          </p:nvPr>
        </p:nvSpPr>
        <p:spPr bwMode="gray">
          <a:xfrm>
            <a:off x="7467600" y="2452688"/>
            <a:ext cx="3635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0621B18-3F1F-4918-9582-CD57062181AA}" type="datetime'''''''''''''''''''7''8''''''''''''%'''''''''''''''''''''''''">
              <a:rPr lang="en-GB" altLang="en-US" sz="1200" smtClean="0">
                <a:solidFill>
                  <a:schemeClr val="bg1"/>
                </a:solidFill>
                <a:cs typeface="+mn-cs"/>
              </a:rPr>
              <a:pPr/>
              <a:t>78%</a:t>
            </a:fld>
            <a:endParaRPr lang="en-GB" sz="1200" dirty="0">
              <a:solidFill>
                <a:schemeClr val="bg1"/>
              </a:solidFill>
              <a:cs typeface="+mn-cs"/>
            </a:endParaRPr>
          </a:p>
        </p:txBody>
      </p:sp>
      <p:sp>
        <p:nvSpPr>
          <p:cNvPr id="262" name="Text Placeholder 2">
            <a:extLst>
              <a:ext uri="{FF2B5EF4-FFF2-40B4-BE49-F238E27FC236}">
                <a16:creationId xmlns:a16="http://schemas.microsoft.com/office/drawing/2014/main" id="{A9F128CC-4C9A-4542-9742-CD2E8F1F01BB}"/>
              </a:ext>
            </a:extLst>
          </p:cNvPr>
          <p:cNvSpPr>
            <a:spLocks noGrp="1"/>
          </p:cNvSpPr>
          <p:nvPr>
            <p:custDataLst>
              <p:tags r:id="rId37"/>
            </p:custDataLst>
          </p:nvPr>
        </p:nvSpPr>
        <p:spPr bwMode="auto">
          <a:xfrm>
            <a:off x="6899275" y="3455988"/>
            <a:ext cx="15001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35C0FE9-398F-47E7-955D-8291E3CD8431}" type="datetime'''''''GP D''''a''shb''oa''r''d ''I''n''''v''''''i''tes'''">
              <a:rPr lang="en-GB" altLang="en-US" sz="1200" smtClean="0">
                <a:cs typeface="+mn-cs"/>
              </a:rPr>
              <a:pPr/>
              <a:t>GP Dashboard Invites</a:t>
            </a:fld>
            <a:endParaRPr lang="en-GB" sz="1200" dirty="0">
              <a:cs typeface="+mn-cs"/>
            </a:endParaRPr>
          </a:p>
        </p:txBody>
      </p:sp>
      <p:sp>
        <p:nvSpPr>
          <p:cNvPr id="260" name="Text Placeholder 2">
            <a:extLst>
              <a:ext uri="{FF2B5EF4-FFF2-40B4-BE49-F238E27FC236}">
                <a16:creationId xmlns:a16="http://schemas.microsoft.com/office/drawing/2014/main" id="{66394A1C-FDD3-44C6-AFD4-B8992261C9A3}"/>
              </a:ext>
            </a:extLst>
          </p:cNvPr>
          <p:cNvSpPr>
            <a:spLocks noGrp="1"/>
          </p:cNvSpPr>
          <p:nvPr>
            <p:custDataLst>
              <p:tags r:id="rId38"/>
            </p:custDataLst>
          </p:nvPr>
        </p:nvSpPr>
        <p:spPr bwMode="gray">
          <a:xfrm>
            <a:off x="7467599" y="3094038"/>
            <a:ext cx="363538" cy="165100"/>
          </a:xfrm>
          <a:prstGeom prst="rect">
            <a:avLst/>
          </a:prstGeom>
          <a:noFill/>
          <a:ln>
            <a:noFill/>
          </a:ln>
          <a:effectLst/>
          <a:extLst>
            <a:ext uri="{909E8E84-426E-40DD-AFC4-6F175D3DCCD1}">
              <a14:hiddenFill xmlns:a14="http://schemas.microsoft.com/office/drawing/2010/main">
                <a:solidFill>
                  <a:srgbClr val="E5546C"/>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FF8EAD4-5ABD-4EA5-BC31-1FCE8DC56CB5}" type="datetime'''''''''''''''''''''1''2''''''''''''''%'''''''''''''''''''''''">
              <a:rPr lang="en-GB" altLang="en-US" sz="1200" smtClean="0">
                <a:solidFill>
                  <a:schemeClr val="bg1"/>
                </a:solidFill>
                <a:cs typeface="+mn-cs"/>
              </a:rPr>
              <a:pPr/>
              <a:t>12%</a:t>
            </a:fld>
            <a:endParaRPr lang="en-GB" sz="1200" dirty="0">
              <a:solidFill>
                <a:schemeClr val="bg1"/>
              </a:solidFill>
              <a:cs typeface="+mn-cs"/>
            </a:endParaRPr>
          </a:p>
        </p:txBody>
      </p:sp>
      <p:sp>
        <p:nvSpPr>
          <p:cNvPr id="259" name="Text Placeholder 2">
            <a:extLst>
              <a:ext uri="{FF2B5EF4-FFF2-40B4-BE49-F238E27FC236}">
                <a16:creationId xmlns:a16="http://schemas.microsoft.com/office/drawing/2014/main" id="{6E7970A5-F698-422E-AE50-5E6C2FF00C46}"/>
              </a:ext>
            </a:extLst>
          </p:cNvPr>
          <p:cNvSpPr>
            <a:spLocks noGrp="1"/>
          </p:cNvSpPr>
          <p:nvPr>
            <p:custDataLst>
              <p:tags r:id="rId39"/>
            </p:custDataLst>
          </p:nvPr>
        </p:nvSpPr>
        <p:spPr bwMode="gray">
          <a:xfrm>
            <a:off x="7467600" y="3249613"/>
            <a:ext cx="363538" cy="165100"/>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DBCF1AA-0D25-4819-8A83-FFBA632B7B91}" type="datetime'''''''''1''''''''''''''''''''''''''''0''''%'''''''''''">
              <a:rPr lang="en-GB" altLang="en-US" sz="1200" smtClean="0">
                <a:cs typeface="+mn-cs"/>
              </a:rPr>
              <a:pPr/>
              <a:t>10%</a:t>
            </a:fld>
            <a:endParaRPr lang="en-GB" sz="1200" dirty="0">
              <a:cs typeface="+mn-cs"/>
            </a:endParaRPr>
          </a:p>
        </p:txBody>
      </p:sp>
      <p:sp>
        <p:nvSpPr>
          <p:cNvPr id="261" name="Text Placeholder 2">
            <a:extLst>
              <a:ext uri="{FF2B5EF4-FFF2-40B4-BE49-F238E27FC236}">
                <a16:creationId xmlns:a16="http://schemas.microsoft.com/office/drawing/2014/main" id="{9F2495AA-3BD4-41D9-A521-B401DFDA415D}"/>
              </a:ext>
            </a:extLst>
          </p:cNvPr>
          <p:cNvSpPr>
            <a:spLocks noGrp="1"/>
          </p:cNvSpPr>
          <p:nvPr>
            <p:custDataLst>
              <p:tags r:id="rId40"/>
            </p:custDataLst>
          </p:nvPr>
        </p:nvSpPr>
        <p:spPr bwMode="gray">
          <a:xfrm>
            <a:off x="7534275" y="1785938"/>
            <a:ext cx="2286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E0A2634-FE57-41CB-AB8C-CD7844F29C52}" type="datetime'''69'''''''">
              <a:rPr lang="en-GB" altLang="en-US" sz="1200" smtClean="0">
                <a:cs typeface="+mn-cs"/>
              </a:rPr>
              <a:pPr/>
              <a:t>69</a:t>
            </a:fld>
            <a:endParaRPr lang="en-GB" sz="1200" dirty="0">
              <a:cs typeface="+mn-cs"/>
            </a:endParaRPr>
          </a:p>
        </p:txBody>
      </p:sp>
      <p:sp>
        <p:nvSpPr>
          <p:cNvPr id="265" name="Rectangle 264">
            <a:extLst>
              <a:ext uri="{FF2B5EF4-FFF2-40B4-BE49-F238E27FC236}">
                <a16:creationId xmlns:a16="http://schemas.microsoft.com/office/drawing/2014/main" id="{41B45A23-1744-4566-BC55-4272B9FF7500}"/>
              </a:ext>
            </a:extLst>
          </p:cNvPr>
          <p:cNvSpPr/>
          <p:nvPr>
            <p:custDataLst>
              <p:tags r:id="rId41"/>
            </p:custDataLst>
          </p:nvPr>
        </p:nvSpPr>
        <p:spPr bwMode="auto">
          <a:xfrm>
            <a:off x="7673975" y="1479550"/>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Rectangle 262">
            <a:extLst>
              <a:ext uri="{FF2B5EF4-FFF2-40B4-BE49-F238E27FC236}">
                <a16:creationId xmlns:a16="http://schemas.microsoft.com/office/drawing/2014/main" id="{698FBE5C-92F3-480D-B19C-282BA6CD2F8C}"/>
              </a:ext>
            </a:extLst>
          </p:cNvPr>
          <p:cNvSpPr/>
          <p:nvPr>
            <p:custDataLst>
              <p:tags r:id="rId42"/>
            </p:custDataLst>
          </p:nvPr>
        </p:nvSpPr>
        <p:spPr bwMode="auto">
          <a:xfrm>
            <a:off x="6499225" y="1479550"/>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Rectangle 263">
            <a:extLst>
              <a:ext uri="{FF2B5EF4-FFF2-40B4-BE49-F238E27FC236}">
                <a16:creationId xmlns:a16="http://schemas.microsoft.com/office/drawing/2014/main" id="{5DC83861-7E4A-4A5F-AA62-7008D42A0181}"/>
              </a:ext>
            </a:extLst>
          </p:cNvPr>
          <p:cNvSpPr/>
          <p:nvPr>
            <p:custDataLst>
              <p:tags r:id="rId43"/>
            </p:custDataLst>
          </p:nvPr>
        </p:nvSpPr>
        <p:spPr bwMode="auto">
          <a:xfrm>
            <a:off x="7113588" y="1479550"/>
            <a:ext cx="214313" cy="160338"/>
          </a:xfrm>
          <a:prstGeom prst="rect">
            <a:avLst/>
          </a:prstGeom>
          <a:solidFill>
            <a:srgbClr val="E5546C"/>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Text Placeholder 2">
            <a:extLst>
              <a:ext uri="{FF2B5EF4-FFF2-40B4-BE49-F238E27FC236}">
                <a16:creationId xmlns:a16="http://schemas.microsoft.com/office/drawing/2014/main" id="{C429AA6C-26A9-4D94-BA31-81275FFE14E4}"/>
              </a:ext>
            </a:extLst>
          </p:cNvPr>
          <p:cNvSpPr>
            <a:spLocks noGrp="1"/>
          </p:cNvSpPr>
          <p:nvPr>
            <p:custDataLst>
              <p:tags r:id="rId44"/>
            </p:custDataLst>
          </p:nvPr>
        </p:nvSpPr>
        <p:spPr bwMode="auto">
          <a:xfrm>
            <a:off x="6764338" y="1487488"/>
            <a:ext cx="2476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5557FFDF-E427-47B3-85AD-4CA66F998D2B}" type="datetime'''''''''''''Y''''e''''''''''''''''''''''''''s'''''''">
              <a:rPr lang="en-GB" altLang="en-US" sz="1200" smtClean="0">
                <a:cs typeface="+mn-cs"/>
              </a:rPr>
              <a:pPr/>
              <a:t>Yes</a:t>
            </a:fld>
            <a:endParaRPr lang="en-GB" sz="1200" dirty="0">
              <a:cs typeface="+mn-cs"/>
            </a:endParaRPr>
          </a:p>
        </p:txBody>
      </p:sp>
      <p:sp>
        <p:nvSpPr>
          <p:cNvPr id="267" name="Text Placeholder 2">
            <a:extLst>
              <a:ext uri="{FF2B5EF4-FFF2-40B4-BE49-F238E27FC236}">
                <a16:creationId xmlns:a16="http://schemas.microsoft.com/office/drawing/2014/main" id="{F9D379E0-C8C3-448C-98D3-F6FDE58C8C56}"/>
              </a:ext>
            </a:extLst>
          </p:cNvPr>
          <p:cNvSpPr>
            <a:spLocks noGrp="1"/>
          </p:cNvSpPr>
          <p:nvPr>
            <p:custDataLst>
              <p:tags r:id="rId45"/>
            </p:custDataLst>
          </p:nvPr>
        </p:nvSpPr>
        <p:spPr bwMode="auto">
          <a:xfrm>
            <a:off x="7378700" y="1487488"/>
            <a:ext cx="1936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2A04A1B4-6F53-4E37-96FA-858CB55726E1}" type="datetime'''''''''''''''''''''''''''''''''''''''''''''''No'''''">
              <a:rPr lang="en-GB" altLang="en-US" sz="1200" smtClean="0">
                <a:cs typeface="+mn-cs"/>
              </a:rPr>
              <a:pPr/>
              <a:t>No</a:t>
            </a:fld>
            <a:endParaRPr lang="en-GB" sz="1200" dirty="0">
              <a:cs typeface="+mn-cs"/>
            </a:endParaRPr>
          </a:p>
        </p:txBody>
      </p:sp>
      <p:sp>
        <p:nvSpPr>
          <p:cNvPr id="268" name="Text Placeholder 2">
            <a:extLst>
              <a:ext uri="{FF2B5EF4-FFF2-40B4-BE49-F238E27FC236}">
                <a16:creationId xmlns:a16="http://schemas.microsoft.com/office/drawing/2014/main" id="{205DFFA2-74A6-4673-9C0C-80ABF6747F18}"/>
              </a:ext>
            </a:extLst>
          </p:cNvPr>
          <p:cNvSpPr>
            <a:spLocks noGrp="1"/>
          </p:cNvSpPr>
          <p:nvPr>
            <p:custDataLst>
              <p:tags r:id="rId46"/>
            </p:custDataLst>
          </p:nvPr>
        </p:nvSpPr>
        <p:spPr bwMode="auto">
          <a:xfrm>
            <a:off x="7939088" y="1487488"/>
            <a:ext cx="7191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17D19CCA-3DF5-4514-9BFA-305FC839DF0E}" type="datetime'''''''B''''l''an''''''''k'''' /'' ''''''''N''''''''''''''''A'">
              <a:rPr lang="en-GB" altLang="en-US" sz="1200" smtClean="0">
                <a:cs typeface="+mn-cs"/>
              </a:rPr>
              <a:pPr/>
              <a:t>Blank / NA</a:t>
            </a:fld>
            <a:endParaRPr lang="en-GB" sz="1200" dirty="0">
              <a:cs typeface="+mn-cs"/>
            </a:endParaRPr>
          </a:p>
        </p:txBody>
      </p:sp>
      <p:graphicFrame>
        <p:nvGraphicFramePr>
          <p:cNvPr id="106" name="Chart 105">
            <a:extLst>
              <a:ext uri="{FF2B5EF4-FFF2-40B4-BE49-F238E27FC236}">
                <a16:creationId xmlns:a16="http://schemas.microsoft.com/office/drawing/2014/main" id="{5F670D6C-5484-4DBD-9DFC-C6C6663BA402}"/>
              </a:ext>
            </a:extLst>
          </p:cNvPr>
          <p:cNvGraphicFramePr/>
          <p:nvPr>
            <p:custDataLst>
              <p:tags r:id="rId47"/>
            </p:custDataLst>
          </p:nvPr>
        </p:nvGraphicFramePr>
        <p:xfrm>
          <a:off x="3171825" y="4733925"/>
          <a:ext cx="3022600" cy="1497013"/>
        </p:xfrm>
        <a:graphic>
          <a:graphicData uri="http://schemas.openxmlformats.org/drawingml/2006/chart">
            <c:chart xmlns:c="http://schemas.openxmlformats.org/drawingml/2006/chart" xmlns:r="http://schemas.openxmlformats.org/officeDocument/2006/relationships" r:id="rId79"/>
          </a:graphicData>
        </a:graphic>
      </p:graphicFrame>
      <p:sp>
        <p:nvSpPr>
          <p:cNvPr id="286" name="Text Placeholder 2">
            <a:extLst>
              <a:ext uri="{FF2B5EF4-FFF2-40B4-BE49-F238E27FC236}">
                <a16:creationId xmlns:a16="http://schemas.microsoft.com/office/drawing/2014/main" id="{46DDDB25-CBE8-4AFC-8E34-36B4EBCE5F84}"/>
              </a:ext>
            </a:extLst>
          </p:cNvPr>
          <p:cNvSpPr>
            <a:spLocks noGrp="1"/>
          </p:cNvSpPr>
          <p:nvPr>
            <p:custDataLst>
              <p:tags r:id="rId48"/>
            </p:custDataLst>
          </p:nvPr>
        </p:nvSpPr>
        <p:spPr bwMode="auto">
          <a:xfrm>
            <a:off x="4148138" y="6199188"/>
            <a:ext cx="10715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1DEB2FE-F6E1-4738-A0D7-83CC02B2CBB9}" type="datetime'''''P''RI''M''''IS ''A''c''''''''ce''s''s'''''''''''''''''''''">
              <a:rPr lang="en-GB" altLang="en-US" sz="1200" smtClean="0">
                <a:cs typeface="+mn-cs"/>
              </a:rPr>
              <a:pPr/>
              <a:t>PRIMIS Access</a:t>
            </a:fld>
            <a:endParaRPr lang="en-GB" sz="1200" dirty="0">
              <a:cs typeface="+mn-cs"/>
            </a:endParaRPr>
          </a:p>
        </p:txBody>
      </p:sp>
      <p:sp>
        <p:nvSpPr>
          <p:cNvPr id="283" name="Text Placeholder 2">
            <a:extLst>
              <a:ext uri="{FF2B5EF4-FFF2-40B4-BE49-F238E27FC236}">
                <a16:creationId xmlns:a16="http://schemas.microsoft.com/office/drawing/2014/main" id="{5B649DB8-A220-4FD9-8122-2390380C3F6D}"/>
              </a:ext>
            </a:extLst>
          </p:cNvPr>
          <p:cNvSpPr>
            <a:spLocks noGrp="1"/>
          </p:cNvSpPr>
          <p:nvPr>
            <p:custDataLst>
              <p:tags r:id="rId49"/>
            </p:custDataLst>
          </p:nvPr>
        </p:nvSpPr>
        <p:spPr bwMode="gray">
          <a:xfrm>
            <a:off x="4502150" y="5978525"/>
            <a:ext cx="363538" cy="165100"/>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116AB69-5D01-47EB-8F87-1243F3245F22}" type="datetime'''''''''''''''''''''''''1''''''''''3''%'''">
              <a:rPr lang="en-GB" altLang="en-US" sz="1200" smtClean="0">
                <a:cs typeface="+mn-cs"/>
              </a:rPr>
              <a:pPr/>
              <a:t>13%</a:t>
            </a:fld>
            <a:endParaRPr lang="en-GB" sz="1200" dirty="0">
              <a:cs typeface="+mn-cs"/>
            </a:endParaRPr>
          </a:p>
        </p:txBody>
      </p:sp>
      <p:sp>
        <p:nvSpPr>
          <p:cNvPr id="284" name="Text Placeholder 2">
            <a:extLst>
              <a:ext uri="{FF2B5EF4-FFF2-40B4-BE49-F238E27FC236}">
                <a16:creationId xmlns:a16="http://schemas.microsoft.com/office/drawing/2014/main" id="{3E46031F-4F07-4256-A65F-00945EF2D7DC}"/>
              </a:ext>
            </a:extLst>
          </p:cNvPr>
          <p:cNvSpPr>
            <a:spLocks noGrp="1"/>
          </p:cNvSpPr>
          <p:nvPr>
            <p:custDataLst>
              <p:tags r:id="rId50"/>
            </p:custDataLst>
          </p:nvPr>
        </p:nvSpPr>
        <p:spPr bwMode="gray">
          <a:xfrm>
            <a:off x="4502150" y="5003800"/>
            <a:ext cx="3635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2700096-E284-4412-9C32-4EDB997253BC}" type="datetime'''''''''4''1''''''''''''%'''''">
              <a:rPr lang="en-GB" altLang="en-US" sz="1200" smtClean="0">
                <a:solidFill>
                  <a:schemeClr val="bg1"/>
                </a:solidFill>
                <a:cs typeface="+mn-cs"/>
              </a:rPr>
              <a:pPr/>
              <a:t>41%</a:t>
            </a:fld>
            <a:endParaRPr lang="en-GB" sz="1200" dirty="0">
              <a:solidFill>
                <a:schemeClr val="bg1"/>
              </a:solidFill>
              <a:cs typeface="+mn-cs"/>
            </a:endParaRPr>
          </a:p>
        </p:txBody>
      </p:sp>
      <p:sp>
        <p:nvSpPr>
          <p:cNvPr id="285" name="Text Placeholder 2">
            <a:extLst>
              <a:ext uri="{FF2B5EF4-FFF2-40B4-BE49-F238E27FC236}">
                <a16:creationId xmlns:a16="http://schemas.microsoft.com/office/drawing/2014/main" id="{BCDFB5D1-196D-4F42-9350-6CE88F856101}"/>
              </a:ext>
            </a:extLst>
          </p:cNvPr>
          <p:cNvSpPr>
            <a:spLocks noGrp="1"/>
          </p:cNvSpPr>
          <p:nvPr>
            <p:custDataLst>
              <p:tags r:id="rId51"/>
            </p:custDataLst>
          </p:nvPr>
        </p:nvSpPr>
        <p:spPr bwMode="gray">
          <a:xfrm>
            <a:off x="4502150" y="5583238"/>
            <a:ext cx="363538" cy="165100"/>
          </a:xfrm>
          <a:prstGeom prst="rect">
            <a:avLst/>
          </a:prstGeom>
          <a:noFill/>
          <a:ln>
            <a:noFill/>
          </a:ln>
          <a:effectLst/>
          <a:extLst>
            <a:ext uri="{909E8E84-426E-40DD-AFC4-6F175D3DCCD1}">
              <a14:hiddenFill xmlns:a14="http://schemas.microsoft.com/office/drawing/2010/main">
                <a:solidFill>
                  <a:srgbClr val="E5546C"/>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18E53A4-CFB8-4DAC-9B57-20A86CE42027}" type="datetime'''''''''46''''''''''''%'''''">
              <a:rPr lang="en-GB" altLang="en-US" sz="1200" smtClean="0">
                <a:solidFill>
                  <a:schemeClr val="bg1"/>
                </a:solidFill>
                <a:cs typeface="+mn-cs"/>
              </a:rPr>
              <a:pPr/>
              <a:t>46%</a:t>
            </a:fld>
            <a:endParaRPr lang="en-GB" sz="1200" dirty="0">
              <a:solidFill>
                <a:schemeClr val="bg1"/>
              </a:solidFill>
              <a:cs typeface="+mn-cs"/>
            </a:endParaRPr>
          </a:p>
        </p:txBody>
      </p:sp>
      <p:sp>
        <p:nvSpPr>
          <p:cNvPr id="287" name="Text Placeholder 2">
            <a:extLst>
              <a:ext uri="{FF2B5EF4-FFF2-40B4-BE49-F238E27FC236}">
                <a16:creationId xmlns:a16="http://schemas.microsoft.com/office/drawing/2014/main" id="{84EDF272-D677-4381-A6D2-2CDC6E924E2A}"/>
              </a:ext>
            </a:extLst>
          </p:cNvPr>
          <p:cNvSpPr>
            <a:spLocks noGrp="1"/>
          </p:cNvSpPr>
          <p:nvPr>
            <p:custDataLst>
              <p:tags r:id="rId52"/>
            </p:custDataLst>
          </p:nvPr>
        </p:nvSpPr>
        <p:spPr bwMode="gray">
          <a:xfrm>
            <a:off x="4568825" y="4625975"/>
            <a:ext cx="2286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DF5183E-8C45-4E5C-9E20-AD31966DDB60}" type="datetime'''6''''''''''''''''''''''9'''''''''''''">
              <a:rPr lang="en-GB" altLang="en-US" sz="1200" smtClean="0">
                <a:cs typeface="+mn-cs"/>
              </a:rPr>
              <a:pPr/>
              <a:t>69</a:t>
            </a:fld>
            <a:endParaRPr lang="en-GB" sz="1200" dirty="0">
              <a:cs typeface="+mn-cs"/>
            </a:endParaRPr>
          </a:p>
        </p:txBody>
      </p:sp>
      <p:sp>
        <p:nvSpPr>
          <p:cNvPr id="288" name="Rectangle 287">
            <a:extLst>
              <a:ext uri="{FF2B5EF4-FFF2-40B4-BE49-F238E27FC236}">
                <a16:creationId xmlns:a16="http://schemas.microsoft.com/office/drawing/2014/main" id="{4C87F74F-B446-4D44-8808-452D23D3748E}"/>
              </a:ext>
            </a:extLst>
          </p:cNvPr>
          <p:cNvSpPr/>
          <p:nvPr>
            <p:custDataLst>
              <p:tags r:id="rId53"/>
            </p:custDataLst>
          </p:nvPr>
        </p:nvSpPr>
        <p:spPr bwMode="auto">
          <a:xfrm>
            <a:off x="3451225" y="4254500"/>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Rectangle 288">
            <a:extLst>
              <a:ext uri="{FF2B5EF4-FFF2-40B4-BE49-F238E27FC236}">
                <a16:creationId xmlns:a16="http://schemas.microsoft.com/office/drawing/2014/main" id="{9205A771-13DA-4A89-9F9A-2001CF1FE5E5}"/>
              </a:ext>
            </a:extLst>
          </p:cNvPr>
          <p:cNvSpPr/>
          <p:nvPr>
            <p:custDataLst>
              <p:tags r:id="rId54"/>
            </p:custDataLst>
          </p:nvPr>
        </p:nvSpPr>
        <p:spPr bwMode="auto">
          <a:xfrm>
            <a:off x="4065588" y="4254500"/>
            <a:ext cx="214313" cy="160338"/>
          </a:xfrm>
          <a:prstGeom prst="rect">
            <a:avLst/>
          </a:prstGeom>
          <a:solidFill>
            <a:srgbClr val="E5546C"/>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Rectangle 289">
            <a:extLst>
              <a:ext uri="{FF2B5EF4-FFF2-40B4-BE49-F238E27FC236}">
                <a16:creationId xmlns:a16="http://schemas.microsoft.com/office/drawing/2014/main" id="{3A7D4695-A61C-4E0A-B255-1177EE12BD6F}"/>
              </a:ext>
            </a:extLst>
          </p:cNvPr>
          <p:cNvSpPr/>
          <p:nvPr>
            <p:custDataLst>
              <p:tags r:id="rId55"/>
            </p:custDataLst>
          </p:nvPr>
        </p:nvSpPr>
        <p:spPr bwMode="auto">
          <a:xfrm>
            <a:off x="4625975" y="4254500"/>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Text Placeholder 2">
            <a:extLst>
              <a:ext uri="{FF2B5EF4-FFF2-40B4-BE49-F238E27FC236}">
                <a16:creationId xmlns:a16="http://schemas.microsoft.com/office/drawing/2014/main" id="{CCA10C57-FC67-4FE8-898C-AE68F5A74DC7}"/>
              </a:ext>
            </a:extLst>
          </p:cNvPr>
          <p:cNvSpPr>
            <a:spLocks noGrp="1"/>
          </p:cNvSpPr>
          <p:nvPr>
            <p:custDataLst>
              <p:tags r:id="rId56"/>
            </p:custDataLst>
          </p:nvPr>
        </p:nvSpPr>
        <p:spPr bwMode="auto">
          <a:xfrm>
            <a:off x="4891088" y="4262438"/>
            <a:ext cx="7191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3B85EBB6-61B3-4A4C-8C33-DEC83CC49B91}" type="datetime'Bl''''''''''a''''''n''''''''''k'''''' /'' N''A'''''''''">
              <a:rPr lang="en-GB" altLang="en-US" sz="1200" smtClean="0">
                <a:cs typeface="+mn-cs"/>
              </a:rPr>
              <a:pPr/>
              <a:t>Blank / NA</a:t>
            </a:fld>
            <a:endParaRPr lang="en-GB" sz="1200" dirty="0">
              <a:cs typeface="+mn-cs"/>
            </a:endParaRPr>
          </a:p>
        </p:txBody>
      </p:sp>
      <p:sp>
        <p:nvSpPr>
          <p:cNvPr id="291" name="Text Placeholder 2">
            <a:extLst>
              <a:ext uri="{FF2B5EF4-FFF2-40B4-BE49-F238E27FC236}">
                <a16:creationId xmlns:a16="http://schemas.microsoft.com/office/drawing/2014/main" id="{08E256C1-A0AA-4494-AA7D-1880B5CDFF2B}"/>
              </a:ext>
            </a:extLst>
          </p:cNvPr>
          <p:cNvSpPr>
            <a:spLocks noGrp="1"/>
          </p:cNvSpPr>
          <p:nvPr>
            <p:custDataLst>
              <p:tags r:id="rId57"/>
            </p:custDataLst>
          </p:nvPr>
        </p:nvSpPr>
        <p:spPr bwMode="auto">
          <a:xfrm>
            <a:off x="3716338" y="4262438"/>
            <a:ext cx="2476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7AF1E740-14BE-4540-BC32-E49ECB47E30E}" type="datetime'Y''''''''''''''''e''''''''s'''''''''''">
              <a:rPr lang="en-GB" altLang="en-US" sz="1200" smtClean="0">
                <a:cs typeface="+mn-cs"/>
              </a:rPr>
              <a:pPr/>
              <a:t>Yes</a:t>
            </a:fld>
            <a:endParaRPr lang="en-GB" sz="1200" dirty="0">
              <a:cs typeface="+mn-cs"/>
            </a:endParaRPr>
          </a:p>
        </p:txBody>
      </p:sp>
      <p:sp>
        <p:nvSpPr>
          <p:cNvPr id="292" name="Text Placeholder 2">
            <a:extLst>
              <a:ext uri="{FF2B5EF4-FFF2-40B4-BE49-F238E27FC236}">
                <a16:creationId xmlns:a16="http://schemas.microsoft.com/office/drawing/2014/main" id="{DCCD0A2F-8757-4D01-8616-B5C08BCED60C}"/>
              </a:ext>
            </a:extLst>
          </p:cNvPr>
          <p:cNvSpPr>
            <a:spLocks noGrp="1"/>
          </p:cNvSpPr>
          <p:nvPr>
            <p:custDataLst>
              <p:tags r:id="rId58"/>
            </p:custDataLst>
          </p:nvPr>
        </p:nvSpPr>
        <p:spPr bwMode="auto">
          <a:xfrm>
            <a:off x="4330700" y="4262438"/>
            <a:ext cx="1936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BED0CAA2-C6D5-420E-A4A4-703D82C68BCF}" type="datetime'''''''''''''''''''''''''''''''''''''''''''N''''''''''o'''''''">
              <a:rPr lang="en-GB" altLang="en-US" sz="1200" smtClean="0">
                <a:cs typeface="+mn-cs"/>
              </a:rPr>
              <a:pPr/>
              <a:t>No</a:t>
            </a:fld>
            <a:endParaRPr lang="en-GB" sz="1200" dirty="0">
              <a:cs typeface="+mn-cs"/>
            </a:endParaRPr>
          </a:p>
        </p:txBody>
      </p:sp>
      <p:graphicFrame>
        <p:nvGraphicFramePr>
          <p:cNvPr id="108" name="Chart 107">
            <a:extLst>
              <a:ext uri="{FF2B5EF4-FFF2-40B4-BE49-F238E27FC236}">
                <a16:creationId xmlns:a16="http://schemas.microsoft.com/office/drawing/2014/main" id="{35CD2FE5-E8D2-4EF9-83D2-F8F5BA35ADB7}"/>
              </a:ext>
            </a:extLst>
          </p:cNvPr>
          <p:cNvGraphicFramePr/>
          <p:nvPr>
            <p:custDataLst>
              <p:tags r:id="rId59"/>
            </p:custDataLst>
          </p:nvPr>
        </p:nvGraphicFramePr>
        <p:xfrm>
          <a:off x="6137275" y="4752975"/>
          <a:ext cx="3022600" cy="1487488"/>
        </p:xfrm>
        <a:graphic>
          <a:graphicData uri="http://schemas.openxmlformats.org/drawingml/2006/chart">
            <c:chart xmlns:c="http://schemas.openxmlformats.org/drawingml/2006/chart" xmlns:r="http://schemas.openxmlformats.org/officeDocument/2006/relationships" r:id="rId80"/>
          </a:graphicData>
        </a:graphic>
      </p:graphicFrame>
      <p:sp>
        <p:nvSpPr>
          <p:cNvPr id="301" name="Text Placeholder 2">
            <a:extLst>
              <a:ext uri="{FF2B5EF4-FFF2-40B4-BE49-F238E27FC236}">
                <a16:creationId xmlns:a16="http://schemas.microsoft.com/office/drawing/2014/main" id="{82763B56-EDCC-4C10-8435-64BBC6B3B86F}"/>
              </a:ext>
            </a:extLst>
          </p:cNvPr>
          <p:cNvSpPr>
            <a:spLocks noGrp="1"/>
          </p:cNvSpPr>
          <p:nvPr>
            <p:custDataLst>
              <p:tags r:id="rId60"/>
            </p:custDataLst>
          </p:nvPr>
        </p:nvSpPr>
        <p:spPr bwMode="auto">
          <a:xfrm>
            <a:off x="7138988" y="6208713"/>
            <a:ext cx="10207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71D0E21-7DFE-483D-8D6E-1EF02539AAC9}" type="datetime'''''P''''R''I''''''M''I''S'' ''''In''''''vit''''''''e''''s'''">
              <a:rPr lang="en-GB" altLang="en-US" sz="1200" smtClean="0">
                <a:cs typeface="+mn-cs"/>
              </a:rPr>
              <a:pPr/>
              <a:t>PRIMIS Invites</a:t>
            </a:fld>
            <a:endParaRPr lang="en-GB" sz="1200" dirty="0">
              <a:cs typeface="+mn-cs"/>
            </a:endParaRPr>
          </a:p>
        </p:txBody>
      </p:sp>
      <p:sp>
        <p:nvSpPr>
          <p:cNvPr id="149" name="Text Placeholder 2">
            <a:extLst>
              <a:ext uri="{FF2B5EF4-FFF2-40B4-BE49-F238E27FC236}">
                <a16:creationId xmlns:a16="http://schemas.microsoft.com/office/drawing/2014/main" id="{FE06ACFE-E4D6-411B-9ADC-FFC9D7DBBDF4}"/>
              </a:ext>
            </a:extLst>
          </p:cNvPr>
          <p:cNvSpPr>
            <a:spLocks noGrp="1"/>
          </p:cNvSpPr>
          <p:nvPr>
            <p:custDataLst>
              <p:tags r:id="rId61"/>
            </p:custDataLst>
          </p:nvPr>
        </p:nvSpPr>
        <p:spPr bwMode="gray">
          <a:xfrm>
            <a:off x="7467600" y="5902325"/>
            <a:ext cx="363538" cy="165100"/>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7EA8727-5297-4C77-8B8E-33F8A33F2E46}" type="datetime'2''''''''''6''''''''''%'''''''''''''''''''''''''''''''''''">
              <a:rPr lang="en-GB" altLang="en-US" sz="1200" smtClean="0">
                <a:cs typeface="+mn-cs"/>
              </a:rPr>
              <a:pPr/>
              <a:t>26%</a:t>
            </a:fld>
            <a:endParaRPr lang="en-GB" sz="1200" dirty="0">
              <a:cs typeface="+mn-cs"/>
            </a:endParaRPr>
          </a:p>
        </p:txBody>
      </p:sp>
      <p:sp>
        <p:nvSpPr>
          <p:cNvPr id="148" name="Text Placeholder 2">
            <a:extLst>
              <a:ext uri="{FF2B5EF4-FFF2-40B4-BE49-F238E27FC236}">
                <a16:creationId xmlns:a16="http://schemas.microsoft.com/office/drawing/2014/main" id="{FE06ACFE-E4D6-411B-9ADC-FFC9D7DBBDF4}"/>
              </a:ext>
            </a:extLst>
          </p:cNvPr>
          <p:cNvSpPr>
            <a:spLocks noGrp="1"/>
          </p:cNvSpPr>
          <p:nvPr>
            <p:custDataLst>
              <p:tags r:id="rId62"/>
            </p:custDataLst>
          </p:nvPr>
        </p:nvSpPr>
        <p:spPr bwMode="gray">
          <a:xfrm>
            <a:off x="7467600" y="5087938"/>
            <a:ext cx="363538" cy="165100"/>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8F58F3D-8DC2-4B14-ADDF-FEB620DE1A8D}" type="datetime'''''5''''1''''''''%'''''''''''''''">
              <a:rPr lang="en-GB" altLang="en-US" sz="1200" smtClean="0">
                <a:solidFill>
                  <a:schemeClr val="bg1"/>
                </a:solidFill>
                <a:cs typeface="+mn-cs"/>
              </a:rPr>
              <a:pPr/>
              <a:t>51%</a:t>
            </a:fld>
            <a:endParaRPr lang="en-GB" sz="1200" dirty="0">
              <a:solidFill>
                <a:schemeClr val="bg1"/>
              </a:solidFill>
              <a:cs typeface="+mn-cs"/>
            </a:endParaRPr>
          </a:p>
        </p:txBody>
      </p:sp>
      <p:sp>
        <p:nvSpPr>
          <p:cNvPr id="133" name="Text Placeholder 2">
            <a:extLst>
              <a:ext uri="{FF2B5EF4-FFF2-40B4-BE49-F238E27FC236}">
                <a16:creationId xmlns:a16="http://schemas.microsoft.com/office/drawing/2014/main" id="{FE06ACFE-E4D6-411B-9ADC-FFC9D7DBBDF4}"/>
              </a:ext>
            </a:extLst>
          </p:cNvPr>
          <p:cNvSpPr>
            <a:spLocks noGrp="1"/>
          </p:cNvSpPr>
          <p:nvPr>
            <p:custDataLst>
              <p:tags r:id="rId63"/>
            </p:custDataLst>
          </p:nvPr>
        </p:nvSpPr>
        <p:spPr bwMode="gray">
          <a:xfrm>
            <a:off x="7467600" y="5576888"/>
            <a:ext cx="363538" cy="165100"/>
          </a:xfrm>
          <a:prstGeom prst="rect">
            <a:avLst/>
          </a:prstGeom>
          <a:noFill/>
          <a:ln>
            <a:noFill/>
          </a:ln>
          <a:effectLst/>
          <a:extLst>
            <a:ext uri="{909E8E84-426E-40DD-AFC4-6F175D3DCCD1}">
              <a14:hiddenFill xmlns:a14="http://schemas.microsoft.com/office/drawing/2010/main">
                <a:solidFill>
                  <a:srgbClr val="E5546C"/>
                </a:solidFill>
              </a14:hiddenFill>
            </a:ext>
          </a:extLst>
        </p:spPr>
        <p:txBody>
          <a:bodyPr vert="horz" wrap="none" lIns="30163" tIns="0" rIns="30163"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5E176FB-97FE-4F0F-8DFD-D29B5AB5BE19}" type="datetime'''''2''''''''''''''''3''''''%'''''''''''''''''''">
              <a:rPr lang="en-GB" altLang="en-US" sz="1200" smtClean="0">
                <a:solidFill>
                  <a:schemeClr val="bg1"/>
                </a:solidFill>
                <a:cs typeface="+mn-cs"/>
              </a:rPr>
              <a:pPr/>
              <a:t>23%</a:t>
            </a:fld>
            <a:endParaRPr lang="en-GB" sz="1200" dirty="0">
              <a:solidFill>
                <a:schemeClr val="bg1"/>
              </a:solidFill>
              <a:cs typeface="+mn-cs"/>
            </a:endParaRPr>
          </a:p>
        </p:txBody>
      </p:sp>
      <p:sp>
        <p:nvSpPr>
          <p:cNvPr id="122" name="Text Placeholder 2">
            <a:extLst>
              <a:ext uri="{FF2B5EF4-FFF2-40B4-BE49-F238E27FC236}">
                <a16:creationId xmlns:a16="http://schemas.microsoft.com/office/drawing/2014/main" id="{FE06ACFE-E4D6-411B-9ADC-FFC9D7DBBDF4}"/>
              </a:ext>
            </a:extLst>
          </p:cNvPr>
          <p:cNvSpPr>
            <a:spLocks noGrp="1"/>
          </p:cNvSpPr>
          <p:nvPr>
            <p:custDataLst>
              <p:tags r:id="rId64"/>
            </p:custDataLst>
          </p:nvPr>
        </p:nvSpPr>
        <p:spPr bwMode="gray">
          <a:xfrm>
            <a:off x="7534275" y="4645025"/>
            <a:ext cx="2286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36D8420-5512-4A28-8886-87852A8A15F2}" type="datetime'''6''''''''''''''''''''9'''''''''''''''''''''''''''''''''''">
              <a:rPr lang="en-GB" altLang="en-US" sz="1200" smtClean="0">
                <a:cs typeface="+mn-cs"/>
              </a:rPr>
              <a:pPr/>
              <a:t>69</a:t>
            </a:fld>
            <a:endParaRPr lang="en-GB" sz="1200" dirty="0">
              <a:cs typeface="+mn-cs"/>
            </a:endParaRPr>
          </a:p>
        </p:txBody>
      </p:sp>
      <p:sp>
        <p:nvSpPr>
          <p:cNvPr id="305" name="Rectangle 304">
            <a:extLst>
              <a:ext uri="{FF2B5EF4-FFF2-40B4-BE49-F238E27FC236}">
                <a16:creationId xmlns:a16="http://schemas.microsoft.com/office/drawing/2014/main" id="{35F007EA-96BC-4A90-8601-3E30DEEC83D3}"/>
              </a:ext>
            </a:extLst>
          </p:cNvPr>
          <p:cNvSpPr/>
          <p:nvPr>
            <p:custDataLst>
              <p:tags r:id="rId65"/>
            </p:custDataLst>
          </p:nvPr>
        </p:nvSpPr>
        <p:spPr bwMode="auto">
          <a:xfrm>
            <a:off x="6499225" y="4254500"/>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DF2CECC-27CB-4594-9E2B-803F96979B41}"/>
              </a:ext>
            </a:extLst>
          </p:cNvPr>
          <p:cNvSpPr/>
          <p:nvPr>
            <p:custDataLst>
              <p:tags r:id="rId66"/>
            </p:custDataLst>
          </p:nvPr>
        </p:nvSpPr>
        <p:spPr bwMode="auto">
          <a:xfrm>
            <a:off x="7113588" y="4254500"/>
            <a:ext cx="214313" cy="160338"/>
          </a:xfrm>
          <a:prstGeom prst="rect">
            <a:avLst/>
          </a:prstGeom>
          <a:solidFill>
            <a:srgbClr val="E5546C"/>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72B8FD53-BCAE-42B6-B6A3-9886C0538DE5}"/>
              </a:ext>
            </a:extLst>
          </p:cNvPr>
          <p:cNvSpPr/>
          <p:nvPr>
            <p:custDataLst>
              <p:tags r:id="rId67"/>
            </p:custDataLst>
          </p:nvPr>
        </p:nvSpPr>
        <p:spPr bwMode="auto">
          <a:xfrm>
            <a:off x="7673975" y="4254500"/>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6" name="Text Placeholder 2">
            <a:extLst>
              <a:ext uri="{FF2B5EF4-FFF2-40B4-BE49-F238E27FC236}">
                <a16:creationId xmlns:a16="http://schemas.microsoft.com/office/drawing/2014/main" id="{B618813D-4237-4075-BE97-042DD2EF6097}"/>
              </a:ext>
            </a:extLst>
          </p:cNvPr>
          <p:cNvSpPr>
            <a:spLocks noGrp="1"/>
          </p:cNvSpPr>
          <p:nvPr>
            <p:custDataLst>
              <p:tags r:id="rId68"/>
            </p:custDataLst>
          </p:nvPr>
        </p:nvSpPr>
        <p:spPr bwMode="auto">
          <a:xfrm>
            <a:off x="6764338" y="4262438"/>
            <a:ext cx="2476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D7D183D7-3658-41A4-B87F-9887BF00CD78}" type="datetime'''Y''''''e''''''''''''''''''''''''''''s'">
              <a:rPr lang="en-GB" altLang="en-US" sz="1200" smtClean="0">
                <a:cs typeface="+mn-cs"/>
              </a:rPr>
              <a:pPr/>
              <a:t>Yes</a:t>
            </a:fld>
            <a:endParaRPr lang="en-GB" sz="1200" dirty="0">
              <a:cs typeface="+mn-cs"/>
            </a:endParaRPr>
          </a:p>
        </p:txBody>
      </p:sp>
      <p:sp>
        <p:nvSpPr>
          <p:cNvPr id="119" name="Text Placeholder 2">
            <a:extLst>
              <a:ext uri="{FF2B5EF4-FFF2-40B4-BE49-F238E27FC236}">
                <a16:creationId xmlns:a16="http://schemas.microsoft.com/office/drawing/2014/main" id="{CEBEE473-819B-4238-9A1C-3413F8802A03}"/>
              </a:ext>
            </a:extLst>
          </p:cNvPr>
          <p:cNvSpPr>
            <a:spLocks noGrp="1"/>
          </p:cNvSpPr>
          <p:nvPr>
            <p:custDataLst>
              <p:tags r:id="rId69"/>
            </p:custDataLst>
          </p:nvPr>
        </p:nvSpPr>
        <p:spPr bwMode="auto">
          <a:xfrm>
            <a:off x="7378700" y="4262438"/>
            <a:ext cx="1936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4AA70419-0F89-4703-BE42-B9B2E829A324}" type="datetime'N''''''''''''''''''''''''''''''''''''''''o'">
              <a:rPr lang="en-GB" altLang="en-US" sz="1200" smtClean="0">
                <a:cs typeface="+mn-cs"/>
              </a:rPr>
              <a:pPr/>
              <a:t>No</a:t>
            </a:fld>
            <a:endParaRPr lang="en-GB" sz="1200" dirty="0">
              <a:cs typeface="+mn-cs"/>
            </a:endParaRPr>
          </a:p>
        </p:txBody>
      </p:sp>
      <p:sp>
        <p:nvSpPr>
          <p:cNvPr id="120" name="Text Placeholder 2">
            <a:extLst>
              <a:ext uri="{FF2B5EF4-FFF2-40B4-BE49-F238E27FC236}">
                <a16:creationId xmlns:a16="http://schemas.microsoft.com/office/drawing/2014/main" id="{4F5FD94D-7D43-4A6B-A2C1-F9567AFC8E54}"/>
              </a:ext>
            </a:extLst>
          </p:cNvPr>
          <p:cNvSpPr>
            <a:spLocks noGrp="1"/>
          </p:cNvSpPr>
          <p:nvPr>
            <p:custDataLst>
              <p:tags r:id="rId70"/>
            </p:custDataLst>
          </p:nvPr>
        </p:nvSpPr>
        <p:spPr bwMode="auto">
          <a:xfrm>
            <a:off x="7939088" y="4262438"/>
            <a:ext cx="71913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0C28E8B8-92E7-40B3-99C4-DEABEA9F7C73}" type="datetime'''''''B''''''''''''''''l''an''k'' /'''' ''''''''''N''''A'''">
              <a:rPr lang="en-GB" altLang="en-US" sz="1200" smtClean="0">
                <a:cs typeface="+mn-cs"/>
              </a:rPr>
              <a:pPr/>
              <a:t>Blank / NA</a:t>
            </a:fld>
            <a:endParaRPr lang="en-GB" sz="1200" dirty="0">
              <a:cs typeface="+mn-cs"/>
            </a:endParaRPr>
          </a:p>
        </p:txBody>
      </p:sp>
      <p:grpSp>
        <p:nvGrpSpPr>
          <p:cNvPr id="134" name="Group 133">
            <a:extLst>
              <a:ext uri="{FF2B5EF4-FFF2-40B4-BE49-F238E27FC236}">
                <a16:creationId xmlns:a16="http://schemas.microsoft.com/office/drawing/2014/main" id="{B0B865C6-4BF4-40BC-80B6-15F0CB21EEF0}"/>
              </a:ext>
            </a:extLst>
          </p:cNvPr>
          <p:cNvGrpSpPr/>
          <p:nvPr/>
        </p:nvGrpSpPr>
        <p:grpSpPr>
          <a:xfrm>
            <a:off x="9159876" y="917575"/>
            <a:ext cx="2677897" cy="5522913"/>
            <a:chOff x="565150" y="1387416"/>
            <a:chExt cx="8779862" cy="2266152"/>
          </a:xfrm>
        </p:grpSpPr>
        <p:sp>
          <p:nvSpPr>
            <p:cNvPr id="135" name="Rectangle 134">
              <a:extLst>
                <a:ext uri="{FF2B5EF4-FFF2-40B4-BE49-F238E27FC236}">
                  <a16:creationId xmlns:a16="http://schemas.microsoft.com/office/drawing/2014/main" id="{251F88CB-C66E-41EC-A2EE-86EF67C0104B}"/>
                </a:ext>
              </a:extLst>
            </p:cNvPr>
            <p:cNvSpPr/>
            <p:nvPr/>
          </p:nvSpPr>
          <p:spPr>
            <a:xfrm>
              <a:off x="565150" y="1557489"/>
              <a:ext cx="8779862" cy="2096079"/>
            </a:xfrm>
            <a:prstGeom prst="rect">
              <a:avLst/>
            </a:prstGeom>
            <a:ln w="12700">
              <a:solidFill>
                <a:srgbClr val="003963"/>
              </a:solidFill>
            </a:ln>
          </p:spPr>
          <p:txBody>
            <a:bodyPr lIns="108000" tIns="108000" rIns="108000" bIns="108000" anchor="t"/>
            <a:lstStyle/>
            <a:p>
              <a:pPr marL="285750" indent="-285750">
                <a:spcBef>
                  <a:spcPts val="600"/>
                </a:spcBef>
                <a:spcAft>
                  <a:spcPts val="600"/>
                </a:spcAft>
                <a:buClr>
                  <a:srgbClr val="0072C6">
                    <a:lumMod val="75000"/>
                  </a:srgbClr>
                </a:buClr>
                <a:buFont typeface="Arial" panose="020B0604020202020204" pitchFamily="34" charset="0"/>
                <a:buChar char="•"/>
                <a:defRPr/>
              </a:pPr>
              <a:r>
                <a:rPr lang="en-GB" sz="1300" dirty="0">
                  <a:latin typeface="Arial"/>
                  <a:cs typeface="Arial"/>
                </a:rPr>
                <a:t>There are </a:t>
              </a:r>
              <a:r>
                <a:rPr lang="en-GB" sz="1300" b="1" dirty="0">
                  <a:solidFill>
                    <a:srgbClr val="0263B9"/>
                  </a:solidFill>
                  <a:latin typeface="Arial"/>
                  <a:cs typeface="Arial"/>
                </a:rPr>
                <a:t>896 GPs </a:t>
              </a:r>
              <a:r>
                <a:rPr lang="en-GB" sz="1300" dirty="0">
                  <a:latin typeface="Arial"/>
                  <a:cs typeface="Arial"/>
                </a:rPr>
                <a:t>in the </a:t>
              </a:r>
              <a:r>
                <a:rPr lang="en-GB" sz="1300" b="1" dirty="0">
                  <a:solidFill>
                    <a:srgbClr val="0165B3"/>
                  </a:solidFill>
                  <a:latin typeface="Arial"/>
                  <a:cs typeface="Arial"/>
                </a:rPr>
                <a:t>South West </a:t>
              </a:r>
              <a:r>
                <a:rPr lang="en-GB" sz="1300" dirty="0">
                  <a:latin typeface="Arial"/>
                  <a:cs typeface="Arial"/>
                </a:rPr>
                <a:t>split across </a:t>
              </a:r>
              <a:r>
                <a:rPr lang="en-GB" sz="1300" b="1" dirty="0">
                  <a:solidFill>
                    <a:srgbClr val="0165B3"/>
                  </a:solidFill>
                  <a:latin typeface="Arial"/>
                  <a:cs typeface="Arial"/>
                </a:rPr>
                <a:t>7 STPs</a:t>
              </a:r>
            </a:p>
            <a:p>
              <a:pPr marL="285750" indent="-285750">
                <a:spcBef>
                  <a:spcPts val="600"/>
                </a:spcBef>
                <a:spcAft>
                  <a:spcPts val="600"/>
                </a:spcAft>
                <a:buClr>
                  <a:srgbClr val="0072C6">
                    <a:lumMod val="75000"/>
                  </a:srgbClr>
                </a:buClr>
                <a:buFont typeface="Arial" panose="020B0604020202020204" pitchFamily="34" charset="0"/>
                <a:buChar char="•"/>
                <a:defRPr/>
              </a:pPr>
              <a:r>
                <a:rPr lang="en-GB" sz="1300" dirty="0">
                  <a:latin typeface="Arial"/>
                  <a:cs typeface="Arial"/>
                </a:rPr>
                <a:t>Returns are received from </a:t>
              </a:r>
              <a:r>
                <a:rPr lang="en-GB" sz="1300" b="1" dirty="0">
                  <a:solidFill>
                    <a:srgbClr val="0263B9"/>
                  </a:solidFill>
                  <a:latin typeface="Arial"/>
                  <a:cs typeface="Arial"/>
                </a:rPr>
                <a:t>89 GPs (10%) </a:t>
              </a:r>
              <a:r>
                <a:rPr lang="en-GB" sz="1300" dirty="0">
                  <a:latin typeface="Arial"/>
                  <a:cs typeface="Arial"/>
                </a:rPr>
                <a:t>in </a:t>
              </a:r>
              <a:r>
                <a:rPr lang="en-GB" sz="1300" b="1" dirty="0">
                  <a:solidFill>
                    <a:srgbClr val="0263B9"/>
                  </a:solidFill>
                  <a:latin typeface="Arial"/>
                  <a:cs typeface="Arial"/>
                </a:rPr>
                <a:t>Bath and North East Somerset, Swindon and Wiltshire </a:t>
              </a:r>
              <a:r>
                <a:rPr lang="en-GB" sz="1300" dirty="0">
                  <a:latin typeface="Arial"/>
                  <a:cs typeface="Arial"/>
                </a:rPr>
                <a:t>and </a:t>
              </a:r>
              <a:r>
                <a:rPr lang="en-GB" sz="1300" b="1" dirty="0">
                  <a:solidFill>
                    <a:srgbClr val="0263B9"/>
                  </a:solidFill>
                  <a:latin typeface="Arial"/>
                  <a:cs typeface="Arial"/>
                </a:rPr>
                <a:t>Bristol, North Somerset and South Gloucestershire</a:t>
              </a:r>
            </a:p>
            <a:p>
              <a:pPr marL="285750" indent="-285750">
                <a:spcBef>
                  <a:spcPts val="600"/>
                </a:spcBef>
                <a:spcAft>
                  <a:spcPts val="600"/>
                </a:spcAft>
                <a:buClr>
                  <a:srgbClr val="0072C6">
                    <a:lumMod val="75000"/>
                  </a:srgbClr>
                </a:buClr>
                <a:buFont typeface="Arial" panose="020B0604020202020204" pitchFamily="34" charset="0"/>
                <a:buChar char="•"/>
                <a:defRPr/>
              </a:pPr>
              <a:r>
                <a:rPr lang="en-GB" sz="1300" b="1" dirty="0">
                  <a:solidFill>
                    <a:srgbClr val="0164B7"/>
                  </a:solidFill>
                  <a:latin typeface="Arial"/>
                  <a:cs typeface="Arial"/>
                </a:rPr>
                <a:t>75</a:t>
              </a:r>
              <a:r>
                <a:rPr lang="en-GB" sz="1300" dirty="0">
                  <a:latin typeface="Arial"/>
                  <a:cs typeface="Arial"/>
                </a:rPr>
                <a:t> (</a:t>
              </a:r>
              <a:r>
                <a:rPr lang="en-GB" sz="1300" b="1" dirty="0">
                  <a:solidFill>
                    <a:srgbClr val="0164B7"/>
                  </a:solidFill>
                  <a:latin typeface="Arial"/>
                  <a:cs typeface="Arial"/>
                </a:rPr>
                <a:t>84%</a:t>
              </a:r>
              <a:r>
                <a:rPr lang="en-GB" sz="1300" dirty="0">
                  <a:latin typeface="Arial"/>
                  <a:cs typeface="Arial"/>
                </a:rPr>
                <a:t>) and </a:t>
              </a:r>
              <a:r>
                <a:rPr lang="en-GB" sz="1300" b="1" dirty="0">
                  <a:solidFill>
                    <a:schemeClr val="accent5">
                      <a:lumMod val="60000"/>
                      <a:lumOff val="40000"/>
                    </a:schemeClr>
                  </a:solidFill>
                  <a:latin typeface="Arial"/>
                  <a:cs typeface="Arial"/>
                </a:rPr>
                <a:t>73</a:t>
              </a:r>
              <a:r>
                <a:rPr lang="en-GB" sz="1300" dirty="0">
                  <a:latin typeface="Arial"/>
                  <a:cs typeface="Arial"/>
                </a:rPr>
                <a:t> (</a:t>
              </a:r>
              <a:r>
                <a:rPr lang="en-GB" sz="1300" b="1" dirty="0">
                  <a:solidFill>
                    <a:schemeClr val="accent5">
                      <a:lumMod val="60000"/>
                      <a:lumOff val="40000"/>
                    </a:schemeClr>
                  </a:solidFill>
                  <a:latin typeface="Arial"/>
                  <a:cs typeface="Arial"/>
                </a:rPr>
                <a:t>82%</a:t>
              </a:r>
              <a:r>
                <a:rPr lang="en-GB" sz="1300" dirty="0">
                  <a:latin typeface="Arial"/>
                  <a:cs typeface="Arial"/>
                </a:rPr>
                <a:t>) GPs that completed the survey accessed </a:t>
              </a:r>
              <a:r>
                <a:rPr lang="en-GB" sz="1300" b="1" dirty="0">
                  <a:solidFill>
                    <a:srgbClr val="0164B7"/>
                  </a:solidFill>
                  <a:latin typeface="Arial"/>
                  <a:cs typeface="Arial"/>
                </a:rPr>
                <a:t>GP Dashboard </a:t>
              </a:r>
              <a:r>
                <a:rPr lang="en-GB" sz="1300" dirty="0">
                  <a:latin typeface="Arial"/>
                  <a:cs typeface="Arial"/>
                </a:rPr>
                <a:t>and </a:t>
              </a:r>
              <a:r>
                <a:rPr lang="en-GB" sz="1300" b="1" dirty="0">
                  <a:solidFill>
                    <a:schemeClr val="accent5">
                      <a:lumMod val="60000"/>
                      <a:lumOff val="40000"/>
                    </a:schemeClr>
                  </a:solidFill>
                  <a:latin typeface="Arial"/>
                  <a:cs typeface="Arial"/>
                </a:rPr>
                <a:t>PRIMIS</a:t>
              </a:r>
            </a:p>
            <a:p>
              <a:pPr marL="285750" indent="-285750">
                <a:spcBef>
                  <a:spcPts val="600"/>
                </a:spcBef>
                <a:spcAft>
                  <a:spcPts val="600"/>
                </a:spcAft>
                <a:buClr>
                  <a:srgbClr val="0072C6">
                    <a:lumMod val="75000"/>
                  </a:srgbClr>
                </a:buClr>
                <a:buFont typeface="Arial" panose="020B0604020202020204" pitchFamily="34" charset="0"/>
                <a:buChar char="•"/>
                <a:defRPr/>
              </a:pPr>
              <a:r>
                <a:rPr lang="en-GB" sz="1300" dirty="0">
                  <a:latin typeface="Arial"/>
                  <a:cs typeface="Arial"/>
                </a:rPr>
                <a:t>GPs identified </a:t>
              </a:r>
              <a:r>
                <a:rPr lang="en-GB" sz="1300" b="1" dirty="0">
                  <a:solidFill>
                    <a:srgbClr val="0164B7"/>
                  </a:solidFill>
                  <a:latin typeface="Arial"/>
                  <a:cs typeface="Arial"/>
                </a:rPr>
                <a:t>7,512</a:t>
              </a:r>
              <a:r>
                <a:rPr lang="en-GB" sz="1300" dirty="0">
                  <a:latin typeface="Arial"/>
                  <a:cs typeface="Arial"/>
                </a:rPr>
                <a:t> and </a:t>
              </a:r>
              <a:r>
                <a:rPr lang="en-GB" sz="1300" b="1" dirty="0">
                  <a:solidFill>
                    <a:schemeClr val="accent5">
                      <a:lumMod val="60000"/>
                      <a:lumOff val="40000"/>
                    </a:schemeClr>
                  </a:solidFill>
                  <a:latin typeface="Arial"/>
                  <a:cs typeface="Arial"/>
                </a:rPr>
                <a:t>3,854 </a:t>
              </a:r>
              <a:r>
                <a:rPr lang="en-GB" sz="1300" b="1" dirty="0">
                  <a:solidFill>
                    <a:srgbClr val="0164B7"/>
                  </a:solidFill>
                  <a:latin typeface="Arial"/>
                  <a:cs typeface="Arial"/>
                </a:rPr>
                <a:t>IS individuals </a:t>
              </a:r>
              <a:r>
                <a:rPr lang="en-GB" sz="1300" dirty="0">
                  <a:latin typeface="Arial"/>
                  <a:cs typeface="Arial"/>
                </a:rPr>
                <a:t>in </a:t>
              </a:r>
              <a:r>
                <a:rPr lang="en-GB" sz="1300" b="1" dirty="0">
                  <a:solidFill>
                    <a:srgbClr val="0164B7"/>
                  </a:solidFill>
                  <a:latin typeface="Arial"/>
                  <a:cs typeface="Arial"/>
                </a:rPr>
                <a:t>GP Dashboard</a:t>
              </a:r>
              <a:r>
                <a:rPr lang="en-GB" sz="1300" dirty="0">
                  <a:latin typeface="Arial"/>
                  <a:cs typeface="Arial"/>
                </a:rPr>
                <a:t> and </a:t>
              </a:r>
              <a:r>
                <a:rPr lang="en-GB" sz="1300" b="1" dirty="0">
                  <a:solidFill>
                    <a:schemeClr val="accent5">
                      <a:lumMod val="60000"/>
                      <a:lumOff val="40000"/>
                    </a:schemeClr>
                  </a:solidFill>
                  <a:latin typeface="Arial"/>
                  <a:cs typeface="Arial"/>
                </a:rPr>
                <a:t>PRIMIS</a:t>
              </a:r>
            </a:p>
            <a:p>
              <a:pPr marL="285750" indent="-285750">
                <a:spcBef>
                  <a:spcPts val="600"/>
                </a:spcBef>
                <a:spcAft>
                  <a:spcPts val="600"/>
                </a:spcAft>
                <a:buClr>
                  <a:srgbClr val="0072C6">
                    <a:lumMod val="75000"/>
                  </a:srgbClr>
                </a:buClr>
                <a:buFont typeface="Arial" panose="020B0604020202020204" pitchFamily="34" charset="0"/>
                <a:buChar char="•"/>
                <a:defRPr/>
              </a:pPr>
              <a:r>
                <a:rPr lang="en-GB" sz="1300" b="1" dirty="0">
                  <a:solidFill>
                    <a:srgbClr val="0164B7"/>
                  </a:solidFill>
                  <a:latin typeface="Arial"/>
                  <a:cs typeface="Arial"/>
                </a:rPr>
                <a:t>48</a:t>
              </a:r>
              <a:r>
                <a:rPr lang="en-GB" sz="1300" dirty="0">
                  <a:latin typeface="Arial"/>
                  <a:cs typeface="Arial"/>
                </a:rPr>
                <a:t> (</a:t>
              </a:r>
              <a:r>
                <a:rPr lang="en-GB" sz="1300" b="1" dirty="0">
                  <a:solidFill>
                    <a:srgbClr val="0164B7"/>
                  </a:solidFill>
                  <a:latin typeface="Arial"/>
                  <a:cs typeface="Arial"/>
                </a:rPr>
                <a:t>54%</a:t>
              </a:r>
              <a:r>
                <a:rPr lang="en-GB" sz="1300" dirty="0">
                  <a:latin typeface="Arial"/>
                  <a:cs typeface="Arial"/>
                </a:rPr>
                <a:t>) and </a:t>
              </a:r>
              <a:r>
                <a:rPr lang="en-GB" sz="1300" b="1" dirty="0">
                  <a:solidFill>
                    <a:schemeClr val="accent5">
                      <a:lumMod val="60000"/>
                      <a:lumOff val="40000"/>
                    </a:schemeClr>
                  </a:solidFill>
                  <a:latin typeface="Arial"/>
                  <a:cs typeface="Arial"/>
                </a:rPr>
                <a:t>36 </a:t>
              </a:r>
              <a:r>
                <a:rPr lang="en-GB" sz="1300" dirty="0">
                  <a:latin typeface="Arial"/>
                  <a:cs typeface="Arial"/>
                </a:rPr>
                <a:t>(</a:t>
              </a:r>
              <a:r>
                <a:rPr lang="en-GB" sz="1300" b="1" dirty="0">
                  <a:solidFill>
                    <a:schemeClr val="accent5">
                      <a:lumMod val="60000"/>
                      <a:lumOff val="40000"/>
                    </a:schemeClr>
                  </a:solidFill>
                  <a:latin typeface="Arial"/>
                  <a:cs typeface="Arial"/>
                </a:rPr>
                <a:t>40%</a:t>
              </a:r>
              <a:r>
                <a:rPr lang="en-GB" sz="1300" dirty="0">
                  <a:latin typeface="Arial"/>
                  <a:cs typeface="Arial"/>
                </a:rPr>
                <a:t>) GPs that completed the survey </a:t>
              </a:r>
              <a:r>
                <a:rPr lang="en-GB" sz="1300" b="1" dirty="0">
                  <a:solidFill>
                    <a:srgbClr val="0164B7"/>
                  </a:solidFill>
                  <a:latin typeface="Arial"/>
                  <a:cs typeface="Arial"/>
                </a:rPr>
                <a:t>invited</a:t>
              </a:r>
              <a:r>
                <a:rPr lang="en-GB" sz="1300" dirty="0">
                  <a:latin typeface="Arial"/>
                  <a:cs typeface="Arial"/>
                </a:rPr>
                <a:t> individuals identified as IS from </a:t>
              </a:r>
              <a:r>
                <a:rPr lang="en-GB" sz="1300" b="1" dirty="0">
                  <a:solidFill>
                    <a:srgbClr val="0164B7"/>
                  </a:solidFill>
                  <a:latin typeface="Arial"/>
                  <a:cs typeface="Arial"/>
                </a:rPr>
                <a:t>GP Dashboard</a:t>
              </a:r>
              <a:r>
                <a:rPr lang="en-GB" sz="1300" dirty="0">
                  <a:latin typeface="Arial"/>
                  <a:cs typeface="Arial"/>
                </a:rPr>
                <a:t> and </a:t>
              </a:r>
              <a:r>
                <a:rPr lang="en-GB" sz="1300" b="1" dirty="0">
                  <a:solidFill>
                    <a:schemeClr val="accent5">
                      <a:lumMod val="60000"/>
                      <a:lumOff val="40000"/>
                    </a:schemeClr>
                  </a:solidFill>
                  <a:latin typeface="Arial"/>
                  <a:cs typeface="Arial"/>
                </a:rPr>
                <a:t>PRIMIS</a:t>
              </a:r>
              <a:r>
                <a:rPr lang="en-GB" sz="1300" dirty="0">
                  <a:latin typeface="Arial"/>
                  <a:cs typeface="Arial"/>
                </a:rPr>
                <a:t> </a:t>
              </a:r>
            </a:p>
            <a:p>
              <a:pPr marL="285750" indent="-285750">
                <a:spcBef>
                  <a:spcPts val="600"/>
                </a:spcBef>
                <a:spcAft>
                  <a:spcPts val="600"/>
                </a:spcAft>
                <a:buClr>
                  <a:srgbClr val="0072C6">
                    <a:lumMod val="75000"/>
                  </a:srgbClr>
                </a:buClr>
                <a:buFont typeface="Arial" panose="020B0604020202020204" pitchFamily="34" charset="0"/>
                <a:buChar char="•"/>
                <a:defRPr/>
              </a:pPr>
              <a:endParaRPr lang="en-GB" sz="1300" dirty="0">
                <a:latin typeface="Arial"/>
                <a:cs typeface="Arial"/>
              </a:endParaRPr>
            </a:p>
            <a:p>
              <a:pPr marL="285750" indent="-285750">
                <a:spcBef>
                  <a:spcPts val="600"/>
                </a:spcBef>
                <a:spcAft>
                  <a:spcPts val="600"/>
                </a:spcAft>
                <a:buClr>
                  <a:srgbClr val="0072C6">
                    <a:lumMod val="75000"/>
                  </a:srgbClr>
                </a:buClr>
                <a:buFont typeface="Arial" panose="020B0604020202020204" pitchFamily="34" charset="0"/>
                <a:buChar char="•"/>
                <a:defRPr/>
              </a:pPr>
              <a:endParaRPr lang="en-GB" sz="1300" dirty="0">
                <a:latin typeface="Arial"/>
                <a:cs typeface="Arial"/>
              </a:endParaRPr>
            </a:p>
          </p:txBody>
        </p:sp>
        <p:sp>
          <p:nvSpPr>
            <p:cNvPr id="136" name="object 23">
              <a:extLst>
                <a:ext uri="{FF2B5EF4-FFF2-40B4-BE49-F238E27FC236}">
                  <a16:creationId xmlns:a16="http://schemas.microsoft.com/office/drawing/2014/main" id="{57EA008B-162D-40C4-ABE6-455A4A45CAFF}"/>
                </a:ext>
              </a:extLst>
            </p:cNvPr>
            <p:cNvSpPr/>
            <p:nvPr/>
          </p:nvSpPr>
          <p:spPr>
            <a:xfrm>
              <a:off x="565150" y="1387416"/>
              <a:ext cx="8779862" cy="170074"/>
            </a:xfrm>
            <a:custGeom>
              <a:avLst/>
              <a:gdLst/>
              <a:ahLst/>
              <a:cxnLst/>
              <a:rect l="l" t="t" r="r" b="b"/>
              <a:pathLst>
                <a:path w="2712085" h="431164">
                  <a:moveTo>
                    <a:pt x="0" y="430618"/>
                  </a:moveTo>
                  <a:lnTo>
                    <a:pt x="2711996" y="430618"/>
                  </a:lnTo>
                  <a:lnTo>
                    <a:pt x="2711996" y="0"/>
                  </a:lnTo>
                  <a:lnTo>
                    <a:pt x="0" y="0"/>
                  </a:lnTo>
                  <a:lnTo>
                    <a:pt x="0" y="430618"/>
                  </a:lnTo>
                  <a:close/>
                </a:path>
              </a:pathLst>
            </a:custGeom>
            <a:solidFill>
              <a:srgbClr val="005EB8"/>
            </a:solidFill>
            <a:ln w="12700">
              <a:solidFill>
                <a:srgbClr val="003963"/>
              </a:solidFill>
            </a:ln>
          </p:spPr>
          <p:txBody>
            <a:bodyPr wrap="square" lIns="108000" tIns="108000" rIns="108000" bIns="108000" rtlCol="0" anchor="ctr"/>
            <a:lstStyle/>
            <a:p>
              <a:pPr algn="ctr">
                <a:defRPr/>
              </a:pPr>
              <a:r>
                <a:rPr lang="en-GB" sz="1600" b="1" dirty="0">
                  <a:solidFill>
                    <a:prstClr val="white"/>
                  </a:solidFill>
                  <a:latin typeface="Arial" panose="020B0604020202020204" pitchFamily="34" charset="0"/>
                  <a:cs typeface="Arial" panose="020B0604020202020204" pitchFamily="34" charset="0"/>
                </a:rPr>
                <a:t>Observations</a:t>
              </a:r>
            </a:p>
          </p:txBody>
        </p:sp>
      </p:grpSp>
      <p:sp>
        <p:nvSpPr>
          <p:cNvPr id="92" name="Title 2">
            <a:extLst>
              <a:ext uri="{FF2B5EF4-FFF2-40B4-BE49-F238E27FC236}">
                <a16:creationId xmlns:a16="http://schemas.microsoft.com/office/drawing/2014/main" id="{13B998C2-2CD1-4E39-A301-7F96950A854A}"/>
              </a:ext>
            </a:extLst>
          </p:cNvPr>
          <p:cNvSpPr>
            <a:spLocks noGrp="1"/>
          </p:cNvSpPr>
          <p:nvPr>
            <p:ph type="title"/>
          </p:nvPr>
        </p:nvSpPr>
        <p:spPr>
          <a:xfrm>
            <a:off x="388800" y="216000"/>
            <a:ext cx="9890781" cy="611649"/>
          </a:xfrm>
        </p:spPr>
        <p:txBody>
          <a:bodyPr vert="horz">
            <a:noAutofit/>
          </a:bodyPr>
          <a:lstStyle/>
          <a:p>
            <a:r>
              <a:rPr lang="en-US" sz="2000" dirty="0"/>
              <a:t>South West Regional Position – Assurance Returns</a:t>
            </a:r>
            <a:endParaRPr lang="en-GB" sz="2000" dirty="0"/>
          </a:p>
        </p:txBody>
      </p:sp>
    </p:spTree>
    <p:extLst>
      <p:ext uri="{BB962C8B-B14F-4D97-AF65-F5344CB8AC3E}">
        <p14:creationId xmlns:p14="http://schemas.microsoft.com/office/powerpoint/2010/main" val="4147260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0EC31030-64F4-4EA4-AF50-0CB0C739072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50" imgW="512" imgH="511" progId="TCLayout.ActiveDocument.1">
                  <p:embed/>
                </p:oleObj>
              </mc:Choice>
              <mc:Fallback>
                <p:oleObj name="think-cell Slide" r:id="rId50" imgW="512" imgH="511" progId="TCLayout.ActiveDocument.1">
                  <p:embed/>
                  <p:pic>
                    <p:nvPicPr>
                      <p:cNvPr id="10" name="Object 9" hidden="1">
                        <a:extLst>
                          <a:ext uri="{FF2B5EF4-FFF2-40B4-BE49-F238E27FC236}">
                            <a16:creationId xmlns:a16="http://schemas.microsoft.com/office/drawing/2014/main" id="{0EC31030-64F4-4EA4-AF50-0CB0C7390723}"/>
                          </a:ext>
                        </a:extLst>
                      </p:cNvPr>
                      <p:cNvPicPr/>
                      <p:nvPr/>
                    </p:nvPicPr>
                    <p:blipFill>
                      <a:blip r:embed="rId51"/>
                      <a:stretch>
                        <a:fillRect/>
                      </a:stretch>
                    </p:blipFill>
                    <p:spPr>
                      <a:xfrm>
                        <a:off x="1588" y="1588"/>
                        <a:ext cx="1588" cy="1588"/>
                      </a:xfrm>
                      <a:prstGeom prst="rect">
                        <a:avLst/>
                      </a:prstGeom>
                    </p:spPr>
                  </p:pic>
                </p:oleObj>
              </mc:Fallback>
            </mc:AlternateContent>
          </a:graphicData>
        </a:graphic>
      </p:graphicFrame>
      <p:sp>
        <p:nvSpPr>
          <p:cNvPr id="3" name="Title 2"/>
          <p:cNvSpPr>
            <a:spLocks noGrp="1"/>
          </p:cNvSpPr>
          <p:nvPr>
            <p:ph type="title"/>
          </p:nvPr>
        </p:nvSpPr>
        <p:spPr>
          <a:xfrm>
            <a:off x="388800" y="216000"/>
            <a:ext cx="9890781" cy="611649"/>
          </a:xfrm>
        </p:spPr>
        <p:txBody>
          <a:bodyPr vert="horz">
            <a:noAutofit/>
          </a:bodyPr>
          <a:lstStyle/>
          <a:p>
            <a:r>
              <a:rPr lang="en-US" sz="2000" dirty="0"/>
              <a:t>National Position – GP Dashboard Access</a:t>
            </a:r>
            <a:endParaRPr lang="en-GB" sz="2000" dirty="0"/>
          </a:p>
        </p:txBody>
      </p:sp>
      <p:graphicFrame>
        <p:nvGraphicFramePr>
          <p:cNvPr id="7" name="Table 6">
            <a:extLst>
              <a:ext uri="{FF2B5EF4-FFF2-40B4-BE49-F238E27FC236}">
                <a16:creationId xmlns:a16="http://schemas.microsoft.com/office/drawing/2014/main" id="{5C9B9935-3D7E-7E40-93B7-3384AA6EA9B0}"/>
              </a:ext>
            </a:extLst>
          </p:cNvPr>
          <p:cNvGraphicFramePr>
            <a:graphicFrameLocks noGrp="1"/>
          </p:cNvGraphicFramePr>
          <p:nvPr/>
        </p:nvGraphicFramePr>
        <p:xfrm>
          <a:off x="469292" y="739104"/>
          <a:ext cx="10610609" cy="511997"/>
        </p:xfrm>
        <a:graphic>
          <a:graphicData uri="http://schemas.openxmlformats.org/drawingml/2006/table">
            <a:tbl>
              <a:tblPr/>
              <a:tblGrid>
                <a:gridCol w="10610609">
                  <a:extLst>
                    <a:ext uri="{9D8B030D-6E8A-4147-A177-3AD203B41FA5}">
                      <a16:colId xmlns:a16="http://schemas.microsoft.com/office/drawing/2014/main" val="1627462670"/>
                    </a:ext>
                  </a:extLst>
                </a:gridCol>
              </a:tblGrid>
              <a:tr h="40090">
                <a:tc>
                  <a:txBody>
                    <a:bodyPr/>
                    <a:lstStyle/>
                    <a:p>
                      <a:pPr algn="l" fontAlgn="b"/>
                      <a:r>
                        <a:rPr lang="en-GB" sz="1400" b="1" i="0" u="none" strike="noStrike" dirty="0">
                          <a:solidFill>
                            <a:srgbClr val="005EB8"/>
                          </a:solidFill>
                          <a:effectLst/>
                          <a:latin typeface="Arial" panose="020B0604020202020204" pitchFamily="34" charset="0"/>
                        </a:rPr>
                        <a:t>Key Headlines – as reported on 8</a:t>
                      </a:r>
                      <a:r>
                        <a:rPr lang="en-GB" sz="1400" b="1" i="0" u="none" strike="noStrike" baseline="30000" dirty="0">
                          <a:solidFill>
                            <a:srgbClr val="005EB8"/>
                          </a:solidFill>
                          <a:effectLst/>
                          <a:latin typeface="Arial" panose="020B0604020202020204" pitchFamily="34" charset="0"/>
                        </a:rPr>
                        <a:t>th</a:t>
                      </a:r>
                      <a:r>
                        <a:rPr lang="en-GB" sz="1400" b="1" i="0" u="none" strike="noStrike" dirty="0">
                          <a:solidFill>
                            <a:srgbClr val="005EB8"/>
                          </a:solidFill>
                          <a:effectLst/>
                          <a:latin typeface="Arial" panose="020B0604020202020204" pitchFamily="34" charset="0"/>
                        </a:rPr>
                        <a:t> August</a:t>
                      </a:r>
                    </a:p>
                  </a:txBody>
                  <a:tcPr marL="9525" marR="9525" marT="9525" marB="0" anchor="b">
                    <a:lnL>
                      <a:noFill/>
                    </a:lnL>
                    <a:lnR>
                      <a:noFill/>
                    </a:lnR>
                    <a:lnT>
                      <a:noFill/>
                    </a:lnT>
                    <a:lnB>
                      <a:noFill/>
                    </a:lnB>
                  </a:tcPr>
                </a:tc>
                <a:extLst>
                  <a:ext uri="{0D108BD9-81ED-4DB2-BD59-A6C34878D82A}">
                    <a16:rowId xmlns:a16="http://schemas.microsoft.com/office/drawing/2014/main" val="3757900917"/>
                  </a:ext>
                </a:extLst>
              </a:tr>
              <a:tr h="289112">
                <a:tc>
                  <a:txBody>
                    <a:bodyPr/>
                    <a:lstStyle/>
                    <a:p>
                      <a:pPr algn="l" fontAlgn="t"/>
                      <a:r>
                        <a:rPr lang="en-GB" sz="1200" b="0" i="0" u="none" strike="noStrike" dirty="0">
                          <a:solidFill>
                            <a:srgbClr val="005EB8"/>
                          </a:solidFill>
                          <a:effectLst/>
                          <a:latin typeface="Arial" panose="020B0604020202020204" pitchFamily="34" charset="0"/>
                        </a:rPr>
                        <a:t>The data below reports GP Dashboard access statistics for the period between 17 June to 8</a:t>
                      </a:r>
                      <a:r>
                        <a:rPr lang="en-GB" sz="1200" b="0" i="0" u="none" strike="noStrike" baseline="30000" dirty="0">
                          <a:solidFill>
                            <a:srgbClr val="005EB8"/>
                          </a:solidFill>
                          <a:effectLst/>
                          <a:latin typeface="Arial" panose="020B0604020202020204" pitchFamily="34" charset="0"/>
                        </a:rPr>
                        <a:t>th</a:t>
                      </a:r>
                      <a:r>
                        <a:rPr lang="en-GB" sz="1200" b="0" i="0" u="none" strike="noStrike" dirty="0">
                          <a:solidFill>
                            <a:srgbClr val="005EB8"/>
                          </a:solidFill>
                          <a:effectLst/>
                          <a:latin typeface="Arial" panose="020B0604020202020204" pitchFamily="34" charset="0"/>
                        </a:rPr>
                        <a:t> August</a:t>
                      </a:r>
                    </a:p>
                  </a:txBody>
                  <a:tcPr marL="9525" marR="9525" marT="9525" marB="0">
                    <a:lnL>
                      <a:noFill/>
                    </a:lnL>
                    <a:lnR>
                      <a:noFill/>
                    </a:lnR>
                    <a:lnT>
                      <a:noFill/>
                    </a:lnT>
                    <a:lnB>
                      <a:noFill/>
                    </a:lnB>
                  </a:tcPr>
                </a:tc>
                <a:extLst>
                  <a:ext uri="{0D108BD9-81ED-4DB2-BD59-A6C34878D82A}">
                    <a16:rowId xmlns:a16="http://schemas.microsoft.com/office/drawing/2014/main" val="2225278209"/>
                  </a:ext>
                </a:extLst>
              </a:tr>
            </a:tbl>
          </a:graphicData>
        </a:graphic>
      </p:graphicFrame>
      <p:sp>
        <p:nvSpPr>
          <p:cNvPr id="9" name="TextBox 8">
            <a:extLst>
              <a:ext uri="{FF2B5EF4-FFF2-40B4-BE49-F238E27FC236}">
                <a16:creationId xmlns:a16="http://schemas.microsoft.com/office/drawing/2014/main" id="{18578318-F179-494F-B0FE-9CFE8AB21E7F}"/>
              </a:ext>
            </a:extLst>
          </p:cNvPr>
          <p:cNvSpPr txBox="1"/>
          <p:nvPr/>
        </p:nvSpPr>
        <p:spPr>
          <a:xfrm>
            <a:off x="469292" y="4549625"/>
            <a:ext cx="11291184" cy="1415772"/>
          </a:xfrm>
          <a:prstGeom prst="rect">
            <a:avLst/>
          </a:prstGeom>
          <a:noFill/>
        </p:spPr>
        <p:txBody>
          <a:bodyPr wrap="square" rtlCol="0">
            <a:spAutoFit/>
          </a:bodyPr>
          <a:lstStyle/>
          <a:p>
            <a:pPr marL="285750" indent="-285750">
              <a:spcBef>
                <a:spcPts val="600"/>
              </a:spcBef>
              <a:spcAft>
                <a:spcPts val="600"/>
              </a:spcAft>
              <a:buClr>
                <a:schemeClr val="tx2"/>
              </a:buClr>
              <a:buFont typeface="Arial" panose="020B0604020202020204" pitchFamily="34" charset="0"/>
              <a:buChar char="•"/>
            </a:pPr>
            <a:r>
              <a:rPr lang="en-GB" sz="1400" dirty="0">
                <a:latin typeface="Arial" panose="020B0604020202020204" pitchFamily="34" charset="0"/>
                <a:cs typeface="Arial" panose="020B0604020202020204" pitchFamily="34" charset="0"/>
              </a:rPr>
              <a:t>Nationally </a:t>
            </a:r>
            <a:r>
              <a:rPr lang="en-GB" sz="1400" b="1" dirty="0">
                <a:latin typeface="Arial" panose="020B0604020202020204" pitchFamily="34" charset="0"/>
                <a:cs typeface="Arial" panose="020B0604020202020204" pitchFamily="34" charset="0"/>
              </a:rPr>
              <a:t>50.8% of 6,600 </a:t>
            </a:r>
            <a:r>
              <a:rPr lang="en-GB" sz="1400" dirty="0">
                <a:latin typeface="Arial" panose="020B0604020202020204" pitchFamily="34" charset="0"/>
                <a:cs typeface="Arial" panose="020B0604020202020204" pitchFamily="34" charset="0"/>
              </a:rPr>
              <a:t>open and active </a:t>
            </a:r>
            <a:r>
              <a:rPr lang="en-GB" sz="1400" b="1" dirty="0">
                <a:latin typeface="Arial" panose="020B0604020202020204" pitchFamily="34" charset="0"/>
                <a:cs typeface="Arial" panose="020B0604020202020204" pitchFamily="34" charset="0"/>
              </a:rPr>
              <a:t>GPs accessed GP Dashboard </a:t>
            </a:r>
            <a:r>
              <a:rPr lang="en-GB" sz="1400" dirty="0">
                <a:latin typeface="Arial" panose="020B0604020202020204" pitchFamily="34" charset="0"/>
                <a:cs typeface="Arial" panose="020B0604020202020204" pitchFamily="34" charset="0"/>
              </a:rPr>
              <a:t>since</a:t>
            </a:r>
            <a:r>
              <a:rPr lang="en-GB" sz="1400" b="1"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17 June (</a:t>
            </a:r>
            <a:r>
              <a:rPr lang="en-GB" sz="1400" b="1" dirty="0">
                <a:latin typeface="Arial" panose="020B0604020202020204" pitchFamily="34" charset="0"/>
                <a:cs typeface="Arial" panose="020B0604020202020204" pitchFamily="34" charset="0"/>
              </a:rPr>
              <a:t>0.2% increase </a:t>
            </a:r>
            <a:r>
              <a:rPr lang="en-GB" sz="1400" dirty="0">
                <a:latin typeface="Arial" panose="020B0604020202020204" pitchFamily="34" charset="0"/>
                <a:cs typeface="Arial" panose="020B0604020202020204" pitchFamily="34" charset="0"/>
              </a:rPr>
              <a:t>from previous week)</a:t>
            </a:r>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marL="742950" lvl="1" indent="-285750">
              <a:spcBef>
                <a:spcPts val="600"/>
              </a:spcBef>
              <a:spcAft>
                <a:spcPts val="600"/>
              </a:spcAft>
              <a:buClr>
                <a:schemeClr val="tx2"/>
              </a:buClr>
              <a:buFont typeface="Courier New" panose="02070309020205020404" pitchFamily="49" charset="0"/>
              <a:buChar char="o"/>
            </a:pPr>
            <a:r>
              <a:rPr lang="en-GB" sz="1400" b="1" dirty="0">
                <a:latin typeface="Arial" panose="020B0604020202020204" pitchFamily="34" charset="0"/>
                <a:cs typeface="Arial" panose="020B0604020202020204" pitchFamily="34" charset="0"/>
              </a:rPr>
              <a:t>East of England </a:t>
            </a:r>
            <a:r>
              <a:rPr lang="en-GB" sz="1400" dirty="0">
                <a:latin typeface="Arial" panose="020B0604020202020204" pitchFamily="34" charset="0"/>
                <a:cs typeface="Arial" panose="020B0604020202020204" pitchFamily="34" charset="0"/>
              </a:rPr>
              <a:t>has the highest access rate of </a:t>
            </a:r>
            <a:r>
              <a:rPr lang="en-GB" sz="1400" b="1" dirty="0">
                <a:latin typeface="Arial" panose="020B0604020202020204" pitchFamily="34" charset="0"/>
                <a:cs typeface="Arial" panose="020B0604020202020204" pitchFamily="34" charset="0"/>
              </a:rPr>
              <a:t>80.7%</a:t>
            </a: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no increase</a:t>
            </a:r>
            <a:r>
              <a:rPr lang="en-GB" sz="1400" dirty="0">
                <a:latin typeface="Arial" panose="020B0604020202020204" pitchFamily="34" charset="0"/>
                <a:cs typeface="Arial" panose="020B0604020202020204" pitchFamily="34" charset="0"/>
              </a:rPr>
              <a:t> from previous week)</a:t>
            </a:r>
            <a:endParaRPr lang="en-GB" sz="1400" b="1" dirty="0">
              <a:latin typeface="Arial" panose="020B0604020202020204" pitchFamily="34" charset="0"/>
              <a:cs typeface="Arial" panose="020B0604020202020204" pitchFamily="34" charset="0"/>
            </a:endParaRPr>
          </a:p>
          <a:p>
            <a:pPr marL="742950" lvl="1" indent="-285750">
              <a:spcBef>
                <a:spcPts val="600"/>
              </a:spcBef>
              <a:spcAft>
                <a:spcPts val="600"/>
              </a:spcAft>
              <a:buClr>
                <a:schemeClr val="tx2"/>
              </a:buClr>
              <a:buFont typeface="Courier New" panose="02070309020205020404" pitchFamily="49" charset="0"/>
              <a:buChar char="o"/>
            </a:pPr>
            <a:r>
              <a:rPr lang="en-GB" sz="1400" b="1" dirty="0">
                <a:latin typeface="Arial" panose="020B0604020202020204" pitchFamily="34" charset="0"/>
                <a:cs typeface="Arial" panose="020B0604020202020204" pitchFamily="34" charset="0"/>
              </a:rPr>
              <a:t>London </a:t>
            </a:r>
            <a:r>
              <a:rPr lang="en-GB" sz="1400" dirty="0">
                <a:latin typeface="Arial" panose="020B0604020202020204" pitchFamily="34" charset="0"/>
                <a:cs typeface="Arial" panose="020B0604020202020204" pitchFamily="34" charset="0"/>
              </a:rPr>
              <a:t>has the lowest access rate of </a:t>
            </a:r>
            <a:r>
              <a:rPr lang="en-GB" sz="1400" b="1" dirty="0">
                <a:latin typeface="Arial" panose="020B0604020202020204" pitchFamily="34" charset="0"/>
                <a:cs typeface="Arial" panose="020B0604020202020204" pitchFamily="34" charset="0"/>
              </a:rPr>
              <a:t>40.3%</a:t>
            </a: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no increase </a:t>
            </a:r>
            <a:r>
              <a:rPr lang="en-GB" sz="1400" dirty="0">
                <a:latin typeface="Arial" panose="020B0604020202020204" pitchFamily="34" charset="0"/>
                <a:cs typeface="Arial" panose="020B0604020202020204" pitchFamily="34" charset="0"/>
              </a:rPr>
              <a:t>from previous week)</a:t>
            </a:r>
            <a:endParaRPr lang="en-GB" sz="1400" b="1" dirty="0">
              <a:latin typeface="Arial" panose="020B0604020202020204" pitchFamily="34" charset="0"/>
              <a:cs typeface="Arial" panose="020B0604020202020204" pitchFamily="34" charset="0"/>
            </a:endParaRPr>
          </a:p>
          <a:p>
            <a:pPr marL="742950" lvl="1" indent="-285750">
              <a:spcBef>
                <a:spcPts val="600"/>
              </a:spcBef>
              <a:spcAft>
                <a:spcPts val="600"/>
              </a:spcAft>
              <a:buClr>
                <a:schemeClr val="tx2"/>
              </a:buClr>
              <a:buFont typeface="Courier New" panose="02070309020205020404" pitchFamily="49" charset="0"/>
              <a:buChar char="o"/>
            </a:pPr>
            <a:r>
              <a:rPr lang="en-GB" sz="1400" b="1" dirty="0">
                <a:latin typeface="Arial" panose="020B0604020202020204" pitchFamily="34" charset="0"/>
                <a:cs typeface="Arial" panose="020B0604020202020204" pitchFamily="34" charset="0"/>
              </a:rPr>
              <a:t>Variance </a:t>
            </a:r>
            <a:r>
              <a:rPr lang="en-GB" sz="1400" dirty="0">
                <a:latin typeface="Arial" panose="020B0604020202020204" pitchFamily="34" charset="0"/>
                <a:cs typeface="Arial" panose="020B0604020202020204" pitchFamily="34" charset="0"/>
              </a:rPr>
              <a:t>between the highest and the lowest performing regions is </a:t>
            </a:r>
            <a:r>
              <a:rPr lang="en-GB" sz="1400" b="1" dirty="0">
                <a:latin typeface="Arial" panose="020B0604020202020204" pitchFamily="34" charset="0"/>
                <a:cs typeface="Arial" panose="020B0604020202020204" pitchFamily="34" charset="0"/>
              </a:rPr>
              <a:t>40.5 percentage points</a:t>
            </a:r>
          </a:p>
        </p:txBody>
      </p:sp>
      <p:graphicFrame>
        <p:nvGraphicFramePr>
          <p:cNvPr id="84" name="Chart 83">
            <a:extLst>
              <a:ext uri="{FF2B5EF4-FFF2-40B4-BE49-F238E27FC236}">
                <a16:creationId xmlns:a16="http://schemas.microsoft.com/office/drawing/2014/main" id="{D64C223E-0327-45A3-81DE-A5AAE9ED53A7}"/>
              </a:ext>
            </a:extLst>
          </p:cNvPr>
          <p:cNvGraphicFramePr/>
          <p:nvPr>
            <p:custDataLst>
              <p:tags r:id="rId3"/>
            </p:custDataLst>
          </p:nvPr>
        </p:nvGraphicFramePr>
        <p:xfrm>
          <a:off x="633413" y="1665288"/>
          <a:ext cx="10922000" cy="2470150"/>
        </p:xfrm>
        <a:graphic>
          <a:graphicData uri="http://schemas.openxmlformats.org/drawingml/2006/chart">
            <c:chart xmlns:c="http://schemas.openxmlformats.org/drawingml/2006/chart" xmlns:r="http://schemas.openxmlformats.org/officeDocument/2006/relationships" r:id="rId52"/>
          </a:graphicData>
        </a:graphic>
      </p:graphicFrame>
      <p:cxnSp>
        <p:nvCxnSpPr>
          <p:cNvPr id="36" name="Straight Connector 35">
            <a:extLst>
              <a:ext uri="{FF2B5EF4-FFF2-40B4-BE49-F238E27FC236}">
                <a16:creationId xmlns:a16="http://schemas.microsoft.com/office/drawing/2014/main" id="{43078657-8ACB-453A-8CBB-EAF99C99AB60}"/>
              </a:ext>
            </a:extLst>
          </p:cNvPr>
          <p:cNvCxnSpPr/>
          <p:nvPr>
            <p:custDataLst>
              <p:tags r:id="rId4"/>
            </p:custDataLst>
          </p:nvPr>
        </p:nvCxnSpPr>
        <p:spPr bwMode="auto">
          <a:xfrm>
            <a:off x="1147763" y="2225675"/>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1185D142-0E26-4B5C-A675-A2C4963D23E3}"/>
              </a:ext>
            </a:extLst>
          </p:cNvPr>
          <p:cNvCxnSpPr/>
          <p:nvPr>
            <p:custDataLst>
              <p:tags r:id="rId5"/>
            </p:custDataLst>
          </p:nvPr>
        </p:nvCxnSpPr>
        <p:spPr bwMode="auto">
          <a:xfrm>
            <a:off x="1628775" y="2225674"/>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2097076F-4E94-4FC7-A991-21DB95D937AD}"/>
              </a:ext>
            </a:extLst>
          </p:cNvPr>
          <p:cNvCxnSpPr/>
          <p:nvPr>
            <p:custDataLst>
              <p:tags r:id="rId6"/>
            </p:custDataLst>
          </p:nvPr>
        </p:nvCxnSpPr>
        <p:spPr bwMode="auto">
          <a:xfrm flipV="1">
            <a:off x="1147763" y="2225675"/>
            <a:ext cx="0" cy="257175"/>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342A9B5C-3E91-479D-AE64-541C0D4C0ED9}"/>
              </a:ext>
            </a:extLst>
          </p:cNvPr>
          <p:cNvCxnSpPr/>
          <p:nvPr>
            <p:custDataLst>
              <p:tags r:id="rId7"/>
            </p:custDataLst>
          </p:nvPr>
        </p:nvCxnSpPr>
        <p:spPr bwMode="auto">
          <a:xfrm flipV="1">
            <a:off x="2492375" y="1412875"/>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7136CA0A-1DF6-41E9-BE3E-DF901360FBBD}"/>
              </a:ext>
            </a:extLst>
          </p:cNvPr>
          <p:cNvCxnSpPr/>
          <p:nvPr>
            <p:custDataLst>
              <p:tags r:id="rId8"/>
            </p:custDataLst>
          </p:nvPr>
        </p:nvCxnSpPr>
        <p:spPr bwMode="auto">
          <a:xfrm>
            <a:off x="2492375" y="1412875"/>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AA419518-572F-4170-B13D-4355B6F9E4E0}"/>
              </a:ext>
            </a:extLst>
          </p:cNvPr>
          <p:cNvCxnSpPr>
            <a:cxnSpLocks/>
          </p:cNvCxnSpPr>
          <p:nvPr>
            <p:custDataLst>
              <p:tags r:id="rId9"/>
            </p:custDataLst>
          </p:nvPr>
        </p:nvCxnSpPr>
        <p:spPr bwMode="auto">
          <a:xfrm>
            <a:off x="2973388" y="1412875"/>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92" name="Straight Connector 91">
            <a:extLst>
              <a:ext uri="{FF2B5EF4-FFF2-40B4-BE49-F238E27FC236}">
                <a16:creationId xmlns:a16="http://schemas.microsoft.com/office/drawing/2014/main" id="{E4A24E16-DD3A-4A8F-8F61-6BB316B65C68}"/>
              </a:ext>
            </a:extLst>
          </p:cNvPr>
          <p:cNvCxnSpPr/>
          <p:nvPr>
            <p:custDataLst>
              <p:tags r:id="rId10"/>
            </p:custDataLst>
          </p:nvPr>
        </p:nvCxnSpPr>
        <p:spPr bwMode="auto">
          <a:xfrm>
            <a:off x="4318000" y="2511425"/>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91" name="Straight Connector 90">
            <a:extLst>
              <a:ext uri="{FF2B5EF4-FFF2-40B4-BE49-F238E27FC236}">
                <a16:creationId xmlns:a16="http://schemas.microsoft.com/office/drawing/2014/main" id="{E45DA275-AC18-4C14-A123-706D6ED7610B}"/>
              </a:ext>
            </a:extLst>
          </p:cNvPr>
          <p:cNvCxnSpPr/>
          <p:nvPr>
            <p:custDataLst>
              <p:tags r:id="rId11"/>
            </p:custDataLst>
          </p:nvPr>
        </p:nvCxnSpPr>
        <p:spPr bwMode="auto">
          <a:xfrm>
            <a:off x="3836988" y="2511425"/>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0" name="Straight Connector 89">
            <a:extLst>
              <a:ext uri="{FF2B5EF4-FFF2-40B4-BE49-F238E27FC236}">
                <a16:creationId xmlns:a16="http://schemas.microsoft.com/office/drawing/2014/main" id="{5F00CC4F-7A25-4793-8C1E-D50E3305F937}"/>
              </a:ext>
            </a:extLst>
          </p:cNvPr>
          <p:cNvCxnSpPr/>
          <p:nvPr>
            <p:custDataLst>
              <p:tags r:id="rId12"/>
            </p:custDataLst>
          </p:nvPr>
        </p:nvCxnSpPr>
        <p:spPr bwMode="auto">
          <a:xfrm flipV="1">
            <a:off x="3836988" y="2511425"/>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07" name="Straight Connector 106">
            <a:extLst>
              <a:ext uri="{FF2B5EF4-FFF2-40B4-BE49-F238E27FC236}">
                <a16:creationId xmlns:a16="http://schemas.microsoft.com/office/drawing/2014/main" id="{01395E0E-CA2B-4F27-A967-F31FBED8301C}"/>
              </a:ext>
            </a:extLst>
          </p:cNvPr>
          <p:cNvCxnSpPr/>
          <p:nvPr>
            <p:custDataLst>
              <p:tags r:id="rId13"/>
            </p:custDataLst>
          </p:nvPr>
        </p:nvCxnSpPr>
        <p:spPr bwMode="auto">
          <a:xfrm>
            <a:off x="5662613" y="2355849"/>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06" name="Straight Connector 105">
            <a:extLst>
              <a:ext uri="{FF2B5EF4-FFF2-40B4-BE49-F238E27FC236}">
                <a16:creationId xmlns:a16="http://schemas.microsoft.com/office/drawing/2014/main" id="{ABC13E8E-4BB3-42F9-8730-E5E5A159D615}"/>
              </a:ext>
            </a:extLst>
          </p:cNvPr>
          <p:cNvCxnSpPr/>
          <p:nvPr>
            <p:custDataLst>
              <p:tags r:id="rId14"/>
            </p:custDataLst>
          </p:nvPr>
        </p:nvCxnSpPr>
        <p:spPr bwMode="auto">
          <a:xfrm>
            <a:off x="5181600" y="2355850"/>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id="{5D614E7A-7AAF-47AE-B2FE-665467F5A63E}"/>
              </a:ext>
            </a:extLst>
          </p:cNvPr>
          <p:cNvCxnSpPr/>
          <p:nvPr>
            <p:custDataLst>
              <p:tags r:id="rId15"/>
            </p:custDataLst>
          </p:nvPr>
        </p:nvCxnSpPr>
        <p:spPr bwMode="auto">
          <a:xfrm flipV="1">
            <a:off x="5181600" y="2355850"/>
            <a:ext cx="0" cy="27305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15" name="Straight Connector 114">
            <a:extLst>
              <a:ext uri="{FF2B5EF4-FFF2-40B4-BE49-F238E27FC236}">
                <a16:creationId xmlns:a16="http://schemas.microsoft.com/office/drawing/2014/main" id="{F0FA5D0A-6CBB-4426-985D-2EE8B73FD634}"/>
              </a:ext>
            </a:extLst>
          </p:cNvPr>
          <p:cNvCxnSpPr/>
          <p:nvPr>
            <p:custDataLst>
              <p:tags r:id="rId16"/>
            </p:custDataLst>
          </p:nvPr>
        </p:nvCxnSpPr>
        <p:spPr bwMode="auto">
          <a:xfrm>
            <a:off x="7007225" y="1990725"/>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A5F91E74-DBF3-4F5D-A843-1F8CC2C7F180}"/>
              </a:ext>
            </a:extLst>
          </p:cNvPr>
          <p:cNvCxnSpPr/>
          <p:nvPr>
            <p:custDataLst>
              <p:tags r:id="rId17"/>
            </p:custDataLst>
          </p:nvPr>
        </p:nvCxnSpPr>
        <p:spPr bwMode="auto">
          <a:xfrm>
            <a:off x="6526213" y="1990725"/>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13" name="Straight Connector 112">
            <a:extLst>
              <a:ext uri="{FF2B5EF4-FFF2-40B4-BE49-F238E27FC236}">
                <a16:creationId xmlns:a16="http://schemas.microsoft.com/office/drawing/2014/main" id="{3AF4F246-4000-4219-A417-C63C539355BC}"/>
              </a:ext>
            </a:extLst>
          </p:cNvPr>
          <p:cNvCxnSpPr/>
          <p:nvPr>
            <p:custDataLst>
              <p:tags r:id="rId18"/>
            </p:custDataLst>
          </p:nvPr>
        </p:nvCxnSpPr>
        <p:spPr bwMode="auto">
          <a:xfrm flipV="1">
            <a:off x="6526213" y="1990724"/>
            <a:ext cx="0" cy="26035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22" name="Straight Connector 121">
            <a:extLst>
              <a:ext uri="{FF2B5EF4-FFF2-40B4-BE49-F238E27FC236}">
                <a16:creationId xmlns:a16="http://schemas.microsoft.com/office/drawing/2014/main" id="{F767A20A-FF63-4901-82C2-5FFFE615FD26}"/>
              </a:ext>
            </a:extLst>
          </p:cNvPr>
          <p:cNvCxnSpPr/>
          <p:nvPr>
            <p:custDataLst>
              <p:tags r:id="rId19"/>
            </p:custDataLst>
          </p:nvPr>
        </p:nvCxnSpPr>
        <p:spPr bwMode="auto">
          <a:xfrm>
            <a:off x="7870825" y="2525713"/>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21" name="Straight Connector 120">
            <a:extLst>
              <a:ext uri="{FF2B5EF4-FFF2-40B4-BE49-F238E27FC236}">
                <a16:creationId xmlns:a16="http://schemas.microsoft.com/office/drawing/2014/main" id="{3BD06581-5ADC-49E4-AFAA-50B278CB80CA}"/>
              </a:ext>
            </a:extLst>
          </p:cNvPr>
          <p:cNvCxnSpPr/>
          <p:nvPr>
            <p:custDataLst>
              <p:tags r:id="rId20"/>
            </p:custDataLst>
          </p:nvPr>
        </p:nvCxnSpPr>
        <p:spPr bwMode="auto">
          <a:xfrm flipV="1">
            <a:off x="7870825" y="2525713"/>
            <a:ext cx="0" cy="252413"/>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23" name="Straight Connector 122">
            <a:extLst>
              <a:ext uri="{FF2B5EF4-FFF2-40B4-BE49-F238E27FC236}">
                <a16:creationId xmlns:a16="http://schemas.microsoft.com/office/drawing/2014/main" id="{97C92F01-D6CE-41E6-9D18-A528766AB86A}"/>
              </a:ext>
            </a:extLst>
          </p:cNvPr>
          <p:cNvCxnSpPr/>
          <p:nvPr>
            <p:custDataLst>
              <p:tags r:id="rId21"/>
            </p:custDataLst>
          </p:nvPr>
        </p:nvCxnSpPr>
        <p:spPr bwMode="auto">
          <a:xfrm>
            <a:off x="8351838" y="2525712"/>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29" name="Straight Connector 128">
            <a:extLst>
              <a:ext uri="{FF2B5EF4-FFF2-40B4-BE49-F238E27FC236}">
                <a16:creationId xmlns:a16="http://schemas.microsoft.com/office/drawing/2014/main" id="{A087F0BD-E3C5-460E-AC2F-A0E524A5C842}"/>
              </a:ext>
            </a:extLst>
          </p:cNvPr>
          <p:cNvCxnSpPr/>
          <p:nvPr>
            <p:custDataLst>
              <p:tags r:id="rId22"/>
            </p:custDataLst>
          </p:nvPr>
        </p:nvCxnSpPr>
        <p:spPr bwMode="auto">
          <a:xfrm flipV="1">
            <a:off x="9215438" y="2306638"/>
            <a:ext cx="0" cy="252413"/>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30" name="Straight Connector 129">
            <a:extLst>
              <a:ext uri="{FF2B5EF4-FFF2-40B4-BE49-F238E27FC236}">
                <a16:creationId xmlns:a16="http://schemas.microsoft.com/office/drawing/2014/main" id="{E99B4DCF-C387-4251-9832-CF46627B4D74}"/>
              </a:ext>
            </a:extLst>
          </p:cNvPr>
          <p:cNvCxnSpPr/>
          <p:nvPr>
            <p:custDataLst>
              <p:tags r:id="rId23"/>
            </p:custDataLst>
          </p:nvPr>
        </p:nvCxnSpPr>
        <p:spPr bwMode="auto">
          <a:xfrm>
            <a:off x="9215438" y="2306638"/>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31" name="Straight Connector 130">
            <a:extLst>
              <a:ext uri="{FF2B5EF4-FFF2-40B4-BE49-F238E27FC236}">
                <a16:creationId xmlns:a16="http://schemas.microsoft.com/office/drawing/2014/main" id="{34F83EE9-4FBD-45D0-AB41-076BEAE90222}"/>
              </a:ext>
            </a:extLst>
          </p:cNvPr>
          <p:cNvCxnSpPr/>
          <p:nvPr>
            <p:custDataLst>
              <p:tags r:id="rId24"/>
            </p:custDataLst>
          </p:nvPr>
        </p:nvCxnSpPr>
        <p:spPr bwMode="auto">
          <a:xfrm>
            <a:off x="9696450" y="2306637"/>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E63BBC63-433E-4618-9B3E-0ABBC13F90A8}"/>
              </a:ext>
            </a:extLst>
          </p:cNvPr>
          <p:cNvCxnSpPr/>
          <p:nvPr>
            <p:custDataLst>
              <p:tags r:id="rId25"/>
            </p:custDataLst>
          </p:nvPr>
        </p:nvCxnSpPr>
        <p:spPr bwMode="auto">
          <a:xfrm flipV="1">
            <a:off x="10560050" y="2057400"/>
            <a:ext cx="0" cy="25400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D8547F1-EA9B-4E23-A1B0-160E22CB6126}"/>
              </a:ext>
            </a:extLst>
          </p:cNvPr>
          <p:cNvCxnSpPr/>
          <p:nvPr>
            <p:custDataLst>
              <p:tags r:id="rId26"/>
            </p:custDataLst>
          </p:nvPr>
        </p:nvCxnSpPr>
        <p:spPr bwMode="auto">
          <a:xfrm>
            <a:off x="10560050" y="2057400"/>
            <a:ext cx="48101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7C8933A4-0460-44E6-A3BC-2C70C615F024}"/>
              </a:ext>
            </a:extLst>
          </p:cNvPr>
          <p:cNvCxnSpPr/>
          <p:nvPr>
            <p:custDataLst>
              <p:tags r:id="rId27"/>
            </p:custDataLst>
          </p:nvPr>
        </p:nvCxnSpPr>
        <p:spPr bwMode="auto">
          <a:xfrm>
            <a:off x="11041063" y="2057400"/>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79" name="Text Placeholder 2">
            <a:extLst>
              <a:ext uri="{FF2B5EF4-FFF2-40B4-BE49-F238E27FC236}">
                <a16:creationId xmlns:a16="http://schemas.microsoft.com/office/drawing/2014/main" id="{4BA39CD2-2DED-494B-81F4-42C4FB908AE5}"/>
              </a:ext>
            </a:extLst>
          </p:cNvPr>
          <p:cNvSpPr>
            <a:spLocks noGrp="1"/>
          </p:cNvSpPr>
          <p:nvPr>
            <p:custDataLst>
              <p:tags r:id="rId28"/>
            </p:custDataLst>
          </p:nvPr>
        </p:nvSpPr>
        <p:spPr bwMode="auto">
          <a:xfrm>
            <a:off x="1198563" y="4095750"/>
            <a:ext cx="377825"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BDAFFDA-71F8-494B-81F4-FC5ECBC9162F}" type="datetime'''''''''''''Na''t''''''''i''''''o''''n'''">
              <a:rPr lang="en-GB" altLang="en-US" sz="1000" smtClean="0">
                <a:latin typeface="Arial" panose="020B0604020202020204" pitchFamily="34" charset="0"/>
              </a:rPr>
              <a:pPr/>
              <a:t>Nation</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28" name="Text Placeholder 2">
            <a:extLst>
              <a:ext uri="{FF2B5EF4-FFF2-40B4-BE49-F238E27FC236}">
                <a16:creationId xmlns:a16="http://schemas.microsoft.com/office/drawing/2014/main" id="{FE06ACFE-E4D6-411B-9ADC-FFC9D7DBBDF4}"/>
              </a:ext>
            </a:extLst>
          </p:cNvPr>
          <p:cNvSpPr>
            <a:spLocks noGrp="1"/>
          </p:cNvSpPr>
          <p:nvPr>
            <p:custDataLst>
              <p:tags r:id="rId29"/>
            </p:custDataLst>
          </p:nvPr>
        </p:nvSpPr>
        <p:spPr bwMode="auto">
          <a:xfrm>
            <a:off x="2281238" y="4095751"/>
            <a:ext cx="901700"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3FC330D-DB3D-4ABF-9831-C35B1087B6F0}" type="datetime'E''''''''a''''st of'' ''E''ng''l''''''''''a''''n''''''d'''''">
              <a:rPr lang="en-GB" altLang="en-US" sz="1000" smtClean="0">
                <a:latin typeface="Arial" panose="020B0604020202020204" pitchFamily="34" charset="0"/>
              </a:rPr>
              <a:pPr/>
              <a:t>East of England</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53" name="Text Placeholder 2">
            <a:extLst>
              <a:ext uri="{FF2B5EF4-FFF2-40B4-BE49-F238E27FC236}">
                <a16:creationId xmlns:a16="http://schemas.microsoft.com/office/drawing/2014/main" id="{A7A40268-0E96-4328-8907-96DEE872275F}"/>
              </a:ext>
            </a:extLst>
          </p:cNvPr>
          <p:cNvSpPr>
            <a:spLocks noGrp="1"/>
          </p:cNvSpPr>
          <p:nvPr>
            <p:custDataLst>
              <p:tags r:id="rId30"/>
            </p:custDataLst>
          </p:nvPr>
        </p:nvSpPr>
        <p:spPr bwMode="auto">
          <a:xfrm>
            <a:off x="9140825" y="4095751"/>
            <a:ext cx="628650"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CCDA3FB-2534-4BE1-8382-7A166EB56B38}" type="datetime'''''''''S''''''''ou''''''t''h ''E''''''''a''''''s''t'''''">
              <a:rPr lang="en-GB" altLang="en-US" sz="1000" smtClean="0">
                <a:latin typeface="Arial" panose="020B0604020202020204" pitchFamily="34" charset="0"/>
              </a:rPr>
              <a:pPr/>
              <a:t>South East</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50" name="Text Placeholder 2">
            <a:extLst>
              <a:ext uri="{FF2B5EF4-FFF2-40B4-BE49-F238E27FC236}">
                <a16:creationId xmlns:a16="http://schemas.microsoft.com/office/drawing/2014/main" id="{ABE8EE4C-357E-49A3-BBCA-E304B6C6C955}"/>
              </a:ext>
            </a:extLst>
          </p:cNvPr>
          <p:cNvSpPr>
            <a:spLocks noGrp="1"/>
          </p:cNvSpPr>
          <p:nvPr>
            <p:custDataLst>
              <p:tags r:id="rId31"/>
            </p:custDataLst>
          </p:nvPr>
        </p:nvSpPr>
        <p:spPr bwMode="auto">
          <a:xfrm>
            <a:off x="7788275" y="4095751"/>
            <a:ext cx="646113"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9AB5987-B78F-4CED-8729-2AC2F4E3AF8D}" type="datetime'N''o''r''''''th'' ''''''''W''e''''''''''''''''''s''''t'''''">
              <a:rPr lang="en-GB" altLang="en-US" sz="1000" smtClean="0">
                <a:latin typeface="Arial" panose="020B0604020202020204" pitchFamily="34" charset="0"/>
              </a:rPr>
              <a:pPr/>
              <a:t>North West</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42" name="Text Placeholder 2">
            <a:extLst>
              <a:ext uri="{FF2B5EF4-FFF2-40B4-BE49-F238E27FC236}">
                <a16:creationId xmlns:a16="http://schemas.microsoft.com/office/drawing/2014/main" id="{763DF609-413C-4A40-8D9B-8E99DF048A35}"/>
              </a:ext>
            </a:extLst>
          </p:cNvPr>
          <p:cNvSpPr>
            <a:spLocks noGrp="1"/>
          </p:cNvSpPr>
          <p:nvPr>
            <p:custDataLst>
              <p:tags r:id="rId32"/>
            </p:custDataLst>
          </p:nvPr>
        </p:nvSpPr>
        <p:spPr bwMode="auto">
          <a:xfrm>
            <a:off x="3860800" y="4095750"/>
            <a:ext cx="431800"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A438E69-FED3-4B8D-A4D2-20634A2ED751}" type="datetime'''Lo''''''''n''''''d''''''''''o''''n'''''''''''''''''''''''''">
              <a:rPr lang="en-GB" altLang="en-US" sz="1000" smtClean="0">
                <a:latin typeface="Arial" panose="020B0604020202020204" pitchFamily="34" charset="0"/>
              </a:rPr>
              <a:pPr/>
              <a:t>London</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48" name="Text Placeholder 2">
            <a:extLst>
              <a:ext uri="{FF2B5EF4-FFF2-40B4-BE49-F238E27FC236}">
                <a16:creationId xmlns:a16="http://schemas.microsoft.com/office/drawing/2014/main" id="{DF3621B9-BB44-4DCA-98BE-6E1FA85A05E0}"/>
              </a:ext>
            </a:extLst>
          </p:cNvPr>
          <p:cNvSpPr>
            <a:spLocks noGrp="1"/>
          </p:cNvSpPr>
          <p:nvPr>
            <p:custDataLst>
              <p:tags r:id="rId33"/>
            </p:custDataLst>
          </p:nvPr>
        </p:nvSpPr>
        <p:spPr bwMode="auto">
          <a:xfrm>
            <a:off x="6370638" y="4095749"/>
            <a:ext cx="792163" cy="27305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A8DAFFE-6D66-49CD-85CF-5192A27DA8CF}" type="datetime'No''r''''''t''''''h Ea''st a''nd'' ''''''Yorksh''i''''''r''e'">
              <a:rPr lang="en-GB" altLang="en-US" sz="1000" smtClean="0">
                <a:latin typeface="Arial" panose="020B0604020202020204" pitchFamily="34" charset="0"/>
              </a:rPr>
              <a:pPr/>
              <a:t>North East and Yorkshire</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44" name="Text Placeholder 2">
            <a:extLst>
              <a:ext uri="{FF2B5EF4-FFF2-40B4-BE49-F238E27FC236}">
                <a16:creationId xmlns:a16="http://schemas.microsoft.com/office/drawing/2014/main" id="{84B3FC91-84E3-4B44-9845-2CF873F49DB0}"/>
              </a:ext>
            </a:extLst>
          </p:cNvPr>
          <p:cNvSpPr>
            <a:spLocks noGrp="1"/>
          </p:cNvSpPr>
          <p:nvPr>
            <p:custDataLst>
              <p:tags r:id="rId34"/>
            </p:custDataLst>
          </p:nvPr>
        </p:nvSpPr>
        <p:spPr bwMode="auto">
          <a:xfrm>
            <a:off x="5162550" y="4095750"/>
            <a:ext cx="519113"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067D302-5A4F-459D-AC0F-F7B42943AAC7}" type="datetime'M''i''''''''''''d''l''a''n''''''''d''''''''''''''''''s'''''''">
              <a:rPr lang="en-GB" altLang="en-US" sz="1000" smtClean="0">
                <a:latin typeface="Arial" panose="020B0604020202020204" pitchFamily="34" charset="0"/>
              </a:rPr>
              <a:pPr/>
              <a:t>Midlands</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56" name="Text Placeholder 2">
            <a:extLst>
              <a:ext uri="{FF2B5EF4-FFF2-40B4-BE49-F238E27FC236}">
                <a16:creationId xmlns:a16="http://schemas.microsoft.com/office/drawing/2014/main" id="{D8A8876A-4677-4804-BBC8-E5994672B316}"/>
              </a:ext>
            </a:extLst>
          </p:cNvPr>
          <p:cNvSpPr>
            <a:spLocks noGrp="1"/>
          </p:cNvSpPr>
          <p:nvPr>
            <p:custDataLst>
              <p:tags r:id="rId35"/>
            </p:custDataLst>
          </p:nvPr>
        </p:nvSpPr>
        <p:spPr bwMode="auto">
          <a:xfrm>
            <a:off x="10467975" y="4095751"/>
            <a:ext cx="665163"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7FB4F89-A4FB-4B03-9EE7-5DCC40D3729F}" type="datetime'S''o''''''''''''''u''''''''th'''''''''' ''''We''''st'''">
              <a:rPr lang="en-GB" altLang="en-US" sz="1000" smtClean="0">
                <a:latin typeface="Arial" panose="020B0604020202020204" pitchFamily="34" charset="0"/>
              </a:rPr>
              <a:pPr/>
              <a:t>South West</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76" name="Text Placeholder 2">
            <a:extLst>
              <a:ext uri="{FF2B5EF4-FFF2-40B4-BE49-F238E27FC236}">
                <a16:creationId xmlns:a16="http://schemas.microsoft.com/office/drawing/2014/main" id="{FE06ACFE-E4D6-411B-9ADC-FFC9D7DBBDF4}"/>
              </a:ext>
            </a:extLst>
          </p:cNvPr>
          <p:cNvSpPr>
            <a:spLocks noGrp="1"/>
          </p:cNvSpPr>
          <p:nvPr>
            <p:custDataLst>
              <p:tags r:id="rId36"/>
            </p:custDataLst>
          </p:nvPr>
        </p:nvSpPr>
        <p:spPr bwMode="auto">
          <a:xfrm>
            <a:off x="1131888" y="2128838"/>
            <a:ext cx="512763"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8FFCE17-2D9E-4C83-BE65-5D742292E167}" type="datetime'''''''''''''''''''''+''''''''''''0''''''''''.''''''''3''''%'''">
              <a:rPr lang="en-GB" altLang="en-US" sz="1000" b="1" smtClean="0">
                <a:effectLst/>
                <a:latin typeface="Arial" panose="020B0604020202020204" pitchFamily="34" charset="0"/>
              </a:rPr>
              <a:pPr/>
              <a:t>+0.3%</a:t>
            </a:fld>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81" name="Text Placeholder 2">
            <a:extLst>
              <a:ext uri="{FF2B5EF4-FFF2-40B4-BE49-F238E27FC236}">
                <a16:creationId xmlns:a16="http://schemas.microsoft.com/office/drawing/2014/main" id="{FE06ACFE-E4D6-411B-9ADC-FFC9D7DBBDF4}"/>
              </a:ext>
            </a:extLst>
          </p:cNvPr>
          <p:cNvSpPr>
            <a:spLocks noGrp="1"/>
          </p:cNvSpPr>
          <p:nvPr>
            <p:custDataLst>
              <p:tags r:id="rId37"/>
            </p:custDataLst>
          </p:nvPr>
        </p:nvSpPr>
        <p:spPr bwMode="auto">
          <a:xfrm>
            <a:off x="2274888" y="1316039"/>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96" name="Text Placeholder 2">
            <a:extLst>
              <a:ext uri="{FF2B5EF4-FFF2-40B4-BE49-F238E27FC236}">
                <a16:creationId xmlns:a16="http://schemas.microsoft.com/office/drawing/2014/main" id="{FE06ACFE-E4D6-411B-9ADC-FFC9D7DBBDF4}"/>
              </a:ext>
            </a:extLst>
          </p:cNvPr>
          <p:cNvSpPr>
            <a:spLocks noGrp="1"/>
          </p:cNvSpPr>
          <p:nvPr>
            <p:custDataLst>
              <p:tags r:id="rId38"/>
            </p:custDataLst>
          </p:nvPr>
        </p:nvSpPr>
        <p:spPr bwMode="auto">
          <a:xfrm>
            <a:off x="3619500" y="2414589"/>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104" name="Text Placeholder 2">
            <a:extLst>
              <a:ext uri="{FF2B5EF4-FFF2-40B4-BE49-F238E27FC236}">
                <a16:creationId xmlns:a16="http://schemas.microsoft.com/office/drawing/2014/main" id="{FE06ACFE-E4D6-411B-9ADC-FFC9D7DBBDF4}"/>
              </a:ext>
            </a:extLst>
          </p:cNvPr>
          <p:cNvSpPr>
            <a:spLocks noGrp="1"/>
          </p:cNvSpPr>
          <p:nvPr>
            <p:custDataLst>
              <p:tags r:id="rId39"/>
            </p:custDataLst>
          </p:nvPr>
        </p:nvSpPr>
        <p:spPr bwMode="auto">
          <a:xfrm>
            <a:off x="5165725" y="2259013"/>
            <a:ext cx="512763"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F1851DC-43CF-48C4-8864-EFDBCBB1B90C}" type="datetime'''''''''''''''''''''+''''''''''''0''''''''.''''''''''''''8%'">
              <a:rPr lang="en-GB" altLang="en-US" sz="1000" b="1" smtClean="0">
                <a:effectLst/>
                <a:latin typeface="Arial" panose="020B0604020202020204" pitchFamily="34" charset="0"/>
              </a:rPr>
              <a:pPr/>
              <a:t>+0.8%</a:t>
            </a:fld>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111" name="Text Placeholder 2">
            <a:extLst>
              <a:ext uri="{FF2B5EF4-FFF2-40B4-BE49-F238E27FC236}">
                <a16:creationId xmlns:a16="http://schemas.microsoft.com/office/drawing/2014/main" id="{FE06ACFE-E4D6-411B-9ADC-FFC9D7DBBDF4}"/>
              </a:ext>
            </a:extLst>
          </p:cNvPr>
          <p:cNvSpPr>
            <a:spLocks noGrp="1"/>
          </p:cNvSpPr>
          <p:nvPr>
            <p:custDataLst>
              <p:tags r:id="rId40"/>
            </p:custDataLst>
          </p:nvPr>
        </p:nvSpPr>
        <p:spPr bwMode="auto">
          <a:xfrm>
            <a:off x="6510338" y="1893888"/>
            <a:ext cx="512763"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0E0916E-95CA-4F4B-BFEF-862478E7FD2A}" type="datetime'''''+0''.''''''''''''''4''''''''''''''''''''''''%'''''">
              <a:rPr lang="en-GB" altLang="en-US" sz="1000" b="1" smtClean="0">
                <a:effectLst/>
                <a:latin typeface="Arial" panose="020B0604020202020204" pitchFamily="34" charset="0"/>
              </a:rPr>
              <a:pPr/>
              <a:t>+0.4%</a:t>
            </a:fld>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119" name="Text Placeholder 2">
            <a:extLst>
              <a:ext uri="{FF2B5EF4-FFF2-40B4-BE49-F238E27FC236}">
                <a16:creationId xmlns:a16="http://schemas.microsoft.com/office/drawing/2014/main" id="{FE06ACFE-E4D6-411B-9ADC-FFC9D7DBBDF4}"/>
              </a:ext>
            </a:extLst>
          </p:cNvPr>
          <p:cNvSpPr>
            <a:spLocks noGrp="1"/>
          </p:cNvSpPr>
          <p:nvPr>
            <p:custDataLst>
              <p:tags r:id="rId41"/>
            </p:custDataLst>
          </p:nvPr>
        </p:nvSpPr>
        <p:spPr bwMode="auto">
          <a:xfrm>
            <a:off x="7854950" y="2428875"/>
            <a:ext cx="512763"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0C160DE-0BE4-49F9-BFED-6094EA4338A4}" type="datetime'+''''''''''0''''''''''''''.''1''''''''''''''''''%'">
              <a:rPr lang="en-GB" altLang="en-US" sz="1000" b="1" smtClean="0">
                <a:effectLst/>
                <a:latin typeface="Arial" panose="020B0604020202020204" pitchFamily="34" charset="0"/>
              </a:rPr>
              <a:pPr/>
              <a:t>+0.1%</a:t>
            </a:fld>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127" name="Text Placeholder 2">
            <a:extLst>
              <a:ext uri="{FF2B5EF4-FFF2-40B4-BE49-F238E27FC236}">
                <a16:creationId xmlns:a16="http://schemas.microsoft.com/office/drawing/2014/main" id="{FE06ACFE-E4D6-411B-9ADC-FFC9D7DBBDF4}"/>
              </a:ext>
            </a:extLst>
          </p:cNvPr>
          <p:cNvSpPr>
            <a:spLocks noGrp="1"/>
          </p:cNvSpPr>
          <p:nvPr>
            <p:custDataLst>
              <p:tags r:id="rId42"/>
            </p:custDataLst>
          </p:nvPr>
        </p:nvSpPr>
        <p:spPr bwMode="auto">
          <a:xfrm>
            <a:off x="9199563" y="2209800"/>
            <a:ext cx="512763"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117839B-A7A0-4C38-B0A6-D83DA822D80C}" type="datetime'''''''''''''''''+''''0''''''''''''.''1''''''%'''''''''''">
              <a:rPr lang="en-GB" altLang="en-US" sz="1000" b="1" smtClean="0">
                <a:effectLst/>
                <a:latin typeface="Arial" panose="020B0604020202020204" pitchFamily="34" charset="0"/>
              </a:rPr>
              <a:pPr/>
              <a:t>+0.1%</a:t>
            </a:fld>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77" name="Text Placeholder 2">
            <a:extLst>
              <a:ext uri="{FF2B5EF4-FFF2-40B4-BE49-F238E27FC236}">
                <a16:creationId xmlns:a16="http://schemas.microsoft.com/office/drawing/2014/main" id="{FE06ACFE-E4D6-411B-9ADC-FFC9D7DBBDF4}"/>
              </a:ext>
            </a:extLst>
          </p:cNvPr>
          <p:cNvSpPr>
            <a:spLocks noGrp="1"/>
          </p:cNvSpPr>
          <p:nvPr>
            <p:custDataLst>
              <p:tags r:id="rId43"/>
            </p:custDataLst>
          </p:nvPr>
        </p:nvSpPr>
        <p:spPr bwMode="auto">
          <a:xfrm>
            <a:off x="10544175" y="1960564"/>
            <a:ext cx="512763"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EEEE987-F336-4B0B-9EBE-1F17501D7403}" type="datetime'''+''''''''''''0''''''.''''''''''''''''''2''''%'''''''''''">
              <a:rPr lang="en-GB" altLang="en-US" sz="1000" b="1" smtClean="0">
                <a:effectLst/>
                <a:latin typeface="Arial" panose="020B0604020202020204" pitchFamily="34" charset="0"/>
              </a:rPr>
              <a:pPr/>
              <a:t>+0.2%</a:t>
            </a:fld>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83" name="Rectangle 82">
            <a:extLst>
              <a:ext uri="{FF2B5EF4-FFF2-40B4-BE49-F238E27FC236}">
                <a16:creationId xmlns:a16="http://schemas.microsoft.com/office/drawing/2014/main" id="{BFA0AB92-EEC4-4D58-8F67-D15465F07E47}"/>
              </a:ext>
            </a:extLst>
          </p:cNvPr>
          <p:cNvSpPr/>
          <p:nvPr>
            <p:custDataLst>
              <p:tags r:id="rId44"/>
            </p:custDataLst>
          </p:nvPr>
        </p:nvSpPr>
        <p:spPr bwMode="auto">
          <a:xfrm>
            <a:off x="10548938" y="1301750"/>
            <a:ext cx="179388" cy="133350"/>
          </a:xfrm>
          <a:prstGeom prst="rect">
            <a:avLst/>
          </a:prstGeom>
          <a:solidFill>
            <a:srgbClr val="99CCFF"/>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6509AB36-2C4A-4DF6-BE3D-ADC2F9FA5E3B}"/>
              </a:ext>
            </a:extLst>
          </p:cNvPr>
          <p:cNvSpPr/>
          <p:nvPr>
            <p:custDataLst>
              <p:tags r:id="rId45"/>
            </p:custDataLst>
          </p:nvPr>
        </p:nvSpPr>
        <p:spPr bwMode="auto">
          <a:xfrm>
            <a:off x="10548937" y="1497013"/>
            <a:ext cx="179388" cy="133350"/>
          </a:xfrm>
          <a:prstGeom prst="rect">
            <a:avLst/>
          </a:prstGeom>
          <a:solidFill>
            <a:srgbClr val="0D3692"/>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 Placeholder 2">
            <a:extLst>
              <a:ext uri="{FF2B5EF4-FFF2-40B4-BE49-F238E27FC236}">
                <a16:creationId xmlns:a16="http://schemas.microsoft.com/office/drawing/2014/main" id="{FE06ACFE-E4D6-411B-9ADC-FFC9D7DBBDF4}"/>
              </a:ext>
            </a:extLst>
          </p:cNvPr>
          <p:cNvSpPr>
            <a:spLocks noGrp="1"/>
          </p:cNvSpPr>
          <p:nvPr>
            <p:custDataLst>
              <p:tags r:id="rId46"/>
            </p:custDataLst>
          </p:nvPr>
        </p:nvSpPr>
        <p:spPr bwMode="auto">
          <a:xfrm>
            <a:off x="10779125" y="1309688"/>
            <a:ext cx="642938"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7D9C8D25-A7F2-4DEF-9537-D22C4975F473}" type="datetime'1'' ''''''''A''''''ug'''''''''' 2''''''02''''2'''''''''">
              <a:rPr lang="en-GB" altLang="en-US" sz="1000" smtClean="0">
                <a:latin typeface="Arial" panose="020B0604020202020204" pitchFamily="34" charset="0"/>
              </a:rPr>
              <a:pPr/>
              <a:t>1 Aug 2022</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59" name="Text Placeholder 2">
            <a:extLst>
              <a:ext uri="{FF2B5EF4-FFF2-40B4-BE49-F238E27FC236}">
                <a16:creationId xmlns:a16="http://schemas.microsoft.com/office/drawing/2014/main" id="{00033AF3-E2A6-4407-9BA0-16DA802F71CD}"/>
              </a:ext>
            </a:extLst>
          </p:cNvPr>
          <p:cNvSpPr>
            <a:spLocks noGrp="1"/>
          </p:cNvSpPr>
          <p:nvPr>
            <p:custDataLst>
              <p:tags r:id="rId47"/>
            </p:custDataLst>
          </p:nvPr>
        </p:nvSpPr>
        <p:spPr bwMode="auto">
          <a:xfrm>
            <a:off x="10779125" y="1504950"/>
            <a:ext cx="642938"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C10ACF36-B3D4-4DBD-B206-204034356D79}" type="datetime'''''8'' ''''''''''''''''''''''A''u''g ''''''''20''''22'''''''">
              <a:rPr lang="en-GB" altLang="en-US" sz="1000" smtClean="0">
                <a:latin typeface="Arial" panose="020B0604020202020204" pitchFamily="34" charset="0"/>
              </a:rPr>
              <a:pPr/>
              <a:t>8 Aug 2022</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76046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0EC31030-64F4-4EA4-AF50-0CB0C739072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45" imgW="512" imgH="511" progId="TCLayout.ActiveDocument.1">
                  <p:embed/>
                </p:oleObj>
              </mc:Choice>
              <mc:Fallback>
                <p:oleObj name="think-cell Slide" r:id="rId45" imgW="512" imgH="511" progId="TCLayout.ActiveDocument.1">
                  <p:embed/>
                  <p:pic>
                    <p:nvPicPr>
                      <p:cNvPr id="10" name="Object 9" hidden="1">
                        <a:extLst>
                          <a:ext uri="{FF2B5EF4-FFF2-40B4-BE49-F238E27FC236}">
                            <a16:creationId xmlns:a16="http://schemas.microsoft.com/office/drawing/2014/main" id="{0EC31030-64F4-4EA4-AF50-0CB0C7390723}"/>
                          </a:ext>
                        </a:extLst>
                      </p:cNvPr>
                      <p:cNvPicPr/>
                      <p:nvPr/>
                    </p:nvPicPr>
                    <p:blipFill>
                      <a:blip r:embed="rId46"/>
                      <a:stretch>
                        <a:fillRect/>
                      </a:stretch>
                    </p:blipFill>
                    <p:spPr>
                      <a:xfrm>
                        <a:off x="1588" y="1588"/>
                        <a:ext cx="1588" cy="1588"/>
                      </a:xfrm>
                      <a:prstGeom prst="rect">
                        <a:avLst/>
                      </a:prstGeom>
                    </p:spPr>
                  </p:pic>
                </p:oleObj>
              </mc:Fallback>
            </mc:AlternateContent>
          </a:graphicData>
        </a:graphic>
      </p:graphicFrame>
      <p:sp>
        <p:nvSpPr>
          <p:cNvPr id="3" name="Title 2"/>
          <p:cNvSpPr>
            <a:spLocks noGrp="1"/>
          </p:cNvSpPr>
          <p:nvPr>
            <p:ph type="title"/>
          </p:nvPr>
        </p:nvSpPr>
        <p:spPr>
          <a:xfrm>
            <a:off x="388800" y="216000"/>
            <a:ext cx="9890781" cy="611649"/>
          </a:xfrm>
        </p:spPr>
        <p:txBody>
          <a:bodyPr vert="horz">
            <a:noAutofit/>
          </a:bodyPr>
          <a:lstStyle/>
          <a:p>
            <a:r>
              <a:rPr lang="en-US" sz="2000" dirty="0"/>
              <a:t>South West – GP Dashboard Access</a:t>
            </a:r>
            <a:endParaRPr lang="en-GB" sz="2000" dirty="0"/>
          </a:p>
        </p:txBody>
      </p:sp>
      <p:graphicFrame>
        <p:nvGraphicFramePr>
          <p:cNvPr id="7" name="Table 6">
            <a:extLst>
              <a:ext uri="{FF2B5EF4-FFF2-40B4-BE49-F238E27FC236}">
                <a16:creationId xmlns:a16="http://schemas.microsoft.com/office/drawing/2014/main" id="{5C9B9935-3D7E-7E40-93B7-3384AA6EA9B0}"/>
              </a:ext>
            </a:extLst>
          </p:cNvPr>
          <p:cNvGraphicFramePr>
            <a:graphicFrameLocks noGrp="1"/>
          </p:cNvGraphicFramePr>
          <p:nvPr/>
        </p:nvGraphicFramePr>
        <p:xfrm>
          <a:off x="469292" y="739104"/>
          <a:ext cx="10610609" cy="511997"/>
        </p:xfrm>
        <a:graphic>
          <a:graphicData uri="http://schemas.openxmlformats.org/drawingml/2006/table">
            <a:tbl>
              <a:tblPr/>
              <a:tblGrid>
                <a:gridCol w="10610609">
                  <a:extLst>
                    <a:ext uri="{9D8B030D-6E8A-4147-A177-3AD203B41FA5}">
                      <a16:colId xmlns:a16="http://schemas.microsoft.com/office/drawing/2014/main" val="1627462670"/>
                    </a:ext>
                  </a:extLst>
                </a:gridCol>
              </a:tblGrid>
              <a:tr h="40090">
                <a:tc>
                  <a:txBody>
                    <a:bodyPr/>
                    <a:lstStyle/>
                    <a:p>
                      <a:pPr algn="l" fontAlgn="b"/>
                      <a:r>
                        <a:rPr lang="en-GB" sz="1400" b="1" i="0" u="none" strike="noStrike" dirty="0">
                          <a:solidFill>
                            <a:srgbClr val="005EB8"/>
                          </a:solidFill>
                          <a:effectLst/>
                          <a:latin typeface="Arial" panose="020B0604020202020204" pitchFamily="34" charset="0"/>
                        </a:rPr>
                        <a:t>Key Headlines – as reported on 8</a:t>
                      </a:r>
                      <a:r>
                        <a:rPr lang="en-GB" sz="1400" b="1" i="0" u="none" strike="noStrike" baseline="30000" dirty="0">
                          <a:solidFill>
                            <a:srgbClr val="005EB8"/>
                          </a:solidFill>
                          <a:effectLst/>
                          <a:latin typeface="Arial" panose="020B0604020202020204" pitchFamily="34" charset="0"/>
                        </a:rPr>
                        <a:t>th</a:t>
                      </a:r>
                      <a:r>
                        <a:rPr lang="en-GB" sz="1400" b="1" i="0" u="none" strike="noStrike" dirty="0">
                          <a:solidFill>
                            <a:srgbClr val="005EB8"/>
                          </a:solidFill>
                          <a:effectLst/>
                          <a:latin typeface="Arial" panose="020B0604020202020204" pitchFamily="34" charset="0"/>
                        </a:rPr>
                        <a:t> August</a:t>
                      </a:r>
                    </a:p>
                  </a:txBody>
                  <a:tcPr marL="9525" marR="9525" marT="9525" marB="0" anchor="b">
                    <a:lnL>
                      <a:noFill/>
                    </a:lnL>
                    <a:lnR>
                      <a:noFill/>
                    </a:lnR>
                    <a:lnT>
                      <a:noFill/>
                    </a:lnT>
                    <a:lnB>
                      <a:noFill/>
                    </a:lnB>
                  </a:tcPr>
                </a:tc>
                <a:extLst>
                  <a:ext uri="{0D108BD9-81ED-4DB2-BD59-A6C34878D82A}">
                    <a16:rowId xmlns:a16="http://schemas.microsoft.com/office/drawing/2014/main" val="3757900917"/>
                  </a:ext>
                </a:extLst>
              </a:tr>
              <a:tr h="289112">
                <a:tc>
                  <a:txBody>
                    <a:bodyPr/>
                    <a:lstStyle/>
                    <a:p>
                      <a:pPr algn="l" fontAlgn="t"/>
                      <a:r>
                        <a:rPr lang="en-GB" sz="1200" b="0" i="0" u="none" strike="noStrike" dirty="0">
                          <a:solidFill>
                            <a:srgbClr val="005EB8"/>
                          </a:solidFill>
                          <a:effectLst/>
                          <a:latin typeface="Arial" panose="020B0604020202020204" pitchFamily="34" charset="0"/>
                        </a:rPr>
                        <a:t>The data below reports GP Dashboard access statistics for the period between 17 June to 8</a:t>
                      </a:r>
                      <a:r>
                        <a:rPr lang="en-GB" sz="1200" b="0" i="0" u="none" strike="noStrike" baseline="30000" dirty="0">
                          <a:solidFill>
                            <a:srgbClr val="005EB8"/>
                          </a:solidFill>
                          <a:effectLst/>
                          <a:latin typeface="Arial" panose="020B0604020202020204" pitchFamily="34" charset="0"/>
                        </a:rPr>
                        <a:t>th</a:t>
                      </a:r>
                      <a:r>
                        <a:rPr lang="en-GB" sz="1200" b="0" i="0" u="none" strike="noStrike" dirty="0">
                          <a:solidFill>
                            <a:srgbClr val="005EB8"/>
                          </a:solidFill>
                          <a:effectLst/>
                          <a:latin typeface="Arial" panose="020B0604020202020204" pitchFamily="34" charset="0"/>
                        </a:rPr>
                        <a:t> August</a:t>
                      </a:r>
                    </a:p>
                  </a:txBody>
                  <a:tcPr marL="9525" marR="9525" marT="9525" marB="0">
                    <a:lnL>
                      <a:noFill/>
                    </a:lnL>
                    <a:lnR>
                      <a:noFill/>
                    </a:lnR>
                    <a:lnT>
                      <a:noFill/>
                    </a:lnT>
                    <a:lnB>
                      <a:noFill/>
                    </a:lnB>
                  </a:tcPr>
                </a:tc>
                <a:extLst>
                  <a:ext uri="{0D108BD9-81ED-4DB2-BD59-A6C34878D82A}">
                    <a16:rowId xmlns:a16="http://schemas.microsoft.com/office/drawing/2014/main" val="2225278209"/>
                  </a:ext>
                </a:extLst>
              </a:tr>
            </a:tbl>
          </a:graphicData>
        </a:graphic>
      </p:graphicFrame>
      <p:sp>
        <p:nvSpPr>
          <p:cNvPr id="9" name="TextBox 8">
            <a:extLst>
              <a:ext uri="{FF2B5EF4-FFF2-40B4-BE49-F238E27FC236}">
                <a16:creationId xmlns:a16="http://schemas.microsoft.com/office/drawing/2014/main" id="{18578318-F179-494F-B0FE-9CFE8AB21E7F}"/>
              </a:ext>
            </a:extLst>
          </p:cNvPr>
          <p:cNvSpPr txBox="1"/>
          <p:nvPr/>
        </p:nvSpPr>
        <p:spPr>
          <a:xfrm>
            <a:off x="469292" y="4549625"/>
            <a:ext cx="11291184" cy="1415772"/>
          </a:xfrm>
          <a:prstGeom prst="rect">
            <a:avLst/>
          </a:prstGeom>
          <a:noFill/>
        </p:spPr>
        <p:txBody>
          <a:bodyPr wrap="square" rtlCol="0">
            <a:spAutoFit/>
          </a:bodyPr>
          <a:lstStyle/>
          <a:p>
            <a:pPr marL="285750" indent="-285750">
              <a:spcBef>
                <a:spcPts val="600"/>
              </a:spcBef>
              <a:spcAft>
                <a:spcPts val="600"/>
              </a:spcAft>
              <a:buClr>
                <a:schemeClr val="tx2"/>
              </a:buClr>
              <a:buFont typeface="Arial" panose="020B0604020202020204" pitchFamily="34" charset="0"/>
              <a:buChar char="•"/>
            </a:pPr>
            <a:r>
              <a:rPr lang="en-GB" sz="1400" dirty="0">
                <a:latin typeface="Arial" panose="020B0604020202020204" pitchFamily="34" charset="0"/>
                <a:cs typeface="Arial" panose="020B0604020202020204" pitchFamily="34" charset="0"/>
              </a:rPr>
              <a:t>In South West </a:t>
            </a:r>
            <a:r>
              <a:rPr lang="en-GB" sz="1400" b="1" dirty="0">
                <a:latin typeface="Arial" panose="020B0604020202020204" pitchFamily="34" charset="0"/>
                <a:cs typeface="Arial" panose="020B0604020202020204" pitchFamily="34" charset="0"/>
              </a:rPr>
              <a:t>57.0% of 567 </a:t>
            </a:r>
            <a:r>
              <a:rPr lang="en-GB" sz="1400" dirty="0">
                <a:latin typeface="Arial" panose="020B0604020202020204" pitchFamily="34" charset="0"/>
                <a:cs typeface="Arial" panose="020B0604020202020204" pitchFamily="34" charset="0"/>
              </a:rPr>
              <a:t>open and active </a:t>
            </a:r>
            <a:r>
              <a:rPr lang="en-GB" sz="1400" b="1" dirty="0">
                <a:latin typeface="Arial" panose="020B0604020202020204" pitchFamily="34" charset="0"/>
                <a:cs typeface="Arial" panose="020B0604020202020204" pitchFamily="34" charset="0"/>
              </a:rPr>
              <a:t>GPs accessed GP Dashboard </a:t>
            </a:r>
            <a:r>
              <a:rPr lang="en-GB" sz="1400" dirty="0">
                <a:latin typeface="Arial" panose="020B0604020202020204" pitchFamily="34" charset="0"/>
                <a:cs typeface="Arial" panose="020B0604020202020204" pitchFamily="34" charset="0"/>
              </a:rPr>
              <a:t>since</a:t>
            </a:r>
            <a:r>
              <a:rPr lang="en-GB" sz="1400" b="1"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17 June (</a:t>
            </a:r>
            <a:r>
              <a:rPr lang="en-GB" sz="1400" b="1" dirty="0">
                <a:latin typeface="Arial" panose="020B0604020202020204" pitchFamily="34" charset="0"/>
                <a:cs typeface="Arial" panose="020B0604020202020204" pitchFamily="34" charset="0"/>
              </a:rPr>
              <a:t>0.2% increase </a:t>
            </a:r>
            <a:r>
              <a:rPr lang="en-GB" sz="1400" dirty="0">
                <a:latin typeface="Arial" panose="020B0604020202020204" pitchFamily="34" charset="0"/>
                <a:cs typeface="Arial" panose="020B0604020202020204" pitchFamily="34" charset="0"/>
              </a:rPr>
              <a:t>from previous week)</a:t>
            </a:r>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marL="742950" lvl="1" indent="-285750">
              <a:spcBef>
                <a:spcPts val="600"/>
              </a:spcBef>
              <a:spcAft>
                <a:spcPts val="600"/>
              </a:spcAft>
              <a:buClr>
                <a:schemeClr val="tx2"/>
              </a:buClr>
              <a:buFont typeface="Courier New" panose="02070309020205020404" pitchFamily="49" charset="0"/>
              <a:buChar char="o"/>
            </a:pPr>
            <a:r>
              <a:rPr lang="en-GB" sz="1400" b="1" dirty="0">
                <a:latin typeface="Arial" panose="020B0604020202020204" pitchFamily="34" charset="0"/>
                <a:cs typeface="Arial" panose="020B0604020202020204" pitchFamily="34" charset="0"/>
              </a:rPr>
              <a:t>Bristol, North Somerset and South Gloucestershire </a:t>
            </a:r>
            <a:r>
              <a:rPr lang="en-GB" sz="1400" dirty="0">
                <a:latin typeface="Arial" panose="020B0604020202020204" pitchFamily="34" charset="0"/>
                <a:cs typeface="Arial" panose="020B0604020202020204" pitchFamily="34" charset="0"/>
              </a:rPr>
              <a:t>has the highest access rate of </a:t>
            </a:r>
            <a:r>
              <a:rPr lang="en-GB" sz="1400" b="1" dirty="0">
                <a:latin typeface="Arial" panose="020B0604020202020204" pitchFamily="34" charset="0"/>
                <a:cs typeface="Arial" panose="020B0604020202020204" pitchFamily="34" charset="0"/>
              </a:rPr>
              <a:t>96.2%</a:t>
            </a: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no change </a:t>
            </a:r>
            <a:r>
              <a:rPr lang="en-GB" sz="1400" dirty="0">
                <a:latin typeface="Arial" panose="020B0604020202020204" pitchFamily="34" charset="0"/>
                <a:cs typeface="Arial" panose="020B0604020202020204" pitchFamily="34" charset="0"/>
              </a:rPr>
              <a:t>from previous week)</a:t>
            </a:r>
            <a:endParaRPr lang="en-GB" sz="1400" b="1" dirty="0">
              <a:latin typeface="Arial" panose="020B0604020202020204" pitchFamily="34" charset="0"/>
              <a:cs typeface="Arial" panose="020B0604020202020204" pitchFamily="34" charset="0"/>
            </a:endParaRPr>
          </a:p>
          <a:p>
            <a:pPr marL="742950" lvl="1" indent="-285750">
              <a:spcBef>
                <a:spcPts val="600"/>
              </a:spcBef>
              <a:spcAft>
                <a:spcPts val="600"/>
              </a:spcAft>
              <a:buClr>
                <a:schemeClr val="tx2"/>
              </a:buClr>
              <a:buFont typeface="Courier New" panose="02070309020205020404" pitchFamily="49" charset="0"/>
              <a:buChar char="o"/>
            </a:pPr>
            <a:r>
              <a:rPr lang="en-GB" sz="1400" b="1" dirty="0">
                <a:latin typeface="Arial" panose="020B0604020202020204" pitchFamily="34" charset="0"/>
                <a:cs typeface="Arial" panose="020B0604020202020204" pitchFamily="34" charset="0"/>
              </a:rPr>
              <a:t>Somerset </a:t>
            </a:r>
            <a:r>
              <a:rPr lang="en-GB" sz="1400" dirty="0">
                <a:latin typeface="Arial" panose="020B0604020202020204" pitchFamily="34" charset="0"/>
                <a:cs typeface="Arial" panose="020B0604020202020204" pitchFamily="34" charset="0"/>
              </a:rPr>
              <a:t>has the lowest access rate of </a:t>
            </a:r>
            <a:r>
              <a:rPr lang="en-GB" sz="1400" b="1" dirty="0">
                <a:latin typeface="Arial" panose="020B0604020202020204" pitchFamily="34" charset="0"/>
                <a:cs typeface="Arial" panose="020B0604020202020204" pitchFamily="34" charset="0"/>
              </a:rPr>
              <a:t>12.5%</a:t>
            </a: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no change </a:t>
            </a:r>
            <a:r>
              <a:rPr lang="en-GB" sz="1400" dirty="0">
                <a:latin typeface="Arial" panose="020B0604020202020204" pitchFamily="34" charset="0"/>
                <a:cs typeface="Arial" panose="020B0604020202020204" pitchFamily="34" charset="0"/>
              </a:rPr>
              <a:t>from previous week)</a:t>
            </a:r>
            <a:endParaRPr lang="en-GB" sz="1400" b="1" dirty="0">
              <a:latin typeface="Arial" panose="020B0604020202020204" pitchFamily="34" charset="0"/>
              <a:cs typeface="Arial" panose="020B0604020202020204" pitchFamily="34" charset="0"/>
            </a:endParaRPr>
          </a:p>
          <a:p>
            <a:pPr marL="742950" lvl="1" indent="-285750">
              <a:spcBef>
                <a:spcPts val="600"/>
              </a:spcBef>
              <a:spcAft>
                <a:spcPts val="600"/>
              </a:spcAft>
              <a:buClr>
                <a:schemeClr val="tx2"/>
              </a:buClr>
              <a:buFont typeface="Courier New" panose="02070309020205020404" pitchFamily="49" charset="0"/>
              <a:buChar char="o"/>
            </a:pPr>
            <a:r>
              <a:rPr lang="en-GB" sz="1400" b="1" dirty="0">
                <a:latin typeface="Arial" panose="020B0604020202020204" pitchFamily="34" charset="0"/>
                <a:cs typeface="Arial" panose="020B0604020202020204" pitchFamily="34" charset="0"/>
              </a:rPr>
              <a:t>Variance </a:t>
            </a:r>
            <a:r>
              <a:rPr lang="en-GB" sz="1400" dirty="0">
                <a:latin typeface="Arial" panose="020B0604020202020204" pitchFamily="34" charset="0"/>
                <a:cs typeface="Arial" panose="020B0604020202020204" pitchFamily="34" charset="0"/>
              </a:rPr>
              <a:t>between the highest and the lowest performing regions is </a:t>
            </a:r>
            <a:r>
              <a:rPr lang="en-GB" sz="1400" b="1" dirty="0">
                <a:latin typeface="Arial" panose="020B0604020202020204" pitchFamily="34" charset="0"/>
                <a:cs typeface="Arial" panose="020B0604020202020204" pitchFamily="34" charset="0"/>
              </a:rPr>
              <a:t>83.7 percentage points</a:t>
            </a:r>
          </a:p>
        </p:txBody>
      </p:sp>
      <p:graphicFrame>
        <p:nvGraphicFramePr>
          <p:cNvPr id="61" name="Chart 60">
            <a:extLst>
              <a:ext uri="{FF2B5EF4-FFF2-40B4-BE49-F238E27FC236}">
                <a16:creationId xmlns:a16="http://schemas.microsoft.com/office/drawing/2014/main" id="{EADACAFD-D75A-464E-A144-CBFF22C4FF99}"/>
              </a:ext>
            </a:extLst>
          </p:cNvPr>
          <p:cNvGraphicFramePr/>
          <p:nvPr>
            <p:custDataLst>
              <p:tags r:id="rId3"/>
            </p:custDataLst>
          </p:nvPr>
        </p:nvGraphicFramePr>
        <p:xfrm>
          <a:off x="633413" y="1665288"/>
          <a:ext cx="11209337" cy="2470150"/>
        </p:xfrm>
        <a:graphic>
          <a:graphicData uri="http://schemas.openxmlformats.org/drawingml/2006/chart">
            <c:chart xmlns:c="http://schemas.openxmlformats.org/drawingml/2006/chart" xmlns:r="http://schemas.openxmlformats.org/officeDocument/2006/relationships" r:id="rId47"/>
          </a:graphicData>
        </a:graphic>
      </p:graphicFrame>
      <p:cxnSp>
        <p:nvCxnSpPr>
          <p:cNvPr id="26" name="Straight Connector 25">
            <a:extLst>
              <a:ext uri="{FF2B5EF4-FFF2-40B4-BE49-F238E27FC236}">
                <a16:creationId xmlns:a16="http://schemas.microsoft.com/office/drawing/2014/main" id="{9B12D406-35EC-45E0-B10A-3A0762BDB222}"/>
              </a:ext>
            </a:extLst>
          </p:cNvPr>
          <p:cNvCxnSpPr/>
          <p:nvPr>
            <p:custDataLst>
              <p:tags r:id="rId4"/>
            </p:custDataLst>
          </p:nvPr>
        </p:nvCxnSpPr>
        <p:spPr bwMode="auto">
          <a:xfrm>
            <a:off x="1785938" y="1944688"/>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39DF0B0-3E78-45A9-9DE6-1A39248BF859}"/>
              </a:ext>
            </a:extLst>
          </p:cNvPr>
          <p:cNvCxnSpPr/>
          <p:nvPr>
            <p:custDataLst>
              <p:tags r:id="rId5"/>
            </p:custDataLst>
          </p:nvPr>
        </p:nvCxnSpPr>
        <p:spPr bwMode="auto">
          <a:xfrm>
            <a:off x="1222375" y="1944688"/>
            <a:ext cx="56356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CB112976-CDFF-4714-A787-10105BD49F2A}"/>
              </a:ext>
            </a:extLst>
          </p:cNvPr>
          <p:cNvCxnSpPr/>
          <p:nvPr>
            <p:custDataLst>
              <p:tags r:id="rId6"/>
            </p:custDataLst>
          </p:nvPr>
        </p:nvCxnSpPr>
        <p:spPr bwMode="auto">
          <a:xfrm flipV="1">
            <a:off x="1222375" y="1944688"/>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38" name="Straight Connector 137">
            <a:extLst>
              <a:ext uri="{FF2B5EF4-FFF2-40B4-BE49-F238E27FC236}">
                <a16:creationId xmlns:a16="http://schemas.microsoft.com/office/drawing/2014/main" id="{8E004411-C5EF-4A5D-9445-1312AACD4D94}"/>
              </a:ext>
            </a:extLst>
          </p:cNvPr>
          <p:cNvCxnSpPr/>
          <p:nvPr>
            <p:custDataLst>
              <p:tags r:id="rId7"/>
            </p:custDataLst>
          </p:nvPr>
        </p:nvCxnSpPr>
        <p:spPr bwMode="auto">
          <a:xfrm>
            <a:off x="3363913" y="1412875"/>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id="{B1780695-B0C5-44E1-887E-81A076D6FC0F}"/>
              </a:ext>
            </a:extLst>
          </p:cNvPr>
          <p:cNvCxnSpPr/>
          <p:nvPr>
            <p:custDataLst>
              <p:tags r:id="rId8"/>
            </p:custDataLst>
          </p:nvPr>
        </p:nvCxnSpPr>
        <p:spPr bwMode="auto">
          <a:xfrm>
            <a:off x="2800351" y="1412875"/>
            <a:ext cx="56356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36" name="Straight Connector 135">
            <a:extLst>
              <a:ext uri="{FF2B5EF4-FFF2-40B4-BE49-F238E27FC236}">
                <a16:creationId xmlns:a16="http://schemas.microsoft.com/office/drawing/2014/main" id="{4449BF67-210E-42A1-9B09-4803D7EB7D1A}"/>
              </a:ext>
            </a:extLst>
          </p:cNvPr>
          <p:cNvCxnSpPr/>
          <p:nvPr>
            <p:custDataLst>
              <p:tags r:id="rId9"/>
            </p:custDataLst>
          </p:nvPr>
        </p:nvCxnSpPr>
        <p:spPr bwMode="auto">
          <a:xfrm flipV="1">
            <a:off x="2800350" y="1412874"/>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1C828237-B584-4445-9A87-71BC46230E65}"/>
              </a:ext>
            </a:extLst>
          </p:cNvPr>
          <p:cNvCxnSpPr/>
          <p:nvPr>
            <p:custDataLst>
              <p:tags r:id="rId10"/>
            </p:custDataLst>
          </p:nvPr>
        </p:nvCxnSpPr>
        <p:spPr bwMode="auto">
          <a:xfrm>
            <a:off x="4378326" y="1905000"/>
            <a:ext cx="56356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C97399E5-E7E9-4C13-B7AF-3C51847A46C3}"/>
              </a:ext>
            </a:extLst>
          </p:cNvPr>
          <p:cNvCxnSpPr/>
          <p:nvPr>
            <p:custDataLst>
              <p:tags r:id="rId11"/>
            </p:custDataLst>
          </p:nvPr>
        </p:nvCxnSpPr>
        <p:spPr bwMode="auto">
          <a:xfrm>
            <a:off x="4941888" y="1905000"/>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918AF5E8-B233-4D13-AB86-0CD487F3F74F}"/>
              </a:ext>
            </a:extLst>
          </p:cNvPr>
          <p:cNvCxnSpPr/>
          <p:nvPr>
            <p:custDataLst>
              <p:tags r:id="rId12"/>
            </p:custDataLst>
          </p:nvPr>
        </p:nvCxnSpPr>
        <p:spPr bwMode="auto">
          <a:xfrm flipV="1">
            <a:off x="4378325" y="1905000"/>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3C0066EA-52F8-4A3B-9111-F31924C7E473}"/>
              </a:ext>
            </a:extLst>
          </p:cNvPr>
          <p:cNvCxnSpPr/>
          <p:nvPr>
            <p:custDataLst>
              <p:tags r:id="rId13"/>
            </p:custDataLst>
          </p:nvPr>
        </p:nvCxnSpPr>
        <p:spPr bwMode="auto">
          <a:xfrm>
            <a:off x="6518275" y="2917825"/>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453130F-75FE-448C-A86D-848714F7B8C6}"/>
              </a:ext>
            </a:extLst>
          </p:cNvPr>
          <p:cNvCxnSpPr/>
          <p:nvPr>
            <p:custDataLst>
              <p:tags r:id="rId14"/>
            </p:custDataLst>
          </p:nvPr>
        </p:nvCxnSpPr>
        <p:spPr bwMode="auto">
          <a:xfrm>
            <a:off x="5954713" y="2917825"/>
            <a:ext cx="563562"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DCFF5875-5736-415F-ABAC-49DAA84CE1C1}"/>
              </a:ext>
            </a:extLst>
          </p:cNvPr>
          <p:cNvCxnSpPr/>
          <p:nvPr>
            <p:custDataLst>
              <p:tags r:id="rId15"/>
            </p:custDataLst>
          </p:nvPr>
        </p:nvCxnSpPr>
        <p:spPr bwMode="auto">
          <a:xfrm flipV="1">
            <a:off x="5954713" y="2917825"/>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8F46E55-2CD1-4FEE-BB42-286860C665FD}"/>
              </a:ext>
            </a:extLst>
          </p:cNvPr>
          <p:cNvCxnSpPr/>
          <p:nvPr>
            <p:custDataLst>
              <p:tags r:id="rId16"/>
            </p:custDataLst>
          </p:nvPr>
        </p:nvCxnSpPr>
        <p:spPr bwMode="auto">
          <a:xfrm>
            <a:off x="7532689" y="1563688"/>
            <a:ext cx="563563"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CE5C44F7-9964-4757-9DD9-BBCC4A2EC424}"/>
              </a:ext>
            </a:extLst>
          </p:cNvPr>
          <p:cNvCxnSpPr/>
          <p:nvPr>
            <p:custDataLst>
              <p:tags r:id="rId17"/>
            </p:custDataLst>
          </p:nvPr>
        </p:nvCxnSpPr>
        <p:spPr bwMode="auto">
          <a:xfrm>
            <a:off x="8096250" y="1563688"/>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530B0391-27A5-4657-A3A4-B38DF1FAF35C}"/>
              </a:ext>
            </a:extLst>
          </p:cNvPr>
          <p:cNvCxnSpPr/>
          <p:nvPr>
            <p:custDataLst>
              <p:tags r:id="rId18"/>
            </p:custDataLst>
          </p:nvPr>
        </p:nvCxnSpPr>
        <p:spPr bwMode="auto">
          <a:xfrm flipV="1">
            <a:off x="7532688" y="1563688"/>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F0DE65DB-2D30-475C-BD03-D58766FC6B6D}"/>
              </a:ext>
            </a:extLst>
          </p:cNvPr>
          <p:cNvCxnSpPr/>
          <p:nvPr>
            <p:custDataLst>
              <p:tags r:id="rId19"/>
            </p:custDataLst>
          </p:nvPr>
        </p:nvCxnSpPr>
        <p:spPr bwMode="auto">
          <a:xfrm>
            <a:off x="9674225" y="2917825"/>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817856E6-6DCD-470C-A9EB-98F1CE371FF2}"/>
              </a:ext>
            </a:extLst>
          </p:cNvPr>
          <p:cNvCxnSpPr/>
          <p:nvPr>
            <p:custDataLst>
              <p:tags r:id="rId20"/>
            </p:custDataLst>
          </p:nvPr>
        </p:nvCxnSpPr>
        <p:spPr bwMode="auto">
          <a:xfrm flipV="1">
            <a:off x="9110663" y="2917825"/>
            <a:ext cx="0" cy="27940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286E7097-CFBE-4CD0-AF30-C61BCFC192C7}"/>
              </a:ext>
            </a:extLst>
          </p:cNvPr>
          <p:cNvCxnSpPr/>
          <p:nvPr>
            <p:custDataLst>
              <p:tags r:id="rId21"/>
            </p:custDataLst>
          </p:nvPr>
        </p:nvCxnSpPr>
        <p:spPr bwMode="auto">
          <a:xfrm>
            <a:off x="9110663" y="2917825"/>
            <a:ext cx="563562"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20C4EE92-167A-4344-B2EA-5EB869131D82}"/>
              </a:ext>
            </a:extLst>
          </p:cNvPr>
          <p:cNvCxnSpPr/>
          <p:nvPr>
            <p:custDataLst>
              <p:tags r:id="rId22"/>
            </p:custDataLst>
          </p:nvPr>
        </p:nvCxnSpPr>
        <p:spPr bwMode="auto">
          <a:xfrm flipV="1">
            <a:off x="10688638" y="3319463"/>
            <a:ext cx="0" cy="249238"/>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7BD406D0-8D6E-4F90-90B6-13468112129C}"/>
              </a:ext>
            </a:extLst>
          </p:cNvPr>
          <p:cNvCxnSpPr/>
          <p:nvPr>
            <p:custDataLst>
              <p:tags r:id="rId23"/>
            </p:custDataLst>
          </p:nvPr>
        </p:nvCxnSpPr>
        <p:spPr bwMode="auto">
          <a:xfrm>
            <a:off x="11252200" y="3319463"/>
            <a:ext cx="0" cy="249238"/>
          </a:xfrm>
          <a:prstGeom prst="line">
            <a:avLst/>
          </a:prstGeom>
          <a:ln w="12700"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20319E59-F20A-4589-B88D-3149D3AE6841}"/>
              </a:ext>
            </a:extLst>
          </p:cNvPr>
          <p:cNvCxnSpPr/>
          <p:nvPr>
            <p:custDataLst>
              <p:tags r:id="rId24"/>
            </p:custDataLst>
          </p:nvPr>
        </p:nvCxnSpPr>
        <p:spPr bwMode="auto">
          <a:xfrm>
            <a:off x="10688638" y="3319463"/>
            <a:ext cx="563562" cy="0"/>
          </a:xfrm>
          <a:prstGeom prst="line">
            <a:avLst/>
          </a:prstGeom>
          <a:ln w="1270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69" name="Text Placeholder 2">
            <a:extLst>
              <a:ext uri="{FF2B5EF4-FFF2-40B4-BE49-F238E27FC236}">
                <a16:creationId xmlns:a16="http://schemas.microsoft.com/office/drawing/2014/main" id="{FE06ACFE-E4D6-411B-9ADC-FFC9D7DBBDF4}"/>
              </a:ext>
            </a:extLst>
          </p:cNvPr>
          <p:cNvSpPr>
            <a:spLocks noGrp="1"/>
          </p:cNvSpPr>
          <p:nvPr>
            <p:custDataLst>
              <p:tags r:id="rId25"/>
            </p:custDataLst>
          </p:nvPr>
        </p:nvSpPr>
        <p:spPr bwMode="auto">
          <a:xfrm>
            <a:off x="6048375" y="4095751"/>
            <a:ext cx="377825"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710D921-3644-42D3-A5F7-86B172358727}" type="datetime'''D''''''''''''''''e''''''''v''o''''''''''''''''n'''''''''''''">
              <a:rPr lang="en-GB" altLang="en-US" sz="1000" smtClean="0">
                <a:latin typeface="Arial" panose="020B0604020202020204" pitchFamily="34" charset="0"/>
              </a:rPr>
              <a:pPr/>
              <a:t>Devon</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65" name="Text Placeholder 2">
            <a:extLst>
              <a:ext uri="{FF2B5EF4-FFF2-40B4-BE49-F238E27FC236}">
                <a16:creationId xmlns:a16="http://schemas.microsoft.com/office/drawing/2014/main" id="{FE06ACFE-E4D6-411B-9ADC-FFC9D7DBBDF4}"/>
              </a:ext>
            </a:extLst>
          </p:cNvPr>
          <p:cNvSpPr>
            <a:spLocks noGrp="1"/>
          </p:cNvSpPr>
          <p:nvPr>
            <p:custDataLst>
              <p:tags r:id="rId26"/>
            </p:custDataLst>
          </p:nvPr>
        </p:nvSpPr>
        <p:spPr bwMode="auto">
          <a:xfrm>
            <a:off x="931863" y="4095750"/>
            <a:ext cx="1147763" cy="40957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B051AC5-624A-465A-8B3A-1E40C13DD9A6}" type="datetime'Bath and ''Nort''h East Somerset, S''wind''o''n and Wiltshire'">
              <a:rPr lang="en-GB" altLang="en-US" sz="1000" smtClean="0">
                <a:latin typeface="Arial" panose="020B0604020202020204" pitchFamily="34" charset="0"/>
              </a:rPr>
              <a:pPr/>
              <a:t>Bath and North East Somerset, Swindon and Wiltshire</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66" name="Text Placeholder 2">
            <a:extLst>
              <a:ext uri="{FF2B5EF4-FFF2-40B4-BE49-F238E27FC236}">
                <a16:creationId xmlns:a16="http://schemas.microsoft.com/office/drawing/2014/main" id="{FE06ACFE-E4D6-411B-9ADC-FFC9D7DBBDF4}"/>
              </a:ext>
            </a:extLst>
          </p:cNvPr>
          <p:cNvSpPr>
            <a:spLocks noGrp="1"/>
          </p:cNvSpPr>
          <p:nvPr>
            <p:custDataLst>
              <p:tags r:id="rId27"/>
            </p:custDataLst>
          </p:nvPr>
        </p:nvSpPr>
        <p:spPr bwMode="auto">
          <a:xfrm>
            <a:off x="2330450" y="4095749"/>
            <a:ext cx="1506538" cy="27305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7945B98-C0AD-46D9-999B-A077E0597066}" type="datetime'Bristol, North'''' Som''''e''rset'' and South Gloucestershire'">
              <a:rPr lang="en-GB" altLang="en-US" sz="1000" smtClean="0">
                <a:latin typeface="Arial" panose="020B0604020202020204" pitchFamily="34" charset="0"/>
              </a:rPr>
              <a:pPr/>
              <a:t>Bristol, North Somerset and South Gloucestershire</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42" name="Text Placeholder 2">
            <a:extLst>
              <a:ext uri="{FF2B5EF4-FFF2-40B4-BE49-F238E27FC236}">
                <a16:creationId xmlns:a16="http://schemas.microsoft.com/office/drawing/2014/main" id="{1EB67FD9-2C5B-4D24-ABEE-E3EF9EA09557}"/>
              </a:ext>
            </a:extLst>
          </p:cNvPr>
          <p:cNvSpPr>
            <a:spLocks noGrp="1"/>
          </p:cNvSpPr>
          <p:nvPr>
            <p:custDataLst>
              <p:tags r:id="rId28"/>
            </p:custDataLst>
          </p:nvPr>
        </p:nvSpPr>
        <p:spPr bwMode="auto">
          <a:xfrm>
            <a:off x="10694988" y="4095751"/>
            <a:ext cx="554038"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A64A090-D9DD-46F4-8809-61688E33BAE2}" type="datetime'''''''''So''''''m''e''''''r''''''s''e''t'''''''''''''">
              <a:rPr lang="en-GB" altLang="en-US" sz="1000" smtClean="0">
                <a:latin typeface="Arial" panose="020B0604020202020204" pitchFamily="34" charset="0"/>
              </a:rPr>
              <a:pPr/>
              <a:t>Somerset</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73" name="Text Placeholder 2">
            <a:extLst>
              <a:ext uri="{FF2B5EF4-FFF2-40B4-BE49-F238E27FC236}">
                <a16:creationId xmlns:a16="http://schemas.microsoft.com/office/drawing/2014/main" id="{FE06ACFE-E4D6-411B-9ADC-FFC9D7DBBDF4}"/>
              </a:ext>
            </a:extLst>
          </p:cNvPr>
          <p:cNvSpPr>
            <a:spLocks noGrp="1"/>
          </p:cNvSpPr>
          <p:nvPr>
            <p:custDataLst>
              <p:tags r:id="rId29"/>
            </p:custDataLst>
          </p:nvPr>
        </p:nvSpPr>
        <p:spPr bwMode="auto">
          <a:xfrm>
            <a:off x="7623175" y="4095751"/>
            <a:ext cx="385763"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6B2139F-EE1A-4E1D-A480-BBA4A6A19031}" type="datetime'D''''''''''''''o''''''''''''rs''''''''e''''''''''''t'">
              <a:rPr lang="en-GB" altLang="en-US" sz="1000" smtClean="0">
                <a:latin typeface="Arial" panose="020B0604020202020204" pitchFamily="34" charset="0"/>
              </a:rPr>
              <a:pPr/>
              <a:t>Dorset</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74" name="Text Placeholder 2">
            <a:extLst>
              <a:ext uri="{FF2B5EF4-FFF2-40B4-BE49-F238E27FC236}">
                <a16:creationId xmlns:a16="http://schemas.microsoft.com/office/drawing/2014/main" id="{FE06ACFE-E4D6-411B-9ADC-FFC9D7DBBDF4}"/>
              </a:ext>
            </a:extLst>
          </p:cNvPr>
          <p:cNvSpPr>
            <a:spLocks noGrp="1"/>
          </p:cNvSpPr>
          <p:nvPr>
            <p:custDataLst>
              <p:tags r:id="rId30"/>
            </p:custDataLst>
          </p:nvPr>
        </p:nvSpPr>
        <p:spPr bwMode="auto">
          <a:xfrm>
            <a:off x="8943975" y="4095751"/>
            <a:ext cx="898525"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CC7F85C-B00C-4177-A3AB-BFB41C1B0E71}" type="datetime'''G''l''o''''u''''c''e''''s''te''''r''s''h''''i''''r''''e'">
              <a:rPr lang="en-GB" altLang="en-US" sz="1000" smtClean="0">
                <a:latin typeface="Arial" panose="020B0604020202020204" pitchFamily="34" charset="0"/>
              </a:rPr>
              <a:pPr/>
              <a:t>Gloucestershire</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67" name="Text Placeholder 2">
            <a:extLst>
              <a:ext uri="{FF2B5EF4-FFF2-40B4-BE49-F238E27FC236}">
                <a16:creationId xmlns:a16="http://schemas.microsoft.com/office/drawing/2014/main" id="{FE06ACFE-E4D6-411B-9ADC-FFC9D7DBBDF4}"/>
              </a:ext>
            </a:extLst>
          </p:cNvPr>
          <p:cNvSpPr>
            <a:spLocks noGrp="1"/>
          </p:cNvSpPr>
          <p:nvPr>
            <p:custDataLst>
              <p:tags r:id="rId31"/>
            </p:custDataLst>
          </p:nvPr>
        </p:nvSpPr>
        <p:spPr bwMode="auto">
          <a:xfrm>
            <a:off x="3987800" y="4095750"/>
            <a:ext cx="1347788" cy="40957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5A2B666-B1A1-43FA-B53D-4BF1EF8F89FD}" type="thinkcell&lt;?xml version=&quot;1.0&quot; encoding=&quot;UTF-16&quot; standalone=&quot;yes&quot;?&gt;&lt;root reqver=&quot;27037&quot;&gt;&lt;version val=&quot;32922&quot;/&gt;&lt;PersistentType&gt;&lt;m_guid val=&quot;6ca8c2c9-b60c-424a-8c69-903113ce1efd&quot;/&gt;&lt;m_prec&gt;&lt;m_bNumberIsYear val=&quot;0&quot;/&gt;&lt;m_chDecimalSymbol17909&gt;.&lt;/m_chDecimalSymbol17909&gt;&lt;m_yearfmt&gt;&lt;begin val=&quot;0&quot;/&gt;&lt;end val=&quot;4&quot;/&gt;&lt;/m_yearfmt&gt;&lt;/m_prec&gt;&lt;/PersistentType&gt;&lt;/root&gt;">
              <a:rPr lang="en-GB" altLang="en-US" sz="1000" smtClean="0">
                <a:latin typeface="Arial" panose="020B0604020202020204" pitchFamily="34" charset="0"/>
              </a:rPr>
              <a:pPr/>
              <a:t>Cornwall and the Isles of Scilly Health &amp; Social Care Partnership</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68" name="Text Placeholder 2">
            <a:extLst>
              <a:ext uri="{FF2B5EF4-FFF2-40B4-BE49-F238E27FC236}">
                <a16:creationId xmlns:a16="http://schemas.microsoft.com/office/drawing/2014/main" id="{FE06ACFE-E4D6-411B-9ADC-FFC9D7DBBDF4}"/>
              </a:ext>
            </a:extLst>
          </p:cNvPr>
          <p:cNvSpPr>
            <a:spLocks noGrp="1"/>
          </p:cNvSpPr>
          <p:nvPr>
            <p:custDataLst>
              <p:tags r:id="rId32"/>
            </p:custDataLst>
          </p:nvPr>
        </p:nvSpPr>
        <p:spPr bwMode="auto">
          <a:xfrm>
            <a:off x="1046163" y="1847850"/>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135" name="Text Placeholder 2">
            <a:extLst>
              <a:ext uri="{FF2B5EF4-FFF2-40B4-BE49-F238E27FC236}">
                <a16:creationId xmlns:a16="http://schemas.microsoft.com/office/drawing/2014/main" id="{FE06ACFE-E4D6-411B-9ADC-FFC9D7DBBDF4}"/>
              </a:ext>
            </a:extLst>
          </p:cNvPr>
          <p:cNvSpPr>
            <a:spLocks noGrp="1"/>
          </p:cNvSpPr>
          <p:nvPr>
            <p:custDataLst>
              <p:tags r:id="rId33"/>
            </p:custDataLst>
          </p:nvPr>
        </p:nvSpPr>
        <p:spPr bwMode="auto">
          <a:xfrm>
            <a:off x="2624137" y="1316038"/>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27" name="Text Placeholder 2">
            <a:extLst>
              <a:ext uri="{FF2B5EF4-FFF2-40B4-BE49-F238E27FC236}">
                <a16:creationId xmlns:a16="http://schemas.microsoft.com/office/drawing/2014/main" id="{FE06ACFE-E4D6-411B-9ADC-FFC9D7DBBDF4}"/>
              </a:ext>
            </a:extLst>
          </p:cNvPr>
          <p:cNvSpPr>
            <a:spLocks noGrp="1"/>
          </p:cNvSpPr>
          <p:nvPr>
            <p:custDataLst>
              <p:tags r:id="rId34"/>
            </p:custDataLst>
          </p:nvPr>
        </p:nvSpPr>
        <p:spPr bwMode="auto">
          <a:xfrm>
            <a:off x="4202113" y="1808163"/>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71" name="Text Placeholder 2">
            <a:extLst>
              <a:ext uri="{FF2B5EF4-FFF2-40B4-BE49-F238E27FC236}">
                <a16:creationId xmlns:a16="http://schemas.microsoft.com/office/drawing/2014/main" id="{FE06ACFE-E4D6-411B-9ADC-FFC9D7DBBDF4}"/>
              </a:ext>
            </a:extLst>
          </p:cNvPr>
          <p:cNvSpPr>
            <a:spLocks noGrp="1"/>
          </p:cNvSpPr>
          <p:nvPr>
            <p:custDataLst>
              <p:tags r:id="rId35"/>
            </p:custDataLst>
          </p:nvPr>
        </p:nvSpPr>
        <p:spPr bwMode="auto">
          <a:xfrm>
            <a:off x="5778499" y="2820988"/>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46" name="Text Placeholder 2">
            <a:extLst>
              <a:ext uri="{FF2B5EF4-FFF2-40B4-BE49-F238E27FC236}">
                <a16:creationId xmlns:a16="http://schemas.microsoft.com/office/drawing/2014/main" id="{FE06ACFE-E4D6-411B-9ADC-FFC9D7DBBDF4}"/>
              </a:ext>
            </a:extLst>
          </p:cNvPr>
          <p:cNvSpPr>
            <a:spLocks noGrp="1"/>
          </p:cNvSpPr>
          <p:nvPr>
            <p:custDataLst>
              <p:tags r:id="rId36"/>
            </p:custDataLst>
          </p:nvPr>
        </p:nvSpPr>
        <p:spPr bwMode="auto">
          <a:xfrm>
            <a:off x="7356475" y="1466850"/>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58" name="Text Placeholder 2">
            <a:extLst>
              <a:ext uri="{FF2B5EF4-FFF2-40B4-BE49-F238E27FC236}">
                <a16:creationId xmlns:a16="http://schemas.microsoft.com/office/drawing/2014/main" id="{FE06ACFE-E4D6-411B-9ADC-FFC9D7DBBDF4}"/>
              </a:ext>
            </a:extLst>
          </p:cNvPr>
          <p:cNvSpPr>
            <a:spLocks noGrp="1"/>
          </p:cNvSpPr>
          <p:nvPr>
            <p:custDataLst>
              <p:tags r:id="rId37"/>
            </p:custDataLst>
          </p:nvPr>
        </p:nvSpPr>
        <p:spPr bwMode="auto">
          <a:xfrm>
            <a:off x="9136063" y="2820988"/>
            <a:ext cx="512763"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1D6FCC1-FCC7-48C9-94B0-CEA1F363E5AF}" type="datetime'''+1''''''''''''''''''''''.''''4''''''%'''''''''''''''''''">
              <a:rPr lang="en-GB" altLang="en-US" sz="1000" b="1" smtClean="0">
                <a:effectLst/>
                <a:latin typeface="Arial" panose="020B0604020202020204" pitchFamily="34" charset="0"/>
              </a:rPr>
              <a:pPr/>
              <a:t>+1.4%</a:t>
            </a:fld>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75" name="Text Placeholder 2">
            <a:extLst>
              <a:ext uri="{FF2B5EF4-FFF2-40B4-BE49-F238E27FC236}">
                <a16:creationId xmlns:a16="http://schemas.microsoft.com/office/drawing/2014/main" id="{FE06ACFE-E4D6-411B-9ADC-FFC9D7DBBDF4}"/>
              </a:ext>
            </a:extLst>
          </p:cNvPr>
          <p:cNvSpPr>
            <a:spLocks noGrp="1"/>
          </p:cNvSpPr>
          <p:nvPr>
            <p:custDataLst>
              <p:tags r:id="rId38"/>
            </p:custDataLst>
          </p:nvPr>
        </p:nvSpPr>
        <p:spPr bwMode="auto">
          <a:xfrm>
            <a:off x="10512424" y="3222625"/>
            <a:ext cx="915988" cy="193675"/>
          </a:xfrm>
          <a:prstGeom prst="ellipse">
            <a:avLst/>
          </a:prstGeom>
          <a:solidFill>
            <a:srgbClr val="FFFFFF"/>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GB" altLang="en-US" sz="1000" b="1" dirty="0">
                <a:effectLst/>
                <a:latin typeface="Arial" panose="020B0604020202020204" pitchFamily="34" charset="0"/>
                <a:cs typeface="Arial" panose="020B0604020202020204" pitchFamily="34" charset="0"/>
                <a:sym typeface="Arial" panose="020B0604020202020204" pitchFamily="34" charset="0"/>
              </a:rPr>
              <a:t>No change</a:t>
            </a:r>
            <a:endParaRPr lang="en-GB" sz="1000" b="1" dirty="0">
              <a:latin typeface="Arial" panose="020B0604020202020204" pitchFamily="34" charset="0"/>
              <a:cs typeface="Arial" panose="020B0604020202020204" pitchFamily="34" charset="0"/>
              <a:sym typeface="Arial" panose="020B0604020202020204" pitchFamily="34" charset="0"/>
            </a:endParaRPr>
          </a:p>
        </p:txBody>
      </p:sp>
      <p:sp>
        <p:nvSpPr>
          <p:cNvPr id="83" name="Rectangle 82">
            <a:extLst>
              <a:ext uri="{FF2B5EF4-FFF2-40B4-BE49-F238E27FC236}">
                <a16:creationId xmlns:a16="http://schemas.microsoft.com/office/drawing/2014/main" id="{BFA0AB92-EEC4-4D58-8F67-D15465F07E47}"/>
              </a:ext>
            </a:extLst>
          </p:cNvPr>
          <p:cNvSpPr/>
          <p:nvPr>
            <p:custDataLst>
              <p:tags r:id="rId39"/>
            </p:custDataLst>
          </p:nvPr>
        </p:nvSpPr>
        <p:spPr bwMode="auto">
          <a:xfrm>
            <a:off x="10764838" y="1471613"/>
            <a:ext cx="179388" cy="133350"/>
          </a:xfrm>
          <a:prstGeom prst="rect">
            <a:avLst/>
          </a:prstGeom>
          <a:solidFill>
            <a:srgbClr val="BDE3FF"/>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6B6535DF-4FE2-44AC-AD7B-03D80322ED27}"/>
              </a:ext>
            </a:extLst>
          </p:cNvPr>
          <p:cNvSpPr/>
          <p:nvPr>
            <p:custDataLst>
              <p:tags r:id="rId40"/>
            </p:custDataLst>
          </p:nvPr>
        </p:nvSpPr>
        <p:spPr bwMode="auto">
          <a:xfrm>
            <a:off x="10764838" y="1666875"/>
            <a:ext cx="179388" cy="133350"/>
          </a:xfrm>
          <a:prstGeom prst="rect">
            <a:avLst/>
          </a:prstGeom>
          <a:solidFill>
            <a:srgbClr val="2B61B8"/>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 Placeholder 2">
            <a:extLst>
              <a:ext uri="{FF2B5EF4-FFF2-40B4-BE49-F238E27FC236}">
                <a16:creationId xmlns:a16="http://schemas.microsoft.com/office/drawing/2014/main" id="{FE06ACFE-E4D6-411B-9ADC-FFC9D7DBBDF4}"/>
              </a:ext>
            </a:extLst>
          </p:cNvPr>
          <p:cNvSpPr>
            <a:spLocks noGrp="1"/>
          </p:cNvSpPr>
          <p:nvPr>
            <p:custDataLst>
              <p:tags r:id="rId41"/>
            </p:custDataLst>
          </p:nvPr>
        </p:nvSpPr>
        <p:spPr bwMode="auto">
          <a:xfrm>
            <a:off x="10995025" y="1479550"/>
            <a:ext cx="881063"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E1174CE7-F41B-48AA-928D-905C9822FBCC}" type="datetime'''''''''''01'''''' A''''u''''''gu''''s''''''t 20''''''''''22'">
              <a:rPr lang="en-GB" altLang="en-US" sz="1000" smtClean="0">
                <a:latin typeface="Arial" panose="020B0604020202020204" pitchFamily="34" charset="0"/>
              </a:rPr>
              <a:pPr/>
              <a:t>01 August 2022</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
        <p:nvSpPr>
          <p:cNvPr id="55" name="Text Placeholder 2">
            <a:extLst>
              <a:ext uri="{FF2B5EF4-FFF2-40B4-BE49-F238E27FC236}">
                <a16:creationId xmlns:a16="http://schemas.microsoft.com/office/drawing/2014/main" id="{881240B5-885A-4345-8073-D32C6B87D779}"/>
              </a:ext>
            </a:extLst>
          </p:cNvPr>
          <p:cNvSpPr>
            <a:spLocks noGrp="1"/>
          </p:cNvSpPr>
          <p:nvPr>
            <p:custDataLst>
              <p:tags r:id="rId42"/>
            </p:custDataLst>
          </p:nvPr>
        </p:nvSpPr>
        <p:spPr bwMode="auto">
          <a:xfrm>
            <a:off x="10995025" y="1674813"/>
            <a:ext cx="881063" cy="1365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8F5296E4-136A-4DA6-98D4-0EB02E047BBB}" type="datetime'0''''''''''''''8 A''''''''u''g''''''u''st'' 2''0''''22'''''''">
              <a:rPr lang="en-GB" altLang="en-US" sz="1000" smtClean="0">
                <a:latin typeface="Arial" panose="020B0604020202020204" pitchFamily="34" charset="0"/>
              </a:rPr>
              <a:pPr/>
              <a:t>08 August 2022</a:t>
            </a:fld>
            <a:endParaRPr lang="en-GB" sz="1000" dirty="0">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7782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79DD031-FE1F-4EED-85EF-38DFBD4A7DAB}"/>
              </a:ext>
            </a:extLst>
          </p:cNvPr>
          <p:cNvSpPr txBox="1"/>
          <p:nvPr/>
        </p:nvSpPr>
        <p:spPr>
          <a:xfrm>
            <a:off x="540000" y="4410000"/>
            <a:ext cx="10369927" cy="9720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Arial" panose="020B0604020202020204"/>
                <a:ea typeface="+mn-ea"/>
                <a:cs typeface="+mn-cs"/>
              </a:rPr>
              <a:t>FAQ</a:t>
            </a:r>
          </a:p>
        </p:txBody>
      </p:sp>
      <p:pic>
        <p:nvPicPr>
          <p:cNvPr id="14" name="Picture 13" descr="A picture containing clipart&#10;&#10;Description generated with very high confidence">
            <a:extLst>
              <a:ext uri="{FF2B5EF4-FFF2-40B4-BE49-F238E27FC236}">
                <a16:creationId xmlns:a16="http://schemas.microsoft.com/office/drawing/2014/main" id="{15D93F04-D2ED-A545-BF7E-21B80CF57FF2}"/>
              </a:ext>
            </a:extLst>
          </p:cNvPr>
          <p:cNvPicPr>
            <a:picLocks noChangeAspect="1"/>
          </p:cNvPicPr>
          <p:nvPr/>
        </p:nvPicPr>
        <p:blipFill>
          <a:blip r:embed="rId2"/>
          <a:stretch>
            <a:fillRect/>
          </a:stretch>
        </p:blipFill>
        <p:spPr>
          <a:xfrm>
            <a:off x="540000" y="311694"/>
            <a:ext cx="1308943" cy="528611"/>
          </a:xfrm>
          <a:prstGeom prst="rect">
            <a:avLst/>
          </a:prstGeom>
        </p:spPr>
      </p:pic>
    </p:spTree>
    <p:extLst>
      <p:ext uri="{BB962C8B-B14F-4D97-AF65-F5344CB8AC3E}">
        <p14:creationId xmlns:p14="http://schemas.microsoft.com/office/powerpoint/2010/main" val="3572846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15406C2-D306-4CD5-838D-2090EFBD646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6" name="think-cell Slide" r:id="rId5" imgW="416" imgH="416" progId="TCLayout.ActiveDocument.1">
                  <p:embed/>
                </p:oleObj>
              </mc:Choice>
              <mc:Fallback>
                <p:oleObj name="think-cell Slide" r:id="rId5" imgW="416" imgH="416" progId="TCLayout.ActiveDocument.1">
                  <p:embed/>
                  <p:pic>
                    <p:nvPicPr>
                      <p:cNvPr id="5" name="Object 4" hidden="1">
                        <a:extLst>
                          <a:ext uri="{FF2B5EF4-FFF2-40B4-BE49-F238E27FC236}">
                            <a16:creationId xmlns:a16="http://schemas.microsoft.com/office/drawing/2014/main" id="{D15406C2-D306-4CD5-838D-2090EFBD646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3CE0C2D7-5471-4250-B8ED-9B1C04A61BA1}"/>
              </a:ext>
            </a:extLst>
          </p:cNvPr>
          <p:cNvSpPr>
            <a:spLocks noGrp="1"/>
          </p:cNvSpPr>
          <p:nvPr>
            <p:ph type="title"/>
          </p:nvPr>
        </p:nvSpPr>
        <p:spPr/>
        <p:txBody>
          <a:bodyPr vert="horz"/>
          <a:lstStyle/>
          <a:p>
            <a:r>
              <a:rPr lang="en-GB"/>
              <a:t>FAQs and Lessons Learned </a:t>
            </a:r>
          </a:p>
        </p:txBody>
      </p:sp>
      <p:grpSp>
        <p:nvGrpSpPr>
          <p:cNvPr id="22" name="Group 21">
            <a:extLst>
              <a:ext uri="{FF2B5EF4-FFF2-40B4-BE49-F238E27FC236}">
                <a16:creationId xmlns:a16="http://schemas.microsoft.com/office/drawing/2014/main" id="{9618C513-C3BD-4D72-A061-84410C2868E4}"/>
              </a:ext>
            </a:extLst>
          </p:cNvPr>
          <p:cNvGrpSpPr/>
          <p:nvPr/>
        </p:nvGrpSpPr>
        <p:grpSpPr>
          <a:xfrm>
            <a:off x="388584" y="753542"/>
            <a:ext cx="6478438" cy="441626"/>
            <a:chOff x="288000" y="763305"/>
            <a:chExt cx="6478438" cy="441626"/>
          </a:xfrm>
        </p:grpSpPr>
        <p:sp>
          <p:nvSpPr>
            <p:cNvPr id="23" name="TextBox 22">
              <a:extLst>
                <a:ext uri="{FF2B5EF4-FFF2-40B4-BE49-F238E27FC236}">
                  <a16:creationId xmlns:a16="http://schemas.microsoft.com/office/drawing/2014/main" id="{C3CC7B92-9F3E-458D-A0FE-C521B82615AC}"/>
                </a:ext>
              </a:extLst>
            </p:cNvPr>
            <p:cNvSpPr txBox="1"/>
            <p:nvPr/>
          </p:nvSpPr>
          <p:spPr>
            <a:xfrm>
              <a:off x="666084" y="763305"/>
              <a:ext cx="6100354" cy="375552"/>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400" b="1" i="1" u="none" strike="noStrike" kern="1200" cap="none" spc="0" normalizeH="0" baseline="0" noProof="0">
                  <a:ln>
                    <a:noFill/>
                  </a:ln>
                  <a:solidFill>
                    <a:srgbClr val="005EB8"/>
                  </a:solidFill>
                  <a:effectLst/>
                  <a:uLnTx/>
                  <a:uFillTx/>
                  <a:latin typeface="Arial" panose="020B0604020202020204" pitchFamily="34" charset="0"/>
                  <a:ea typeface="+mn-lt"/>
                  <a:cs typeface="Arial" panose="020B0604020202020204" pitchFamily="34" charset="0"/>
                </a:rPr>
                <a:t>Clinical</a:t>
              </a:r>
            </a:p>
          </p:txBody>
        </p:sp>
        <p:sp>
          <p:nvSpPr>
            <p:cNvPr id="25" name="Oval 24">
              <a:extLst>
                <a:ext uri="{FF2B5EF4-FFF2-40B4-BE49-F238E27FC236}">
                  <a16:creationId xmlns:a16="http://schemas.microsoft.com/office/drawing/2014/main" id="{B237ADCD-9072-4EB3-A0DB-57F09A1FF5E0}"/>
                </a:ext>
              </a:extLst>
            </p:cNvPr>
            <p:cNvSpPr/>
            <p:nvPr/>
          </p:nvSpPr>
          <p:spPr>
            <a:xfrm>
              <a:off x="288000" y="774044"/>
              <a:ext cx="452845" cy="430887"/>
            </a:xfrm>
            <a:prstGeom prst="ellipse">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8" name="Graphic 27" descr="Stethoscope with solid fill">
            <a:extLst>
              <a:ext uri="{FF2B5EF4-FFF2-40B4-BE49-F238E27FC236}">
                <a16:creationId xmlns:a16="http://schemas.microsoft.com/office/drawing/2014/main" id="{A1B6740A-39FC-437A-B9CB-96ACAC0606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6021" y="846372"/>
            <a:ext cx="266703" cy="266703"/>
          </a:xfrm>
          <a:prstGeom prst="rect">
            <a:avLst/>
          </a:prstGeom>
        </p:spPr>
      </p:pic>
      <p:sp>
        <p:nvSpPr>
          <p:cNvPr id="30" name="TextBox 29">
            <a:extLst>
              <a:ext uri="{FF2B5EF4-FFF2-40B4-BE49-F238E27FC236}">
                <a16:creationId xmlns:a16="http://schemas.microsoft.com/office/drawing/2014/main" id="{1BD621C9-9220-4F79-A04A-7A718F01C9FD}"/>
              </a:ext>
            </a:extLst>
          </p:cNvPr>
          <p:cNvSpPr txBox="1"/>
          <p:nvPr/>
        </p:nvSpPr>
        <p:spPr>
          <a:xfrm>
            <a:off x="293561" y="1212171"/>
            <a:ext cx="11295368" cy="261610"/>
          </a:xfrm>
          <a:prstGeom prst="rect">
            <a:avLst/>
          </a:prstGeom>
          <a:noFill/>
        </p:spPr>
        <p:txBody>
          <a:bodyPr wrap="square">
            <a:spAutoFit/>
          </a:bodyPr>
          <a:lstStyle/>
          <a:p>
            <a:r>
              <a:rPr lang="en-GB" sz="1100" b="1" i="1">
                <a:latin typeface="Arial"/>
                <a:cs typeface="Arial"/>
              </a:rPr>
              <a:t>Is there anything in the pipeline to facilitate vaccinations for STEM Cell recipients?</a:t>
            </a:r>
          </a:p>
        </p:txBody>
      </p:sp>
      <p:sp>
        <p:nvSpPr>
          <p:cNvPr id="32" name="TextBox 31">
            <a:extLst>
              <a:ext uri="{FF2B5EF4-FFF2-40B4-BE49-F238E27FC236}">
                <a16:creationId xmlns:a16="http://schemas.microsoft.com/office/drawing/2014/main" id="{CD0E32D7-33B2-4119-A8F7-1B289D6983CE}"/>
              </a:ext>
            </a:extLst>
          </p:cNvPr>
          <p:cNvSpPr txBox="1"/>
          <p:nvPr/>
        </p:nvSpPr>
        <p:spPr>
          <a:xfrm>
            <a:off x="286005" y="1603732"/>
            <a:ext cx="11189898" cy="769441"/>
          </a:xfrm>
          <a:prstGeom prst="rect">
            <a:avLst/>
          </a:prstGeom>
          <a:noFill/>
        </p:spPr>
        <p:txBody>
          <a:bodyPr wrap="square">
            <a:spAutoFit/>
          </a:bodyPr>
          <a:lstStyle/>
          <a:p>
            <a:pPr marL="171450" indent="-171450" algn="just">
              <a:buFont typeface="Arial" panose="020B0604020202020204" pitchFamily="34" charset="0"/>
              <a:buChar char="•"/>
            </a:pPr>
            <a:r>
              <a:rPr lang="en-US" sz="1100">
                <a:latin typeface="Arial"/>
                <a:cs typeface="Arial"/>
              </a:rPr>
              <a:t>There is a team currently seeking a solution to the issue pertaining to STEM Cell recipients as they are unable to receive the vaccine easily.  The work is progressing well, and we will soon be in a position to advise on a process whereby these individuals will more easily be able to access the vaccinations they require via sites that have prescribing expertise.  All feedback received in regards to this concern is being shared with the team who are building the process so that the challenges articulated can be used to inform the development. </a:t>
            </a:r>
            <a:endParaRPr lang="en-GB" sz="1100">
              <a:latin typeface="Arial"/>
              <a:cs typeface="Arial"/>
            </a:endParaRPr>
          </a:p>
        </p:txBody>
      </p:sp>
      <p:sp>
        <p:nvSpPr>
          <p:cNvPr id="20" name="TextBox 19">
            <a:extLst>
              <a:ext uri="{FF2B5EF4-FFF2-40B4-BE49-F238E27FC236}">
                <a16:creationId xmlns:a16="http://schemas.microsoft.com/office/drawing/2014/main" id="{58E965D7-A915-4A86-944F-7C0D95AFA5E4}"/>
              </a:ext>
            </a:extLst>
          </p:cNvPr>
          <p:cNvSpPr txBox="1"/>
          <p:nvPr/>
        </p:nvSpPr>
        <p:spPr>
          <a:xfrm>
            <a:off x="295404" y="2526904"/>
            <a:ext cx="11295368" cy="261610"/>
          </a:xfrm>
          <a:prstGeom prst="rect">
            <a:avLst/>
          </a:prstGeom>
          <a:noFill/>
        </p:spPr>
        <p:txBody>
          <a:bodyPr wrap="square">
            <a:spAutoFit/>
          </a:bodyPr>
          <a:lstStyle/>
          <a:p>
            <a:r>
              <a:rPr lang="en-GB" sz="1100" b="1" i="1">
                <a:latin typeface="Arial"/>
                <a:cs typeface="Arial"/>
              </a:rPr>
              <a:t>Is there a difference between Immunosuppressed and Severely Immunosuppressed?</a:t>
            </a:r>
          </a:p>
        </p:txBody>
      </p:sp>
      <p:sp>
        <p:nvSpPr>
          <p:cNvPr id="24" name="TextBox 23">
            <a:extLst>
              <a:ext uri="{FF2B5EF4-FFF2-40B4-BE49-F238E27FC236}">
                <a16:creationId xmlns:a16="http://schemas.microsoft.com/office/drawing/2014/main" id="{FF14B60F-DDD1-4536-9ED9-9AA0A5912280}"/>
              </a:ext>
            </a:extLst>
          </p:cNvPr>
          <p:cNvSpPr txBox="1"/>
          <p:nvPr/>
        </p:nvSpPr>
        <p:spPr>
          <a:xfrm>
            <a:off x="303575" y="2778951"/>
            <a:ext cx="11189898" cy="2123658"/>
          </a:xfrm>
          <a:prstGeom prst="rect">
            <a:avLst/>
          </a:prstGeom>
          <a:noFill/>
        </p:spPr>
        <p:txBody>
          <a:bodyPr wrap="square">
            <a:spAutoFit/>
          </a:bodyPr>
          <a:lstStyle/>
          <a:p>
            <a:pPr marL="171450" indent="-171450" algn="just">
              <a:buFont typeface="Arial" panose="020B0604020202020204" pitchFamily="34" charset="0"/>
              <a:buChar char="•"/>
            </a:pPr>
            <a:r>
              <a:rPr lang="en-US" sz="1100">
                <a:latin typeface="Arial"/>
                <a:cs typeface="Arial"/>
              </a:rPr>
              <a:t>There are varying degrees of immunosuppression, either caused by the condition or the medication or therapy or combination thereof. It is an imprecise science.</a:t>
            </a:r>
          </a:p>
          <a:p>
            <a:pPr marL="171450" indent="-171450" algn="just">
              <a:buFont typeface="Arial" panose="020B0604020202020204" pitchFamily="34" charset="0"/>
              <a:buChar char="•"/>
            </a:pPr>
            <a:endParaRPr lang="en-US" sz="1100">
              <a:latin typeface="Arial"/>
              <a:cs typeface="Arial"/>
            </a:endParaRPr>
          </a:p>
          <a:p>
            <a:pPr marL="171450" indent="-171450" algn="just">
              <a:buFont typeface="Arial" panose="020B0604020202020204" pitchFamily="34" charset="0"/>
              <a:buChar char="•"/>
            </a:pPr>
            <a:r>
              <a:rPr lang="en-US" sz="1100">
                <a:latin typeface="Arial"/>
                <a:cs typeface="Arial"/>
              </a:rPr>
              <a:t>Before COVID there were the Green Book Influenza definitions which are designed to capture most people who could be immunosuppressed. Then we had at risk from COVID groups.</a:t>
            </a:r>
          </a:p>
          <a:p>
            <a:pPr marL="171450" indent="-171450" algn="just">
              <a:buFont typeface="Arial" panose="020B0604020202020204" pitchFamily="34" charset="0"/>
              <a:buChar char="•"/>
            </a:pPr>
            <a:endParaRPr lang="en-US" sz="1100">
              <a:latin typeface="Arial"/>
              <a:cs typeface="Arial"/>
            </a:endParaRPr>
          </a:p>
          <a:p>
            <a:pPr marL="171450" indent="-171450" algn="just">
              <a:buFont typeface="Arial" panose="020B0604020202020204" pitchFamily="34" charset="0"/>
              <a:buChar char="•"/>
            </a:pPr>
            <a:r>
              <a:rPr lang="en-US" sz="1100">
                <a:latin typeface="Arial"/>
                <a:cs typeface="Arial"/>
              </a:rPr>
              <a:t>October 2021 selected a smaller group of the most immunosuppressed for whom vaccination could be anticipated to produce little or reduced protection from COVID. They were offered a third dose of vaccine to improve / complete their primary course and were named by JCVI as severely immunosuppressed. This now broadly aligns with the group offered antiviral therapy should they get COVID (McInnes Report Group).</a:t>
            </a:r>
          </a:p>
          <a:p>
            <a:pPr marL="171450" indent="-171450" algn="just">
              <a:buFont typeface="Arial" panose="020B0604020202020204" pitchFamily="34" charset="0"/>
              <a:buChar char="•"/>
            </a:pPr>
            <a:endParaRPr lang="en-US" sz="1100">
              <a:latin typeface="Arial"/>
              <a:cs typeface="Arial"/>
            </a:endParaRPr>
          </a:p>
          <a:p>
            <a:pPr marL="171450" indent="-171450" algn="just">
              <a:buFont typeface="Arial" panose="020B0604020202020204" pitchFamily="34" charset="0"/>
              <a:buChar char="•"/>
            </a:pPr>
            <a:r>
              <a:rPr lang="en-US" sz="1100">
                <a:latin typeface="Arial"/>
                <a:cs typeface="Arial"/>
              </a:rPr>
              <a:t>For boosters JCVI have reverted to a broader approach capturing most people who could be immunosuppressed, this mostly aligns with the Flu definitions. Essentially the severely immunosuppressed is a subset of the immunosuppressed which is a broad group of conditions and medications where the immune system does not work correctly due to disease therapy or medication. We are assuming that JCVI will continue to advise offering vaccine boosters to the whole of the group going forwards. </a:t>
            </a:r>
          </a:p>
        </p:txBody>
      </p:sp>
    </p:spTree>
    <p:extLst>
      <p:ext uri="{BB962C8B-B14F-4D97-AF65-F5344CB8AC3E}">
        <p14:creationId xmlns:p14="http://schemas.microsoft.com/office/powerpoint/2010/main" val="420820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15406C2-D306-4CD5-838D-2090EFBD646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0" name="think-cell Slide" r:id="rId5" imgW="416" imgH="416" progId="TCLayout.ActiveDocument.1">
                  <p:embed/>
                </p:oleObj>
              </mc:Choice>
              <mc:Fallback>
                <p:oleObj name="think-cell Slide" r:id="rId5" imgW="416" imgH="416" progId="TCLayout.ActiveDocument.1">
                  <p:embed/>
                  <p:pic>
                    <p:nvPicPr>
                      <p:cNvPr id="5" name="Object 4" hidden="1">
                        <a:extLst>
                          <a:ext uri="{FF2B5EF4-FFF2-40B4-BE49-F238E27FC236}">
                            <a16:creationId xmlns:a16="http://schemas.microsoft.com/office/drawing/2014/main" id="{D15406C2-D306-4CD5-838D-2090EFBD646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3CE0C2D7-5471-4250-B8ED-9B1C04A61BA1}"/>
              </a:ext>
            </a:extLst>
          </p:cNvPr>
          <p:cNvSpPr>
            <a:spLocks noGrp="1"/>
          </p:cNvSpPr>
          <p:nvPr>
            <p:ph type="title"/>
          </p:nvPr>
        </p:nvSpPr>
        <p:spPr/>
        <p:txBody>
          <a:bodyPr vert="horz"/>
          <a:lstStyle/>
          <a:p>
            <a:r>
              <a:rPr lang="en-GB"/>
              <a:t>FAQs and Lessons Learned </a:t>
            </a:r>
          </a:p>
        </p:txBody>
      </p:sp>
      <p:pic>
        <p:nvPicPr>
          <p:cNvPr id="9" name="Graphic 8" descr="Coins outline">
            <a:extLst>
              <a:ext uri="{FF2B5EF4-FFF2-40B4-BE49-F238E27FC236}">
                <a16:creationId xmlns:a16="http://schemas.microsoft.com/office/drawing/2014/main" id="{49D793FB-DB4C-4642-9DC9-B58A36DDE50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8527" y="841681"/>
            <a:ext cx="231789" cy="231789"/>
          </a:xfrm>
          <a:prstGeom prst="rect">
            <a:avLst/>
          </a:prstGeom>
        </p:spPr>
      </p:pic>
      <p:grpSp>
        <p:nvGrpSpPr>
          <p:cNvPr id="24" name="Group 23">
            <a:extLst>
              <a:ext uri="{FF2B5EF4-FFF2-40B4-BE49-F238E27FC236}">
                <a16:creationId xmlns:a16="http://schemas.microsoft.com/office/drawing/2014/main" id="{1DC44285-9E76-45D0-83DA-DEEF9C312B32}"/>
              </a:ext>
            </a:extLst>
          </p:cNvPr>
          <p:cNvGrpSpPr/>
          <p:nvPr/>
        </p:nvGrpSpPr>
        <p:grpSpPr>
          <a:xfrm>
            <a:off x="398527" y="764443"/>
            <a:ext cx="6478438" cy="441626"/>
            <a:chOff x="288000" y="763305"/>
            <a:chExt cx="6478438" cy="441626"/>
          </a:xfrm>
        </p:grpSpPr>
        <p:sp>
          <p:nvSpPr>
            <p:cNvPr id="26" name="TextBox 25">
              <a:extLst>
                <a:ext uri="{FF2B5EF4-FFF2-40B4-BE49-F238E27FC236}">
                  <a16:creationId xmlns:a16="http://schemas.microsoft.com/office/drawing/2014/main" id="{5EA15C58-D435-4006-B236-613E8CFA26AC}"/>
                </a:ext>
              </a:extLst>
            </p:cNvPr>
            <p:cNvSpPr txBox="1"/>
            <p:nvPr/>
          </p:nvSpPr>
          <p:spPr>
            <a:xfrm>
              <a:off x="666084" y="763305"/>
              <a:ext cx="6100354" cy="375552"/>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400" b="1" i="1" u="none" strike="noStrike" kern="1200" cap="none" spc="0" normalizeH="0" baseline="0" noProof="0">
                  <a:ln>
                    <a:noFill/>
                  </a:ln>
                  <a:solidFill>
                    <a:srgbClr val="005EB8"/>
                  </a:solidFill>
                  <a:effectLst/>
                  <a:uLnTx/>
                  <a:uFillTx/>
                  <a:latin typeface="Arial" panose="020B0604020202020204" pitchFamily="34" charset="0"/>
                  <a:ea typeface="+mn-lt"/>
                  <a:cs typeface="Arial" panose="020B0604020202020204" pitchFamily="34" charset="0"/>
                </a:rPr>
                <a:t>Operations</a:t>
              </a:r>
            </a:p>
          </p:txBody>
        </p:sp>
        <p:sp>
          <p:nvSpPr>
            <p:cNvPr id="27" name="Oval 26">
              <a:extLst>
                <a:ext uri="{FF2B5EF4-FFF2-40B4-BE49-F238E27FC236}">
                  <a16:creationId xmlns:a16="http://schemas.microsoft.com/office/drawing/2014/main" id="{3A5B8550-255F-41F2-A209-8177E57382A6}"/>
                </a:ext>
              </a:extLst>
            </p:cNvPr>
            <p:cNvSpPr/>
            <p:nvPr/>
          </p:nvSpPr>
          <p:spPr>
            <a:xfrm>
              <a:off x="288000" y="774044"/>
              <a:ext cx="452845" cy="430887"/>
            </a:xfrm>
            <a:prstGeom prst="ellipse">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pic>
        <p:nvPicPr>
          <p:cNvPr id="13" name="Graphic 12" descr="Workflow with solid fill">
            <a:extLst>
              <a:ext uri="{FF2B5EF4-FFF2-40B4-BE49-F238E27FC236}">
                <a16:creationId xmlns:a16="http://schemas.microsoft.com/office/drawing/2014/main" id="{6B64A315-6179-4B9A-93F6-0902C77A1C9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8820" y="813301"/>
            <a:ext cx="352258" cy="352258"/>
          </a:xfrm>
          <a:prstGeom prst="rect">
            <a:avLst/>
          </a:prstGeom>
        </p:spPr>
      </p:pic>
      <p:grpSp>
        <p:nvGrpSpPr>
          <p:cNvPr id="31" name="Group 30">
            <a:extLst>
              <a:ext uri="{FF2B5EF4-FFF2-40B4-BE49-F238E27FC236}">
                <a16:creationId xmlns:a16="http://schemas.microsoft.com/office/drawing/2014/main" id="{F03EE7DB-E762-4AAE-A8D4-FAEA7669CB84}"/>
              </a:ext>
            </a:extLst>
          </p:cNvPr>
          <p:cNvGrpSpPr/>
          <p:nvPr/>
        </p:nvGrpSpPr>
        <p:grpSpPr>
          <a:xfrm>
            <a:off x="274368" y="1307531"/>
            <a:ext cx="11303405" cy="2429150"/>
            <a:chOff x="313826" y="2780207"/>
            <a:chExt cx="11303405" cy="2429150"/>
          </a:xfrm>
        </p:grpSpPr>
        <p:sp>
          <p:nvSpPr>
            <p:cNvPr id="33" name="TextBox 32">
              <a:extLst>
                <a:ext uri="{FF2B5EF4-FFF2-40B4-BE49-F238E27FC236}">
                  <a16:creationId xmlns:a16="http://schemas.microsoft.com/office/drawing/2014/main" id="{019FC3F7-541C-4A12-88CD-CB0A5D34F453}"/>
                </a:ext>
              </a:extLst>
            </p:cNvPr>
            <p:cNvSpPr txBox="1"/>
            <p:nvPr/>
          </p:nvSpPr>
          <p:spPr>
            <a:xfrm>
              <a:off x="321863" y="2780207"/>
              <a:ext cx="11295368"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a:ln>
                    <a:noFill/>
                  </a:ln>
                  <a:solidFill>
                    <a:srgbClr val="000000"/>
                  </a:solidFill>
                  <a:effectLst/>
                  <a:uLnTx/>
                  <a:uFillTx/>
                  <a:latin typeface="Arial"/>
                  <a:ea typeface="+mn-ea"/>
                  <a:cs typeface="Arial"/>
                </a:rPr>
                <a:t>What are the plans for enabling household members of people with weakened immune systems to access additional vaccines?	</a:t>
              </a:r>
              <a:endParaRPr kumimoji="0" lang="en-GB" sz="1100" b="1" i="1" u="none" strike="noStrike" kern="1200" cap="none" spc="0" normalizeH="0" baseline="0" noProof="0">
                <a:ln>
                  <a:noFill/>
                </a:ln>
                <a:solidFill>
                  <a:srgbClr val="000000"/>
                </a:solidFill>
                <a:effectLst/>
                <a:uLnTx/>
                <a:uFillTx/>
                <a:latin typeface="Arial"/>
                <a:ea typeface="+mn-ea"/>
                <a:cs typeface="Arial"/>
              </a:endParaRPr>
            </a:p>
          </p:txBody>
        </p:sp>
        <p:sp>
          <p:nvSpPr>
            <p:cNvPr id="34" name="TextBox 33">
              <a:extLst>
                <a:ext uri="{FF2B5EF4-FFF2-40B4-BE49-F238E27FC236}">
                  <a16:creationId xmlns:a16="http://schemas.microsoft.com/office/drawing/2014/main" id="{D8F6692D-7C26-4824-8E24-370ABD4D882F}"/>
                </a:ext>
              </a:extLst>
            </p:cNvPr>
            <p:cNvSpPr txBox="1"/>
            <p:nvPr/>
          </p:nvSpPr>
          <p:spPr>
            <a:xfrm>
              <a:off x="313826" y="2985671"/>
              <a:ext cx="11189898" cy="2223686"/>
            </a:xfrm>
            <a:prstGeom prst="rect">
              <a:avLst/>
            </a:prstGeom>
            <a:noFill/>
          </p:spPr>
          <p:txBody>
            <a:bodyPr wrap="square">
              <a:spAutoFit/>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Arial"/>
                </a:rPr>
                <a:t>The Joint Committee on Vaccination and Immunisation (JCVI) advises UK health departments on </a:t>
              </a:r>
              <a:r>
                <a:rPr kumimoji="0" lang="en-US" sz="1100" b="0" i="0" u="none" strike="noStrike" kern="1200" cap="none" spc="0" normalizeH="0" baseline="0" noProof="0" err="1">
                  <a:ln>
                    <a:noFill/>
                  </a:ln>
                  <a:solidFill>
                    <a:srgbClr val="000000"/>
                  </a:solidFill>
                  <a:effectLst/>
                  <a:uLnTx/>
                  <a:uFillTx/>
                  <a:latin typeface="Arial"/>
                  <a:ea typeface="+mn-ea"/>
                  <a:cs typeface="Arial"/>
                </a:rPr>
                <a:t>immunisation</a:t>
              </a:r>
              <a:r>
                <a:rPr kumimoji="0" lang="en-US" sz="1100" b="0" i="0" u="none" strike="noStrike" kern="1200" cap="none" spc="0" normalizeH="0" baseline="0" noProof="0">
                  <a:ln>
                    <a:noFill/>
                  </a:ln>
                  <a:solidFill>
                    <a:srgbClr val="000000"/>
                  </a:solidFill>
                  <a:effectLst/>
                  <a:uLnTx/>
                  <a:uFillTx/>
                  <a:latin typeface="Arial"/>
                  <a:ea typeface="+mn-ea"/>
                  <a:cs typeface="Arial"/>
                </a:rPr>
                <a:t>, for the Government to decide on. The NHS then operationalises an offer in line with the Government’s decision.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a:ln>
                  <a:noFill/>
                </a:ln>
                <a:solidFill>
                  <a:srgbClr val="000000"/>
                </a:solidFill>
                <a:effectLst/>
                <a:uLnTx/>
                <a:uFillTx/>
                <a:latin typeface="Arial"/>
                <a:ea typeface="+mn-ea"/>
                <a:cs typeface="Arial"/>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Arial"/>
                </a:rPr>
                <a:t>The interim advice for the purposes of operational planning for autumn 2022 is that a COVID-19 vaccine should be offered to:</a:t>
              </a:r>
            </a:p>
            <a:p>
              <a:pPr marL="628650" marR="0" lvl="1" indent="-171450" algn="l" defTabSz="914400" rtl="0" eaLnBrk="1" fontAlgn="base" latinLnBrk="0" hangingPunct="1">
                <a:lnSpc>
                  <a:spcPct val="100000"/>
                </a:lnSpc>
                <a:spcBef>
                  <a:spcPts val="0"/>
                </a:spcBef>
                <a:spcAft>
                  <a:spcPts val="30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Arial"/>
                </a:rPr>
                <a:t>residents in a care home for older adults and staff working in care homes for older adults</a:t>
              </a:r>
            </a:p>
            <a:p>
              <a:pPr marL="628650" marR="0" lvl="1" indent="-171450" algn="l" defTabSz="914400" rtl="0" eaLnBrk="1" fontAlgn="base" latinLnBrk="0" hangingPunct="1">
                <a:lnSpc>
                  <a:spcPct val="100000"/>
                </a:lnSpc>
                <a:spcBef>
                  <a:spcPts val="0"/>
                </a:spcBef>
                <a:spcAft>
                  <a:spcPts val="30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Arial"/>
                </a:rPr>
                <a:t>frontline health and social care workers</a:t>
              </a:r>
            </a:p>
            <a:p>
              <a:pPr marL="628650" marR="0" lvl="1" indent="-171450" algn="l" defTabSz="914400" rtl="0" eaLnBrk="1" fontAlgn="base" latinLnBrk="0" hangingPunct="1">
                <a:lnSpc>
                  <a:spcPct val="100000"/>
                </a:lnSpc>
                <a:spcBef>
                  <a:spcPts val="0"/>
                </a:spcBef>
                <a:spcAft>
                  <a:spcPts val="30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Arial"/>
                </a:rPr>
                <a:t>all adults aged 50 years and over</a:t>
              </a:r>
            </a:p>
            <a:p>
              <a:pPr marL="628650" marR="0" lvl="1" indent="-171450" algn="l" defTabSz="914400" rtl="0" eaLnBrk="1" fontAlgn="base" latinLnBrk="0" hangingPunct="1">
                <a:lnSpc>
                  <a:spcPct val="100000"/>
                </a:lnSpc>
                <a:spcBef>
                  <a:spcPts val="0"/>
                </a:spcBef>
                <a:spcAft>
                  <a:spcPts val="30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Arial"/>
                </a:rPr>
                <a:t>persons aged 5 to 49 years in a clinical risk group, as set out in the </a:t>
              </a:r>
              <a:r>
                <a:rPr kumimoji="0" lang="en-GB" sz="1100" b="0" i="0" u="none" strike="noStrike" kern="1200" cap="none" spc="0" normalizeH="0" baseline="0" noProof="0">
                  <a:ln>
                    <a:noFill/>
                  </a:ln>
                  <a:solidFill>
                    <a:srgbClr val="000000"/>
                  </a:solidFill>
                  <a:effectLst/>
                  <a:uLnTx/>
                  <a:uFillTx/>
                  <a:latin typeface="Arial"/>
                  <a:ea typeface="+mn-ea"/>
                  <a:cs typeface="Arial"/>
                  <a:hlinkClick r:id="rId11"/>
                </a:rPr>
                <a:t>Green Book, chapter 14a, tables 3 and 4</a:t>
              </a:r>
              <a:endParaRPr kumimoji="0" lang="en-GB" sz="1100" b="0" i="0" u="none" strike="noStrike" kern="1200" cap="none" spc="0" normalizeH="0" baseline="0" noProof="0">
                <a:ln>
                  <a:noFill/>
                </a:ln>
                <a:solidFill>
                  <a:srgbClr val="000000"/>
                </a:solidFill>
                <a:effectLst/>
                <a:uLnTx/>
                <a:uFillTx/>
                <a:latin typeface="Arial"/>
                <a:ea typeface="+mn-ea"/>
                <a:cs typeface="Arial"/>
              </a:endParaRPr>
            </a:p>
            <a:p>
              <a:pPr marL="628650" marR="0" lvl="1" indent="-171450" algn="l" defTabSz="914400" rtl="0" eaLnBrk="1" fontAlgn="base" latinLnBrk="0" hangingPunct="1">
                <a:lnSpc>
                  <a:spcPct val="100000"/>
                </a:lnSpc>
                <a:spcBef>
                  <a:spcPts val="0"/>
                </a:spcBef>
                <a:spcAft>
                  <a:spcPts val="30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Arial"/>
                </a:rPr>
                <a:t>persons aged 5 to 49 years who are household contacts of people with immunosuppression</a:t>
              </a:r>
            </a:p>
            <a:p>
              <a:pPr marL="628650" marR="0" lvl="1" indent="-1714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Arial"/>
                </a:rPr>
                <a:t>persons aged 16 to 49 years who are carers, as set out in the </a:t>
              </a:r>
              <a:r>
                <a:rPr kumimoji="0" lang="en-GB" sz="1100" b="0" i="0" u="none" strike="noStrike" kern="1200" cap="none" spc="0" normalizeH="0" baseline="0" noProof="0">
                  <a:ln>
                    <a:noFill/>
                  </a:ln>
                  <a:solidFill>
                    <a:srgbClr val="000000"/>
                  </a:solidFill>
                  <a:effectLst/>
                  <a:uLnTx/>
                  <a:uFillTx/>
                  <a:latin typeface="Arial"/>
                  <a:ea typeface="+mn-ea"/>
                  <a:cs typeface="Arial"/>
                  <a:hlinkClick r:id="rId11"/>
                </a:rPr>
                <a:t>Green Book, chapter 14a, table 3</a:t>
              </a:r>
              <a:endParaRPr lang="en-GB" sz="1100">
                <a:solidFill>
                  <a:srgbClr val="000000"/>
                </a:solidFill>
                <a:latin typeface="Arial"/>
                <a:cs typeface="Arial"/>
              </a:endParaRPr>
            </a:p>
            <a:p>
              <a:pPr marL="0" marR="0" lvl="1" indent="274638"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Arial"/>
                </a:rPr>
                <a:t>We are awaiting JCVI’s final recommendations</a:t>
              </a:r>
            </a:p>
          </p:txBody>
        </p:sp>
      </p:grpSp>
      <p:sp>
        <p:nvSpPr>
          <p:cNvPr id="29" name="TextBox 28">
            <a:extLst>
              <a:ext uri="{FF2B5EF4-FFF2-40B4-BE49-F238E27FC236}">
                <a16:creationId xmlns:a16="http://schemas.microsoft.com/office/drawing/2014/main" id="{1452BC53-9C1F-42B7-A0A0-0A5E0619BE23}"/>
              </a:ext>
            </a:extLst>
          </p:cNvPr>
          <p:cNvSpPr txBox="1"/>
          <p:nvPr/>
        </p:nvSpPr>
        <p:spPr>
          <a:xfrm>
            <a:off x="300693" y="3942145"/>
            <a:ext cx="11295368"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a:ln>
                  <a:noFill/>
                </a:ln>
                <a:solidFill>
                  <a:srgbClr val="000000"/>
                </a:solidFill>
                <a:effectLst/>
                <a:uLnTx/>
                <a:uFillTx/>
                <a:latin typeface="Arial"/>
                <a:ea typeface="+mn-ea"/>
                <a:cs typeface="Arial"/>
              </a:rPr>
              <a:t>What is the overarching rationale pertaining to dose numbering going forward?	</a:t>
            </a:r>
            <a:endParaRPr kumimoji="0" lang="en-GB" sz="1100" b="1" i="1" u="none" strike="noStrike" kern="1200" cap="none" spc="0" normalizeH="0" baseline="0" noProof="0">
              <a:ln>
                <a:noFill/>
              </a:ln>
              <a:solidFill>
                <a:srgbClr val="000000"/>
              </a:solidFill>
              <a:effectLst/>
              <a:uLnTx/>
              <a:uFillTx/>
              <a:latin typeface="Arial"/>
              <a:ea typeface="+mn-ea"/>
              <a:cs typeface="Arial"/>
            </a:endParaRPr>
          </a:p>
        </p:txBody>
      </p:sp>
      <p:sp>
        <p:nvSpPr>
          <p:cNvPr id="35" name="TextBox 34">
            <a:extLst>
              <a:ext uri="{FF2B5EF4-FFF2-40B4-BE49-F238E27FC236}">
                <a16:creationId xmlns:a16="http://schemas.microsoft.com/office/drawing/2014/main" id="{F6738BCB-3B14-4C49-A995-5ABB2C5F027A}"/>
              </a:ext>
            </a:extLst>
          </p:cNvPr>
          <p:cNvSpPr txBox="1"/>
          <p:nvPr/>
        </p:nvSpPr>
        <p:spPr>
          <a:xfrm>
            <a:off x="282405" y="4203755"/>
            <a:ext cx="11189898" cy="1446550"/>
          </a:xfrm>
          <a:prstGeom prst="rect">
            <a:avLst/>
          </a:prstGeom>
          <a:noFill/>
        </p:spPr>
        <p:txBody>
          <a:bodyPr wrap="square">
            <a:spAutoFit/>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Arial"/>
              </a:rPr>
              <a:t>Numbering doses and considering 5th and 6th doses encourages people to think that they must have six to be fully protected. Ordinal numbers for vaccines are unhelpful going forwards. We are now in the position of offering reinforcing doses to those in most need, their effective is not additive so you don’t need to have the “right” number to be protected but to have had your slowly waning immunity reinforced, back to a full level of protection. No one considers themselves better protected from influenza because they have been vaccinated for 20 years rather than 10 years, they consider themselves protected because they had a vaccine ahead of the flu season. We need to move people away from the numbers and more to when was I last protected and what is the current threat presented.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a:ln>
                <a:noFill/>
              </a:ln>
              <a:solidFill>
                <a:srgbClr val="000000"/>
              </a:solidFill>
              <a:effectLst/>
              <a:uLnTx/>
              <a:uFillTx/>
              <a:latin typeface="Arial"/>
              <a:ea typeface="+mn-ea"/>
              <a:cs typeface="Arial"/>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Arial"/>
              </a:rPr>
              <a:t>This is achieved by booster doses, and the relevance for the immunosuppressed is not whether they have had five or six doses, but how long is it since they were last immunised. So, if you received a booster in Spring, then your next dose will come in Autumn irrespective of whether it is 4 or 5 or 6 or 12 </a:t>
            </a:r>
            <a:endParaRPr kumimoji="0" lang="en-GB" sz="11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1274325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79DD031-FE1F-4EED-85EF-38DFBD4A7DAB}"/>
              </a:ext>
            </a:extLst>
          </p:cNvPr>
          <p:cNvSpPr txBox="1"/>
          <p:nvPr/>
        </p:nvSpPr>
        <p:spPr>
          <a:xfrm>
            <a:off x="540000" y="4410000"/>
            <a:ext cx="10369927" cy="9720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FFFF"/>
                </a:solidFill>
                <a:effectLst/>
                <a:uLnTx/>
                <a:uFillTx/>
                <a:latin typeface="Arial" panose="020B0604020202020204"/>
                <a:ea typeface="+mn-ea"/>
                <a:cs typeface="+mn-cs"/>
              </a:rPr>
              <a:t>Actions and Risks</a:t>
            </a:r>
          </a:p>
        </p:txBody>
      </p:sp>
      <p:pic>
        <p:nvPicPr>
          <p:cNvPr id="14" name="Picture 13" descr="A picture containing clipart&#10;&#10;Description generated with very high confidence">
            <a:extLst>
              <a:ext uri="{FF2B5EF4-FFF2-40B4-BE49-F238E27FC236}">
                <a16:creationId xmlns:a16="http://schemas.microsoft.com/office/drawing/2014/main" id="{15D93F04-D2ED-A545-BF7E-21B80CF57FF2}"/>
              </a:ext>
            </a:extLst>
          </p:cNvPr>
          <p:cNvPicPr>
            <a:picLocks noChangeAspect="1"/>
          </p:cNvPicPr>
          <p:nvPr/>
        </p:nvPicPr>
        <p:blipFill>
          <a:blip r:embed="rId2"/>
          <a:stretch>
            <a:fillRect/>
          </a:stretch>
        </p:blipFill>
        <p:spPr>
          <a:xfrm>
            <a:off x="540000" y="311694"/>
            <a:ext cx="1308943" cy="528611"/>
          </a:xfrm>
          <a:prstGeom prst="rect">
            <a:avLst/>
          </a:prstGeom>
        </p:spPr>
      </p:pic>
    </p:spTree>
    <p:extLst>
      <p:ext uri="{BB962C8B-B14F-4D97-AF65-F5344CB8AC3E}">
        <p14:creationId xmlns:p14="http://schemas.microsoft.com/office/powerpoint/2010/main" val="2583051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60B2B87-6931-434D-AFD6-EA313FE3628D}"/>
              </a:ext>
            </a:extLst>
          </p:cNvPr>
          <p:cNvGraphicFramePr>
            <a:graphicFrameLocks noChangeAspect="1"/>
          </p:cNvGraphicFramePr>
          <p:nvPr>
            <p:custDataLst>
              <p:tags r:id="rId2"/>
            </p:custDataLst>
            <p:extLst>
              <p:ext uri="{D42A27DB-BD31-4B8C-83A1-F6EECF244321}">
                <p14:modId xmlns:p14="http://schemas.microsoft.com/office/powerpoint/2010/main" val="80234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4" name="think-cell Slide" r:id="rId5" imgW="499" imgH="499" progId="TCLayout.ActiveDocument.1">
                  <p:embed/>
                </p:oleObj>
              </mc:Choice>
              <mc:Fallback>
                <p:oleObj name="think-cell Slide" r:id="rId5" imgW="499" imgH="499" progId="TCLayout.ActiveDocument.1">
                  <p:embed/>
                  <p:pic>
                    <p:nvPicPr>
                      <p:cNvPr id="6" name="Object 5" hidden="1">
                        <a:extLst>
                          <a:ext uri="{FF2B5EF4-FFF2-40B4-BE49-F238E27FC236}">
                            <a16:creationId xmlns:a16="http://schemas.microsoft.com/office/drawing/2014/main" id="{E60B2B87-6931-434D-AFD6-EA313FE3628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C0D4E95-371B-4D18-B038-195EB51B8E8D}"/>
              </a:ext>
            </a:extLst>
          </p:cNvPr>
          <p:cNvSpPr>
            <a:spLocks noGrp="1"/>
          </p:cNvSpPr>
          <p:nvPr>
            <p:ph type="title"/>
          </p:nvPr>
        </p:nvSpPr>
        <p:spPr>
          <a:xfrm>
            <a:off x="287999" y="288000"/>
            <a:ext cx="10197121" cy="611649"/>
          </a:xfrm>
        </p:spPr>
        <p:txBody>
          <a:bodyPr vert="horz">
            <a:noAutofit/>
          </a:bodyPr>
          <a:lstStyle/>
          <a:p>
            <a:r>
              <a:rPr lang="en-US" sz="2000" b="1" dirty="0">
                <a:highlight>
                  <a:srgbClr val="FFFF00"/>
                </a:highlight>
              </a:rPr>
              <a:t>​</a:t>
            </a:r>
            <a:r>
              <a:rPr lang="en-US" sz="2000" b="1" dirty="0"/>
              <a:t>Regional Action Plan: SW</a:t>
            </a:r>
            <a:endParaRPr lang="en-GB" sz="2000" b="1" dirty="0"/>
          </a:p>
        </p:txBody>
      </p:sp>
      <p:graphicFrame>
        <p:nvGraphicFramePr>
          <p:cNvPr id="8" name="Table 4">
            <a:extLst>
              <a:ext uri="{FF2B5EF4-FFF2-40B4-BE49-F238E27FC236}">
                <a16:creationId xmlns:a16="http://schemas.microsoft.com/office/drawing/2014/main" id="{A5629068-9ACF-4966-B33F-445BEF896A9A}"/>
              </a:ext>
            </a:extLst>
          </p:cNvPr>
          <p:cNvGraphicFramePr>
            <a:graphicFrameLocks noGrp="1"/>
          </p:cNvGraphicFramePr>
          <p:nvPr/>
        </p:nvGraphicFramePr>
        <p:xfrm>
          <a:off x="324575" y="1204821"/>
          <a:ext cx="10821961" cy="4958078"/>
        </p:xfrm>
        <a:graphic>
          <a:graphicData uri="http://schemas.openxmlformats.org/drawingml/2006/table">
            <a:tbl>
              <a:tblPr firstRow="1" bandRow="1">
                <a:tableStyleId>{5C22544A-7EE6-4342-B048-85BDC9FD1C3A}</a:tableStyleId>
              </a:tblPr>
              <a:tblGrid>
                <a:gridCol w="466000">
                  <a:extLst>
                    <a:ext uri="{9D8B030D-6E8A-4147-A177-3AD203B41FA5}">
                      <a16:colId xmlns:a16="http://schemas.microsoft.com/office/drawing/2014/main" val="1629521783"/>
                    </a:ext>
                  </a:extLst>
                </a:gridCol>
                <a:gridCol w="866775">
                  <a:extLst>
                    <a:ext uri="{9D8B030D-6E8A-4147-A177-3AD203B41FA5}">
                      <a16:colId xmlns:a16="http://schemas.microsoft.com/office/drawing/2014/main" val="164594706"/>
                    </a:ext>
                  </a:extLst>
                </a:gridCol>
                <a:gridCol w="6596884">
                  <a:extLst>
                    <a:ext uri="{9D8B030D-6E8A-4147-A177-3AD203B41FA5}">
                      <a16:colId xmlns:a16="http://schemas.microsoft.com/office/drawing/2014/main" val="3887880271"/>
                    </a:ext>
                  </a:extLst>
                </a:gridCol>
                <a:gridCol w="1385066">
                  <a:extLst>
                    <a:ext uri="{9D8B030D-6E8A-4147-A177-3AD203B41FA5}">
                      <a16:colId xmlns:a16="http://schemas.microsoft.com/office/drawing/2014/main" val="1486016050"/>
                    </a:ext>
                  </a:extLst>
                </a:gridCol>
                <a:gridCol w="1507236">
                  <a:extLst>
                    <a:ext uri="{9D8B030D-6E8A-4147-A177-3AD203B41FA5}">
                      <a16:colId xmlns:a16="http://schemas.microsoft.com/office/drawing/2014/main" val="2452259952"/>
                    </a:ext>
                  </a:extLst>
                </a:gridCol>
              </a:tblGrid>
              <a:tr h="145008">
                <a:tc>
                  <a:txBody>
                    <a:bodyPr/>
                    <a:lstStyle/>
                    <a:p>
                      <a:r>
                        <a:rPr lang="en-US" sz="1200">
                          <a:latin typeface="Arial"/>
                          <a:cs typeface="Arial"/>
                        </a:rPr>
                        <a:t>No</a:t>
                      </a:r>
                    </a:p>
                  </a:txBody>
                  <a:tcPr>
                    <a:solidFill>
                      <a:schemeClr val="tx2"/>
                    </a:solidFill>
                  </a:tcPr>
                </a:tc>
                <a:tc>
                  <a:txBody>
                    <a:bodyPr/>
                    <a:lstStyle/>
                    <a:p>
                      <a:r>
                        <a:rPr lang="en-US" sz="1200">
                          <a:latin typeface="Arial"/>
                          <a:cs typeface="Arial"/>
                        </a:rPr>
                        <a:t>Type</a:t>
                      </a:r>
                    </a:p>
                  </a:txBody>
                  <a:tcPr>
                    <a:solidFill>
                      <a:schemeClr val="tx2"/>
                    </a:solidFill>
                  </a:tcPr>
                </a:tc>
                <a:tc>
                  <a:txBody>
                    <a:bodyPr/>
                    <a:lstStyle/>
                    <a:p>
                      <a:r>
                        <a:rPr lang="en-US" sz="1200">
                          <a:latin typeface="Arial"/>
                          <a:cs typeface="Arial"/>
                        </a:rPr>
                        <a:t>Action</a:t>
                      </a:r>
                    </a:p>
                  </a:txBody>
                  <a:tcPr>
                    <a:solidFill>
                      <a:schemeClr val="tx2"/>
                    </a:solidFill>
                  </a:tcPr>
                </a:tc>
                <a:tc>
                  <a:txBody>
                    <a:bodyPr/>
                    <a:lstStyle/>
                    <a:p>
                      <a:r>
                        <a:rPr lang="en-US" sz="1200">
                          <a:latin typeface="Arial"/>
                          <a:cs typeface="Arial"/>
                        </a:rPr>
                        <a:t>Owner</a:t>
                      </a:r>
                    </a:p>
                  </a:txBody>
                  <a:tcPr>
                    <a:solidFill>
                      <a:schemeClr val="tx2"/>
                    </a:solidFill>
                  </a:tcPr>
                </a:tc>
                <a:tc>
                  <a:txBody>
                    <a:bodyPr/>
                    <a:lstStyle/>
                    <a:p>
                      <a:r>
                        <a:rPr lang="en-US" sz="1200">
                          <a:latin typeface="Arial"/>
                          <a:cs typeface="Arial"/>
                        </a:rPr>
                        <a:t>Complete?</a:t>
                      </a:r>
                    </a:p>
                  </a:txBody>
                  <a:tcPr>
                    <a:solidFill>
                      <a:schemeClr val="tx2"/>
                    </a:solidFill>
                  </a:tcPr>
                </a:tc>
                <a:extLst>
                  <a:ext uri="{0D108BD9-81ED-4DB2-BD59-A6C34878D82A}">
                    <a16:rowId xmlns:a16="http://schemas.microsoft.com/office/drawing/2014/main" val="1304875568"/>
                  </a:ext>
                </a:extLst>
              </a:tr>
              <a:tr h="370840">
                <a:tc>
                  <a:txBody>
                    <a:bodyPr/>
                    <a:lstStyle/>
                    <a:p>
                      <a:pPr algn="l" rtl="0" fontAlgn="base"/>
                      <a:r>
                        <a:rPr lang="en-US" sz="1200" b="0" i="0">
                          <a:solidFill>
                            <a:srgbClr val="000000"/>
                          </a:solidFill>
                          <a:effectLst/>
                          <a:latin typeface="Arial" panose="020B0604020202020204" pitchFamily="34" charset="0"/>
                        </a:rPr>
                        <a:t>01​</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Data​</a:t>
                      </a:r>
                      <a:endParaRPr lang="en-US" sz="1200" b="0" i="0">
                        <a:solidFill>
                          <a:srgbClr val="000000"/>
                        </a:solidFill>
                        <a:effectLst/>
                      </a:endParaRPr>
                    </a:p>
                  </a:txBody>
                  <a:tcPr/>
                </a:tc>
                <a:tc>
                  <a:txBody>
                    <a:bodyPr/>
                    <a:lstStyle/>
                    <a:p>
                      <a:pPr algn="l" rtl="0" fontAlgn="base"/>
                      <a:r>
                        <a:rPr lang="en-GB" sz="1200" b="0" i="0">
                          <a:solidFill>
                            <a:srgbClr val="000000"/>
                          </a:solidFill>
                          <a:effectLst/>
                          <a:latin typeface="Arial" panose="020B0604020202020204" pitchFamily="34" charset="0"/>
                        </a:rPr>
                        <a:t>PCN level data breakdown to be sent with regional pack​</a:t>
                      </a:r>
                      <a:endParaRPr lang="en-GB"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GM​</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Y​</a:t>
                      </a:r>
                      <a:endParaRPr lang="en-US" sz="1200" b="0" i="0">
                        <a:solidFill>
                          <a:srgbClr val="000000"/>
                        </a:solidFill>
                        <a:effectLst/>
                      </a:endParaRPr>
                    </a:p>
                  </a:txBody>
                  <a:tcPr/>
                </a:tc>
                <a:extLst>
                  <a:ext uri="{0D108BD9-81ED-4DB2-BD59-A6C34878D82A}">
                    <a16:rowId xmlns:a16="http://schemas.microsoft.com/office/drawing/2014/main" val="938278521"/>
                  </a:ext>
                </a:extLst>
              </a:tr>
              <a:tr h="370840">
                <a:tc>
                  <a:txBody>
                    <a:bodyPr/>
                    <a:lstStyle/>
                    <a:p>
                      <a:pPr algn="l" rtl="0" fontAlgn="base"/>
                      <a:r>
                        <a:rPr lang="en-US" sz="1200" b="0" i="0">
                          <a:solidFill>
                            <a:srgbClr val="000000"/>
                          </a:solidFill>
                          <a:effectLst/>
                          <a:latin typeface="Arial" panose="020B0604020202020204" pitchFamily="34" charset="0"/>
                        </a:rPr>
                        <a:t>02​</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Comms​</a:t>
                      </a:r>
                      <a:endParaRPr lang="en-US" sz="1200" b="0" i="0">
                        <a:solidFill>
                          <a:srgbClr val="000000"/>
                        </a:solidFill>
                        <a:effectLst/>
                      </a:endParaRPr>
                    </a:p>
                  </a:txBody>
                  <a:tcPr/>
                </a:tc>
                <a:tc>
                  <a:txBody>
                    <a:bodyPr/>
                    <a:lstStyle/>
                    <a:p>
                      <a:pPr algn="l" rtl="0" fontAlgn="base"/>
                      <a:r>
                        <a:rPr lang="en-GB" sz="1200" b="0" i="0">
                          <a:solidFill>
                            <a:srgbClr val="000000"/>
                          </a:solidFill>
                          <a:effectLst/>
                          <a:latin typeface="Arial" panose="020B0604020202020204" pitchFamily="34" charset="0"/>
                        </a:rPr>
                        <a:t>Open letter to be sent out along with data pack​</a:t>
                      </a:r>
                      <a:endParaRPr lang="en-GB"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National Team​</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Y​</a:t>
                      </a:r>
                      <a:endParaRPr lang="en-US" sz="1200" b="0" i="0">
                        <a:solidFill>
                          <a:srgbClr val="000000"/>
                        </a:solidFill>
                        <a:effectLst/>
                      </a:endParaRPr>
                    </a:p>
                  </a:txBody>
                  <a:tcPr/>
                </a:tc>
                <a:extLst>
                  <a:ext uri="{0D108BD9-81ED-4DB2-BD59-A6C34878D82A}">
                    <a16:rowId xmlns:a16="http://schemas.microsoft.com/office/drawing/2014/main" val="2370628942"/>
                  </a:ext>
                </a:extLst>
              </a:tr>
              <a:tr h="256949">
                <a:tc>
                  <a:txBody>
                    <a:bodyPr/>
                    <a:lstStyle/>
                    <a:p>
                      <a:pPr algn="l" rtl="0" fontAlgn="base"/>
                      <a:r>
                        <a:rPr lang="en-US" sz="1200" b="0" i="0">
                          <a:solidFill>
                            <a:srgbClr val="000000"/>
                          </a:solidFill>
                          <a:effectLst/>
                          <a:latin typeface="Arial" panose="020B0604020202020204" pitchFamily="34" charset="0"/>
                        </a:rPr>
                        <a:t>03​</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Best Practice​</a:t>
                      </a:r>
                      <a:endParaRPr lang="en-US" sz="1200" b="0" i="0">
                        <a:solidFill>
                          <a:srgbClr val="000000"/>
                        </a:solidFill>
                        <a:effectLst/>
                      </a:endParaRPr>
                    </a:p>
                  </a:txBody>
                  <a:tcPr/>
                </a:tc>
                <a:tc>
                  <a:txBody>
                    <a:bodyPr/>
                    <a:lstStyle/>
                    <a:p>
                      <a:pPr algn="l" rtl="0" fontAlgn="base"/>
                      <a:r>
                        <a:rPr lang="en-GB" sz="1200" b="0" i="0">
                          <a:solidFill>
                            <a:srgbClr val="000000"/>
                          </a:solidFill>
                          <a:effectLst/>
                          <a:latin typeface="Arial" panose="020B0604020202020204" pitchFamily="34" charset="0"/>
                        </a:rPr>
                        <a:t>Share slides outlining Somerset shared patient list initiative with national team to inform best practice and share with other regions​</a:t>
                      </a:r>
                      <a:endParaRPr lang="en-GB" sz="1200" b="0" i="0">
                        <a:solidFill>
                          <a:srgbClr val="000000"/>
                        </a:solidFill>
                        <a:effectLst/>
                      </a:endParaRPr>
                    </a:p>
                    <a:p>
                      <a:pPr algn="l" rtl="0" fontAlgn="base"/>
                      <a:r>
                        <a:rPr lang="en-GB" sz="1200" b="0" i="0">
                          <a:solidFill>
                            <a:srgbClr val="000000"/>
                          </a:solidFill>
                          <a:effectLst/>
                          <a:latin typeface="Arial" panose="020B0604020202020204" pitchFamily="34" charset="0"/>
                        </a:rPr>
                        <a:t>08/06 Complete - shared​</a:t>
                      </a:r>
                      <a:endParaRPr lang="en-GB"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JH​</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Y​</a:t>
                      </a:r>
                      <a:endParaRPr lang="en-US" sz="1200" b="0" i="0">
                        <a:solidFill>
                          <a:srgbClr val="000000"/>
                        </a:solidFill>
                        <a:effectLst/>
                      </a:endParaRPr>
                    </a:p>
                  </a:txBody>
                  <a:tcPr/>
                </a:tc>
                <a:extLst>
                  <a:ext uri="{0D108BD9-81ED-4DB2-BD59-A6C34878D82A}">
                    <a16:rowId xmlns:a16="http://schemas.microsoft.com/office/drawing/2014/main" val="3183521693"/>
                  </a:ext>
                </a:extLst>
              </a:tr>
              <a:tr h="276634">
                <a:tc>
                  <a:txBody>
                    <a:bodyPr/>
                    <a:lstStyle/>
                    <a:p>
                      <a:pPr algn="l" rtl="0" fontAlgn="base"/>
                      <a:r>
                        <a:rPr lang="en-US" sz="1200" b="0" i="0">
                          <a:solidFill>
                            <a:srgbClr val="000000"/>
                          </a:solidFill>
                          <a:effectLst/>
                          <a:latin typeface="Arial" panose="020B0604020202020204" pitchFamily="34" charset="0"/>
                        </a:rPr>
                        <a:t>04​</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Feedback​</a:t>
                      </a:r>
                      <a:endParaRPr lang="en-US" sz="1200" b="0" i="0">
                        <a:solidFill>
                          <a:srgbClr val="000000"/>
                        </a:solidFill>
                        <a:effectLst/>
                      </a:endParaRPr>
                    </a:p>
                  </a:txBody>
                  <a:tcPr/>
                </a:tc>
                <a:tc>
                  <a:txBody>
                    <a:bodyPr/>
                    <a:lstStyle/>
                    <a:p>
                      <a:pPr algn="l" rtl="0" fontAlgn="base"/>
                      <a:r>
                        <a:rPr lang="en-GB" sz="1200" b="0" i="0">
                          <a:solidFill>
                            <a:srgbClr val="000000"/>
                          </a:solidFill>
                          <a:effectLst/>
                          <a:latin typeface="Arial" panose="020B0604020202020204" pitchFamily="34" charset="0"/>
                        </a:rPr>
                        <a:t>Anecdotal feedback from systems to be fed into national discussions​</a:t>
                      </a:r>
                      <a:endParaRPr lang="en-GB" sz="1200" b="0" i="0">
                        <a:solidFill>
                          <a:srgbClr val="000000"/>
                        </a:solidFill>
                        <a:effectLst/>
                      </a:endParaRPr>
                    </a:p>
                    <a:p>
                      <a:pPr algn="l" rtl="0" fontAlgn="base"/>
                      <a:r>
                        <a:rPr lang="en-GB" sz="1200" b="0" i="0">
                          <a:solidFill>
                            <a:srgbClr val="000000"/>
                          </a:solidFill>
                          <a:effectLst/>
                          <a:latin typeface="Arial" panose="020B0604020202020204" pitchFamily="34" charset="0"/>
                        </a:rPr>
                        <a:t>08/06 – Comms received from JH and forwarded to AD as anecdotal evidence​</a:t>
                      </a:r>
                      <a:endParaRPr lang="en-GB" sz="1200" b="0" i="0">
                        <a:solidFill>
                          <a:srgbClr val="000000"/>
                        </a:solidFill>
                        <a:effectLst/>
                      </a:endParaRPr>
                    </a:p>
                    <a:p>
                      <a:pPr algn="l" rtl="0" fontAlgn="base"/>
                      <a:r>
                        <a:rPr lang="en-GB" sz="1200" b="0" i="0">
                          <a:solidFill>
                            <a:srgbClr val="000000"/>
                          </a:solidFill>
                          <a:effectLst/>
                          <a:latin typeface="Arial" panose="020B0604020202020204" pitchFamily="34" charset="0"/>
                        </a:rPr>
                        <a:t>To update at fortnightly meetings on progress​</a:t>
                      </a:r>
                      <a:endParaRPr lang="en-GB"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National Team​</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Y​</a:t>
                      </a:r>
                      <a:endParaRPr lang="en-US" sz="1200" b="0" i="0">
                        <a:solidFill>
                          <a:srgbClr val="000000"/>
                        </a:solidFill>
                        <a:effectLst/>
                      </a:endParaRPr>
                    </a:p>
                  </a:txBody>
                  <a:tcPr/>
                </a:tc>
                <a:extLst>
                  <a:ext uri="{0D108BD9-81ED-4DB2-BD59-A6C34878D82A}">
                    <a16:rowId xmlns:a16="http://schemas.microsoft.com/office/drawing/2014/main" val="3617385429"/>
                  </a:ext>
                </a:extLst>
              </a:tr>
              <a:tr h="370840">
                <a:tc>
                  <a:txBody>
                    <a:bodyPr/>
                    <a:lstStyle/>
                    <a:p>
                      <a:pPr algn="l" rtl="0" fontAlgn="base"/>
                      <a:r>
                        <a:rPr lang="en-US" sz="1200" b="0" i="0">
                          <a:solidFill>
                            <a:srgbClr val="000000"/>
                          </a:solidFill>
                          <a:effectLst/>
                          <a:latin typeface="Arial" panose="020B0604020202020204" pitchFamily="34" charset="0"/>
                        </a:rPr>
                        <a:t>05​</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Comms​</a:t>
                      </a:r>
                      <a:endParaRPr lang="en-US" sz="1200" b="0" i="0">
                        <a:solidFill>
                          <a:srgbClr val="000000"/>
                        </a:solidFill>
                        <a:effectLst/>
                      </a:endParaRPr>
                    </a:p>
                  </a:txBody>
                  <a:tcPr/>
                </a:tc>
                <a:tc>
                  <a:txBody>
                    <a:bodyPr/>
                    <a:lstStyle/>
                    <a:p>
                      <a:pPr algn="l" rtl="0" fontAlgn="base"/>
                      <a:r>
                        <a:rPr lang="en-GB" sz="1200" b="0" i="0">
                          <a:solidFill>
                            <a:srgbClr val="000000"/>
                          </a:solidFill>
                          <a:effectLst/>
                          <a:latin typeface="Arial" panose="020B0604020202020204" pitchFamily="34" charset="0"/>
                        </a:rPr>
                        <a:t>Stakeholder toolkit to be included in next weekly slide pack​</a:t>
                      </a:r>
                      <a:endParaRPr lang="en-GB" sz="1200" b="0" i="0">
                        <a:solidFill>
                          <a:srgbClr val="000000"/>
                        </a:solidFill>
                        <a:effectLst/>
                      </a:endParaRPr>
                    </a:p>
                    <a:p>
                      <a:pPr algn="l" rtl="0" fontAlgn="base"/>
                      <a:r>
                        <a:rPr lang="en-GB" sz="1200" b="0" i="0">
                          <a:solidFill>
                            <a:srgbClr val="000000"/>
                          </a:solidFill>
                          <a:effectLst/>
                          <a:latin typeface="Arial" panose="020B0604020202020204" pitchFamily="34" charset="0"/>
                        </a:rPr>
                        <a:t>15/06 – Link to stakeholder pack included​</a:t>
                      </a:r>
                      <a:endParaRPr lang="en-GB"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AF​</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Y​</a:t>
                      </a:r>
                      <a:endParaRPr lang="en-US" sz="1200" b="0" i="0">
                        <a:solidFill>
                          <a:srgbClr val="000000"/>
                        </a:solidFill>
                        <a:effectLst/>
                      </a:endParaRPr>
                    </a:p>
                  </a:txBody>
                  <a:tcPr/>
                </a:tc>
                <a:extLst>
                  <a:ext uri="{0D108BD9-81ED-4DB2-BD59-A6C34878D82A}">
                    <a16:rowId xmlns:a16="http://schemas.microsoft.com/office/drawing/2014/main" val="44351318"/>
                  </a:ext>
                </a:extLst>
              </a:tr>
              <a:tr h="370839">
                <a:tc>
                  <a:txBody>
                    <a:bodyPr/>
                    <a:lstStyle/>
                    <a:p>
                      <a:pPr algn="l" rtl="0" fontAlgn="base"/>
                      <a:r>
                        <a:rPr lang="en-US" sz="1200" b="0" i="0">
                          <a:solidFill>
                            <a:srgbClr val="000000"/>
                          </a:solidFill>
                          <a:effectLst/>
                          <a:latin typeface="Arial" panose="020B0604020202020204" pitchFamily="34" charset="0"/>
                        </a:rPr>
                        <a:t>06​</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Feedback​</a:t>
                      </a:r>
                      <a:endParaRPr lang="en-US" sz="1200" b="0" i="0">
                        <a:solidFill>
                          <a:srgbClr val="000000"/>
                        </a:solidFill>
                        <a:effectLst/>
                      </a:endParaRPr>
                    </a:p>
                  </a:txBody>
                  <a:tcPr/>
                </a:tc>
                <a:tc>
                  <a:txBody>
                    <a:bodyPr/>
                    <a:lstStyle/>
                    <a:p>
                      <a:pPr algn="l" rtl="0" fontAlgn="base"/>
                      <a:r>
                        <a:rPr lang="en-GB" sz="1200" b="0" i="0">
                          <a:solidFill>
                            <a:srgbClr val="000000"/>
                          </a:solidFill>
                          <a:effectLst/>
                          <a:latin typeface="Arial" panose="020B0604020202020204" pitchFamily="34" charset="0"/>
                        </a:rPr>
                        <a:t>Collate responses to questions from BNSSG vaccination programme for feedback at regional meeting 22/06​</a:t>
                      </a:r>
                      <a:endParaRPr lang="en-GB" sz="1200" b="0" i="0">
                        <a:solidFill>
                          <a:srgbClr val="000000"/>
                        </a:solidFill>
                        <a:effectLst/>
                      </a:endParaRPr>
                    </a:p>
                    <a:p>
                      <a:pPr algn="l" rtl="0" fontAlgn="base"/>
                      <a:r>
                        <a:rPr lang="en-GB" sz="1200" b="0" i="0">
                          <a:solidFill>
                            <a:srgbClr val="000000"/>
                          </a:solidFill>
                          <a:effectLst/>
                          <a:latin typeface="Arial" panose="020B0604020202020204" pitchFamily="34" charset="0"/>
                        </a:rPr>
                        <a:t>22/06: A number of the questions require some further response and a separate response will be sent to JH ​</a:t>
                      </a:r>
                      <a:endParaRPr lang="en-GB"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SM​</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Y​</a:t>
                      </a:r>
                      <a:endParaRPr lang="en-US" sz="1200" b="0" i="0">
                        <a:solidFill>
                          <a:srgbClr val="000000"/>
                        </a:solidFill>
                        <a:effectLst/>
                      </a:endParaRPr>
                    </a:p>
                  </a:txBody>
                  <a:tcPr/>
                </a:tc>
                <a:extLst>
                  <a:ext uri="{0D108BD9-81ED-4DB2-BD59-A6C34878D82A}">
                    <a16:rowId xmlns:a16="http://schemas.microsoft.com/office/drawing/2014/main" val="2339193976"/>
                  </a:ext>
                </a:extLst>
              </a:tr>
              <a:tr h="370839">
                <a:tc>
                  <a:txBody>
                    <a:bodyPr/>
                    <a:lstStyle/>
                    <a:p>
                      <a:pPr algn="l" rtl="0" fontAlgn="base"/>
                      <a:r>
                        <a:rPr lang="en-US" sz="1200" b="0" i="0">
                          <a:solidFill>
                            <a:srgbClr val="000000"/>
                          </a:solidFill>
                          <a:effectLst/>
                          <a:latin typeface="Arial" panose="020B0604020202020204" pitchFamily="34" charset="0"/>
                        </a:rPr>
                        <a:t>07​</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Call and Recall​</a:t>
                      </a:r>
                      <a:endParaRPr lang="en-US" sz="1200" b="0" i="0">
                        <a:solidFill>
                          <a:srgbClr val="000000"/>
                        </a:solidFill>
                        <a:effectLst/>
                      </a:endParaRPr>
                    </a:p>
                  </a:txBody>
                  <a:tcPr/>
                </a:tc>
                <a:tc>
                  <a:txBody>
                    <a:bodyPr/>
                    <a:lstStyle/>
                    <a:p>
                      <a:pPr algn="l" rtl="0" fontAlgn="base"/>
                      <a:r>
                        <a:rPr lang="en-GB" sz="1200" b="0" i="0">
                          <a:solidFill>
                            <a:srgbClr val="000000"/>
                          </a:solidFill>
                          <a:effectLst/>
                          <a:latin typeface="Arial" panose="020B0604020202020204" pitchFamily="34" charset="0"/>
                        </a:rPr>
                        <a:t>Can the content of call and recall text messages be clarified, specifically whether there is a message within about “if you’ve been vaccinated already then please ignore”​</a:t>
                      </a:r>
                      <a:endParaRPr lang="en-GB" sz="1200" b="0" i="0">
                        <a:solidFill>
                          <a:srgbClr val="000000"/>
                        </a:solidFill>
                        <a:effectLst/>
                      </a:endParaRPr>
                    </a:p>
                    <a:p>
                      <a:pPr algn="l" rtl="0" fontAlgn="base"/>
                      <a:r>
                        <a:rPr lang="en-GB" sz="1200" b="0" i="0">
                          <a:solidFill>
                            <a:srgbClr val="000000"/>
                          </a:solidFill>
                          <a:effectLst/>
                          <a:latin typeface="Arial" panose="020B0604020202020204" pitchFamily="34" charset="0"/>
                        </a:rPr>
                        <a:t>30/06  This is included in the letters but not text messages – mainly due to space constraints​</a:t>
                      </a:r>
                      <a:endParaRPr lang="en-GB"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AF​</a:t>
                      </a:r>
                      <a:endParaRPr lang="en-US" sz="1200" b="0" i="0">
                        <a:solidFill>
                          <a:srgbClr val="000000"/>
                        </a:solidFill>
                        <a:effectLst/>
                      </a:endParaRPr>
                    </a:p>
                  </a:txBody>
                  <a:tcPr/>
                </a:tc>
                <a:tc>
                  <a:txBody>
                    <a:bodyPr/>
                    <a:lstStyle/>
                    <a:p>
                      <a:pPr algn="l" rtl="0" fontAlgn="base"/>
                      <a:r>
                        <a:rPr lang="en-US" sz="1200" b="0" i="0">
                          <a:solidFill>
                            <a:srgbClr val="000000"/>
                          </a:solidFill>
                          <a:effectLst/>
                          <a:latin typeface="Arial" panose="020B0604020202020204" pitchFamily="34" charset="0"/>
                        </a:rPr>
                        <a:t>Y​</a:t>
                      </a:r>
                      <a:endParaRPr lang="en-US" sz="1200" b="0" i="0">
                        <a:solidFill>
                          <a:srgbClr val="000000"/>
                        </a:solidFill>
                        <a:effectLst/>
                      </a:endParaRPr>
                    </a:p>
                  </a:txBody>
                  <a:tcPr/>
                </a:tc>
                <a:extLst>
                  <a:ext uri="{0D108BD9-81ED-4DB2-BD59-A6C34878D82A}">
                    <a16:rowId xmlns:a16="http://schemas.microsoft.com/office/drawing/2014/main" val="3666334687"/>
                  </a:ext>
                </a:extLst>
              </a:tr>
              <a:tr h="370839">
                <a:tc>
                  <a:txBody>
                    <a:bodyPr/>
                    <a:lstStyle/>
                    <a:p>
                      <a:pPr algn="l" rtl="0" fontAlgn="base"/>
                      <a:endParaRPr lang="en-US" sz="1100" b="0" i="0">
                        <a:solidFill>
                          <a:srgbClr val="000000"/>
                        </a:solidFill>
                        <a:effectLst/>
                      </a:endParaRPr>
                    </a:p>
                  </a:txBody>
                  <a:tcPr/>
                </a:tc>
                <a:tc>
                  <a:txBody>
                    <a:bodyPr/>
                    <a:lstStyle/>
                    <a:p>
                      <a:pPr algn="l" rtl="0" fontAlgn="base"/>
                      <a:endParaRPr lang="en-US" sz="1100" b="0" i="0">
                        <a:solidFill>
                          <a:srgbClr val="000000"/>
                        </a:solidFill>
                        <a:effectLst/>
                      </a:endParaRPr>
                    </a:p>
                  </a:txBody>
                  <a:tcPr/>
                </a:tc>
                <a:tc>
                  <a:txBody>
                    <a:bodyPr/>
                    <a:lstStyle/>
                    <a:p>
                      <a:pPr algn="l" rtl="0" fontAlgn="base"/>
                      <a:endParaRPr lang="en-GB" sz="1100" b="0" i="0">
                        <a:solidFill>
                          <a:srgbClr val="000000"/>
                        </a:solidFill>
                        <a:effectLst/>
                      </a:endParaRPr>
                    </a:p>
                  </a:txBody>
                  <a:tcPr/>
                </a:tc>
                <a:tc>
                  <a:txBody>
                    <a:bodyPr/>
                    <a:lstStyle/>
                    <a:p>
                      <a:pPr algn="l" rtl="0" fontAlgn="base"/>
                      <a:endParaRPr lang="en-US" sz="1100" b="0" i="0">
                        <a:solidFill>
                          <a:srgbClr val="000000"/>
                        </a:solidFill>
                        <a:effectLst/>
                      </a:endParaRPr>
                    </a:p>
                  </a:txBody>
                  <a:tcPr/>
                </a:tc>
                <a:tc>
                  <a:txBody>
                    <a:bodyPr/>
                    <a:lstStyle/>
                    <a:p>
                      <a:pPr algn="l" rtl="0" fontAlgn="base"/>
                      <a:endParaRPr lang="en-US" sz="1100" b="0" i="0">
                        <a:solidFill>
                          <a:srgbClr val="000000"/>
                        </a:solidFill>
                        <a:effectLst/>
                      </a:endParaRPr>
                    </a:p>
                  </a:txBody>
                  <a:tcPr/>
                </a:tc>
                <a:extLst>
                  <a:ext uri="{0D108BD9-81ED-4DB2-BD59-A6C34878D82A}">
                    <a16:rowId xmlns:a16="http://schemas.microsoft.com/office/drawing/2014/main" val="482985682"/>
                  </a:ext>
                </a:extLst>
              </a:tr>
              <a:tr h="370839">
                <a:tc>
                  <a:txBody>
                    <a:bodyPr/>
                    <a:lstStyle/>
                    <a:p>
                      <a:pPr lvl="0">
                        <a:buNone/>
                      </a:pPr>
                      <a:endParaRPr lang="en-US" sz="1100">
                        <a:latin typeface="Arial" panose="020B0604020202020204" pitchFamily="34" charset="0"/>
                        <a:cs typeface="Arial" panose="020B0604020202020204" pitchFamily="34" charset="0"/>
                      </a:endParaRPr>
                    </a:p>
                  </a:txBody>
                  <a:tcPr/>
                </a:tc>
                <a:tc>
                  <a:txBody>
                    <a:bodyPr/>
                    <a:lstStyle/>
                    <a:p>
                      <a:pPr lvl="0">
                        <a:buNone/>
                      </a:pPr>
                      <a:endParaRPr lang="en-US" sz="1100">
                        <a:latin typeface="Arial" panose="020B0604020202020204" pitchFamily="34" charset="0"/>
                        <a:cs typeface="Arial" panose="020B0604020202020204" pitchFamily="34" charset="0"/>
                      </a:endParaRPr>
                    </a:p>
                  </a:txBody>
                  <a:tcPr/>
                </a:tc>
                <a:tc>
                  <a:txBody>
                    <a:bodyPr/>
                    <a:lstStyle/>
                    <a:p>
                      <a:pPr lvl="0">
                        <a:buNone/>
                      </a:pPr>
                      <a:endParaRPr lang="en-US" sz="1100">
                        <a:latin typeface="Arial" panose="020B0604020202020204" pitchFamily="34" charset="0"/>
                        <a:cs typeface="Arial" panose="020B0604020202020204" pitchFamily="34" charset="0"/>
                      </a:endParaRPr>
                    </a:p>
                  </a:txBody>
                  <a:tcPr/>
                </a:tc>
                <a:tc>
                  <a:txBody>
                    <a:bodyPr/>
                    <a:lstStyle/>
                    <a:p>
                      <a:pPr lvl="0">
                        <a:buNone/>
                      </a:pPr>
                      <a:endParaRPr lang="en-US" sz="1100">
                        <a:latin typeface="Arial" panose="020B0604020202020204" pitchFamily="34" charset="0"/>
                        <a:cs typeface="Arial" panose="020B0604020202020204" pitchFamily="34" charset="0"/>
                      </a:endParaRPr>
                    </a:p>
                  </a:txBody>
                  <a:tcPr/>
                </a:tc>
                <a:tc>
                  <a:txBody>
                    <a:bodyPr/>
                    <a:lstStyle/>
                    <a:p>
                      <a:pPr lvl="0">
                        <a:buNone/>
                      </a:pPr>
                      <a:endParaRPr lang="en-US" sz="11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78086766"/>
                  </a:ext>
                </a:extLst>
              </a:tr>
            </a:tbl>
          </a:graphicData>
        </a:graphic>
      </p:graphicFrame>
    </p:spTree>
    <p:extLst>
      <p:ext uri="{BB962C8B-B14F-4D97-AF65-F5344CB8AC3E}">
        <p14:creationId xmlns:p14="http://schemas.microsoft.com/office/powerpoint/2010/main" val="1369216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79DD031-FE1F-4EED-85EF-38DFBD4A7DAB}"/>
              </a:ext>
            </a:extLst>
          </p:cNvPr>
          <p:cNvSpPr txBox="1"/>
          <p:nvPr/>
        </p:nvSpPr>
        <p:spPr>
          <a:xfrm>
            <a:off x="540000" y="4410000"/>
            <a:ext cx="10369927" cy="9720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FFFF"/>
                </a:solidFill>
                <a:effectLst/>
                <a:uLnTx/>
                <a:uFillTx/>
                <a:latin typeface="Arial" panose="020B0604020202020204"/>
                <a:ea typeface="+mn-ea"/>
                <a:cs typeface="+mn-cs"/>
              </a:rPr>
              <a:t>Key Messages</a:t>
            </a:r>
          </a:p>
        </p:txBody>
      </p:sp>
      <p:pic>
        <p:nvPicPr>
          <p:cNvPr id="14" name="Picture 13" descr="A picture containing clipart&#10;&#10;Description generated with very high confidence">
            <a:extLst>
              <a:ext uri="{FF2B5EF4-FFF2-40B4-BE49-F238E27FC236}">
                <a16:creationId xmlns:a16="http://schemas.microsoft.com/office/drawing/2014/main" id="{15D93F04-D2ED-A545-BF7E-21B80CF57FF2}"/>
              </a:ext>
            </a:extLst>
          </p:cNvPr>
          <p:cNvPicPr>
            <a:picLocks noChangeAspect="1"/>
          </p:cNvPicPr>
          <p:nvPr/>
        </p:nvPicPr>
        <p:blipFill>
          <a:blip r:embed="rId3"/>
          <a:stretch>
            <a:fillRect/>
          </a:stretch>
        </p:blipFill>
        <p:spPr>
          <a:xfrm>
            <a:off x="540000" y="311694"/>
            <a:ext cx="1308943" cy="528611"/>
          </a:xfrm>
          <a:prstGeom prst="rect">
            <a:avLst/>
          </a:prstGeom>
        </p:spPr>
      </p:pic>
    </p:spTree>
    <p:extLst>
      <p:ext uri="{BB962C8B-B14F-4D97-AF65-F5344CB8AC3E}">
        <p14:creationId xmlns:p14="http://schemas.microsoft.com/office/powerpoint/2010/main" val="137592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60B2B87-6931-434D-AFD6-EA313FE3628D}"/>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6" name="think-cell Slide" r:id="rId5" imgW="499" imgH="499" progId="TCLayout.ActiveDocument.1">
                  <p:embed/>
                </p:oleObj>
              </mc:Choice>
              <mc:Fallback>
                <p:oleObj name="think-cell Slide" r:id="rId5" imgW="499" imgH="499" progId="TCLayout.ActiveDocument.1">
                  <p:embed/>
                  <p:pic>
                    <p:nvPicPr>
                      <p:cNvPr id="6" name="Object 5" hidden="1">
                        <a:extLst>
                          <a:ext uri="{FF2B5EF4-FFF2-40B4-BE49-F238E27FC236}">
                            <a16:creationId xmlns:a16="http://schemas.microsoft.com/office/drawing/2014/main" id="{E60B2B87-6931-434D-AFD6-EA313FE3628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C0D4E95-371B-4D18-B038-195EB51B8E8D}"/>
              </a:ext>
            </a:extLst>
          </p:cNvPr>
          <p:cNvSpPr>
            <a:spLocks noGrp="1"/>
          </p:cNvSpPr>
          <p:nvPr>
            <p:ph type="title"/>
          </p:nvPr>
        </p:nvSpPr>
        <p:spPr>
          <a:xfrm>
            <a:off x="297179" y="234456"/>
            <a:ext cx="9948687" cy="611649"/>
          </a:xfrm>
        </p:spPr>
        <p:txBody>
          <a:bodyPr vert="horz">
            <a:noAutofit/>
          </a:bodyPr>
          <a:lstStyle/>
          <a:p>
            <a:r>
              <a:rPr lang="en-GB" sz="2000" b="1">
                <a:latin typeface="Arial"/>
                <a:cs typeface="Arial"/>
              </a:rPr>
              <a:t>Key Messages – 10</a:t>
            </a:r>
            <a:r>
              <a:rPr lang="en-GB" sz="2000" b="1" baseline="30000">
                <a:latin typeface="Arial"/>
                <a:cs typeface="Arial"/>
              </a:rPr>
              <a:t>th</a:t>
            </a:r>
            <a:r>
              <a:rPr lang="en-GB" sz="2000" b="1">
                <a:latin typeface="Arial"/>
                <a:cs typeface="Arial"/>
              </a:rPr>
              <a:t> August 2022 </a:t>
            </a:r>
            <a:endParaRPr lang="en-GB" sz="2000" b="1"/>
          </a:p>
        </p:txBody>
      </p:sp>
      <p:sp>
        <p:nvSpPr>
          <p:cNvPr id="83" name="AutoShape 2">
            <a:extLst>
              <a:ext uri="{FF2B5EF4-FFF2-40B4-BE49-F238E27FC236}">
                <a16:creationId xmlns:a16="http://schemas.microsoft.com/office/drawing/2014/main" id="{1FA6081B-BE23-47B1-807F-C75CE2139D1E}"/>
              </a:ext>
            </a:extLst>
          </p:cNvPr>
          <p:cNvSpPr>
            <a:spLocks noChangeAspect="1" noChangeArrowheads="1"/>
          </p:cNvSpPr>
          <p:nvPr/>
        </p:nvSpPr>
        <p:spPr bwMode="auto">
          <a:xfrm>
            <a:off x="6038850" y="34374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85" name="TextBox 84">
            <a:extLst>
              <a:ext uri="{FF2B5EF4-FFF2-40B4-BE49-F238E27FC236}">
                <a16:creationId xmlns:a16="http://schemas.microsoft.com/office/drawing/2014/main" id="{938413F0-7ADF-4366-B298-F214D7C205D6}"/>
              </a:ext>
            </a:extLst>
          </p:cNvPr>
          <p:cNvSpPr txBox="1"/>
          <p:nvPr/>
        </p:nvSpPr>
        <p:spPr>
          <a:xfrm>
            <a:off x="8610089" y="6240745"/>
            <a:ext cx="2362955"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95" name="Graphic 94" descr="Crown with solid fill">
            <a:extLst>
              <a:ext uri="{FF2B5EF4-FFF2-40B4-BE49-F238E27FC236}">
                <a16:creationId xmlns:a16="http://schemas.microsoft.com/office/drawing/2014/main" id="{EA979CB8-F4A7-469A-8E80-D4E670A5EF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8456" y="2279699"/>
            <a:ext cx="605901" cy="605901"/>
          </a:xfrm>
          <a:prstGeom prst="rect">
            <a:avLst/>
          </a:prstGeom>
        </p:spPr>
      </p:pic>
      <p:pic>
        <p:nvPicPr>
          <p:cNvPr id="96" name="Graphic 95" descr="Sound Medium outline">
            <a:extLst>
              <a:ext uri="{FF2B5EF4-FFF2-40B4-BE49-F238E27FC236}">
                <a16:creationId xmlns:a16="http://schemas.microsoft.com/office/drawing/2014/main" id="{B7865B97-165F-47B5-B473-6F4AC30C9DA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2443" y="3275078"/>
            <a:ext cx="531914" cy="531914"/>
          </a:xfrm>
          <a:prstGeom prst="rect">
            <a:avLst/>
          </a:prstGeom>
        </p:spPr>
      </p:pic>
      <p:sp>
        <p:nvSpPr>
          <p:cNvPr id="103" name="TextBox 102">
            <a:extLst>
              <a:ext uri="{FF2B5EF4-FFF2-40B4-BE49-F238E27FC236}">
                <a16:creationId xmlns:a16="http://schemas.microsoft.com/office/drawing/2014/main" id="{46993C6D-D8FA-4986-A0C1-6F8F21DA154B}"/>
              </a:ext>
            </a:extLst>
          </p:cNvPr>
          <p:cNvSpPr txBox="1"/>
          <p:nvPr/>
        </p:nvSpPr>
        <p:spPr>
          <a:xfrm>
            <a:off x="940372" y="1235583"/>
            <a:ext cx="10806555" cy="5016438"/>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600" b="1" i="0" u="none" strike="noStrike" kern="1200" cap="none" spc="0" normalizeH="0" baseline="0" noProof="0">
                <a:ln>
                  <a:noFill/>
                </a:ln>
                <a:solidFill>
                  <a:srgbClr val="005EB8"/>
                </a:solidFill>
                <a:effectLst/>
                <a:uLnTx/>
                <a:uFillTx/>
                <a:latin typeface="Arial"/>
                <a:ea typeface="Calibri" panose="020F0502020204030204" pitchFamily="34" charset="0"/>
                <a:cs typeface="Arial"/>
              </a:rPr>
              <a:t>Reporting</a:t>
            </a:r>
          </a:p>
          <a:p>
            <a:pPr marL="171450" indent="-171450">
              <a:buFont typeface="Arial" panose="020B0604020202020204" pitchFamily="34" charset="0"/>
              <a:buChar char="•"/>
              <a:defRPr/>
            </a:pPr>
            <a:r>
              <a:rPr lang="en-GB" sz="1200">
                <a:solidFill>
                  <a:srgbClr val="000000"/>
                </a:solidFill>
                <a:latin typeface="Arial"/>
                <a:ea typeface="Calibri" panose="020F0502020204030204" pitchFamily="34" charset="0"/>
                <a:cs typeface="Arial"/>
              </a:rPr>
              <a:t>This weekly data report will focus on adult </a:t>
            </a: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and </a:t>
            </a:r>
            <a:r>
              <a:rPr lang="en-GB" sz="1200">
                <a:solidFill>
                  <a:srgbClr val="000000"/>
                </a:solidFill>
                <a:latin typeface="Arial"/>
                <a:ea typeface="Calibri" panose="020F0502020204030204" pitchFamily="34" charset="0"/>
                <a:cs typeface="Arial"/>
              </a:rPr>
              <a:t>5-11 severely immunosuppressed, including system breakdown of adult severely immunosuppressed </a:t>
            </a: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uptake.</a:t>
            </a:r>
            <a:endParaRPr lang="en-GB" sz="1200">
              <a:solidFill>
                <a:srgbClr val="000000"/>
              </a:solidFill>
              <a:latin typeface="Arial"/>
              <a:ea typeface="Calibri" panose="020F0502020204030204" pitchFamily="34" charset="0"/>
              <a:cs typeface="Arial"/>
            </a:endParaRPr>
          </a:p>
          <a:p>
            <a:pPr marL="0" marR="0" lvl="0" indent="0" algn="l" defTabSz="914400" rtl="0" eaLnBrk="1" fontAlgn="auto" latinLnBrk="0" hangingPunct="1">
              <a:lnSpc>
                <a:spcPct val="150000"/>
              </a:lnSpc>
              <a:spcBef>
                <a:spcPts val="600"/>
              </a:spcBef>
              <a:spcAft>
                <a:spcPts val="0"/>
              </a:spcAft>
              <a:buClrTx/>
              <a:buSzTx/>
              <a:buFontTx/>
              <a:buNone/>
              <a:tabLst/>
              <a:defRPr/>
            </a:pPr>
            <a:r>
              <a:rPr kumimoji="0" lang="en-GB" sz="1600" b="1" i="0" u="none" strike="noStrike" kern="1200" cap="none" spc="0" normalizeH="0" baseline="0" noProof="0">
                <a:ln>
                  <a:noFill/>
                </a:ln>
                <a:solidFill>
                  <a:srgbClr val="005EB8"/>
                </a:solidFill>
                <a:effectLst/>
                <a:uLnTx/>
                <a:uFillTx/>
                <a:latin typeface="Arial"/>
                <a:ea typeface="Calibri" panose="020F0502020204030204" pitchFamily="34" charset="0"/>
                <a:cs typeface="Arial"/>
              </a:rPr>
              <a:t>Assurance</a:t>
            </a:r>
            <a:r>
              <a:rPr kumimoji="0" lang="en-GB" sz="1200" b="1" i="0" u="none" strike="noStrike" kern="1200" cap="none" spc="0" normalizeH="0" baseline="0" noProof="0">
                <a:ln>
                  <a:noFill/>
                </a:ln>
                <a:solidFill>
                  <a:srgbClr val="005EB8"/>
                </a:solidFill>
                <a:effectLst/>
                <a:uLnTx/>
                <a:uFillTx/>
                <a:latin typeface="Arial"/>
                <a:ea typeface="Calibri" panose="020F0502020204030204" pitchFamily="34" charset="0"/>
                <a:cs typeface="Arial"/>
              </a:rPr>
              <a:t>   </a:t>
            </a:r>
            <a:endParaRPr kumimoji="0" lang="en-GB" sz="1200" b="1" i="0" u="none" strike="noStrike" kern="1200" cap="none" spc="0" normalizeH="0" baseline="0" noProof="0">
              <a:ln>
                <a:noFill/>
              </a:ln>
              <a:solidFill>
                <a:srgbClr val="005EB8"/>
              </a:solidFill>
              <a:effectLst/>
              <a:uLnTx/>
              <a:uFillTx/>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800"/>
              </a:spcAft>
              <a:buFont typeface="Arial" panose="020B0604020202020204" pitchFamily="34" charset="0"/>
              <a:buChar char="•"/>
              <a:defRPr/>
            </a:pPr>
            <a:r>
              <a:rPr lang="en-GB" sz="1200">
                <a:solidFill>
                  <a:srgbClr val="000000"/>
                </a:solidFill>
                <a:latin typeface="Arial"/>
                <a:cs typeface="Arial"/>
              </a:rPr>
              <a:t>Thank you </a:t>
            </a:r>
            <a:r>
              <a:rPr kumimoji="0" lang="en-GB" sz="1200" b="0" i="0" u="none" strike="noStrike" kern="1200" cap="none" spc="0" normalizeH="0" baseline="0" noProof="0">
                <a:ln>
                  <a:noFill/>
                </a:ln>
                <a:solidFill>
                  <a:srgbClr val="000000"/>
                </a:solidFill>
                <a:effectLst/>
                <a:uLnTx/>
                <a:uFillTx/>
                <a:latin typeface="Arial"/>
                <a:ea typeface="+mn-ea"/>
                <a:cs typeface="Arial"/>
              </a:rPr>
              <a:t>for your support.</a:t>
            </a:r>
            <a:r>
              <a:rPr lang="en-GB" sz="1200">
                <a:solidFill>
                  <a:srgbClr val="000000"/>
                </a:solidFill>
                <a:latin typeface="Arial"/>
                <a:cs typeface="Arial"/>
              </a:rPr>
              <a:t> </a:t>
            </a:r>
            <a:r>
              <a:rPr kumimoji="0" lang="en-GB" sz="1200" b="0" i="0" u="none" strike="noStrike" kern="1200" cap="none" spc="0" normalizeH="0" baseline="0" noProof="0">
                <a:ln>
                  <a:noFill/>
                </a:ln>
                <a:solidFill>
                  <a:srgbClr val="000000"/>
                </a:solidFill>
                <a:effectLst/>
                <a:uLnTx/>
                <a:uFillTx/>
                <a:latin typeface="Arial"/>
                <a:ea typeface="+mn-ea"/>
                <a:cs typeface="Arial"/>
              </a:rPr>
              <a:t> The </a:t>
            </a:r>
            <a:r>
              <a:rPr lang="en-GB" sz="1200">
                <a:solidFill>
                  <a:srgbClr val="000000"/>
                </a:solidFill>
                <a:latin typeface="Arial"/>
                <a:cs typeface="Arial"/>
              </a:rPr>
              <a:t>findings have provided some interesting feedback</a:t>
            </a:r>
            <a:r>
              <a:rPr kumimoji="0" lang="en-GB" sz="1200" b="0" i="0" u="none" strike="noStrike" kern="1200" cap="none" spc="0" normalizeH="0" baseline="0" noProof="0">
                <a:ln>
                  <a:noFill/>
                </a:ln>
                <a:solidFill>
                  <a:srgbClr val="000000"/>
                </a:solidFill>
                <a:effectLst/>
                <a:uLnTx/>
                <a:uFillTx/>
                <a:latin typeface="Arial"/>
                <a:ea typeface="+mn-ea"/>
                <a:cs typeface="Arial"/>
              </a:rPr>
              <a:t>.</a:t>
            </a:r>
            <a:r>
              <a:rPr lang="en-GB" sz="1200">
                <a:solidFill>
                  <a:srgbClr val="000000"/>
                </a:solidFill>
                <a:latin typeface="Arial"/>
                <a:cs typeface="Arial"/>
              </a:rPr>
              <a:t>  </a:t>
            </a:r>
          </a:p>
          <a:p>
            <a:pPr marL="171450" indent="-171450">
              <a:lnSpc>
                <a:spcPct val="107000"/>
              </a:lnSpc>
              <a:spcAft>
                <a:spcPts val="800"/>
              </a:spcAft>
              <a:buFont typeface="Arial" panose="020B0604020202020204" pitchFamily="34" charset="0"/>
              <a:buChar char="•"/>
              <a:defRPr/>
            </a:pPr>
            <a:r>
              <a:rPr lang="en-GB" sz="1200">
                <a:solidFill>
                  <a:srgbClr val="000000"/>
                </a:solidFill>
                <a:latin typeface="Arial"/>
                <a:cs typeface="Arial"/>
              </a:rPr>
              <a:t>Based on the assurance results, we are aiming to reach out to practices with lower uptake via our clinical colleagues </a:t>
            </a:r>
            <a:r>
              <a:rPr kumimoji="0" lang="en-GB" sz="1200" b="0" i="0" u="none" strike="noStrike" kern="1200" cap="none" spc="0" normalizeH="0" baseline="0" noProof="0">
                <a:ln>
                  <a:noFill/>
                </a:ln>
                <a:solidFill>
                  <a:srgbClr val="000000"/>
                </a:solidFill>
                <a:effectLst/>
                <a:uLnTx/>
                <a:uFillTx/>
                <a:latin typeface="Arial"/>
                <a:ea typeface="+mn-ea"/>
                <a:cs typeface="Arial"/>
              </a:rPr>
              <a:t>to </a:t>
            </a:r>
            <a:r>
              <a:rPr lang="en-GB" sz="1200">
                <a:solidFill>
                  <a:srgbClr val="000000"/>
                </a:solidFill>
                <a:latin typeface="Arial"/>
                <a:cs typeface="Arial"/>
              </a:rPr>
              <a:t>understand </a:t>
            </a:r>
            <a:r>
              <a:rPr kumimoji="0" lang="en-GB" sz="1200" b="0" i="0" u="none" strike="noStrike" kern="1200" cap="none" spc="0" normalizeH="0" baseline="0" noProof="0">
                <a:ln>
                  <a:noFill/>
                </a:ln>
                <a:solidFill>
                  <a:srgbClr val="000000"/>
                </a:solidFill>
                <a:effectLst/>
                <a:uLnTx/>
                <a:uFillTx/>
                <a:latin typeface="Arial"/>
                <a:ea typeface="+mn-ea"/>
                <a:cs typeface="Arial"/>
              </a:rPr>
              <a:t>further </a:t>
            </a:r>
            <a:r>
              <a:rPr lang="en-GB" sz="1200">
                <a:solidFill>
                  <a:srgbClr val="000000"/>
                </a:solidFill>
                <a:latin typeface="Arial"/>
                <a:cs typeface="Arial"/>
              </a:rPr>
              <a:t>what may </a:t>
            </a:r>
            <a:r>
              <a:rPr kumimoji="0" lang="en-GB" sz="1200" b="0" i="0" u="none" strike="noStrike" kern="1200" cap="none" spc="0" normalizeH="0" baseline="0" noProof="0">
                <a:ln>
                  <a:noFill/>
                </a:ln>
                <a:solidFill>
                  <a:srgbClr val="000000"/>
                </a:solidFill>
                <a:effectLst/>
                <a:uLnTx/>
                <a:uFillTx/>
                <a:latin typeface="Arial"/>
                <a:ea typeface="+mn-ea"/>
                <a:cs typeface="Arial"/>
              </a:rPr>
              <a:t>be the </a:t>
            </a:r>
            <a:r>
              <a:rPr lang="en-GB" sz="1200">
                <a:solidFill>
                  <a:srgbClr val="000000"/>
                </a:solidFill>
                <a:latin typeface="Arial"/>
                <a:cs typeface="Arial"/>
              </a:rPr>
              <a:t>barriers to enabling improved uptake. </a:t>
            </a:r>
          </a:p>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GB" sz="1600" b="1" i="0" u="none" strike="noStrike" kern="1200" cap="none" spc="0" normalizeH="0" baseline="0" noProof="0" err="1">
                <a:ln>
                  <a:noFill/>
                </a:ln>
                <a:solidFill>
                  <a:srgbClr val="2364B8"/>
                </a:solidFill>
                <a:effectLst/>
                <a:uLnTx/>
                <a:uFillTx/>
                <a:latin typeface="Arial"/>
                <a:ea typeface="Calibri" panose="020F0502020204030204" pitchFamily="34" charset="0"/>
                <a:cs typeface="Arial"/>
              </a:rPr>
              <a:t>Cohorting</a:t>
            </a:r>
            <a:r>
              <a:rPr kumimoji="0" lang="en-GB" sz="1600" b="1" i="0" u="none" strike="noStrike" kern="1200" cap="none" spc="0" normalizeH="0" baseline="0" noProof="0">
                <a:ln>
                  <a:noFill/>
                </a:ln>
                <a:solidFill>
                  <a:srgbClr val="2364B8"/>
                </a:solidFill>
                <a:effectLst/>
                <a:uLnTx/>
                <a:uFillTx/>
                <a:latin typeface="Arial"/>
                <a:ea typeface="Calibri" panose="020F0502020204030204" pitchFamily="34" charset="0"/>
                <a:cs typeface="Arial"/>
              </a:rPr>
              <a:t> for Autumn</a:t>
            </a:r>
            <a:endParaRPr lang="en-GB" sz="1600" b="1" i="0" u="none" strike="noStrike" kern="1200" cap="none" spc="0" normalizeH="0" baseline="0" noProof="0">
              <a:ln>
                <a:noFill/>
              </a:ln>
              <a:solidFill>
                <a:srgbClr val="2364B8"/>
              </a:solidFill>
              <a:effectLst/>
              <a:uLnTx/>
              <a:uFillTx/>
              <a:latin typeface="Arial"/>
              <a:ea typeface="Calibri" panose="020F0502020204030204" pitchFamily="34" charset="0"/>
              <a:cs typeface="Arial"/>
            </a:endParaRPr>
          </a:p>
          <a:p>
            <a:pPr marL="171450" indent="-171450">
              <a:buFont typeface="Arial" panose="020B0604020202020204" pitchFamily="34" charset="0"/>
              <a:buChar char="•"/>
            </a:pPr>
            <a:r>
              <a:rPr lang="en-GB" sz="1200">
                <a:effectLst/>
                <a:latin typeface="Arial"/>
                <a:ea typeface="Calibri" panose="020F0502020204030204" pitchFamily="34" charset="0"/>
                <a:cs typeface="Arial"/>
              </a:rPr>
              <a:t>It is confirmed that a refreshed clinically at-risk cohort is anticipated for the end of September</a:t>
            </a:r>
          </a:p>
          <a:p>
            <a:endParaRPr lang="en-GB" sz="1200">
              <a:latin typeface="Arial"/>
              <a:ea typeface="+mn-lt"/>
              <a:cs typeface="Arial"/>
            </a:endParaRPr>
          </a:p>
          <a:p>
            <a:endParaRPr lang="en-GB" sz="1200">
              <a:latin typeface="Arial"/>
              <a:ea typeface="+mn-lt"/>
              <a:cs typeface="Arial"/>
            </a:endParaRPr>
          </a:p>
          <a:p>
            <a:r>
              <a:rPr kumimoji="0" lang="en-GB" sz="1600" b="1" i="0" u="none" strike="noStrike" kern="1200" cap="none" spc="0" normalizeH="0" baseline="0" noProof="0">
                <a:ln>
                  <a:noFill/>
                </a:ln>
                <a:solidFill>
                  <a:srgbClr val="005EB8"/>
                </a:solidFill>
                <a:effectLst/>
                <a:uLnTx/>
                <a:uFillTx/>
                <a:latin typeface="Arial"/>
                <a:ea typeface="+mn-lt"/>
                <a:cs typeface="Arial"/>
              </a:rPr>
              <a:t>Communications</a:t>
            </a:r>
            <a:endParaRPr lang="en-GB" sz="1200" i="0" u="none" strike="noStrike" kern="1200" cap="none" spc="0" normalizeH="0" baseline="0" noProof="0">
              <a:ln>
                <a:noFill/>
              </a:ln>
              <a:solidFill>
                <a:srgbClr val="000000"/>
              </a:solidFill>
              <a:effectLst/>
              <a:uLnTx/>
              <a:uFillTx/>
              <a:latin typeface="Arial"/>
              <a:ea typeface="+mn-lt"/>
              <a:cs typeface="Arial"/>
            </a:endParaRPr>
          </a:p>
          <a:p>
            <a:pPr marL="285750" indent="-285750">
              <a:buFont typeface="Arial" panose="020B0604020202020204" pitchFamily="34" charset="0"/>
              <a:buChar char="•"/>
              <a:defRPr/>
            </a:pPr>
            <a:r>
              <a:rPr lang="en-GB" sz="1200">
                <a:solidFill>
                  <a:srgbClr val="000000"/>
                </a:solidFill>
                <a:latin typeface="Arial"/>
                <a:ea typeface="+mn-lt"/>
                <a:cs typeface="Arial"/>
              </a:rPr>
              <a:t>We are awaiting further update from JCVI and are planning to develop appropriate messaging for </a:t>
            </a:r>
            <a:r>
              <a:rPr kumimoji="0" lang="en-GB" sz="1200" b="0" i="0" u="none" strike="noStrike" kern="1200" cap="none" spc="0" normalizeH="0" baseline="0" noProof="0">
                <a:ln>
                  <a:noFill/>
                </a:ln>
                <a:solidFill>
                  <a:srgbClr val="000000"/>
                </a:solidFill>
                <a:effectLst/>
                <a:uLnTx/>
                <a:uFillTx/>
                <a:latin typeface="Arial"/>
                <a:ea typeface="+mn-lt"/>
                <a:cs typeface="Arial"/>
              </a:rPr>
              <a:t>immunosuppressed </a:t>
            </a:r>
            <a:r>
              <a:rPr lang="en-GB" sz="1200">
                <a:solidFill>
                  <a:srgbClr val="000000"/>
                </a:solidFill>
                <a:latin typeface="Arial"/>
                <a:ea typeface="+mn-lt"/>
                <a:cs typeface="Arial"/>
              </a:rPr>
              <a:t>people </a:t>
            </a:r>
            <a:r>
              <a:rPr kumimoji="0" lang="en-GB" sz="1200" b="0" i="0" u="none" strike="noStrike" kern="1200" cap="none" spc="0" normalizeH="0" baseline="0" noProof="0">
                <a:ln>
                  <a:noFill/>
                </a:ln>
                <a:solidFill>
                  <a:srgbClr val="000000"/>
                </a:solidFill>
                <a:effectLst/>
                <a:uLnTx/>
                <a:uFillTx/>
                <a:latin typeface="Arial"/>
                <a:ea typeface="+mn-lt"/>
                <a:cs typeface="Arial"/>
              </a:rPr>
              <a:t>to </a:t>
            </a:r>
            <a:r>
              <a:rPr lang="en-GB" sz="1200">
                <a:solidFill>
                  <a:srgbClr val="000000"/>
                </a:solidFill>
                <a:latin typeface="Arial"/>
                <a:ea typeface="+mn-lt"/>
                <a:cs typeface="Arial"/>
              </a:rPr>
              <a:t>know who </a:t>
            </a:r>
            <a:r>
              <a:rPr kumimoji="0" lang="en-GB" sz="1200" b="0" i="0" u="none" strike="noStrike" kern="1200" cap="none" spc="0" normalizeH="0" baseline="0" noProof="0">
                <a:ln>
                  <a:noFill/>
                </a:ln>
                <a:solidFill>
                  <a:srgbClr val="000000"/>
                </a:solidFill>
                <a:effectLst/>
                <a:uLnTx/>
                <a:uFillTx/>
                <a:latin typeface="Arial"/>
                <a:ea typeface="+mn-lt"/>
                <a:cs typeface="Arial"/>
              </a:rPr>
              <a:t>and </a:t>
            </a:r>
            <a:r>
              <a:rPr lang="en-GB" sz="1200">
                <a:solidFill>
                  <a:srgbClr val="000000"/>
                </a:solidFill>
                <a:latin typeface="Arial"/>
                <a:ea typeface="+mn-lt"/>
                <a:cs typeface="Arial"/>
              </a:rPr>
              <a:t>when </a:t>
            </a:r>
            <a:r>
              <a:rPr kumimoji="0" lang="en-GB" sz="1200" b="0" i="0" u="none" strike="noStrike" kern="1200" cap="none" spc="0" normalizeH="0" baseline="0" noProof="0">
                <a:ln>
                  <a:noFill/>
                </a:ln>
                <a:solidFill>
                  <a:srgbClr val="000000"/>
                </a:solidFill>
                <a:effectLst/>
                <a:uLnTx/>
                <a:uFillTx/>
                <a:latin typeface="Arial"/>
                <a:ea typeface="+mn-lt"/>
                <a:cs typeface="Arial"/>
              </a:rPr>
              <a:t>to </a:t>
            </a:r>
            <a:r>
              <a:rPr lang="en-GB" sz="1200">
                <a:solidFill>
                  <a:srgbClr val="000000"/>
                </a:solidFill>
                <a:latin typeface="Arial"/>
                <a:ea typeface="+mn-lt"/>
                <a:cs typeface="Arial"/>
              </a:rPr>
              <a:t>receive their vaccinations</a:t>
            </a:r>
            <a:r>
              <a:rPr kumimoji="0" lang="en-GB" sz="1200" b="0" i="0" u="none" strike="noStrike" kern="1200" cap="none" spc="0" normalizeH="0" baseline="0" noProof="0">
                <a:ln>
                  <a:noFill/>
                </a:ln>
                <a:solidFill>
                  <a:srgbClr val="000000"/>
                </a:solidFill>
                <a:effectLst/>
                <a:uLnTx/>
                <a:uFillTx/>
                <a:latin typeface="Arial"/>
                <a:ea typeface="+mn-lt"/>
                <a:cs typeface="Arial"/>
              </a:rPr>
              <a:t>.</a:t>
            </a:r>
            <a:endParaRPr lang="en-GB">
              <a:cs typeface="Calibri" panose="020F0502020204030204"/>
            </a:endParaRPr>
          </a:p>
          <a:p>
            <a:pPr marL="285750" marR="0" lvl="0" indent="-285750" algn="l" defTabSz="914400">
              <a:lnSpc>
                <a:spcPct val="100000"/>
              </a:lnSpc>
              <a:spcBef>
                <a:spcPts val="0"/>
              </a:spcBef>
              <a:spcAft>
                <a:spcPts val="0"/>
              </a:spcAft>
              <a:buClrTx/>
              <a:buSzTx/>
              <a:buFont typeface="Arial" panose="020B0604020202020204" pitchFamily="34" charset="0"/>
              <a:buChar char="•"/>
              <a:tabLst/>
              <a:defRPr/>
            </a:pPr>
            <a:endParaRPr lang="en-GB" sz="1200" b="0" i="0" u="none" strike="noStrike" kern="1200" cap="none" spc="0" normalizeH="0" baseline="0" noProof="0">
              <a:ln>
                <a:noFill/>
              </a:ln>
              <a:solidFill>
                <a:srgbClr val="000000"/>
              </a:solidFill>
              <a:effectLst/>
              <a:uLnTx/>
              <a:uFillTx/>
              <a:latin typeface="Arial"/>
              <a:cs typeface="Arial"/>
            </a:endParaRPr>
          </a:p>
          <a:p>
            <a:pPr marL="285750" indent="-285750">
              <a:buFont typeface="Arial" panose="020B0604020202020204" pitchFamily="34" charset="0"/>
              <a:buChar char="•"/>
              <a:defRPr/>
            </a:pPr>
            <a:endParaRPr lang="en-GB" sz="1200">
              <a:solidFill>
                <a:srgbClr val="000000"/>
              </a:solidFill>
              <a:latin typeface="Arial"/>
              <a:ea typeface="+mn-lt"/>
              <a:cs typeface="Arial"/>
            </a:endParaRPr>
          </a:p>
          <a:p>
            <a:pPr>
              <a:defRPr/>
            </a:pPr>
            <a:r>
              <a:rPr lang="en-GB" sz="1600" b="1">
                <a:solidFill>
                  <a:srgbClr val="005EB8"/>
                </a:solidFill>
                <a:latin typeface="Arial"/>
                <a:ea typeface="+mn-lt"/>
                <a:cs typeface="+mn-lt"/>
              </a:rPr>
              <a:t>Planning for Autumn Winter 2022</a:t>
            </a:r>
            <a:endParaRPr lang="en-GB" sz="1600">
              <a:solidFill>
                <a:srgbClr val="005EB8"/>
              </a:solidFill>
              <a:latin typeface="Arial"/>
            </a:endParaRPr>
          </a:p>
          <a:p>
            <a:pPr marL="285750" indent="-285750">
              <a:buFont typeface="Arial"/>
              <a:buChar char="•"/>
              <a:defRPr/>
            </a:pPr>
            <a:r>
              <a:rPr lang="en-GB" sz="1200">
                <a:latin typeface="Arial"/>
                <a:ea typeface="Calibri" panose="020F0502020204030204" pitchFamily="34" charset="0"/>
                <a:cs typeface="Calibri"/>
              </a:rPr>
              <a:t>Activity is underway to ensure that there is supporting guidance Regions/Systems to share with vaccination sites and roving teams.  </a:t>
            </a:r>
            <a:endParaRPr lang="en-GB" sz="1200">
              <a:solidFill>
                <a:srgbClr val="005EB8"/>
              </a:solidFill>
              <a:latin typeface="Arial"/>
              <a:ea typeface="Calibri" panose="020F0502020204030204" pitchFamily="34" charset="0"/>
              <a:cs typeface="Calibri"/>
            </a:endParaRPr>
          </a:p>
          <a:p>
            <a:pPr marL="285750" indent="-285750">
              <a:buFont typeface="Arial"/>
              <a:buChar char="•"/>
              <a:defRPr/>
            </a:pPr>
            <a:r>
              <a:rPr lang="en-GB" sz="1200">
                <a:solidFill>
                  <a:srgbClr val="000000"/>
                </a:solidFill>
                <a:latin typeface="Arial"/>
                <a:ea typeface="Calibri" panose="020F0502020204030204" pitchFamily="34" charset="0"/>
                <a:cs typeface="Calibri"/>
              </a:rPr>
              <a:t>The supporting guidance will include top tips; case studies; communication and clinical toolkits.</a:t>
            </a:r>
          </a:p>
          <a:p>
            <a:pPr marL="285750" indent="-285750">
              <a:buFont typeface="Arial"/>
              <a:buChar char="•"/>
              <a:defRPr/>
            </a:pPr>
            <a:r>
              <a:rPr lang="en-GB" sz="1200">
                <a:solidFill>
                  <a:srgbClr val="000000"/>
                </a:solidFill>
                <a:latin typeface="Arial"/>
                <a:ea typeface="Calibri" panose="020F0502020204030204" pitchFamily="34" charset="0"/>
                <a:cs typeface="Calibri"/>
              </a:rPr>
              <a:t>This is all developed on what we have learnt from previous campaigns and the soft intelligence that is shared both through Regional calls and feedback received.</a:t>
            </a:r>
          </a:p>
        </p:txBody>
      </p:sp>
      <p:pic>
        <p:nvPicPr>
          <p:cNvPr id="12" name="Graphic 11" descr="Presentation with checklist with solid fill">
            <a:extLst>
              <a:ext uri="{FF2B5EF4-FFF2-40B4-BE49-F238E27FC236}">
                <a16:creationId xmlns:a16="http://schemas.microsoft.com/office/drawing/2014/main" id="{4BEEBB6A-DB48-4554-855C-5FDFEC7E6D1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2051" y="1370686"/>
            <a:ext cx="514475" cy="519535"/>
          </a:xfrm>
          <a:prstGeom prst="rect">
            <a:avLst/>
          </a:prstGeom>
        </p:spPr>
      </p:pic>
      <p:pic>
        <p:nvPicPr>
          <p:cNvPr id="3" name="Picture 2">
            <a:extLst>
              <a:ext uri="{FF2B5EF4-FFF2-40B4-BE49-F238E27FC236}">
                <a16:creationId xmlns:a16="http://schemas.microsoft.com/office/drawing/2014/main" id="{C63AA342-C54C-AB63-12FE-1135FC827404}"/>
              </a:ext>
            </a:extLst>
          </p:cNvPr>
          <p:cNvPicPr>
            <a:picLocks noChangeAspect="1"/>
          </p:cNvPicPr>
          <p:nvPr/>
        </p:nvPicPr>
        <p:blipFill>
          <a:blip r:embed="rId13"/>
          <a:stretch>
            <a:fillRect/>
          </a:stretch>
        </p:blipFill>
        <p:spPr>
          <a:xfrm>
            <a:off x="326098" y="4106158"/>
            <a:ext cx="670618" cy="670618"/>
          </a:xfrm>
          <a:prstGeom prst="rect">
            <a:avLst/>
          </a:prstGeom>
        </p:spPr>
      </p:pic>
      <p:pic>
        <p:nvPicPr>
          <p:cNvPr id="4" name="Graphic 4" descr="Daily calendar with solid fill">
            <a:extLst>
              <a:ext uri="{FF2B5EF4-FFF2-40B4-BE49-F238E27FC236}">
                <a16:creationId xmlns:a16="http://schemas.microsoft.com/office/drawing/2014/main" id="{DD3E1C4E-7995-C08A-9920-A09529A06A0E}"/>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15237" y="5257800"/>
            <a:ext cx="622128" cy="757825"/>
          </a:xfrm>
          <a:prstGeom prst="rect">
            <a:avLst/>
          </a:prstGeom>
        </p:spPr>
      </p:pic>
    </p:spTree>
    <p:extLst>
      <p:ext uri="{BB962C8B-B14F-4D97-AF65-F5344CB8AC3E}">
        <p14:creationId xmlns:p14="http://schemas.microsoft.com/office/powerpoint/2010/main" val="410845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79DD031-FE1F-4EED-85EF-38DFBD4A7DAB}"/>
              </a:ext>
            </a:extLst>
          </p:cNvPr>
          <p:cNvSpPr txBox="1"/>
          <p:nvPr/>
        </p:nvSpPr>
        <p:spPr>
          <a:xfrm>
            <a:off x="540000" y="4410000"/>
            <a:ext cx="10369927" cy="9720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FFFF"/>
                </a:solidFill>
                <a:effectLst/>
                <a:uLnTx/>
                <a:uFillTx/>
                <a:latin typeface="Arial" panose="020B0604020202020204"/>
                <a:ea typeface="+mn-ea"/>
                <a:cs typeface="+mn-cs"/>
              </a:rPr>
              <a:t>Immunosuppressed Data </a:t>
            </a:r>
          </a:p>
        </p:txBody>
      </p:sp>
      <p:pic>
        <p:nvPicPr>
          <p:cNvPr id="14" name="Picture 13" descr="A picture containing clipart&#10;&#10;Description generated with very high confidence">
            <a:extLst>
              <a:ext uri="{FF2B5EF4-FFF2-40B4-BE49-F238E27FC236}">
                <a16:creationId xmlns:a16="http://schemas.microsoft.com/office/drawing/2014/main" id="{15D93F04-D2ED-A545-BF7E-21B80CF57FF2}"/>
              </a:ext>
            </a:extLst>
          </p:cNvPr>
          <p:cNvPicPr>
            <a:picLocks noChangeAspect="1"/>
          </p:cNvPicPr>
          <p:nvPr/>
        </p:nvPicPr>
        <p:blipFill>
          <a:blip r:embed="rId2"/>
          <a:stretch>
            <a:fillRect/>
          </a:stretch>
        </p:blipFill>
        <p:spPr>
          <a:xfrm>
            <a:off x="540000" y="311694"/>
            <a:ext cx="1308943" cy="528611"/>
          </a:xfrm>
          <a:prstGeom prst="rect">
            <a:avLst/>
          </a:prstGeom>
        </p:spPr>
      </p:pic>
    </p:spTree>
    <p:extLst>
      <p:ext uri="{BB962C8B-B14F-4D97-AF65-F5344CB8AC3E}">
        <p14:creationId xmlns:p14="http://schemas.microsoft.com/office/powerpoint/2010/main" val="386917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15406C2-D306-4CD5-838D-2090EFBD646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0" name="think-cell Slide" r:id="rId5" imgW="416" imgH="416" progId="TCLayout.ActiveDocument.1">
                  <p:embed/>
                </p:oleObj>
              </mc:Choice>
              <mc:Fallback>
                <p:oleObj name="think-cell Slide" r:id="rId5" imgW="416" imgH="416" progId="TCLayout.ActiveDocument.1">
                  <p:embed/>
                  <p:pic>
                    <p:nvPicPr>
                      <p:cNvPr id="5" name="Object 4" hidden="1">
                        <a:extLst>
                          <a:ext uri="{FF2B5EF4-FFF2-40B4-BE49-F238E27FC236}">
                            <a16:creationId xmlns:a16="http://schemas.microsoft.com/office/drawing/2014/main" id="{D15406C2-D306-4CD5-838D-2090EFBD646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65A074EE-46E0-4BB8-B5BC-64A3E19AC825}"/>
              </a:ext>
            </a:extLst>
          </p:cNvPr>
          <p:cNvSpPr/>
          <p:nvPr/>
        </p:nvSpPr>
        <p:spPr>
          <a:xfrm>
            <a:off x="465387" y="1251101"/>
            <a:ext cx="11202735" cy="1384995"/>
          </a:xfrm>
          <a:prstGeom prst="rect">
            <a:avLst/>
          </a:prstGeom>
        </p:spPr>
        <p:txBody>
          <a:bodyPr wrap="square">
            <a:spAutoFit/>
          </a:bodyPr>
          <a:lstStyle/>
          <a:p>
            <a:pPr marL="285750" indent="-285750">
              <a:buClr>
                <a:schemeClr val="tx2"/>
              </a:buClr>
              <a:buFont typeface="Arial" panose="020B0604020202020204" pitchFamily="34" charset="0"/>
              <a:buChar char="•"/>
            </a:pPr>
            <a:r>
              <a:rPr lang="en-GB" sz="1200">
                <a:latin typeface="Arial" panose="020B0604020202020204" pitchFamily="34" charset="0"/>
                <a:cs typeface="Arial" panose="020B0604020202020204" pitchFamily="34" charset="0"/>
              </a:rPr>
              <a:t>The table below reports the weekly change in spring booster vaccinations. There has been a </a:t>
            </a:r>
            <a:r>
              <a:rPr lang="en-GB" sz="1200" b="1">
                <a:latin typeface="Arial" panose="020B0604020202020204" pitchFamily="34" charset="0"/>
                <a:cs typeface="Arial" panose="020B0604020202020204" pitchFamily="34" charset="0"/>
              </a:rPr>
              <a:t>1.06% (4,769) </a:t>
            </a:r>
            <a:r>
              <a:rPr lang="en-GB" sz="1200">
                <a:latin typeface="Arial" panose="020B0604020202020204" pitchFamily="34" charset="0"/>
                <a:cs typeface="Arial" panose="020B0604020202020204" pitchFamily="34" charset="0"/>
              </a:rPr>
              <a:t>increase in the number of those receiving their spring booster vaccination</a:t>
            </a:r>
          </a:p>
          <a:p>
            <a:pPr marL="285750" indent="-285750">
              <a:buClr>
                <a:schemeClr val="tx2"/>
              </a:buClr>
              <a:buFont typeface="Arial" panose="020B0604020202020204" pitchFamily="34" charset="0"/>
              <a:buChar char="•"/>
            </a:pPr>
            <a:endParaRPr lang="en-GB" sz="1200">
              <a:latin typeface="Arial" panose="020B0604020202020204" pitchFamily="34" charset="0"/>
              <a:cs typeface="Arial" panose="020B0604020202020204" pitchFamily="34" charset="0"/>
            </a:endParaRPr>
          </a:p>
          <a:p>
            <a:pPr marL="285750" indent="-285750">
              <a:buClr>
                <a:schemeClr val="tx2"/>
              </a:buClr>
              <a:buFont typeface="Arial" panose="020B0604020202020204" pitchFamily="34" charset="0"/>
              <a:buChar char="•"/>
            </a:pPr>
            <a:r>
              <a:rPr lang="en-GB" sz="1200">
                <a:latin typeface="Arial" panose="020B0604020202020204" pitchFamily="34" charset="0"/>
                <a:cs typeface="Arial" panose="020B0604020202020204" pitchFamily="34" charset="0"/>
              </a:rPr>
              <a:t>The </a:t>
            </a:r>
            <a:r>
              <a:rPr lang="en-GB" sz="1200" b="1">
                <a:latin typeface="Arial" panose="020B0604020202020204" pitchFamily="34" charset="0"/>
                <a:cs typeface="Arial" panose="020B0604020202020204" pitchFamily="34" charset="0"/>
              </a:rPr>
              <a:t>Midlands </a:t>
            </a:r>
            <a:r>
              <a:rPr lang="en-GB" sz="1200">
                <a:latin typeface="Arial" panose="020B0604020202020204" pitchFamily="34" charset="0"/>
                <a:cs typeface="Arial" panose="020B0604020202020204" pitchFamily="34" charset="0"/>
              </a:rPr>
              <a:t>has vaccinated an additional </a:t>
            </a:r>
            <a:r>
              <a:rPr lang="en-GB" sz="1200" b="1">
                <a:latin typeface="Arial" panose="020B0604020202020204" pitchFamily="34" charset="0"/>
                <a:cs typeface="Arial" panose="020B0604020202020204" pitchFamily="34" charset="0"/>
              </a:rPr>
              <a:t>1,049</a:t>
            </a:r>
            <a:r>
              <a:rPr lang="en-GB" sz="1200">
                <a:latin typeface="Arial" panose="020B0604020202020204" pitchFamily="34" charset="0"/>
                <a:cs typeface="Arial" panose="020B0604020202020204" pitchFamily="34" charset="0"/>
              </a:rPr>
              <a:t> individuals (</a:t>
            </a:r>
            <a:r>
              <a:rPr lang="en-GB" sz="1200" b="1">
                <a:latin typeface="Arial" panose="020B0604020202020204" pitchFamily="34" charset="0"/>
                <a:cs typeface="Arial" panose="020B0604020202020204" pitchFamily="34" charset="0"/>
              </a:rPr>
              <a:t>1.15% </a:t>
            </a:r>
            <a:r>
              <a:rPr lang="en-GB" sz="1200">
                <a:latin typeface="Arial" panose="020B0604020202020204" pitchFamily="34" charset="0"/>
                <a:cs typeface="Arial" panose="020B0604020202020204" pitchFamily="34" charset="0"/>
              </a:rPr>
              <a:t>increase), the </a:t>
            </a:r>
            <a:r>
              <a:rPr lang="en-GB" sz="1200" b="1">
                <a:latin typeface="Arial" panose="020B0604020202020204" pitchFamily="34" charset="0"/>
                <a:cs typeface="Arial" panose="020B0604020202020204" pitchFamily="34" charset="0"/>
              </a:rPr>
              <a:t>South West 629 </a:t>
            </a:r>
            <a:r>
              <a:rPr lang="en-GB" sz="1200">
                <a:latin typeface="Arial" panose="020B0604020202020204" pitchFamily="34" charset="0"/>
                <a:cs typeface="Arial" panose="020B0604020202020204" pitchFamily="34" charset="0"/>
              </a:rPr>
              <a:t>(</a:t>
            </a:r>
            <a:r>
              <a:rPr lang="en-GB" sz="1200" b="1">
                <a:latin typeface="Arial" panose="020B0604020202020204" pitchFamily="34" charset="0"/>
                <a:cs typeface="Arial" panose="020B0604020202020204" pitchFamily="34" charset="0"/>
              </a:rPr>
              <a:t>1.15% </a:t>
            </a:r>
            <a:r>
              <a:rPr lang="en-GB" sz="1200">
                <a:latin typeface="Arial" panose="020B0604020202020204" pitchFamily="34" charset="0"/>
                <a:cs typeface="Arial" panose="020B0604020202020204" pitchFamily="34" charset="0"/>
              </a:rPr>
              <a:t>increase),</a:t>
            </a:r>
            <a:r>
              <a:rPr lang="en-GB" sz="1200" b="1">
                <a:latin typeface="Arial" panose="020B0604020202020204" pitchFamily="34" charset="0"/>
                <a:cs typeface="Arial" panose="020B0604020202020204" pitchFamily="34" charset="0"/>
              </a:rPr>
              <a:t> </a:t>
            </a:r>
            <a:r>
              <a:rPr lang="en-GB" sz="1200">
                <a:latin typeface="Arial" panose="020B0604020202020204" pitchFamily="34" charset="0"/>
                <a:cs typeface="Arial" panose="020B0604020202020204" pitchFamily="34" charset="0"/>
              </a:rPr>
              <a:t>and the </a:t>
            </a:r>
            <a:r>
              <a:rPr lang="en-GB" sz="1200" b="1">
                <a:latin typeface="Arial" panose="020B0604020202020204" pitchFamily="34" charset="0"/>
                <a:cs typeface="Arial" panose="020B0604020202020204" pitchFamily="34" charset="0"/>
              </a:rPr>
              <a:t>North East and Yorkshire 783 </a:t>
            </a:r>
            <a:r>
              <a:rPr lang="en-GB" sz="1200">
                <a:latin typeface="Arial" panose="020B0604020202020204" pitchFamily="34" charset="0"/>
                <a:cs typeface="Arial" panose="020B0604020202020204" pitchFamily="34" charset="0"/>
              </a:rPr>
              <a:t>(</a:t>
            </a:r>
            <a:r>
              <a:rPr lang="en-GB" sz="1200" b="1">
                <a:latin typeface="Arial" panose="020B0604020202020204" pitchFamily="34" charset="0"/>
                <a:cs typeface="Arial" panose="020B0604020202020204" pitchFamily="34" charset="0"/>
              </a:rPr>
              <a:t>1.08% </a:t>
            </a:r>
            <a:r>
              <a:rPr lang="en-GB" sz="1200">
                <a:latin typeface="Arial" panose="020B0604020202020204" pitchFamily="34" charset="0"/>
                <a:cs typeface="Arial" panose="020B0604020202020204" pitchFamily="34" charset="0"/>
              </a:rPr>
              <a:t>increase)</a:t>
            </a:r>
            <a:endParaRPr lang="en-GB" sz="1200" b="1">
              <a:latin typeface="Arial" panose="020B0604020202020204" pitchFamily="34" charset="0"/>
              <a:cs typeface="Arial" panose="020B0604020202020204" pitchFamily="34" charset="0"/>
            </a:endParaRPr>
          </a:p>
          <a:p>
            <a:pPr marL="285750" indent="-285750">
              <a:buClr>
                <a:schemeClr val="tx2"/>
              </a:buClr>
              <a:buFont typeface="Arial" panose="020B0604020202020204" pitchFamily="34" charset="0"/>
              <a:buChar char="•"/>
            </a:pPr>
            <a:endParaRPr lang="en-GB" sz="1200" b="1">
              <a:latin typeface="Arial" panose="020B0604020202020204" pitchFamily="34" charset="0"/>
              <a:cs typeface="Arial" panose="020B0604020202020204" pitchFamily="34" charset="0"/>
            </a:endParaRPr>
          </a:p>
          <a:p>
            <a:pPr marL="285750" indent="-285750">
              <a:buClr>
                <a:schemeClr val="tx2"/>
              </a:buClr>
              <a:buFont typeface="Arial" panose="020B0604020202020204" pitchFamily="34" charset="0"/>
              <a:buChar char="•"/>
            </a:pPr>
            <a:r>
              <a:rPr lang="en-GB" sz="1200">
                <a:latin typeface="Arial" panose="020B0604020202020204" pitchFamily="34" charset="0"/>
                <a:cs typeface="Arial" panose="020B0604020202020204" pitchFamily="34" charset="0"/>
              </a:rPr>
              <a:t>Nationally NBS future bookings have decreased by </a:t>
            </a:r>
            <a:r>
              <a:rPr lang="en-GB" sz="1200" b="1">
                <a:latin typeface="Arial" panose="020B0604020202020204" pitchFamily="34" charset="0"/>
                <a:cs typeface="Arial" panose="020B0604020202020204" pitchFamily="34" charset="0"/>
              </a:rPr>
              <a:t>-1,208 </a:t>
            </a:r>
            <a:r>
              <a:rPr lang="en-GB" sz="1200">
                <a:latin typeface="Arial" panose="020B0604020202020204" pitchFamily="34" charset="0"/>
                <a:cs typeface="Arial" panose="020B0604020202020204" pitchFamily="34" charset="0"/>
              </a:rPr>
              <a:t>to </a:t>
            </a:r>
            <a:r>
              <a:rPr lang="en-GB" sz="1200" b="1">
                <a:latin typeface="Arial" panose="020B0604020202020204" pitchFamily="34" charset="0"/>
                <a:cs typeface="Arial" panose="020B0604020202020204" pitchFamily="34" charset="0"/>
              </a:rPr>
              <a:t>3,833</a:t>
            </a:r>
            <a:r>
              <a:rPr lang="en-GB" sz="1200">
                <a:latin typeface="Arial" panose="020B0604020202020204" pitchFamily="34" charset="0"/>
                <a:cs typeface="Arial" panose="020B0604020202020204" pitchFamily="34" charset="0"/>
              </a:rPr>
              <a:t>, as we enter the holiday season</a:t>
            </a:r>
            <a:endParaRPr lang="en-GB" sz="1200" b="1">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B4668120-CFC5-AAFE-3A76-89862B6F4B2C}"/>
              </a:ext>
            </a:extLst>
          </p:cNvPr>
          <p:cNvGraphicFramePr>
            <a:graphicFrameLocks noGrp="1"/>
          </p:cNvGraphicFramePr>
          <p:nvPr/>
        </p:nvGraphicFramePr>
        <p:xfrm>
          <a:off x="465386" y="2714771"/>
          <a:ext cx="11202735" cy="2813453"/>
        </p:xfrm>
        <a:graphic>
          <a:graphicData uri="http://schemas.openxmlformats.org/drawingml/2006/table">
            <a:tbl>
              <a:tblPr/>
              <a:tblGrid>
                <a:gridCol w="1137548">
                  <a:extLst>
                    <a:ext uri="{9D8B030D-6E8A-4147-A177-3AD203B41FA5}">
                      <a16:colId xmlns:a16="http://schemas.microsoft.com/office/drawing/2014/main" val="923142780"/>
                    </a:ext>
                  </a:extLst>
                </a:gridCol>
                <a:gridCol w="598723">
                  <a:extLst>
                    <a:ext uri="{9D8B030D-6E8A-4147-A177-3AD203B41FA5}">
                      <a16:colId xmlns:a16="http://schemas.microsoft.com/office/drawing/2014/main" val="972240498"/>
                    </a:ext>
                  </a:extLst>
                </a:gridCol>
                <a:gridCol w="739600">
                  <a:extLst>
                    <a:ext uri="{9D8B030D-6E8A-4147-A177-3AD203B41FA5}">
                      <a16:colId xmlns:a16="http://schemas.microsoft.com/office/drawing/2014/main" val="2426469461"/>
                    </a:ext>
                  </a:extLst>
                </a:gridCol>
                <a:gridCol w="810855">
                  <a:extLst>
                    <a:ext uri="{9D8B030D-6E8A-4147-A177-3AD203B41FA5}">
                      <a16:colId xmlns:a16="http://schemas.microsoft.com/office/drawing/2014/main" val="753361123"/>
                    </a:ext>
                  </a:extLst>
                </a:gridCol>
                <a:gridCol w="598723">
                  <a:extLst>
                    <a:ext uri="{9D8B030D-6E8A-4147-A177-3AD203B41FA5}">
                      <a16:colId xmlns:a16="http://schemas.microsoft.com/office/drawing/2014/main" val="2657052458"/>
                    </a:ext>
                  </a:extLst>
                </a:gridCol>
                <a:gridCol w="658086">
                  <a:extLst>
                    <a:ext uri="{9D8B030D-6E8A-4147-A177-3AD203B41FA5}">
                      <a16:colId xmlns:a16="http://schemas.microsoft.com/office/drawing/2014/main" val="2567599470"/>
                    </a:ext>
                  </a:extLst>
                </a:gridCol>
                <a:gridCol w="598723">
                  <a:extLst>
                    <a:ext uri="{9D8B030D-6E8A-4147-A177-3AD203B41FA5}">
                      <a16:colId xmlns:a16="http://schemas.microsoft.com/office/drawing/2014/main" val="2369313261"/>
                    </a:ext>
                  </a:extLst>
                </a:gridCol>
                <a:gridCol w="739600">
                  <a:extLst>
                    <a:ext uri="{9D8B030D-6E8A-4147-A177-3AD203B41FA5}">
                      <a16:colId xmlns:a16="http://schemas.microsoft.com/office/drawing/2014/main" val="1777395694"/>
                    </a:ext>
                  </a:extLst>
                </a:gridCol>
                <a:gridCol w="714492">
                  <a:extLst>
                    <a:ext uri="{9D8B030D-6E8A-4147-A177-3AD203B41FA5}">
                      <a16:colId xmlns:a16="http://schemas.microsoft.com/office/drawing/2014/main" val="3002973509"/>
                    </a:ext>
                  </a:extLst>
                </a:gridCol>
                <a:gridCol w="598723">
                  <a:extLst>
                    <a:ext uri="{9D8B030D-6E8A-4147-A177-3AD203B41FA5}">
                      <a16:colId xmlns:a16="http://schemas.microsoft.com/office/drawing/2014/main" val="1447123650"/>
                    </a:ext>
                  </a:extLst>
                </a:gridCol>
                <a:gridCol w="714492">
                  <a:extLst>
                    <a:ext uri="{9D8B030D-6E8A-4147-A177-3AD203B41FA5}">
                      <a16:colId xmlns:a16="http://schemas.microsoft.com/office/drawing/2014/main" val="3962268286"/>
                    </a:ext>
                  </a:extLst>
                </a:gridCol>
                <a:gridCol w="598723">
                  <a:extLst>
                    <a:ext uri="{9D8B030D-6E8A-4147-A177-3AD203B41FA5}">
                      <a16:colId xmlns:a16="http://schemas.microsoft.com/office/drawing/2014/main" val="1673045305"/>
                    </a:ext>
                  </a:extLst>
                </a:gridCol>
                <a:gridCol w="739600">
                  <a:extLst>
                    <a:ext uri="{9D8B030D-6E8A-4147-A177-3AD203B41FA5}">
                      <a16:colId xmlns:a16="http://schemas.microsoft.com/office/drawing/2014/main" val="2643968269"/>
                    </a:ext>
                  </a:extLst>
                </a:gridCol>
                <a:gridCol w="754447">
                  <a:extLst>
                    <a:ext uri="{9D8B030D-6E8A-4147-A177-3AD203B41FA5}">
                      <a16:colId xmlns:a16="http://schemas.microsoft.com/office/drawing/2014/main" val="1611276790"/>
                    </a:ext>
                  </a:extLst>
                </a:gridCol>
                <a:gridCol w="598723">
                  <a:extLst>
                    <a:ext uri="{9D8B030D-6E8A-4147-A177-3AD203B41FA5}">
                      <a16:colId xmlns:a16="http://schemas.microsoft.com/office/drawing/2014/main" val="870438864"/>
                    </a:ext>
                  </a:extLst>
                </a:gridCol>
                <a:gridCol w="601677">
                  <a:extLst>
                    <a:ext uri="{9D8B030D-6E8A-4147-A177-3AD203B41FA5}">
                      <a16:colId xmlns:a16="http://schemas.microsoft.com/office/drawing/2014/main" val="3583440617"/>
                    </a:ext>
                  </a:extLst>
                </a:gridCol>
              </a:tblGrid>
              <a:tr h="191774">
                <a:tc rowSpan="2">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a:t>
                      </a:r>
                    </a:p>
                    <a:p>
                      <a:pPr algn="ctr" fontAlgn="b"/>
                      <a:r>
                        <a:rPr lang="en-GB" sz="1100" b="1" i="0" u="none" strike="noStrike">
                          <a:solidFill>
                            <a:schemeClr val="bg1"/>
                          </a:solidFill>
                          <a:effectLst/>
                          <a:latin typeface="Arial" panose="020B0604020202020204" pitchFamily="34" charset="0"/>
                          <a:cs typeface="Arial" panose="020B0604020202020204" pitchFamily="34" charset="0"/>
                        </a:rPr>
                        <a:t> </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gridSpan="10">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Date</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rowSpan="2" gridSpan="5">
                  <a:txBody>
                    <a:bodyPr/>
                    <a:lstStyle/>
                    <a:p>
                      <a:pPr algn="ctr" fontAlgn="ctr"/>
                      <a:r>
                        <a:rPr lang="en-GB" sz="1100" b="1" i="0" u="none" strike="noStrike">
                          <a:solidFill>
                            <a:schemeClr val="bg1"/>
                          </a:solidFill>
                          <a:effectLst/>
                          <a:latin typeface="Arial" panose="020B0604020202020204" pitchFamily="34" charset="0"/>
                          <a:cs typeface="Arial" panose="020B0604020202020204" pitchFamily="34" charset="0"/>
                        </a:rPr>
                        <a:t>Weekly Change</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3723632049"/>
                  </a:ext>
                </a:extLst>
              </a:tr>
              <a:tr h="191774">
                <a:tc vMerge="1">
                  <a:txBody>
                    <a:bodyPr/>
                    <a:lstStyle/>
                    <a:p>
                      <a:pPr algn="ctr" fontAlgn="b"/>
                      <a:r>
                        <a:rPr lang="en-GB" sz="1000" b="1" i="0" u="none" strike="noStrike">
                          <a:solidFill>
                            <a:schemeClr val="bg1"/>
                          </a:solidFill>
                          <a:effectLst/>
                          <a:latin typeface="Arial" panose="020B0604020202020204" pitchFamily="34" charset="0"/>
                          <a:cs typeface="Arial" panose="020B0604020202020204" pitchFamily="34" charset="0"/>
                        </a:rPr>
                        <a:t> </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gridSpan="5">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02/08/2022</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5">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09/08/2022</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pPr algn="ctr" fontAlgn="b"/>
                      <a:r>
                        <a:rPr lang="en-GB" sz="900" b="1" i="0" u="none" strike="noStrike">
                          <a:solidFill>
                            <a:srgbClr val="000000"/>
                          </a:solidFill>
                          <a:effectLst/>
                          <a:latin typeface="Calibri" panose="020F0502020204030204" pitchFamily="34" charset="0"/>
                        </a:rPr>
                        <a:t> </a:t>
                      </a:r>
                    </a:p>
                  </a:txBody>
                  <a:tcPr marL="7389" marR="7389" marT="7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64012802"/>
                  </a:ext>
                </a:extLst>
              </a:tr>
              <a:tr h="742809">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Region</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Eligible SIS Pop (3m)</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US" sz="1100" b="1" i="0" u="none" strike="noStrike">
                          <a:solidFill>
                            <a:schemeClr val="bg1"/>
                          </a:solidFill>
                          <a:effectLst/>
                          <a:latin typeface="Arial" panose="020B0604020202020204" pitchFamily="34" charset="0"/>
                          <a:cs typeface="Arial" panose="020B0604020202020204" pitchFamily="34" charset="0"/>
                        </a:rPr>
                        <a:t>Eligible SIS pop vaccinated                            (using 3m)</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Spring Booster % Uptake</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Out standing</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Spring Booster Booked (NBS)</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Eligible SIS Pop (3m)</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US" sz="1100" b="1" i="0" u="none" strike="noStrike">
                          <a:solidFill>
                            <a:schemeClr val="bg1"/>
                          </a:solidFill>
                          <a:effectLst/>
                          <a:latin typeface="Arial" panose="020B0604020202020204" pitchFamily="34" charset="0"/>
                          <a:cs typeface="Arial" panose="020B0604020202020204" pitchFamily="34" charset="0"/>
                        </a:rPr>
                        <a:t>Eligible SIS pop vaccinated                            (using 3m)</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Spring Booster % Uptake</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Out standing</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Spring Booster Booked (NBS)</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Eligible SIS Pop (3m)</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US" sz="1100" b="1" i="0" u="none" strike="noStrike">
                          <a:solidFill>
                            <a:schemeClr val="bg1"/>
                          </a:solidFill>
                          <a:effectLst/>
                          <a:latin typeface="Arial" panose="020B0604020202020204" pitchFamily="34" charset="0"/>
                          <a:cs typeface="Arial" panose="020B0604020202020204" pitchFamily="34" charset="0"/>
                        </a:rPr>
                        <a:t>Eligible SIS pop vaccinated                            (using 3m)</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Spring Booster % Uptake</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Out standing</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Spring Booster Booked (NBS)</a:t>
                      </a:r>
                    </a:p>
                  </a:txBody>
                  <a:tcPr marL="7389" marR="7389" marT="7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extLst>
                  <a:ext uri="{0D108BD9-81ED-4DB2-BD59-A6C34878D82A}">
                    <a16:rowId xmlns:a16="http://schemas.microsoft.com/office/drawing/2014/main" val="432148032"/>
                  </a:ext>
                </a:extLst>
              </a:tr>
              <a:tr h="192028">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East of England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69,227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39,286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56.75%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58B"/>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29,941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69,119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39,919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57.75%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D188"/>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29,200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633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DD68B"/>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-167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2121507"/>
                  </a:ext>
                </a:extLst>
              </a:tr>
              <a:tr h="192028">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London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54,640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27,066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49.54%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F9C"/>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27,574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54,363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27,481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50.55%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C9A"/>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26,882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-277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092"/>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-692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5081640"/>
                  </a:ext>
                </a:extLst>
              </a:tr>
              <a:tr h="192028">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Midlands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104,394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57,607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55.18%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B8E"/>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46,787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1,094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104,125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58,656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56.33%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68C"/>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45,469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-1,318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474442"/>
                  </a:ext>
                </a:extLst>
              </a:tr>
              <a:tr h="192028">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North East and Yorkshire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82,436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46,517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56.43%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D68B"/>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35,919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82,249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47,300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57.51%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289"/>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34,949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D087"/>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252948"/>
                  </a:ext>
                </a:extLst>
              </a:tr>
              <a:tr h="192028">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North West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60,712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34,455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56.75%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58B"/>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26,257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471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60,594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34,980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57.73%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D188"/>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25,614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0.98%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A99"/>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575270"/>
                  </a:ext>
                </a:extLst>
              </a:tr>
              <a:tr h="192028">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South East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85,938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51,840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60.32%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C882"/>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34,098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85,797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52,575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61.28%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C47F"/>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33,222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735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F9C"/>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755242"/>
                  </a:ext>
                </a:extLst>
              </a:tr>
              <a:tr h="192028">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South West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60,819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37,499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61.66%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37E"/>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23,320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654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60,711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38,128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62.80%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22,583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547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-737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2877956"/>
                  </a:ext>
                </a:extLst>
              </a:tr>
              <a:tr h="192028">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Grand 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518,166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294,270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56.79%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223,896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5,041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516,958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299,039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57.85%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217,919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3,833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-1,208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4,769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-5,977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-1,208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164B7"/>
                    </a:solidFill>
                  </a:tcPr>
                </a:tc>
                <a:extLst>
                  <a:ext uri="{0D108BD9-81ED-4DB2-BD59-A6C34878D82A}">
                    <a16:rowId xmlns:a16="http://schemas.microsoft.com/office/drawing/2014/main" val="3966187390"/>
                  </a:ext>
                </a:extLst>
              </a:tr>
            </a:tbl>
          </a:graphicData>
        </a:graphic>
      </p:graphicFrame>
      <p:sp>
        <p:nvSpPr>
          <p:cNvPr id="8" name="TextBox 7">
            <a:extLst>
              <a:ext uri="{FF2B5EF4-FFF2-40B4-BE49-F238E27FC236}">
                <a16:creationId xmlns:a16="http://schemas.microsoft.com/office/drawing/2014/main" id="{2AF88FD6-B17C-4F05-AAE5-F3A883E2F21B}"/>
              </a:ext>
            </a:extLst>
          </p:cNvPr>
          <p:cNvSpPr txBox="1"/>
          <p:nvPr/>
        </p:nvSpPr>
        <p:spPr>
          <a:xfrm>
            <a:off x="345213" y="6268462"/>
            <a:ext cx="8551137" cy="400110"/>
          </a:xfrm>
          <a:prstGeom prst="rect">
            <a:avLst/>
          </a:prstGeom>
          <a:noFill/>
        </p:spPr>
        <p:txBody>
          <a:bodyPr wrap="square" rtlCol="0">
            <a:spAutoFit/>
          </a:bodyPr>
          <a:lstStyle/>
          <a:p>
            <a:r>
              <a:rPr lang="en-GB" sz="1000" b="1">
                <a:latin typeface="Arial" panose="020B0604020202020204" pitchFamily="34" charset="0"/>
              </a:rPr>
              <a:t>Footnote: There are no RAG ratings. The colour coding Red : Green reflects the data range showing highest to lowest values</a:t>
            </a:r>
          </a:p>
          <a:p>
            <a:r>
              <a:rPr lang="en-GB" sz="1000" b="1">
                <a:latin typeface="Arial" panose="020B0604020202020204" pitchFamily="34" charset="0"/>
              </a:rPr>
              <a:t>                  Month Eligibility includes those that have completed their primary course and their last vaccination was at least 3 months ago</a:t>
            </a:r>
          </a:p>
        </p:txBody>
      </p:sp>
      <p:sp>
        <p:nvSpPr>
          <p:cNvPr id="15" name="Title 2">
            <a:extLst>
              <a:ext uri="{FF2B5EF4-FFF2-40B4-BE49-F238E27FC236}">
                <a16:creationId xmlns:a16="http://schemas.microsoft.com/office/drawing/2014/main" id="{93579661-376F-436F-B83E-F3A2093D0641}"/>
              </a:ext>
            </a:extLst>
          </p:cNvPr>
          <p:cNvSpPr>
            <a:spLocks noGrp="1"/>
          </p:cNvSpPr>
          <p:nvPr>
            <p:ph type="title"/>
          </p:nvPr>
        </p:nvSpPr>
        <p:spPr>
          <a:xfrm>
            <a:off x="388800" y="216000"/>
            <a:ext cx="9890781" cy="611649"/>
          </a:xfrm>
        </p:spPr>
        <p:txBody>
          <a:bodyPr vert="horz">
            <a:noAutofit/>
          </a:bodyPr>
          <a:lstStyle/>
          <a:p>
            <a:r>
              <a:rPr lang="en-US" sz="2000"/>
              <a:t>National Position – Adult Severely Immunosuppressed – Weekly Change</a:t>
            </a:r>
            <a:endParaRPr lang="en-GB" sz="2000"/>
          </a:p>
        </p:txBody>
      </p:sp>
      <p:graphicFrame>
        <p:nvGraphicFramePr>
          <p:cNvPr id="16" name="Table 15">
            <a:extLst>
              <a:ext uri="{FF2B5EF4-FFF2-40B4-BE49-F238E27FC236}">
                <a16:creationId xmlns:a16="http://schemas.microsoft.com/office/drawing/2014/main" id="{B82E611A-A1D1-4D13-AB72-105361A8950E}"/>
              </a:ext>
            </a:extLst>
          </p:cNvPr>
          <p:cNvGraphicFramePr>
            <a:graphicFrameLocks noGrp="1"/>
          </p:cNvGraphicFramePr>
          <p:nvPr/>
        </p:nvGraphicFramePr>
        <p:xfrm>
          <a:off x="469292" y="739104"/>
          <a:ext cx="10610609" cy="511997"/>
        </p:xfrm>
        <a:graphic>
          <a:graphicData uri="http://schemas.openxmlformats.org/drawingml/2006/table">
            <a:tbl>
              <a:tblPr/>
              <a:tblGrid>
                <a:gridCol w="10610609">
                  <a:extLst>
                    <a:ext uri="{9D8B030D-6E8A-4147-A177-3AD203B41FA5}">
                      <a16:colId xmlns:a16="http://schemas.microsoft.com/office/drawing/2014/main" val="1627462670"/>
                    </a:ext>
                  </a:extLst>
                </a:gridCol>
              </a:tblGrid>
              <a:tr h="40090">
                <a:tc>
                  <a:txBody>
                    <a:bodyPr/>
                    <a:lstStyle/>
                    <a:p>
                      <a:pPr algn="l" fontAlgn="b"/>
                      <a:r>
                        <a:rPr lang="en-GB" sz="1400" b="1" i="0" u="none" strike="noStrike">
                          <a:solidFill>
                            <a:srgbClr val="005EB8"/>
                          </a:solidFill>
                          <a:effectLst/>
                          <a:latin typeface="Arial" panose="020B0604020202020204" pitchFamily="34" charset="0"/>
                        </a:rPr>
                        <a:t>Key Headlines – as reported on 9</a:t>
                      </a:r>
                      <a:r>
                        <a:rPr lang="en-GB" sz="1400" b="1" i="0" u="none" strike="noStrike" baseline="30000">
                          <a:solidFill>
                            <a:srgbClr val="005EB8"/>
                          </a:solidFill>
                          <a:effectLst/>
                          <a:latin typeface="Arial" panose="020B0604020202020204" pitchFamily="34" charset="0"/>
                        </a:rPr>
                        <a:t>th</a:t>
                      </a:r>
                      <a:r>
                        <a:rPr lang="en-GB" sz="1400" b="1" i="0" u="none" strike="noStrike">
                          <a:solidFill>
                            <a:srgbClr val="005EB8"/>
                          </a:solidFill>
                          <a:effectLst/>
                          <a:latin typeface="Arial" panose="020B0604020202020204" pitchFamily="34" charset="0"/>
                        </a:rPr>
                        <a:t> August</a:t>
                      </a:r>
                    </a:p>
                  </a:txBody>
                  <a:tcPr marL="9525" marR="9525" marT="9525" marB="0" anchor="b">
                    <a:lnL>
                      <a:noFill/>
                    </a:lnL>
                    <a:lnR>
                      <a:noFill/>
                    </a:lnR>
                    <a:lnT>
                      <a:noFill/>
                    </a:lnT>
                    <a:lnB>
                      <a:noFill/>
                    </a:lnB>
                  </a:tcPr>
                </a:tc>
                <a:extLst>
                  <a:ext uri="{0D108BD9-81ED-4DB2-BD59-A6C34878D82A}">
                    <a16:rowId xmlns:a16="http://schemas.microsoft.com/office/drawing/2014/main" val="3757900917"/>
                  </a:ext>
                </a:extLst>
              </a:tr>
              <a:tr h="289112">
                <a:tc>
                  <a:txBody>
                    <a:bodyPr/>
                    <a:lstStyle/>
                    <a:p>
                      <a:pPr algn="l" fontAlgn="t"/>
                      <a:r>
                        <a:rPr lang="en-GB" sz="1200" b="0" i="0" u="none" strike="noStrike">
                          <a:solidFill>
                            <a:srgbClr val="005EB8"/>
                          </a:solidFill>
                          <a:effectLst/>
                          <a:latin typeface="Arial" panose="020B0604020202020204" pitchFamily="34" charset="0"/>
                        </a:rPr>
                        <a:t>The table below reports uptake of spring booster dose vaccinations for the Adult Severely Immunosuppressed, broken down by region.</a:t>
                      </a:r>
                    </a:p>
                  </a:txBody>
                  <a:tcPr marL="9525" marR="9525" marT="9525" marB="0">
                    <a:lnL>
                      <a:noFill/>
                    </a:lnL>
                    <a:lnR>
                      <a:noFill/>
                    </a:lnR>
                    <a:lnT>
                      <a:noFill/>
                    </a:lnT>
                    <a:lnB>
                      <a:noFill/>
                    </a:lnB>
                  </a:tcPr>
                </a:tc>
                <a:extLst>
                  <a:ext uri="{0D108BD9-81ED-4DB2-BD59-A6C34878D82A}">
                    <a16:rowId xmlns:a16="http://schemas.microsoft.com/office/drawing/2014/main" val="2225278209"/>
                  </a:ext>
                </a:extLst>
              </a:tr>
            </a:tbl>
          </a:graphicData>
        </a:graphic>
      </p:graphicFrame>
      <p:sp>
        <p:nvSpPr>
          <p:cNvPr id="10" name="Rectangle 9">
            <a:extLst>
              <a:ext uri="{FF2B5EF4-FFF2-40B4-BE49-F238E27FC236}">
                <a16:creationId xmlns:a16="http://schemas.microsoft.com/office/drawing/2014/main" id="{496E17D0-A736-4500-9453-66FD01907ACD}"/>
              </a:ext>
            </a:extLst>
          </p:cNvPr>
          <p:cNvSpPr/>
          <p:nvPr/>
        </p:nvSpPr>
        <p:spPr>
          <a:xfrm>
            <a:off x="465387" y="5706510"/>
            <a:ext cx="11202735" cy="276999"/>
          </a:xfrm>
          <a:prstGeom prst="rect">
            <a:avLst/>
          </a:prstGeom>
        </p:spPr>
        <p:txBody>
          <a:bodyPr wrap="square">
            <a:spAutoFit/>
          </a:bodyPr>
          <a:lstStyle/>
          <a:p>
            <a:pPr marL="285750" indent="-285750">
              <a:buClr>
                <a:schemeClr val="tx2"/>
              </a:buClr>
              <a:buFont typeface="Arial" panose="020B0604020202020204" pitchFamily="34" charset="0"/>
              <a:buChar char="•"/>
            </a:pPr>
            <a:r>
              <a:rPr lang="en-GB" sz="1200">
                <a:latin typeface="Arial" panose="020B0604020202020204" pitchFamily="34" charset="0"/>
                <a:cs typeface="Arial" panose="020B0604020202020204" pitchFamily="34" charset="0"/>
              </a:rPr>
              <a:t>Those eligible for a spring booster has reduced due to deceased patients being removed from the cohort</a:t>
            </a:r>
            <a:endParaRPr lang="en-GB" sz="12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185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15406C2-D306-4CD5-838D-2090EFBD646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4" name="think-cell Slide" r:id="rId5" imgW="416" imgH="416" progId="TCLayout.ActiveDocument.1">
                  <p:embed/>
                </p:oleObj>
              </mc:Choice>
              <mc:Fallback>
                <p:oleObj name="think-cell Slide" r:id="rId5" imgW="416" imgH="416" progId="TCLayout.ActiveDocument.1">
                  <p:embed/>
                  <p:pic>
                    <p:nvPicPr>
                      <p:cNvPr id="5" name="Object 4" hidden="1">
                        <a:extLst>
                          <a:ext uri="{FF2B5EF4-FFF2-40B4-BE49-F238E27FC236}">
                            <a16:creationId xmlns:a16="http://schemas.microsoft.com/office/drawing/2014/main" id="{D15406C2-D306-4CD5-838D-2090EFBD646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65A074EE-46E0-4BB8-B5BC-64A3E19AC825}"/>
              </a:ext>
            </a:extLst>
          </p:cNvPr>
          <p:cNvSpPr/>
          <p:nvPr/>
        </p:nvSpPr>
        <p:spPr>
          <a:xfrm>
            <a:off x="465387" y="1251101"/>
            <a:ext cx="10966867" cy="1585049"/>
          </a:xfrm>
          <a:prstGeom prst="rect">
            <a:avLst/>
          </a:prstGeom>
        </p:spPr>
        <p:txBody>
          <a:bodyPr wrap="square">
            <a:spAutoFit/>
          </a:bodyPr>
          <a:lstStyle/>
          <a:p>
            <a:pPr marL="171450" indent="-171450">
              <a:spcAft>
                <a:spcPts val="600"/>
              </a:spcAft>
              <a:buClr>
                <a:schemeClr val="tx2"/>
              </a:buClr>
              <a:buFont typeface="Arial" panose="020B0604020202020204" pitchFamily="34" charset="0"/>
              <a:buChar char="•"/>
            </a:pPr>
            <a:r>
              <a:rPr lang="en-GB" sz="1200" dirty="0">
                <a:latin typeface="Arial" panose="020B0604020202020204" pitchFamily="34" charset="0"/>
                <a:cs typeface="Arial" panose="020B0604020202020204" pitchFamily="34" charset="0"/>
              </a:rPr>
              <a:t>Nationally, </a:t>
            </a:r>
            <a:r>
              <a:rPr lang="en-GB" sz="1200" b="1" dirty="0">
                <a:latin typeface="Arial" panose="020B0604020202020204" pitchFamily="34" charset="0"/>
                <a:cs typeface="Arial" panose="020B0604020202020204" pitchFamily="34" charset="0"/>
              </a:rPr>
              <a:t>20.97% (1,571) </a:t>
            </a:r>
            <a:r>
              <a:rPr lang="en-GB" sz="1200" dirty="0">
                <a:latin typeface="Arial" panose="020B0604020202020204" pitchFamily="34" charset="0"/>
                <a:cs typeface="Arial" panose="020B0604020202020204" pitchFamily="34" charset="0"/>
              </a:rPr>
              <a:t>of individuals have received their first dose vaccination</a:t>
            </a:r>
          </a:p>
          <a:p>
            <a:pPr marL="628650" lvl="1" indent="-171450">
              <a:spcBef>
                <a:spcPts val="600"/>
              </a:spcBef>
              <a:spcAft>
                <a:spcPts val="600"/>
              </a:spcAft>
              <a:buClr>
                <a:schemeClr val="tx2"/>
              </a:buClr>
              <a:buFont typeface="Courier New" panose="02070309020205020404" pitchFamily="49" charset="0"/>
              <a:buChar char="o"/>
            </a:pPr>
            <a:r>
              <a:rPr lang="en-GB" sz="1200" dirty="0">
                <a:latin typeface="Arial" panose="020B0604020202020204" pitchFamily="34" charset="0"/>
                <a:cs typeface="Arial" panose="020B0604020202020204" pitchFamily="34" charset="0"/>
              </a:rPr>
              <a:t>The </a:t>
            </a:r>
            <a:r>
              <a:rPr lang="en-GB" sz="1200" b="1" dirty="0">
                <a:latin typeface="Arial" panose="020B0604020202020204" pitchFamily="34" charset="0"/>
                <a:cs typeface="Arial" panose="020B0604020202020204" pitchFamily="34" charset="0"/>
              </a:rPr>
              <a:t>South East</a:t>
            </a:r>
            <a:r>
              <a:rPr lang="en-GB" sz="1200" dirty="0">
                <a:latin typeface="Arial" panose="020B0604020202020204" pitchFamily="34" charset="0"/>
                <a:cs typeface="Arial" panose="020B0604020202020204" pitchFamily="34" charset="0"/>
              </a:rPr>
              <a:t> region has achieved the highest uptake with </a:t>
            </a:r>
            <a:r>
              <a:rPr lang="en-GB" sz="1200" b="1" dirty="0">
                <a:latin typeface="Arial" panose="020B0604020202020204" pitchFamily="34" charset="0"/>
                <a:cs typeface="Arial" panose="020B0604020202020204" pitchFamily="34" charset="0"/>
              </a:rPr>
              <a:t>30.04%</a:t>
            </a:r>
            <a:r>
              <a:rPr lang="en-GB" sz="1200" dirty="0">
                <a:latin typeface="Arial" panose="020B0604020202020204" pitchFamily="34" charset="0"/>
                <a:cs typeface="Arial" panose="020B0604020202020204" pitchFamily="34" charset="0"/>
              </a:rPr>
              <a:t>, followed by the </a:t>
            </a:r>
            <a:r>
              <a:rPr lang="en-GB" sz="1200" b="1" dirty="0">
                <a:latin typeface="Arial" panose="020B0604020202020204" pitchFamily="34" charset="0"/>
                <a:cs typeface="Arial" panose="020B0604020202020204" pitchFamily="34" charset="0"/>
              </a:rPr>
              <a:t>South West </a:t>
            </a:r>
            <a:r>
              <a:rPr lang="en-GB" sz="1200" dirty="0">
                <a:latin typeface="Arial" panose="020B0604020202020204" pitchFamily="34" charset="0"/>
                <a:cs typeface="Arial" panose="020B0604020202020204" pitchFamily="34" charset="0"/>
              </a:rPr>
              <a:t>with </a:t>
            </a:r>
            <a:r>
              <a:rPr lang="en-GB" sz="1200" b="1" dirty="0">
                <a:latin typeface="Arial" panose="020B0604020202020204" pitchFamily="34" charset="0"/>
                <a:cs typeface="Arial" panose="020B0604020202020204" pitchFamily="34" charset="0"/>
              </a:rPr>
              <a:t>29.04% </a:t>
            </a:r>
            <a:r>
              <a:rPr lang="en-GB" sz="1200" dirty="0">
                <a:latin typeface="Arial" panose="020B0604020202020204" pitchFamily="34" charset="0"/>
                <a:cs typeface="Arial" panose="020B0604020202020204" pitchFamily="34" charset="0"/>
              </a:rPr>
              <a:t>and the </a:t>
            </a:r>
            <a:r>
              <a:rPr lang="en-GB" sz="1200" b="1" dirty="0">
                <a:latin typeface="Arial" panose="020B0604020202020204" pitchFamily="34" charset="0"/>
                <a:cs typeface="Arial" panose="020B0604020202020204" pitchFamily="34" charset="0"/>
              </a:rPr>
              <a:t>East of England </a:t>
            </a:r>
            <a:r>
              <a:rPr lang="en-GB" sz="1200" dirty="0">
                <a:latin typeface="Arial" panose="020B0604020202020204" pitchFamily="34" charset="0"/>
                <a:cs typeface="Arial" panose="020B0604020202020204" pitchFamily="34" charset="0"/>
              </a:rPr>
              <a:t>with </a:t>
            </a:r>
            <a:r>
              <a:rPr lang="en-GB" sz="1200" b="1" dirty="0">
                <a:latin typeface="Arial" panose="020B0604020202020204" pitchFamily="34" charset="0"/>
                <a:cs typeface="Arial" panose="020B0604020202020204" pitchFamily="34" charset="0"/>
              </a:rPr>
              <a:t>22.24%</a:t>
            </a:r>
            <a:endParaRPr lang="en-GB" sz="1200" dirty="0">
              <a:latin typeface="Arial" panose="020B0604020202020204" pitchFamily="34" charset="0"/>
              <a:cs typeface="Arial" panose="020B0604020202020204" pitchFamily="34" charset="0"/>
            </a:endParaRPr>
          </a:p>
          <a:p>
            <a:pPr marL="628650" lvl="1" indent="-171450">
              <a:spcBef>
                <a:spcPts val="600"/>
              </a:spcBef>
              <a:spcAft>
                <a:spcPts val="600"/>
              </a:spcAft>
              <a:buClr>
                <a:schemeClr val="tx2"/>
              </a:buClr>
              <a:buFont typeface="Courier New" panose="02070309020205020404" pitchFamily="49" charset="0"/>
              <a:buChar char="o"/>
            </a:pPr>
            <a:r>
              <a:rPr lang="en-GB" sz="1200" dirty="0">
                <a:latin typeface="Arial" panose="020B0604020202020204" pitchFamily="34" charset="0"/>
                <a:cs typeface="Arial" panose="020B0604020202020204" pitchFamily="34" charset="0"/>
              </a:rPr>
              <a:t>The </a:t>
            </a:r>
            <a:r>
              <a:rPr lang="en-GB" sz="1200" b="1" dirty="0">
                <a:latin typeface="Arial" panose="020B0604020202020204" pitchFamily="34" charset="0"/>
                <a:cs typeface="Arial" panose="020B0604020202020204" pitchFamily="34" charset="0"/>
              </a:rPr>
              <a:t>North West </a:t>
            </a:r>
            <a:r>
              <a:rPr lang="en-GB" sz="1200" dirty="0">
                <a:latin typeface="Arial" panose="020B0604020202020204" pitchFamily="34" charset="0"/>
                <a:cs typeface="Arial" panose="020B0604020202020204" pitchFamily="34" charset="0"/>
              </a:rPr>
              <a:t>region has the lowest uptake rate with </a:t>
            </a:r>
            <a:r>
              <a:rPr lang="en-GB" sz="1200" b="1" dirty="0">
                <a:latin typeface="Arial" panose="020B0604020202020204" pitchFamily="34" charset="0"/>
                <a:cs typeface="Arial" panose="020B0604020202020204" pitchFamily="34" charset="0"/>
              </a:rPr>
              <a:t>12.28% </a:t>
            </a:r>
            <a:r>
              <a:rPr lang="en-GB" sz="1200" dirty="0">
                <a:latin typeface="Arial" panose="020B0604020202020204" pitchFamily="34" charset="0"/>
                <a:cs typeface="Arial" panose="020B0604020202020204" pitchFamily="34" charset="0"/>
              </a:rPr>
              <a:t>followed by </a:t>
            </a:r>
            <a:r>
              <a:rPr lang="en-GB" sz="1200" b="1" dirty="0">
                <a:latin typeface="Arial" panose="020B0604020202020204" pitchFamily="34" charset="0"/>
                <a:cs typeface="Arial" panose="020B0604020202020204" pitchFamily="34" charset="0"/>
              </a:rPr>
              <a:t>London</a:t>
            </a:r>
            <a:r>
              <a:rPr lang="en-GB" sz="1200" dirty="0">
                <a:latin typeface="Arial" panose="020B0604020202020204" pitchFamily="34" charset="0"/>
                <a:cs typeface="Arial" panose="020B0604020202020204" pitchFamily="34" charset="0"/>
              </a:rPr>
              <a:t> with </a:t>
            </a:r>
            <a:r>
              <a:rPr lang="en-GB" sz="1200" b="1" dirty="0">
                <a:latin typeface="Arial" panose="020B0604020202020204" pitchFamily="34" charset="0"/>
                <a:cs typeface="Arial" panose="020B0604020202020204" pitchFamily="34" charset="0"/>
              </a:rPr>
              <a:t>16.36%</a:t>
            </a:r>
          </a:p>
          <a:p>
            <a:pPr marL="628650" lvl="1" indent="-171450">
              <a:buClr>
                <a:schemeClr val="tx2"/>
              </a:buClr>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Clr>
                <a:schemeClr val="tx2"/>
              </a:buClr>
              <a:buFont typeface="Arial" panose="020B0604020202020204" pitchFamily="34" charset="0"/>
              <a:buChar char="•"/>
            </a:pPr>
            <a:r>
              <a:rPr lang="en-GB" sz="1200" dirty="0">
                <a:latin typeface="Arial" panose="020B0604020202020204" pitchFamily="34" charset="0"/>
                <a:cs typeface="Arial" panose="020B0604020202020204" pitchFamily="34" charset="0"/>
              </a:rPr>
              <a:t>The variance between the highest and lowest performing regions for first dose uptake is </a:t>
            </a:r>
            <a:r>
              <a:rPr lang="en-GB" sz="1200" b="1" dirty="0">
                <a:latin typeface="Arial" panose="020B0604020202020204" pitchFamily="34" charset="0"/>
                <a:cs typeface="Arial" panose="020B0604020202020204" pitchFamily="34" charset="0"/>
              </a:rPr>
              <a:t>17.77</a:t>
            </a:r>
            <a:r>
              <a:rPr lang="en-GB" sz="1200" dirty="0">
                <a:latin typeface="Arial" panose="020B0604020202020204" pitchFamily="34" charset="0"/>
                <a:cs typeface="Arial" panose="020B0604020202020204" pitchFamily="34" charset="0"/>
              </a:rPr>
              <a:t> percentage points</a:t>
            </a:r>
          </a:p>
          <a:p>
            <a:pPr marL="628650" lvl="1" indent="-171450">
              <a:buClr>
                <a:schemeClr val="tx2"/>
              </a:buClr>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0C348820-6FD5-1852-A462-62FE47A86401}"/>
              </a:ext>
            </a:extLst>
          </p:cNvPr>
          <p:cNvGraphicFramePr>
            <a:graphicFrameLocks noGrp="1"/>
          </p:cNvGraphicFramePr>
          <p:nvPr/>
        </p:nvGraphicFramePr>
        <p:xfrm>
          <a:off x="465387" y="2860416"/>
          <a:ext cx="10672690" cy="2827463"/>
        </p:xfrm>
        <a:graphic>
          <a:graphicData uri="http://schemas.openxmlformats.org/drawingml/2006/table">
            <a:tbl>
              <a:tblPr/>
              <a:tblGrid>
                <a:gridCol w="1534018">
                  <a:extLst>
                    <a:ext uri="{9D8B030D-6E8A-4147-A177-3AD203B41FA5}">
                      <a16:colId xmlns:a16="http://schemas.microsoft.com/office/drawing/2014/main" val="4151464191"/>
                    </a:ext>
                  </a:extLst>
                </a:gridCol>
                <a:gridCol w="900000">
                  <a:extLst>
                    <a:ext uri="{9D8B030D-6E8A-4147-A177-3AD203B41FA5}">
                      <a16:colId xmlns:a16="http://schemas.microsoft.com/office/drawing/2014/main" val="3701214172"/>
                    </a:ext>
                  </a:extLst>
                </a:gridCol>
                <a:gridCol w="576000">
                  <a:extLst>
                    <a:ext uri="{9D8B030D-6E8A-4147-A177-3AD203B41FA5}">
                      <a16:colId xmlns:a16="http://schemas.microsoft.com/office/drawing/2014/main" val="2054843522"/>
                    </a:ext>
                  </a:extLst>
                </a:gridCol>
                <a:gridCol w="720000">
                  <a:extLst>
                    <a:ext uri="{9D8B030D-6E8A-4147-A177-3AD203B41FA5}">
                      <a16:colId xmlns:a16="http://schemas.microsoft.com/office/drawing/2014/main" val="2487700846"/>
                    </a:ext>
                  </a:extLst>
                </a:gridCol>
                <a:gridCol w="936000">
                  <a:extLst>
                    <a:ext uri="{9D8B030D-6E8A-4147-A177-3AD203B41FA5}">
                      <a16:colId xmlns:a16="http://schemas.microsoft.com/office/drawing/2014/main" val="4183916165"/>
                    </a:ext>
                  </a:extLst>
                </a:gridCol>
                <a:gridCol w="936000">
                  <a:extLst>
                    <a:ext uri="{9D8B030D-6E8A-4147-A177-3AD203B41FA5}">
                      <a16:colId xmlns:a16="http://schemas.microsoft.com/office/drawing/2014/main" val="4116992915"/>
                    </a:ext>
                  </a:extLst>
                </a:gridCol>
                <a:gridCol w="714672">
                  <a:extLst>
                    <a:ext uri="{9D8B030D-6E8A-4147-A177-3AD203B41FA5}">
                      <a16:colId xmlns:a16="http://schemas.microsoft.com/office/drawing/2014/main" val="291366946"/>
                    </a:ext>
                  </a:extLst>
                </a:gridCol>
                <a:gridCol w="540000">
                  <a:extLst>
                    <a:ext uri="{9D8B030D-6E8A-4147-A177-3AD203B41FA5}">
                      <a16:colId xmlns:a16="http://schemas.microsoft.com/office/drawing/2014/main" val="405657497"/>
                    </a:ext>
                  </a:extLst>
                </a:gridCol>
                <a:gridCol w="900000">
                  <a:extLst>
                    <a:ext uri="{9D8B030D-6E8A-4147-A177-3AD203B41FA5}">
                      <a16:colId xmlns:a16="http://schemas.microsoft.com/office/drawing/2014/main" val="2901722255"/>
                    </a:ext>
                  </a:extLst>
                </a:gridCol>
                <a:gridCol w="972000">
                  <a:extLst>
                    <a:ext uri="{9D8B030D-6E8A-4147-A177-3AD203B41FA5}">
                      <a16:colId xmlns:a16="http://schemas.microsoft.com/office/drawing/2014/main" val="3818194974"/>
                    </a:ext>
                  </a:extLst>
                </a:gridCol>
                <a:gridCol w="972000">
                  <a:extLst>
                    <a:ext uri="{9D8B030D-6E8A-4147-A177-3AD203B41FA5}">
                      <a16:colId xmlns:a16="http://schemas.microsoft.com/office/drawing/2014/main" val="3526528872"/>
                    </a:ext>
                  </a:extLst>
                </a:gridCol>
                <a:gridCol w="972000">
                  <a:extLst>
                    <a:ext uri="{9D8B030D-6E8A-4147-A177-3AD203B41FA5}">
                      <a16:colId xmlns:a16="http://schemas.microsoft.com/office/drawing/2014/main" val="3239365746"/>
                    </a:ext>
                  </a:extLst>
                </a:gridCol>
              </a:tblGrid>
              <a:tr h="882893">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Region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Population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Dose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Dose 1 Uptake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Dose 1 Unvaccinated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Dose 1 Unvaccinated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Dose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Dose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US" sz="1100" b="1" i="0" u="none" strike="noStrike" dirty="0">
                          <a:solidFill>
                            <a:schemeClr val="bg1"/>
                          </a:solidFill>
                          <a:effectLst/>
                          <a:latin typeface="Arial" panose="020B0604020202020204" pitchFamily="34" charset="0"/>
                          <a:cs typeface="Arial" panose="020B0604020202020204" pitchFamily="34" charset="0"/>
                        </a:rPr>
                        <a:t> 8 Weeks Since Dose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July  (8 Weeks since dose2)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  August  (8 Weeks since dose2)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  September  (8 Weeks since dose2)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extLst>
                  <a:ext uri="{0D108BD9-81ED-4DB2-BD59-A6C34878D82A}">
                    <a16:rowId xmlns:a16="http://schemas.microsoft.com/office/drawing/2014/main" val="1294300839"/>
                  </a:ext>
                </a:extLst>
              </a:tr>
              <a:tr h="220723">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East of England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232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22.24%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48A"/>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77.76%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6617230"/>
                  </a:ext>
                </a:extLst>
              </a:tr>
              <a:tr h="220723">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London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1,302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16.36%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495"/>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83.64%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573122"/>
                  </a:ext>
                </a:extLst>
              </a:tr>
              <a:tr h="220723">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Midlands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1,368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277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20.25%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DA8E"/>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1,091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79.75%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461668"/>
                  </a:ext>
                </a:extLst>
              </a:tr>
              <a:tr h="399509">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North East and Yorkshire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1,285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19.07%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D90"/>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1,040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80.93%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135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861935"/>
                  </a:ext>
                </a:extLst>
              </a:tr>
              <a:tr h="220723">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North West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12.28%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F9C"/>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87.72%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8218471"/>
                  </a:ext>
                </a:extLst>
              </a:tr>
              <a:tr h="220723">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South East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1,135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30.04%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794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69.96%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194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686606"/>
                  </a:ext>
                </a:extLst>
              </a:tr>
              <a:tr h="220723">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South West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575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167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29.04%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C17D"/>
                    </a:solidFill>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70.96%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704316"/>
                  </a:ext>
                </a:extLst>
              </a:tr>
              <a:tr h="220723">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Grand 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7,490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1,571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20.97%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a:solidFill>
                            <a:schemeClr val="bg1"/>
                          </a:solidFill>
                          <a:effectLst/>
                          <a:latin typeface="Arial" panose="020B0604020202020204" pitchFamily="34" charset="0"/>
                          <a:cs typeface="Arial" panose="020B0604020202020204" pitchFamily="34" charset="0"/>
                        </a:rPr>
                        <a:t>5,919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79.03%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891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532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124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tc>
                  <a:txBody>
                    <a:bodyPr/>
                    <a:lstStyle/>
                    <a:p>
                      <a:pPr algn="ctr" fontAlgn="b"/>
                      <a:r>
                        <a:rPr lang="en-GB" sz="1100" b="1" i="0" u="none" strike="noStrike" dirty="0">
                          <a:solidFill>
                            <a:schemeClr val="bg1"/>
                          </a:solidFill>
                          <a:effectLst/>
                          <a:latin typeface="Arial" panose="020B0604020202020204" pitchFamily="34" charset="0"/>
                          <a:cs typeface="Arial" panose="020B0604020202020204" pitchFamily="34" charset="0"/>
                        </a:rPr>
                        <a:t>216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5EB8"/>
                    </a:solidFill>
                  </a:tcPr>
                </a:tc>
                <a:extLst>
                  <a:ext uri="{0D108BD9-81ED-4DB2-BD59-A6C34878D82A}">
                    <a16:rowId xmlns:a16="http://schemas.microsoft.com/office/drawing/2014/main" val="3377167241"/>
                  </a:ext>
                </a:extLst>
              </a:tr>
            </a:tbl>
          </a:graphicData>
        </a:graphic>
      </p:graphicFrame>
      <p:sp>
        <p:nvSpPr>
          <p:cNvPr id="6" name="TextBox 5">
            <a:extLst>
              <a:ext uri="{FF2B5EF4-FFF2-40B4-BE49-F238E27FC236}">
                <a16:creationId xmlns:a16="http://schemas.microsoft.com/office/drawing/2014/main" id="{A5D68B9C-C205-4D2F-9B3A-1E8730F70D93}"/>
              </a:ext>
            </a:extLst>
          </p:cNvPr>
          <p:cNvSpPr txBox="1"/>
          <p:nvPr/>
        </p:nvSpPr>
        <p:spPr>
          <a:xfrm>
            <a:off x="345213" y="6268462"/>
            <a:ext cx="8551137" cy="400110"/>
          </a:xfrm>
          <a:prstGeom prst="rect">
            <a:avLst/>
          </a:prstGeom>
          <a:noFill/>
        </p:spPr>
        <p:txBody>
          <a:bodyPr wrap="square" rtlCol="0">
            <a:spAutoFit/>
          </a:bodyPr>
          <a:lstStyle/>
          <a:p>
            <a:r>
              <a:rPr lang="en-GB" sz="1000" b="1" dirty="0">
                <a:latin typeface="Arial" panose="020B0604020202020204" pitchFamily="34" charset="0"/>
              </a:rPr>
              <a:t>Footnote: There are no RAG ratings. The colour coding Red : Green reflects the data range showing highest to lowest values</a:t>
            </a:r>
          </a:p>
          <a:p>
            <a:r>
              <a:rPr lang="en-GB" sz="1000" b="1" dirty="0">
                <a:latin typeface="Arial" panose="020B0604020202020204" pitchFamily="34" charset="0"/>
              </a:rPr>
              <a:t>                  Month Eligibility includes those that have completed their primary course and their last vaccination was at least 3 months ago</a:t>
            </a:r>
          </a:p>
        </p:txBody>
      </p:sp>
      <p:sp>
        <p:nvSpPr>
          <p:cNvPr id="10" name="Title 2">
            <a:extLst>
              <a:ext uri="{FF2B5EF4-FFF2-40B4-BE49-F238E27FC236}">
                <a16:creationId xmlns:a16="http://schemas.microsoft.com/office/drawing/2014/main" id="{1048A4A0-4B1B-4CA5-8CEA-A6370EBFD4B4}"/>
              </a:ext>
            </a:extLst>
          </p:cNvPr>
          <p:cNvSpPr>
            <a:spLocks noGrp="1"/>
          </p:cNvSpPr>
          <p:nvPr>
            <p:ph type="title"/>
          </p:nvPr>
        </p:nvSpPr>
        <p:spPr>
          <a:xfrm>
            <a:off x="388800" y="216000"/>
            <a:ext cx="9890781" cy="611649"/>
          </a:xfrm>
        </p:spPr>
        <p:txBody>
          <a:bodyPr vert="horz">
            <a:noAutofit/>
          </a:bodyPr>
          <a:lstStyle/>
          <a:p>
            <a:r>
              <a:rPr lang="en-US" sz="2000" dirty="0"/>
              <a:t>National Position – 5 to 11 Severely Immunosuppressed</a:t>
            </a:r>
            <a:endParaRPr lang="en-GB" sz="2000" dirty="0"/>
          </a:p>
        </p:txBody>
      </p:sp>
      <p:graphicFrame>
        <p:nvGraphicFramePr>
          <p:cNvPr id="11" name="Table 10">
            <a:extLst>
              <a:ext uri="{FF2B5EF4-FFF2-40B4-BE49-F238E27FC236}">
                <a16:creationId xmlns:a16="http://schemas.microsoft.com/office/drawing/2014/main" id="{54CB5D89-6FD9-4CBF-A601-6BBD517127CC}"/>
              </a:ext>
            </a:extLst>
          </p:cNvPr>
          <p:cNvGraphicFramePr>
            <a:graphicFrameLocks noGrp="1"/>
          </p:cNvGraphicFramePr>
          <p:nvPr/>
        </p:nvGraphicFramePr>
        <p:xfrm>
          <a:off x="469292" y="739104"/>
          <a:ext cx="10610609" cy="511997"/>
        </p:xfrm>
        <a:graphic>
          <a:graphicData uri="http://schemas.openxmlformats.org/drawingml/2006/table">
            <a:tbl>
              <a:tblPr/>
              <a:tblGrid>
                <a:gridCol w="10610609">
                  <a:extLst>
                    <a:ext uri="{9D8B030D-6E8A-4147-A177-3AD203B41FA5}">
                      <a16:colId xmlns:a16="http://schemas.microsoft.com/office/drawing/2014/main" val="1627462670"/>
                    </a:ext>
                  </a:extLst>
                </a:gridCol>
              </a:tblGrid>
              <a:tr h="40090">
                <a:tc>
                  <a:txBody>
                    <a:bodyPr/>
                    <a:lstStyle/>
                    <a:p>
                      <a:pPr algn="l" fontAlgn="b"/>
                      <a:r>
                        <a:rPr lang="en-GB" sz="1400" b="1" i="0" u="none" strike="noStrike" dirty="0">
                          <a:solidFill>
                            <a:srgbClr val="005EB8"/>
                          </a:solidFill>
                          <a:effectLst/>
                          <a:latin typeface="Arial" panose="020B0604020202020204" pitchFamily="34" charset="0"/>
                        </a:rPr>
                        <a:t>Key Headlines – as reported on 9</a:t>
                      </a:r>
                      <a:r>
                        <a:rPr lang="en-GB" sz="1400" b="1" i="0" u="none" strike="noStrike" baseline="30000" dirty="0">
                          <a:solidFill>
                            <a:srgbClr val="005EB8"/>
                          </a:solidFill>
                          <a:effectLst/>
                          <a:latin typeface="Arial" panose="020B0604020202020204" pitchFamily="34" charset="0"/>
                        </a:rPr>
                        <a:t>th</a:t>
                      </a:r>
                      <a:r>
                        <a:rPr lang="en-GB" sz="1400" b="1" i="0" u="none" strike="noStrike" dirty="0">
                          <a:solidFill>
                            <a:srgbClr val="005EB8"/>
                          </a:solidFill>
                          <a:effectLst/>
                          <a:latin typeface="Arial" panose="020B0604020202020204" pitchFamily="34" charset="0"/>
                        </a:rPr>
                        <a:t> August</a:t>
                      </a:r>
                    </a:p>
                  </a:txBody>
                  <a:tcPr marL="9525" marR="9525" marT="9525" marB="0" anchor="b">
                    <a:lnL>
                      <a:noFill/>
                    </a:lnL>
                    <a:lnR>
                      <a:noFill/>
                    </a:lnR>
                    <a:lnT>
                      <a:noFill/>
                    </a:lnT>
                    <a:lnB>
                      <a:noFill/>
                    </a:lnB>
                  </a:tcPr>
                </a:tc>
                <a:extLst>
                  <a:ext uri="{0D108BD9-81ED-4DB2-BD59-A6C34878D82A}">
                    <a16:rowId xmlns:a16="http://schemas.microsoft.com/office/drawing/2014/main" val="3757900917"/>
                  </a:ext>
                </a:extLst>
              </a:tr>
              <a:tr h="289112">
                <a:tc>
                  <a:txBody>
                    <a:bodyPr/>
                    <a:lstStyle/>
                    <a:p>
                      <a:pPr algn="l" fontAlgn="t"/>
                      <a:r>
                        <a:rPr lang="en-GB" sz="1200" b="0" i="0" u="none" strike="noStrike" dirty="0">
                          <a:solidFill>
                            <a:srgbClr val="005EB8"/>
                          </a:solidFill>
                          <a:effectLst/>
                          <a:latin typeface="Arial" panose="020B0604020202020204" pitchFamily="34" charset="0"/>
                        </a:rPr>
                        <a:t>The table below reports uptake of 1st , 2nd, 3rd dose vaccinations for the 5 to 11s Severely Immunosuppressed, broken down by Region</a:t>
                      </a:r>
                    </a:p>
                  </a:txBody>
                  <a:tcPr marL="9525" marR="9525" marT="9525" marB="0">
                    <a:lnL>
                      <a:noFill/>
                    </a:lnL>
                    <a:lnR>
                      <a:noFill/>
                    </a:lnR>
                    <a:lnT>
                      <a:noFill/>
                    </a:lnT>
                    <a:lnB>
                      <a:noFill/>
                    </a:lnB>
                  </a:tcPr>
                </a:tc>
                <a:extLst>
                  <a:ext uri="{0D108BD9-81ED-4DB2-BD59-A6C34878D82A}">
                    <a16:rowId xmlns:a16="http://schemas.microsoft.com/office/drawing/2014/main" val="2225278209"/>
                  </a:ext>
                </a:extLst>
              </a:tr>
            </a:tbl>
          </a:graphicData>
        </a:graphic>
      </p:graphicFrame>
    </p:spTree>
    <p:extLst>
      <p:ext uri="{BB962C8B-B14F-4D97-AF65-F5344CB8AC3E}">
        <p14:creationId xmlns:p14="http://schemas.microsoft.com/office/powerpoint/2010/main" val="324437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15406C2-D306-4CD5-838D-2090EFBD646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8" name="think-cell Slide" r:id="rId5" imgW="416" imgH="416" progId="TCLayout.ActiveDocument.1">
                  <p:embed/>
                </p:oleObj>
              </mc:Choice>
              <mc:Fallback>
                <p:oleObj name="think-cell Slide" r:id="rId5" imgW="416" imgH="416" progId="TCLayout.ActiveDocument.1">
                  <p:embed/>
                  <p:pic>
                    <p:nvPicPr>
                      <p:cNvPr id="5" name="Object 4" hidden="1">
                        <a:extLst>
                          <a:ext uri="{FF2B5EF4-FFF2-40B4-BE49-F238E27FC236}">
                            <a16:creationId xmlns:a16="http://schemas.microsoft.com/office/drawing/2014/main" id="{D15406C2-D306-4CD5-838D-2090EFBD646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57C17874-2D0D-4675-A5EF-9AE0E6506756}"/>
              </a:ext>
            </a:extLst>
          </p:cNvPr>
          <p:cNvSpPr txBox="1"/>
          <p:nvPr/>
        </p:nvSpPr>
        <p:spPr>
          <a:xfrm>
            <a:off x="8199118" y="1379375"/>
            <a:ext cx="3426267" cy="1887696"/>
          </a:xfrm>
          <a:prstGeom prst="rect">
            <a:avLst/>
          </a:prstGeom>
          <a:noFill/>
        </p:spPr>
        <p:txBody>
          <a:bodyPr wrap="square" rtlCol="0">
            <a:spAutoFit/>
          </a:bodyPr>
          <a:lstStyle/>
          <a:p>
            <a:pPr marL="285750" indent="-285750">
              <a:spcBef>
                <a:spcPts val="200"/>
              </a:spcBef>
              <a:spcAft>
                <a:spcPts val="200"/>
              </a:spcAft>
              <a:buClr>
                <a:schemeClr val="tx2"/>
              </a:buClr>
              <a:buFont typeface="Arial" panose="020B0604020202020204" pitchFamily="34" charset="0"/>
              <a:buChar char="•"/>
            </a:pPr>
            <a:r>
              <a:rPr lang="en-GB" sz="1100" b="1" dirty="0">
                <a:latin typeface="Arial" panose="020B0604020202020204" pitchFamily="34" charset="0"/>
                <a:cs typeface="Arial" panose="020B0604020202020204" pitchFamily="34" charset="0"/>
              </a:rPr>
              <a:t>38,128 (62.80%) </a:t>
            </a:r>
            <a:r>
              <a:rPr lang="en-GB" sz="1100" dirty="0">
                <a:latin typeface="Arial" panose="020B0604020202020204" pitchFamily="34" charset="0"/>
                <a:cs typeface="Arial" panose="020B0604020202020204" pitchFamily="34" charset="0"/>
              </a:rPr>
              <a:t>of the Adult Severely Immunosuppressed population who are spring booster eligible</a:t>
            </a:r>
            <a:r>
              <a:rPr lang="en-GB" sz="1100" b="1" dirty="0">
                <a:latin typeface="Arial" panose="020B0604020202020204" pitchFamily="34" charset="0"/>
                <a:cs typeface="Arial" panose="020B0604020202020204" pitchFamily="34" charset="0"/>
              </a:rPr>
              <a:t> (60,711) </a:t>
            </a:r>
            <a:r>
              <a:rPr lang="en-GB" sz="1100" dirty="0">
                <a:latin typeface="Arial" panose="020B0604020202020204" pitchFamily="34" charset="0"/>
                <a:cs typeface="Arial" panose="020B0604020202020204" pitchFamily="34" charset="0"/>
              </a:rPr>
              <a:t>have received their vaccination in the South West</a:t>
            </a:r>
            <a:endParaRPr lang="en-GB" sz="1100" b="1" dirty="0">
              <a:latin typeface="Arial" panose="020B0604020202020204" pitchFamily="34" charset="0"/>
              <a:cs typeface="Arial" panose="020B0604020202020204" pitchFamily="34" charset="0"/>
            </a:endParaRPr>
          </a:p>
          <a:p>
            <a:pPr marL="285750" indent="-285750">
              <a:spcBef>
                <a:spcPts val="200"/>
              </a:spcBef>
              <a:spcAft>
                <a:spcPts val="200"/>
              </a:spcAft>
              <a:buClr>
                <a:schemeClr val="tx2"/>
              </a:buClr>
              <a:buFont typeface="Arial" panose="020B0604020202020204" pitchFamily="34" charset="0"/>
              <a:buChar char="•"/>
            </a:pPr>
            <a:r>
              <a:rPr lang="en-GB" sz="1100" b="1" dirty="0">
                <a:latin typeface="Arial" panose="020B0604020202020204" pitchFamily="34" charset="0"/>
                <a:cs typeface="Arial" panose="020B0604020202020204" pitchFamily="34" charset="0"/>
              </a:rPr>
              <a:t>Somerset</a:t>
            </a:r>
            <a:r>
              <a:rPr lang="en-GB" sz="1100" dirty="0">
                <a:latin typeface="Arial" panose="020B0604020202020204" pitchFamily="34" charset="0"/>
                <a:cs typeface="Arial" panose="020B0604020202020204" pitchFamily="34" charset="0"/>
              </a:rPr>
              <a:t> have achieved a vaccination uptake of </a:t>
            </a:r>
            <a:r>
              <a:rPr lang="en-GB" sz="1100" b="1" dirty="0">
                <a:latin typeface="Arial" panose="020B0604020202020204" pitchFamily="34" charset="0"/>
                <a:cs typeface="Arial" panose="020B0604020202020204" pitchFamily="34" charset="0"/>
              </a:rPr>
              <a:t>74.20% </a:t>
            </a:r>
            <a:r>
              <a:rPr lang="en-GB" sz="1100" dirty="0">
                <a:latin typeface="Arial" panose="020B0604020202020204" pitchFamily="34" charset="0"/>
                <a:cs typeface="Arial" panose="020B0604020202020204" pitchFamily="34" charset="0"/>
              </a:rPr>
              <a:t>versus </a:t>
            </a:r>
            <a:r>
              <a:rPr lang="en-GB" sz="1100" b="1" dirty="0">
                <a:latin typeface="Arial" panose="020B0604020202020204" pitchFamily="34" charset="0"/>
                <a:cs typeface="Arial" panose="020B0604020202020204" pitchFamily="34" charset="0"/>
              </a:rPr>
              <a:t>Devon</a:t>
            </a:r>
            <a:r>
              <a:rPr lang="en-GB" sz="1100" dirty="0">
                <a:latin typeface="Arial" panose="020B0604020202020204" pitchFamily="34" charset="0"/>
                <a:cs typeface="Arial" panose="020B0604020202020204" pitchFamily="34" charset="0"/>
              </a:rPr>
              <a:t> with a vaccination uptake rate of </a:t>
            </a:r>
            <a:r>
              <a:rPr lang="en-GB" sz="1100" b="1" dirty="0">
                <a:latin typeface="Arial" panose="020B0604020202020204" pitchFamily="34" charset="0"/>
                <a:cs typeface="Arial" panose="020B0604020202020204" pitchFamily="34" charset="0"/>
              </a:rPr>
              <a:t>58.83%</a:t>
            </a:r>
          </a:p>
          <a:p>
            <a:pPr marL="285750" indent="-285750">
              <a:spcBef>
                <a:spcPts val="200"/>
              </a:spcBef>
              <a:spcAft>
                <a:spcPts val="200"/>
              </a:spcAft>
              <a:buClr>
                <a:schemeClr val="tx2"/>
              </a:buClr>
              <a:buFont typeface="Arial" panose="020B0604020202020204" pitchFamily="34" charset="0"/>
              <a:buChar char="•"/>
            </a:pPr>
            <a:r>
              <a:rPr lang="en-GB" sz="1100" dirty="0">
                <a:latin typeface="Arial" panose="020B0604020202020204" pitchFamily="34" charset="0"/>
                <a:cs typeface="Arial" panose="020B0604020202020204" pitchFamily="34" charset="0"/>
              </a:rPr>
              <a:t>Those eligible for a spring booster has reduced due to deceased patients being removed from the cohort</a:t>
            </a:r>
            <a:endParaRPr lang="en-GB" sz="1100"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E9CF1567-FE5E-4F4F-AC07-4DDE237F6C6F}"/>
              </a:ext>
            </a:extLst>
          </p:cNvPr>
          <p:cNvSpPr txBox="1"/>
          <p:nvPr/>
        </p:nvSpPr>
        <p:spPr>
          <a:xfrm>
            <a:off x="465387" y="3451449"/>
            <a:ext cx="11159998" cy="651460"/>
          </a:xfrm>
          <a:prstGeom prst="rect">
            <a:avLst/>
          </a:prstGeom>
          <a:noFill/>
        </p:spPr>
        <p:txBody>
          <a:bodyPr wrap="square" rtlCol="0">
            <a:spAutoFit/>
          </a:bodyPr>
          <a:lstStyle/>
          <a:p>
            <a:pPr marL="285750" indent="-285750">
              <a:spcBef>
                <a:spcPts val="200"/>
              </a:spcBef>
              <a:spcAft>
                <a:spcPts val="200"/>
              </a:spcAft>
              <a:buClr>
                <a:schemeClr val="tx2"/>
              </a:buClr>
              <a:buFont typeface="Arial" panose="020B0604020202020204" pitchFamily="34" charset="0"/>
              <a:buChar char="•"/>
            </a:pPr>
            <a:r>
              <a:rPr lang="en-GB" sz="1100" dirty="0">
                <a:latin typeface="Arial" panose="020B0604020202020204" pitchFamily="34" charset="0"/>
                <a:cs typeface="Arial" panose="020B0604020202020204" pitchFamily="34" charset="0"/>
              </a:rPr>
              <a:t>The table below reports the weekly change in spring booster vaccinations. There has been a </a:t>
            </a:r>
            <a:r>
              <a:rPr lang="en-GB" sz="1100" b="1" dirty="0">
                <a:latin typeface="Arial" panose="020B0604020202020204" pitchFamily="34" charset="0"/>
                <a:cs typeface="Arial" panose="020B0604020202020204" pitchFamily="34" charset="0"/>
              </a:rPr>
              <a:t>1.15% (629) </a:t>
            </a:r>
            <a:r>
              <a:rPr lang="en-GB" sz="1100" dirty="0">
                <a:latin typeface="Arial" panose="020B0604020202020204" pitchFamily="34" charset="0"/>
                <a:cs typeface="Arial" panose="020B0604020202020204" pitchFamily="34" charset="0"/>
              </a:rPr>
              <a:t>increase in the number of those receiving their spring boosters</a:t>
            </a:r>
          </a:p>
          <a:p>
            <a:pPr marL="285750" indent="-285750">
              <a:spcBef>
                <a:spcPts val="200"/>
              </a:spcBef>
              <a:spcAft>
                <a:spcPts val="200"/>
              </a:spcAft>
              <a:buClr>
                <a:schemeClr val="tx2"/>
              </a:buClr>
              <a:buFont typeface="Arial" panose="020B0604020202020204" pitchFamily="34" charset="0"/>
              <a:buChar char="•"/>
            </a:pPr>
            <a:r>
              <a:rPr lang="en-GB" sz="1100" dirty="0">
                <a:latin typeface="Arial" panose="020B0604020202020204" pitchFamily="34" charset="0"/>
                <a:cs typeface="Arial" panose="020B0604020202020204" pitchFamily="34" charset="0"/>
              </a:rPr>
              <a:t>The </a:t>
            </a:r>
            <a:r>
              <a:rPr lang="en-GB" sz="1100" b="1" dirty="0">
                <a:latin typeface="Arial" panose="020B0604020202020204" pitchFamily="34" charset="0"/>
                <a:cs typeface="Arial" panose="020B0604020202020204" pitchFamily="34" charset="0"/>
              </a:rPr>
              <a:t>Gloucestershire </a:t>
            </a:r>
            <a:r>
              <a:rPr lang="en-GB" sz="1100" dirty="0">
                <a:latin typeface="Arial" panose="020B0604020202020204" pitchFamily="34" charset="0"/>
                <a:cs typeface="Arial" panose="020B0604020202020204" pitchFamily="34" charset="0"/>
              </a:rPr>
              <a:t>has vaccinated an additional </a:t>
            </a:r>
            <a:r>
              <a:rPr lang="en-GB" sz="1100" b="1" dirty="0">
                <a:latin typeface="Arial" panose="020B0604020202020204" pitchFamily="34" charset="0"/>
                <a:cs typeface="Arial" panose="020B0604020202020204" pitchFamily="34" charset="0"/>
              </a:rPr>
              <a:t>115 </a:t>
            </a:r>
            <a:r>
              <a:rPr lang="en-GB" sz="1100" dirty="0">
                <a:latin typeface="Arial" panose="020B0604020202020204" pitchFamily="34" charset="0"/>
                <a:cs typeface="Arial" panose="020B0604020202020204" pitchFamily="34" charset="0"/>
              </a:rPr>
              <a:t>individuals (</a:t>
            </a:r>
            <a:r>
              <a:rPr lang="en-GB" sz="1100" b="1" dirty="0">
                <a:latin typeface="Arial" panose="020B0604020202020204" pitchFamily="34" charset="0"/>
                <a:cs typeface="Arial" panose="020B0604020202020204" pitchFamily="34" charset="0"/>
              </a:rPr>
              <a:t>1.68% </a:t>
            </a:r>
            <a:r>
              <a:rPr lang="en-GB" sz="1100" dirty="0">
                <a:latin typeface="Arial" panose="020B0604020202020204" pitchFamily="34" charset="0"/>
                <a:cs typeface="Arial" panose="020B0604020202020204" pitchFamily="34" charset="0"/>
              </a:rPr>
              <a:t>increase) compared to the </a:t>
            </a:r>
            <a:r>
              <a:rPr lang="en-GB" sz="1100" b="1" dirty="0">
                <a:latin typeface="Arial" panose="020B0604020202020204" pitchFamily="34" charset="0"/>
                <a:cs typeface="Arial" panose="020B0604020202020204" pitchFamily="34" charset="0"/>
              </a:rPr>
              <a:t>Devon </a:t>
            </a:r>
            <a:r>
              <a:rPr lang="en-GB" sz="1100" dirty="0">
                <a:latin typeface="Arial" panose="020B0604020202020204" pitchFamily="34" charset="0"/>
                <a:cs typeface="Arial" panose="020B0604020202020204" pitchFamily="34" charset="0"/>
              </a:rPr>
              <a:t>system that has vaccinated an additional </a:t>
            </a:r>
            <a:r>
              <a:rPr lang="en-GB" sz="1100" b="1" dirty="0">
                <a:latin typeface="Arial" panose="020B0604020202020204" pitchFamily="34" charset="0"/>
                <a:cs typeface="Arial" panose="020B0604020202020204" pitchFamily="34" charset="0"/>
              </a:rPr>
              <a:t>68</a:t>
            </a:r>
            <a:r>
              <a:rPr lang="en-GB" sz="1100" dirty="0">
                <a:latin typeface="Arial" panose="020B0604020202020204" pitchFamily="34" charset="0"/>
                <a:cs typeface="Arial" panose="020B0604020202020204" pitchFamily="34" charset="0"/>
              </a:rPr>
              <a:t> individuals (</a:t>
            </a:r>
            <a:r>
              <a:rPr lang="en-GB" sz="1100" b="1" dirty="0">
                <a:latin typeface="Arial" panose="020B0604020202020204" pitchFamily="34" charset="0"/>
                <a:cs typeface="Arial" panose="020B0604020202020204" pitchFamily="34" charset="0"/>
              </a:rPr>
              <a:t>0.65% </a:t>
            </a:r>
            <a:r>
              <a:rPr lang="en-GB" sz="1100" dirty="0">
                <a:latin typeface="Arial" panose="020B0604020202020204" pitchFamily="34" charset="0"/>
                <a:cs typeface="Arial" panose="020B0604020202020204" pitchFamily="34" charset="0"/>
              </a:rPr>
              <a:t>increase)</a:t>
            </a:r>
            <a:endParaRPr lang="en-GB" sz="11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F8D90C1-C0C3-4427-887A-5E8EEABFA5A3}"/>
              </a:ext>
            </a:extLst>
          </p:cNvPr>
          <p:cNvSpPr txBox="1"/>
          <p:nvPr/>
        </p:nvSpPr>
        <p:spPr>
          <a:xfrm>
            <a:off x="345213" y="6268462"/>
            <a:ext cx="8551137" cy="400110"/>
          </a:xfrm>
          <a:prstGeom prst="rect">
            <a:avLst/>
          </a:prstGeom>
          <a:noFill/>
        </p:spPr>
        <p:txBody>
          <a:bodyPr wrap="square" rtlCol="0">
            <a:spAutoFit/>
          </a:bodyPr>
          <a:lstStyle/>
          <a:p>
            <a:r>
              <a:rPr lang="en-GB" sz="1000" b="1" dirty="0">
                <a:latin typeface="Arial" panose="020B0604020202020204" pitchFamily="34" charset="0"/>
              </a:rPr>
              <a:t>Footnote: There are no RAG ratings. The colour coding Red : Green reflects the data range showing highest to lowest values</a:t>
            </a:r>
          </a:p>
          <a:p>
            <a:r>
              <a:rPr lang="en-GB" sz="1000" b="1" dirty="0">
                <a:latin typeface="Arial" panose="020B0604020202020204" pitchFamily="34" charset="0"/>
              </a:rPr>
              <a:t>                  Month Eligibility includes those that have completed their primary course and their last vaccination was at least 3 months ago</a:t>
            </a:r>
          </a:p>
        </p:txBody>
      </p:sp>
      <p:pic>
        <p:nvPicPr>
          <p:cNvPr id="16" name="Picture 15">
            <a:extLst>
              <a:ext uri="{FF2B5EF4-FFF2-40B4-BE49-F238E27FC236}">
                <a16:creationId xmlns:a16="http://schemas.microsoft.com/office/drawing/2014/main" id="{6A13D545-462E-4BAD-8BD8-0EA13D0F7E6F}"/>
              </a:ext>
            </a:extLst>
          </p:cNvPr>
          <p:cNvPicPr>
            <a:picLocks/>
          </p:cNvPicPr>
          <p:nvPr/>
        </p:nvPicPr>
        <p:blipFill>
          <a:blip r:embed="rId7">
            <a:extLst>
              <a:ext uri="{28A0092B-C50C-407E-A947-70E740481C1C}">
                <a14:useLocalDpi xmlns:a14="http://schemas.microsoft.com/office/drawing/2010/main" val="0"/>
              </a:ext>
            </a:extLst>
          </a:blip>
          <a:srcRect/>
          <a:stretch/>
        </p:blipFill>
        <p:spPr>
          <a:xfrm>
            <a:off x="465387" y="1309785"/>
            <a:ext cx="7733731" cy="2082982"/>
          </a:xfrm>
          <a:prstGeom prst="rect">
            <a:avLst/>
          </a:prstGeom>
        </p:spPr>
      </p:pic>
      <p:pic>
        <p:nvPicPr>
          <p:cNvPr id="17" name="Picture 16">
            <a:extLst>
              <a:ext uri="{FF2B5EF4-FFF2-40B4-BE49-F238E27FC236}">
                <a16:creationId xmlns:a16="http://schemas.microsoft.com/office/drawing/2014/main" id="{392E2EEB-411D-4E54-A718-D2C0F5E2AA0E}"/>
              </a:ext>
            </a:extLst>
          </p:cNvPr>
          <p:cNvPicPr>
            <a:picLocks/>
          </p:cNvPicPr>
          <p:nvPr/>
        </p:nvPicPr>
        <p:blipFill>
          <a:blip r:embed="rId8">
            <a:extLst>
              <a:ext uri="{28A0092B-C50C-407E-A947-70E740481C1C}">
                <a14:useLocalDpi xmlns:a14="http://schemas.microsoft.com/office/drawing/2010/main" val="0"/>
              </a:ext>
            </a:extLst>
          </a:blip>
          <a:srcRect/>
          <a:stretch/>
        </p:blipFill>
        <p:spPr>
          <a:xfrm>
            <a:off x="465387" y="4161592"/>
            <a:ext cx="11160000" cy="1957304"/>
          </a:xfrm>
          <a:prstGeom prst="rect">
            <a:avLst/>
          </a:prstGeom>
        </p:spPr>
      </p:pic>
      <p:sp>
        <p:nvSpPr>
          <p:cNvPr id="13" name="Title 2">
            <a:extLst>
              <a:ext uri="{FF2B5EF4-FFF2-40B4-BE49-F238E27FC236}">
                <a16:creationId xmlns:a16="http://schemas.microsoft.com/office/drawing/2014/main" id="{9E2778BD-089D-4201-BCF3-E45DE1695ED3}"/>
              </a:ext>
            </a:extLst>
          </p:cNvPr>
          <p:cNvSpPr>
            <a:spLocks noGrp="1"/>
          </p:cNvSpPr>
          <p:nvPr>
            <p:ph type="title"/>
          </p:nvPr>
        </p:nvSpPr>
        <p:spPr>
          <a:xfrm>
            <a:off x="388800" y="216000"/>
            <a:ext cx="9890781" cy="611649"/>
          </a:xfrm>
        </p:spPr>
        <p:txBody>
          <a:bodyPr vert="horz">
            <a:noAutofit/>
          </a:bodyPr>
          <a:lstStyle/>
          <a:p>
            <a:r>
              <a:rPr lang="en-US" sz="2000" dirty="0"/>
              <a:t>South West Regional Position –Severely Immunosuppressed</a:t>
            </a:r>
            <a:endParaRPr lang="en-GB" sz="2000" dirty="0"/>
          </a:p>
        </p:txBody>
      </p:sp>
      <p:graphicFrame>
        <p:nvGraphicFramePr>
          <p:cNvPr id="14" name="Table 13">
            <a:extLst>
              <a:ext uri="{FF2B5EF4-FFF2-40B4-BE49-F238E27FC236}">
                <a16:creationId xmlns:a16="http://schemas.microsoft.com/office/drawing/2014/main" id="{D7439BB5-E09C-4719-8281-7A64BED529A7}"/>
              </a:ext>
            </a:extLst>
          </p:cNvPr>
          <p:cNvGraphicFramePr>
            <a:graphicFrameLocks noGrp="1"/>
          </p:cNvGraphicFramePr>
          <p:nvPr/>
        </p:nvGraphicFramePr>
        <p:xfrm>
          <a:off x="469292" y="739104"/>
          <a:ext cx="10610609" cy="511997"/>
        </p:xfrm>
        <a:graphic>
          <a:graphicData uri="http://schemas.openxmlformats.org/drawingml/2006/table">
            <a:tbl>
              <a:tblPr/>
              <a:tblGrid>
                <a:gridCol w="10610609">
                  <a:extLst>
                    <a:ext uri="{9D8B030D-6E8A-4147-A177-3AD203B41FA5}">
                      <a16:colId xmlns:a16="http://schemas.microsoft.com/office/drawing/2014/main" val="1627462670"/>
                    </a:ext>
                  </a:extLst>
                </a:gridCol>
              </a:tblGrid>
              <a:tr h="40090">
                <a:tc>
                  <a:txBody>
                    <a:bodyPr/>
                    <a:lstStyle/>
                    <a:p>
                      <a:pPr algn="l" fontAlgn="b"/>
                      <a:r>
                        <a:rPr lang="en-GB" sz="1400" b="1" i="0" u="none" strike="noStrike" dirty="0">
                          <a:solidFill>
                            <a:srgbClr val="005EB8"/>
                          </a:solidFill>
                          <a:effectLst/>
                          <a:latin typeface="Arial" panose="020B0604020202020204" pitchFamily="34" charset="0"/>
                        </a:rPr>
                        <a:t>Key Headlines – as reported on 9</a:t>
                      </a:r>
                      <a:r>
                        <a:rPr lang="en-GB" sz="1400" b="1" i="0" u="none" strike="noStrike" baseline="30000" dirty="0">
                          <a:solidFill>
                            <a:srgbClr val="005EB8"/>
                          </a:solidFill>
                          <a:effectLst/>
                          <a:latin typeface="Arial" panose="020B0604020202020204" pitchFamily="34" charset="0"/>
                        </a:rPr>
                        <a:t>th</a:t>
                      </a:r>
                      <a:r>
                        <a:rPr lang="en-GB" sz="1400" b="1" i="0" u="none" strike="noStrike" dirty="0">
                          <a:solidFill>
                            <a:srgbClr val="005EB8"/>
                          </a:solidFill>
                          <a:effectLst/>
                          <a:latin typeface="Arial" panose="020B0604020202020204" pitchFamily="34" charset="0"/>
                        </a:rPr>
                        <a:t> August</a:t>
                      </a:r>
                    </a:p>
                  </a:txBody>
                  <a:tcPr marL="9525" marR="9525" marT="9525" marB="0" anchor="b">
                    <a:lnL>
                      <a:noFill/>
                    </a:lnL>
                    <a:lnR>
                      <a:noFill/>
                    </a:lnR>
                    <a:lnT>
                      <a:noFill/>
                    </a:lnT>
                    <a:lnB>
                      <a:noFill/>
                    </a:lnB>
                  </a:tcPr>
                </a:tc>
                <a:extLst>
                  <a:ext uri="{0D108BD9-81ED-4DB2-BD59-A6C34878D82A}">
                    <a16:rowId xmlns:a16="http://schemas.microsoft.com/office/drawing/2014/main" val="3757900917"/>
                  </a:ext>
                </a:extLst>
              </a:tr>
              <a:tr h="289112">
                <a:tc>
                  <a:txBody>
                    <a:bodyPr/>
                    <a:lstStyle/>
                    <a:p>
                      <a:pPr algn="l" fontAlgn="t"/>
                      <a:r>
                        <a:rPr lang="en-GB" sz="1200" b="0" i="0" u="none" strike="noStrike" dirty="0">
                          <a:solidFill>
                            <a:srgbClr val="005EB8"/>
                          </a:solidFill>
                          <a:effectLst/>
                          <a:latin typeface="Arial" panose="020B0604020202020204" pitchFamily="34" charset="0"/>
                        </a:rPr>
                        <a:t>The table below reports uptake of 1st , 2nd, 3rd and spring booster dose vaccinations for the Adult Severely Immunosuppressed, broken down by system.</a:t>
                      </a:r>
                    </a:p>
                  </a:txBody>
                  <a:tcPr marL="9525" marR="9525" marT="9525" marB="0">
                    <a:lnL>
                      <a:noFill/>
                    </a:lnL>
                    <a:lnR>
                      <a:noFill/>
                    </a:lnR>
                    <a:lnT>
                      <a:noFill/>
                    </a:lnT>
                    <a:lnB>
                      <a:noFill/>
                    </a:lnB>
                  </a:tcPr>
                </a:tc>
                <a:extLst>
                  <a:ext uri="{0D108BD9-81ED-4DB2-BD59-A6C34878D82A}">
                    <a16:rowId xmlns:a16="http://schemas.microsoft.com/office/drawing/2014/main" val="2225278209"/>
                  </a:ext>
                </a:extLst>
              </a:tr>
            </a:tbl>
          </a:graphicData>
        </a:graphic>
      </p:graphicFrame>
    </p:spTree>
    <p:extLst>
      <p:ext uri="{BB962C8B-B14F-4D97-AF65-F5344CB8AC3E}">
        <p14:creationId xmlns:p14="http://schemas.microsoft.com/office/powerpoint/2010/main" val="204705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79DD031-FE1F-4EED-85EF-38DFBD4A7DAB}"/>
              </a:ext>
            </a:extLst>
          </p:cNvPr>
          <p:cNvSpPr txBox="1"/>
          <p:nvPr/>
        </p:nvSpPr>
        <p:spPr>
          <a:xfrm>
            <a:off x="540000" y="4410000"/>
            <a:ext cx="10369927" cy="972000"/>
          </a:xfrm>
          <a:prstGeom prst="rect">
            <a:avLst/>
          </a:prstGeom>
          <a:noFill/>
        </p:spPr>
        <p:txBody>
          <a:bodyPr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a:solidFill>
                  <a:srgbClr val="FFFFFF"/>
                </a:solidFill>
                <a:latin typeface="Arial" panose="020B0604020202020204"/>
              </a:rPr>
              <a:t>Assurance Returns</a:t>
            </a:r>
            <a:r>
              <a:rPr kumimoji="0" lang="en-US" sz="2800" b="1" i="0" u="none" strike="noStrike" kern="1200" cap="none" spc="0" normalizeH="0" baseline="0" noProof="0">
                <a:ln>
                  <a:noFill/>
                </a:ln>
                <a:solidFill>
                  <a:srgbClr val="FFFFFF"/>
                </a:solidFill>
                <a:effectLst/>
                <a:uLnTx/>
                <a:uFillTx/>
                <a:latin typeface="Arial" panose="020B0604020202020204"/>
                <a:ea typeface="+mn-ea"/>
                <a:cs typeface="+mn-cs"/>
              </a:rPr>
              <a:t> Data </a:t>
            </a:r>
          </a:p>
        </p:txBody>
      </p:sp>
      <p:pic>
        <p:nvPicPr>
          <p:cNvPr id="14" name="Picture 13" descr="A picture containing clipart&#10;&#10;Description generated with very high confidence">
            <a:extLst>
              <a:ext uri="{FF2B5EF4-FFF2-40B4-BE49-F238E27FC236}">
                <a16:creationId xmlns:a16="http://schemas.microsoft.com/office/drawing/2014/main" id="{15D93F04-D2ED-A545-BF7E-21B80CF57FF2}"/>
              </a:ext>
            </a:extLst>
          </p:cNvPr>
          <p:cNvPicPr>
            <a:picLocks noChangeAspect="1"/>
          </p:cNvPicPr>
          <p:nvPr/>
        </p:nvPicPr>
        <p:blipFill>
          <a:blip r:embed="rId2"/>
          <a:stretch>
            <a:fillRect/>
          </a:stretch>
        </p:blipFill>
        <p:spPr>
          <a:xfrm>
            <a:off x="540000" y="311694"/>
            <a:ext cx="1308943" cy="528611"/>
          </a:xfrm>
          <a:prstGeom prst="rect">
            <a:avLst/>
          </a:prstGeom>
        </p:spPr>
      </p:pic>
    </p:spTree>
    <p:extLst>
      <p:ext uri="{BB962C8B-B14F-4D97-AF65-F5344CB8AC3E}">
        <p14:creationId xmlns:p14="http://schemas.microsoft.com/office/powerpoint/2010/main" val="165197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0EC31030-64F4-4EA4-AF50-0CB0C739072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2" name="think-cell Slide" r:id="rId69" imgW="512" imgH="511" progId="TCLayout.ActiveDocument.1">
                  <p:embed/>
                </p:oleObj>
              </mc:Choice>
              <mc:Fallback>
                <p:oleObj name="think-cell Slide" r:id="rId69" imgW="512" imgH="511" progId="TCLayout.ActiveDocument.1">
                  <p:embed/>
                  <p:pic>
                    <p:nvPicPr>
                      <p:cNvPr id="10" name="Object 9" hidden="1">
                        <a:extLst>
                          <a:ext uri="{FF2B5EF4-FFF2-40B4-BE49-F238E27FC236}">
                            <a16:creationId xmlns:a16="http://schemas.microsoft.com/office/drawing/2014/main" id="{0EC31030-64F4-4EA4-AF50-0CB0C7390723}"/>
                          </a:ext>
                        </a:extLst>
                      </p:cNvPr>
                      <p:cNvPicPr/>
                      <p:nvPr/>
                    </p:nvPicPr>
                    <p:blipFill>
                      <a:blip r:embed="rId70"/>
                      <a:stretch>
                        <a:fillRect/>
                      </a:stretch>
                    </p:blipFill>
                    <p:spPr>
                      <a:xfrm>
                        <a:off x="1588" y="1588"/>
                        <a:ext cx="1588" cy="1588"/>
                      </a:xfrm>
                      <a:prstGeom prst="rect">
                        <a:avLst/>
                      </a:prstGeom>
                    </p:spPr>
                  </p:pic>
                </p:oleObj>
              </mc:Fallback>
            </mc:AlternateContent>
          </a:graphicData>
        </a:graphic>
      </p:graphicFrame>
      <p:sp>
        <p:nvSpPr>
          <p:cNvPr id="3" name="Title 2"/>
          <p:cNvSpPr>
            <a:spLocks noGrp="1"/>
          </p:cNvSpPr>
          <p:nvPr>
            <p:ph type="title"/>
          </p:nvPr>
        </p:nvSpPr>
        <p:spPr>
          <a:xfrm>
            <a:off x="388800" y="216000"/>
            <a:ext cx="9890781" cy="611649"/>
          </a:xfrm>
        </p:spPr>
        <p:txBody>
          <a:bodyPr vert="horz">
            <a:noAutofit/>
          </a:bodyPr>
          <a:lstStyle/>
          <a:p>
            <a:r>
              <a:rPr lang="en-US" sz="2000" b="1"/>
              <a:t>Assurance Returns – National Overview</a:t>
            </a:r>
            <a:endParaRPr lang="en-GB" sz="2000" b="1"/>
          </a:p>
        </p:txBody>
      </p:sp>
      <p:graphicFrame>
        <p:nvGraphicFramePr>
          <p:cNvPr id="7" name="Table 6">
            <a:extLst>
              <a:ext uri="{FF2B5EF4-FFF2-40B4-BE49-F238E27FC236}">
                <a16:creationId xmlns:a16="http://schemas.microsoft.com/office/drawing/2014/main" id="{5C9B9935-3D7E-7E40-93B7-3384AA6EA9B0}"/>
              </a:ext>
            </a:extLst>
          </p:cNvPr>
          <p:cNvGraphicFramePr>
            <a:graphicFrameLocks noGrp="1"/>
          </p:cNvGraphicFramePr>
          <p:nvPr/>
        </p:nvGraphicFramePr>
        <p:xfrm>
          <a:off x="469292" y="739104"/>
          <a:ext cx="10610609" cy="511997"/>
        </p:xfrm>
        <a:graphic>
          <a:graphicData uri="http://schemas.openxmlformats.org/drawingml/2006/table">
            <a:tbl>
              <a:tblPr/>
              <a:tblGrid>
                <a:gridCol w="10610609">
                  <a:extLst>
                    <a:ext uri="{9D8B030D-6E8A-4147-A177-3AD203B41FA5}">
                      <a16:colId xmlns:a16="http://schemas.microsoft.com/office/drawing/2014/main" val="1627462670"/>
                    </a:ext>
                  </a:extLst>
                </a:gridCol>
              </a:tblGrid>
              <a:tr h="40090">
                <a:tc>
                  <a:txBody>
                    <a:bodyPr/>
                    <a:lstStyle/>
                    <a:p>
                      <a:pPr algn="l" fontAlgn="b"/>
                      <a:r>
                        <a:rPr lang="en-GB" sz="1400" b="1" i="0" u="none" strike="noStrike" dirty="0">
                          <a:solidFill>
                            <a:srgbClr val="005EB8"/>
                          </a:solidFill>
                          <a:effectLst/>
                          <a:latin typeface="Arial" panose="020B0604020202020204" pitchFamily="34" charset="0"/>
                        </a:rPr>
                        <a:t>Key Headlines – as reported on 9</a:t>
                      </a:r>
                      <a:r>
                        <a:rPr lang="en-GB" sz="1400" b="1" i="0" u="none" strike="noStrike" baseline="30000" dirty="0">
                          <a:solidFill>
                            <a:srgbClr val="005EB8"/>
                          </a:solidFill>
                          <a:effectLst/>
                          <a:latin typeface="Arial" panose="020B0604020202020204" pitchFamily="34" charset="0"/>
                        </a:rPr>
                        <a:t>th</a:t>
                      </a:r>
                      <a:r>
                        <a:rPr lang="en-GB" sz="1400" b="1" i="0" u="none" strike="noStrike" dirty="0">
                          <a:solidFill>
                            <a:srgbClr val="005EB8"/>
                          </a:solidFill>
                          <a:effectLst/>
                          <a:latin typeface="Arial" panose="020B0604020202020204" pitchFamily="34" charset="0"/>
                        </a:rPr>
                        <a:t> August</a:t>
                      </a:r>
                    </a:p>
                  </a:txBody>
                  <a:tcPr marL="9525" marR="9525" marT="9525" marB="0" anchor="b">
                    <a:lnL>
                      <a:noFill/>
                    </a:lnL>
                    <a:lnR>
                      <a:noFill/>
                    </a:lnR>
                    <a:lnT>
                      <a:noFill/>
                    </a:lnT>
                    <a:lnB>
                      <a:noFill/>
                    </a:lnB>
                  </a:tcPr>
                </a:tc>
                <a:extLst>
                  <a:ext uri="{0D108BD9-81ED-4DB2-BD59-A6C34878D82A}">
                    <a16:rowId xmlns:a16="http://schemas.microsoft.com/office/drawing/2014/main" val="3757900917"/>
                  </a:ext>
                </a:extLst>
              </a:tr>
              <a:tr h="289112">
                <a:tc>
                  <a:txBody>
                    <a:bodyPr/>
                    <a:lstStyle/>
                    <a:p>
                      <a:pPr algn="l" fontAlgn="t"/>
                      <a:r>
                        <a:rPr lang="en-GB" sz="1200" b="0" i="0" u="none" strike="noStrike" dirty="0">
                          <a:solidFill>
                            <a:srgbClr val="005EB8"/>
                          </a:solidFill>
                          <a:effectLst/>
                          <a:latin typeface="Arial" panose="020B0604020202020204" pitchFamily="34" charset="0"/>
                        </a:rPr>
                        <a:t>The data below reports Assurance Returns submitted by the Regions</a:t>
                      </a:r>
                    </a:p>
                  </a:txBody>
                  <a:tcPr marL="9525" marR="9525" marT="9525" marB="0">
                    <a:lnL>
                      <a:noFill/>
                    </a:lnL>
                    <a:lnR>
                      <a:noFill/>
                    </a:lnR>
                    <a:lnT>
                      <a:noFill/>
                    </a:lnT>
                    <a:lnB>
                      <a:noFill/>
                    </a:lnB>
                  </a:tcPr>
                </a:tc>
                <a:extLst>
                  <a:ext uri="{0D108BD9-81ED-4DB2-BD59-A6C34878D82A}">
                    <a16:rowId xmlns:a16="http://schemas.microsoft.com/office/drawing/2014/main" val="2225278209"/>
                  </a:ext>
                </a:extLst>
              </a:tr>
            </a:tbl>
          </a:graphicData>
        </a:graphic>
      </p:graphicFrame>
      <p:sp>
        <p:nvSpPr>
          <p:cNvPr id="9" name="TextBox 8">
            <a:extLst>
              <a:ext uri="{FF2B5EF4-FFF2-40B4-BE49-F238E27FC236}">
                <a16:creationId xmlns:a16="http://schemas.microsoft.com/office/drawing/2014/main" id="{18578318-F179-494F-B0FE-9CFE8AB21E7F}"/>
              </a:ext>
            </a:extLst>
          </p:cNvPr>
          <p:cNvSpPr txBox="1">
            <a:spLocks/>
          </p:cNvSpPr>
          <p:nvPr/>
        </p:nvSpPr>
        <p:spPr>
          <a:xfrm>
            <a:off x="469056" y="4123563"/>
            <a:ext cx="5522913" cy="2154436"/>
          </a:xfrm>
          <a:prstGeom prst="rect">
            <a:avLst/>
          </a:prstGeom>
          <a:noFill/>
          <a:ln w="12700">
            <a:noFill/>
          </a:ln>
        </p:spPr>
        <p:txBody>
          <a:bodyPr wrap="square" rtlCol="0">
            <a:spAutoFit/>
          </a:bodyPr>
          <a:lstStyle/>
          <a:p>
            <a:pPr marL="285750" indent="-285750">
              <a:spcBef>
                <a:spcPts val="600"/>
              </a:spcBef>
              <a:spcAft>
                <a:spcPts val="600"/>
              </a:spcAft>
              <a:buClr>
                <a:schemeClr val="tx2"/>
              </a:buClr>
              <a:buFont typeface="Arial" panose="020B0604020202020204" pitchFamily="34" charset="0"/>
              <a:buChar char="•"/>
            </a:pPr>
            <a:r>
              <a:rPr lang="en-GB" sz="1200" b="1" dirty="0">
                <a:latin typeface="Arial" panose="020B0604020202020204" pitchFamily="34" charset="0"/>
                <a:cs typeface="Arial" panose="020B0604020202020204" pitchFamily="34" charset="0"/>
              </a:rPr>
              <a:t>Assurance </a:t>
            </a:r>
            <a:r>
              <a:rPr lang="en-GB" sz="1200" dirty="0">
                <a:latin typeface="Arial" panose="020B0604020202020204" pitchFamily="34" charset="0"/>
                <a:cs typeface="Arial" panose="020B0604020202020204" pitchFamily="34" charset="0"/>
              </a:rPr>
              <a:t>survey</a:t>
            </a:r>
            <a:r>
              <a:rPr lang="en-GB" sz="12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was </a:t>
            </a:r>
            <a:r>
              <a:rPr lang="en-GB" sz="1200" b="1" dirty="0">
                <a:latin typeface="Arial" panose="020B0604020202020204" pitchFamily="34" charset="0"/>
                <a:cs typeface="Arial" panose="020B0604020202020204" pitchFamily="34" charset="0"/>
              </a:rPr>
              <a:t>launched on 22 June</a:t>
            </a:r>
            <a:r>
              <a:rPr lang="en-GB" sz="1200" dirty="0">
                <a:latin typeface="Arial" panose="020B0604020202020204" pitchFamily="34" charset="0"/>
                <a:cs typeface="Arial" panose="020B0604020202020204" pitchFamily="34" charset="0"/>
              </a:rPr>
              <a:t>, asking the GPs nationally to report on:</a:t>
            </a:r>
          </a:p>
          <a:p>
            <a:pPr marL="742950" lvl="1" indent="-285750">
              <a:spcBef>
                <a:spcPts val="600"/>
              </a:spcBef>
              <a:spcAft>
                <a:spcPts val="600"/>
              </a:spcAft>
              <a:buClr>
                <a:schemeClr val="tx2"/>
              </a:buClr>
              <a:buFont typeface="Courier New" panose="02070309020205020404" pitchFamily="49" charset="0"/>
              <a:buChar char="o"/>
            </a:pPr>
            <a:r>
              <a:rPr lang="en-GB" sz="1200" b="1" dirty="0">
                <a:latin typeface="Arial" panose="020B0604020202020204" pitchFamily="34" charset="0"/>
                <a:cs typeface="Arial" panose="020B0604020202020204" pitchFamily="34" charset="0"/>
              </a:rPr>
              <a:t>GP Dashboard </a:t>
            </a:r>
            <a:r>
              <a:rPr lang="en-GB" sz="1200" dirty="0">
                <a:latin typeface="Arial" panose="020B0604020202020204" pitchFamily="34" charset="0"/>
                <a:cs typeface="Arial" panose="020B0604020202020204" pitchFamily="34" charset="0"/>
              </a:rPr>
              <a:t>Access, Invites and IS Population</a:t>
            </a:r>
          </a:p>
          <a:p>
            <a:pPr marL="742950" lvl="1" indent="-285750">
              <a:spcBef>
                <a:spcPts val="600"/>
              </a:spcBef>
              <a:spcAft>
                <a:spcPts val="600"/>
              </a:spcAft>
              <a:buClr>
                <a:schemeClr val="tx2"/>
              </a:buClr>
              <a:buFont typeface="Courier New" panose="02070309020205020404" pitchFamily="49" charset="0"/>
              <a:buChar char="o"/>
            </a:pPr>
            <a:r>
              <a:rPr lang="en-GB" sz="1200" b="1" dirty="0">
                <a:latin typeface="Arial" panose="020B0604020202020204" pitchFamily="34" charset="0"/>
                <a:cs typeface="Arial" panose="020B0604020202020204" pitchFamily="34" charset="0"/>
              </a:rPr>
              <a:t>PRIMIS </a:t>
            </a:r>
            <a:r>
              <a:rPr lang="en-GB" sz="1200" dirty="0">
                <a:latin typeface="Arial" panose="020B0604020202020204" pitchFamily="34" charset="0"/>
                <a:cs typeface="Arial" panose="020B0604020202020204" pitchFamily="34" charset="0"/>
              </a:rPr>
              <a:t>Access, Invites and IS Population </a:t>
            </a:r>
          </a:p>
          <a:p>
            <a:pPr marL="285750" indent="-285750">
              <a:spcBef>
                <a:spcPts val="600"/>
              </a:spcBef>
              <a:spcAft>
                <a:spcPts val="600"/>
              </a:spcAft>
              <a:buClr>
                <a:schemeClr val="tx2"/>
              </a:buClr>
              <a:buFont typeface="Arial" panose="020B0604020202020204" pitchFamily="34" charset="0"/>
              <a:buChar char="•"/>
            </a:pPr>
            <a:r>
              <a:rPr lang="en-GB" sz="1200" dirty="0">
                <a:latin typeface="Arial" panose="020B0604020202020204" pitchFamily="34" charset="0"/>
                <a:cs typeface="Arial" panose="020B0604020202020204" pitchFamily="34" charset="0"/>
              </a:rPr>
              <a:t>The survey return </a:t>
            </a:r>
            <a:r>
              <a:rPr lang="en-GB" sz="1200" b="1" dirty="0">
                <a:latin typeface="Arial" panose="020B0604020202020204" pitchFamily="34" charset="0"/>
                <a:cs typeface="Arial" panose="020B0604020202020204" pitchFamily="34" charset="0"/>
              </a:rPr>
              <a:t>deadline </a:t>
            </a:r>
            <a:r>
              <a:rPr lang="en-GB" sz="1200" dirty="0">
                <a:latin typeface="Arial" panose="020B0604020202020204" pitchFamily="34" charset="0"/>
                <a:cs typeface="Arial" panose="020B0604020202020204" pitchFamily="34" charset="0"/>
              </a:rPr>
              <a:t>was</a:t>
            </a:r>
            <a:r>
              <a:rPr lang="en-GB" sz="1200" b="1" dirty="0">
                <a:latin typeface="Arial" panose="020B0604020202020204" pitchFamily="34" charset="0"/>
                <a:cs typeface="Arial" panose="020B0604020202020204" pitchFamily="34" charset="0"/>
              </a:rPr>
              <a:t> 21 July </a:t>
            </a:r>
            <a:r>
              <a:rPr lang="en-GB" sz="1200" dirty="0">
                <a:latin typeface="Arial" panose="020B0604020202020204" pitchFamily="34" charset="0"/>
                <a:cs typeface="Arial" panose="020B0604020202020204" pitchFamily="34" charset="0"/>
              </a:rPr>
              <a:t>and as of 9</a:t>
            </a:r>
            <a:r>
              <a:rPr lang="en-GB" sz="1200" baseline="30000" dirty="0">
                <a:latin typeface="Arial" panose="020B0604020202020204" pitchFamily="34" charset="0"/>
                <a:cs typeface="Arial" panose="020B0604020202020204" pitchFamily="34" charset="0"/>
              </a:rPr>
              <a:t>th</a:t>
            </a:r>
            <a:r>
              <a:rPr lang="en-GB" sz="1200" dirty="0">
                <a:latin typeface="Arial" panose="020B0604020202020204" pitchFamily="34" charset="0"/>
                <a:cs typeface="Arial" panose="020B0604020202020204" pitchFamily="34" charset="0"/>
              </a:rPr>
              <a:t> August we received:</a:t>
            </a:r>
          </a:p>
          <a:p>
            <a:pPr marL="742950" lvl="1" indent="-285750">
              <a:spcBef>
                <a:spcPts val="600"/>
              </a:spcBef>
              <a:spcAft>
                <a:spcPts val="600"/>
              </a:spcAft>
              <a:buClr>
                <a:schemeClr val="tx2"/>
              </a:buClr>
              <a:buFont typeface="Courier New" panose="02070309020205020404" pitchFamily="49" charset="0"/>
              <a:buChar char="o"/>
            </a:pPr>
            <a:r>
              <a:rPr lang="en-GB" sz="1200" b="1" dirty="0">
                <a:latin typeface="Arial" panose="020B0604020202020204" pitchFamily="34" charset="0"/>
                <a:cs typeface="Arial" panose="020B0604020202020204" pitchFamily="34" charset="0"/>
              </a:rPr>
              <a:t>100% </a:t>
            </a:r>
            <a:r>
              <a:rPr lang="en-GB" sz="1200" dirty="0">
                <a:latin typeface="Arial" panose="020B0604020202020204" pitchFamily="34" charset="0"/>
                <a:cs typeface="Arial" panose="020B0604020202020204" pitchFamily="34" charset="0"/>
              </a:rPr>
              <a:t>returns in </a:t>
            </a:r>
            <a:r>
              <a:rPr lang="en-GB" sz="1200" b="1" dirty="0">
                <a:latin typeface="Arial" panose="020B0604020202020204" pitchFamily="34" charset="0"/>
                <a:cs typeface="Arial" panose="020B0604020202020204" pitchFamily="34" charset="0"/>
              </a:rPr>
              <a:t>North East and Yorkshire and North West</a:t>
            </a:r>
          </a:p>
          <a:p>
            <a:pPr marL="742950" lvl="1" indent="-285750">
              <a:spcBef>
                <a:spcPts val="600"/>
              </a:spcBef>
              <a:spcAft>
                <a:spcPts val="600"/>
              </a:spcAft>
              <a:buClr>
                <a:schemeClr val="tx2"/>
              </a:buClr>
              <a:buFont typeface="Courier New" panose="02070309020205020404" pitchFamily="49" charset="0"/>
              <a:buChar char="o"/>
            </a:pPr>
            <a:r>
              <a:rPr lang="en-GB" sz="1200" b="1" dirty="0">
                <a:latin typeface="Arial" panose="020B0604020202020204" pitchFamily="34" charset="0"/>
                <a:cs typeface="Arial" panose="020B0604020202020204" pitchFamily="34" charset="0"/>
              </a:rPr>
              <a:t>14% </a:t>
            </a:r>
            <a:r>
              <a:rPr lang="en-GB" sz="1200" dirty="0">
                <a:latin typeface="Arial" panose="020B0604020202020204" pitchFamily="34" charset="0"/>
                <a:cs typeface="Arial" panose="020B0604020202020204" pitchFamily="34" charset="0"/>
              </a:rPr>
              <a:t>return in </a:t>
            </a:r>
            <a:r>
              <a:rPr lang="en-GB" sz="1200" b="1" dirty="0">
                <a:latin typeface="Arial" panose="020B0604020202020204" pitchFamily="34" charset="0"/>
                <a:cs typeface="Arial" panose="020B0604020202020204" pitchFamily="34" charset="0"/>
              </a:rPr>
              <a:t>South West </a:t>
            </a:r>
            <a:r>
              <a:rPr lang="en-GB" sz="1200" dirty="0">
                <a:latin typeface="Arial" panose="020B0604020202020204" pitchFamily="34" charset="0"/>
                <a:cs typeface="Arial" panose="020B0604020202020204" pitchFamily="34" charset="0"/>
              </a:rPr>
              <a:t>and </a:t>
            </a:r>
            <a:r>
              <a:rPr lang="en-GB" sz="1200" b="1" dirty="0">
                <a:latin typeface="Arial" panose="020B0604020202020204" pitchFamily="34" charset="0"/>
                <a:cs typeface="Arial" panose="020B0604020202020204" pitchFamily="34" charset="0"/>
              </a:rPr>
              <a:t>17%</a:t>
            </a:r>
            <a:r>
              <a:rPr lang="en-GB" sz="1200" dirty="0">
                <a:latin typeface="Arial" panose="020B0604020202020204" pitchFamily="34" charset="0"/>
                <a:cs typeface="Arial" panose="020B0604020202020204" pitchFamily="34" charset="0"/>
              </a:rPr>
              <a:t> return in </a:t>
            </a:r>
            <a:r>
              <a:rPr lang="en-GB" sz="1200" b="1" dirty="0">
                <a:latin typeface="Arial" panose="020B0604020202020204" pitchFamily="34" charset="0"/>
                <a:cs typeface="Arial" panose="020B0604020202020204" pitchFamily="34" charset="0"/>
              </a:rPr>
              <a:t>South East</a:t>
            </a:r>
          </a:p>
        </p:txBody>
      </p:sp>
      <p:graphicFrame>
        <p:nvGraphicFramePr>
          <p:cNvPr id="89" name="Chart 88">
            <a:extLst>
              <a:ext uri="{FF2B5EF4-FFF2-40B4-BE49-F238E27FC236}">
                <a16:creationId xmlns:a16="http://schemas.microsoft.com/office/drawing/2014/main" id="{EEAD1963-B90F-4781-B0F0-1D195E4A7879}"/>
              </a:ext>
            </a:extLst>
          </p:cNvPr>
          <p:cNvGraphicFramePr/>
          <p:nvPr>
            <p:custDataLst>
              <p:tags r:id="rId3"/>
            </p:custDataLst>
          </p:nvPr>
        </p:nvGraphicFramePr>
        <p:xfrm>
          <a:off x="6340475" y="1428750"/>
          <a:ext cx="5529263" cy="2014538"/>
        </p:xfrm>
        <a:graphic>
          <a:graphicData uri="http://schemas.openxmlformats.org/drawingml/2006/chart">
            <c:chart xmlns:c="http://schemas.openxmlformats.org/drawingml/2006/chart" xmlns:r="http://schemas.openxmlformats.org/officeDocument/2006/relationships" r:id="rId71"/>
          </a:graphicData>
        </a:graphic>
      </p:graphicFrame>
      <p:sp>
        <p:nvSpPr>
          <p:cNvPr id="133" name="Text Placeholder 2">
            <a:extLst>
              <a:ext uri="{FF2B5EF4-FFF2-40B4-BE49-F238E27FC236}">
                <a16:creationId xmlns:a16="http://schemas.microsoft.com/office/drawing/2014/main" id="{FE06ACFE-E4D6-411B-9ADC-FFC9D7DBBDF4}"/>
              </a:ext>
            </a:extLst>
          </p:cNvPr>
          <p:cNvSpPr>
            <a:spLocks noGrp="1"/>
          </p:cNvSpPr>
          <p:nvPr>
            <p:custDataLst>
              <p:tags r:id="rId4"/>
            </p:custDataLst>
          </p:nvPr>
        </p:nvSpPr>
        <p:spPr bwMode="gray">
          <a:xfrm>
            <a:off x="6613525" y="3100388"/>
            <a:ext cx="385763" cy="301625"/>
          </a:xfrm>
          <a:prstGeom prst="rect">
            <a:avLst/>
          </a:prstGeom>
          <a:solidFill>
            <a:srgbClr val="C0C0C0"/>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5935DAC-E980-479C-9E14-1517BBB75F8D}" type="datetime'''''''''1''5''''1'''''''''">
              <a:rPr lang="en-GB" altLang="en-US" sz="1100" smtClean="0"/>
              <a:pPr marL="0" indent="0" algn="ctr">
                <a:spcBef>
                  <a:spcPct val="0"/>
                </a:spcBef>
                <a:spcAft>
                  <a:spcPct val="0"/>
                </a:spcAft>
                <a:buNone/>
              </a:pPr>
              <a:t>151</a:t>
            </a:fld>
            <a:br>
              <a:rPr lang="en-GB" altLang="en-US" sz="1100"/>
            </a:br>
            <a:r>
              <a:rPr lang="en-GB" altLang="en-US" sz="1100"/>
              <a:t>(</a:t>
            </a:r>
            <a:fld id="{D2EB5E42-531C-4E2D-90FB-953208151D8F}" type="datetime'''''''''2''''''3''''''''''''''%'''''''''''''''''''''''''''''''">
              <a:rPr lang="en-GB" altLang="en-US" sz="1100" smtClean="0"/>
              <a:pPr marL="0" indent="0" algn="ctr">
                <a:spcBef>
                  <a:spcPct val="0"/>
                </a:spcBef>
                <a:spcAft>
                  <a:spcPct val="0"/>
                </a:spcAft>
                <a:buNone/>
              </a:pPr>
              <a:t>23%</a:t>
            </a:fld>
            <a:r>
              <a:rPr lang="en-GB" altLang="en-US" sz="1100"/>
              <a:t>)</a:t>
            </a:r>
            <a:endParaRPr lang="en-GB" sz="1100"/>
          </a:p>
        </p:txBody>
      </p:sp>
      <p:sp>
        <p:nvSpPr>
          <p:cNvPr id="131" name="Text Placeholder 2">
            <a:extLst>
              <a:ext uri="{FF2B5EF4-FFF2-40B4-BE49-F238E27FC236}">
                <a16:creationId xmlns:a16="http://schemas.microsoft.com/office/drawing/2014/main" id="{FE06ACFE-E4D6-411B-9ADC-FFC9D7DBBDF4}"/>
              </a:ext>
            </a:extLst>
          </p:cNvPr>
          <p:cNvSpPr>
            <a:spLocks noGrp="1"/>
          </p:cNvSpPr>
          <p:nvPr>
            <p:custDataLst>
              <p:tags r:id="rId5"/>
            </p:custDataLst>
          </p:nvPr>
        </p:nvSpPr>
        <p:spPr bwMode="gray">
          <a:xfrm>
            <a:off x="6613525" y="2620963"/>
            <a:ext cx="385763" cy="301625"/>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A5B952E-7B19-4679-8D38-DFB63186BFF1}" type="datetime'''''''''5''''''''''''''''''''''''''''0''''''''''''9'''''">
              <a:rPr lang="en-GB" altLang="en-US" sz="1100" smtClean="0">
                <a:solidFill>
                  <a:schemeClr val="bg1"/>
                </a:solidFill>
              </a:rPr>
              <a:pPr marL="0" indent="0" algn="ctr">
                <a:spcBef>
                  <a:spcPct val="0"/>
                </a:spcBef>
                <a:spcAft>
                  <a:spcPct val="0"/>
                </a:spcAft>
                <a:buNone/>
              </a:pPr>
              <a:t>509</a:t>
            </a:fld>
            <a:br>
              <a:rPr lang="en-GB" altLang="en-US" sz="1100">
                <a:solidFill>
                  <a:schemeClr val="bg1"/>
                </a:solidFill>
              </a:rPr>
            </a:br>
            <a:r>
              <a:rPr lang="en-GB" altLang="en-US" sz="1100">
                <a:solidFill>
                  <a:schemeClr val="bg1"/>
                </a:solidFill>
              </a:rPr>
              <a:t>(</a:t>
            </a:r>
            <a:fld id="{8AF824CC-4D6F-4FE8-BCBE-0F205E815EA0}" type="datetime'77''''''''''''''''''''''''''''''''''''''''''''%'''''''''''''''">
              <a:rPr lang="en-GB" altLang="en-US" sz="1100" smtClean="0">
                <a:solidFill>
                  <a:schemeClr val="bg1"/>
                </a:solidFill>
              </a:rPr>
              <a:pPr marL="0" indent="0" algn="ctr">
                <a:spcBef>
                  <a:spcPct val="0"/>
                </a:spcBef>
                <a:spcAft>
                  <a:spcPct val="0"/>
                </a:spcAft>
                <a:buNone/>
              </a:pPr>
              <a:t>77%</a:t>
            </a:fld>
            <a:r>
              <a:rPr lang="en-GB" altLang="en-US" sz="1100">
                <a:solidFill>
                  <a:schemeClr val="bg1"/>
                </a:solidFill>
              </a:rPr>
              <a:t>)</a:t>
            </a:r>
            <a:endParaRPr lang="en-GB" sz="1100">
              <a:solidFill>
                <a:schemeClr val="bg1"/>
              </a:solidFill>
            </a:endParaRPr>
          </a:p>
        </p:txBody>
      </p:sp>
      <p:sp>
        <p:nvSpPr>
          <p:cNvPr id="122" name="Text Placeholder 2">
            <a:extLst>
              <a:ext uri="{FF2B5EF4-FFF2-40B4-BE49-F238E27FC236}">
                <a16:creationId xmlns:a16="http://schemas.microsoft.com/office/drawing/2014/main" id="{A5511EE7-A716-49D0-8832-C0448428F00D}"/>
              </a:ext>
            </a:extLst>
          </p:cNvPr>
          <p:cNvSpPr>
            <a:spLocks noGrp="1"/>
          </p:cNvSpPr>
          <p:nvPr>
            <p:custDataLst>
              <p:tags r:id="rId6"/>
            </p:custDataLst>
          </p:nvPr>
        </p:nvSpPr>
        <p:spPr bwMode="gray">
          <a:xfrm>
            <a:off x="7380288" y="2611438"/>
            <a:ext cx="385763" cy="301625"/>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A31A0EE-81B1-4B58-BD04-14E628A1E6BF}" type="datetime'''822'''''''''''''''''''''''''''''''''''''''''''''">
              <a:rPr lang="en-GB" altLang="en-US" sz="1100" smtClean="0"/>
              <a:pPr/>
              <a:t>822</a:t>
            </a:fld>
            <a:br>
              <a:rPr lang="en-GB" altLang="en-US" sz="1100"/>
            </a:br>
            <a:r>
              <a:rPr lang="en-GB" altLang="en-US" sz="1100"/>
              <a:t>(</a:t>
            </a:r>
            <a:fld id="{4D969213-CB28-4B5D-B223-CD4AC1CE55D0}" type="datetime'''''''''''''''7''0''''''''''''''''''''''''%'''''''''''''">
              <a:rPr lang="en-GB" altLang="en-US" sz="1100" smtClean="0"/>
              <a:pPr marL="0" indent="0" algn="ctr">
                <a:spcBef>
                  <a:spcPct val="0"/>
                </a:spcBef>
                <a:spcAft>
                  <a:spcPct val="0"/>
                </a:spcAft>
                <a:buNone/>
              </a:pPr>
              <a:t>70%</a:t>
            </a:fld>
            <a:r>
              <a:rPr lang="en-GB" altLang="en-US" sz="1100"/>
              <a:t>)</a:t>
            </a:r>
            <a:endParaRPr lang="en-GB" sz="1100"/>
          </a:p>
        </p:txBody>
      </p:sp>
      <p:sp>
        <p:nvSpPr>
          <p:cNvPr id="27" name="Text Placeholder 2">
            <a:extLst>
              <a:ext uri="{FF2B5EF4-FFF2-40B4-BE49-F238E27FC236}">
                <a16:creationId xmlns:a16="http://schemas.microsoft.com/office/drawing/2014/main" id="{FE06ACFE-E4D6-411B-9ADC-FFC9D7DBBDF4}"/>
              </a:ext>
            </a:extLst>
          </p:cNvPr>
          <p:cNvSpPr>
            <a:spLocks noGrp="1"/>
          </p:cNvSpPr>
          <p:nvPr>
            <p:custDataLst>
              <p:tags r:id="rId7"/>
            </p:custDataLst>
          </p:nvPr>
        </p:nvSpPr>
        <p:spPr bwMode="auto">
          <a:xfrm>
            <a:off x="6553200" y="3452813"/>
            <a:ext cx="50482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DA3B292-1432-443F-B6FB-F018029851A7}" type="datetime'E''''as''''''''''''''''''t ''o''''f Eng''l''''''''a''n''d'''">
              <a:rPr lang="en-GB" altLang="en-US" sz="1200" smtClean="0"/>
              <a:pPr marL="0" indent="0" algn="ctr">
                <a:spcBef>
                  <a:spcPct val="0"/>
                </a:spcBef>
                <a:spcAft>
                  <a:spcPct val="0"/>
                </a:spcAft>
                <a:buNone/>
              </a:pPr>
              <a:t>East of England</a:t>
            </a:fld>
            <a:endParaRPr lang="en-GB" sz="1200"/>
          </a:p>
        </p:txBody>
      </p:sp>
      <p:sp>
        <p:nvSpPr>
          <p:cNvPr id="130" name="Text Placeholder 2">
            <a:extLst>
              <a:ext uri="{FF2B5EF4-FFF2-40B4-BE49-F238E27FC236}">
                <a16:creationId xmlns:a16="http://schemas.microsoft.com/office/drawing/2014/main" id="{FE06ACFE-E4D6-411B-9ADC-FFC9D7DBBDF4}"/>
              </a:ext>
            </a:extLst>
          </p:cNvPr>
          <p:cNvSpPr>
            <a:spLocks noGrp="1"/>
          </p:cNvSpPr>
          <p:nvPr>
            <p:custDataLst>
              <p:tags r:id="rId8"/>
            </p:custDataLst>
          </p:nvPr>
        </p:nvSpPr>
        <p:spPr bwMode="gray">
          <a:xfrm>
            <a:off x="8145463" y="1500188"/>
            <a:ext cx="385763" cy="301625"/>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8427EC7-C8DE-42B8-A3C5-226C5560EC3A}" type="datetime'''''''''''''''''1''''''''''9''''3'''''''''''''''">
              <a:rPr lang="en-GB" altLang="en-US" sz="1100" smtClean="0">
                <a:solidFill>
                  <a:schemeClr val="bg1"/>
                </a:solidFill>
                <a:effectLst/>
              </a:rPr>
              <a:pPr marL="0" indent="0" algn="ctr">
                <a:spcBef>
                  <a:spcPct val="0"/>
                </a:spcBef>
                <a:spcAft>
                  <a:spcPct val="0"/>
                </a:spcAft>
                <a:buNone/>
              </a:pPr>
              <a:t>193</a:t>
            </a:fld>
            <a:br>
              <a:rPr lang="en-GB" altLang="en-US" sz="1100">
                <a:solidFill>
                  <a:schemeClr val="bg1"/>
                </a:solidFill>
                <a:effectLst/>
              </a:rPr>
            </a:br>
            <a:r>
              <a:rPr lang="en-GB" altLang="en-US" sz="1100">
                <a:solidFill>
                  <a:schemeClr val="bg1"/>
                </a:solidFill>
                <a:effectLst/>
              </a:rPr>
              <a:t>(</a:t>
            </a:r>
            <a:fld id="{7D5CC407-B89D-419A-8B19-BA7BF11F8B94}" type="datetime'''''''''1''''''''5''''''%'''''''''''''''''''''''''''">
              <a:rPr lang="en-GB" altLang="en-US" sz="1100" smtClean="0">
                <a:solidFill>
                  <a:schemeClr val="bg1"/>
                </a:solidFill>
                <a:effectLst/>
              </a:rPr>
              <a:pPr marL="0" indent="0" algn="ctr">
                <a:spcBef>
                  <a:spcPct val="0"/>
                </a:spcBef>
                <a:spcAft>
                  <a:spcPct val="0"/>
                </a:spcAft>
                <a:buNone/>
              </a:pPr>
              <a:t>15%</a:t>
            </a:fld>
            <a:r>
              <a:rPr lang="en-GB" sz="1100">
                <a:solidFill>
                  <a:schemeClr val="bg1"/>
                </a:solidFill>
              </a:rPr>
              <a:t>)</a:t>
            </a:r>
          </a:p>
        </p:txBody>
      </p:sp>
      <p:sp>
        <p:nvSpPr>
          <p:cNvPr id="87" name="Text Placeholder 2">
            <a:extLst>
              <a:ext uri="{FF2B5EF4-FFF2-40B4-BE49-F238E27FC236}">
                <a16:creationId xmlns:a16="http://schemas.microsoft.com/office/drawing/2014/main" id="{8F962B88-2F08-4E9C-8001-8570B7DD2FF1}"/>
              </a:ext>
            </a:extLst>
          </p:cNvPr>
          <p:cNvSpPr>
            <a:spLocks noGrp="1"/>
          </p:cNvSpPr>
          <p:nvPr>
            <p:custDataLst>
              <p:tags r:id="rId9"/>
            </p:custDataLst>
          </p:nvPr>
        </p:nvSpPr>
        <p:spPr bwMode="gray">
          <a:xfrm>
            <a:off x="10480675" y="2063750"/>
            <a:ext cx="314325" cy="301625"/>
          </a:xfrm>
          <a:prstGeom prst="rect">
            <a:avLst/>
          </a:prstGeom>
          <a:solidFill>
            <a:schemeClr val="accent6"/>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D60D32F-0E43-4CDF-92DB-C5CE405B03F1}" type="datetime'''''''''''''71'''''''''''">
              <a:rPr lang="en-GB" altLang="en-US" sz="1100" smtClean="0">
                <a:solidFill>
                  <a:schemeClr val="bg1"/>
                </a:solidFill>
              </a:rPr>
              <a:pPr marL="0" indent="0" algn="ctr">
                <a:spcBef>
                  <a:spcPct val="0"/>
                </a:spcBef>
                <a:spcAft>
                  <a:spcPct val="0"/>
                </a:spcAft>
                <a:buNone/>
              </a:pPr>
              <a:t>71</a:t>
            </a:fld>
            <a:br>
              <a:rPr lang="en-GB" altLang="en-US" sz="1100">
                <a:solidFill>
                  <a:schemeClr val="bg1"/>
                </a:solidFill>
              </a:rPr>
            </a:br>
            <a:r>
              <a:rPr lang="en-GB" altLang="en-US" sz="1100">
                <a:solidFill>
                  <a:schemeClr val="bg1"/>
                </a:solidFill>
              </a:rPr>
              <a:t>(</a:t>
            </a:r>
            <a:fld id="{78BF4C2B-9BD5-4948-89C7-09ED76FD6F82}" type="datetime'''''''''''''''''''''''''''''''''''''''''9%'''''''''''''''''">
              <a:rPr lang="en-GB" altLang="en-US" sz="1100" smtClean="0">
                <a:solidFill>
                  <a:schemeClr val="bg1"/>
                </a:solidFill>
              </a:rPr>
              <a:pPr marL="0" indent="0" algn="ctr">
                <a:spcBef>
                  <a:spcPct val="0"/>
                </a:spcBef>
                <a:spcAft>
                  <a:spcPct val="0"/>
                </a:spcAft>
                <a:buNone/>
              </a:pPr>
              <a:t>9%</a:t>
            </a:fld>
            <a:r>
              <a:rPr lang="en-GB" sz="1100">
                <a:solidFill>
                  <a:schemeClr val="bg1"/>
                </a:solidFill>
              </a:rPr>
              <a:t>)</a:t>
            </a:r>
          </a:p>
        </p:txBody>
      </p:sp>
      <p:sp>
        <p:nvSpPr>
          <p:cNvPr id="43" name="Text Placeholder 2">
            <a:extLst>
              <a:ext uri="{FF2B5EF4-FFF2-40B4-BE49-F238E27FC236}">
                <a16:creationId xmlns:a16="http://schemas.microsoft.com/office/drawing/2014/main" id="{84E0CD86-46C3-48E8-986F-4808CAFB153C}"/>
              </a:ext>
            </a:extLst>
          </p:cNvPr>
          <p:cNvSpPr>
            <a:spLocks noGrp="1"/>
          </p:cNvSpPr>
          <p:nvPr>
            <p:custDataLst>
              <p:tags r:id="rId10"/>
            </p:custDataLst>
          </p:nvPr>
        </p:nvSpPr>
        <p:spPr bwMode="auto">
          <a:xfrm>
            <a:off x="7334250" y="3452813"/>
            <a:ext cx="4762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6B2706E-CE7D-4298-BE28-C871E202A932}" type="datetime'L''''''''''''o''n''''d''''''''''''''''o''''''''''''''''n'''''">
              <a:rPr lang="en-GB" altLang="en-US" sz="1200" smtClean="0"/>
              <a:pPr marL="0" indent="0" algn="ctr">
                <a:spcBef>
                  <a:spcPct val="0"/>
                </a:spcBef>
                <a:spcAft>
                  <a:spcPct val="0"/>
                </a:spcAft>
                <a:buNone/>
              </a:pPr>
              <a:t>London</a:t>
            </a:fld>
            <a:endParaRPr lang="en-GB" sz="1200"/>
          </a:p>
        </p:txBody>
      </p:sp>
      <p:sp>
        <p:nvSpPr>
          <p:cNvPr id="120" name="Text Placeholder 2">
            <a:extLst>
              <a:ext uri="{FF2B5EF4-FFF2-40B4-BE49-F238E27FC236}">
                <a16:creationId xmlns:a16="http://schemas.microsoft.com/office/drawing/2014/main" id="{B52511CE-80A6-4F3B-A56F-8DE48FBB7EA1}"/>
              </a:ext>
            </a:extLst>
          </p:cNvPr>
          <p:cNvSpPr>
            <a:spLocks noGrp="1"/>
          </p:cNvSpPr>
          <p:nvPr>
            <p:custDataLst>
              <p:tags r:id="rId11"/>
            </p:custDataLst>
          </p:nvPr>
        </p:nvSpPr>
        <p:spPr bwMode="gray">
          <a:xfrm>
            <a:off x="7380288" y="1760538"/>
            <a:ext cx="385763" cy="301625"/>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91B4D1D-6DE5-4618-8839-5003AD171FD5}" type="datetime'''''''''''''''3''''''5''''''''''''''''''0'''''''''">
              <a:rPr lang="en-GB" altLang="en-US" sz="1100" smtClean="0">
                <a:solidFill>
                  <a:schemeClr val="bg1"/>
                </a:solidFill>
              </a:rPr>
              <a:pPr/>
              <a:t>350</a:t>
            </a:fld>
            <a:br>
              <a:rPr lang="en-GB" altLang="en-US" sz="1100">
                <a:solidFill>
                  <a:schemeClr val="bg1"/>
                </a:solidFill>
              </a:rPr>
            </a:br>
            <a:r>
              <a:rPr lang="en-GB" altLang="en-US" sz="1100">
                <a:solidFill>
                  <a:schemeClr val="bg1"/>
                </a:solidFill>
              </a:rPr>
              <a:t>(</a:t>
            </a:r>
            <a:fld id="{241F6019-985F-4A59-B990-6A07AED339DF}" type="datetime'''''''''''''''''''30''''''''''''''''''''''%'''">
              <a:rPr lang="en-GB" altLang="en-US" sz="1100" smtClean="0">
                <a:solidFill>
                  <a:schemeClr val="bg1"/>
                </a:solidFill>
              </a:rPr>
              <a:pPr marL="0" indent="0" algn="ctr">
                <a:spcBef>
                  <a:spcPct val="0"/>
                </a:spcBef>
                <a:spcAft>
                  <a:spcPct val="0"/>
                </a:spcAft>
                <a:buNone/>
              </a:pPr>
              <a:t>30%</a:t>
            </a:fld>
            <a:r>
              <a:rPr lang="en-GB" altLang="en-US" sz="1100">
                <a:solidFill>
                  <a:schemeClr val="bg1"/>
                </a:solidFill>
              </a:rPr>
              <a:t>)</a:t>
            </a:r>
            <a:endParaRPr lang="en-GB" sz="1100">
              <a:solidFill>
                <a:schemeClr val="bg1"/>
              </a:solidFill>
            </a:endParaRPr>
          </a:p>
        </p:txBody>
      </p:sp>
      <p:sp>
        <p:nvSpPr>
          <p:cNvPr id="263" name="Text Placeholder 2">
            <a:extLst>
              <a:ext uri="{FF2B5EF4-FFF2-40B4-BE49-F238E27FC236}">
                <a16:creationId xmlns:a16="http://schemas.microsoft.com/office/drawing/2014/main" id="{FF178BC8-0479-47C9-9E47-947978C9CC01}"/>
              </a:ext>
            </a:extLst>
          </p:cNvPr>
          <p:cNvSpPr>
            <a:spLocks noGrp="1"/>
          </p:cNvSpPr>
          <p:nvPr>
            <p:custDataLst>
              <p:tags r:id="rId12"/>
            </p:custDataLst>
          </p:nvPr>
        </p:nvSpPr>
        <p:spPr bwMode="gray">
          <a:xfrm>
            <a:off x="8145463" y="2425700"/>
            <a:ext cx="385763" cy="301625"/>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036C1FA-D6B2-4C01-BC4C-E487BD608DE4}" type="datetime'''1'''''',''''0''''7''''''9'''''''">
              <a:rPr lang="en-GB" altLang="en-US" sz="1100" smtClean="0"/>
              <a:pPr marL="0" indent="0" algn="ctr">
                <a:spcBef>
                  <a:spcPct val="0"/>
                </a:spcBef>
                <a:spcAft>
                  <a:spcPct val="0"/>
                </a:spcAft>
                <a:buNone/>
              </a:pPr>
              <a:t>1,079</a:t>
            </a:fld>
            <a:br>
              <a:rPr lang="en-GB" altLang="en-US" sz="1100"/>
            </a:br>
            <a:r>
              <a:rPr lang="en-GB" altLang="en-US" sz="1100"/>
              <a:t>(</a:t>
            </a:r>
            <a:fld id="{D826224B-5801-4601-96A3-7BE443D44B7D}" type="datetime'''''''8''''''5''%'''''''''''''">
              <a:rPr lang="en-GB" altLang="en-US" sz="1100" smtClean="0"/>
              <a:pPr marL="0" indent="0" algn="ctr">
                <a:spcBef>
                  <a:spcPct val="0"/>
                </a:spcBef>
                <a:spcAft>
                  <a:spcPct val="0"/>
                </a:spcAft>
                <a:buNone/>
              </a:pPr>
              <a:t>85%</a:t>
            </a:fld>
            <a:r>
              <a:rPr lang="en-GB" altLang="en-US" sz="1100"/>
              <a:t>)</a:t>
            </a:r>
            <a:endParaRPr lang="en-GB" sz="1100"/>
          </a:p>
        </p:txBody>
      </p:sp>
      <p:sp>
        <p:nvSpPr>
          <p:cNvPr id="92" name="Text Placeholder 2">
            <a:extLst>
              <a:ext uri="{FF2B5EF4-FFF2-40B4-BE49-F238E27FC236}">
                <a16:creationId xmlns:a16="http://schemas.microsoft.com/office/drawing/2014/main" id="{DEAC1D32-B008-40C0-AC71-9A33DBAD8C00}"/>
              </a:ext>
            </a:extLst>
          </p:cNvPr>
          <p:cNvSpPr>
            <a:spLocks noGrp="1"/>
          </p:cNvSpPr>
          <p:nvPr>
            <p:custDataLst>
              <p:tags r:id="rId13"/>
            </p:custDataLst>
          </p:nvPr>
        </p:nvSpPr>
        <p:spPr bwMode="gray">
          <a:xfrm>
            <a:off x="11210925" y="2463800"/>
            <a:ext cx="385763" cy="301625"/>
          </a:xfrm>
          <a:prstGeom prst="rect">
            <a:avLst/>
          </a:prstGeom>
          <a:solidFill>
            <a:schemeClr val="accent6"/>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D73EA54-DE2D-42A8-9F31-89F3087CE4E8}" type="datetime'6''''''''''9'''''''''''">
              <a:rPr lang="en-GB" altLang="en-US" sz="1100" smtClean="0">
                <a:solidFill>
                  <a:schemeClr val="bg1"/>
                </a:solidFill>
                <a:effectLst/>
              </a:rPr>
              <a:pPr marL="0" indent="0" algn="ctr">
                <a:spcBef>
                  <a:spcPct val="0"/>
                </a:spcBef>
                <a:spcAft>
                  <a:spcPct val="0"/>
                </a:spcAft>
                <a:buNone/>
              </a:pPr>
              <a:t>69</a:t>
            </a:fld>
            <a:br>
              <a:rPr lang="en-GB" altLang="en-US" sz="1100">
                <a:solidFill>
                  <a:schemeClr val="bg1"/>
                </a:solidFill>
              </a:rPr>
            </a:br>
            <a:r>
              <a:rPr lang="en-GB" altLang="en-US" sz="1100">
                <a:solidFill>
                  <a:schemeClr val="bg1"/>
                </a:solidFill>
              </a:rPr>
              <a:t>(</a:t>
            </a:r>
            <a:fld id="{350A999C-AD89-46C5-BE71-80B2745F3361}" type="datetime'''''''''''''''''''''1''''''''''''3''''''''''''''''''''''''%'''">
              <a:rPr lang="en-GB" altLang="en-US" sz="1100" smtClean="0">
                <a:solidFill>
                  <a:schemeClr val="bg1"/>
                </a:solidFill>
                <a:effectLst/>
              </a:rPr>
              <a:pPr marL="0" indent="0" algn="ctr">
                <a:spcBef>
                  <a:spcPct val="0"/>
                </a:spcBef>
                <a:spcAft>
                  <a:spcPct val="0"/>
                </a:spcAft>
                <a:buNone/>
              </a:pPr>
              <a:t>13%</a:t>
            </a:fld>
            <a:r>
              <a:rPr lang="en-GB" altLang="en-US" sz="1100">
                <a:solidFill>
                  <a:schemeClr val="bg1"/>
                </a:solidFill>
              </a:rPr>
              <a:t>)</a:t>
            </a:r>
            <a:endParaRPr lang="en-GB" sz="1100">
              <a:solidFill>
                <a:schemeClr val="bg1"/>
              </a:solidFill>
            </a:endParaRPr>
          </a:p>
        </p:txBody>
      </p:sp>
      <p:sp>
        <p:nvSpPr>
          <p:cNvPr id="45" name="Text Placeholder 2">
            <a:extLst>
              <a:ext uri="{FF2B5EF4-FFF2-40B4-BE49-F238E27FC236}">
                <a16:creationId xmlns:a16="http://schemas.microsoft.com/office/drawing/2014/main" id="{29796A73-4FFF-4D52-AB6F-E8D1DD49894A}"/>
              </a:ext>
            </a:extLst>
          </p:cNvPr>
          <p:cNvSpPr>
            <a:spLocks noGrp="1"/>
          </p:cNvSpPr>
          <p:nvPr>
            <p:custDataLst>
              <p:tags r:id="rId14"/>
            </p:custDataLst>
          </p:nvPr>
        </p:nvSpPr>
        <p:spPr bwMode="auto">
          <a:xfrm>
            <a:off x="8045450" y="3452813"/>
            <a:ext cx="5842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1780E84-942C-42D9-ADCC-1D2B12B86B90}" type="datetime'M''i''''''''''''d''l''a''''n''d''''''''''''s'''''">
              <a:rPr lang="en-GB" altLang="en-US" sz="1200" smtClean="0"/>
              <a:pPr marL="0" indent="0" algn="ctr">
                <a:spcBef>
                  <a:spcPct val="0"/>
                </a:spcBef>
                <a:spcAft>
                  <a:spcPct val="0"/>
                </a:spcAft>
                <a:buNone/>
              </a:pPr>
              <a:t>Midlands</a:t>
            </a:fld>
            <a:endParaRPr lang="en-GB" sz="1200"/>
          </a:p>
        </p:txBody>
      </p:sp>
      <p:sp>
        <p:nvSpPr>
          <p:cNvPr id="101" name="Text Placeholder 2">
            <a:extLst>
              <a:ext uri="{FF2B5EF4-FFF2-40B4-BE49-F238E27FC236}">
                <a16:creationId xmlns:a16="http://schemas.microsoft.com/office/drawing/2014/main" id="{B867B6E2-CB5F-41F5-982D-F15211818015}"/>
              </a:ext>
            </a:extLst>
          </p:cNvPr>
          <p:cNvSpPr>
            <a:spLocks noGrp="1"/>
          </p:cNvSpPr>
          <p:nvPr>
            <p:custDataLst>
              <p:tags r:id="rId15"/>
            </p:custDataLst>
          </p:nvPr>
        </p:nvSpPr>
        <p:spPr bwMode="gray">
          <a:xfrm>
            <a:off x="8912225" y="2406650"/>
            <a:ext cx="385763" cy="301625"/>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A629C01-F125-40B4-A0B2-1CA68B829748}" type="datetime'''''''''''''''''''''''''''''''''7''''''''''''3''''8'''">
              <a:rPr lang="en-GB" altLang="en-US" sz="1100" smtClean="0">
                <a:solidFill>
                  <a:schemeClr val="bg1"/>
                </a:solidFill>
              </a:rPr>
              <a:pPr marL="0" indent="0" algn="ctr">
                <a:spcBef>
                  <a:spcPct val="0"/>
                </a:spcBef>
                <a:spcAft>
                  <a:spcPct val="0"/>
                </a:spcAft>
                <a:buNone/>
              </a:pPr>
              <a:t>738</a:t>
            </a:fld>
            <a:br>
              <a:rPr lang="en-GB" altLang="en-US" sz="1100">
                <a:solidFill>
                  <a:schemeClr val="bg1"/>
                </a:solidFill>
              </a:rPr>
            </a:br>
            <a:r>
              <a:rPr lang="en-GB" altLang="en-US" sz="1100">
                <a:solidFill>
                  <a:schemeClr val="bg1"/>
                </a:solidFill>
              </a:rPr>
              <a:t>(</a:t>
            </a:r>
            <a:fld id="{2A71662B-FE79-44DB-BDA2-D94AF3B4115C}" type="datetime'''''''''''''''''''''''''''''''8''0''''''''''''''%'''''''''''''">
              <a:rPr lang="en-GB" altLang="en-US" sz="1100" smtClean="0">
                <a:solidFill>
                  <a:schemeClr val="bg1"/>
                </a:solidFill>
              </a:rPr>
              <a:pPr marL="0" indent="0" algn="ctr">
                <a:spcBef>
                  <a:spcPct val="0"/>
                </a:spcBef>
                <a:spcAft>
                  <a:spcPct val="0"/>
                </a:spcAft>
                <a:buNone/>
              </a:pPr>
              <a:t>80%</a:t>
            </a:fld>
            <a:r>
              <a:rPr lang="en-GB" altLang="en-US" sz="1100">
                <a:solidFill>
                  <a:schemeClr val="bg1"/>
                </a:solidFill>
              </a:rPr>
              <a:t>)</a:t>
            </a:r>
            <a:endParaRPr lang="en-GB" sz="1100">
              <a:solidFill>
                <a:schemeClr val="bg1"/>
              </a:solidFill>
            </a:endParaRPr>
          </a:p>
        </p:txBody>
      </p:sp>
      <p:sp>
        <p:nvSpPr>
          <p:cNvPr id="264" name="Text Placeholder 2">
            <a:extLst>
              <a:ext uri="{FF2B5EF4-FFF2-40B4-BE49-F238E27FC236}">
                <a16:creationId xmlns:a16="http://schemas.microsoft.com/office/drawing/2014/main" id="{0C35E196-ECA2-4BA3-807E-C814275F0292}"/>
              </a:ext>
            </a:extLst>
          </p:cNvPr>
          <p:cNvSpPr>
            <a:spLocks noGrp="1"/>
          </p:cNvSpPr>
          <p:nvPr>
            <p:custDataLst>
              <p:tags r:id="rId16"/>
            </p:custDataLst>
          </p:nvPr>
        </p:nvSpPr>
        <p:spPr bwMode="gray">
          <a:xfrm>
            <a:off x="8912225" y="3076575"/>
            <a:ext cx="385763" cy="301625"/>
          </a:xfrm>
          <a:prstGeom prst="rect">
            <a:avLst/>
          </a:prstGeom>
          <a:solidFill>
            <a:srgbClr val="C0C0C0"/>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CE7913D-8F62-4F74-9C47-7B6763CD7AFA}" type="datetime'''''''1''''''''''''8''''''''''''''''''''''3'''''''''''">
              <a:rPr lang="en-GB" altLang="en-US" sz="1100" smtClean="0"/>
              <a:pPr marL="0" indent="0" algn="ctr">
                <a:spcBef>
                  <a:spcPct val="0"/>
                </a:spcBef>
                <a:spcAft>
                  <a:spcPct val="0"/>
                </a:spcAft>
                <a:buNone/>
              </a:pPr>
              <a:t>183</a:t>
            </a:fld>
            <a:br>
              <a:rPr lang="en-GB" altLang="en-US" sz="1100"/>
            </a:br>
            <a:r>
              <a:rPr lang="en-GB" altLang="en-US" sz="1100"/>
              <a:t>(</a:t>
            </a:r>
            <a:fld id="{34479102-E93C-499D-A9C3-5886CE82B394}" type="datetime'''20''''''''''''''''%'''''''''''''''''''''''''">
              <a:rPr lang="en-GB" altLang="en-US" sz="1100" smtClean="0"/>
              <a:pPr marL="0" indent="0" algn="ctr">
                <a:spcBef>
                  <a:spcPct val="0"/>
                </a:spcBef>
                <a:spcAft>
                  <a:spcPct val="0"/>
                </a:spcAft>
                <a:buNone/>
              </a:pPr>
              <a:t>20%</a:t>
            </a:fld>
            <a:r>
              <a:rPr lang="en-GB" altLang="en-US" sz="1100"/>
              <a:t>)</a:t>
            </a:r>
            <a:endParaRPr lang="en-GB" sz="1100"/>
          </a:p>
        </p:txBody>
      </p:sp>
      <p:sp>
        <p:nvSpPr>
          <p:cNvPr id="48" name="Text Placeholder 2">
            <a:extLst>
              <a:ext uri="{FF2B5EF4-FFF2-40B4-BE49-F238E27FC236}">
                <a16:creationId xmlns:a16="http://schemas.microsoft.com/office/drawing/2014/main" id="{8CAB7144-D34C-49B0-A251-D88449F0EE5B}"/>
              </a:ext>
            </a:extLst>
          </p:cNvPr>
          <p:cNvSpPr>
            <a:spLocks noGrp="1"/>
          </p:cNvSpPr>
          <p:nvPr>
            <p:custDataLst>
              <p:tags r:id="rId17"/>
            </p:custDataLst>
          </p:nvPr>
        </p:nvSpPr>
        <p:spPr bwMode="auto">
          <a:xfrm>
            <a:off x="8815388" y="3452813"/>
            <a:ext cx="579438" cy="4953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4A270E4-39B3-46DD-8967-C3989AFA6176}" type="datetime'''No''rt''h ''Ea''s''''''''''t'' and ''Y''o''r''k''s''''hire'">
              <a:rPr lang="en-GB" altLang="en-US" sz="1200" smtClean="0"/>
              <a:pPr marL="0" indent="0" algn="ctr">
                <a:spcBef>
                  <a:spcPct val="0"/>
                </a:spcBef>
                <a:spcAft>
                  <a:spcPct val="0"/>
                </a:spcAft>
                <a:buNone/>
              </a:pPr>
              <a:t>North East and Yorkshire</a:t>
            </a:fld>
            <a:endParaRPr lang="en-GB" sz="1200"/>
          </a:p>
        </p:txBody>
      </p:sp>
      <p:sp>
        <p:nvSpPr>
          <p:cNvPr id="138" name="Text Placeholder 2">
            <a:extLst>
              <a:ext uri="{FF2B5EF4-FFF2-40B4-BE49-F238E27FC236}">
                <a16:creationId xmlns:a16="http://schemas.microsoft.com/office/drawing/2014/main" id="{FE06ACFE-E4D6-411B-9ADC-FFC9D7DBBDF4}"/>
              </a:ext>
            </a:extLst>
          </p:cNvPr>
          <p:cNvSpPr>
            <a:spLocks noGrp="1"/>
          </p:cNvSpPr>
          <p:nvPr>
            <p:custDataLst>
              <p:tags r:id="rId18"/>
            </p:custDataLst>
          </p:nvPr>
        </p:nvSpPr>
        <p:spPr bwMode="gray">
          <a:xfrm>
            <a:off x="9678988" y="2128838"/>
            <a:ext cx="385763" cy="301625"/>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984EFBD-6B42-45D5-9639-5A645DBC56E8}" type="datetime'''''4''6''''''''''''''''''''''''''8'''''">
              <a:rPr lang="en-GB" altLang="en-US" sz="1100" smtClean="0">
                <a:solidFill>
                  <a:schemeClr val="bg1"/>
                </a:solidFill>
              </a:rPr>
              <a:pPr marL="0" indent="0" algn="ctr">
                <a:spcBef>
                  <a:spcPct val="0"/>
                </a:spcBef>
                <a:spcAft>
                  <a:spcPct val="0"/>
                </a:spcAft>
                <a:buNone/>
              </a:pPr>
              <a:t>468</a:t>
            </a:fld>
            <a:br>
              <a:rPr lang="en-GB" altLang="en-US" sz="1100">
                <a:solidFill>
                  <a:schemeClr val="bg1"/>
                </a:solidFill>
                <a:effectLst/>
              </a:rPr>
            </a:br>
            <a:r>
              <a:rPr lang="en-GB" altLang="en-US" sz="1100">
                <a:solidFill>
                  <a:schemeClr val="bg1"/>
                </a:solidFill>
                <a:effectLst/>
              </a:rPr>
              <a:t>(</a:t>
            </a:r>
            <a:fld id="{B45F4B57-A562-44EE-A28D-60D892AF21FE}" type="datetime'''4''''''''''''''''''8%'''''''''''''''">
              <a:rPr lang="en-GB" altLang="en-US" sz="1100" smtClean="0">
                <a:solidFill>
                  <a:schemeClr val="bg1"/>
                </a:solidFill>
              </a:rPr>
              <a:pPr marL="0" indent="0" algn="ctr">
                <a:spcBef>
                  <a:spcPct val="0"/>
                </a:spcBef>
                <a:spcAft>
                  <a:spcPct val="0"/>
                </a:spcAft>
                <a:buNone/>
              </a:pPr>
              <a:t>48%</a:t>
            </a:fld>
            <a:r>
              <a:rPr lang="en-GB" altLang="en-US" sz="1100">
                <a:solidFill>
                  <a:schemeClr val="bg1"/>
                </a:solidFill>
                <a:effectLst/>
              </a:rPr>
              <a:t>)</a:t>
            </a:r>
            <a:endParaRPr lang="en-GB" sz="1100">
              <a:solidFill>
                <a:schemeClr val="bg1"/>
              </a:solidFill>
            </a:endParaRPr>
          </a:p>
        </p:txBody>
      </p:sp>
      <p:sp>
        <p:nvSpPr>
          <p:cNvPr id="139" name="Text Placeholder 2">
            <a:extLst>
              <a:ext uri="{FF2B5EF4-FFF2-40B4-BE49-F238E27FC236}">
                <a16:creationId xmlns:a16="http://schemas.microsoft.com/office/drawing/2014/main" id="{FE06ACFE-E4D6-411B-9ADC-FFC9D7DBBDF4}"/>
              </a:ext>
            </a:extLst>
          </p:cNvPr>
          <p:cNvSpPr>
            <a:spLocks noGrp="1"/>
          </p:cNvSpPr>
          <p:nvPr>
            <p:custDataLst>
              <p:tags r:id="rId19"/>
            </p:custDataLst>
          </p:nvPr>
        </p:nvSpPr>
        <p:spPr bwMode="gray">
          <a:xfrm>
            <a:off x="9678988" y="2840038"/>
            <a:ext cx="385763" cy="301625"/>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2618AA8-DBDD-4DD6-80B5-1D929C3155F5}" type="datetime'''''''''5''''''''''''0''''''''9'''">
              <a:rPr lang="en-GB" altLang="en-US" sz="1100" smtClean="0"/>
              <a:pPr marL="0" indent="0" algn="ctr">
                <a:spcBef>
                  <a:spcPct val="0"/>
                </a:spcBef>
                <a:spcAft>
                  <a:spcPct val="0"/>
                </a:spcAft>
                <a:buNone/>
              </a:pPr>
              <a:t>509</a:t>
            </a:fld>
            <a:br>
              <a:rPr lang="en-GB" altLang="en-US" sz="1100">
                <a:effectLst/>
              </a:rPr>
            </a:br>
            <a:r>
              <a:rPr lang="en-GB" altLang="en-US" sz="1100">
                <a:effectLst/>
              </a:rPr>
              <a:t>(</a:t>
            </a:r>
            <a:fld id="{C556A5FF-D54D-4AD1-87A5-9E1F3EBE625B}" type="datetime'''''''''''''''''''''''''''''''''''''5''''''''2''''''''''''%'''">
              <a:rPr lang="en-GB" altLang="en-US" sz="1100" smtClean="0"/>
              <a:pPr marL="0" indent="0" algn="ctr">
                <a:spcBef>
                  <a:spcPct val="0"/>
                </a:spcBef>
                <a:spcAft>
                  <a:spcPct val="0"/>
                </a:spcAft>
                <a:buNone/>
              </a:pPr>
              <a:t>52%</a:t>
            </a:fld>
            <a:r>
              <a:rPr lang="en-GB" altLang="en-US" sz="1100">
                <a:effectLst/>
              </a:rPr>
              <a:t>)</a:t>
            </a:r>
            <a:endParaRPr lang="en-GB" sz="1100"/>
          </a:p>
        </p:txBody>
      </p:sp>
      <p:sp>
        <p:nvSpPr>
          <p:cNvPr id="51" name="Text Placeholder 2">
            <a:extLst>
              <a:ext uri="{FF2B5EF4-FFF2-40B4-BE49-F238E27FC236}">
                <a16:creationId xmlns:a16="http://schemas.microsoft.com/office/drawing/2014/main" id="{58B7598A-9418-4A6C-878E-905DA7357982}"/>
              </a:ext>
            </a:extLst>
          </p:cNvPr>
          <p:cNvSpPr>
            <a:spLocks noGrp="1"/>
          </p:cNvSpPr>
          <p:nvPr>
            <p:custDataLst>
              <p:tags r:id="rId20"/>
            </p:custDataLst>
          </p:nvPr>
        </p:nvSpPr>
        <p:spPr bwMode="auto">
          <a:xfrm>
            <a:off x="9509125" y="3452813"/>
            <a:ext cx="7239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DD44E48-F7F8-4506-BAB7-3847ED3D109B}" type="datetime'''No''''r''t''''''''''h'' ''''We''''''''''''s''''''''''''t'''">
              <a:rPr lang="en-GB" altLang="en-US" sz="1200" smtClean="0"/>
              <a:pPr marL="0" indent="0" algn="ctr">
                <a:spcBef>
                  <a:spcPct val="0"/>
                </a:spcBef>
                <a:spcAft>
                  <a:spcPct val="0"/>
                </a:spcAft>
                <a:buNone/>
              </a:pPr>
              <a:t>North West</a:t>
            </a:fld>
            <a:endParaRPr lang="en-GB" sz="1200"/>
          </a:p>
        </p:txBody>
      </p:sp>
      <p:sp>
        <p:nvSpPr>
          <p:cNvPr id="273" name="Text Placeholder 2">
            <a:extLst>
              <a:ext uri="{FF2B5EF4-FFF2-40B4-BE49-F238E27FC236}">
                <a16:creationId xmlns:a16="http://schemas.microsoft.com/office/drawing/2014/main" id="{50F6774A-6B45-40DB-AB41-2A8DA68104C1}"/>
              </a:ext>
            </a:extLst>
          </p:cNvPr>
          <p:cNvSpPr>
            <a:spLocks noGrp="1"/>
          </p:cNvSpPr>
          <p:nvPr>
            <p:custDataLst>
              <p:tags r:id="rId21"/>
            </p:custDataLst>
          </p:nvPr>
        </p:nvSpPr>
        <p:spPr bwMode="gray">
          <a:xfrm>
            <a:off x="10445750" y="2662238"/>
            <a:ext cx="385763" cy="301625"/>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895999F-B0E5-41E3-9D87-482BB96E6ADA}" type="datetime'''''''''''''''''''''7''''''''''5''''''''2'''''''''">
              <a:rPr lang="en-GB" altLang="en-US" sz="1100" smtClean="0"/>
              <a:pPr marL="0" indent="0" algn="ctr">
                <a:spcBef>
                  <a:spcPct val="0"/>
                </a:spcBef>
                <a:spcAft>
                  <a:spcPct val="0"/>
                </a:spcAft>
                <a:buNone/>
              </a:pPr>
              <a:t>752</a:t>
            </a:fld>
            <a:br>
              <a:rPr lang="en-GB" altLang="en-US" sz="1100"/>
            </a:br>
            <a:r>
              <a:rPr lang="en-GB" altLang="en-US" sz="1100"/>
              <a:t>(</a:t>
            </a:r>
            <a:fld id="{AACFBD96-E14A-417A-B410-40AC2B54A720}" type="datetime'''91''''''''''''''''''''%'''''''''''''''''''''''''">
              <a:rPr lang="en-GB" altLang="en-US" sz="1100" smtClean="0"/>
              <a:pPr marL="0" indent="0" algn="ctr">
                <a:spcBef>
                  <a:spcPct val="0"/>
                </a:spcBef>
                <a:spcAft>
                  <a:spcPct val="0"/>
                </a:spcAft>
                <a:buNone/>
              </a:pPr>
              <a:t>91%</a:t>
            </a:fld>
            <a:r>
              <a:rPr lang="en-GB" altLang="en-US" sz="1100"/>
              <a:t>)</a:t>
            </a:r>
            <a:endParaRPr lang="en-GB" sz="1100"/>
          </a:p>
        </p:txBody>
      </p:sp>
      <p:sp>
        <p:nvSpPr>
          <p:cNvPr id="54" name="Text Placeholder 2">
            <a:extLst>
              <a:ext uri="{FF2B5EF4-FFF2-40B4-BE49-F238E27FC236}">
                <a16:creationId xmlns:a16="http://schemas.microsoft.com/office/drawing/2014/main" id="{4C8B92BF-5D64-4610-BA73-F4BFAFE96B7F}"/>
              </a:ext>
            </a:extLst>
          </p:cNvPr>
          <p:cNvSpPr>
            <a:spLocks noGrp="1"/>
          </p:cNvSpPr>
          <p:nvPr>
            <p:custDataLst>
              <p:tags r:id="rId22"/>
            </p:custDataLst>
          </p:nvPr>
        </p:nvSpPr>
        <p:spPr bwMode="auto">
          <a:xfrm>
            <a:off x="10307638" y="3452813"/>
            <a:ext cx="6619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A48CC27-D797-4A9C-88D9-D259F83FA935}" type="datetime'S''''''''''out''''''''''''''h'''' ''''''Ea''''''''''''''st'''">
              <a:rPr lang="en-GB" altLang="en-US" sz="1200" smtClean="0"/>
              <a:pPr marL="0" indent="0" algn="ctr">
                <a:spcBef>
                  <a:spcPct val="0"/>
                </a:spcBef>
                <a:spcAft>
                  <a:spcPct val="0"/>
                </a:spcAft>
                <a:buNone/>
              </a:pPr>
              <a:t>South East</a:t>
            </a:fld>
            <a:endParaRPr lang="en-GB" sz="1200"/>
          </a:p>
        </p:txBody>
      </p:sp>
      <p:sp>
        <p:nvSpPr>
          <p:cNvPr id="286" name="Text Placeholder 2">
            <a:extLst>
              <a:ext uri="{FF2B5EF4-FFF2-40B4-BE49-F238E27FC236}">
                <a16:creationId xmlns:a16="http://schemas.microsoft.com/office/drawing/2014/main" id="{D98951EF-0160-4871-8149-8299B37706DE}"/>
              </a:ext>
            </a:extLst>
          </p:cNvPr>
          <p:cNvSpPr>
            <a:spLocks noGrp="1"/>
          </p:cNvSpPr>
          <p:nvPr>
            <p:custDataLst>
              <p:tags r:id="rId23"/>
            </p:custDataLst>
          </p:nvPr>
        </p:nvSpPr>
        <p:spPr bwMode="gray">
          <a:xfrm>
            <a:off x="11210925" y="2862263"/>
            <a:ext cx="385763" cy="301625"/>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A7A834C-9AD7-44BE-8ECA-B1F54D5367A8}" type="datetime'''''''''''''''''''''''''''''''''''''''4''''''''''7''''''''''8'">
              <a:rPr lang="en-GB" altLang="en-US" sz="1100" smtClean="0"/>
              <a:pPr marL="0" indent="0" algn="ctr">
                <a:spcBef>
                  <a:spcPct val="0"/>
                </a:spcBef>
                <a:spcAft>
                  <a:spcPct val="0"/>
                </a:spcAft>
                <a:buNone/>
              </a:pPr>
              <a:t>478</a:t>
            </a:fld>
            <a:br>
              <a:rPr lang="en-GB" altLang="en-US" sz="1100"/>
            </a:br>
            <a:r>
              <a:rPr lang="en-GB" altLang="en-US" sz="1100"/>
              <a:t>(</a:t>
            </a:r>
            <a:fld id="{8C54F465-1EA6-457D-B58E-0369859D3AE8}" type="datetime'''''''''''''8''''''''''''''''''''''''''7''''''%'">
              <a:rPr lang="en-GB" altLang="en-US" sz="1100" smtClean="0"/>
              <a:pPr marL="0" indent="0" algn="ctr">
                <a:spcBef>
                  <a:spcPct val="0"/>
                </a:spcBef>
                <a:spcAft>
                  <a:spcPct val="0"/>
                </a:spcAft>
                <a:buNone/>
              </a:pPr>
              <a:t>87%</a:t>
            </a:fld>
            <a:r>
              <a:rPr lang="en-GB" altLang="en-US" sz="1100"/>
              <a:t>)</a:t>
            </a:r>
            <a:endParaRPr lang="en-GB" sz="1100"/>
          </a:p>
        </p:txBody>
      </p:sp>
      <p:sp>
        <p:nvSpPr>
          <p:cNvPr id="57" name="Text Placeholder 2">
            <a:extLst>
              <a:ext uri="{FF2B5EF4-FFF2-40B4-BE49-F238E27FC236}">
                <a16:creationId xmlns:a16="http://schemas.microsoft.com/office/drawing/2014/main" id="{855A1E07-FEC0-4EAA-BF9C-2A4FEB2CC1EC}"/>
              </a:ext>
            </a:extLst>
          </p:cNvPr>
          <p:cNvSpPr>
            <a:spLocks noGrp="1"/>
          </p:cNvSpPr>
          <p:nvPr>
            <p:custDataLst>
              <p:tags r:id="rId24"/>
            </p:custDataLst>
          </p:nvPr>
        </p:nvSpPr>
        <p:spPr bwMode="auto">
          <a:xfrm>
            <a:off x="11042650" y="3452813"/>
            <a:ext cx="7223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DCB5604-389E-4DA4-A015-B72355A2B9E4}" type="datetime'''S''o''''''''u''''''t''''h'' We''''''''''st'''''''''">
              <a:rPr lang="en-GB" altLang="en-US" sz="1200" smtClean="0"/>
              <a:pPr marL="0" indent="0" algn="ctr">
                <a:spcBef>
                  <a:spcPct val="0"/>
                </a:spcBef>
                <a:spcAft>
                  <a:spcPct val="0"/>
                </a:spcAft>
                <a:buNone/>
              </a:pPr>
              <a:t>South West</a:t>
            </a:fld>
            <a:endParaRPr lang="en-GB" sz="1200"/>
          </a:p>
        </p:txBody>
      </p:sp>
      <p:sp>
        <p:nvSpPr>
          <p:cNvPr id="35" name="Text Placeholder 2">
            <a:extLst>
              <a:ext uri="{FF2B5EF4-FFF2-40B4-BE49-F238E27FC236}">
                <a16:creationId xmlns:a16="http://schemas.microsoft.com/office/drawing/2014/main" id="{FE06ACFE-E4D6-411B-9ADC-FFC9D7DBBDF4}"/>
              </a:ext>
            </a:extLst>
          </p:cNvPr>
          <p:cNvSpPr>
            <a:spLocks noGrp="1"/>
          </p:cNvSpPr>
          <p:nvPr>
            <p:custDataLst>
              <p:tags r:id="rId25"/>
            </p:custDataLst>
          </p:nvPr>
        </p:nvSpPr>
        <p:spPr bwMode="gray">
          <a:xfrm>
            <a:off x="6659563" y="2211388"/>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F395ED3-75BC-4ADF-A7BA-41F5A86C44F4}" type="datetime'''''''''''''''''''''''''''''''''''''6''''''''6''''''0'''''''">
              <a:rPr lang="en-GB" altLang="en-US" sz="1200" b="1" smtClean="0"/>
              <a:pPr marL="0" indent="0" algn="ctr">
                <a:spcBef>
                  <a:spcPct val="0"/>
                </a:spcBef>
                <a:spcAft>
                  <a:spcPct val="0"/>
                </a:spcAft>
                <a:buNone/>
              </a:pPr>
              <a:t>660</a:t>
            </a:fld>
            <a:endParaRPr lang="en-GB" sz="1200" b="1"/>
          </a:p>
        </p:txBody>
      </p:sp>
      <p:sp>
        <p:nvSpPr>
          <p:cNvPr id="189" name="Text Placeholder 2">
            <a:extLst>
              <a:ext uri="{FF2B5EF4-FFF2-40B4-BE49-F238E27FC236}">
                <a16:creationId xmlns:a16="http://schemas.microsoft.com/office/drawing/2014/main" id="{FE06ACFE-E4D6-411B-9ADC-FFC9D7DBBDF4}"/>
              </a:ext>
            </a:extLst>
          </p:cNvPr>
          <p:cNvSpPr>
            <a:spLocks noGrp="1"/>
          </p:cNvSpPr>
          <p:nvPr>
            <p:custDataLst>
              <p:tags r:id="rId26"/>
            </p:custDataLst>
          </p:nvPr>
        </p:nvSpPr>
        <p:spPr bwMode="gray">
          <a:xfrm>
            <a:off x="7367588" y="1466850"/>
            <a:ext cx="411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50636B2-7719-425E-97D0-5749119761A9}" type="datetime'''''1'''''''',1''7''''''''''''''''''''''2'''''''">
              <a:rPr lang="en-GB" altLang="en-US" sz="1200" b="1" smtClean="0"/>
              <a:pPr/>
              <a:t>1,172</a:t>
            </a:fld>
            <a:endParaRPr lang="en-GB" sz="1200" b="1"/>
          </a:p>
        </p:txBody>
      </p:sp>
      <p:sp>
        <p:nvSpPr>
          <p:cNvPr id="267" name="Text Placeholder 2">
            <a:extLst>
              <a:ext uri="{FF2B5EF4-FFF2-40B4-BE49-F238E27FC236}">
                <a16:creationId xmlns:a16="http://schemas.microsoft.com/office/drawing/2014/main" id="{FE06ACFE-E4D6-411B-9ADC-FFC9D7DBBDF4}"/>
              </a:ext>
            </a:extLst>
          </p:cNvPr>
          <p:cNvSpPr>
            <a:spLocks noGrp="1"/>
          </p:cNvSpPr>
          <p:nvPr>
            <p:custDataLst>
              <p:tags r:id="rId27"/>
            </p:custDataLst>
          </p:nvPr>
        </p:nvSpPr>
        <p:spPr bwMode="gray">
          <a:xfrm>
            <a:off x="8132763" y="1320800"/>
            <a:ext cx="41116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62EE3DF-95CC-4C22-8857-563DC4974990}" type="datetime'1'''''''''''''''''',''''''''''''''''''''''''2''''''7''2'''">
              <a:rPr lang="en-GB" altLang="en-US" sz="1200" b="1" smtClean="0"/>
              <a:pPr marL="0" indent="0" algn="ctr">
                <a:spcBef>
                  <a:spcPct val="0"/>
                </a:spcBef>
                <a:spcAft>
                  <a:spcPct val="0"/>
                </a:spcAft>
                <a:buNone/>
              </a:pPr>
              <a:t>1,272</a:t>
            </a:fld>
            <a:endParaRPr lang="en-GB" sz="1200" b="1"/>
          </a:p>
        </p:txBody>
      </p:sp>
      <p:sp>
        <p:nvSpPr>
          <p:cNvPr id="268" name="Text Placeholder 2">
            <a:extLst>
              <a:ext uri="{FF2B5EF4-FFF2-40B4-BE49-F238E27FC236}">
                <a16:creationId xmlns:a16="http://schemas.microsoft.com/office/drawing/2014/main" id="{FE06ACFE-E4D6-411B-9ADC-FFC9D7DBBDF4}"/>
              </a:ext>
            </a:extLst>
          </p:cNvPr>
          <p:cNvSpPr>
            <a:spLocks noGrp="1"/>
          </p:cNvSpPr>
          <p:nvPr>
            <p:custDataLst>
              <p:tags r:id="rId28"/>
            </p:custDataLst>
          </p:nvPr>
        </p:nvSpPr>
        <p:spPr bwMode="gray">
          <a:xfrm>
            <a:off x="8958263" y="1830388"/>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FD282E7-DBF2-4ED9-8A78-7DDF42F4D508}" type="datetime'''''''9''''''''''''''''''''''''''''''''''''''2''''''''1'">
              <a:rPr lang="en-GB" altLang="en-US" sz="1200" b="1" smtClean="0"/>
              <a:pPr marL="0" indent="0" algn="ctr">
                <a:spcBef>
                  <a:spcPct val="0"/>
                </a:spcBef>
                <a:spcAft>
                  <a:spcPct val="0"/>
                </a:spcAft>
                <a:buNone/>
              </a:pPr>
              <a:t>921</a:t>
            </a:fld>
            <a:endParaRPr lang="en-GB" sz="1200" b="1"/>
          </a:p>
        </p:txBody>
      </p:sp>
      <p:sp>
        <p:nvSpPr>
          <p:cNvPr id="112" name="Text Placeholder 2">
            <a:extLst>
              <a:ext uri="{FF2B5EF4-FFF2-40B4-BE49-F238E27FC236}">
                <a16:creationId xmlns:a16="http://schemas.microsoft.com/office/drawing/2014/main" id="{DA459D6B-0283-47C2-A22B-0BC9CBAEB35E}"/>
              </a:ext>
            </a:extLst>
          </p:cNvPr>
          <p:cNvSpPr>
            <a:spLocks noGrp="1"/>
          </p:cNvSpPr>
          <p:nvPr>
            <p:custDataLst>
              <p:tags r:id="rId29"/>
            </p:custDataLst>
          </p:nvPr>
        </p:nvSpPr>
        <p:spPr bwMode="gray">
          <a:xfrm>
            <a:off x="9725025" y="1749425"/>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264E013-A552-4B1F-A0AB-1EDBF9518F56}" type="datetime'''''''''''''''''''''''''''9''''''''''''''''''7''''7'">
              <a:rPr lang="en-GB" altLang="en-US" sz="1200" b="1" smtClean="0"/>
              <a:pPr marL="0" indent="0" algn="ctr">
                <a:spcBef>
                  <a:spcPct val="0"/>
                </a:spcBef>
                <a:spcAft>
                  <a:spcPct val="0"/>
                </a:spcAft>
                <a:buNone/>
              </a:pPr>
              <a:t>977</a:t>
            </a:fld>
            <a:endParaRPr lang="en-GB" sz="1200" b="1"/>
          </a:p>
        </p:txBody>
      </p:sp>
      <p:sp>
        <p:nvSpPr>
          <p:cNvPr id="272" name="Text Placeholder 2">
            <a:extLst>
              <a:ext uri="{FF2B5EF4-FFF2-40B4-BE49-F238E27FC236}">
                <a16:creationId xmlns:a16="http://schemas.microsoft.com/office/drawing/2014/main" id="{C3B56D08-47F5-47E5-940D-621B6781FE24}"/>
              </a:ext>
            </a:extLst>
          </p:cNvPr>
          <p:cNvSpPr>
            <a:spLocks noGrp="1"/>
          </p:cNvSpPr>
          <p:nvPr>
            <p:custDataLst>
              <p:tags r:id="rId30"/>
            </p:custDataLst>
          </p:nvPr>
        </p:nvSpPr>
        <p:spPr bwMode="gray">
          <a:xfrm>
            <a:off x="10491788" y="1898650"/>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38E13CF-ACFF-4070-883C-57F8A3780212}" type="datetime'''''''''''''''''''''''82''''''''''''''''''3'">
              <a:rPr lang="en-GB" altLang="en-US" sz="1200" b="1" smtClean="0"/>
              <a:pPr marL="0" indent="0" algn="ctr">
                <a:spcBef>
                  <a:spcPct val="0"/>
                </a:spcBef>
                <a:spcAft>
                  <a:spcPct val="0"/>
                </a:spcAft>
                <a:buNone/>
              </a:pPr>
              <a:t>823</a:t>
            </a:fld>
            <a:endParaRPr lang="en-GB" sz="1200" b="1"/>
          </a:p>
        </p:txBody>
      </p:sp>
      <p:sp>
        <p:nvSpPr>
          <p:cNvPr id="285" name="Text Placeholder 2">
            <a:extLst>
              <a:ext uri="{FF2B5EF4-FFF2-40B4-BE49-F238E27FC236}">
                <a16:creationId xmlns:a16="http://schemas.microsoft.com/office/drawing/2014/main" id="{74AB9A0F-13B3-4A6B-B30F-BB1F4A53B8D8}"/>
              </a:ext>
            </a:extLst>
          </p:cNvPr>
          <p:cNvSpPr>
            <a:spLocks noGrp="1"/>
          </p:cNvSpPr>
          <p:nvPr>
            <p:custDataLst>
              <p:tags r:id="rId31"/>
            </p:custDataLst>
          </p:nvPr>
        </p:nvSpPr>
        <p:spPr bwMode="gray">
          <a:xfrm>
            <a:off x="11256963" y="2298700"/>
            <a:ext cx="2936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40AC5E0-86FC-4E82-B2F0-E8C407E99C8C}" type="datetime'''5''4''''''''''''''''''''''''''''''''7'''''">
              <a:rPr lang="en-GB" altLang="en-US" sz="1200" b="1" smtClean="0"/>
              <a:pPr marL="0" indent="0" algn="ctr">
                <a:spcBef>
                  <a:spcPct val="0"/>
                </a:spcBef>
                <a:spcAft>
                  <a:spcPct val="0"/>
                </a:spcAft>
                <a:buNone/>
              </a:pPr>
              <a:t>547</a:t>
            </a:fld>
            <a:endParaRPr lang="en-GB" sz="1200" b="1"/>
          </a:p>
        </p:txBody>
      </p:sp>
      <p:sp>
        <p:nvSpPr>
          <p:cNvPr id="55" name="Rectangle 54">
            <a:extLst>
              <a:ext uri="{FF2B5EF4-FFF2-40B4-BE49-F238E27FC236}">
                <a16:creationId xmlns:a16="http://schemas.microsoft.com/office/drawing/2014/main" id="{79A4A72F-27A7-4071-A40C-F138F5762D49}"/>
              </a:ext>
            </a:extLst>
          </p:cNvPr>
          <p:cNvSpPr/>
          <p:nvPr>
            <p:custDataLst>
              <p:tags r:id="rId32"/>
            </p:custDataLst>
          </p:nvPr>
        </p:nvSpPr>
        <p:spPr bwMode="auto">
          <a:xfrm>
            <a:off x="10558463" y="1339850"/>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7B524E3C-4304-49AF-B580-C33AC932AFA9}"/>
              </a:ext>
            </a:extLst>
          </p:cNvPr>
          <p:cNvSpPr/>
          <p:nvPr>
            <p:custDataLst>
              <p:tags r:id="rId33"/>
            </p:custDataLst>
          </p:nvPr>
        </p:nvSpPr>
        <p:spPr bwMode="auto">
          <a:xfrm>
            <a:off x="10558463" y="1563688"/>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 Placeholder 2">
            <a:extLst>
              <a:ext uri="{FF2B5EF4-FFF2-40B4-BE49-F238E27FC236}">
                <a16:creationId xmlns:a16="http://schemas.microsoft.com/office/drawing/2014/main" id="{FE06ACFE-E4D6-411B-9ADC-FFC9D7DBBDF4}"/>
              </a:ext>
            </a:extLst>
          </p:cNvPr>
          <p:cNvSpPr>
            <a:spLocks noGrp="1"/>
          </p:cNvSpPr>
          <p:nvPr>
            <p:custDataLst>
              <p:tags r:id="rId34"/>
            </p:custDataLst>
          </p:nvPr>
        </p:nvSpPr>
        <p:spPr bwMode="auto">
          <a:xfrm>
            <a:off x="10823575" y="1347788"/>
            <a:ext cx="68897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C09E9AA1-10BC-40CD-97CE-AE3353DDA083}" type="datetime'G''''''''P R''''e''''''''tur''n''''''s'''''''''''''''">
              <a:rPr lang="en-GB" altLang="en-US" sz="1200" smtClean="0"/>
              <a:pPr marL="0" indent="0">
                <a:spcBef>
                  <a:spcPct val="0"/>
                </a:spcBef>
                <a:spcAft>
                  <a:spcPct val="0"/>
                </a:spcAft>
                <a:buNone/>
              </a:pPr>
              <a:t>GP Returns</a:t>
            </a:fld>
            <a:endParaRPr lang="en-GB" sz="1200"/>
          </a:p>
        </p:txBody>
      </p:sp>
      <p:sp>
        <p:nvSpPr>
          <p:cNvPr id="32" name="Text Placeholder 2">
            <a:extLst>
              <a:ext uri="{FF2B5EF4-FFF2-40B4-BE49-F238E27FC236}">
                <a16:creationId xmlns:a16="http://schemas.microsoft.com/office/drawing/2014/main" id="{FE06ACFE-E4D6-411B-9ADC-FFC9D7DBBDF4}"/>
              </a:ext>
            </a:extLst>
          </p:cNvPr>
          <p:cNvSpPr>
            <a:spLocks noGrp="1"/>
          </p:cNvSpPr>
          <p:nvPr>
            <p:custDataLst>
              <p:tags r:id="rId35"/>
            </p:custDataLst>
          </p:nvPr>
        </p:nvSpPr>
        <p:spPr bwMode="auto">
          <a:xfrm>
            <a:off x="10823575" y="1571625"/>
            <a:ext cx="903288"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6895DBE2-6CD3-4597-A035-640CB37783A3}" type="datetime'G''''P N''o'''''''''' Retu''''''''''''''''''r''n''s'''''''">
              <a:rPr lang="en-GB" altLang="en-US" sz="1200" smtClean="0"/>
              <a:pPr marL="0" indent="0">
                <a:spcBef>
                  <a:spcPct val="0"/>
                </a:spcBef>
                <a:spcAft>
                  <a:spcPct val="0"/>
                </a:spcAft>
                <a:buNone/>
              </a:pPr>
              <a:t>GP No Returns</a:t>
            </a:fld>
            <a:endParaRPr lang="en-GB" sz="1200"/>
          </a:p>
        </p:txBody>
      </p:sp>
      <p:graphicFrame>
        <p:nvGraphicFramePr>
          <p:cNvPr id="81" name="Chart 80">
            <a:extLst>
              <a:ext uri="{FF2B5EF4-FFF2-40B4-BE49-F238E27FC236}">
                <a16:creationId xmlns:a16="http://schemas.microsoft.com/office/drawing/2014/main" id="{D1A93304-F47B-46AB-B5C5-DA3F2919C381}"/>
              </a:ext>
            </a:extLst>
          </p:cNvPr>
          <p:cNvGraphicFramePr/>
          <p:nvPr>
            <p:custDataLst>
              <p:tags r:id="rId36"/>
            </p:custDataLst>
          </p:nvPr>
        </p:nvGraphicFramePr>
        <p:xfrm>
          <a:off x="387350" y="1428750"/>
          <a:ext cx="5522913" cy="2014538"/>
        </p:xfrm>
        <a:graphic>
          <a:graphicData uri="http://schemas.openxmlformats.org/drawingml/2006/chart">
            <c:chart xmlns:c="http://schemas.openxmlformats.org/drawingml/2006/chart" xmlns:r="http://schemas.openxmlformats.org/officeDocument/2006/relationships" r:id="rId72"/>
          </a:graphicData>
        </a:graphic>
      </p:graphicFrame>
      <p:sp>
        <p:nvSpPr>
          <p:cNvPr id="50" name="Text Placeholder 2">
            <a:extLst>
              <a:ext uri="{FF2B5EF4-FFF2-40B4-BE49-F238E27FC236}">
                <a16:creationId xmlns:a16="http://schemas.microsoft.com/office/drawing/2014/main" id="{3F8166EE-ED23-4A95-A090-5605A24A0A5C}"/>
              </a:ext>
            </a:extLst>
          </p:cNvPr>
          <p:cNvSpPr>
            <a:spLocks noGrp="1"/>
          </p:cNvSpPr>
          <p:nvPr>
            <p:custDataLst>
              <p:tags r:id="rId37"/>
            </p:custDataLst>
          </p:nvPr>
        </p:nvSpPr>
        <p:spPr bwMode="auto">
          <a:xfrm>
            <a:off x="1379538" y="3478213"/>
            <a:ext cx="47625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57385AB-802C-40D5-B9F6-19A15E3361B9}" type="datetime'''''''''''''''''''''''''''L''o''''''''''''''''n''''d''''o''n'">
              <a:rPr lang="en-GB" altLang="en-US" sz="1200" smtClean="0"/>
              <a:pPr marL="0" indent="0" algn="ctr">
                <a:spcBef>
                  <a:spcPct val="0"/>
                </a:spcBef>
                <a:spcAft>
                  <a:spcPct val="0"/>
                </a:spcAft>
                <a:buNone/>
              </a:pPr>
              <a:t>London</a:t>
            </a:fld>
            <a:endParaRPr lang="en-GB" sz="1200"/>
          </a:p>
        </p:txBody>
      </p:sp>
      <p:sp>
        <p:nvSpPr>
          <p:cNvPr id="153" name="Text Placeholder 2">
            <a:extLst>
              <a:ext uri="{FF2B5EF4-FFF2-40B4-BE49-F238E27FC236}">
                <a16:creationId xmlns:a16="http://schemas.microsoft.com/office/drawing/2014/main" id="{FE06ACFE-E4D6-411B-9ADC-FFC9D7DBBDF4}"/>
              </a:ext>
            </a:extLst>
          </p:cNvPr>
          <p:cNvSpPr>
            <a:spLocks noGrp="1"/>
          </p:cNvSpPr>
          <p:nvPr>
            <p:custDataLst>
              <p:tags r:id="rId38"/>
            </p:custDataLst>
          </p:nvPr>
        </p:nvSpPr>
        <p:spPr bwMode="gray">
          <a:xfrm>
            <a:off x="660400" y="2620963"/>
            <a:ext cx="385763" cy="3016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3EDA897-8F0A-4672-8572-3E8AA5686E18}" type="datetime'''''''''''''5'''''''''''''''''''''''''''''''''''''''''">
              <a:rPr lang="en-GB" altLang="en-US" sz="1100" smtClean="0">
                <a:solidFill>
                  <a:schemeClr val="bg1"/>
                </a:solidFill>
              </a:rPr>
              <a:pPr marL="0" indent="0" algn="ctr">
                <a:spcBef>
                  <a:spcPct val="0"/>
                </a:spcBef>
                <a:spcAft>
                  <a:spcPct val="0"/>
                </a:spcAft>
                <a:buNone/>
              </a:pPr>
              <a:t>5</a:t>
            </a:fld>
            <a:br>
              <a:rPr lang="en-GB" altLang="en-US" sz="1100">
                <a:solidFill>
                  <a:schemeClr val="bg1"/>
                </a:solidFill>
              </a:rPr>
            </a:br>
            <a:r>
              <a:rPr lang="en-GB" altLang="en-US" sz="1100">
                <a:solidFill>
                  <a:schemeClr val="bg1"/>
                </a:solidFill>
              </a:rPr>
              <a:t>(</a:t>
            </a:r>
            <a:fld id="{044CE3D0-1BE2-4292-B84E-91C509C56DF5}" type="datetime'''''''''''''''''''''''''''8''''''3%'">
              <a:rPr lang="en-GB" altLang="en-US" sz="1100" smtClean="0">
                <a:solidFill>
                  <a:schemeClr val="bg1"/>
                </a:solidFill>
              </a:rPr>
              <a:pPr marL="0" indent="0" algn="ctr">
                <a:spcBef>
                  <a:spcPct val="0"/>
                </a:spcBef>
                <a:spcAft>
                  <a:spcPct val="0"/>
                </a:spcAft>
                <a:buNone/>
              </a:pPr>
              <a:t>83%</a:t>
            </a:fld>
            <a:r>
              <a:rPr lang="en-GB" altLang="en-US" sz="1100">
                <a:solidFill>
                  <a:schemeClr val="bg1"/>
                </a:solidFill>
              </a:rPr>
              <a:t>)</a:t>
            </a:r>
            <a:endParaRPr lang="en-GB" sz="1100">
              <a:solidFill>
                <a:schemeClr val="bg1"/>
              </a:solidFill>
            </a:endParaRPr>
          </a:p>
        </p:txBody>
      </p:sp>
      <p:sp>
        <p:nvSpPr>
          <p:cNvPr id="154" name="Text Placeholder 2">
            <a:extLst>
              <a:ext uri="{FF2B5EF4-FFF2-40B4-BE49-F238E27FC236}">
                <a16:creationId xmlns:a16="http://schemas.microsoft.com/office/drawing/2014/main" id="{FE06ACFE-E4D6-411B-9ADC-FFC9D7DBBDF4}"/>
              </a:ext>
            </a:extLst>
          </p:cNvPr>
          <p:cNvSpPr>
            <a:spLocks noGrp="1"/>
          </p:cNvSpPr>
          <p:nvPr>
            <p:custDataLst>
              <p:tags r:id="rId39"/>
            </p:custDataLst>
          </p:nvPr>
        </p:nvSpPr>
        <p:spPr bwMode="gray">
          <a:xfrm>
            <a:off x="660400" y="3125788"/>
            <a:ext cx="385763" cy="301625"/>
          </a:xfrm>
          <a:prstGeom prst="rect">
            <a:avLst/>
          </a:prstGeom>
          <a:solidFill>
            <a:srgbClr val="C0C0C0"/>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CC7F722-A130-485B-AB7C-2464FA91FCAA}" type="datetime'1'''''''''''''''''''''''''''''''''''''''''''''''''''''''''''">
              <a:rPr lang="en-GB" altLang="en-US" sz="1100" smtClean="0"/>
              <a:pPr marL="0" indent="0" algn="ctr">
                <a:spcBef>
                  <a:spcPct val="0"/>
                </a:spcBef>
                <a:spcAft>
                  <a:spcPct val="0"/>
                </a:spcAft>
                <a:buNone/>
              </a:pPr>
              <a:t>1</a:t>
            </a:fld>
            <a:br>
              <a:rPr lang="en-GB" altLang="en-US" sz="1100"/>
            </a:br>
            <a:r>
              <a:rPr lang="en-GB" altLang="en-US" sz="1100"/>
              <a:t>(</a:t>
            </a:r>
            <a:fld id="{553A342E-48A6-4ABD-B4B6-4F92CED6E755}" type="datetime'''''''''''''''''1''''''''''''7''''''''''''''''''%'''''''">
              <a:rPr lang="en-GB" altLang="en-US" sz="1100" smtClean="0"/>
              <a:pPr marL="0" indent="0" algn="ctr">
                <a:spcBef>
                  <a:spcPct val="0"/>
                </a:spcBef>
                <a:spcAft>
                  <a:spcPct val="0"/>
                </a:spcAft>
                <a:buNone/>
              </a:pPr>
              <a:t>17%</a:t>
            </a:fld>
            <a:r>
              <a:rPr lang="en-GB" altLang="en-US" sz="1100"/>
              <a:t>)</a:t>
            </a:r>
            <a:endParaRPr lang="en-GB" sz="1100"/>
          </a:p>
        </p:txBody>
      </p:sp>
      <p:sp>
        <p:nvSpPr>
          <p:cNvPr id="61" name="Text Placeholder 2">
            <a:extLst>
              <a:ext uri="{FF2B5EF4-FFF2-40B4-BE49-F238E27FC236}">
                <a16:creationId xmlns:a16="http://schemas.microsoft.com/office/drawing/2014/main" id="{97BCA84B-91DB-4CBF-86B4-360860326FBC}"/>
              </a:ext>
            </a:extLst>
          </p:cNvPr>
          <p:cNvSpPr>
            <a:spLocks noGrp="1"/>
          </p:cNvSpPr>
          <p:nvPr>
            <p:custDataLst>
              <p:tags r:id="rId40"/>
            </p:custDataLst>
          </p:nvPr>
        </p:nvSpPr>
        <p:spPr bwMode="auto">
          <a:xfrm>
            <a:off x="3552825" y="3478213"/>
            <a:ext cx="7239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2F610BC-2626-411E-8115-154E9E1F4466}" type="datetime'N''''''ort''''''''''h'''''''''''' ''W''''''''''es''''''t'''''">
              <a:rPr lang="en-GB" altLang="en-US" sz="1200" smtClean="0"/>
              <a:pPr marL="0" indent="0" algn="ctr">
                <a:spcBef>
                  <a:spcPct val="0"/>
                </a:spcBef>
                <a:spcAft>
                  <a:spcPct val="0"/>
                </a:spcAft>
                <a:buNone/>
              </a:pPr>
              <a:t>North West</a:t>
            </a:fld>
            <a:endParaRPr lang="en-GB" sz="1200"/>
          </a:p>
        </p:txBody>
      </p:sp>
      <p:sp>
        <p:nvSpPr>
          <p:cNvPr id="33" name="Text Placeholder 2">
            <a:extLst>
              <a:ext uri="{FF2B5EF4-FFF2-40B4-BE49-F238E27FC236}">
                <a16:creationId xmlns:a16="http://schemas.microsoft.com/office/drawing/2014/main" id="{FE06ACFE-E4D6-411B-9ADC-FFC9D7DBBDF4}"/>
              </a:ext>
            </a:extLst>
          </p:cNvPr>
          <p:cNvSpPr>
            <a:spLocks noGrp="1"/>
          </p:cNvSpPr>
          <p:nvPr>
            <p:custDataLst>
              <p:tags r:id="rId41"/>
            </p:custDataLst>
          </p:nvPr>
        </p:nvSpPr>
        <p:spPr bwMode="auto">
          <a:xfrm>
            <a:off x="600075" y="3478213"/>
            <a:ext cx="504825" cy="3302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8801586-1F0E-4A8C-8C88-3E60EE7DD8F3}" type="datetime'East'' o''f'''''' ''''''''E''''''n''''''g''''l''''''''''an''d'">
              <a:rPr lang="en-GB" altLang="en-US" sz="1200" smtClean="0"/>
              <a:pPr marL="0" indent="0" algn="ctr">
                <a:spcBef>
                  <a:spcPct val="0"/>
                </a:spcBef>
                <a:spcAft>
                  <a:spcPct val="0"/>
                </a:spcAft>
                <a:buNone/>
              </a:pPr>
              <a:t>East of England</a:t>
            </a:fld>
            <a:endParaRPr lang="en-GB" sz="1200"/>
          </a:p>
        </p:txBody>
      </p:sp>
      <p:sp>
        <p:nvSpPr>
          <p:cNvPr id="75" name="Text Placeholder 2">
            <a:extLst>
              <a:ext uri="{FF2B5EF4-FFF2-40B4-BE49-F238E27FC236}">
                <a16:creationId xmlns:a16="http://schemas.microsoft.com/office/drawing/2014/main" id="{1E057307-F246-49F2-BCC7-BB05B02A97F5}"/>
              </a:ext>
            </a:extLst>
          </p:cNvPr>
          <p:cNvSpPr>
            <a:spLocks noGrp="1"/>
          </p:cNvSpPr>
          <p:nvPr>
            <p:custDataLst>
              <p:tags r:id="rId42"/>
            </p:custDataLst>
          </p:nvPr>
        </p:nvSpPr>
        <p:spPr bwMode="gray">
          <a:xfrm>
            <a:off x="1425575" y="2705100"/>
            <a:ext cx="385763" cy="3016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859D3A6-2107-4339-BD68-08E61312C6F8}" type="datetime'''''''''''''''''''''''''''''''''''4'''''">
              <a:rPr lang="en-GB" altLang="en-US" sz="1100" smtClean="0">
                <a:solidFill>
                  <a:schemeClr val="bg1"/>
                </a:solidFill>
              </a:rPr>
              <a:pPr marL="0" indent="0" algn="ctr">
                <a:spcBef>
                  <a:spcPct val="0"/>
                </a:spcBef>
                <a:spcAft>
                  <a:spcPct val="0"/>
                </a:spcAft>
                <a:buNone/>
              </a:pPr>
              <a:t>4</a:t>
            </a:fld>
            <a:br>
              <a:rPr lang="en-GB" altLang="en-US" sz="1100">
                <a:solidFill>
                  <a:schemeClr val="bg1"/>
                </a:solidFill>
              </a:rPr>
            </a:br>
            <a:r>
              <a:rPr lang="en-GB" altLang="en-US" sz="1100">
                <a:solidFill>
                  <a:schemeClr val="bg1"/>
                </a:solidFill>
              </a:rPr>
              <a:t>(</a:t>
            </a:r>
            <a:fld id="{BDE2B889-40E8-47FA-A435-36589EAC3D38}" type="datetime'''''8''''''''''''''''''''''''''0%'''">
              <a:rPr lang="en-GB" altLang="en-US" sz="1100" smtClean="0">
                <a:solidFill>
                  <a:schemeClr val="bg1"/>
                </a:solidFill>
              </a:rPr>
              <a:pPr marL="0" indent="0" algn="ctr">
                <a:spcBef>
                  <a:spcPct val="0"/>
                </a:spcBef>
                <a:spcAft>
                  <a:spcPct val="0"/>
                </a:spcAft>
                <a:buNone/>
              </a:pPr>
              <a:t>80%</a:t>
            </a:fld>
            <a:r>
              <a:rPr lang="en-GB" altLang="en-US" sz="1100">
                <a:solidFill>
                  <a:schemeClr val="bg1"/>
                </a:solidFill>
              </a:rPr>
              <a:t>)</a:t>
            </a:r>
            <a:endParaRPr lang="en-GB" sz="1100">
              <a:solidFill>
                <a:schemeClr val="bg1"/>
              </a:solidFill>
            </a:endParaRPr>
          </a:p>
        </p:txBody>
      </p:sp>
      <p:sp>
        <p:nvSpPr>
          <p:cNvPr id="247" name="Text Placeholder 2">
            <a:extLst>
              <a:ext uri="{FF2B5EF4-FFF2-40B4-BE49-F238E27FC236}">
                <a16:creationId xmlns:a16="http://schemas.microsoft.com/office/drawing/2014/main" id="{34E93A08-10CF-4A8A-8343-2D65D7801734}"/>
              </a:ext>
            </a:extLst>
          </p:cNvPr>
          <p:cNvSpPr>
            <a:spLocks noGrp="1"/>
          </p:cNvSpPr>
          <p:nvPr>
            <p:custDataLst>
              <p:tags r:id="rId43"/>
            </p:custDataLst>
          </p:nvPr>
        </p:nvSpPr>
        <p:spPr bwMode="gray">
          <a:xfrm>
            <a:off x="2190750" y="2620963"/>
            <a:ext cx="385763" cy="3016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2EAC278-0F28-4F7E-A375-3CC12EE4EE87}" type="datetime'''''''''''''''''''''''''''''''''''''''''''''''''''7'">
              <a:rPr lang="en-GB" altLang="en-US" sz="1100" smtClean="0"/>
              <a:pPr marL="0" indent="0" algn="ctr">
                <a:spcBef>
                  <a:spcPct val="0"/>
                </a:spcBef>
                <a:spcAft>
                  <a:spcPct val="0"/>
                </a:spcAft>
                <a:buNone/>
              </a:pPr>
              <a:t>7</a:t>
            </a:fld>
            <a:br>
              <a:rPr lang="en-GB" altLang="en-US" sz="1100"/>
            </a:br>
            <a:r>
              <a:rPr lang="en-GB" altLang="en-US" sz="1100"/>
              <a:t>(</a:t>
            </a:r>
            <a:fld id="{1A99926C-7809-4DA6-8BE9-F830C3C64AA9}" type="datetime'''''''''''''''''''''''''''''''''64''%'''''''''''''''''">
              <a:rPr lang="en-GB" altLang="en-US" sz="1100" smtClean="0"/>
              <a:pPr marL="0" indent="0" algn="ctr">
                <a:spcBef>
                  <a:spcPct val="0"/>
                </a:spcBef>
                <a:spcAft>
                  <a:spcPct val="0"/>
                </a:spcAft>
                <a:buNone/>
              </a:pPr>
              <a:t>64%</a:t>
            </a:fld>
            <a:r>
              <a:rPr lang="en-GB" altLang="en-US" sz="1100"/>
              <a:t>)</a:t>
            </a:r>
            <a:endParaRPr lang="en-GB" sz="1100"/>
          </a:p>
        </p:txBody>
      </p:sp>
      <p:sp>
        <p:nvSpPr>
          <p:cNvPr id="252" name="Text Placeholder 2">
            <a:extLst>
              <a:ext uri="{FF2B5EF4-FFF2-40B4-BE49-F238E27FC236}">
                <a16:creationId xmlns:a16="http://schemas.microsoft.com/office/drawing/2014/main" id="{3F61CCF8-0F39-412F-9E59-301B82D25D51}"/>
              </a:ext>
            </a:extLst>
          </p:cNvPr>
          <p:cNvSpPr>
            <a:spLocks noGrp="1"/>
          </p:cNvSpPr>
          <p:nvPr>
            <p:custDataLst>
              <p:tags r:id="rId44"/>
            </p:custDataLst>
          </p:nvPr>
        </p:nvSpPr>
        <p:spPr bwMode="gray">
          <a:xfrm>
            <a:off x="1425575" y="3125788"/>
            <a:ext cx="385763" cy="301625"/>
          </a:xfrm>
          <a:prstGeom prst="rect">
            <a:avLst/>
          </a:prstGeom>
          <a:solidFill>
            <a:srgbClr val="C0C0C0"/>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30B653E-67E6-49BA-9AC6-1170A655A97D}" type="datetime'''''''''''''''''''''''''''''1'''''''''''''''''''">
              <a:rPr lang="en-GB" altLang="en-US" sz="1100" smtClean="0"/>
              <a:pPr marL="0" indent="0" algn="ctr">
                <a:spcBef>
                  <a:spcPct val="0"/>
                </a:spcBef>
                <a:spcAft>
                  <a:spcPct val="0"/>
                </a:spcAft>
                <a:buNone/>
              </a:pPr>
              <a:t>1</a:t>
            </a:fld>
            <a:br>
              <a:rPr lang="en-GB" altLang="en-US" sz="1100"/>
            </a:br>
            <a:r>
              <a:rPr lang="en-GB" altLang="en-US" sz="1100"/>
              <a:t>(</a:t>
            </a:r>
            <a:fld id="{7F51DA0E-CE47-4B5A-B1B4-1E67FD5B1AF2}" type="datetime'''''''2''''''''''''''0''''''''''''''''%'''''''''''''''''">
              <a:rPr lang="en-GB" altLang="en-US" sz="1100" smtClean="0"/>
              <a:pPr marL="0" indent="0" algn="ctr">
                <a:spcBef>
                  <a:spcPct val="0"/>
                </a:spcBef>
                <a:spcAft>
                  <a:spcPct val="0"/>
                </a:spcAft>
                <a:buNone/>
              </a:pPr>
              <a:t>20%</a:t>
            </a:fld>
            <a:r>
              <a:rPr lang="en-GB" altLang="en-US" sz="1100"/>
              <a:t>)</a:t>
            </a:r>
            <a:endParaRPr lang="en-GB" sz="1100"/>
          </a:p>
        </p:txBody>
      </p:sp>
      <p:sp>
        <p:nvSpPr>
          <p:cNvPr id="77" name="Text Placeholder 2">
            <a:extLst>
              <a:ext uri="{FF2B5EF4-FFF2-40B4-BE49-F238E27FC236}">
                <a16:creationId xmlns:a16="http://schemas.microsoft.com/office/drawing/2014/main" id="{584AEEEC-DE60-4B57-BDF5-8C05EE2A26B4}"/>
              </a:ext>
            </a:extLst>
          </p:cNvPr>
          <p:cNvSpPr>
            <a:spLocks noGrp="1"/>
          </p:cNvSpPr>
          <p:nvPr>
            <p:custDataLst>
              <p:tags r:id="rId45"/>
            </p:custDataLst>
          </p:nvPr>
        </p:nvSpPr>
        <p:spPr bwMode="gray">
          <a:xfrm>
            <a:off x="2190750" y="1697038"/>
            <a:ext cx="385763" cy="3016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8DDE60F-7410-4ADA-ACFD-82E39ECA520E}" type="datetime'''''''''''''''''''''''''''''4'''''''''''''''''">
              <a:rPr lang="en-GB" altLang="en-US" sz="1100" smtClean="0">
                <a:solidFill>
                  <a:schemeClr val="bg1"/>
                </a:solidFill>
              </a:rPr>
              <a:pPr marL="0" indent="0" algn="ctr">
                <a:spcBef>
                  <a:spcPct val="0"/>
                </a:spcBef>
                <a:spcAft>
                  <a:spcPct val="0"/>
                </a:spcAft>
                <a:buNone/>
              </a:pPr>
              <a:t>4</a:t>
            </a:fld>
            <a:br>
              <a:rPr lang="en-GB" altLang="en-US" sz="1100">
                <a:solidFill>
                  <a:schemeClr val="bg1"/>
                </a:solidFill>
              </a:rPr>
            </a:br>
            <a:r>
              <a:rPr lang="en-GB" altLang="en-US" sz="1100">
                <a:solidFill>
                  <a:schemeClr val="bg1"/>
                </a:solidFill>
              </a:rPr>
              <a:t>(</a:t>
            </a:r>
            <a:fld id="{498CBCC9-E746-45C9-918B-1F1E76345BCF}" type="datetime'''3''''''6''''''''''''''''''''''''''''%'">
              <a:rPr lang="en-GB" altLang="en-US" sz="1100" smtClean="0">
                <a:solidFill>
                  <a:schemeClr val="bg1"/>
                </a:solidFill>
              </a:rPr>
              <a:pPr marL="0" indent="0" algn="ctr">
                <a:spcBef>
                  <a:spcPct val="0"/>
                </a:spcBef>
                <a:spcAft>
                  <a:spcPct val="0"/>
                </a:spcAft>
                <a:buNone/>
              </a:pPr>
              <a:t>36%</a:t>
            </a:fld>
            <a:r>
              <a:rPr lang="en-GB" altLang="en-US" sz="1100">
                <a:solidFill>
                  <a:schemeClr val="bg1"/>
                </a:solidFill>
              </a:rPr>
              <a:t>)</a:t>
            </a:r>
            <a:endParaRPr lang="en-GB" sz="1100">
              <a:solidFill>
                <a:schemeClr val="bg1"/>
              </a:solidFill>
            </a:endParaRPr>
          </a:p>
        </p:txBody>
      </p:sp>
      <p:sp>
        <p:nvSpPr>
          <p:cNvPr id="53" name="Text Placeholder 2">
            <a:extLst>
              <a:ext uri="{FF2B5EF4-FFF2-40B4-BE49-F238E27FC236}">
                <a16:creationId xmlns:a16="http://schemas.microsoft.com/office/drawing/2014/main" id="{BAE38067-8BAE-4F36-8953-1F4708F8138F}"/>
              </a:ext>
            </a:extLst>
          </p:cNvPr>
          <p:cNvSpPr>
            <a:spLocks noGrp="1"/>
          </p:cNvSpPr>
          <p:nvPr>
            <p:custDataLst>
              <p:tags r:id="rId46"/>
            </p:custDataLst>
          </p:nvPr>
        </p:nvSpPr>
        <p:spPr bwMode="auto">
          <a:xfrm>
            <a:off x="2090738" y="3478213"/>
            <a:ext cx="5842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FDA2AAD-B8DC-4A1A-AB14-59EA5EB0338D}" type="datetime'M''id''''''la''''''n''''''d''''''s'''''''''''''''''''''''''''">
              <a:rPr lang="en-GB" altLang="en-US" sz="1200" smtClean="0"/>
              <a:pPr marL="0" indent="0" algn="ctr">
                <a:spcBef>
                  <a:spcPct val="0"/>
                </a:spcBef>
                <a:spcAft>
                  <a:spcPct val="0"/>
                </a:spcAft>
                <a:buNone/>
              </a:pPr>
              <a:t>Midlands</a:t>
            </a:fld>
            <a:endParaRPr lang="en-GB" sz="1200"/>
          </a:p>
        </p:txBody>
      </p:sp>
      <p:sp>
        <p:nvSpPr>
          <p:cNvPr id="84" name="Text Placeholder 2">
            <a:extLst>
              <a:ext uri="{FF2B5EF4-FFF2-40B4-BE49-F238E27FC236}">
                <a16:creationId xmlns:a16="http://schemas.microsoft.com/office/drawing/2014/main" id="{FB4DF000-EC4E-4C0A-A1A3-279485D1F3FA}"/>
              </a:ext>
            </a:extLst>
          </p:cNvPr>
          <p:cNvSpPr>
            <a:spLocks noGrp="1"/>
          </p:cNvSpPr>
          <p:nvPr>
            <p:custDataLst>
              <p:tags r:id="rId47"/>
            </p:custDataLst>
          </p:nvPr>
        </p:nvSpPr>
        <p:spPr bwMode="gray">
          <a:xfrm>
            <a:off x="2919413" y="2873375"/>
            <a:ext cx="457200" cy="301625"/>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97218E0-2CDC-4765-9C10-99BF6027FF96}" type="datetime'''''''4'''''''''''''''''''''''''''''''''''''''''''''''''''">
              <a:rPr lang="en-GB" altLang="en-US" sz="1100" smtClean="0">
                <a:solidFill>
                  <a:schemeClr val="bg1"/>
                </a:solidFill>
              </a:rPr>
              <a:pPr marL="0" indent="0" algn="ctr">
                <a:spcBef>
                  <a:spcPct val="0"/>
                </a:spcBef>
                <a:spcAft>
                  <a:spcPct val="0"/>
                </a:spcAft>
                <a:buNone/>
              </a:pPr>
              <a:t>4</a:t>
            </a:fld>
            <a:br>
              <a:rPr lang="en-GB" altLang="en-US" sz="1100">
                <a:solidFill>
                  <a:schemeClr val="bg1"/>
                </a:solidFill>
              </a:rPr>
            </a:br>
            <a:r>
              <a:rPr lang="en-GB" altLang="en-US" sz="1100">
                <a:solidFill>
                  <a:schemeClr val="bg1"/>
                </a:solidFill>
              </a:rPr>
              <a:t>(</a:t>
            </a:r>
            <a:fld id="{3806E582-497B-41BE-B834-BEC275ED9EEE}" type="datetime'''''''''''1''0''''''''''0''''''''''''''''''''''''''%'">
              <a:rPr lang="en-GB" altLang="en-US" sz="1100" smtClean="0">
                <a:solidFill>
                  <a:schemeClr val="bg1"/>
                </a:solidFill>
              </a:rPr>
              <a:pPr marL="0" indent="0" algn="ctr">
                <a:spcBef>
                  <a:spcPct val="0"/>
                </a:spcBef>
                <a:spcAft>
                  <a:spcPct val="0"/>
                </a:spcAft>
                <a:buNone/>
              </a:pPr>
              <a:t>100%</a:t>
            </a:fld>
            <a:r>
              <a:rPr lang="en-GB" altLang="en-US" sz="1100">
                <a:solidFill>
                  <a:schemeClr val="bg1"/>
                </a:solidFill>
              </a:rPr>
              <a:t>)</a:t>
            </a:r>
            <a:endParaRPr lang="en-GB" sz="1100">
              <a:solidFill>
                <a:schemeClr val="bg1"/>
              </a:solidFill>
            </a:endParaRPr>
          </a:p>
        </p:txBody>
      </p:sp>
      <p:sp>
        <p:nvSpPr>
          <p:cNvPr id="59" name="Text Placeholder 2">
            <a:extLst>
              <a:ext uri="{FF2B5EF4-FFF2-40B4-BE49-F238E27FC236}">
                <a16:creationId xmlns:a16="http://schemas.microsoft.com/office/drawing/2014/main" id="{035A61B9-DF97-4315-910A-E8FEFDE08FFE}"/>
              </a:ext>
            </a:extLst>
          </p:cNvPr>
          <p:cNvSpPr>
            <a:spLocks noGrp="1"/>
          </p:cNvSpPr>
          <p:nvPr>
            <p:custDataLst>
              <p:tags r:id="rId48"/>
            </p:custDataLst>
          </p:nvPr>
        </p:nvSpPr>
        <p:spPr bwMode="auto">
          <a:xfrm>
            <a:off x="2859088" y="3478213"/>
            <a:ext cx="579438" cy="4953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B92FEBC-085D-475D-88F6-229112149BD4}" type="datetime'Nort''h'''' E''''''''''a''st'''' ''an''d ''Y''or''kshi''''re'">
              <a:rPr lang="en-GB" altLang="en-US" sz="1200" smtClean="0"/>
              <a:pPr marL="0" indent="0" algn="ctr">
                <a:spcBef>
                  <a:spcPct val="0"/>
                </a:spcBef>
                <a:spcAft>
                  <a:spcPct val="0"/>
                </a:spcAft>
                <a:buNone/>
              </a:pPr>
              <a:t>North East and Yorkshire</a:t>
            </a:fld>
            <a:endParaRPr lang="en-GB" sz="1200"/>
          </a:p>
        </p:txBody>
      </p:sp>
      <p:sp>
        <p:nvSpPr>
          <p:cNvPr id="158" name="Text Placeholder 2">
            <a:extLst>
              <a:ext uri="{FF2B5EF4-FFF2-40B4-BE49-F238E27FC236}">
                <a16:creationId xmlns:a16="http://schemas.microsoft.com/office/drawing/2014/main" id="{FE06ACFE-E4D6-411B-9ADC-FFC9D7DBBDF4}"/>
              </a:ext>
            </a:extLst>
          </p:cNvPr>
          <p:cNvSpPr>
            <a:spLocks noGrp="1"/>
          </p:cNvSpPr>
          <p:nvPr>
            <p:custDataLst>
              <p:tags r:id="rId49"/>
            </p:custDataLst>
          </p:nvPr>
        </p:nvSpPr>
        <p:spPr bwMode="gray">
          <a:xfrm>
            <a:off x="3686175" y="2957513"/>
            <a:ext cx="457200" cy="301625"/>
          </a:xfrm>
          <a:prstGeom prst="rect">
            <a:avLst/>
          </a:prstGeom>
          <a:noFill/>
          <a:ln>
            <a:noFill/>
          </a:ln>
          <a:effectLst/>
          <a:extLst>
            <a:ext uri="{909E8E84-426E-40DD-AFC4-6F175D3DCCD1}">
              <a14:hiddenFill xmlns:a14="http://schemas.microsoft.com/office/drawing/2010/main">
                <a:solidFill>
                  <a:schemeClr val="accent6"/>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5499721-DCAC-43CB-8BC7-A033BA415DD8}" type="datetime'''''''''''''''''''''3'''''''''''''''''''''">
              <a:rPr lang="en-GB" altLang="en-US" sz="1100" smtClean="0">
                <a:solidFill>
                  <a:schemeClr val="bg1"/>
                </a:solidFill>
              </a:rPr>
              <a:pPr marL="0" indent="0" algn="ctr">
                <a:spcBef>
                  <a:spcPct val="0"/>
                </a:spcBef>
                <a:spcAft>
                  <a:spcPct val="0"/>
                </a:spcAft>
                <a:buNone/>
              </a:pPr>
              <a:t>3</a:t>
            </a:fld>
            <a:br>
              <a:rPr lang="en-GB" altLang="en-US" sz="1100">
                <a:solidFill>
                  <a:schemeClr val="bg1"/>
                </a:solidFill>
                <a:effectLst/>
              </a:rPr>
            </a:br>
            <a:r>
              <a:rPr lang="en-GB" altLang="en-US" sz="1100">
                <a:solidFill>
                  <a:schemeClr val="bg1"/>
                </a:solidFill>
                <a:effectLst/>
              </a:rPr>
              <a:t>(</a:t>
            </a:r>
            <a:fld id="{4CB63142-E869-4059-AA6B-14C9C218CE0E}" type="datetime'''''''''''''''100''''''''''''''''''''''''''''''''%'''''''">
              <a:rPr lang="en-GB" altLang="en-US" sz="1100" smtClean="0">
                <a:solidFill>
                  <a:schemeClr val="bg1"/>
                </a:solidFill>
              </a:rPr>
              <a:pPr marL="0" indent="0" algn="ctr">
                <a:spcBef>
                  <a:spcPct val="0"/>
                </a:spcBef>
                <a:spcAft>
                  <a:spcPct val="0"/>
                </a:spcAft>
                <a:buNone/>
              </a:pPr>
              <a:t>100%</a:t>
            </a:fld>
            <a:r>
              <a:rPr lang="en-GB" altLang="en-US" sz="1100">
                <a:solidFill>
                  <a:schemeClr val="bg1"/>
                </a:solidFill>
                <a:effectLst/>
              </a:rPr>
              <a:t>)</a:t>
            </a:r>
            <a:endParaRPr lang="en-GB" sz="1100">
              <a:solidFill>
                <a:schemeClr val="bg1"/>
              </a:solidFill>
            </a:endParaRPr>
          </a:p>
        </p:txBody>
      </p:sp>
      <p:sp>
        <p:nvSpPr>
          <p:cNvPr id="79" name="Text Placeholder 2">
            <a:extLst>
              <a:ext uri="{FF2B5EF4-FFF2-40B4-BE49-F238E27FC236}">
                <a16:creationId xmlns:a16="http://schemas.microsoft.com/office/drawing/2014/main" id="{9A4E83E0-D84E-4767-B334-0A6F044C3093}"/>
              </a:ext>
            </a:extLst>
          </p:cNvPr>
          <p:cNvSpPr>
            <a:spLocks noGrp="1"/>
          </p:cNvSpPr>
          <p:nvPr>
            <p:custDataLst>
              <p:tags r:id="rId50"/>
            </p:custDataLst>
          </p:nvPr>
        </p:nvSpPr>
        <p:spPr bwMode="gray">
          <a:xfrm>
            <a:off x="4487864" y="2284413"/>
            <a:ext cx="385763" cy="301625"/>
          </a:xfrm>
          <a:prstGeom prst="rect">
            <a:avLst/>
          </a:prstGeom>
          <a:solidFill>
            <a:schemeClr val="accent6"/>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6A59359-15C6-4724-9D3A-42A012CEE7AF}" type="datetime'''''''''1'''''''''''''''''''''''''''''''''">
              <a:rPr lang="en-GB" altLang="en-US" sz="1100" smtClean="0">
                <a:solidFill>
                  <a:schemeClr val="bg1"/>
                </a:solidFill>
              </a:rPr>
              <a:pPr marL="0" indent="0" algn="ctr">
                <a:spcBef>
                  <a:spcPct val="0"/>
                </a:spcBef>
                <a:spcAft>
                  <a:spcPct val="0"/>
                </a:spcAft>
                <a:buNone/>
              </a:pPr>
              <a:t>1</a:t>
            </a:fld>
            <a:br>
              <a:rPr lang="en-GB" altLang="en-US" sz="1100">
                <a:solidFill>
                  <a:schemeClr val="bg1"/>
                </a:solidFill>
              </a:rPr>
            </a:br>
            <a:r>
              <a:rPr lang="en-GB" altLang="en-US" sz="1100">
                <a:solidFill>
                  <a:schemeClr val="bg1"/>
                </a:solidFill>
              </a:rPr>
              <a:t>(</a:t>
            </a:r>
            <a:fld id="{8BF1CFCE-A8BA-46F5-88E5-3AAFB59CAB52}" type="datetime'''''''1''''''''''''''''''''''''''''''''''''''7%'''''''">
              <a:rPr lang="en-GB" altLang="en-US" sz="1100" smtClean="0">
                <a:solidFill>
                  <a:schemeClr val="bg1"/>
                </a:solidFill>
              </a:rPr>
              <a:pPr marL="0" indent="0" algn="ctr">
                <a:spcBef>
                  <a:spcPct val="0"/>
                </a:spcBef>
                <a:spcAft>
                  <a:spcPct val="0"/>
                </a:spcAft>
                <a:buNone/>
              </a:pPr>
              <a:t>17%</a:t>
            </a:fld>
            <a:r>
              <a:rPr lang="en-GB" sz="1100">
                <a:solidFill>
                  <a:schemeClr val="bg1"/>
                </a:solidFill>
              </a:rPr>
              <a:t>)</a:t>
            </a:r>
          </a:p>
        </p:txBody>
      </p:sp>
      <p:sp>
        <p:nvSpPr>
          <p:cNvPr id="257" name="Text Placeholder 2">
            <a:extLst>
              <a:ext uri="{FF2B5EF4-FFF2-40B4-BE49-F238E27FC236}">
                <a16:creationId xmlns:a16="http://schemas.microsoft.com/office/drawing/2014/main" id="{FE06ACFE-E4D6-411B-9ADC-FFC9D7DBBDF4}"/>
              </a:ext>
            </a:extLst>
          </p:cNvPr>
          <p:cNvSpPr>
            <a:spLocks noGrp="1"/>
          </p:cNvSpPr>
          <p:nvPr>
            <p:custDataLst>
              <p:tags r:id="rId51"/>
            </p:custDataLst>
          </p:nvPr>
        </p:nvSpPr>
        <p:spPr bwMode="gray">
          <a:xfrm>
            <a:off x="4611688" y="2119313"/>
            <a:ext cx="1381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071DDD0-0EEF-4570-94F1-61CDF760C490}" type="datetime'''''''''''''''''''''''''''6'''''">
              <a:rPr lang="en-GB" altLang="en-US" sz="1200" b="1" smtClean="0">
                <a:effectLst/>
              </a:rPr>
              <a:pPr marL="0" indent="0" algn="ctr">
                <a:spcBef>
                  <a:spcPct val="0"/>
                </a:spcBef>
                <a:spcAft>
                  <a:spcPct val="0"/>
                </a:spcAft>
                <a:buNone/>
              </a:pPr>
              <a:t>6</a:t>
            </a:fld>
            <a:endParaRPr lang="en-GB" sz="1200" b="1"/>
          </a:p>
        </p:txBody>
      </p:sp>
      <p:sp>
        <p:nvSpPr>
          <p:cNvPr id="251" name="Text Placeholder 2">
            <a:extLst>
              <a:ext uri="{FF2B5EF4-FFF2-40B4-BE49-F238E27FC236}">
                <a16:creationId xmlns:a16="http://schemas.microsoft.com/office/drawing/2014/main" id="{D654F39C-0D6A-412F-ABE5-857D9B8AC5AC}"/>
              </a:ext>
            </a:extLst>
          </p:cNvPr>
          <p:cNvSpPr>
            <a:spLocks noGrp="1"/>
          </p:cNvSpPr>
          <p:nvPr>
            <p:custDataLst>
              <p:tags r:id="rId52"/>
            </p:custDataLst>
          </p:nvPr>
        </p:nvSpPr>
        <p:spPr bwMode="gray">
          <a:xfrm>
            <a:off x="4487864" y="2789238"/>
            <a:ext cx="385763" cy="301625"/>
          </a:xfrm>
          <a:prstGeom prst="rect">
            <a:avLst/>
          </a:prstGeom>
          <a:noFill/>
          <a:ln>
            <a:noFill/>
          </a:ln>
          <a:effectLst/>
          <a:extLst>
            <a:ext uri="{909E8E84-426E-40DD-AFC4-6F175D3DCCD1}">
              <a14:hiddenFill xmlns:a14="http://schemas.microsoft.com/office/drawing/2010/main">
                <a:solidFill>
                  <a:srgbClr val="C0C0C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CE655B6-9F6A-44F4-87AC-555D69D5FCBD}" type="datetime'''''''''''''''''5'''''''''''''">
              <a:rPr lang="en-GB" altLang="en-US" sz="1100" smtClean="0"/>
              <a:pPr marL="0" indent="0" algn="ctr">
                <a:spcBef>
                  <a:spcPct val="0"/>
                </a:spcBef>
                <a:spcAft>
                  <a:spcPct val="0"/>
                </a:spcAft>
                <a:buNone/>
              </a:pPr>
              <a:t>5</a:t>
            </a:fld>
            <a:br>
              <a:rPr lang="en-GB" altLang="en-US" sz="1100"/>
            </a:br>
            <a:r>
              <a:rPr lang="en-GB" altLang="en-US" sz="1100"/>
              <a:t>(</a:t>
            </a:r>
            <a:fld id="{EAF10944-D066-4694-8D3B-2C3EC5813281}" type="datetime'8''''''3''''''%'''''''''''''''''''''''''''''''''''''''''''">
              <a:rPr lang="en-GB" altLang="en-US" sz="1100" smtClean="0"/>
              <a:pPr marL="0" indent="0" algn="ctr">
                <a:spcBef>
                  <a:spcPct val="0"/>
                </a:spcBef>
                <a:spcAft>
                  <a:spcPct val="0"/>
                </a:spcAft>
                <a:buNone/>
              </a:pPr>
              <a:t>83%</a:t>
            </a:fld>
            <a:r>
              <a:rPr lang="en-GB" altLang="en-US" sz="1100"/>
              <a:t>)</a:t>
            </a:r>
            <a:endParaRPr lang="en-GB" sz="1100"/>
          </a:p>
        </p:txBody>
      </p:sp>
      <p:sp>
        <p:nvSpPr>
          <p:cNvPr id="63" name="Text Placeholder 2">
            <a:extLst>
              <a:ext uri="{FF2B5EF4-FFF2-40B4-BE49-F238E27FC236}">
                <a16:creationId xmlns:a16="http://schemas.microsoft.com/office/drawing/2014/main" id="{25152305-7918-4DF2-9D7B-5C60043D0EF7}"/>
              </a:ext>
            </a:extLst>
          </p:cNvPr>
          <p:cNvSpPr>
            <a:spLocks noGrp="1"/>
          </p:cNvSpPr>
          <p:nvPr>
            <p:custDataLst>
              <p:tags r:id="rId53"/>
            </p:custDataLst>
          </p:nvPr>
        </p:nvSpPr>
        <p:spPr bwMode="auto">
          <a:xfrm>
            <a:off x="4332288" y="3478213"/>
            <a:ext cx="6969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A0EDE83-1DB8-4ABB-8AA6-C27E9175A7DD}" type="datetime' ''S''''''''''''''o''uth'' ''E''''''''''''a''''s''t'">
              <a:rPr lang="en-GB" altLang="en-US" sz="1200" smtClean="0"/>
              <a:pPr marL="0" indent="0" algn="ctr">
                <a:spcBef>
                  <a:spcPct val="0"/>
                </a:spcBef>
                <a:spcAft>
                  <a:spcPct val="0"/>
                </a:spcAft>
                <a:buNone/>
              </a:pPr>
              <a:t> South East</a:t>
            </a:fld>
            <a:endParaRPr lang="en-GB" sz="1200"/>
          </a:p>
        </p:txBody>
      </p:sp>
      <p:sp>
        <p:nvSpPr>
          <p:cNvPr id="86" name="Text Placeholder 2">
            <a:extLst>
              <a:ext uri="{FF2B5EF4-FFF2-40B4-BE49-F238E27FC236}">
                <a16:creationId xmlns:a16="http://schemas.microsoft.com/office/drawing/2014/main" id="{B6AC41AB-0708-4175-BE8B-E6FC214B07FF}"/>
              </a:ext>
            </a:extLst>
          </p:cNvPr>
          <p:cNvSpPr>
            <a:spLocks noGrp="1"/>
          </p:cNvSpPr>
          <p:nvPr>
            <p:custDataLst>
              <p:tags r:id="rId54"/>
            </p:custDataLst>
          </p:nvPr>
        </p:nvSpPr>
        <p:spPr bwMode="gray">
          <a:xfrm>
            <a:off x="5253038" y="2117725"/>
            <a:ext cx="385763" cy="301625"/>
          </a:xfrm>
          <a:prstGeom prst="rect">
            <a:avLst/>
          </a:prstGeom>
          <a:solidFill>
            <a:schemeClr val="accent6"/>
          </a:solidFill>
          <a:ln>
            <a:noFill/>
          </a:ln>
          <a:effec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9371CB1-E61E-4E33-8159-F98C2BEC5BD3}" type="datetime'''''''''''''''''''''''''''1'''">
              <a:rPr lang="en-GB" altLang="en-US" sz="1100" smtClean="0">
                <a:solidFill>
                  <a:schemeClr val="bg1"/>
                </a:solidFill>
              </a:rPr>
              <a:pPr marL="0" indent="0" algn="ctr">
                <a:spcBef>
                  <a:spcPct val="0"/>
                </a:spcBef>
                <a:spcAft>
                  <a:spcPct val="0"/>
                </a:spcAft>
                <a:buNone/>
              </a:pPr>
              <a:t>1</a:t>
            </a:fld>
            <a:br>
              <a:rPr lang="en-GB" altLang="en-US" sz="1100">
                <a:solidFill>
                  <a:schemeClr val="bg1"/>
                </a:solidFill>
              </a:rPr>
            </a:br>
            <a:r>
              <a:rPr lang="en-GB" altLang="en-US" sz="1100">
                <a:solidFill>
                  <a:schemeClr val="bg1"/>
                </a:solidFill>
              </a:rPr>
              <a:t>(</a:t>
            </a:r>
            <a:fld id="{478DD29E-DE71-4189-9C9D-9D1C35D43AE3}" type="datetime'1''''''''4''''''''''''%'''''''''''''''''''''''''''''">
              <a:rPr lang="en-GB" altLang="en-US" sz="1100" smtClean="0">
                <a:solidFill>
                  <a:schemeClr val="bg1"/>
                </a:solidFill>
                <a:effectLst/>
              </a:rPr>
              <a:pPr marL="0" indent="0" algn="ctr">
                <a:spcBef>
                  <a:spcPct val="0"/>
                </a:spcBef>
                <a:spcAft>
                  <a:spcPct val="0"/>
                </a:spcAft>
                <a:buNone/>
              </a:pPr>
              <a:t>14%</a:t>
            </a:fld>
            <a:r>
              <a:rPr lang="en-GB" altLang="en-US" sz="1100">
                <a:solidFill>
                  <a:schemeClr val="bg1"/>
                </a:solidFill>
              </a:rPr>
              <a:t>)</a:t>
            </a:r>
            <a:endParaRPr lang="en-GB" sz="1100">
              <a:solidFill>
                <a:schemeClr val="bg1"/>
              </a:solidFill>
            </a:endParaRPr>
          </a:p>
        </p:txBody>
      </p:sp>
      <p:sp>
        <p:nvSpPr>
          <p:cNvPr id="248" name="Text Placeholder 2">
            <a:extLst>
              <a:ext uri="{FF2B5EF4-FFF2-40B4-BE49-F238E27FC236}">
                <a16:creationId xmlns:a16="http://schemas.microsoft.com/office/drawing/2014/main" id="{B6AA7B98-B67B-4EA9-9286-5318B446F367}"/>
              </a:ext>
            </a:extLst>
          </p:cNvPr>
          <p:cNvSpPr>
            <a:spLocks noGrp="1"/>
          </p:cNvSpPr>
          <p:nvPr>
            <p:custDataLst>
              <p:tags r:id="rId55"/>
            </p:custDataLst>
          </p:nvPr>
        </p:nvSpPr>
        <p:spPr bwMode="gray">
          <a:xfrm>
            <a:off x="5253038" y="2705100"/>
            <a:ext cx="385763" cy="30162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55CD4AF-1DE9-4E8A-B11E-0606DC5C8E84}" type="datetime'''''''''''''6'''''''''''''''''''''''''''''''''''">
              <a:rPr lang="en-GB" altLang="en-US" sz="1100" smtClean="0"/>
              <a:pPr marL="0" indent="0" algn="ctr">
                <a:spcBef>
                  <a:spcPct val="0"/>
                </a:spcBef>
                <a:spcAft>
                  <a:spcPct val="0"/>
                </a:spcAft>
                <a:buNone/>
              </a:pPr>
              <a:t>6</a:t>
            </a:fld>
            <a:br>
              <a:rPr lang="en-GB" altLang="en-US" sz="1100"/>
            </a:br>
            <a:r>
              <a:rPr lang="en-GB" altLang="en-US" sz="1100"/>
              <a:t>(</a:t>
            </a:r>
            <a:fld id="{F9B3B5ED-35C2-4E85-AB13-151B1C7E4278}" type="datetime'''''''''''''''''''''''''''''''8''''''6''%'''''''">
              <a:rPr lang="en-GB" altLang="en-US" sz="1100" smtClean="0"/>
              <a:pPr marL="0" indent="0" algn="ctr">
                <a:spcBef>
                  <a:spcPct val="0"/>
                </a:spcBef>
                <a:spcAft>
                  <a:spcPct val="0"/>
                </a:spcAft>
                <a:buNone/>
              </a:pPr>
              <a:t>86%</a:t>
            </a:fld>
            <a:r>
              <a:rPr lang="en-GB" altLang="en-US" sz="1100"/>
              <a:t>)</a:t>
            </a:r>
            <a:endParaRPr lang="en-GB" sz="1100"/>
          </a:p>
        </p:txBody>
      </p:sp>
      <p:sp>
        <p:nvSpPr>
          <p:cNvPr id="90" name="Text Placeholder 2">
            <a:extLst>
              <a:ext uri="{FF2B5EF4-FFF2-40B4-BE49-F238E27FC236}">
                <a16:creationId xmlns:a16="http://schemas.microsoft.com/office/drawing/2014/main" id="{FE06ACFE-E4D6-411B-9ADC-FFC9D7DBBDF4}"/>
              </a:ext>
            </a:extLst>
          </p:cNvPr>
          <p:cNvSpPr>
            <a:spLocks noGrp="1"/>
          </p:cNvSpPr>
          <p:nvPr>
            <p:custDataLst>
              <p:tags r:id="rId56"/>
            </p:custDataLst>
          </p:nvPr>
        </p:nvSpPr>
        <p:spPr bwMode="gray">
          <a:xfrm>
            <a:off x="3846513" y="2665413"/>
            <a:ext cx="1381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F420815F-9B57-4B3E-9D4E-4AB0B14E5207}" type="datetime'''3'''''''''''''''''''''''''''''''''''''''''''">
              <a:rPr lang="en-GB" altLang="en-US" sz="1200" b="1" smtClean="0">
                <a:effectLst/>
              </a:rPr>
              <a:pPr marL="0" indent="0" algn="ctr">
                <a:spcBef>
                  <a:spcPct val="0"/>
                </a:spcBef>
                <a:spcAft>
                  <a:spcPct val="0"/>
                </a:spcAft>
                <a:buNone/>
              </a:pPr>
              <a:t>3</a:t>
            </a:fld>
            <a:endParaRPr lang="en-GB" sz="1200" b="1"/>
          </a:p>
        </p:txBody>
      </p:sp>
      <p:sp>
        <p:nvSpPr>
          <p:cNvPr id="82" name="Text Placeholder 2">
            <a:extLst>
              <a:ext uri="{FF2B5EF4-FFF2-40B4-BE49-F238E27FC236}">
                <a16:creationId xmlns:a16="http://schemas.microsoft.com/office/drawing/2014/main" id="{301B71C4-1B05-4C88-A0B9-0BCA8B8B76F0}"/>
              </a:ext>
            </a:extLst>
          </p:cNvPr>
          <p:cNvSpPr>
            <a:spLocks noGrp="1"/>
          </p:cNvSpPr>
          <p:nvPr>
            <p:custDataLst>
              <p:tags r:id="rId57"/>
            </p:custDataLst>
          </p:nvPr>
        </p:nvSpPr>
        <p:spPr bwMode="auto">
          <a:xfrm>
            <a:off x="5084763" y="3478213"/>
            <a:ext cx="7223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07BB462-3AF6-4C82-A9B4-D30AD0ED969A}" type="datetime'''''S''o''''uth'''''''''''''' W''''''''e''''''st'''''''''">
              <a:rPr lang="en-GB" altLang="en-US" sz="1200" smtClean="0"/>
              <a:pPr marL="0" indent="0" algn="ctr">
                <a:spcBef>
                  <a:spcPct val="0"/>
                </a:spcBef>
                <a:spcAft>
                  <a:spcPct val="0"/>
                </a:spcAft>
                <a:buNone/>
              </a:pPr>
              <a:t>South West</a:t>
            </a:fld>
            <a:endParaRPr lang="en-GB" sz="1200"/>
          </a:p>
        </p:txBody>
      </p:sp>
      <p:sp>
        <p:nvSpPr>
          <p:cNvPr id="40" name="Text Placeholder 2">
            <a:extLst>
              <a:ext uri="{FF2B5EF4-FFF2-40B4-BE49-F238E27FC236}">
                <a16:creationId xmlns:a16="http://schemas.microsoft.com/office/drawing/2014/main" id="{FE06ACFE-E4D6-411B-9ADC-FFC9D7DBBDF4}"/>
              </a:ext>
            </a:extLst>
          </p:cNvPr>
          <p:cNvSpPr>
            <a:spLocks noGrp="1"/>
          </p:cNvSpPr>
          <p:nvPr>
            <p:custDataLst>
              <p:tags r:id="rId58"/>
            </p:custDataLst>
          </p:nvPr>
        </p:nvSpPr>
        <p:spPr bwMode="gray">
          <a:xfrm>
            <a:off x="784225" y="2119313"/>
            <a:ext cx="1381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3150100-5138-496F-97D1-4AC802CC77CC}" type="datetime'''''''''''''''''''''''''''''''''''''''''''''''''6'''''">
              <a:rPr lang="en-GB" altLang="en-US" sz="1200" b="1" smtClean="0"/>
              <a:pPr marL="0" indent="0" algn="ctr">
                <a:spcBef>
                  <a:spcPct val="0"/>
                </a:spcBef>
                <a:spcAft>
                  <a:spcPct val="0"/>
                </a:spcAft>
                <a:buNone/>
              </a:pPr>
              <a:t>6</a:t>
            </a:fld>
            <a:endParaRPr lang="en-GB" sz="1200" b="1"/>
          </a:p>
        </p:txBody>
      </p:sp>
      <p:sp>
        <p:nvSpPr>
          <p:cNvPr id="254" name="Text Placeholder 2">
            <a:extLst>
              <a:ext uri="{FF2B5EF4-FFF2-40B4-BE49-F238E27FC236}">
                <a16:creationId xmlns:a16="http://schemas.microsoft.com/office/drawing/2014/main" id="{FE06ACFE-E4D6-411B-9ADC-FFC9D7DBBDF4}"/>
              </a:ext>
            </a:extLst>
          </p:cNvPr>
          <p:cNvSpPr>
            <a:spLocks noGrp="1"/>
          </p:cNvSpPr>
          <p:nvPr>
            <p:custDataLst>
              <p:tags r:id="rId59"/>
            </p:custDataLst>
          </p:nvPr>
        </p:nvSpPr>
        <p:spPr bwMode="gray">
          <a:xfrm>
            <a:off x="1549400" y="2328863"/>
            <a:ext cx="1381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18ED444-4642-4149-8F8B-E3230B364A72}" type="datetime'''5'''''''''''''''''''">
              <a:rPr lang="en-GB" altLang="en-US" sz="1200" b="1" smtClean="0">
                <a:effectLst/>
              </a:rPr>
              <a:pPr marL="0" indent="0" algn="ctr">
                <a:spcBef>
                  <a:spcPct val="0"/>
                </a:spcBef>
                <a:spcAft>
                  <a:spcPct val="0"/>
                </a:spcAft>
                <a:buNone/>
              </a:pPr>
              <a:t>5</a:t>
            </a:fld>
            <a:endParaRPr lang="en-GB" sz="1200" b="1"/>
          </a:p>
        </p:txBody>
      </p:sp>
      <p:sp>
        <p:nvSpPr>
          <p:cNvPr id="255" name="Text Placeholder 2">
            <a:extLst>
              <a:ext uri="{FF2B5EF4-FFF2-40B4-BE49-F238E27FC236}">
                <a16:creationId xmlns:a16="http://schemas.microsoft.com/office/drawing/2014/main" id="{FE06ACFE-E4D6-411B-9ADC-FFC9D7DBBDF4}"/>
              </a:ext>
            </a:extLst>
          </p:cNvPr>
          <p:cNvSpPr>
            <a:spLocks noGrp="1"/>
          </p:cNvSpPr>
          <p:nvPr>
            <p:custDataLst>
              <p:tags r:id="rId60"/>
            </p:custDataLst>
          </p:nvPr>
        </p:nvSpPr>
        <p:spPr bwMode="gray">
          <a:xfrm>
            <a:off x="2274888" y="1320800"/>
            <a:ext cx="215900"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E4A9AC3-D2D9-4E66-839B-931929E1A98D}" type="datetime'''''''''''''''''1''''''''''''1'''''''''''''''''''''''''''''''">
              <a:rPr lang="en-GB" altLang="en-US" sz="1200" b="1" smtClean="0"/>
              <a:pPr marL="0" indent="0" algn="ctr">
                <a:spcBef>
                  <a:spcPct val="0"/>
                </a:spcBef>
                <a:spcAft>
                  <a:spcPct val="0"/>
                </a:spcAft>
                <a:buNone/>
              </a:pPr>
              <a:t>11</a:t>
            </a:fld>
            <a:endParaRPr lang="en-GB" sz="1200" b="1"/>
          </a:p>
        </p:txBody>
      </p:sp>
      <p:sp>
        <p:nvSpPr>
          <p:cNvPr id="256" name="Text Placeholder 2">
            <a:extLst>
              <a:ext uri="{FF2B5EF4-FFF2-40B4-BE49-F238E27FC236}">
                <a16:creationId xmlns:a16="http://schemas.microsoft.com/office/drawing/2014/main" id="{FE06ACFE-E4D6-411B-9ADC-FFC9D7DBBDF4}"/>
              </a:ext>
            </a:extLst>
          </p:cNvPr>
          <p:cNvSpPr>
            <a:spLocks noGrp="1"/>
          </p:cNvSpPr>
          <p:nvPr>
            <p:custDataLst>
              <p:tags r:id="rId61"/>
            </p:custDataLst>
          </p:nvPr>
        </p:nvSpPr>
        <p:spPr bwMode="gray">
          <a:xfrm>
            <a:off x="3079750" y="2497138"/>
            <a:ext cx="1381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7FE736B-0A56-441E-950A-5249C104C644}" type="datetime'''''''''''''''''''''''''''''4'''''''">
              <a:rPr lang="en-GB" altLang="en-US" sz="1200" b="1" smtClean="0"/>
              <a:pPr marL="0" indent="0" algn="ctr">
                <a:spcBef>
                  <a:spcPct val="0"/>
                </a:spcBef>
                <a:spcAft>
                  <a:spcPct val="0"/>
                </a:spcAft>
                <a:buNone/>
              </a:pPr>
              <a:t>4</a:t>
            </a:fld>
            <a:endParaRPr lang="en-GB" sz="1200" b="1"/>
          </a:p>
        </p:txBody>
      </p:sp>
      <p:sp>
        <p:nvSpPr>
          <p:cNvPr id="258" name="Text Placeholder 2">
            <a:extLst>
              <a:ext uri="{FF2B5EF4-FFF2-40B4-BE49-F238E27FC236}">
                <a16:creationId xmlns:a16="http://schemas.microsoft.com/office/drawing/2014/main" id="{FE06ACFE-E4D6-411B-9ADC-FFC9D7DBBDF4}"/>
              </a:ext>
            </a:extLst>
          </p:cNvPr>
          <p:cNvSpPr>
            <a:spLocks noGrp="1"/>
          </p:cNvSpPr>
          <p:nvPr>
            <p:custDataLst>
              <p:tags r:id="rId62"/>
            </p:custDataLst>
          </p:nvPr>
        </p:nvSpPr>
        <p:spPr bwMode="gray">
          <a:xfrm>
            <a:off x="5376863" y="1952625"/>
            <a:ext cx="1381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30163" tIns="0" rIns="30163"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4C1826F-ED38-4D54-9816-B6FAE306D53E}" type="datetime'7'''''''''''''''''''''''''''''''''''''''''''''''''''''''''''''">
              <a:rPr lang="en-GB" altLang="en-US" sz="1200" b="1" smtClean="0"/>
              <a:pPr marL="0" indent="0" algn="ctr">
                <a:spcBef>
                  <a:spcPct val="0"/>
                </a:spcBef>
                <a:spcAft>
                  <a:spcPct val="0"/>
                </a:spcAft>
                <a:buNone/>
              </a:pPr>
              <a:t>7</a:t>
            </a:fld>
            <a:endParaRPr lang="en-GB" sz="1200" b="1"/>
          </a:p>
        </p:txBody>
      </p:sp>
      <p:sp>
        <p:nvSpPr>
          <p:cNvPr id="80" name="Rectangle 79">
            <a:extLst>
              <a:ext uri="{FF2B5EF4-FFF2-40B4-BE49-F238E27FC236}">
                <a16:creationId xmlns:a16="http://schemas.microsoft.com/office/drawing/2014/main" id="{F524F72C-A389-46D0-9AC6-782F5D62D68A}"/>
              </a:ext>
            </a:extLst>
          </p:cNvPr>
          <p:cNvSpPr/>
          <p:nvPr>
            <p:custDataLst>
              <p:tags r:id="rId63"/>
            </p:custDataLst>
          </p:nvPr>
        </p:nvSpPr>
        <p:spPr bwMode="auto">
          <a:xfrm>
            <a:off x="579438" y="1311275"/>
            <a:ext cx="214313" cy="160338"/>
          </a:xfrm>
          <a:prstGeom prst="rect">
            <a:avLst/>
          </a:prstGeom>
          <a:solidFill>
            <a:schemeClr val="accent6"/>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82">
            <a:extLst>
              <a:ext uri="{FF2B5EF4-FFF2-40B4-BE49-F238E27FC236}">
                <a16:creationId xmlns:a16="http://schemas.microsoft.com/office/drawing/2014/main" id="{7152217E-298A-4298-A540-D355D2277847}"/>
              </a:ext>
            </a:extLst>
          </p:cNvPr>
          <p:cNvSpPr/>
          <p:nvPr>
            <p:custDataLst>
              <p:tags r:id="rId64"/>
            </p:custDataLst>
          </p:nvPr>
        </p:nvSpPr>
        <p:spPr bwMode="auto">
          <a:xfrm>
            <a:off x="579438" y="1535113"/>
            <a:ext cx="214313" cy="160338"/>
          </a:xfrm>
          <a:prstGeom prst="rect">
            <a:avLst/>
          </a:prstGeom>
          <a:solidFill>
            <a:srgbClr val="C0C0C0"/>
          </a:solidFill>
          <a:ln w="9525" cap="flat" cmpd="sng" algn="ctr">
            <a:solidFill>
              <a:schemeClr val="tx1"/>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 Placeholder 2">
            <a:extLst>
              <a:ext uri="{FF2B5EF4-FFF2-40B4-BE49-F238E27FC236}">
                <a16:creationId xmlns:a16="http://schemas.microsoft.com/office/drawing/2014/main" id="{FE06ACFE-E4D6-411B-9ADC-FFC9D7DBBDF4}"/>
              </a:ext>
            </a:extLst>
          </p:cNvPr>
          <p:cNvSpPr>
            <a:spLocks noGrp="1"/>
          </p:cNvSpPr>
          <p:nvPr>
            <p:custDataLst>
              <p:tags r:id="rId65"/>
            </p:custDataLst>
          </p:nvPr>
        </p:nvSpPr>
        <p:spPr bwMode="auto">
          <a:xfrm>
            <a:off x="844550" y="1319213"/>
            <a:ext cx="735013"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54288461-F9E5-4923-B8BA-3FD71A2D99B6}" type="datetime'S''T''''''''P ''''''R''e''''''t''u''''''''''''r''''''''''ns'''">
              <a:rPr lang="en-GB" altLang="en-US" sz="1200" smtClean="0"/>
              <a:pPr marL="0" indent="0">
                <a:spcBef>
                  <a:spcPct val="0"/>
                </a:spcBef>
                <a:spcAft>
                  <a:spcPct val="0"/>
                </a:spcAft>
                <a:buNone/>
              </a:pPr>
              <a:t>STP Returns</a:t>
            </a:fld>
            <a:endParaRPr lang="en-GB" sz="1200"/>
          </a:p>
        </p:txBody>
      </p:sp>
      <p:sp>
        <p:nvSpPr>
          <p:cNvPr id="38" name="Text Placeholder 2">
            <a:extLst>
              <a:ext uri="{FF2B5EF4-FFF2-40B4-BE49-F238E27FC236}">
                <a16:creationId xmlns:a16="http://schemas.microsoft.com/office/drawing/2014/main" id="{FE06ACFE-E4D6-411B-9ADC-FFC9D7DBBDF4}"/>
              </a:ext>
            </a:extLst>
          </p:cNvPr>
          <p:cNvSpPr>
            <a:spLocks noGrp="1"/>
          </p:cNvSpPr>
          <p:nvPr>
            <p:custDataLst>
              <p:tags r:id="rId66"/>
            </p:custDataLst>
          </p:nvPr>
        </p:nvSpPr>
        <p:spPr bwMode="auto">
          <a:xfrm>
            <a:off x="844550" y="1543050"/>
            <a:ext cx="949325" cy="165100"/>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fld id="{813FF4AE-01A5-4341-8C2C-DB4269A99017}" type="datetime'''''S''''''''TP'''''''''' N''o ''R''''etu''rns'''''''''''''">
              <a:rPr lang="en-GB" altLang="en-US" sz="1200" smtClean="0"/>
              <a:pPr marL="0" indent="0">
                <a:spcBef>
                  <a:spcPct val="0"/>
                </a:spcBef>
                <a:spcAft>
                  <a:spcPct val="0"/>
                </a:spcAft>
                <a:buNone/>
              </a:pPr>
              <a:t>STP No Returns</a:t>
            </a:fld>
            <a:endParaRPr lang="en-GB" sz="1200"/>
          </a:p>
        </p:txBody>
      </p:sp>
      <p:grpSp>
        <p:nvGrpSpPr>
          <p:cNvPr id="180" name="Group 6">
            <a:extLst>
              <a:ext uri="{FF2B5EF4-FFF2-40B4-BE49-F238E27FC236}">
                <a16:creationId xmlns:a16="http://schemas.microsoft.com/office/drawing/2014/main" id="{FAA4A7AF-7285-4445-BC43-8E6E4ED6989B}"/>
              </a:ext>
            </a:extLst>
          </p:cNvPr>
          <p:cNvGrpSpPr>
            <a:grpSpLocks noChangeAspect="1"/>
          </p:cNvGrpSpPr>
          <p:nvPr/>
        </p:nvGrpSpPr>
        <p:grpSpPr bwMode="auto">
          <a:xfrm>
            <a:off x="5890885" y="2030413"/>
            <a:ext cx="469901" cy="469900"/>
            <a:chOff x="3446" y="1901"/>
            <a:chExt cx="338" cy="338"/>
          </a:xfrm>
        </p:grpSpPr>
        <p:sp>
          <p:nvSpPr>
            <p:cNvPr id="181" name="Freeform 7">
              <a:extLst>
                <a:ext uri="{FF2B5EF4-FFF2-40B4-BE49-F238E27FC236}">
                  <a16:creationId xmlns:a16="http://schemas.microsoft.com/office/drawing/2014/main" id="{7BA97224-2448-48D4-8FBF-D4E1D08B9731}"/>
                </a:ext>
              </a:extLst>
            </p:cNvPr>
            <p:cNvSpPr>
              <a:spLocks/>
            </p:cNvSpPr>
            <p:nvPr/>
          </p:nvSpPr>
          <p:spPr bwMode="auto">
            <a:xfrm>
              <a:off x="3446" y="1901"/>
              <a:ext cx="338" cy="338"/>
            </a:xfrm>
            <a:custGeom>
              <a:avLst/>
              <a:gdLst>
                <a:gd name="T0" fmla="*/ 223602 w 530136"/>
                <a:gd name="T1" fmla="*/ 22889 h 530136"/>
                <a:gd name="T2" fmla="*/ 507247 w 530136"/>
                <a:gd name="T3" fmla="*/ 223602 h 530136"/>
                <a:gd name="T4" fmla="*/ 306534 w 530136"/>
                <a:gd name="T5" fmla="*/ 507247 h 530136"/>
                <a:gd name="T6" fmla="*/ 22889 w 530136"/>
                <a:gd name="T7" fmla="*/ 306534 h 530136"/>
                <a:gd name="T8" fmla="*/ 223602 w 530136"/>
                <a:gd name="T9" fmla="*/ 22889 h 530136"/>
              </a:gdLst>
              <a:ahLst/>
              <a:cxnLst>
                <a:cxn ang="0">
                  <a:pos x="T0" y="T1"/>
                </a:cxn>
                <a:cxn ang="0">
                  <a:pos x="T2" y="T3"/>
                </a:cxn>
                <a:cxn ang="0">
                  <a:pos x="T4" y="T5"/>
                </a:cxn>
                <a:cxn ang="0">
                  <a:pos x="T6" y="T7"/>
                </a:cxn>
                <a:cxn ang="0">
                  <a:pos x="T8" y="T9"/>
                </a:cxn>
              </a:cxnLst>
              <a:rect l="0" t="0" r="r" b="b"/>
              <a:pathLst>
                <a:path w="530136" h="530136">
                  <a:moveTo>
                    <a:pt x="223602" y="22889"/>
                  </a:moveTo>
                  <a:cubicBezTo>
                    <a:pt x="357284" y="0"/>
                    <a:pt x="484358" y="89920"/>
                    <a:pt x="507247" y="223602"/>
                  </a:cubicBezTo>
                  <a:cubicBezTo>
                    <a:pt x="530136" y="357284"/>
                    <a:pt x="440216" y="484358"/>
                    <a:pt x="306534" y="507247"/>
                  </a:cubicBezTo>
                  <a:cubicBezTo>
                    <a:pt x="172852" y="530136"/>
                    <a:pt x="45778" y="440216"/>
                    <a:pt x="22889" y="306534"/>
                  </a:cubicBezTo>
                  <a:cubicBezTo>
                    <a:pt x="0" y="172852"/>
                    <a:pt x="89920" y="45778"/>
                    <a:pt x="223602" y="22889"/>
                  </a:cubicBezTo>
                  <a:close/>
                </a:path>
              </a:pathLst>
            </a:custGeom>
            <a:solidFill>
              <a:srgbClr val="009638"/>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82" name="Freeform 8">
              <a:extLst>
                <a:ext uri="{FF2B5EF4-FFF2-40B4-BE49-F238E27FC236}">
                  <a16:creationId xmlns:a16="http://schemas.microsoft.com/office/drawing/2014/main" id="{DCBE31B4-FBC7-4453-BE08-BEF1CEA56BE2}"/>
                </a:ext>
              </a:extLst>
            </p:cNvPr>
            <p:cNvSpPr>
              <a:spLocks/>
            </p:cNvSpPr>
            <p:nvPr/>
          </p:nvSpPr>
          <p:spPr bwMode="auto">
            <a:xfrm>
              <a:off x="3558" y="1944"/>
              <a:ext cx="147" cy="255"/>
            </a:xfrm>
            <a:custGeom>
              <a:avLst/>
              <a:gdLst>
                <a:gd name="T0" fmla="*/ 221750 w 229912"/>
                <a:gd name="T1" fmla="*/ 219827 h 400360"/>
                <a:gd name="T2" fmla="*/ 50371 w 229912"/>
                <a:gd name="T3" fmla="*/ 389553 h 400360"/>
                <a:gd name="T4" fmla="*/ 10879 w 229912"/>
                <a:gd name="T5" fmla="*/ 389534 h 400360"/>
                <a:gd name="T6" fmla="*/ 10879 w 229912"/>
                <a:gd name="T7" fmla="*/ 350436 h 400360"/>
                <a:gd name="T8" fmla="*/ 162529 w 229912"/>
                <a:gd name="T9" fmla="*/ 200238 h 400360"/>
                <a:gd name="T10" fmla="*/ 10901 w 229912"/>
                <a:gd name="T11" fmla="*/ 49927 h 400360"/>
                <a:gd name="T12" fmla="*/ 10901 w 229912"/>
                <a:gd name="T13" fmla="*/ 10829 h 400360"/>
                <a:gd name="T14" fmla="*/ 50371 w 229912"/>
                <a:gd name="T15" fmla="*/ 10848 h 400360"/>
                <a:gd name="T16" fmla="*/ 221750 w 229912"/>
                <a:gd name="T17" fmla="*/ 180729 h 400360"/>
                <a:gd name="T18" fmla="*/ 229912 w 229912"/>
                <a:gd name="T19" fmla="*/ 200272 h 400360"/>
                <a:gd name="T20" fmla="*/ 221750 w 229912"/>
                <a:gd name="T21" fmla="*/ 219827 h 400360"/>
                <a:gd name="T22" fmla="*/ 221750 w 229912"/>
                <a:gd name="T23" fmla="*/ 219827 h 400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12" h="400360">
                  <a:moveTo>
                    <a:pt x="221750" y="219827"/>
                  </a:moveTo>
                  <a:lnTo>
                    <a:pt x="50371" y="389553"/>
                  </a:lnTo>
                  <a:cubicBezTo>
                    <a:pt x="39436" y="400360"/>
                    <a:pt x="21770" y="400351"/>
                    <a:pt x="10879" y="389534"/>
                  </a:cubicBezTo>
                  <a:cubicBezTo>
                    <a:pt x="0" y="378737"/>
                    <a:pt x="0" y="361221"/>
                    <a:pt x="10879" y="350436"/>
                  </a:cubicBezTo>
                  <a:lnTo>
                    <a:pt x="162529" y="200238"/>
                  </a:lnTo>
                  <a:lnTo>
                    <a:pt x="10901" y="49927"/>
                  </a:lnTo>
                  <a:cubicBezTo>
                    <a:pt x="0" y="39120"/>
                    <a:pt x="0" y="21614"/>
                    <a:pt x="10901" y="10829"/>
                  </a:cubicBezTo>
                  <a:cubicBezTo>
                    <a:pt x="21791" y="0"/>
                    <a:pt x="39479" y="9"/>
                    <a:pt x="50371" y="10848"/>
                  </a:cubicBezTo>
                  <a:lnTo>
                    <a:pt x="221750" y="180729"/>
                  </a:lnTo>
                  <a:cubicBezTo>
                    <a:pt x="227195" y="186150"/>
                    <a:pt x="229912" y="193200"/>
                    <a:pt x="229912" y="200272"/>
                  </a:cubicBezTo>
                  <a:cubicBezTo>
                    <a:pt x="229912" y="207365"/>
                    <a:pt x="227195" y="214457"/>
                    <a:pt x="221750" y="219827"/>
                  </a:cubicBezTo>
                  <a:lnTo>
                    <a:pt x="221750" y="2198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06" name="TextBox 205">
            <a:extLst>
              <a:ext uri="{FF2B5EF4-FFF2-40B4-BE49-F238E27FC236}">
                <a16:creationId xmlns:a16="http://schemas.microsoft.com/office/drawing/2014/main" id="{38CF2F52-0439-4D2A-B681-E0878D71E8FC}"/>
              </a:ext>
            </a:extLst>
          </p:cNvPr>
          <p:cNvSpPr txBox="1">
            <a:spLocks noChangeAspect="1"/>
          </p:cNvSpPr>
          <p:nvPr/>
        </p:nvSpPr>
        <p:spPr>
          <a:xfrm>
            <a:off x="6359854" y="4118802"/>
            <a:ext cx="5509648" cy="2154436"/>
          </a:xfrm>
          <a:prstGeom prst="rect">
            <a:avLst/>
          </a:prstGeom>
          <a:noFill/>
          <a:ln w="12700">
            <a:noFill/>
          </a:ln>
        </p:spPr>
        <p:txBody>
          <a:bodyPr wrap="square" rtlCol="0">
            <a:spAutoFit/>
          </a:bodyPr>
          <a:lstStyle/>
          <a:p>
            <a:pPr marL="285750" indent="-285750">
              <a:spcBef>
                <a:spcPts val="600"/>
              </a:spcBef>
              <a:spcAft>
                <a:spcPts val="600"/>
              </a:spcAft>
              <a:buClr>
                <a:schemeClr val="tx2"/>
              </a:buClr>
              <a:buFont typeface="Arial" panose="020B0604020202020204" pitchFamily="34" charset="0"/>
              <a:buChar char="•"/>
            </a:pPr>
            <a:r>
              <a:rPr lang="en-GB" sz="1200" dirty="0">
                <a:latin typeface="Arial" panose="020B0604020202020204" pitchFamily="34" charset="0"/>
                <a:cs typeface="Arial" panose="020B0604020202020204" pitchFamily="34" charset="0"/>
              </a:rPr>
              <a:t>Assurance survey was sent to </a:t>
            </a:r>
            <a:r>
              <a:rPr lang="en-GB" sz="1200" b="1" dirty="0">
                <a:latin typeface="Arial" panose="020B0604020202020204" pitchFamily="34" charset="0"/>
                <a:cs typeface="Arial" panose="020B0604020202020204" pitchFamily="34" charset="0"/>
              </a:rPr>
              <a:t>6,372 GPs nationally</a:t>
            </a:r>
            <a:r>
              <a:rPr lang="en-GB" sz="1200" dirty="0">
                <a:latin typeface="Arial" panose="020B0604020202020204" pitchFamily="34" charset="0"/>
                <a:cs typeface="Arial" panose="020B0604020202020204" pitchFamily="34" charset="0"/>
              </a:rPr>
              <a:t>:</a:t>
            </a:r>
          </a:p>
          <a:p>
            <a:pPr marL="742950" lvl="1" indent="-285750">
              <a:spcBef>
                <a:spcPts val="600"/>
              </a:spcBef>
              <a:spcAft>
                <a:spcPts val="600"/>
              </a:spcAft>
              <a:buClr>
                <a:schemeClr val="tx2"/>
              </a:buClr>
              <a:buFont typeface="Courier New" panose="02070309020205020404" pitchFamily="49" charset="0"/>
              <a:buChar char="o"/>
            </a:pPr>
            <a:r>
              <a:rPr lang="en-GB" sz="1200" b="1" dirty="0">
                <a:latin typeface="Arial" panose="020B0604020202020204" pitchFamily="34" charset="0"/>
                <a:cs typeface="Arial" panose="020B0604020202020204" pitchFamily="34" charset="0"/>
              </a:rPr>
              <a:t>Midlands</a:t>
            </a:r>
            <a:r>
              <a:rPr lang="en-GB" sz="1200" dirty="0">
                <a:latin typeface="Arial" panose="020B0604020202020204" pitchFamily="34" charset="0"/>
                <a:cs typeface="Arial" panose="020B0604020202020204" pitchFamily="34" charset="0"/>
              </a:rPr>
              <a:t> has </a:t>
            </a:r>
            <a:r>
              <a:rPr lang="en-GB" sz="1200" b="1" dirty="0">
                <a:latin typeface="Arial" panose="020B0604020202020204" pitchFamily="34" charset="0"/>
                <a:cs typeface="Arial" panose="020B0604020202020204" pitchFamily="34" charset="0"/>
              </a:rPr>
              <a:t>1,273 </a:t>
            </a:r>
            <a:r>
              <a:rPr lang="en-GB" sz="1200" dirty="0">
                <a:latin typeface="Arial" panose="020B0604020202020204" pitchFamily="34" charset="0"/>
                <a:cs typeface="Arial" panose="020B0604020202020204" pitchFamily="34" charset="0"/>
              </a:rPr>
              <a:t>GPs, whereas </a:t>
            </a:r>
            <a:r>
              <a:rPr lang="en-GB" sz="1200" b="1" dirty="0">
                <a:latin typeface="Arial" panose="020B0604020202020204" pitchFamily="34" charset="0"/>
                <a:cs typeface="Arial" panose="020B0604020202020204" pitchFamily="34" charset="0"/>
              </a:rPr>
              <a:t>South West </a:t>
            </a:r>
            <a:r>
              <a:rPr lang="en-GB" sz="1200" dirty="0">
                <a:latin typeface="Arial" panose="020B0604020202020204" pitchFamily="34" charset="0"/>
                <a:cs typeface="Arial" panose="020B0604020202020204" pitchFamily="34" charset="0"/>
              </a:rPr>
              <a:t>has </a:t>
            </a:r>
            <a:r>
              <a:rPr lang="en-GB" sz="1200" b="1" dirty="0">
                <a:latin typeface="Arial" panose="020B0604020202020204" pitchFamily="34" charset="0"/>
                <a:cs typeface="Arial" panose="020B0604020202020204" pitchFamily="34" charset="0"/>
              </a:rPr>
              <a:t>547 </a:t>
            </a:r>
            <a:r>
              <a:rPr lang="en-GB" sz="1200" dirty="0">
                <a:latin typeface="Arial" panose="020B0604020202020204" pitchFamily="34" charset="0"/>
                <a:cs typeface="Arial" panose="020B0604020202020204" pitchFamily="34" charset="0"/>
              </a:rPr>
              <a:t>GPs</a:t>
            </a:r>
          </a:p>
          <a:p>
            <a:pPr marL="742950" lvl="1" indent="-285750">
              <a:spcBef>
                <a:spcPts val="600"/>
              </a:spcBef>
              <a:spcAft>
                <a:spcPts val="600"/>
              </a:spcAft>
              <a:buClr>
                <a:schemeClr val="tx2"/>
              </a:buClr>
              <a:buFont typeface="Courier New" panose="02070309020205020404" pitchFamily="49" charset="0"/>
              <a:buChar char="o"/>
            </a:pPr>
            <a:r>
              <a:rPr lang="en-GB" sz="1200" dirty="0">
                <a:latin typeface="Arial" panose="020B0604020202020204" pitchFamily="34" charset="0"/>
                <a:cs typeface="Arial" panose="020B0604020202020204" pitchFamily="34" charset="0"/>
              </a:rPr>
              <a:t>Survey can be completed by GPs, PCNs and CCGs</a:t>
            </a:r>
          </a:p>
          <a:p>
            <a:pPr marL="285750" indent="-285750">
              <a:spcBef>
                <a:spcPts val="600"/>
              </a:spcBef>
              <a:spcAft>
                <a:spcPts val="600"/>
              </a:spcAft>
              <a:buClr>
                <a:schemeClr val="tx2"/>
              </a:buClr>
              <a:buFont typeface="Arial" panose="020B0604020202020204" pitchFamily="34" charset="0"/>
              <a:buChar char="•"/>
            </a:pPr>
            <a:r>
              <a:rPr lang="en-GB" sz="1200" dirty="0">
                <a:latin typeface="Arial" panose="020B0604020202020204" pitchFamily="34" charset="0"/>
                <a:cs typeface="Arial" panose="020B0604020202020204" pitchFamily="34" charset="0"/>
              </a:rPr>
              <a:t>As of 9</a:t>
            </a:r>
            <a:r>
              <a:rPr lang="en-GB" sz="1200" baseline="30000" dirty="0">
                <a:latin typeface="Arial" panose="020B0604020202020204" pitchFamily="34" charset="0"/>
                <a:cs typeface="Arial" panose="020B0604020202020204" pitchFamily="34" charset="0"/>
              </a:rPr>
              <a:t>th</a:t>
            </a:r>
            <a:r>
              <a:rPr lang="en-GB" sz="1200" dirty="0">
                <a:latin typeface="Arial" panose="020B0604020202020204" pitchFamily="34" charset="0"/>
                <a:cs typeface="Arial" panose="020B0604020202020204" pitchFamily="34" charset="0"/>
              </a:rPr>
              <a:t> August we received </a:t>
            </a:r>
            <a:r>
              <a:rPr lang="en-GB" sz="1200" b="1" dirty="0">
                <a:latin typeface="Arial" panose="020B0604020202020204" pitchFamily="34" charset="0"/>
                <a:cs typeface="Arial" panose="020B0604020202020204" pitchFamily="34" charset="0"/>
              </a:rPr>
              <a:t>returns from 2,398 GPs </a:t>
            </a:r>
            <a:r>
              <a:rPr lang="en-GB" sz="1200" dirty="0">
                <a:latin typeface="Arial" panose="020B0604020202020204" pitchFamily="34" charset="0"/>
                <a:cs typeface="Arial" panose="020B0604020202020204" pitchFamily="34" charset="0"/>
              </a:rPr>
              <a:t>(</a:t>
            </a:r>
            <a:r>
              <a:rPr lang="en-GB" sz="1200" b="1" dirty="0">
                <a:latin typeface="Arial" panose="020B0604020202020204" pitchFamily="34" charset="0"/>
                <a:cs typeface="Arial" panose="020B0604020202020204" pitchFamily="34" charset="0"/>
              </a:rPr>
              <a:t>38%</a:t>
            </a:r>
            <a:r>
              <a:rPr lang="en-GB" sz="1200" dirty="0">
                <a:latin typeface="Arial" panose="020B0604020202020204" pitchFamily="34" charset="0"/>
                <a:cs typeface="Arial" panose="020B0604020202020204" pitchFamily="34" charset="0"/>
              </a:rPr>
              <a:t> return):</a:t>
            </a:r>
          </a:p>
          <a:p>
            <a:pPr marL="742950" lvl="1" indent="-285750">
              <a:spcBef>
                <a:spcPts val="600"/>
              </a:spcBef>
              <a:spcAft>
                <a:spcPts val="600"/>
              </a:spcAft>
              <a:buClr>
                <a:schemeClr val="tx2"/>
              </a:buClr>
              <a:buFont typeface="Courier New" panose="02070309020205020404" pitchFamily="49" charset="0"/>
              <a:buChar char="o"/>
            </a:pPr>
            <a:r>
              <a:rPr lang="en-GB" sz="1200" b="1" dirty="0">
                <a:latin typeface="Arial" panose="020B0604020202020204" pitchFamily="34" charset="0"/>
                <a:cs typeface="Arial" panose="020B0604020202020204" pitchFamily="34" charset="0"/>
              </a:rPr>
              <a:t>738 GPs</a:t>
            </a:r>
            <a:r>
              <a:rPr lang="en-GB" sz="1200" dirty="0">
                <a:latin typeface="Arial" panose="020B0604020202020204" pitchFamily="34" charset="0"/>
                <a:cs typeface="Arial" panose="020B0604020202020204" pitchFamily="34" charset="0"/>
              </a:rPr>
              <a:t> returns across four STPs (</a:t>
            </a:r>
            <a:r>
              <a:rPr lang="en-GB" sz="1200" b="1" dirty="0">
                <a:latin typeface="Arial" panose="020B0604020202020204" pitchFamily="34" charset="0"/>
                <a:cs typeface="Arial" panose="020B0604020202020204" pitchFamily="34" charset="0"/>
              </a:rPr>
              <a:t>80%</a:t>
            </a:r>
            <a:r>
              <a:rPr lang="en-GB" sz="1200" dirty="0">
                <a:latin typeface="Arial" panose="020B0604020202020204" pitchFamily="34" charset="0"/>
                <a:cs typeface="Arial" panose="020B0604020202020204" pitchFamily="34" charset="0"/>
              </a:rPr>
              <a:t>) in </a:t>
            </a:r>
            <a:r>
              <a:rPr lang="en-GB" sz="1200" b="1" dirty="0">
                <a:latin typeface="Arial" panose="020B0604020202020204" pitchFamily="34" charset="0"/>
                <a:cs typeface="Arial" panose="020B0604020202020204" pitchFamily="34" charset="0"/>
              </a:rPr>
              <a:t>North East and Yorkshire</a:t>
            </a:r>
          </a:p>
          <a:p>
            <a:pPr marL="742950" lvl="1" indent="-285750">
              <a:spcBef>
                <a:spcPts val="600"/>
              </a:spcBef>
              <a:spcAft>
                <a:spcPts val="600"/>
              </a:spcAft>
              <a:buClr>
                <a:schemeClr val="tx2"/>
              </a:buClr>
              <a:buFont typeface="Courier New" panose="02070309020205020404" pitchFamily="49" charset="0"/>
              <a:buChar char="o"/>
            </a:pPr>
            <a:r>
              <a:rPr lang="en-GB" sz="1200" b="1" dirty="0">
                <a:latin typeface="Arial" panose="020B0604020202020204" pitchFamily="34" charset="0"/>
                <a:cs typeface="Arial" panose="020B0604020202020204" pitchFamily="34" charset="0"/>
              </a:rPr>
              <a:t>509 GPs </a:t>
            </a:r>
            <a:r>
              <a:rPr lang="en-GB" sz="1200" dirty="0">
                <a:latin typeface="Arial" panose="020B0604020202020204" pitchFamily="34" charset="0"/>
                <a:cs typeface="Arial" panose="020B0604020202020204" pitchFamily="34" charset="0"/>
              </a:rPr>
              <a:t>returns across six STPs (</a:t>
            </a:r>
            <a:r>
              <a:rPr lang="en-GB" sz="1200" b="1" dirty="0">
                <a:latin typeface="Arial" panose="020B0604020202020204" pitchFamily="34" charset="0"/>
                <a:cs typeface="Arial" panose="020B0604020202020204" pitchFamily="34" charset="0"/>
              </a:rPr>
              <a:t>77%</a:t>
            </a:r>
            <a:r>
              <a:rPr lang="en-GB" sz="1200" dirty="0">
                <a:latin typeface="Arial" panose="020B0604020202020204" pitchFamily="34" charset="0"/>
                <a:cs typeface="Arial" panose="020B0604020202020204" pitchFamily="34" charset="0"/>
              </a:rPr>
              <a:t>) in </a:t>
            </a:r>
            <a:r>
              <a:rPr lang="en-GB" sz="1200" b="1" dirty="0">
                <a:latin typeface="Arial" panose="020B0604020202020204" pitchFamily="34" charset="0"/>
                <a:cs typeface="Arial" panose="020B0604020202020204" pitchFamily="34" charset="0"/>
              </a:rPr>
              <a:t>East of England</a:t>
            </a:r>
            <a:endParaRPr lang="en-GB" sz="1200" dirty="0">
              <a:latin typeface="Arial" panose="020B0604020202020204" pitchFamily="34" charset="0"/>
              <a:cs typeface="Arial" panose="020B0604020202020204" pitchFamily="34" charset="0"/>
            </a:endParaRPr>
          </a:p>
        </p:txBody>
      </p:sp>
      <p:sp>
        <p:nvSpPr>
          <p:cNvPr id="299" name="Rectangle 298">
            <a:extLst>
              <a:ext uri="{FF2B5EF4-FFF2-40B4-BE49-F238E27FC236}">
                <a16:creationId xmlns:a16="http://schemas.microsoft.com/office/drawing/2014/main" id="{AAF21666-55AE-4DD3-A87D-0C0C8626A622}"/>
              </a:ext>
            </a:extLst>
          </p:cNvPr>
          <p:cNvSpPr/>
          <p:nvPr/>
        </p:nvSpPr>
        <p:spPr>
          <a:xfrm>
            <a:off x="469292" y="4067239"/>
            <a:ext cx="5522913" cy="2325688"/>
          </a:xfrm>
          <a:prstGeom prst="rect">
            <a:avLst/>
          </a:prstGeom>
          <a:noFill/>
          <a:ln>
            <a:solidFill>
              <a:srgbClr val="0065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0" name="Rectangle 299">
            <a:extLst>
              <a:ext uri="{FF2B5EF4-FFF2-40B4-BE49-F238E27FC236}">
                <a16:creationId xmlns:a16="http://schemas.microsoft.com/office/drawing/2014/main" id="{4724358D-C19C-4E3E-A52A-19BDCCA8EF7A}"/>
              </a:ext>
            </a:extLst>
          </p:cNvPr>
          <p:cNvSpPr/>
          <p:nvPr/>
        </p:nvSpPr>
        <p:spPr>
          <a:xfrm>
            <a:off x="6346825" y="4067239"/>
            <a:ext cx="5522913" cy="2325688"/>
          </a:xfrm>
          <a:prstGeom prst="rect">
            <a:avLst/>
          </a:prstGeom>
          <a:noFill/>
          <a:ln>
            <a:solidFill>
              <a:srgbClr val="0065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peech Bubble: Rectangle with Corners Rounded 3">
            <a:extLst>
              <a:ext uri="{FF2B5EF4-FFF2-40B4-BE49-F238E27FC236}">
                <a16:creationId xmlns:a16="http://schemas.microsoft.com/office/drawing/2014/main" id="{15F92431-506E-4BC7-A34C-204FA83EBF32}"/>
              </a:ext>
            </a:extLst>
          </p:cNvPr>
          <p:cNvSpPr/>
          <p:nvPr/>
        </p:nvSpPr>
        <p:spPr>
          <a:xfrm>
            <a:off x="4166700" y="1499360"/>
            <a:ext cx="1419157" cy="410402"/>
          </a:xfrm>
          <a:prstGeom prst="wedgeRoundRectCallout">
            <a:avLst>
              <a:gd name="adj1" fmla="val -13013"/>
              <a:gd name="adj2" fmla="val 83270"/>
              <a:gd name="adj3" fmla="val 16667"/>
            </a:avLst>
          </a:prstGeom>
          <a:solidFill>
            <a:schemeClr val="bg1"/>
          </a:solidFill>
          <a:ln>
            <a:solidFill>
              <a:srgbClr val="0263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a:solidFill>
                  <a:schemeClr val="tx1"/>
                </a:solidFill>
                <a:latin typeface="Century Gothic" panose="020B0502020202020204" pitchFamily="34" charset="0"/>
                <a:cs typeface="Arial" panose="020B0604020202020204" pitchFamily="34" charset="0"/>
              </a:rPr>
              <a:t>Hampshire and the Isle of Wight </a:t>
            </a:r>
            <a:r>
              <a:rPr lang="en-GB" sz="800">
                <a:solidFill>
                  <a:schemeClr val="tx1"/>
                </a:solidFill>
                <a:latin typeface="Century Gothic" panose="020B0502020202020204" pitchFamily="34" charset="0"/>
                <a:cs typeface="Arial" panose="020B0604020202020204" pitchFamily="34" charset="0"/>
              </a:rPr>
              <a:t>provided partial verbal assurance</a:t>
            </a:r>
          </a:p>
        </p:txBody>
      </p:sp>
      <p:sp>
        <p:nvSpPr>
          <p:cNvPr id="95" name="Speech Bubble: Rectangle with Corners Rounded 94">
            <a:extLst>
              <a:ext uri="{FF2B5EF4-FFF2-40B4-BE49-F238E27FC236}">
                <a16:creationId xmlns:a16="http://schemas.microsoft.com/office/drawing/2014/main" id="{938AB4AB-57A7-4F0E-AF09-7A5A65D1DAD3}"/>
              </a:ext>
            </a:extLst>
          </p:cNvPr>
          <p:cNvSpPr/>
          <p:nvPr/>
        </p:nvSpPr>
        <p:spPr>
          <a:xfrm>
            <a:off x="1171247" y="1811338"/>
            <a:ext cx="892175" cy="392112"/>
          </a:xfrm>
          <a:prstGeom prst="wedgeRoundRectCallout">
            <a:avLst>
              <a:gd name="adj1" fmla="val -13013"/>
              <a:gd name="adj2" fmla="val 83270"/>
              <a:gd name="adj3" fmla="val 16667"/>
            </a:avLst>
          </a:prstGeom>
          <a:solidFill>
            <a:schemeClr val="bg1"/>
          </a:solidFill>
          <a:ln>
            <a:solidFill>
              <a:srgbClr val="0263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a:solidFill>
                  <a:schemeClr val="tx1"/>
                </a:solidFill>
                <a:latin typeface="Century Gothic" panose="020B0502020202020204" pitchFamily="34" charset="0"/>
                <a:cs typeface="Arial" panose="020B0604020202020204" pitchFamily="34" charset="0"/>
              </a:rPr>
              <a:t>North West London return </a:t>
            </a:r>
            <a:r>
              <a:rPr lang="en-GB" sz="800">
                <a:solidFill>
                  <a:schemeClr val="tx1"/>
                </a:solidFill>
                <a:latin typeface="Century Gothic" panose="020B0502020202020204" pitchFamily="34" charset="0"/>
                <a:cs typeface="Arial" panose="020B0604020202020204" pitchFamily="34" charset="0"/>
              </a:rPr>
              <a:t>is excluded</a:t>
            </a:r>
          </a:p>
        </p:txBody>
      </p:sp>
    </p:spTree>
    <p:extLst>
      <p:ext uri="{BB962C8B-B14F-4D97-AF65-F5344CB8AC3E}">
        <p14:creationId xmlns:p14="http://schemas.microsoft.com/office/powerpoint/2010/main" val="42046456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87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8&quot;&gt;&lt;elem m_fUsage=&quot;2.30145898509000002008E+00&quot;&gt;&lt;m_msothmcolidx val=&quot;8&quot;/&gt;&lt;/elem&gt;&lt;elem m_fUsage=&quot;1.82593816909722317376E+00&quot;&gt;&lt;m_msothmcolidx val=&quot;0&quot;/&gt;&lt;m_rgb r=&quot;E5&quot; g=&quot;54&quot; b=&quot;6C&quot;/&gt;&lt;/elem&gt;&lt;elem m_fUsage=&quot;1.37003479173939912705E+00&quot;&gt;&lt;m_msothmcolidx val=&quot;7&quot;/&gt;&lt;/elem&gt;&lt;elem m_fUsage=&quot;1.26561611931390016750E+00&quot;&gt;&lt;m_msothmcolidx val=&quot;10&quot;/&gt;&lt;/elem&gt;&lt;elem m_fUsage=&quot;1.00000000000000000000E+00&quot;&gt;&lt;m_msothmcolidx val=&quot;0&quot;/&gt;&lt;m_rgb r=&quot;00&quot; g=&quot;73&quot; b=&quot;CF&quot;/&gt;&lt;/elem&gt;&lt;elem m_fUsage=&quot;8.68149737003040211647E-01&quot;&gt;&lt;m_msothmcolidx val=&quot;0&quot;/&gt;&lt;m_rgb r=&quot;FF&quot; g=&quot;00&quot; b=&quot;00&quot;/&gt;&lt;/elem&gt;&lt;elem m_fUsage=&quot;6.16686640179467726597E-01&quot;&gt;&lt;m_msothmcolidx val=&quot;0&quot;/&gt;&lt;m_rgb r=&quot;FA&quot; g=&quot;A0&quot; b=&quot;82&quot;/&gt;&lt;/elem&gt;&lt;elem m_fUsage=&quot;2.28767924549610118801E-01&quot;&gt;&lt;m_msothmcolidx val=&quot;9&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8wqMsCOhn4MqacfvZ8OWO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fCgbIidoTC9.mOb_mZ6PL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MH4mreKQFxE_SqcNB_hes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sXgRO_YJF1P7br5VMwlN_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8ovpbrsz6OQ2BulUKu251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cEh.DkU17JWs_Yfqr2VK2Q"/>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9QJnq3jGb_0rC0.ui_its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0FEtmFhlhnBzMg6JeKYlM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ibiqv7XYmWJ27PvXsivv4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ViHYcuNr9wplCcneqpk4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t5fKnd.Oropm99E9L_G.b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b6ilJ5Cxj5uEMOM_CC4Y_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dGROZpDGKOU8uqV.1Ki8E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uG80K98R9_OS7zIbP.qdpg"/>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boQq0Wz3UJBHi6L3IunSD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qnjbNMS4vg8tdArZm4I.s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FBj71aRErelNyCjIkXSm.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fNhB4qtqpxQZiAlDrUKG_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uC7PJ7yJJxYrAAlpUDmW_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p.nkAPMZrAKRobiuOBnUE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YSMH05gy1DISxKmJBK5i7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46e6mljtLBu0.2RcU1DKe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y_y3ja4RGGCaWfimJtuYF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98HNXdrx45d2pkpJvJzAYg"/>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iPLjpImMgqVulrpYmNJd.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3ztAunTluGMpWTPaJ3nLu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FdgAeR5AND0__I3mfVcpp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i9.ch4vdN_ukDwBdU2mm2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g6OyQe06cZTlnS.t5ZDcp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mcUZgMs2Jex7CF0GzNHvuw"/>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LbGhdKVsYG7JMi2uN7pwa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OBgUsmJBOdO02r.w1m.L8w"/>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uw4WiOoVHanl0VEVivWcs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GYiWTmknnXTCj6hHVbisv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pcFWZSq4sLjYw7gu5rMhw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9abJzikQ8d.qsgFri16YY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sJDvGMWBPV0p9KgEl3V6O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lClffNeK8SA1sitBibvVs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J9E.Mw29Yq21EcUCo9fh_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oRoKmI5a9B57ZN9U43bUT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EhwjaVdih3nSzEHar8F_m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jpCI3aewqClsXH4wjJZuNw"/>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ClVXOlRnmTTC7EFqEYLqu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cgu.M.EFgbtn1DH_3yBNVg"/>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nJUwbMtYqJe1cZTfhJslpg"/>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T4qZG1qrdPFYgjUtsgEYJw"/>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K_z4A0uBNi4SG_HPiO9.c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O9RZSr9GlvM4tpSSJKVcwg"/>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26THi9_2gg_1t6XA3l3GYA"/>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TyA0EurhWK_wSeuiiIQVbA"/>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tTpyxlk9KvFLZpzqT8aAmg"/>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2Qy_Qs2St8sJf3R6IGIhs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ei4X5YpxW2FJZ96kH_WoSA"/>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IY8utEa0G_lMi3WEMs7_qg"/>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xpOwxXtdmRCCvI48mNBN5Q"/>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FvgxseuaT.xPvIwJ5Vpmaw"/>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OyEkwGJW6Er5Xh3m3X0jWQ"/>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gyvD8gq75Y9z0imHJ55Dvw"/>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17Z4UMcq1xj3Iax0DbcVg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ArmhyRLxC0DrfVYfd9hpDg"/>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4R5n0.EgvB9mKWR9bCF9Pw"/>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Dv5YHhgR8hPh19GFBJ8bfw"/>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YjpOjgzLwbmUtbxdrdQ5z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Qb331QhPfUp5naAAKlF_KA"/>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NHxyU.8cJvSuPHhhJQU3K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1xGFyUvQX.AMM9yXyWtB2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Zt7arY0Q.D3xilGOa0oSdQ"/>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B3hL9OTZwse3ZnrPmGEYGQ"/>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uKmK1DjQOp8rnqFRU6B86Q"/>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0CtOEzOlxsXwUjkzus6_.w"/>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jkP1cjSPWJAU.p1XKfHOS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33GL4v9.nD9Xfk_.a1Xvg"/>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ipoiwVmTgmNVdh.Fib2yh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WUkL8MpEhJIfdYlT6oQWU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vQnlOydT7zIWn6EWFIIkvQ"/>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ZYy3AGLLmcxzvYfszl.KLA"/>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hYhJIq8f7.GJqa_nZYK15w"/>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Zproh8aRlmWMp8uIUS3Ta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1OQCwFRS2l1nuSWlfHLdf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xVecxtiyEeFRefGFU3fdQA"/>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gt1UV5E4FGYivs77oDpyNg"/>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RYu5fyiVItAWx9oOV0JfvQ"/>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2Aj5t7mfozUzSAdE1tPce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QVtR_tmF5ABCtrQ0MEqkGw"/>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Cus_wL1f5IucQJQoQ5FNK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qAXT3xzIMRedjbHYyT8xlw"/>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Zy2RGDLA81QtHS2ai8Ju0g"/>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Y4BSJytho0gLglZ6GkUvS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JNQdnPKPeag8dqOE9Sa.Gg"/>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xiydIsYJ3bmbe8zDTSbwxw"/>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ju7P61.biZpvZ6iR0wmteA"/>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mN1cueXdf_hwwf393.l.bA"/>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Z4ixhim8LL3F7SrGfyrIKg"/>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4xQcHizMDlMHz6V8jEPinw"/>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qFL4frOX9Zwwpx9Hq87XoA"/>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mzwGHBXLVaI8DwybaJnd0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AeUflqqdIvpjTRs7cXiX5w"/>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aqbCYyNuSfSkM3wB39SdFQ"/>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hNtOLQ5VSIvmIyXS09Atm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WPwO6__FFDZG8UwdxFWHFg"/>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m49vFPWSwl21epBrQOlkkg"/>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ESMFZfG2Hp7.FiJYj5r5fw"/>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K8OOfGbBMbb74xOy.QkZsw"/>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74Mz6eaUF4gSORX8QZaWp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1PT8jlFATZwxGd6ANUu0Gg"/>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Ihwi1oPVeJDsXPCypBXubw"/>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x0X0GSL4sWHaLI9nAvwEB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SKEfLOba5QC62VGWCP5SRw"/>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mw8EkjGefbHaSz.cVh6MbA"/>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1DQzJNp6CZNLQS4GJq5nGQ"/>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tdxRwUvIG8H0y._JRqs980g"/>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t69uJFlydbsEcpoQu.sWI5A"/>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tXrJN.Hz5DDlj.SkMJVhqTw"/>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twe7ncZKSIPPc0SAI5MaIFA"/>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LN1Aegjdt9Ptt3lD2vkT1g"/>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8O5nJNi6vPvL69CJKf9ecw"/>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gceZVuEh2HynutBy8KC98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VPGHcpj145Jr2Hw5PS8vhA"/>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tY3glX4ZYkam6xnlcvK4TCw"/>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cZ4pJj7z3Qlk99TonfKWgw"/>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VNL1x_bw_zYVBxkKRLJkI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vGi2CVUrdyGMhqZNJZISeA"/>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1oFaaABTQQg85vd1w7FbLw"/>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DDsqXwv6z97n8eSyQ_JWk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nxLip_VmuuAKEru1DBrVt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txwm8xmQGZowUD.taE0fpW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tuFWLtZZ_3UUDjD6CbVnmR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tOzepB58ffFg6ho7KOvUM1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M.T6KEmn5KQzpfkPKfV6Ug"/>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tRyGESK._Z3GTEBBSQN7urg"/>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cZFOuuoWLwP7mJfAdvFLcQ"/>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8RksBKuOQQk4dPYDT8U00g"/>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t1iIo65e3.rhSjafs2Z1CGA"/>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tLGs.hrWj79jANrtz.vtkkg"/>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kW4dQhDm6vj2y7Qp84SPIQ"/>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t3ZnGy1ZhNZrsW8j17E4UmA"/>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gc_9zMJy9eyATCuH0r_r5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72u7Ue.1QIhrvzKc2tXviA"/>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tqeCBRuYLn2TdwyhyZ5fEp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_lkx6TMbqyyw9LtWIt464A"/>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fkYl0lWBU5H9CdkM4ZvlK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9pMSh1tRt8uyJhcLJGkQ.w"/>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tAW.4Dn8AVdrCbYffcOdgGA"/>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tFLYFPRUPzI8yTu5Q0URCpw"/>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2TeeaC.CgasuxnM15hS_mg"/>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XJifm8c_e7Cw5LOYSObXSA"/>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hifby89mBFrNyT1dUSHnDQ"/>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t5QliCangRx0bk6jsxlT1rw"/>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tyYhQFP93giWgJCJN1oENAQ"/>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txOeYm_uhhZmazCXPuwrZ0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_EhhiT7wj5WJJsguSIDrQ"/>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tJs_RELD0RPpZXmMWGMlMfA"/>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tHxHgketbZh6X4MSMnfXK7Q"/>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tuRR9fSymPXNNei18DIQ_2Q"/>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tFMfsCzyJLzIJxgS0fF6qXw"/>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tVPGk4xJ8VHjZN7wYdYzBgw"/>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tRfZYRFsQ1ldR0GAn4GQHFw"/>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t26yEi9fYLceA96HiWMHu2g"/>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t8u6VZ.ErCaM2ygDwQyTfSw"/>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tdxRwUvIG8H0y._JRqs980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ADUn_JSOloXlAL1JkoJ00w"/>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t_x6wixQpCrOVG.vmKeWkRg"/>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tIejtjwBwfDaMRwRUooShzA"/>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tbkZNZ7_MnFrkXs6y7YLjzA"/>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tlCMRC8cLZxFaF8p4BeRcgw"/>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tXcDZbMBnzPHe.Ia685wHhw"/>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tkfoyyDAw5x0SEvEMiULS8Q"/>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tQGmNMWkfwOtZQPQNjfsY2w"/>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t3XElrOcnueLQwnhL.ogs0w"/>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txCAS1xgl7eHGzpR6SqHPeA"/>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tvIRJVFXaZaaEIuxJjoDwY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KwCsKrOnrrfX3.ej6Gh.p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tTglKfQOJxWZqdkxOxZiPSA"/>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t6Wb1u_oXByj.Ve2BRJwzTQ"/>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tsk99aa1C1OcpPOzfBtUsuA"/>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t6w_kmBnLnwt8gyhPCqtlKg"/>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t8zy5UzkSw_rfwVqSebIn1g"/>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t_VRwb9Dqk4CummKn0HO4yg"/>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t.cr94U6zZgGOAgkkiYw7SA"/>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t1NhYhe5FKbzFi0lr6vvepw"/>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t4Y4sjvG4cXWwwKDWA7sWFQ"/>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tcAxVwmWx6sGAAl0JHXLEd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3dlxXVMe0CJExIADZSNuWw"/>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t3WHQydGjnfuUdaFb_b38Nw"/>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tJpTwtKAbN7VmbWojSJmEjg"/>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tXwr34tDSnToNHtfNjrtE0w"/>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tRZkfZtxu86oPiUJNSjqKMg"/>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tJgByIRdEtCYjEnsHVndaww"/>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tYJXJdEA1vKJf4yjt1EKt3g"/>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tTcULYUkVZyazZSbI1SYg8w"/>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tpSmNI6VxuYMJ1c54HFDoIw"/>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tjq3NF5wIwycpDuTSrqoxfw"/>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tQsaShIif2vrAwXgFaM0_w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3f2cCnN03KbjJC5M.FiCeA"/>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tu.dYOMBQunvS9wjtIqvR6g"/>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t3KSqxmE6alxC9QskLfya6Q"/>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tiX5ndiXXeykSS0oo2Mw36A"/>
</p:tagLst>
</file>

<file path=ppt/tags/tag283.xml><?xml version="1.0" encoding="utf-8"?>
<p:tagLst xmlns:a="http://schemas.openxmlformats.org/drawingml/2006/main" xmlns:r="http://schemas.openxmlformats.org/officeDocument/2006/relationships" xmlns:p="http://schemas.openxmlformats.org/presentationml/2006/main">
  <p:tag name="THINKCELLSHAPEDONOTDELETE" val="tCaNpXpvXAy5fSRMWiijnhA"/>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t4FEpjxdRe.Lqr.8aNCFynA"/>
</p:tagLst>
</file>

<file path=ppt/tags/tag285.xml><?xml version="1.0" encoding="utf-8"?>
<p:tagLst xmlns:a="http://schemas.openxmlformats.org/drawingml/2006/main" xmlns:r="http://schemas.openxmlformats.org/officeDocument/2006/relationships" xmlns:p="http://schemas.openxmlformats.org/presentationml/2006/main">
  <p:tag name="THINKCELLSHAPEDONOTDELETE" val="tVPGk4xJ8VHjZN7wYdYzBgw"/>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t3o.ctj2JG8xuvmMW0EweVQ"/>
</p:tagLst>
</file>

<file path=ppt/tags/tag287.xml><?xml version="1.0" encoding="utf-8"?>
<p:tagLst xmlns:a="http://schemas.openxmlformats.org/drawingml/2006/main" xmlns:r="http://schemas.openxmlformats.org/officeDocument/2006/relationships" xmlns:p="http://schemas.openxmlformats.org/presentationml/2006/main">
  <p:tag name="THINKCELLSHAPEDONOTDELETE" val="t26yEi9fYLceA96HiWMHu2g"/>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tvCCdtAMw_FK8CicKKqq9Kw"/>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maiQWx2yfW_5UYYcNOKRHg"/>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XDKW9gE0bbloWWvdLfuJ.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gd4ZaokJxcpIpEhVkSk4p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ypHfcaV8EqZu9n6uuj.A2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Da.fJASAOVgrvdC_3vdH_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iliSePXLEP_CpB2TWNt9S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w9Q9xfzz7DP45mV_HKJdm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qgiBEHrcxdop8pbdSlZkg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pxZXEYLalFivtMxdJ4gN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fst7Pyvmf4yL7lSow4oDj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tOmDVcbtrbn0XQ0UaAY7b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iGF6sqUXqUK7ITV5FzfkJ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IWjlenGn3VjQK16cZxUS_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D.REHdTwZYyCg1m.BWqrB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M3U5mKXgMTas85GemSwRj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ATOeXt8Gb98aPy3MDU.U.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tEEnboIbcgLYrRcAG3XN8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gjIVOU5GL7KubWNtAW8kS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yygLshtBJC_24QRrYUkLx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XdcmMBW1AwiEWpolqhvQp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RoGicSSX1rZWvJ5uyeptQ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VJRJUrjDTcU9_uhIqxe2E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_vg6m_KZyTqw8fJgOOP.M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vkUFEl69TTnbshq.UQEnS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sXxVZOIvMI4BsSzvcqBle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Ip7VGqodhcbeILRclNJJc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tY0e4vCjNZzArOibWQi8s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jL4s3zEjYIVt_qOQUs5Xl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Fm2P.iMsuFsd9ktBF.YyS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nGPkDH4buK9n5crZhC0Hy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ABmGOvy1vEMiPnF7x6rhh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XCOBd6c0qsdHAfBOYIvO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6eImY0QXr5T0jBB1u2gnv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yijlhq1z2BDFVi7Is9qp2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FkDZOIJzbVmmwouPR0E0O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pjQo5vYAwsMu7e6c.GZX2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C5XnxEe37zn.QeNU_6y.e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b4yvu0JjL75m3ctw5FQGv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0XUO5eVdGR2mPGKTZdnS7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zIjl6XZNR4lMda671IA7M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qwJPDxztUywNxolj9PEFX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pItWPDBHo9SQzH0gzWNE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3y.byET.G.qHDMvtEM93O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0EtBQ.GRYjG9zDr_gzap1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Q1B8SCDT5rCGmjPud5jOP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qZ1659KzJiMOVbPwDzM8l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Lh1NsiEB6sJM_C_x4TSX3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tEEnboIbcgLYrRcAG3XN8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Ip7VGqodhcbeILRclNJJc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VJRJUrjDTcU9_uhIqxe2E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rvz7IWF7YbsC.lseii71g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tyoI806wlLN6s6m6zLQa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_vg6m_KZyTqw8fJgOOP.M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BCX7rWjwrIQURpQXVW7ZS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MFkf2ilb7PWVzWmQ1jiTt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QNZYPK.VakL.CI1uKWxAW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vlkiI7nPbHoslRBuoa88d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gjIVOU5GL7KubWNtAW8kS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tY0e4vCjNZzArOibWQi8s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EvndjiAZ9Z6wp20_x13tU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nOLsVa1wuIRoXFq1hIBZz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YME_ju6JCXLS_ev81IfKi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VJ1GVDGMSEqcanfo5NesK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0EtBQ.GRYjG9zDr_gzap1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_DLDRMtgGIAh4sUohONRq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qZ1659KzJiMOVbPwDzM8l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asJ6GXNgTnaqoEOSnKKdh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PcvoH7H8VW7BMjgtjcWJI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6o0AxApnhkYT1qZ6CVUdt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F9PNsns_TpmBODokH9OCW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4mM2UM.YNhjZsCQ5kLwACw"/>
</p:tagLst>
</file>

<file path=ppt/theme/theme1.xml><?xml version="1.0" encoding="utf-8"?>
<a:theme xmlns:a="http://schemas.openxmlformats.org/drawingml/2006/main" name="3_Custom Design">
  <a:themeElements>
    <a:clrScheme name="Custom 1">
      <a:dk1>
        <a:srgbClr val="000000"/>
      </a:dk1>
      <a:lt1>
        <a:srgbClr val="FFFFFF"/>
      </a:lt1>
      <a:dk2>
        <a:srgbClr val="005EB8"/>
      </a:dk2>
      <a:lt2>
        <a:srgbClr val="FFFFFF"/>
      </a:lt2>
      <a:accent1>
        <a:srgbClr val="003087"/>
      </a:accent1>
      <a:accent2>
        <a:srgbClr val="433087"/>
      </a:accent2>
      <a:accent3>
        <a:srgbClr val="41B6E6"/>
      </a:accent3>
      <a:accent4>
        <a:srgbClr val="00A9CE"/>
      </a:accent4>
      <a:accent5>
        <a:srgbClr val="330071"/>
      </a:accent5>
      <a:accent6>
        <a:srgbClr val="009638"/>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anded Flu Covid-19 Vaccine Programme Monday Bi-Weekly 24082020 AGENDA v0.1" id="{7B11B14E-B85E-FD4A-9C35-BEA97B125E6B}" vid="{4B55DB8D-8CFD-D64E-86AA-C37A0F468D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cccaf3ac-2de9-44d4-aa31-54302fceb5f7" xsi:nil="true"/>
    <lcf76f155ced4ddcb4097134ff3c332f xmlns="e6360cea-1d7b-41ca-8bb3-83efce0d233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AF2CA40ED24E43B3F215733347F5F5" ma:contentTypeVersion="17" ma:contentTypeDescription="Create a new document." ma:contentTypeScope="" ma:versionID="dd06db29561315e5eff47bab9364b955">
  <xsd:schema xmlns:xsd="http://www.w3.org/2001/XMLSchema" xmlns:xs="http://www.w3.org/2001/XMLSchema" xmlns:p="http://schemas.microsoft.com/office/2006/metadata/properties" xmlns:ns1="http://schemas.microsoft.com/sharepoint/v3" xmlns:ns2="e6360cea-1d7b-41ca-8bb3-83efce0d2338" xmlns:ns3="51921d3b-b9dc-49ae-a63a-523520f23353" xmlns:ns4="cccaf3ac-2de9-44d4-aa31-54302fceb5f7" targetNamespace="http://schemas.microsoft.com/office/2006/metadata/properties" ma:root="true" ma:fieldsID="80e6473add6052cdbf11df05c8ee4cb9" ns1:_="" ns2:_="" ns3:_="" ns4:_="">
    <xsd:import namespace="http://schemas.microsoft.com/sharepoint/v3"/>
    <xsd:import namespace="e6360cea-1d7b-41ca-8bb3-83efce0d2338"/>
    <xsd:import namespace="51921d3b-b9dc-49ae-a63a-523520f23353"/>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1:_ip_UnifiedCompliancePolicyProperties" minOccurs="0"/>
                <xsd:element ref="ns1:_ip_UnifiedCompliancePolicyUIActio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360cea-1d7b-41ca-8bb3-83efce0d23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1921d3b-b9dc-49ae-a63a-523520f2335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313a1670-cc2c-4415-a7ec-fd0a453ba1f8}" ma:internalName="TaxCatchAll" ma:showField="CatchAllData" ma:web="51921d3b-b9dc-49ae-a63a-523520f233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CE78DF-322B-4573-BC58-0BCB5652F436}">
  <ds:schemaRefs>
    <ds:schemaRef ds:uri="http://schemas.microsoft.com/office/2006/documentManagement/types"/>
    <ds:schemaRef ds:uri="http://schemas.microsoft.com/sharepoint/v3"/>
    <ds:schemaRef ds:uri="http://purl.org/dc/elements/1.1/"/>
    <ds:schemaRef ds:uri="http://www.w3.org/XML/1998/namespace"/>
    <ds:schemaRef ds:uri="http://schemas.microsoft.com/office/2006/metadata/properties"/>
    <ds:schemaRef ds:uri="e6360cea-1d7b-41ca-8bb3-83efce0d2338"/>
    <ds:schemaRef ds:uri="http://purl.org/dc/dcmitype/"/>
    <ds:schemaRef ds:uri="cccaf3ac-2de9-44d4-aa31-54302fceb5f7"/>
    <ds:schemaRef ds:uri="http://purl.org/dc/terms/"/>
    <ds:schemaRef ds:uri="http://schemas.microsoft.com/office/infopath/2007/PartnerControls"/>
    <ds:schemaRef ds:uri="http://schemas.openxmlformats.org/package/2006/metadata/core-properties"/>
    <ds:schemaRef ds:uri="51921d3b-b9dc-49ae-a63a-523520f23353"/>
  </ds:schemaRefs>
</ds:datastoreItem>
</file>

<file path=customXml/itemProps2.xml><?xml version="1.0" encoding="utf-8"?>
<ds:datastoreItem xmlns:ds="http://schemas.openxmlformats.org/officeDocument/2006/customXml" ds:itemID="{06A83B3D-69FB-4E69-A255-19B92FAE69AD}">
  <ds:schemaRefs>
    <ds:schemaRef ds:uri="http://schemas.microsoft.com/sharepoint/v3/contenttype/forms"/>
  </ds:schemaRefs>
</ds:datastoreItem>
</file>

<file path=customXml/itemProps3.xml><?xml version="1.0" encoding="utf-8"?>
<ds:datastoreItem xmlns:ds="http://schemas.openxmlformats.org/officeDocument/2006/customXml" ds:itemID="{FBC06C92-C0E8-44DF-A7E6-BF5A44AF745E}">
  <ds:schemaRefs>
    <ds:schemaRef ds:uri="51921d3b-b9dc-49ae-a63a-523520f23353"/>
    <ds:schemaRef ds:uri="cccaf3ac-2de9-44d4-aa31-54302fceb5f7"/>
    <ds:schemaRef ds:uri="e6360cea-1d7b-41ca-8bb3-83efce0d23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356</TotalTime>
  <Words>3227</Words>
  <Application>Microsoft Office PowerPoint</Application>
  <PresentationFormat>Widescreen</PresentationFormat>
  <Paragraphs>641</Paragraphs>
  <Slides>19</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Arial Black</vt:lpstr>
      <vt:lpstr>Calibri</vt:lpstr>
      <vt:lpstr>Century Gothic</vt:lpstr>
      <vt:lpstr>Courier New</vt:lpstr>
      <vt:lpstr>3_Custom Design</vt:lpstr>
      <vt:lpstr>think-cell Slide</vt:lpstr>
      <vt:lpstr>        COVID-19 Vaccine Delivery Programme   Immunosuppressed Spring Booster : South West  10 August 2022   </vt:lpstr>
      <vt:lpstr>PowerPoint Presentation</vt:lpstr>
      <vt:lpstr>Key Messages – 10th August 2022 </vt:lpstr>
      <vt:lpstr>PowerPoint Presentation</vt:lpstr>
      <vt:lpstr>National Position – Adult Severely Immunosuppressed – Weekly Change</vt:lpstr>
      <vt:lpstr>National Position – 5 to 11 Severely Immunosuppressed</vt:lpstr>
      <vt:lpstr>South West Regional Position –Severely Immunosuppressed</vt:lpstr>
      <vt:lpstr>PowerPoint Presentation</vt:lpstr>
      <vt:lpstr>Assurance Returns – National Overview</vt:lpstr>
      <vt:lpstr>Assurance Returns – Summary by Questions</vt:lpstr>
      <vt:lpstr>South West – Assurance Returns by STPs</vt:lpstr>
      <vt:lpstr>South West Regional Position – Assurance Returns</vt:lpstr>
      <vt:lpstr>National Position – GP Dashboard Access</vt:lpstr>
      <vt:lpstr>South West – GP Dashboard Access</vt:lpstr>
      <vt:lpstr>PowerPoint Presentation</vt:lpstr>
      <vt:lpstr>FAQs and Lessons Learned </vt:lpstr>
      <vt:lpstr>FAQs and Lessons Learned </vt:lpstr>
      <vt:lpstr>PowerPoint Presentation</vt:lpstr>
      <vt:lpstr>​Regional Action Plan: SW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Vaccine Delivery Programme   12-15 Children Deep Dive   23 February 2022</dc:title>
  <dc:creator>Gabzhalilov, Askar</dc:creator>
  <cp:lastModifiedBy>Nashawaty, Nour</cp:lastModifiedBy>
  <cp:revision>86</cp:revision>
  <dcterms:created xsi:type="dcterms:W3CDTF">2022-05-18T14:43:59Z</dcterms:created>
  <dcterms:modified xsi:type="dcterms:W3CDTF">2022-08-10T16:04:42Z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ef6dc1-c161-47ea-9175-6c9a73af72c1_Enabled">
    <vt:lpwstr>true</vt:lpwstr>
  </property>
  <property fmtid="{D5CDD505-2E9C-101B-9397-08002B2CF9AE}" pid="3" name="MSIP_Label_baef6dc1-c161-47ea-9175-6c9a73af72c1_SetDate">
    <vt:lpwstr>2022-05-18T14:43:59Z</vt:lpwstr>
  </property>
  <property fmtid="{D5CDD505-2E9C-101B-9397-08002B2CF9AE}" pid="4" name="MSIP_Label_baef6dc1-c161-47ea-9175-6c9a73af72c1_Method">
    <vt:lpwstr>Standard</vt:lpwstr>
  </property>
  <property fmtid="{D5CDD505-2E9C-101B-9397-08002B2CF9AE}" pid="5" name="MSIP_Label_baef6dc1-c161-47ea-9175-6c9a73af72c1_Name">
    <vt:lpwstr>Confidential</vt:lpwstr>
  </property>
  <property fmtid="{D5CDD505-2E9C-101B-9397-08002B2CF9AE}" pid="6" name="MSIP_Label_baef6dc1-c161-47ea-9175-6c9a73af72c1_SiteId">
    <vt:lpwstr>6050d346-c82b-45fc-bda8-6a1f58660092</vt:lpwstr>
  </property>
  <property fmtid="{D5CDD505-2E9C-101B-9397-08002B2CF9AE}" pid="7" name="MSIP_Label_baef6dc1-c161-47ea-9175-6c9a73af72c1_ActionId">
    <vt:lpwstr>fde6cfdc-e39d-4382-9787-3ccdc7393905</vt:lpwstr>
  </property>
  <property fmtid="{D5CDD505-2E9C-101B-9397-08002B2CF9AE}" pid="8" name="MSIP_Label_baef6dc1-c161-47ea-9175-6c9a73af72c1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Confidential</vt:lpwstr>
  </property>
  <property fmtid="{D5CDD505-2E9C-101B-9397-08002B2CF9AE}" pid="11" name="ContentTypeId">
    <vt:lpwstr>0x01010055AF2CA40ED24E43B3F215733347F5F5</vt:lpwstr>
  </property>
  <property fmtid="{D5CDD505-2E9C-101B-9397-08002B2CF9AE}" pid="12" name="MediaServiceImageTags">
    <vt:lpwstr/>
  </property>
</Properties>
</file>