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0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7AC03D-9627-4EF7-83D5-81C6EB2F8732}" v="12" dt="2023-03-15T14:40:13.074"/>
    <p1510:client id="{84B66FBB-E74D-4BE5-96F9-507E132A81E2}" v="247" dt="2023-03-14T18:48:08.871"/>
    <p1510:client id="{BA83ED55-38BF-1B5A-CEA1-6D31F7637B19}" v="59" dt="2023-03-14T18:58:19.2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70" autoAdjust="0"/>
    <p:restoredTop sz="94660"/>
  </p:normalViewPr>
  <p:slideViewPr>
    <p:cSldViewPr snapToGrid="0">
      <p:cViewPr varScale="1">
        <p:scale>
          <a:sx n="93" d="100"/>
          <a:sy n="93" d="100"/>
        </p:scale>
        <p:origin x="84"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BA7B6-9A41-63F9-EAC8-5DF52FE9B2B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78DABA1D-3990-7851-BB9E-784DD0CAA4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E2481389-26AE-4D78-4519-70870C943FB2}"/>
              </a:ext>
            </a:extLst>
          </p:cNvPr>
          <p:cNvSpPr>
            <a:spLocks noGrp="1"/>
          </p:cNvSpPr>
          <p:nvPr>
            <p:ph type="dt" sz="half" idx="10"/>
          </p:nvPr>
        </p:nvSpPr>
        <p:spPr/>
        <p:txBody>
          <a:bodyPr/>
          <a:lstStyle/>
          <a:p>
            <a:fld id="{1D503CA8-5635-419F-944F-2B1B4AB97CAC}" type="datetimeFigureOut">
              <a:rPr lang="en-GB" smtClean="0"/>
              <a:t>16/03/2023</a:t>
            </a:fld>
            <a:endParaRPr lang="en-GB"/>
          </a:p>
        </p:txBody>
      </p:sp>
      <p:sp>
        <p:nvSpPr>
          <p:cNvPr id="5" name="Footer Placeholder 4">
            <a:extLst>
              <a:ext uri="{FF2B5EF4-FFF2-40B4-BE49-F238E27FC236}">
                <a16:creationId xmlns:a16="http://schemas.microsoft.com/office/drawing/2014/main" id="{CAB2D96B-3F41-88D2-2601-300304EA56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38D14A-79DB-CF8A-E3C3-3024ADCFB3DC}"/>
              </a:ext>
            </a:extLst>
          </p:cNvPr>
          <p:cNvSpPr>
            <a:spLocks noGrp="1"/>
          </p:cNvSpPr>
          <p:nvPr>
            <p:ph type="sldNum" sz="quarter" idx="12"/>
          </p:nvPr>
        </p:nvSpPr>
        <p:spPr/>
        <p:txBody>
          <a:bodyPr/>
          <a:lstStyle/>
          <a:p>
            <a:fld id="{EF6122EF-9241-41AE-800B-B1F92BC6120F}" type="slidenum">
              <a:rPr lang="en-GB" smtClean="0"/>
              <a:t>‹#›</a:t>
            </a:fld>
            <a:endParaRPr lang="en-GB"/>
          </a:p>
        </p:txBody>
      </p:sp>
    </p:spTree>
    <p:extLst>
      <p:ext uri="{BB962C8B-B14F-4D97-AF65-F5344CB8AC3E}">
        <p14:creationId xmlns:p14="http://schemas.microsoft.com/office/powerpoint/2010/main" val="2164408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74B1B-3737-50A8-2053-290AB1D76BE2}"/>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668A495A-1901-AD74-12A1-39FD93399CC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43D44426-3036-E98D-2EDE-A34BA8227A80}"/>
              </a:ext>
            </a:extLst>
          </p:cNvPr>
          <p:cNvSpPr>
            <a:spLocks noGrp="1"/>
          </p:cNvSpPr>
          <p:nvPr>
            <p:ph type="dt" sz="half" idx="10"/>
          </p:nvPr>
        </p:nvSpPr>
        <p:spPr/>
        <p:txBody>
          <a:bodyPr/>
          <a:lstStyle/>
          <a:p>
            <a:fld id="{1D503CA8-5635-419F-944F-2B1B4AB97CAC}" type="datetimeFigureOut">
              <a:rPr lang="en-GB" smtClean="0"/>
              <a:t>16/03/2023</a:t>
            </a:fld>
            <a:endParaRPr lang="en-GB"/>
          </a:p>
        </p:txBody>
      </p:sp>
      <p:sp>
        <p:nvSpPr>
          <p:cNvPr id="5" name="Footer Placeholder 4">
            <a:extLst>
              <a:ext uri="{FF2B5EF4-FFF2-40B4-BE49-F238E27FC236}">
                <a16:creationId xmlns:a16="http://schemas.microsoft.com/office/drawing/2014/main" id="{7E33810D-E441-3356-C578-1EF5F45BA6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02CFB8-1F6D-9586-E36A-EA084E1BDF5E}"/>
              </a:ext>
            </a:extLst>
          </p:cNvPr>
          <p:cNvSpPr>
            <a:spLocks noGrp="1"/>
          </p:cNvSpPr>
          <p:nvPr>
            <p:ph type="sldNum" sz="quarter" idx="12"/>
          </p:nvPr>
        </p:nvSpPr>
        <p:spPr/>
        <p:txBody>
          <a:bodyPr/>
          <a:lstStyle/>
          <a:p>
            <a:fld id="{EF6122EF-9241-41AE-800B-B1F92BC6120F}" type="slidenum">
              <a:rPr lang="en-GB" smtClean="0"/>
              <a:t>‹#›</a:t>
            </a:fld>
            <a:endParaRPr lang="en-GB"/>
          </a:p>
        </p:txBody>
      </p:sp>
    </p:spTree>
    <p:extLst>
      <p:ext uri="{BB962C8B-B14F-4D97-AF65-F5344CB8AC3E}">
        <p14:creationId xmlns:p14="http://schemas.microsoft.com/office/powerpoint/2010/main" val="3083626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0E4F84-77C4-7F6D-57E3-6F954BD08C1B}"/>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B86A3B5B-13AC-C01C-BF1B-C2B793A9373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2AEF6E9-2826-99CE-2D71-0CC2AD5D2AF6}"/>
              </a:ext>
            </a:extLst>
          </p:cNvPr>
          <p:cNvSpPr>
            <a:spLocks noGrp="1"/>
          </p:cNvSpPr>
          <p:nvPr>
            <p:ph type="dt" sz="half" idx="10"/>
          </p:nvPr>
        </p:nvSpPr>
        <p:spPr/>
        <p:txBody>
          <a:bodyPr/>
          <a:lstStyle/>
          <a:p>
            <a:fld id="{1D503CA8-5635-419F-944F-2B1B4AB97CAC}" type="datetimeFigureOut">
              <a:rPr lang="en-GB" smtClean="0"/>
              <a:t>16/03/2023</a:t>
            </a:fld>
            <a:endParaRPr lang="en-GB"/>
          </a:p>
        </p:txBody>
      </p:sp>
      <p:sp>
        <p:nvSpPr>
          <p:cNvPr id="5" name="Footer Placeholder 4">
            <a:extLst>
              <a:ext uri="{FF2B5EF4-FFF2-40B4-BE49-F238E27FC236}">
                <a16:creationId xmlns:a16="http://schemas.microsoft.com/office/drawing/2014/main" id="{01ECC367-585D-10DD-CD4E-858B9B520A2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133C54-1263-16F6-CB8B-A6A6A024C759}"/>
              </a:ext>
            </a:extLst>
          </p:cNvPr>
          <p:cNvSpPr>
            <a:spLocks noGrp="1"/>
          </p:cNvSpPr>
          <p:nvPr>
            <p:ph type="sldNum" sz="quarter" idx="12"/>
          </p:nvPr>
        </p:nvSpPr>
        <p:spPr/>
        <p:txBody>
          <a:bodyPr/>
          <a:lstStyle/>
          <a:p>
            <a:fld id="{EF6122EF-9241-41AE-800B-B1F92BC6120F}" type="slidenum">
              <a:rPr lang="en-GB" smtClean="0"/>
              <a:t>‹#›</a:t>
            </a:fld>
            <a:endParaRPr lang="en-GB"/>
          </a:p>
        </p:txBody>
      </p:sp>
    </p:spTree>
    <p:extLst>
      <p:ext uri="{BB962C8B-B14F-4D97-AF65-F5344CB8AC3E}">
        <p14:creationId xmlns:p14="http://schemas.microsoft.com/office/powerpoint/2010/main" val="3516950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912BC-A1AC-7C17-F70A-0E2A5C608FEE}"/>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EE3732F7-1C00-0192-C6C3-A6A4EC7F8A4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A1FAE77-DECB-0E3A-2465-05812A42CD4C}"/>
              </a:ext>
            </a:extLst>
          </p:cNvPr>
          <p:cNvSpPr>
            <a:spLocks noGrp="1"/>
          </p:cNvSpPr>
          <p:nvPr>
            <p:ph type="dt" sz="half" idx="10"/>
          </p:nvPr>
        </p:nvSpPr>
        <p:spPr/>
        <p:txBody>
          <a:bodyPr/>
          <a:lstStyle/>
          <a:p>
            <a:fld id="{1D503CA8-5635-419F-944F-2B1B4AB97CAC}" type="datetimeFigureOut">
              <a:rPr lang="en-GB" smtClean="0"/>
              <a:t>16/03/2023</a:t>
            </a:fld>
            <a:endParaRPr lang="en-GB"/>
          </a:p>
        </p:txBody>
      </p:sp>
      <p:sp>
        <p:nvSpPr>
          <p:cNvPr id="5" name="Footer Placeholder 4">
            <a:extLst>
              <a:ext uri="{FF2B5EF4-FFF2-40B4-BE49-F238E27FC236}">
                <a16:creationId xmlns:a16="http://schemas.microsoft.com/office/drawing/2014/main" id="{2BD52675-1277-8EC0-8295-1F61C77436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308A32-48C0-616D-E222-4DD06621E593}"/>
              </a:ext>
            </a:extLst>
          </p:cNvPr>
          <p:cNvSpPr>
            <a:spLocks noGrp="1"/>
          </p:cNvSpPr>
          <p:nvPr>
            <p:ph type="sldNum" sz="quarter" idx="12"/>
          </p:nvPr>
        </p:nvSpPr>
        <p:spPr/>
        <p:txBody>
          <a:bodyPr/>
          <a:lstStyle/>
          <a:p>
            <a:fld id="{EF6122EF-9241-41AE-800B-B1F92BC6120F}" type="slidenum">
              <a:rPr lang="en-GB" smtClean="0"/>
              <a:t>‹#›</a:t>
            </a:fld>
            <a:endParaRPr lang="en-GB"/>
          </a:p>
        </p:txBody>
      </p:sp>
    </p:spTree>
    <p:extLst>
      <p:ext uri="{BB962C8B-B14F-4D97-AF65-F5344CB8AC3E}">
        <p14:creationId xmlns:p14="http://schemas.microsoft.com/office/powerpoint/2010/main" val="1175256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1B45B-A3F3-8580-8B29-535251BC03A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4F18CBC7-3489-F29C-5F79-DF97267BB9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1C08B0F-D1BA-07F5-4BA3-FAF53E5F4C5C}"/>
              </a:ext>
            </a:extLst>
          </p:cNvPr>
          <p:cNvSpPr>
            <a:spLocks noGrp="1"/>
          </p:cNvSpPr>
          <p:nvPr>
            <p:ph type="dt" sz="half" idx="10"/>
          </p:nvPr>
        </p:nvSpPr>
        <p:spPr/>
        <p:txBody>
          <a:bodyPr/>
          <a:lstStyle/>
          <a:p>
            <a:fld id="{1D503CA8-5635-419F-944F-2B1B4AB97CAC}" type="datetimeFigureOut">
              <a:rPr lang="en-GB" smtClean="0"/>
              <a:t>16/03/2023</a:t>
            </a:fld>
            <a:endParaRPr lang="en-GB"/>
          </a:p>
        </p:txBody>
      </p:sp>
      <p:sp>
        <p:nvSpPr>
          <p:cNvPr id="5" name="Footer Placeholder 4">
            <a:extLst>
              <a:ext uri="{FF2B5EF4-FFF2-40B4-BE49-F238E27FC236}">
                <a16:creationId xmlns:a16="http://schemas.microsoft.com/office/drawing/2014/main" id="{963912D0-4BF7-BED9-802C-9BD1A00AF2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AF5FF1-1A36-6306-771F-944B0084C2A0}"/>
              </a:ext>
            </a:extLst>
          </p:cNvPr>
          <p:cNvSpPr>
            <a:spLocks noGrp="1"/>
          </p:cNvSpPr>
          <p:nvPr>
            <p:ph type="sldNum" sz="quarter" idx="12"/>
          </p:nvPr>
        </p:nvSpPr>
        <p:spPr/>
        <p:txBody>
          <a:bodyPr/>
          <a:lstStyle/>
          <a:p>
            <a:fld id="{EF6122EF-9241-41AE-800B-B1F92BC6120F}" type="slidenum">
              <a:rPr lang="en-GB" smtClean="0"/>
              <a:t>‹#›</a:t>
            </a:fld>
            <a:endParaRPr lang="en-GB"/>
          </a:p>
        </p:txBody>
      </p:sp>
    </p:spTree>
    <p:extLst>
      <p:ext uri="{BB962C8B-B14F-4D97-AF65-F5344CB8AC3E}">
        <p14:creationId xmlns:p14="http://schemas.microsoft.com/office/powerpoint/2010/main" val="351351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FA9A1-3B65-5D9A-CD7B-3DB0F30B0F43}"/>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6ED23B76-8260-A34A-642A-C09B2FC1137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D752F63F-59D5-5720-BA68-5C8CF956E18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8E486BF7-D807-0A32-AF5E-7A0FC6BAA5D2}"/>
              </a:ext>
            </a:extLst>
          </p:cNvPr>
          <p:cNvSpPr>
            <a:spLocks noGrp="1"/>
          </p:cNvSpPr>
          <p:nvPr>
            <p:ph type="dt" sz="half" idx="10"/>
          </p:nvPr>
        </p:nvSpPr>
        <p:spPr/>
        <p:txBody>
          <a:bodyPr/>
          <a:lstStyle/>
          <a:p>
            <a:fld id="{1D503CA8-5635-419F-944F-2B1B4AB97CAC}" type="datetimeFigureOut">
              <a:rPr lang="en-GB" smtClean="0"/>
              <a:t>16/03/2023</a:t>
            </a:fld>
            <a:endParaRPr lang="en-GB"/>
          </a:p>
        </p:txBody>
      </p:sp>
      <p:sp>
        <p:nvSpPr>
          <p:cNvPr id="6" name="Footer Placeholder 5">
            <a:extLst>
              <a:ext uri="{FF2B5EF4-FFF2-40B4-BE49-F238E27FC236}">
                <a16:creationId xmlns:a16="http://schemas.microsoft.com/office/drawing/2014/main" id="{4F4AD474-9962-43FA-D79C-856A44CAD0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03BA661-DC21-6A53-12C1-AB88180A0777}"/>
              </a:ext>
            </a:extLst>
          </p:cNvPr>
          <p:cNvSpPr>
            <a:spLocks noGrp="1"/>
          </p:cNvSpPr>
          <p:nvPr>
            <p:ph type="sldNum" sz="quarter" idx="12"/>
          </p:nvPr>
        </p:nvSpPr>
        <p:spPr/>
        <p:txBody>
          <a:bodyPr/>
          <a:lstStyle/>
          <a:p>
            <a:fld id="{EF6122EF-9241-41AE-800B-B1F92BC6120F}" type="slidenum">
              <a:rPr lang="en-GB" smtClean="0"/>
              <a:t>‹#›</a:t>
            </a:fld>
            <a:endParaRPr lang="en-GB"/>
          </a:p>
        </p:txBody>
      </p:sp>
    </p:spTree>
    <p:extLst>
      <p:ext uri="{BB962C8B-B14F-4D97-AF65-F5344CB8AC3E}">
        <p14:creationId xmlns:p14="http://schemas.microsoft.com/office/powerpoint/2010/main" val="714276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8F419-7627-36D7-F1E3-98445EA3F031}"/>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68D636A5-0F21-A001-8F10-3E9546CE45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3E7963B-81AD-4492-FDF4-45402DA86AB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105B1724-BBC2-BED6-3787-C3D6C0EE90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DDBFB3C-3CCC-12EF-FC38-8AC62528172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5626F7E0-9FD7-C6C5-4A63-3FADC352D792}"/>
              </a:ext>
            </a:extLst>
          </p:cNvPr>
          <p:cNvSpPr>
            <a:spLocks noGrp="1"/>
          </p:cNvSpPr>
          <p:nvPr>
            <p:ph type="dt" sz="half" idx="10"/>
          </p:nvPr>
        </p:nvSpPr>
        <p:spPr/>
        <p:txBody>
          <a:bodyPr/>
          <a:lstStyle/>
          <a:p>
            <a:fld id="{1D503CA8-5635-419F-944F-2B1B4AB97CAC}" type="datetimeFigureOut">
              <a:rPr lang="en-GB" smtClean="0"/>
              <a:t>16/03/2023</a:t>
            </a:fld>
            <a:endParaRPr lang="en-GB"/>
          </a:p>
        </p:txBody>
      </p:sp>
      <p:sp>
        <p:nvSpPr>
          <p:cNvPr id="8" name="Footer Placeholder 7">
            <a:extLst>
              <a:ext uri="{FF2B5EF4-FFF2-40B4-BE49-F238E27FC236}">
                <a16:creationId xmlns:a16="http://schemas.microsoft.com/office/drawing/2014/main" id="{9C01CA27-ED1E-6F4C-D8A4-CC75C1DD7DB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CA1524B-5C87-180B-589D-2733F27DF751}"/>
              </a:ext>
            </a:extLst>
          </p:cNvPr>
          <p:cNvSpPr>
            <a:spLocks noGrp="1"/>
          </p:cNvSpPr>
          <p:nvPr>
            <p:ph type="sldNum" sz="quarter" idx="12"/>
          </p:nvPr>
        </p:nvSpPr>
        <p:spPr/>
        <p:txBody>
          <a:bodyPr/>
          <a:lstStyle/>
          <a:p>
            <a:fld id="{EF6122EF-9241-41AE-800B-B1F92BC6120F}" type="slidenum">
              <a:rPr lang="en-GB" smtClean="0"/>
              <a:t>‹#›</a:t>
            </a:fld>
            <a:endParaRPr lang="en-GB"/>
          </a:p>
        </p:txBody>
      </p:sp>
    </p:spTree>
    <p:extLst>
      <p:ext uri="{BB962C8B-B14F-4D97-AF65-F5344CB8AC3E}">
        <p14:creationId xmlns:p14="http://schemas.microsoft.com/office/powerpoint/2010/main" val="3857411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850F5-0DDE-80A2-609F-8221D60B339E}"/>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93DD7F1E-045A-D0A4-694A-AE9176ED2C57}"/>
              </a:ext>
            </a:extLst>
          </p:cNvPr>
          <p:cNvSpPr>
            <a:spLocks noGrp="1"/>
          </p:cNvSpPr>
          <p:nvPr>
            <p:ph type="dt" sz="half" idx="10"/>
          </p:nvPr>
        </p:nvSpPr>
        <p:spPr/>
        <p:txBody>
          <a:bodyPr/>
          <a:lstStyle/>
          <a:p>
            <a:fld id="{1D503CA8-5635-419F-944F-2B1B4AB97CAC}" type="datetimeFigureOut">
              <a:rPr lang="en-GB" smtClean="0"/>
              <a:t>16/03/2023</a:t>
            </a:fld>
            <a:endParaRPr lang="en-GB"/>
          </a:p>
        </p:txBody>
      </p:sp>
      <p:sp>
        <p:nvSpPr>
          <p:cNvPr id="4" name="Footer Placeholder 3">
            <a:extLst>
              <a:ext uri="{FF2B5EF4-FFF2-40B4-BE49-F238E27FC236}">
                <a16:creationId xmlns:a16="http://schemas.microsoft.com/office/drawing/2014/main" id="{76F64D5B-A2F0-750E-FF30-58C39C3C132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F9F1E62-D495-FC0A-12EA-5234C83AB1B1}"/>
              </a:ext>
            </a:extLst>
          </p:cNvPr>
          <p:cNvSpPr>
            <a:spLocks noGrp="1"/>
          </p:cNvSpPr>
          <p:nvPr>
            <p:ph type="sldNum" sz="quarter" idx="12"/>
          </p:nvPr>
        </p:nvSpPr>
        <p:spPr/>
        <p:txBody>
          <a:bodyPr/>
          <a:lstStyle/>
          <a:p>
            <a:fld id="{EF6122EF-9241-41AE-800B-B1F92BC6120F}" type="slidenum">
              <a:rPr lang="en-GB" smtClean="0"/>
              <a:t>‹#›</a:t>
            </a:fld>
            <a:endParaRPr lang="en-GB"/>
          </a:p>
        </p:txBody>
      </p:sp>
    </p:spTree>
    <p:extLst>
      <p:ext uri="{BB962C8B-B14F-4D97-AF65-F5344CB8AC3E}">
        <p14:creationId xmlns:p14="http://schemas.microsoft.com/office/powerpoint/2010/main" val="1277736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DDCD00-058B-6CE0-E0CD-81DDF1631FE2}"/>
              </a:ext>
            </a:extLst>
          </p:cNvPr>
          <p:cNvSpPr>
            <a:spLocks noGrp="1"/>
          </p:cNvSpPr>
          <p:nvPr>
            <p:ph type="dt" sz="half" idx="10"/>
          </p:nvPr>
        </p:nvSpPr>
        <p:spPr/>
        <p:txBody>
          <a:bodyPr/>
          <a:lstStyle/>
          <a:p>
            <a:fld id="{1D503CA8-5635-419F-944F-2B1B4AB97CAC}" type="datetimeFigureOut">
              <a:rPr lang="en-GB" smtClean="0"/>
              <a:t>16/03/2023</a:t>
            </a:fld>
            <a:endParaRPr lang="en-GB"/>
          </a:p>
        </p:txBody>
      </p:sp>
      <p:sp>
        <p:nvSpPr>
          <p:cNvPr id="3" name="Footer Placeholder 2">
            <a:extLst>
              <a:ext uri="{FF2B5EF4-FFF2-40B4-BE49-F238E27FC236}">
                <a16:creationId xmlns:a16="http://schemas.microsoft.com/office/drawing/2014/main" id="{1E8D9061-65D2-4D5C-F235-B2CF8A82DFD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77C756C-26E7-4440-F99A-F58338AA1C49}"/>
              </a:ext>
            </a:extLst>
          </p:cNvPr>
          <p:cNvSpPr>
            <a:spLocks noGrp="1"/>
          </p:cNvSpPr>
          <p:nvPr>
            <p:ph type="sldNum" sz="quarter" idx="12"/>
          </p:nvPr>
        </p:nvSpPr>
        <p:spPr/>
        <p:txBody>
          <a:bodyPr/>
          <a:lstStyle/>
          <a:p>
            <a:fld id="{EF6122EF-9241-41AE-800B-B1F92BC6120F}" type="slidenum">
              <a:rPr lang="en-GB" smtClean="0"/>
              <a:t>‹#›</a:t>
            </a:fld>
            <a:endParaRPr lang="en-GB"/>
          </a:p>
        </p:txBody>
      </p:sp>
    </p:spTree>
    <p:extLst>
      <p:ext uri="{BB962C8B-B14F-4D97-AF65-F5344CB8AC3E}">
        <p14:creationId xmlns:p14="http://schemas.microsoft.com/office/powerpoint/2010/main" val="1103871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0DE53-2A96-B270-AD07-FB22C24F993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EDAE361B-DC36-1647-4F14-398CD2CCDD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1AF1F496-81BB-F4E8-E52D-ECC827DD51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F8E585C-D9A0-4B8E-8016-BD3CE56CCF29}"/>
              </a:ext>
            </a:extLst>
          </p:cNvPr>
          <p:cNvSpPr>
            <a:spLocks noGrp="1"/>
          </p:cNvSpPr>
          <p:nvPr>
            <p:ph type="dt" sz="half" idx="10"/>
          </p:nvPr>
        </p:nvSpPr>
        <p:spPr/>
        <p:txBody>
          <a:bodyPr/>
          <a:lstStyle/>
          <a:p>
            <a:fld id="{1D503CA8-5635-419F-944F-2B1B4AB97CAC}" type="datetimeFigureOut">
              <a:rPr lang="en-GB" smtClean="0"/>
              <a:t>16/03/2023</a:t>
            </a:fld>
            <a:endParaRPr lang="en-GB"/>
          </a:p>
        </p:txBody>
      </p:sp>
      <p:sp>
        <p:nvSpPr>
          <p:cNvPr id="6" name="Footer Placeholder 5">
            <a:extLst>
              <a:ext uri="{FF2B5EF4-FFF2-40B4-BE49-F238E27FC236}">
                <a16:creationId xmlns:a16="http://schemas.microsoft.com/office/drawing/2014/main" id="{C9C8622D-0CED-BD96-C9C3-0A8C716B04A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72C0184-0E55-436D-EACB-BF7237D6B3D6}"/>
              </a:ext>
            </a:extLst>
          </p:cNvPr>
          <p:cNvSpPr>
            <a:spLocks noGrp="1"/>
          </p:cNvSpPr>
          <p:nvPr>
            <p:ph type="sldNum" sz="quarter" idx="12"/>
          </p:nvPr>
        </p:nvSpPr>
        <p:spPr/>
        <p:txBody>
          <a:bodyPr/>
          <a:lstStyle/>
          <a:p>
            <a:fld id="{EF6122EF-9241-41AE-800B-B1F92BC6120F}" type="slidenum">
              <a:rPr lang="en-GB" smtClean="0"/>
              <a:t>‹#›</a:t>
            </a:fld>
            <a:endParaRPr lang="en-GB"/>
          </a:p>
        </p:txBody>
      </p:sp>
    </p:spTree>
    <p:extLst>
      <p:ext uri="{BB962C8B-B14F-4D97-AF65-F5344CB8AC3E}">
        <p14:creationId xmlns:p14="http://schemas.microsoft.com/office/powerpoint/2010/main" val="3172742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06C3C-C952-BB56-DBF8-FB260D6C3BA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8C000176-2B8C-37A1-571F-E5848FB6EA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FC9A7FC-6F07-16BC-3E3F-4AB2685A17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5917FEF-335A-4CD1-CD03-ED7908D2CCC0}"/>
              </a:ext>
            </a:extLst>
          </p:cNvPr>
          <p:cNvSpPr>
            <a:spLocks noGrp="1"/>
          </p:cNvSpPr>
          <p:nvPr>
            <p:ph type="dt" sz="half" idx="10"/>
          </p:nvPr>
        </p:nvSpPr>
        <p:spPr/>
        <p:txBody>
          <a:bodyPr/>
          <a:lstStyle/>
          <a:p>
            <a:fld id="{1D503CA8-5635-419F-944F-2B1B4AB97CAC}" type="datetimeFigureOut">
              <a:rPr lang="en-GB" smtClean="0"/>
              <a:t>16/03/2023</a:t>
            </a:fld>
            <a:endParaRPr lang="en-GB"/>
          </a:p>
        </p:txBody>
      </p:sp>
      <p:sp>
        <p:nvSpPr>
          <p:cNvPr id="6" name="Footer Placeholder 5">
            <a:extLst>
              <a:ext uri="{FF2B5EF4-FFF2-40B4-BE49-F238E27FC236}">
                <a16:creationId xmlns:a16="http://schemas.microsoft.com/office/drawing/2014/main" id="{9AA6FE62-F17F-7D61-8514-A129DFF3EA0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5227265-3C84-31F5-BC66-69E7BF14C45C}"/>
              </a:ext>
            </a:extLst>
          </p:cNvPr>
          <p:cNvSpPr>
            <a:spLocks noGrp="1"/>
          </p:cNvSpPr>
          <p:nvPr>
            <p:ph type="sldNum" sz="quarter" idx="12"/>
          </p:nvPr>
        </p:nvSpPr>
        <p:spPr/>
        <p:txBody>
          <a:bodyPr/>
          <a:lstStyle/>
          <a:p>
            <a:fld id="{EF6122EF-9241-41AE-800B-B1F92BC6120F}" type="slidenum">
              <a:rPr lang="en-GB" smtClean="0"/>
              <a:t>‹#›</a:t>
            </a:fld>
            <a:endParaRPr lang="en-GB"/>
          </a:p>
        </p:txBody>
      </p:sp>
    </p:spTree>
    <p:extLst>
      <p:ext uri="{BB962C8B-B14F-4D97-AF65-F5344CB8AC3E}">
        <p14:creationId xmlns:p14="http://schemas.microsoft.com/office/powerpoint/2010/main" val="346116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64777F-9BFB-E21D-75B2-43CAE10C67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DFBBD8D-2DCA-8E55-DF4D-922527EF11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1C22C84-8D84-6A8D-6C33-DEFC946D06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503CA8-5635-419F-944F-2B1B4AB97CAC}" type="datetimeFigureOut">
              <a:rPr lang="en-GB" smtClean="0"/>
              <a:t>16/03/2023</a:t>
            </a:fld>
            <a:endParaRPr lang="en-GB"/>
          </a:p>
        </p:txBody>
      </p:sp>
      <p:sp>
        <p:nvSpPr>
          <p:cNvPr id="5" name="Footer Placeholder 4">
            <a:extLst>
              <a:ext uri="{FF2B5EF4-FFF2-40B4-BE49-F238E27FC236}">
                <a16:creationId xmlns:a16="http://schemas.microsoft.com/office/drawing/2014/main" id="{393C3193-E815-4FBE-CD91-D628F180C0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5C1DC6B-2475-036D-E4E5-159F8DF66B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6122EF-9241-41AE-800B-B1F92BC6120F}" type="slidenum">
              <a:rPr lang="en-GB" smtClean="0"/>
              <a:t>‹#›</a:t>
            </a:fld>
            <a:endParaRPr lang="en-GB"/>
          </a:p>
        </p:txBody>
      </p:sp>
    </p:spTree>
    <p:extLst>
      <p:ext uri="{BB962C8B-B14F-4D97-AF65-F5344CB8AC3E}">
        <p14:creationId xmlns:p14="http://schemas.microsoft.com/office/powerpoint/2010/main" val="2619966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10;&#10;Description automatically generated">
            <a:extLst>
              <a:ext uri="{FF2B5EF4-FFF2-40B4-BE49-F238E27FC236}">
                <a16:creationId xmlns:a16="http://schemas.microsoft.com/office/drawing/2014/main" id="{A86BAD4B-D24C-36C7-0038-CCC1A2004C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00181" y="78517"/>
            <a:ext cx="702111" cy="547647"/>
          </a:xfrm>
          <a:prstGeom prst="rect">
            <a:avLst/>
          </a:prstGeom>
        </p:spPr>
      </p:pic>
      <p:sp>
        <p:nvSpPr>
          <p:cNvPr id="8" name="TextBox 7">
            <a:extLst>
              <a:ext uri="{FF2B5EF4-FFF2-40B4-BE49-F238E27FC236}">
                <a16:creationId xmlns:a16="http://schemas.microsoft.com/office/drawing/2014/main" id="{051AAD6E-DF8D-1F74-A04A-3AFE401EFB66}"/>
              </a:ext>
            </a:extLst>
          </p:cNvPr>
          <p:cNvSpPr txBox="1"/>
          <p:nvPr/>
        </p:nvSpPr>
        <p:spPr>
          <a:xfrm>
            <a:off x="0" y="0"/>
            <a:ext cx="4284827" cy="369332"/>
          </a:xfrm>
          <a:prstGeom prst="rect">
            <a:avLst/>
          </a:prstGeom>
          <a:noFill/>
        </p:spPr>
        <p:txBody>
          <a:bodyPr wrap="none" rtlCol="0">
            <a:spAutoFit/>
          </a:bodyPr>
          <a:lstStyle/>
          <a:p>
            <a:r>
              <a:rPr lang="en-GB" b="1" dirty="0"/>
              <a:t>Spring Booster 2023 </a:t>
            </a:r>
            <a:r>
              <a:rPr lang="en-GB" dirty="0"/>
              <a:t>High Level Invites Plan</a:t>
            </a:r>
          </a:p>
        </p:txBody>
      </p:sp>
      <p:sp>
        <p:nvSpPr>
          <p:cNvPr id="10" name="TextBox 9">
            <a:extLst>
              <a:ext uri="{FF2B5EF4-FFF2-40B4-BE49-F238E27FC236}">
                <a16:creationId xmlns:a16="http://schemas.microsoft.com/office/drawing/2014/main" id="{21B3C7EE-AD82-E89D-7DF5-A85EC8D1F07A}"/>
              </a:ext>
            </a:extLst>
          </p:cNvPr>
          <p:cNvSpPr txBox="1"/>
          <p:nvPr/>
        </p:nvSpPr>
        <p:spPr>
          <a:xfrm>
            <a:off x="357809" y="362274"/>
            <a:ext cx="10595113" cy="1015663"/>
          </a:xfrm>
          <a:prstGeom prst="rect">
            <a:avLst/>
          </a:prstGeom>
          <a:noFill/>
        </p:spPr>
        <p:txBody>
          <a:bodyPr wrap="square" rtlCol="0">
            <a:spAutoFit/>
          </a:bodyPr>
          <a:lstStyle/>
          <a:p>
            <a:r>
              <a:rPr lang="en-GB" sz="1000" dirty="0"/>
              <a:t>Below is the current plan for the Call / Recall Spring Booster 2023 campaign.  This is subject to change prior and during the 11-week campaign (depending on the national uptake rates).  The Invited population is different from the total eligible population based on operational process and timings.  First Invites will invite those that are:</a:t>
            </a:r>
          </a:p>
          <a:p>
            <a:endParaRPr lang="en-GB" sz="1000" dirty="0"/>
          </a:p>
          <a:p>
            <a:r>
              <a:rPr lang="en-GB" sz="1000" dirty="0"/>
              <a:t>	182 days since their last vaccine (not 91 days)</a:t>
            </a:r>
          </a:p>
          <a:p>
            <a:r>
              <a:rPr lang="en-GB" sz="1000" dirty="0"/>
              <a:t>	Those that have had 3 or more prior Doses (not just Primary Course complete)</a:t>
            </a:r>
          </a:p>
          <a:p>
            <a:r>
              <a:rPr lang="en-GB" sz="1000" dirty="0"/>
              <a:t>	Those that have a booking already in place in the future</a:t>
            </a:r>
          </a:p>
        </p:txBody>
      </p:sp>
      <p:sp>
        <p:nvSpPr>
          <p:cNvPr id="2" name="Rectangle 1">
            <a:extLst>
              <a:ext uri="{FF2B5EF4-FFF2-40B4-BE49-F238E27FC236}">
                <a16:creationId xmlns:a16="http://schemas.microsoft.com/office/drawing/2014/main" id="{8348871D-C80C-4DCA-578C-41D5D3FF5AAA}"/>
              </a:ext>
            </a:extLst>
          </p:cNvPr>
          <p:cNvSpPr/>
          <p:nvPr/>
        </p:nvSpPr>
        <p:spPr>
          <a:xfrm>
            <a:off x="965157" y="3110948"/>
            <a:ext cx="745435" cy="2782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5E6419F6-6741-DA23-B905-230C976CC752}"/>
              </a:ext>
            </a:extLst>
          </p:cNvPr>
          <p:cNvPicPr>
            <a:picLocks noChangeAspect="1"/>
          </p:cNvPicPr>
          <p:nvPr/>
        </p:nvPicPr>
        <p:blipFill>
          <a:blip r:embed="rId3"/>
          <a:stretch>
            <a:fillRect/>
          </a:stretch>
        </p:blipFill>
        <p:spPr>
          <a:xfrm>
            <a:off x="0" y="1893143"/>
            <a:ext cx="12192000" cy="3282729"/>
          </a:xfrm>
          <a:prstGeom prst="rect">
            <a:avLst/>
          </a:prstGeom>
        </p:spPr>
      </p:pic>
    </p:spTree>
    <p:extLst>
      <p:ext uri="{BB962C8B-B14F-4D97-AF65-F5344CB8AC3E}">
        <p14:creationId xmlns:p14="http://schemas.microsoft.com/office/powerpoint/2010/main" val="11010443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ccaf3ac-2de9-44d4-aa31-54302fceb5f7" xsi:nil="true"/>
    <lcf76f155ced4ddcb4097134ff3c332f xmlns="c46edbd2-0b97-4692-89aa-535e7b7c9c9d">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9E6022CB7ABC04BBE2CED71F91F4A17" ma:contentTypeVersion="14" ma:contentTypeDescription="Create a new document." ma:contentTypeScope="" ma:versionID="7f83ec3acc795f879c0de122ce8fa414">
  <xsd:schema xmlns:xsd="http://www.w3.org/2001/XMLSchema" xmlns:xs="http://www.w3.org/2001/XMLSchema" xmlns:p="http://schemas.microsoft.com/office/2006/metadata/properties" xmlns:ns2="c46edbd2-0b97-4692-89aa-535e7b7c9c9d" xmlns:ns3="cccaf3ac-2de9-44d4-aa31-54302fceb5f7" xmlns:ns4="5fe5bee8-37d4-4da7-9e71-2f7bf1e5ad3b" targetNamespace="http://schemas.microsoft.com/office/2006/metadata/properties" ma:root="true" ma:fieldsID="c3675b84e852d32281669c39a99d13b5" ns2:_="" ns3:_="" ns4:_="">
    <xsd:import namespace="c46edbd2-0b97-4692-89aa-535e7b7c9c9d"/>
    <xsd:import namespace="cccaf3ac-2de9-44d4-aa31-54302fceb5f7"/>
    <xsd:import namespace="5fe5bee8-37d4-4da7-9e71-2f7bf1e5ad3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4:SharedWithUsers" minOccurs="0"/>
                <xsd:element ref="ns4: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6edbd2-0b97-4692-89aa-535e7b7c9c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443b0bdb-28a8-4814-9fb9-624c17c095fc"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21"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ccaf3ac-2de9-44d4-aa31-54302fceb5f7"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713a9716-c867-48af-8bb5-e526df1fdba9}" ma:internalName="TaxCatchAll" ma:showField="CatchAllData" ma:web="5fe5bee8-37d4-4da7-9e71-2f7bf1e5ad3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fe5bee8-37d4-4da7-9e71-2f7bf1e5ad3b"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27BB22C-93A9-4D7A-8474-CE8DFE741D00}">
  <ds:schemaRefs>
    <ds:schemaRef ds:uri="http://schemas.microsoft.com/sharepoint/v3/contenttype/forms"/>
  </ds:schemaRefs>
</ds:datastoreItem>
</file>

<file path=customXml/itemProps2.xml><?xml version="1.0" encoding="utf-8"?>
<ds:datastoreItem xmlns:ds="http://schemas.openxmlformats.org/officeDocument/2006/customXml" ds:itemID="{F0617D23-3327-40AE-80D3-2E15720A1F03}">
  <ds:schemaRefs>
    <ds:schemaRef ds:uri="http://schemas.microsoft.com/office/2006/metadata/properties"/>
    <ds:schemaRef ds:uri="http://schemas.microsoft.com/office/infopath/2007/PartnerControls"/>
    <ds:schemaRef ds:uri="http://schemas.microsoft.com/sharepoint/v3"/>
    <ds:schemaRef ds:uri="a3ce3955-bc9f-4925-bf57-b50d5bba92c8"/>
    <ds:schemaRef ds:uri="cccaf3ac-2de9-44d4-aa31-54302fceb5f7"/>
  </ds:schemaRefs>
</ds:datastoreItem>
</file>

<file path=customXml/itemProps3.xml><?xml version="1.0" encoding="utf-8"?>
<ds:datastoreItem xmlns:ds="http://schemas.openxmlformats.org/officeDocument/2006/customXml" ds:itemID="{2D1BDCAF-68A1-4CBC-8313-2687798B0247}"/>
</file>

<file path=docProps/app.xml><?xml version="1.0" encoding="utf-8"?>
<Properties xmlns="http://schemas.openxmlformats.org/officeDocument/2006/extended-properties" xmlns:vt="http://schemas.openxmlformats.org/officeDocument/2006/docPropsVTypes">
  <TotalTime>1339</TotalTime>
  <Words>107</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Pike</dc:creator>
  <cp:lastModifiedBy>DAVID THOMPSON</cp:lastModifiedBy>
  <cp:revision>13</cp:revision>
  <dcterms:created xsi:type="dcterms:W3CDTF">2023-03-13T10:06:51Z</dcterms:created>
  <dcterms:modified xsi:type="dcterms:W3CDTF">2023-03-16T16:47:08Z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0x0101009CC4004E6E22CA409B0A5A4F6A63451E</vt:lpwstr>
  </property>
  <property fmtid="{D5CDD505-2E9C-101B-9397-08002B2CF9AE}" pid="3" name="MediaServiceImageTags">
    <vt:lpwstr/>
  </property>
</Properties>
</file>