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AC03D-9627-4EF7-83D5-81C6EB2F8732}" v="12" dt="2023-03-15T14:40:13.074"/>
    <p1510:client id="{84B66FBB-E74D-4BE5-96F9-507E132A81E2}" v="247" dt="2023-03-14T18:48:08.871"/>
    <p1510:client id="{BA83ED55-38BF-1B5A-CEA1-6D31F7637B19}" v="59" dt="2023-03-14T18:58:19.2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70" autoAdjust="0"/>
    <p:restoredTop sz="94660"/>
  </p:normalViewPr>
  <p:slideViewPr>
    <p:cSldViewPr snapToGrid="0">
      <p:cViewPr varScale="1">
        <p:scale>
          <a:sx n="93" d="100"/>
          <a:sy n="93" d="100"/>
        </p:scale>
        <p:origin x="8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BA7B6-9A41-63F9-EAC8-5DF52FE9B2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8DABA1D-3990-7851-BB9E-784DD0CAA4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2481389-26AE-4D78-4519-70870C943FB2}"/>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5" name="Footer Placeholder 4">
            <a:extLst>
              <a:ext uri="{FF2B5EF4-FFF2-40B4-BE49-F238E27FC236}">
                <a16:creationId xmlns:a16="http://schemas.microsoft.com/office/drawing/2014/main" id="{CAB2D96B-3F41-88D2-2601-300304EA5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38D14A-79DB-CF8A-E3C3-3024ADCFB3DC}"/>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216440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4B1B-3737-50A8-2053-290AB1D76BE2}"/>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68A495A-1901-AD74-12A1-39FD93399CC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3D44426-3036-E98D-2EDE-A34BA8227A80}"/>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5" name="Footer Placeholder 4">
            <a:extLst>
              <a:ext uri="{FF2B5EF4-FFF2-40B4-BE49-F238E27FC236}">
                <a16:creationId xmlns:a16="http://schemas.microsoft.com/office/drawing/2014/main" id="{7E33810D-E441-3356-C578-1EF5F45BA6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02CFB8-1F6D-9586-E36A-EA084E1BDF5E}"/>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308362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0E4F84-77C4-7F6D-57E3-6F954BD08C1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86A3B5B-13AC-C01C-BF1B-C2B793A9373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2AEF6E9-2826-99CE-2D71-0CC2AD5D2AF6}"/>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5" name="Footer Placeholder 4">
            <a:extLst>
              <a:ext uri="{FF2B5EF4-FFF2-40B4-BE49-F238E27FC236}">
                <a16:creationId xmlns:a16="http://schemas.microsoft.com/office/drawing/2014/main" id="{01ECC367-585D-10DD-CD4E-858B9B520A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133C54-1263-16F6-CB8B-A6A6A024C759}"/>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351695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912BC-A1AC-7C17-F70A-0E2A5C608FE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E3732F7-1C00-0192-C6C3-A6A4EC7F8A4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A1FAE77-DECB-0E3A-2465-05812A42CD4C}"/>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5" name="Footer Placeholder 4">
            <a:extLst>
              <a:ext uri="{FF2B5EF4-FFF2-40B4-BE49-F238E27FC236}">
                <a16:creationId xmlns:a16="http://schemas.microsoft.com/office/drawing/2014/main" id="{2BD52675-1277-8EC0-8295-1F61C77436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308A32-48C0-616D-E222-4DD06621E593}"/>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117525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1B45B-A3F3-8580-8B29-535251BC03A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4F18CBC7-3489-F29C-5F79-DF97267BB9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1C08B0F-D1BA-07F5-4BA3-FAF53E5F4C5C}"/>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5" name="Footer Placeholder 4">
            <a:extLst>
              <a:ext uri="{FF2B5EF4-FFF2-40B4-BE49-F238E27FC236}">
                <a16:creationId xmlns:a16="http://schemas.microsoft.com/office/drawing/2014/main" id="{963912D0-4BF7-BED9-802C-9BD1A00AF2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AF5FF1-1A36-6306-771F-944B0084C2A0}"/>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35135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A9A1-3B65-5D9A-CD7B-3DB0F30B0F4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ED23B76-8260-A34A-642A-C09B2FC1137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752F63F-59D5-5720-BA68-5C8CF956E18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E486BF7-D807-0A32-AF5E-7A0FC6BAA5D2}"/>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6" name="Footer Placeholder 5">
            <a:extLst>
              <a:ext uri="{FF2B5EF4-FFF2-40B4-BE49-F238E27FC236}">
                <a16:creationId xmlns:a16="http://schemas.microsoft.com/office/drawing/2014/main" id="{4F4AD474-9962-43FA-D79C-856A44CAD0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3BA661-DC21-6A53-12C1-AB88180A0777}"/>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714276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8F419-7627-36D7-F1E3-98445EA3F031}"/>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8D636A5-0F21-A001-8F10-3E9546CE45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3E7963B-81AD-4492-FDF4-45402DA86AB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05B1724-BBC2-BED6-3787-C3D6C0EE90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DDBFB3C-3CCC-12EF-FC38-8AC62528172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626F7E0-9FD7-C6C5-4A63-3FADC352D792}"/>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8" name="Footer Placeholder 7">
            <a:extLst>
              <a:ext uri="{FF2B5EF4-FFF2-40B4-BE49-F238E27FC236}">
                <a16:creationId xmlns:a16="http://schemas.microsoft.com/office/drawing/2014/main" id="{9C01CA27-ED1E-6F4C-D8A4-CC75C1DD7DB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A1524B-5C87-180B-589D-2733F27DF751}"/>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3857411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850F5-0DDE-80A2-609F-8221D60B339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3DD7F1E-045A-D0A4-694A-AE9176ED2C57}"/>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4" name="Footer Placeholder 3">
            <a:extLst>
              <a:ext uri="{FF2B5EF4-FFF2-40B4-BE49-F238E27FC236}">
                <a16:creationId xmlns:a16="http://schemas.microsoft.com/office/drawing/2014/main" id="{76F64D5B-A2F0-750E-FF30-58C39C3C13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F9F1E62-D495-FC0A-12EA-5234C83AB1B1}"/>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1277736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DDCD00-058B-6CE0-E0CD-81DDF1631FE2}"/>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3" name="Footer Placeholder 2">
            <a:extLst>
              <a:ext uri="{FF2B5EF4-FFF2-40B4-BE49-F238E27FC236}">
                <a16:creationId xmlns:a16="http://schemas.microsoft.com/office/drawing/2014/main" id="{1E8D9061-65D2-4D5C-F235-B2CF8A82DFD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7C756C-26E7-4440-F99A-F58338AA1C49}"/>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110387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0DE53-2A96-B270-AD07-FB22C24F99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DAE361B-DC36-1647-4F14-398CD2CCDD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AF1F496-81BB-F4E8-E52D-ECC827DD51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8E585C-D9A0-4B8E-8016-BD3CE56CCF29}"/>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6" name="Footer Placeholder 5">
            <a:extLst>
              <a:ext uri="{FF2B5EF4-FFF2-40B4-BE49-F238E27FC236}">
                <a16:creationId xmlns:a16="http://schemas.microsoft.com/office/drawing/2014/main" id="{C9C8622D-0CED-BD96-C9C3-0A8C716B04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2C0184-0E55-436D-EACB-BF7237D6B3D6}"/>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3172742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06C3C-C952-BB56-DBF8-FB260D6C3BA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8C000176-2B8C-37A1-571F-E5848FB6EA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C9A7FC-6F07-16BC-3E3F-4AB2685A1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917FEF-335A-4CD1-CD03-ED7908D2CCC0}"/>
              </a:ext>
            </a:extLst>
          </p:cNvPr>
          <p:cNvSpPr>
            <a:spLocks noGrp="1"/>
          </p:cNvSpPr>
          <p:nvPr>
            <p:ph type="dt" sz="half" idx="10"/>
          </p:nvPr>
        </p:nvSpPr>
        <p:spPr/>
        <p:txBody>
          <a:bodyPr/>
          <a:lstStyle/>
          <a:p>
            <a:fld id="{1D503CA8-5635-419F-944F-2B1B4AB97CAC}" type="datetimeFigureOut">
              <a:rPr lang="en-GB" smtClean="0"/>
              <a:t>16/03/2023</a:t>
            </a:fld>
            <a:endParaRPr lang="en-GB"/>
          </a:p>
        </p:txBody>
      </p:sp>
      <p:sp>
        <p:nvSpPr>
          <p:cNvPr id="6" name="Footer Placeholder 5">
            <a:extLst>
              <a:ext uri="{FF2B5EF4-FFF2-40B4-BE49-F238E27FC236}">
                <a16:creationId xmlns:a16="http://schemas.microsoft.com/office/drawing/2014/main" id="{9AA6FE62-F17F-7D61-8514-A129DFF3EA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227265-3C84-31F5-BC66-69E7BF14C45C}"/>
              </a:ext>
            </a:extLst>
          </p:cNvPr>
          <p:cNvSpPr>
            <a:spLocks noGrp="1"/>
          </p:cNvSpPr>
          <p:nvPr>
            <p:ph type="sldNum" sz="quarter" idx="12"/>
          </p:nvPr>
        </p:nvSpPr>
        <p:spPr/>
        <p:txBody>
          <a:bodyPr/>
          <a:lstStyle/>
          <a:p>
            <a:fld id="{EF6122EF-9241-41AE-800B-B1F92BC6120F}" type="slidenum">
              <a:rPr lang="en-GB" smtClean="0"/>
              <a:t>‹#›</a:t>
            </a:fld>
            <a:endParaRPr lang="en-GB"/>
          </a:p>
        </p:txBody>
      </p:sp>
    </p:spTree>
    <p:extLst>
      <p:ext uri="{BB962C8B-B14F-4D97-AF65-F5344CB8AC3E}">
        <p14:creationId xmlns:p14="http://schemas.microsoft.com/office/powerpoint/2010/main" val="346116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4777F-9BFB-E21D-75B2-43CAE10C67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DFBBD8D-2DCA-8E55-DF4D-922527EF11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1C22C84-8D84-6A8D-6C33-DEFC946D06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03CA8-5635-419F-944F-2B1B4AB97CAC}" type="datetimeFigureOut">
              <a:rPr lang="en-GB" smtClean="0"/>
              <a:t>16/03/2023</a:t>
            </a:fld>
            <a:endParaRPr lang="en-GB"/>
          </a:p>
        </p:txBody>
      </p:sp>
      <p:sp>
        <p:nvSpPr>
          <p:cNvPr id="5" name="Footer Placeholder 4">
            <a:extLst>
              <a:ext uri="{FF2B5EF4-FFF2-40B4-BE49-F238E27FC236}">
                <a16:creationId xmlns:a16="http://schemas.microsoft.com/office/drawing/2014/main" id="{393C3193-E815-4FBE-CD91-D628F180C0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C1DC6B-2475-036D-E4E5-159F8DF66B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122EF-9241-41AE-800B-B1F92BC6120F}" type="slidenum">
              <a:rPr lang="en-GB" smtClean="0"/>
              <a:t>‹#›</a:t>
            </a:fld>
            <a:endParaRPr lang="en-GB"/>
          </a:p>
        </p:txBody>
      </p:sp>
    </p:spTree>
    <p:extLst>
      <p:ext uri="{BB962C8B-B14F-4D97-AF65-F5344CB8AC3E}">
        <p14:creationId xmlns:p14="http://schemas.microsoft.com/office/powerpoint/2010/main" val="2619966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A86BAD4B-D24C-36C7-0038-CCC1A2004C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00181" y="78517"/>
            <a:ext cx="702111" cy="547647"/>
          </a:xfrm>
          <a:prstGeom prst="rect">
            <a:avLst/>
          </a:prstGeom>
        </p:spPr>
      </p:pic>
      <p:sp>
        <p:nvSpPr>
          <p:cNvPr id="8" name="TextBox 7">
            <a:extLst>
              <a:ext uri="{FF2B5EF4-FFF2-40B4-BE49-F238E27FC236}">
                <a16:creationId xmlns:a16="http://schemas.microsoft.com/office/drawing/2014/main" id="{051AAD6E-DF8D-1F74-A04A-3AFE401EFB66}"/>
              </a:ext>
            </a:extLst>
          </p:cNvPr>
          <p:cNvSpPr txBox="1"/>
          <p:nvPr/>
        </p:nvSpPr>
        <p:spPr>
          <a:xfrm>
            <a:off x="0" y="0"/>
            <a:ext cx="4284827" cy="369332"/>
          </a:xfrm>
          <a:prstGeom prst="rect">
            <a:avLst/>
          </a:prstGeom>
          <a:noFill/>
        </p:spPr>
        <p:txBody>
          <a:bodyPr wrap="none" rtlCol="0">
            <a:spAutoFit/>
          </a:bodyPr>
          <a:lstStyle/>
          <a:p>
            <a:r>
              <a:rPr lang="en-GB" b="1" dirty="0"/>
              <a:t>Spring Booster 2023 </a:t>
            </a:r>
            <a:r>
              <a:rPr lang="en-GB" dirty="0"/>
              <a:t>High Level Invites Plan</a:t>
            </a:r>
          </a:p>
        </p:txBody>
      </p:sp>
      <p:sp>
        <p:nvSpPr>
          <p:cNvPr id="10" name="TextBox 9">
            <a:extLst>
              <a:ext uri="{FF2B5EF4-FFF2-40B4-BE49-F238E27FC236}">
                <a16:creationId xmlns:a16="http://schemas.microsoft.com/office/drawing/2014/main" id="{21B3C7EE-AD82-E89D-7DF5-A85EC8D1F07A}"/>
              </a:ext>
            </a:extLst>
          </p:cNvPr>
          <p:cNvSpPr txBox="1"/>
          <p:nvPr/>
        </p:nvSpPr>
        <p:spPr>
          <a:xfrm>
            <a:off x="357809" y="362274"/>
            <a:ext cx="10595113" cy="1015663"/>
          </a:xfrm>
          <a:prstGeom prst="rect">
            <a:avLst/>
          </a:prstGeom>
          <a:noFill/>
        </p:spPr>
        <p:txBody>
          <a:bodyPr wrap="square" rtlCol="0">
            <a:spAutoFit/>
          </a:bodyPr>
          <a:lstStyle/>
          <a:p>
            <a:r>
              <a:rPr lang="en-GB" sz="1000" dirty="0"/>
              <a:t>Below is the current plan for the Call / Recall Spring Booster 2023 campaign.  This is subject to change prior and during the 11-week campaign (depending on the national uptake rates).  The Invited population is different from the total eligible population based on operational process and timings.  First Invites will invite those that are:</a:t>
            </a:r>
          </a:p>
          <a:p>
            <a:endParaRPr lang="en-GB" sz="1000" dirty="0"/>
          </a:p>
          <a:p>
            <a:r>
              <a:rPr lang="en-GB" sz="1000" dirty="0"/>
              <a:t>	182 days since their last vaccine (not 91 days)</a:t>
            </a:r>
          </a:p>
          <a:p>
            <a:r>
              <a:rPr lang="en-GB" sz="1000" dirty="0"/>
              <a:t>	Those that have had 3 or more prior Doses (not just Primary Course complete)</a:t>
            </a:r>
          </a:p>
          <a:p>
            <a:r>
              <a:rPr lang="en-GB" sz="1000" dirty="0"/>
              <a:t>	Those that have a booking already in place in the future</a:t>
            </a:r>
          </a:p>
        </p:txBody>
      </p:sp>
      <p:sp>
        <p:nvSpPr>
          <p:cNvPr id="2" name="Rectangle 1">
            <a:extLst>
              <a:ext uri="{FF2B5EF4-FFF2-40B4-BE49-F238E27FC236}">
                <a16:creationId xmlns:a16="http://schemas.microsoft.com/office/drawing/2014/main" id="{8348871D-C80C-4DCA-578C-41D5D3FF5AAA}"/>
              </a:ext>
            </a:extLst>
          </p:cNvPr>
          <p:cNvSpPr/>
          <p:nvPr/>
        </p:nvSpPr>
        <p:spPr>
          <a:xfrm>
            <a:off x="965157" y="3110948"/>
            <a:ext cx="745435" cy="2782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5E6419F6-6741-DA23-B905-230C976CC752}"/>
              </a:ext>
            </a:extLst>
          </p:cNvPr>
          <p:cNvPicPr>
            <a:picLocks noChangeAspect="1"/>
          </p:cNvPicPr>
          <p:nvPr/>
        </p:nvPicPr>
        <p:blipFill>
          <a:blip r:embed="rId3"/>
          <a:stretch>
            <a:fillRect/>
          </a:stretch>
        </p:blipFill>
        <p:spPr>
          <a:xfrm>
            <a:off x="0" y="1893143"/>
            <a:ext cx="12192000" cy="3282729"/>
          </a:xfrm>
          <a:prstGeom prst="rect">
            <a:avLst/>
          </a:prstGeom>
        </p:spPr>
      </p:pic>
    </p:spTree>
    <p:extLst>
      <p:ext uri="{BB962C8B-B14F-4D97-AF65-F5344CB8AC3E}">
        <p14:creationId xmlns:p14="http://schemas.microsoft.com/office/powerpoint/2010/main" val="1101044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ccaf3ac-2de9-44d4-aa31-54302fceb5f7" xsi:nil="true"/>
    <lcf76f155ced4ddcb4097134ff3c332f xmlns="c46edbd2-0b97-4692-89aa-535e7b7c9c9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9E6022CB7ABC04BBE2CED71F91F4A17" ma:contentTypeVersion="14" ma:contentTypeDescription="Create a new document." ma:contentTypeScope="" ma:versionID="7f83ec3acc795f879c0de122ce8fa414">
  <xsd:schema xmlns:xsd="http://www.w3.org/2001/XMLSchema" xmlns:xs="http://www.w3.org/2001/XMLSchema" xmlns:p="http://schemas.microsoft.com/office/2006/metadata/properties" xmlns:ns2="c46edbd2-0b97-4692-89aa-535e7b7c9c9d" xmlns:ns3="cccaf3ac-2de9-44d4-aa31-54302fceb5f7" xmlns:ns4="5fe5bee8-37d4-4da7-9e71-2f7bf1e5ad3b" targetNamespace="http://schemas.microsoft.com/office/2006/metadata/properties" ma:root="true" ma:fieldsID="c3675b84e852d32281669c39a99d13b5" ns2:_="" ns3:_="" ns4:_="">
    <xsd:import namespace="c46edbd2-0b97-4692-89aa-535e7b7c9c9d"/>
    <xsd:import namespace="cccaf3ac-2de9-44d4-aa31-54302fceb5f7"/>
    <xsd:import namespace="5fe5bee8-37d4-4da7-9e71-2f7bf1e5ad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4:SharedWithUsers" minOccurs="0"/>
                <xsd:element ref="ns4: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6edbd2-0b97-4692-89aa-535e7b7c9c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713a9716-c867-48af-8bb5-e526df1fdba9}" ma:internalName="TaxCatchAll" ma:showField="CatchAllData" ma:web="5fe5bee8-37d4-4da7-9e71-2f7bf1e5ad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fe5bee8-37d4-4da7-9e71-2f7bf1e5ad3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7BB22C-93A9-4D7A-8474-CE8DFE741D00}">
  <ds:schemaRefs>
    <ds:schemaRef ds:uri="http://schemas.microsoft.com/sharepoint/v3/contenttype/forms"/>
  </ds:schemaRefs>
</ds:datastoreItem>
</file>

<file path=customXml/itemProps2.xml><?xml version="1.0" encoding="utf-8"?>
<ds:datastoreItem xmlns:ds="http://schemas.openxmlformats.org/officeDocument/2006/customXml" ds:itemID="{F0617D23-3327-40AE-80D3-2E15720A1F03}">
  <ds:schemaRefs>
    <ds:schemaRef ds:uri="http://schemas.microsoft.com/office/2006/metadata/properties"/>
    <ds:schemaRef ds:uri="http://schemas.microsoft.com/office/infopath/2007/PartnerControls"/>
    <ds:schemaRef ds:uri="http://schemas.microsoft.com/sharepoint/v3"/>
    <ds:schemaRef ds:uri="a3ce3955-bc9f-4925-bf57-b50d5bba92c8"/>
    <ds:schemaRef ds:uri="cccaf3ac-2de9-44d4-aa31-54302fceb5f7"/>
  </ds:schemaRefs>
</ds:datastoreItem>
</file>

<file path=customXml/itemProps3.xml><?xml version="1.0" encoding="utf-8"?>
<ds:datastoreItem xmlns:ds="http://schemas.openxmlformats.org/officeDocument/2006/customXml" ds:itemID="{2D1BDCAF-68A1-4CBC-8313-2687798B0247}"/>
</file>

<file path=docProps/app.xml><?xml version="1.0" encoding="utf-8"?>
<Properties xmlns="http://schemas.openxmlformats.org/officeDocument/2006/extended-properties" xmlns:vt="http://schemas.openxmlformats.org/officeDocument/2006/docPropsVTypes">
  <TotalTime>1339</TotalTime>
  <Words>107</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Pike</dc:creator>
  <cp:lastModifiedBy>DAVID THOMPSON</cp:lastModifiedBy>
  <cp:revision>13</cp:revision>
  <dcterms:created xsi:type="dcterms:W3CDTF">2023-03-13T10:06:51Z</dcterms:created>
  <dcterms:modified xsi:type="dcterms:W3CDTF">2023-03-16T16:47:08Z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0x0101009CC4004E6E22CA409B0A5A4F6A63451E</vt:lpwstr>
  </property>
  <property fmtid="{D5CDD505-2E9C-101B-9397-08002B2CF9AE}" pid="3" name="MediaServiceImageTags">
    <vt:lpwstr/>
  </property>
</Properties>
</file>