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1"/>
  </p:notesMasterIdLst>
  <p:handoutMasterIdLst>
    <p:handoutMasterId r:id="rId22"/>
  </p:handoutMasterIdLst>
  <p:sldIdLst>
    <p:sldId id="256" r:id="rId5"/>
    <p:sldId id="258" r:id="rId6"/>
    <p:sldId id="260" r:id="rId7"/>
    <p:sldId id="262" r:id="rId8"/>
    <p:sldId id="261" r:id="rId9"/>
    <p:sldId id="263" r:id="rId10"/>
    <p:sldId id="264" r:id="rId11"/>
    <p:sldId id="265" r:id="rId12"/>
    <p:sldId id="266" r:id="rId13"/>
    <p:sldId id="267" r:id="rId14"/>
    <p:sldId id="269" r:id="rId15"/>
    <p:sldId id="268" r:id="rId16"/>
    <p:sldId id="273" r:id="rId17"/>
    <p:sldId id="272"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72389-2866-B6A9-4BF9-5001A57082D5}" name="LUCY BOND" initials="LB" userId="S::lucybond@england.nhs.uk::bb541d46-efad-4a23-8a8c-43b3016b50d5" providerId="AD"/>
  <p188:author id="{9F5E85A3-08D7-8D04-13F4-0F26CFD3E821}" name="ZOE HEMBURY" initials="ZH" userId="S::zoe.hembury@england.nhs.uk::245f03a3-e0d0-4fab-8e4b-8e242d4855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2D08F-2D38-7315-8C4C-3E3431B4ABEE}" v="76" dt="2023-08-15T13:18:05.043"/>
    <p1510:client id="{1D395BB5-336F-2441-AF2B-3CCF87B3908D}" v="72" dt="2023-08-15T15:04:52.638"/>
    <p1510:client id="{285D9348-023F-808B-655E-177279532BDE}" v="1877" dt="2023-07-27T15:52:26.131"/>
    <p1510:client id="{3332D8F7-50EC-0F65-E4C6-057037C00AD3}" v="37" dt="2023-08-25T14:35:58.728"/>
    <p1510:client id="{34A3CE54-6C5D-2D5F-9AAE-81DD755C2EFC}" v="160" dt="2023-07-06T11:45:59.021"/>
    <p1510:client id="{A23ECC6F-198B-EB87-7894-768BC4A0DA3F}" v="118" dt="2023-08-16T14:36:52.472"/>
    <p1510:client id="{A9D91281-4727-41F7-8B79-B2715B480F44}" v="43" dt="2022-09-12T15:11:13.738"/>
    <p1510:client id="{EA48E694-5094-4451-86DB-42ACD28A3796}" v="3" dt="2022-09-07T07:01:59.722"/>
    <p1510:client id="{F6DF30FA-3014-A6E1-A5E4-FE1EB95D327C}" v="722" dt="2023-07-14T15:34:02.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HEMBURY" userId="S::zoe.hembury@england.nhs.uk::245f03a3-e0d0-4fab-8e4b-8e242d48557a" providerId="AD" clId="Web-{34A3CE54-6C5D-2D5F-9AAE-81DD755C2EFC}"/>
    <pc:docChg chg="modSld">
      <pc:chgData name="ZOE HEMBURY" userId="S::zoe.hembury@england.nhs.uk::245f03a3-e0d0-4fab-8e4b-8e242d48557a" providerId="AD" clId="Web-{34A3CE54-6C5D-2D5F-9AAE-81DD755C2EFC}" dt="2023-07-06T11:45:59.021" v="95" actId="20577"/>
      <pc:docMkLst>
        <pc:docMk/>
      </pc:docMkLst>
      <pc:sldChg chg="modSp">
        <pc:chgData name="ZOE HEMBURY" userId="S::zoe.hembury@england.nhs.uk::245f03a3-e0d0-4fab-8e4b-8e242d48557a" providerId="AD" clId="Web-{34A3CE54-6C5D-2D5F-9AAE-81DD755C2EFC}" dt="2023-07-06T11:41:02.825" v="66" actId="20577"/>
        <pc:sldMkLst>
          <pc:docMk/>
          <pc:sldMk cId="975585894" sldId="260"/>
        </pc:sldMkLst>
        <pc:spChg chg="mod">
          <ac:chgData name="ZOE HEMBURY" userId="S::zoe.hembury@england.nhs.uk::245f03a3-e0d0-4fab-8e4b-8e242d48557a" providerId="AD" clId="Web-{34A3CE54-6C5D-2D5F-9AAE-81DD755C2EFC}" dt="2023-07-06T11:40:38.872" v="60" actId="1076"/>
          <ac:spMkLst>
            <pc:docMk/>
            <pc:sldMk cId="975585894" sldId="260"/>
            <ac:spMk id="2" creationId="{A86AFB2A-232A-4C8C-B52C-FFDC0B430048}"/>
          </ac:spMkLst>
        </pc:spChg>
        <pc:spChg chg="mod">
          <ac:chgData name="ZOE HEMBURY" userId="S::zoe.hembury@england.nhs.uk::245f03a3-e0d0-4fab-8e4b-8e242d48557a" providerId="AD" clId="Web-{34A3CE54-6C5D-2D5F-9AAE-81DD755C2EFC}" dt="2023-07-06T11:40:42.793" v="61" actId="1076"/>
          <ac:spMkLst>
            <pc:docMk/>
            <pc:sldMk cId="975585894" sldId="260"/>
            <ac:spMk id="3" creationId="{39F0C71E-6395-43D2-B0D0-368C9850A192}"/>
          </ac:spMkLst>
        </pc:spChg>
        <pc:spChg chg="mod">
          <ac:chgData name="ZOE HEMBURY" userId="S::zoe.hembury@england.nhs.uk::245f03a3-e0d0-4fab-8e4b-8e242d48557a" providerId="AD" clId="Web-{34A3CE54-6C5D-2D5F-9AAE-81DD755C2EFC}" dt="2023-07-06T11:41:02.825" v="66" actId="20577"/>
          <ac:spMkLst>
            <pc:docMk/>
            <pc:sldMk cId="975585894" sldId="260"/>
            <ac:spMk id="6" creationId="{67995194-14D6-4855-AD7D-CA0EA8F07B78}"/>
          </ac:spMkLst>
        </pc:spChg>
      </pc:sldChg>
      <pc:sldChg chg="modSp">
        <pc:chgData name="ZOE HEMBURY" userId="S::zoe.hembury@england.nhs.uk::245f03a3-e0d0-4fab-8e4b-8e242d48557a" providerId="AD" clId="Web-{34A3CE54-6C5D-2D5F-9AAE-81DD755C2EFC}" dt="2023-07-06T11:42:56.313" v="82" actId="20577"/>
        <pc:sldMkLst>
          <pc:docMk/>
          <pc:sldMk cId="742797650" sldId="261"/>
        </pc:sldMkLst>
        <pc:spChg chg="mod">
          <ac:chgData name="ZOE HEMBURY" userId="S::zoe.hembury@england.nhs.uk::245f03a3-e0d0-4fab-8e4b-8e242d48557a" providerId="AD" clId="Web-{34A3CE54-6C5D-2D5F-9AAE-81DD755C2EFC}" dt="2023-07-06T11:42:56.313" v="82" actId="20577"/>
          <ac:spMkLst>
            <pc:docMk/>
            <pc:sldMk cId="742797650" sldId="261"/>
            <ac:spMk id="3" creationId="{3E3C0B2E-9266-4E01-A93F-F215A170C452}"/>
          </ac:spMkLst>
        </pc:spChg>
      </pc:sldChg>
      <pc:sldChg chg="modSp">
        <pc:chgData name="ZOE HEMBURY" userId="S::zoe.hembury@england.nhs.uk::245f03a3-e0d0-4fab-8e4b-8e242d48557a" providerId="AD" clId="Web-{34A3CE54-6C5D-2D5F-9AAE-81DD755C2EFC}" dt="2023-07-06T11:44:47.394" v="92" actId="20577"/>
        <pc:sldMkLst>
          <pc:docMk/>
          <pc:sldMk cId="3173820804" sldId="264"/>
        </pc:sldMkLst>
        <pc:spChg chg="mod">
          <ac:chgData name="ZOE HEMBURY" userId="S::zoe.hembury@england.nhs.uk::245f03a3-e0d0-4fab-8e4b-8e242d48557a" providerId="AD" clId="Web-{34A3CE54-6C5D-2D5F-9AAE-81DD755C2EFC}" dt="2023-07-06T11:44:47.394" v="92" actId="20577"/>
          <ac:spMkLst>
            <pc:docMk/>
            <pc:sldMk cId="3173820804" sldId="264"/>
            <ac:spMk id="3" creationId="{8F2371BC-1310-4239-AAF3-56E0448011ED}"/>
          </ac:spMkLst>
        </pc:spChg>
      </pc:sldChg>
      <pc:sldChg chg="modSp">
        <pc:chgData name="ZOE HEMBURY" userId="S::zoe.hembury@england.nhs.uk::245f03a3-e0d0-4fab-8e4b-8e242d48557a" providerId="AD" clId="Web-{34A3CE54-6C5D-2D5F-9AAE-81DD755C2EFC}" dt="2023-07-06T11:45:59.021" v="95" actId="20577"/>
        <pc:sldMkLst>
          <pc:docMk/>
          <pc:sldMk cId="984974685" sldId="265"/>
        </pc:sldMkLst>
        <pc:spChg chg="mod">
          <ac:chgData name="ZOE HEMBURY" userId="S::zoe.hembury@england.nhs.uk::245f03a3-e0d0-4fab-8e4b-8e242d48557a" providerId="AD" clId="Web-{34A3CE54-6C5D-2D5F-9AAE-81DD755C2EFC}" dt="2023-07-06T11:45:59.021" v="95" actId="20577"/>
          <ac:spMkLst>
            <pc:docMk/>
            <pc:sldMk cId="984974685" sldId="265"/>
            <ac:spMk id="3" creationId="{E5A922DE-39AD-4069-96F8-A9503473C5FE}"/>
          </ac:spMkLst>
        </pc:spChg>
      </pc:sldChg>
    </pc:docChg>
  </pc:docChgLst>
  <pc:docChgLst>
    <pc:chgData name="LUCY BOND" userId="S::lucybond@england.nhs.uk::bb541d46-efad-4a23-8a8c-43b3016b50d5" providerId="AD" clId="Web-{1D395BB5-336F-2441-AF2B-3CCF87B3908D}"/>
    <pc:docChg chg="mod modSld sldOrd">
      <pc:chgData name="LUCY BOND" userId="S::lucybond@england.nhs.uk::bb541d46-efad-4a23-8a8c-43b3016b50d5" providerId="AD" clId="Web-{1D395BB5-336F-2441-AF2B-3CCF87B3908D}" dt="2023-08-15T15:04:50.137" v="64" actId="20577"/>
      <pc:docMkLst>
        <pc:docMk/>
      </pc:docMkLst>
      <pc:sldChg chg="addCm">
        <pc:chgData name="LUCY BOND" userId="S::lucybond@england.nhs.uk::bb541d46-efad-4a23-8a8c-43b3016b50d5" providerId="AD" clId="Web-{1D395BB5-336F-2441-AF2B-3CCF87B3908D}" dt="2023-08-15T14:57:53.969" v="1"/>
        <pc:sldMkLst>
          <pc:docMk/>
          <pc:sldMk cId="3748575846" sldId="258"/>
        </pc:sldMkLst>
        <pc:extLst>
          <p:ext xmlns:p="http://schemas.openxmlformats.org/presentationml/2006/main" uri="{D6D511B9-2390-475A-947B-AFAB55BFBCF1}">
            <pc226:cmChg xmlns:pc226="http://schemas.microsoft.com/office/powerpoint/2022/06/main/command" chg="add">
              <pc226:chgData name="LUCY BOND" userId="S::lucybond@england.nhs.uk::bb541d46-efad-4a23-8a8c-43b3016b50d5" providerId="AD" clId="Web-{1D395BB5-336F-2441-AF2B-3CCF87B3908D}" dt="2023-08-15T14:57:53.969" v="1"/>
              <pc2:cmMkLst xmlns:pc2="http://schemas.microsoft.com/office/powerpoint/2019/9/main/command">
                <pc:docMk/>
                <pc:sldMk cId="3748575846" sldId="258"/>
                <pc2:cmMk id="{6FC26462-1871-4E66-A981-BF61B18DAF61}"/>
              </pc2:cmMkLst>
            </pc226:cmChg>
          </p:ext>
        </pc:extLst>
      </pc:sldChg>
      <pc:sldChg chg="ord">
        <pc:chgData name="LUCY BOND" userId="S::lucybond@england.nhs.uk::bb541d46-efad-4a23-8a8c-43b3016b50d5" providerId="AD" clId="Web-{1D395BB5-336F-2441-AF2B-3CCF87B3908D}" dt="2023-08-15T14:57:58.610" v="2"/>
        <pc:sldMkLst>
          <pc:docMk/>
          <pc:sldMk cId="742797650" sldId="261"/>
        </pc:sldMkLst>
      </pc:sldChg>
      <pc:sldChg chg="modSp">
        <pc:chgData name="LUCY BOND" userId="S::lucybond@england.nhs.uk::bb541d46-efad-4a23-8a8c-43b3016b50d5" providerId="AD" clId="Web-{1D395BB5-336F-2441-AF2B-3CCF87B3908D}" dt="2023-08-15T15:01:34.172" v="15" actId="20577"/>
        <pc:sldMkLst>
          <pc:docMk/>
          <pc:sldMk cId="1682216473" sldId="263"/>
        </pc:sldMkLst>
        <pc:spChg chg="mod">
          <ac:chgData name="LUCY BOND" userId="S::lucybond@england.nhs.uk::bb541d46-efad-4a23-8a8c-43b3016b50d5" providerId="AD" clId="Web-{1D395BB5-336F-2441-AF2B-3CCF87B3908D}" dt="2023-08-15T15:01:34.172" v="15" actId="20577"/>
          <ac:spMkLst>
            <pc:docMk/>
            <pc:sldMk cId="1682216473" sldId="263"/>
            <ac:spMk id="10" creationId="{5760028C-2B4D-B8C3-81FE-31B82B95B4B1}"/>
          </ac:spMkLst>
        </pc:spChg>
      </pc:sldChg>
      <pc:sldChg chg="modSp">
        <pc:chgData name="LUCY BOND" userId="S::lucybond@england.nhs.uk::bb541d46-efad-4a23-8a8c-43b3016b50d5" providerId="AD" clId="Web-{1D395BB5-336F-2441-AF2B-3CCF87B3908D}" dt="2023-08-15T15:04:50.137" v="64" actId="20577"/>
        <pc:sldMkLst>
          <pc:docMk/>
          <pc:sldMk cId="3149508584" sldId="267"/>
        </pc:sldMkLst>
        <pc:spChg chg="mod">
          <ac:chgData name="LUCY BOND" userId="S::lucybond@england.nhs.uk::bb541d46-efad-4a23-8a8c-43b3016b50d5" providerId="AD" clId="Web-{1D395BB5-336F-2441-AF2B-3CCF87B3908D}" dt="2023-08-15T15:04:50.137" v="64" actId="20577"/>
          <ac:spMkLst>
            <pc:docMk/>
            <pc:sldMk cId="3149508584" sldId="267"/>
            <ac:spMk id="3" creationId="{4EA7D043-1FBB-4C38-8010-CCA207DB83A6}"/>
          </ac:spMkLst>
        </pc:spChg>
      </pc:sldChg>
    </pc:docChg>
  </pc:docChgLst>
  <pc:docChgLst>
    <pc:chgData clId="Web-{A23ECC6F-198B-EB87-7894-768BC4A0DA3F}"/>
    <pc:docChg chg="modSld">
      <pc:chgData name="" userId="" providerId="" clId="Web-{A23ECC6F-198B-EB87-7894-768BC4A0DA3F}" dt="2023-08-16T14:31:31.355" v="0" actId="1076"/>
      <pc:docMkLst>
        <pc:docMk/>
      </pc:docMkLst>
      <pc:sldChg chg="modSp">
        <pc:chgData name="" userId="" providerId="" clId="Web-{A23ECC6F-198B-EB87-7894-768BC4A0DA3F}" dt="2023-08-16T14:31:31.355" v="0" actId="1076"/>
        <pc:sldMkLst>
          <pc:docMk/>
          <pc:sldMk cId="3748575846" sldId="258"/>
        </pc:sldMkLst>
        <pc:picChg chg="mod">
          <ac:chgData name="" userId="" providerId="" clId="Web-{A23ECC6F-198B-EB87-7894-768BC4A0DA3F}" dt="2023-08-16T14:31:31.355" v="0" actId="1076"/>
          <ac:picMkLst>
            <pc:docMk/>
            <pc:sldMk cId="3748575846" sldId="258"/>
            <ac:picMk id="4" creationId="{C977206E-4E0D-4639-805C-289188841D77}"/>
          </ac:picMkLst>
        </pc:picChg>
      </pc:sldChg>
    </pc:docChg>
  </pc:docChgLst>
  <pc:docChgLst>
    <pc:chgData name="ZOE HEMBURY" userId="S::zoe.hembury@england.nhs.uk::245f03a3-e0d0-4fab-8e4b-8e242d48557a" providerId="AD" clId="Web-{A23ECC6F-198B-EB87-7894-768BC4A0DA3F}"/>
    <pc:docChg chg="mod delSld modSld">
      <pc:chgData name="ZOE HEMBURY" userId="S::zoe.hembury@england.nhs.uk::245f03a3-e0d0-4fab-8e4b-8e242d48557a" providerId="AD" clId="Web-{A23ECC6F-198B-EB87-7894-768BC4A0DA3F}" dt="2023-08-16T14:36:52.472" v="86"/>
      <pc:docMkLst>
        <pc:docMk/>
      </pc:docMkLst>
      <pc:sldChg chg="modSp addCm delCm modCm">
        <pc:chgData name="ZOE HEMBURY" userId="S::zoe.hembury@england.nhs.uk::245f03a3-e0d0-4fab-8e4b-8e242d48557a" providerId="AD" clId="Web-{A23ECC6F-198B-EB87-7894-768BC4A0DA3F}" dt="2023-08-16T14:36:43.878" v="85"/>
        <pc:sldMkLst>
          <pc:docMk/>
          <pc:sldMk cId="3748575846" sldId="258"/>
        </pc:sldMkLst>
        <pc:spChg chg="mod">
          <ac:chgData name="ZOE HEMBURY" userId="S::zoe.hembury@england.nhs.uk::245f03a3-e0d0-4fab-8e4b-8e242d48557a" providerId="AD" clId="Web-{A23ECC6F-198B-EB87-7894-768BC4A0DA3F}" dt="2023-08-16T14:33:09.279" v="29" actId="20577"/>
          <ac:spMkLst>
            <pc:docMk/>
            <pc:sldMk cId="3748575846" sldId="258"/>
            <ac:spMk id="3" creationId="{C73025C5-D35C-4EB6-B6BB-F41E434DE909}"/>
          </ac:spMkLst>
        </pc:spChg>
        <pc:picChg chg="mod">
          <ac:chgData name="ZOE HEMBURY" userId="S::zoe.hembury@england.nhs.uk::245f03a3-e0d0-4fab-8e4b-8e242d48557a" providerId="AD" clId="Web-{A23ECC6F-198B-EB87-7894-768BC4A0DA3F}" dt="2023-08-16T14:31:38.339" v="0" actId="1076"/>
          <ac:picMkLst>
            <pc:docMk/>
            <pc:sldMk cId="3748575846" sldId="258"/>
            <ac:picMk id="4" creationId="{C977206E-4E0D-4639-805C-289188841D77}"/>
          </ac:picMkLst>
        </pc:picChg>
        <pc:extLst>
          <p:ext xmlns:p="http://schemas.openxmlformats.org/presentationml/2006/main" uri="{D6D511B9-2390-475A-947B-AFAB55BFBCF1}">
            <pc226:cmChg xmlns:pc226="http://schemas.microsoft.com/office/powerpoint/2022/06/main/command" chg="add del mod modRxn">
              <pc226:chgData name="ZOE HEMBURY" userId="S::zoe.hembury@england.nhs.uk::245f03a3-e0d0-4fab-8e4b-8e242d48557a" providerId="AD" clId="Web-{A23ECC6F-198B-EB87-7894-768BC4A0DA3F}" dt="2023-08-16T14:36:43.878" v="85"/>
              <pc2:cmMkLst xmlns:pc2="http://schemas.microsoft.com/office/powerpoint/2019/9/main/command">
                <pc:docMk/>
                <pc:sldMk cId="3748575846" sldId="258"/>
                <pc2:cmMk id="{6FC26462-1871-4E66-A981-BF61B18DAF61}"/>
              </pc2:cmMkLst>
            </pc226:cmChg>
          </p:ext>
        </pc:extLst>
      </pc:sldChg>
      <pc:sldChg chg="modSp">
        <pc:chgData name="ZOE HEMBURY" userId="S::zoe.hembury@england.nhs.uk::245f03a3-e0d0-4fab-8e4b-8e242d48557a" providerId="AD" clId="Web-{A23ECC6F-198B-EB87-7894-768BC4A0DA3F}" dt="2023-08-16T14:36:17.346" v="82" actId="20577"/>
        <pc:sldMkLst>
          <pc:docMk/>
          <pc:sldMk cId="3149508584" sldId="267"/>
        </pc:sldMkLst>
        <pc:spChg chg="mod">
          <ac:chgData name="ZOE HEMBURY" userId="S::zoe.hembury@england.nhs.uk::245f03a3-e0d0-4fab-8e4b-8e242d48557a" providerId="AD" clId="Web-{A23ECC6F-198B-EB87-7894-768BC4A0DA3F}" dt="2023-08-16T14:36:17.346" v="82" actId="20577"/>
          <ac:spMkLst>
            <pc:docMk/>
            <pc:sldMk cId="3149508584" sldId="267"/>
            <ac:spMk id="3" creationId="{4EA7D043-1FBB-4C38-8010-CCA207DB83A6}"/>
          </ac:spMkLst>
        </pc:spChg>
      </pc:sldChg>
      <pc:sldChg chg="modSp">
        <pc:chgData name="ZOE HEMBURY" userId="S::zoe.hembury@england.nhs.uk::245f03a3-e0d0-4fab-8e4b-8e242d48557a" providerId="AD" clId="Web-{A23ECC6F-198B-EB87-7894-768BC4A0DA3F}" dt="2023-08-16T14:35:34.032" v="70" actId="1076"/>
        <pc:sldMkLst>
          <pc:docMk/>
          <pc:sldMk cId="865668897" sldId="270"/>
        </pc:sldMkLst>
        <pc:spChg chg="mod">
          <ac:chgData name="ZOE HEMBURY" userId="S::zoe.hembury@england.nhs.uk::245f03a3-e0d0-4fab-8e4b-8e242d48557a" providerId="AD" clId="Web-{A23ECC6F-198B-EB87-7894-768BC4A0DA3F}" dt="2023-08-16T14:35:34.032" v="70" actId="1076"/>
          <ac:spMkLst>
            <pc:docMk/>
            <pc:sldMk cId="865668897" sldId="270"/>
            <ac:spMk id="3" creationId="{BF27B1C9-BB9F-4210-8736-A059B657B205}"/>
          </ac:spMkLst>
        </pc:spChg>
      </pc:sldChg>
      <pc:sldChg chg="modSp">
        <pc:chgData name="ZOE HEMBURY" userId="S::zoe.hembury@england.nhs.uk::245f03a3-e0d0-4fab-8e4b-8e242d48557a" providerId="AD" clId="Web-{A23ECC6F-198B-EB87-7894-768BC4A0DA3F}" dt="2023-08-16T14:34:36.218" v="58" actId="1076"/>
        <pc:sldMkLst>
          <pc:docMk/>
          <pc:sldMk cId="2124624136" sldId="271"/>
        </pc:sldMkLst>
        <pc:spChg chg="mod">
          <ac:chgData name="ZOE HEMBURY" userId="S::zoe.hembury@england.nhs.uk::245f03a3-e0d0-4fab-8e4b-8e242d48557a" providerId="AD" clId="Web-{A23ECC6F-198B-EB87-7894-768BC4A0DA3F}" dt="2023-08-16T14:34:36.218" v="58" actId="1076"/>
          <ac:spMkLst>
            <pc:docMk/>
            <pc:sldMk cId="2124624136" sldId="271"/>
            <ac:spMk id="5" creationId="{E2349ECC-0C64-4996-BF2C-579DA35DA361}"/>
          </ac:spMkLst>
        </pc:spChg>
      </pc:sldChg>
      <pc:sldChg chg="del">
        <pc:chgData name="ZOE HEMBURY" userId="S::zoe.hembury@england.nhs.uk::245f03a3-e0d0-4fab-8e4b-8e242d48557a" providerId="AD" clId="Web-{A23ECC6F-198B-EB87-7894-768BC4A0DA3F}" dt="2023-08-16T14:36:52.472" v="86"/>
        <pc:sldMkLst>
          <pc:docMk/>
          <pc:sldMk cId="872822382" sldId="274"/>
        </pc:sldMkLst>
      </pc:sldChg>
    </pc:docChg>
  </pc:docChgLst>
  <pc:docChgLst>
    <pc:chgData name="ZOE HEMBURY" userId="S::zoe.hembury@england.nhs.uk::245f03a3-e0d0-4fab-8e4b-8e242d48557a" providerId="AD" clId="Web-{F6DF30FA-3014-A6E1-A5E4-FE1EB95D327C}"/>
    <pc:docChg chg="addSld delSld modSld sldOrd">
      <pc:chgData name="ZOE HEMBURY" userId="S::zoe.hembury@england.nhs.uk::245f03a3-e0d0-4fab-8e4b-8e242d48557a" providerId="AD" clId="Web-{F6DF30FA-3014-A6E1-A5E4-FE1EB95D327C}" dt="2023-07-14T15:34:00.562" v="574" actId="20577"/>
      <pc:docMkLst>
        <pc:docMk/>
      </pc:docMkLst>
      <pc:sldChg chg="modSp">
        <pc:chgData name="ZOE HEMBURY" userId="S::zoe.hembury@england.nhs.uk::245f03a3-e0d0-4fab-8e4b-8e242d48557a" providerId="AD" clId="Web-{F6DF30FA-3014-A6E1-A5E4-FE1EB95D327C}" dt="2023-07-14T13:32:07.357" v="3" actId="20577"/>
        <pc:sldMkLst>
          <pc:docMk/>
          <pc:sldMk cId="4204194662" sldId="256"/>
        </pc:sldMkLst>
        <pc:spChg chg="mod">
          <ac:chgData name="ZOE HEMBURY" userId="S::zoe.hembury@england.nhs.uk::245f03a3-e0d0-4fab-8e4b-8e242d48557a" providerId="AD" clId="Web-{F6DF30FA-3014-A6E1-A5E4-FE1EB95D327C}" dt="2023-07-14T13:32:07.357" v="3" actId="20577"/>
          <ac:spMkLst>
            <pc:docMk/>
            <pc:sldMk cId="4204194662" sldId="256"/>
            <ac:spMk id="2" creationId="{808A7088-92C9-416A-97D1-EAC634068837}"/>
          </ac:spMkLst>
        </pc:spChg>
      </pc:sldChg>
      <pc:sldChg chg="modSp">
        <pc:chgData name="ZOE HEMBURY" userId="S::zoe.hembury@england.nhs.uk::245f03a3-e0d0-4fab-8e4b-8e242d48557a" providerId="AD" clId="Web-{F6DF30FA-3014-A6E1-A5E4-FE1EB95D327C}" dt="2023-07-14T13:34:22.908" v="14" actId="1076"/>
        <pc:sldMkLst>
          <pc:docMk/>
          <pc:sldMk cId="3748575846" sldId="258"/>
        </pc:sldMkLst>
        <pc:spChg chg="mod">
          <ac:chgData name="ZOE HEMBURY" userId="S::zoe.hembury@england.nhs.uk::245f03a3-e0d0-4fab-8e4b-8e242d48557a" providerId="AD" clId="Web-{F6DF30FA-3014-A6E1-A5E4-FE1EB95D327C}" dt="2023-07-14T13:34:22.908" v="14" actId="1076"/>
          <ac:spMkLst>
            <pc:docMk/>
            <pc:sldMk cId="3748575846" sldId="258"/>
            <ac:spMk id="2" creationId="{30B32C42-0A06-499C-B856-1452726502A2}"/>
          </ac:spMkLst>
        </pc:spChg>
        <pc:spChg chg="mod">
          <ac:chgData name="ZOE HEMBURY" userId="S::zoe.hembury@england.nhs.uk::245f03a3-e0d0-4fab-8e4b-8e242d48557a" providerId="AD" clId="Web-{F6DF30FA-3014-A6E1-A5E4-FE1EB95D327C}" dt="2023-07-14T13:32:35.795" v="5" actId="20577"/>
          <ac:spMkLst>
            <pc:docMk/>
            <pc:sldMk cId="3748575846" sldId="258"/>
            <ac:spMk id="5" creationId="{53A47017-9CF7-49E3-A1B8-AF19CB3CA9F4}"/>
          </ac:spMkLst>
        </pc:spChg>
      </pc:sldChg>
      <pc:sldChg chg="modSp">
        <pc:chgData name="ZOE HEMBURY" userId="S::zoe.hembury@england.nhs.uk::245f03a3-e0d0-4fab-8e4b-8e242d48557a" providerId="AD" clId="Web-{F6DF30FA-3014-A6E1-A5E4-FE1EB95D327C}" dt="2023-07-14T13:34:08.642" v="12" actId="1076"/>
        <pc:sldMkLst>
          <pc:docMk/>
          <pc:sldMk cId="975585894" sldId="260"/>
        </pc:sldMkLst>
        <pc:spChg chg="mod">
          <ac:chgData name="ZOE HEMBURY" userId="S::zoe.hembury@england.nhs.uk::245f03a3-e0d0-4fab-8e4b-8e242d48557a" providerId="AD" clId="Web-{F6DF30FA-3014-A6E1-A5E4-FE1EB95D327C}" dt="2023-07-14T13:34:00.392" v="11" actId="20577"/>
          <ac:spMkLst>
            <pc:docMk/>
            <pc:sldMk cId="975585894" sldId="260"/>
            <ac:spMk id="4" creationId="{9D770C47-3838-4CC4-8546-EB943B108999}"/>
          </ac:spMkLst>
        </pc:spChg>
        <pc:spChg chg="mod">
          <ac:chgData name="ZOE HEMBURY" userId="S::zoe.hembury@england.nhs.uk::245f03a3-e0d0-4fab-8e4b-8e242d48557a" providerId="AD" clId="Web-{F6DF30FA-3014-A6E1-A5E4-FE1EB95D327C}" dt="2023-07-14T13:34:08.642" v="12" actId="1076"/>
          <ac:spMkLst>
            <pc:docMk/>
            <pc:sldMk cId="975585894" sldId="260"/>
            <ac:spMk id="6" creationId="{67995194-14D6-4855-AD7D-CA0EA8F07B78}"/>
          </ac:spMkLst>
        </pc:spChg>
      </pc:sldChg>
      <pc:sldChg chg="modSp">
        <pc:chgData name="ZOE HEMBURY" userId="S::zoe.hembury@england.nhs.uk::245f03a3-e0d0-4fab-8e4b-8e242d48557a" providerId="AD" clId="Web-{F6DF30FA-3014-A6E1-A5E4-FE1EB95D327C}" dt="2023-07-14T13:34:49.628" v="16" actId="20577"/>
        <pc:sldMkLst>
          <pc:docMk/>
          <pc:sldMk cId="742797650" sldId="261"/>
        </pc:sldMkLst>
        <pc:spChg chg="mod">
          <ac:chgData name="ZOE HEMBURY" userId="S::zoe.hembury@england.nhs.uk::245f03a3-e0d0-4fab-8e4b-8e242d48557a" providerId="AD" clId="Web-{F6DF30FA-3014-A6E1-A5E4-FE1EB95D327C}" dt="2023-07-14T13:34:16.533" v="13" actId="1076"/>
          <ac:spMkLst>
            <pc:docMk/>
            <pc:sldMk cId="742797650" sldId="261"/>
            <ac:spMk id="2" creationId="{BCBF6F1B-B74E-442A-BBA6-83F402830966}"/>
          </ac:spMkLst>
        </pc:spChg>
        <pc:spChg chg="mod">
          <ac:chgData name="ZOE HEMBURY" userId="S::zoe.hembury@england.nhs.uk::245f03a3-e0d0-4fab-8e4b-8e242d48557a" providerId="AD" clId="Web-{F6DF30FA-3014-A6E1-A5E4-FE1EB95D327C}" dt="2023-07-14T13:34:49.628" v="16" actId="20577"/>
          <ac:spMkLst>
            <pc:docMk/>
            <pc:sldMk cId="742797650" sldId="261"/>
            <ac:spMk id="4" creationId="{75B1C3B0-0E9C-4B64-9F96-153C0A3656B2}"/>
          </ac:spMkLst>
        </pc:spChg>
      </pc:sldChg>
      <pc:sldChg chg="modSp">
        <pc:chgData name="ZOE HEMBURY" userId="S::zoe.hembury@england.nhs.uk::245f03a3-e0d0-4fab-8e4b-8e242d48557a" providerId="AD" clId="Web-{F6DF30FA-3014-A6E1-A5E4-FE1EB95D327C}" dt="2023-07-14T13:40:52.062" v="165"/>
        <pc:sldMkLst>
          <pc:docMk/>
          <pc:sldMk cId="3503028563" sldId="262"/>
        </pc:sldMkLst>
        <pc:spChg chg="mod">
          <ac:chgData name="ZOE HEMBURY" userId="S::zoe.hembury@england.nhs.uk::245f03a3-e0d0-4fab-8e4b-8e242d48557a" providerId="AD" clId="Web-{F6DF30FA-3014-A6E1-A5E4-FE1EB95D327C}" dt="2023-07-14T13:36:34.913" v="75" actId="1076"/>
          <ac:spMkLst>
            <pc:docMk/>
            <pc:sldMk cId="3503028563" sldId="262"/>
            <ac:spMk id="2" creationId="{63303A94-4411-4221-8F2D-0B90656D651A}"/>
          </ac:spMkLst>
        </pc:spChg>
        <pc:spChg chg="mod">
          <ac:chgData name="ZOE HEMBURY" userId="S::zoe.hembury@england.nhs.uk::245f03a3-e0d0-4fab-8e4b-8e242d48557a" providerId="AD" clId="Web-{F6DF30FA-3014-A6E1-A5E4-FE1EB95D327C}" dt="2023-07-14T13:36:31.866" v="74" actId="20577"/>
          <ac:spMkLst>
            <pc:docMk/>
            <pc:sldMk cId="3503028563" sldId="262"/>
            <ac:spMk id="4" creationId="{B00EB63C-B5A0-42AB-BCBF-54C3B6EB984B}"/>
          </ac:spMkLst>
        </pc:spChg>
        <pc:spChg chg="mod">
          <ac:chgData name="ZOE HEMBURY" userId="S::zoe.hembury@england.nhs.uk::245f03a3-e0d0-4fab-8e4b-8e242d48557a" providerId="AD" clId="Web-{F6DF30FA-3014-A6E1-A5E4-FE1EB95D327C}" dt="2023-07-14T13:36:16.146" v="71" actId="20577"/>
          <ac:spMkLst>
            <pc:docMk/>
            <pc:sldMk cId="3503028563" sldId="262"/>
            <ac:spMk id="5" creationId="{D99B3208-A800-4DCD-B27C-5D788BB97F19}"/>
          </ac:spMkLst>
        </pc:spChg>
        <pc:graphicFrameChg chg="mod modGraphic">
          <ac:chgData name="ZOE HEMBURY" userId="S::zoe.hembury@england.nhs.uk::245f03a3-e0d0-4fab-8e4b-8e242d48557a" providerId="AD" clId="Web-{F6DF30FA-3014-A6E1-A5E4-FE1EB95D327C}" dt="2023-07-14T13:40:52.062" v="165"/>
          <ac:graphicFrameMkLst>
            <pc:docMk/>
            <pc:sldMk cId="3503028563" sldId="262"/>
            <ac:graphicFrameMk id="6" creationId="{BE99C812-7070-4259-8CE3-30B67CA0E242}"/>
          </ac:graphicFrameMkLst>
        </pc:graphicFrameChg>
      </pc:sldChg>
      <pc:sldChg chg="modSp">
        <pc:chgData name="ZOE HEMBURY" userId="S::zoe.hembury@england.nhs.uk::245f03a3-e0d0-4fab-8e4b-8e242d48557a" providerId="AD" clId="Web-{F6DF30FA-3014-A6E1-A5E4-FE1EB95D327C}" dt="2023-07-14T13:36:48.241" v="79" actId="20577"/>
        <pc:sldMkLst>
          <pc:docMk/>
          <pc:sldMk cId="1682216473" sldId="263"/>
        </pc:sldMkLst>
        <pc:spChg chg="mod">
          <ac:chgData name="ZOE HEMBURY" userId="S::zoe.hembury@england.nhs.uk::245f03a3-e0d0-4fab-8e4b-8e242d48557a" providerId="AD" clId="Web-{F6DF30FA-3014-A6E1-A5E4-FE1EB95D327C}" dt="2023-07-14T13:36:40.491" v="76" actId="1076"/>
          <ac:spMkLst>
            <pc:docMk/>
            <pc:sldMk cId="1682216473" sldId="263"/>
            <ac:spMk id="2" creationId="{FF9FE913-E9CF-4026-9577-70FD768E79E5}"/>
          </ac:spMkLst>
        </pc:spChg>
        <pc:spChg chg="mod">
          <ac:chgData name="ZOE HEMBURY" userId="S::zoe.hembury@england.nhs.uk::245f03a3-e0d0-4fab-8e4b-8e242d48557a" providerId="AD" clId="Web-{F6DF30FA-3014-A6E1-A5E4-FE1EB95D327C}" dt="2023-07-14T13:36:48.241" v="79" actId="20577"/>
          <ac:spMkLst>
            <pc:docMk/>
            <pc:sldMk cId="1682216473" sldId="263"/>
            <ac:spMk id="4" creationId="{67C6C90F-8F5C-4E2D-80EC-C4DA1A6DBFB2}"/>
          </ac:spMkLst>
        </pc:spChg>
      </pc:sldChg>
      <pc:sldChg chg="modSp">
        <pc:chgData name="ZOE HEMBURY" userId="S::zoe.hembury@england.nhs.uk::245f03a3-e0d0-4fab-8e4b-8e242d48557a" providerId="AD" clId="Web-{F6DF30FA-3014-A6E1-A5E4-FE1EB95D327C}" dt="2023-07-14T13:42:10.252" v="170" actId="20577"/>
        <pc:sldMkLst>
          <pc:docMk/>
          <pc:sldMk cId="3173820804" sldId="264"/>
        </pc:sldMkLst>
        <pc:spChg chg="mod">
          <ac:chgData name="ZOE HEMBURY" userId="S::zoe.hembury@england.nhs.uk::245f03a3-e0d0-4fab-8e4b-8e242d48557a" providerId="AD" clId="Web-{F6DF30FA-3014-A6E1-A5E4-FE1EB95D327C}" dt="2023-07-14T13:36:53.116" v="80" actId="1076"/>
          <ac:spMkLst>
            <pc:docMk/>
            <pc:sldMk cId="3173820804" sldId="264"/>
            <ac:spMk id="2" creationId="{662D3DD7-75C0-4B29-9DEF-86BE11D50EFC}"/>
          </ac:spMkLst>
        </pc:spChg>
        <pc:spChg chg="mod">
          <ac:chgData name="ZOE HEMBURY" userId="S::zoe.hembury@england.nhs.uk::245f03a3-e0d0-4fab-8e4b-8e242d48557a" providerId="AD" clId="Web-{F6DF30FA-3014-A6E1-A5E4-FE1EB95D327C}" dt="2023-07-14T13:42:10.252" v="170" actId="20577"/>
          <ac:spMkLst>
            <pc:docMk/>
            <pc:sldMk cId="3173820804" sldId="264"/>
            <ac:spMk id="3" creationId="{8F2371BC-1310-4239-AAF3-56E0448011ED}"/>
          </ac:spMkLst>
        </pc:spChg>
        <pc:spChg chg="mod">
          <ac:chgData name="ZOE HEMBURY" userId="S::zoe.hembury@england.nhs.uk::245f03a3-e0d0-4fab-8e4b-8e242d48557a" providerId="AD" clId="Web-{F6DF30FA-3014-A6E1-A5E4-FE1EB95D327C}" dt="2023-07-14T13:37:00.226" v="82" actId="20577"/>
          <ac:spMkLst>
            <pc:docMk/>
            <pc:sldMk cId="3173820804" sldId="264"/>
            <ac:spMk id="4" creationId="{244ED1F5-D666-4B5D-AACB-EF0A4390C1C5}"/>
          </ac:spMkLst>
        </pc:spChg>
      </pc:sldChg>
      <pc:sldChg chg="modSp">
        <pc:chgData name="ZOE HEMBURY" userId="S::zoe.hembury@england.nhs.uk::245f03a3-e0d0-4fab-8e4b-8e242d48557a" providerId="AD" clId="Web-{F6DF30FA-3014-A6E1-A5E4-FE1EB95D327C}" dt="2023-07-14T13:43:37.333" v="174" actId="20577"/>
        <pc:sldMkLst>
          <pc:docMk/>
          <pc:sldMk cId="984974685" sldId="265"/>
        </pc:sldMkLst>
        <pc:spChg chg="mod">
          <ac:chgData name="ZOE HEMBURY" userId="S::zoe.hembury@england.nhs.uk::245f03a3-e0d0-4fab-8e4b-8e242d48557a" providerId="AD" clId="Web-{F6DF30FA-3014-A6E1-A5E4-FE1EB95D327C}" dt="2023-07-14T13:38:06.619" v="105" actId="1076"/>
          <ac:spMkLst>
            <pc:docMk/>
            <pc:sldMk cId="984974685" sldId="265"/>
            <ac:spMk id="2" creationId="{BF5629CA-6EF8-4F53-A568-5899ED58D642}"/>
          </ac:spMkLst>
        </pc:spChg>
        <pc:spChg chg="mod">
          <ac:chgData name="ZOE HEMBURY" userId="S::zoe.hembury@england.nhs.uk::245f03a3-e0d0-4fab-8e4b-8e242d48557a" providerId="AD" clId="Web-{F6DF30FA-3014-A6E1-A5E4-FE1EB95D327C}" dt="2023-07-14T13:43:37.333" v="174" actId="20577"/>
          <ac:spMkLst>
            <pc:docMk/>
            <pc:sldMk cId="984974685" sldId="265"/>
            <ac:spMk id="3" creationId="{E5A922DE-39AD-4069-96F8-A9503473C5FE}"/>
          </ac:spMkLst>
        </pc:spChg>
        <pc:spChg chg="mod">
          <ac:chgData name="ZOE HEMBURY" userId="S::zoe.hembury@england.nhs.uk::245f03a3-e0d0-4fab-8e4b-8e242d48557a" providerId="AD" clId="Web-{F6DF30FA-3014-A6E1-A5E4-FE1EB95D327C}" dt="2023-07-14T13:37:05.757" v="84" actId="20577"/>
          <ac:spMkLst>
            <pc:docMk/>
            <pc:sldMk cId="984974685" sldId="265"/>
            <ac:spMk id="4" creationId="{D3DFF8BC-12C6-4AEA-AC6E-4C903A8AB210}"/>
          </ac:spMkLst>
        </pc:spChg>
      </pc:sldChg>
      <pc:sldChg chg="addSp delSp modSp">
        <pc:chgData name="ZOE HEMBURY" userId="S::zoe.hembury@england.nhs.uk::245f03a3-e0d0-4fab-8e4b-8e242d48557a" providerId="AD" clId="Web-{F6DF30FA-3014-A6E1-A5E4-FE1EB95D327C}" dt="2023-07-14T13:53:07.289" v="470" actId="1076"/>
        <pc:sldMkLst>
          <pc:docMk/>
          <pc:sldMk cId="3984809875" sldId="266"/>
        </pc:sldMkLst>
        <pc:spChg chg="mod">
          <ac:chgData name="ZOE HEMBURY" userId="S::zoe.hembury@england.nhs.uk::245f03a3-e0d0-4fab-8e4b-8e242d48557a" providerId="AD" clId="Web-{F6DF30FA-3014-A6E1-A5E4-FE1EB95D327C}" dt="2023-07-14T13:38:11.572" v="106" actId="1076"/>
          <ac:spMkLst>
            <pc:docMk/>
            <pc:sldMk cId="3984809875" sldId="266"/>
            <ac:spMk id="2" creationId="{B988C1C6-240D-425E-BBC6-458427E9D04D}"/>
          </ac:spMkLst>
        </pc:spChg>
        <pc:spChg chg="mod">
          <ac:chgData name="ZOE HEMBURY" userId="S::zoe.hembury@england.nhs.uk::245f03a3-e0d0-4fab-8e4b-8e242d48557a" providerId="AD" clId="Web-{F6DF30FA-3014-A6E1-A5E4-FE1EB95D327C}" dt="2023-07-14T13:37:11.351" v="87" actId="20577"/>
          <ac:spMkLst>
            <pc:docMk/>
            <pc:sldMk cId="3984809875" sldId="266"/>
            <ac:spMk id="4" creationId="{D79BE80B-573C-41CD-B171-EF3D39463947}"/>
          </ac:spMkLst>
        </pc:spChg>
        <pc:spChg chg="mod">
          <ac:chgData name="ZOE HEMBURY" userId="S::zoe.hembury@england.nhs.uk::245f03a3-e0d0-4fab-8e4b-8e242d48557a" providerId="AD" clId="Web-{F6DF30FA-3014-A6E1-A5E4-FE1EB95D327C}" dt="2023-07-14T13:53:07.289" v="470" actId="1076"/>
          <ac:spMkLst>
            <pc:docMk/>
            <pc:sldMk cId="3984809875" sldId="266"/>
            <ac:spMk id="7" creationId="{94A47AA6-EED3-4026-B324-060FACB605E1}"/>
          </ac:spMkLst>
        </pc:spChg>
        <pc:spChg chg="add mod">
          <ac:chgData name="ZOE HEMBURY" userId="S::zoe.hembury@england.nhs.uk::245f03a3-e0d0-4fab-8e4b-8e242d48557a" providerId="AD" clId="Web-{F6DF30FA-3014-A6E1-A5E4-FE1EB95D327C}" dt="2023-07-14T13:52:37.554" v="466" actId="20577"/>
          <ac:spMkLst>
            <pc:docMk/>
            <pc:sldMk cId="3984809875" sldId="266"/>
            <ac:spMk id="8" creationId="{08ED059E-3BDE-349F-EE5C-A727D5C7F881}"/>
          </ac:spMkLst>
        </pc:spChg>
        <pc:graphicFrameChg chg="add mod modGraphic">
          <ac:chgData name="ZOE HEMBURY" userId="S::zoe.hembury@england.nhs.uk::245f03a3-e0d0-4fab-8e4b-8e242d48557a" providerId="AD" clId="Web-{F6DF30FA-3014-A6E1-A5E4-FE1EB95D327C}" dt="2023-07-14T13:50:11.596" v="404"/>
          <ac:graphicFrameMkLst>
            <pc:docMk/>
            <pc:sldMk cId="3984809875" sldId="266"/>
            <ac:graphicFrameMk id="3" creationId="{5E605DDB-A6AD-6F23-8571-4AE0A5A29B78}"/>
          </ac:graphicFrameMkLst>
        </pc:graphicFrameChg>
        <pc:picChg chg="del">
          <ac:chgData name="ZOE HEMBURY" userId="S::zoe.hembury@england.nhs.uk::245f03a3-e0d0-4fab-8e4b-8e242d48557a" providerId="AD" clId="Web-{F6DF30FA-3014-A6E1-A5E4-FE1EB95D327C}" dt="2023-07-14T13:47:59.920" v="338"/>
          <ac:picMkLst>
            <pc:docMk/>
            <pc:sldMk cId="3984809875" sldId="266"/>
            <ac:picMk id="5" creationId="{3C47AABD-FA80-4BE9-8D9A-06A335554EAB}"/>
          </ac:picMkLst>
        </pc:picChg>
        <pc:picChg chg="del mod">
          <ac:chgData name="ZOE HEMBURY" userId="S::zoe.hembury@england.nhs.uk::245f03a3-e0d0-4fab-8e4b-8e242d48557a" providerId="AD" clId="Web-{F6DF30FA-3014-A6E1-A5E4-FE1EB95D327C}" dt="2023-07-14T13:47:57.638" v="337"/>
          <ac:picMkLst>
            <pc:docMk/>
            <pc:sldMk cId="3984809875" sldId="266"/>
            <ac:picMk id="6" creationId="{5FF6FDAB-171A-4518-880E-0EE80D521F5E}"/>
          </ac:picMkLst>
        </pc:picChg>
      </pc:sldChg>
      <pc:sldChg chg="modSp">
        <pc:chgData name="ZOE HEMBURY" userId="S::zoe.hembury@england.nhs.uk::245f03a3-e0d0-4fab-8e4b-8e242d48557a" providerId="AD" clId="Web-{F6DF30FA-3014-A6E1-A5E4-FE1EB95D327C}" dt="2023-07-14T14:50:45.450" v="476" actId="20577"/>
        <pc:sldMkLst>
          <pc:docMk/>
          <pc:sldMk cId="3149508584" sldId="267"/>
        </pc:sldMkLst>
        <pc:spChg chg="mod">
          <ac:chgData name="ZOE HEMBURY" userId="S::zoe.hembury@england.nhs.uk::245f03a3-e0d0-4fab-8e4b-8e242d48557a" providerId="AD" clId="Web-{F6DF30FA-3014-A6E1-A5E4-FE1EB95D327C}" dt="2023-07-14T13:38:16.416" v="107" actId="1076"/>
          <ac:spMkLst>
            <pc:docMk/>
            <pc:sldMk cId="3149508584" sldId="267"/>
            <ac:spMk id="2" creationId="{869AEFCA-7A1F-4DB9-9122-7832F745F62C}"/>
          </ac:spMkLst>
        </pc:spChg>
        <pc:spChg chg="mod">
          <ac:chgData name="ZOE HEMBURY" userId="S::zoe.hembury@england.nhs.uk::245f03a3-e0d0-4fab-8e4b-8e242d48557a" providerId="AD" clId="Web-{F6DF30FA-3014-A6E1-A5E4-FE1EB95D327C}" dt="2023-07-14T14:50:45.450" v="476" actId="20577"/>
          <ac:spMkLst>
            <pc:docMk/>
            <pc:sldMk cId="3149508584" sldId="267"/>
            <ac:spMk id="3" creationId="{4EA7D043-1FBB-4C38-8010-CCA207DB83A6}"/>
          </ac:spMkLst>
        </pc:spChg>
        <pc:spChg chg="mod">
          <ac:chgData name="ZOE HEMBURY" userId="S::zoe.hembury@england.nhs.uk::245f03a3-e0d0-4fab-8e4b-8e242d48557a" providerId="AD" clId="Web-{F6DF30FA-3014-A6E1-A5E4-FE1EB95D327C}" dt="2023-07-14T13:37:19.242" v="89" actId="20577"/>
          <ac:spMkLst>
            <pc:docMk/>
            <pc:sldMk cId="3149508584" sldId="267"/>
            <ac:spMk id="4" creationId="{9526C6B3-B4BC-456C-B006-E7B6AA9D34E4}"/>
          </ac:spMkLst>
        </pc:spChg>
      </pc:sldChg>
      <pc:sldChg chg="modSp">
        <pc:chgData name="ZOE HEMBURY" userId="S::zoe.hembury@england.nhs.uk::245f03a3-e0d0-4fab-8e4b-8e242d48557a" providerId="AD" clId="Web-{F6DF30FA-3014-A6E1-A5E4-FE1EB95D327C}" dt="2023-07-14T13:38:21.072" v="108" actId="1076"/>
        <pc:sldMkLst>
          <pc:docMk/>
          <pc:sldMk cId="2529752028" sldId="268"/>
        </pc:sldMkLst>
        <pc:spChg chg="mod">
          <ac:chgData name="ZOE HEMBURY" userId="S::zoe.hembury@england.nhs.uk::245f03a3-e0d0-4fab-8e4b-8e242d48557a" providerId="AD" clId="Web-{F6DF30FA-3014-A6E1-A5E4-FE1EB95D327C}" dt="2023-07-14T13:38:21.072" v="108" actId="1076"/>
          <ac:spMkLst>
            <pc:docMk/>
            <pc:sldMk cId="2529752028" sldId="268"/>
            <ac:spMk id="2" creationId="{F1371C03-BF75-4612-B8D8-60A49134AF98}"/>
          </ac:spMkLst>
        </pc:spChg>
        <pc:spChg chg="mod">
          <ac:chgData name="ZOE HEMBURY" userId="S::zoe.hembury@england.nhs.uk::245f03a3-e0d0-4fab-8e4b-8e242d48557a" providerId="AD" clId="Web-{F6DF30FA-3014-A6E1-A5E4-FE1EB95D327C}" dt="2023-07-14T13:37:23.117" v="92" actId="20577"/>
          <ac:spMkLst>
            <pc:docMk/>
            <pc:sldMk cId="2529752028" sldId="268"/>
            <ac:spMk id="4" creationId="{3DCA7142-B9B0-46F1-B55E-F093CC321731}"/>
          </ac:spMkLst>
        </pc:spChg>
      </pc:sldChg>
      <pc:sldChg chg="modSp">
        <pc:chgData name="ZOE HEMBURY" userId="S::zoe.hembury@england.nhs.uk::245f03a3-e0d0-4fab-8e4b-8e242d48557a" providerId="AD" clId="Web-{F6DF30FA-3014-A6E1-A5E4-FE1EB95D327C}" dt="2023-07-14T13:38:25.151" v="109" actId="1076"/>
        <pc:sldMkLst>
          <pc:docMk/>
          <pc:sldMk cId="1284288718" sldId="269"/>
        </pc:sldMkLst>
        <pc:spChg chg="mod">
          <ac:chgData name="ZOE HEMBURY" userId="S::zoe.hembury@england.nhs.uk::245f03a3-e0d0-4fab-8e4b-8e242d48557a" providerId="AD" clId="Web-{F6DF30FA-3014-A6E1-A5E4-FE1EB95D327C}" dt="2023-07-14T13:38:25.151" v="109" actId="1076"/>
          <ac:spMkLst>
            <pc:docMk/>
            <pc:sldMk cId="1284288718" sldId="269"/>
            <ac:spMk id="2" creationId="{E2E80A5A-EEAA-4573-B5D3-877B8B2209CD}"/>
          </ac:spMkLst>
        </pc:spChg>
        <pc:spChg chg="mod">
          <ac:chgData name="ZOE HEMBURY" userId="S::zoe.hembury@england.nhs.uk::245f03a3-e0d0-4fab-8e4b-8e242d48557a" providerId="AD" clId="Web-{F6DF30FA-3014-A6E1-A5E4-FE1EB95D327C}" dt="2023-07-14T13:37:29.071" v="94" actId="20577"/>
          <ac:spMkLst>
            <pc:docMk/>
            <pc:sldMk cId="1284288718" sldId="269"/>
            <ac:spMk id="4" creationId="{4B71AD75-AFC8-4EDD-BDF9-B58222F98939}"/>
          </ac:spMkLst>
        </pc:spChg>
      </pc:sldChg>
      <pc:sldChg chg="modSp ord">
        <pc:chgData name="ZOE HEMBURY" userId="S::zoe.hembury@england.nhs.uk::245f03a3-e0d0-4fab-8e4b-8e242d48557a" providerId="AD" clId="Web-{F6DF30FA-3014-A6E1-A5E4-FE1EB95D327C}" dt="2023-07-14T14:52:27.140" v="502" actId="14100"/>
        <pc:sldMkLst>
          <pc:docMk/>
          <pc:sldMk cId="865668897" sldId="270"/>
        </pc:sldMkLst>
        <pc:spChg chg="mod">
          <ac:chgData name="ZOE HEMBURY" userId="S::zoe.hembury@england.nhs.uk::245f03a3-e0d0-4fab-8e4b-8e242d48557a" providerId="AD" clId="Web-{F6DF30FA-3014-A6E1-A5E4-FE1EB95D327C}" dt="2023-07-14T13:38:35.198" v="112" actId="1076"/>
          <ac:spMkLst>
            <pc:docMk/>
            <pc:sldMk cId="865668897" sldId="270"/>
            <ac:spMk id="2" creationId="{88AE7134-6BAD-4C33-BF20-3B586F670CDA}"/>
          </ac:spMkLst>
        </pc:spChg>
        <pc:spChg chg="mod">
          <ac:chgData name="ZOE HEMBURY" userId="S::zoe.hembury@england.nhs.uk::245f03a3-e0d0-4fab-8e4b-8e242d48557a" providerId="AD" clId="Web-{F6DF30FA-3014-A6E1-A5E4-FE1EB95D327C}" dt="2023-07-14T14:52:27.140" v="502" actId="14100"/>
          <ac:spMkLst>
            <pc:docMk/>
            <pc:sldMk cId="865668897" sldId="270"/>
            <ac:spMk id="3" creationId="{BF27B1C9-BB9F-4210-8736-A059B657B205}"/>
          </ac:spMkLst>
        </pc:spChg>
        <pc:spChg chg="mod">
          <ac:chgData name="ZOE HEMBURY" userId="S::zoe.hembury@england.nhs.uk::245f03a3-e0d0-4fab-8e4b-8e242d48557a" providerId="AD" clId="Web-{F6DF30FA-3014-A6E1-A5E4-FE1EB95D327C}" dt="2023-07-14T13:37:37.055" v="101" actId="20577"/>
          <ac:spMkLst>
            <pc:docMk/>
            <pc:sldMk cId="865668897" sldId="270"/>
            <ac:spMk id="4" creationId="{A761586D-2103-4CF6-B3A2-686FAC11D87A}"/>
          </ac:spMkLst>
        </pc:spChg>
      </pc:sldChg>
      <pc:sldChg chg="modSp">
        <pc:chgData name="ZOE HEMBURY" userId="S::zoe.hembury@england.nhs.uk::245f03a3-e0d0-4fab-8e4b-8e242d48557a" providerId="AD" clId="Web-{F6DF30FA-3014-A6E1-A5E4-FE1EB95D327C}" dt="2023-07-14T13:39:01.964" v="115" actId="1076"/>
        <pc:sldMkLst>
          <pc:docMk/>
          <pc:sldMk cId="2124624136" sldId="271"/>
        </pc:sldMkLst>
        <pc:spChg chg="mod">
          <ac:chgData name="ZOE HEMBURY" userId="S::zoe.hembury@england.nhs.uk::245f03a3-e0d0-4fab-8e4b-8e242d48557a" providerId="AD" clId="Web-{F6DF30FA-3014-A6E1-A5E4-FE1EB95D327C}" dt="2023-07-14T13:39:01.964" v="115" actId="1076"/>
          <ac:spMkLst>
            <pc:docMk/>
            <pc:sldMk cId="2124624136" sldId="271"/>
            <ac:spMk id="2" creationId="{340EAA0F-9365-4FBA-8D1D-39707D98F3AD}"/>
          </ac:spMkLst>
        </pc:spChg>
        <pc:spChg chg="mod">
          <ac:chgData name="ZOE HEMBURY" userId="S::zoe.hembury@england.nhs.uk::245f03a3-e0d0-4fab-8e4b-8e242d48557a" providerId="AD" clId="Web-{F6DF30FA-3014-A6E1-A5E4-FE1EB95D327C}" dt="2023-07-14T13:37:48.009" v="104" actId="20577"/>
          <ac:spMkLst>
            <pc:docMk/>
            <pc:sldMk cId="2124624136" sldId="271"/>
            <ac:spMk id="4" creationId="{C472DD24-11D3-4625-AD12-BE0D1968D12F}"/>
          </ac:spMkLst>
        </pc:spChg>
      </pc:sldChg>
      <pc:sldChg chg="modSp">
        <pc:chgData name="ZOE HEMBURY" userId="S::zoe.hembury@england.nhs.uk::245f03a3-e0d0-4fab-8e4b-8e242d48557a" providerId="AD" clId="Web-{F6DF30FA-3014-A6E1-A5E4-FE1EB95D327C}" dt="2023-07-14T13:38:31.479" v="110" actId="1076"/>
        <pc:sldMkLst>
          <pc:docMk/>
          <pc:sldMk cId="3785959468" sldId="272"/>
        </pc:sldMkLst>
        <pc:spChg chg="mod">
          <ac:chgData name="ZOE HEMBURY" userId="S::zoe.hembury@england.nhs.uk::245f03a3-e0d0-4fab-8e4b-8e242d48557a" providerId="AD" clId="Web-{F6DF30FA-3014-A6E1-A5E4-FE1EB95D327C}" dt="2023-07-14T13:38:31.479" v="110" actId="1076"/>
          <ac:spMkLst>
            <pc:docMk/>
            <pc:sldMk cId="3785959468" sldId="272"/>
            <ac:spMk id="2" creationId="{8923E7A1-B218-4E8A-9CDC-969C8D9A3AEA}"/>
          </ac:spMkLst>
        </pc:spChg>
        <pc:spChg chg="mod">
          <ac:chgData name="ZOE HEMBURY" userId="S::zoe.hembury@england.nhs.uk::245f03a3-e0d0-4fab-8e4b-8e242d48557a" providerId="AD" clId="Web-{F6DF30FA-3014-A6E1-A5E4-FE1EB95D327C}" dt="2023-07-14T13:37:33.008" v="97" actId="20577"/>
          <ac:spMkLst>
            <pc:docMk/>
            <pc:sldMk cId="3785959468" sldId="272"/>
            <ac:spMk id="4" creationId="{1CA3639B-1E7C-428B-97FE-52AD61692A76}"/>
          </ac:spMkLst>
        </pc:spChg>
      </pc:sldChg>
      <pc:sldChg chg="addSp delSp modSp add replId">
        <pc:chgData name="ZOE HEMBURY" userId="S::zoe.hembury@england.nhs.uk::245f03a3-e0d0-4fab-8e4b-8e242d48557a" providerId="AD" clId="Web-{F6DF30FA-3014-A6E1-A5E4-FE1EB95D327C}" dt="2023-07-14T15:34:00.562" v="574" actId="20577"/>
        <pc:sldMkLst>
          <pc:docMk/>
          <pc:sldMk cId="4148598984" sldId="273"/>
        </pc:sldMkLst>
        <pc:spChg chg="mod">
          <ac:chgData name="ZOE HEMBURY" userId="S::zoe.hembury@england.nhs.uk::245f03a3-e0d0-4fab-8e4b-8e242d48557a" providerId="AD" clId="Web-{F6DF30FA-3014-A6E1-A5E4-FE1EB95D327C}" dt="2023-07-14T14:53:54.407" v="512" actId="20577"/>
          <ac:spMkLst>
            <pc:docMk/>
            <pc:sldMk cId="4148598984" sldId="273"/>
            <ac:spMk id="2" creationId="{E2E80A5A-EEAA-4573-B5D3-877B8B2209CD}"/>
          </ac:spMkLst>
        </pc:spChg>
        <pc:spChg chg="del mod">
          <ac:chgData name="ZOE HEMBURY" userId="S::zoe.hembury@england.nhs.uk::245f03a3-e0d0-4fab-8e4b-8e242d48557a" providerId="AD" clId="Web-{F6DF30FA-3014-A6E1-A5E4-FE1EB95D327C}" dt="2023-07-14T14:53:59.485" v="513"/>
          <ac:spMkLst>
            <pc:docMk/>
            <pc:sldMk cId="4148598984" sldId="273"/>
            <ac:spMk id="3" creationId="{5BE88DF6-4AA9-4426-9E9F-E488D4D0B7E8}"/>
          </ac:spMkLst>
        </pc:spChg>
        <pc:spChg chg="add mod">
          <ac:chgData name="ZOE HEMBURY" userId="S::zoe.hembury@england.nhs.uk::245f03a3-e0d0-4fab-8e4b-8e242d48557a" providerId="AD" clId="Web-{F6DF30FA-3014-A6E1-A5E4-FE1EB95D327C}" dt="2023-07-14T15:34:00.562" v="574" actId="20577"/>
          <ac:spMkLst>
            <pc:docMk/>
            <pc:sldMk cId="4148598984" sldId="273"/>
            <ac:spMk id="3" creationId="{E2FDADA6-2298-0399-E975-C5D7CF437EE3}"/>
          </ac:spMkLst>
        </pc:spChg>
        <pc:spChg chg="mod">
          <ac:chgData name="ZOE HEMBURY" userId="S::zoe.hembury@england.nhs.uk::245f03a3-e0d0-4fab-8e4b-8e242d48557a" providerId="AD" clId="Web-{F6DF30FA-3014-A6E1-A5E4-FE1EB95D327C}" dt="2023-07-14T14:57:00.552" v="533" actId="20577"/>
          <ac:spMkLst>
            <pc:docMk/>
            <pc:sldMk cId="4148598984" sldId="273"/>
            <ac:spMk id="6" creationId="{FD6281FC-B18C-4F47-B0F1-1C46A2C6AB1E}"/>
          </ac:spMkLst>
        </pc:spChg>
        <pc:spChg chg="add del mod">
          <ac:chgData name="ZOE HEMBURY" userId="S::zoe.hembury@england.nhs.uk::245f03a3-e0d0-4fab-8e4b-8e242d48557a" providerId="AD" clId="Web-{F6DF30FA-3014-A6E1-A5E4-FE1EB95D327C}" dt="2023-07-14T14:54:23.705" v="515"/>
          <ac:spMkLst>
            <pc:docMk/>
            <pc:sldMk cId="4148598984" sldId="273"/>
            <ac:spMk id="9" creationId="{59A408D8-1F45-DB52-D04C-FDC6D1FC8AEB}"/>
          </ac:spMkLst>
        </pc:spChg>
        <pc:spChg chg="add mod">
          <ac:chgData name="ZOE HEMBURY" userId="S::zoe.hembury@england.nhs.uk::245f03a3-e0d0-4fab-8e4b-8e242d48557a" providerId="AD" clId="Web-{F6DF30FA-3014-A6E1-A5E4-FE1EB95D327C}" dt="2023-07-14T15:32:30.559" v="557" actId="20577"/>
          <ac:spMkLst>
            <pc:docMk/>
            <pc:sldMk cId="4148598984" sldId="273"/>
            <ac:spMk id="11" creationId="{4BDAB886-25F4-5609-7868-85AA3D428F65}"/>
          </ac:spMkLst>
        </pc:spChg>
        <pc:picChg chg="del">
          <ac:chgData name="ZOE HEMBURY" userId="S::zoe.hembury@england.nhs.uk::245f03a3-e0d0-4fab-8e4b-8e242d48557a" providerId="AD" clId="Web-{F6DF30FA-3014-A6E1-A5E4-FE1EB95D327C}" dt="2023-07-14T14:53:30.875" v="504"/>
          <ac:picMkLst>
            <pc:docMk/>
            <pc:sldMk cId="4148598984" sldId="273"/>
            <ac:picMk id="5" creationId="{AC053C6D-F871-497D-97E0-ED79063EE664}"/>
          </ac:picMkLst>
        </pc:picChg>
        <pc:picChg chg="add mod">
          <ac:chgData name="ZOE HEMBURY" userId="S::zoe.hembury@england.nhs.uk::245f03a3-e0d0-4fab-8e4b-8e242d48557a" providerId="AD" clId="Web-{F6DF30FA-3014-A6E1-A5E4-FE1EB95D327C}" dt="2023-07-14T15:32:23.465" v="553" actId="1076"/>
          <ac:picMkLst>
            <pc:docMk/>
            <pc:sldMk cId="4148598984" sldId="273"/>
            <ac:picMk id="7" creationId="{0778970F-5AA0-B038-82B3-958561DA2EB8}"/>
          </ac:picMkLst>
        </pc:picChg>
        <pc:picChg chg="add del mod">
          <ac:chgData name="ZOE HEMBURY" userId="S::zoe.hembury@england.nhs.uk::245f03a3-e0d0-4fab-8e4b-8e242d48557a" providerId="AD" clId="Web-{F6DF30FA-3014-A6E1-A5E4-FE1EB95D327C}" dt="2023-07-14T14:57:24.100" v="537"/>
          <ac:picMkLst>
            <pc:docMk/>
            <pc:sldMk cId="4148598984" sldId="273"/>
            <ac:picMk id="10" creationId="{70D92AC5-7DF5-6EE7-6FA7-332C7897A56A}"/>
          </ac:picMkLst>
        </pc:picChg>
        <pc:picChg chg="add mod">
          <ac:chgData name="ZOE HEMBURY" userId="S::zoe.hembury@england.nhs.uk::245f03a3-e0d0-4fab-8e4b-8e242d48557a" providerId="AD" clId="Web-{F6DF30FA-3014-A6E1-A5E4-FE1EB95D327C}" dt="2023-07-14T15:26:58.957" v="545" actId="1076"/>
          <ac:picMkLst>
            <pc:docMk/>
            <pc:sldMk cId="4148598984" sldId="273"/>
            <ac:picMk id="12" creationId="{1D082CAA-445F-8649-9FD1-10AFFF5764F2}"/>
          </ac:picMkLst>
        </pc:picChg>
      </pc:sldChg>
      <pc:sldChg chg="add del replId">
        <pc:chgData name="ZOE HEMBURY" userId="S::zoe.hembury@england.nhs.uk::245f03a3-e0d0-4fab-8e4b-8e242d48557a" providerId="AD" clId="Web-{F6DF30FA-3014-A6E1-A5E4-FE1EB95D327C}" dt="2023-07-14T14:57:58.241" v="539"/>
        <pc:sldMkLst>
          <pc:docMk/>
          <pc:sldMk cId="296870563" sldId="274"/>
        </pc:sldMkLst>
      </pc:sldChg>
      <pc:sldChg chg="add del replId">
        <pc:chgData name="ZOE HEMBURY" userId="S::zoe.hembury@england.nhs.uk::245f03a3-e0d0-4fab-8e4b-8e242d48557a" providerId="AD" clId="Web-{F6DF30FA-3014-A6E1-A5E4-FE1EB95D327C}" dt="2023-07-14T14:58:03.522" v="541"/>
        <pc:sldMkLst>
          <pc:docMk/>
          <pc:sldMk cId="3070719383" sldId="274"/>
        </pc:sldMkLst>
      </pc:sldChg>
    </pc:docChg>
  </pc:docChgLst>
  <pc:docChgLst>
    <pc:chgData name="ZOE HEMBURY" userId="S::zoe.hembury@england.nhs.uk::245f03a3-e0d0-4fab-8e4b-8e242d48557a" providerId="AD" clId="Web-{3332D8F7-50EC-0F65-E4C6-057037C00AD3}"/>
    <pc:docChg chg="modSld">
      <pc:chgData name="ZOE HEMBURY" userId="S::zoe.hembury@england.nhs.uk::245f03a3-e0d0-4fab-8e4b-8e242d48557a" providerId="AD" clId="Web-{3332D8F7-50EC-0F65-E4C6-057037C00AD3}" dt="2023-08-25T14:35:54.540" v="23" actId="20577"/>
      <pc:docMkLst>
        <pc:docMk/>
      </pc:docMkLst>
      <pc:sldChg chg="modSp">
        <pc:chgData name="ZOE HEMBURY" userId="S::zoe.hembury@england.nhs.uk::245f03a3-e0d0-4fab-8e4b-8e242d48557a" providerId="AD" clId="Web-{3332D8F7-50EC-0F65-E4C6-057037C00AD3}" dt="2023-08-25T14:35:25.961" v="11" actId="20577"/>
        <pc:sldMkLst>
          <pc:docMk/>
          <pc:sldMk cId="4204194662" sldId="256"/>
        </pc:sldMkLst>
        <pc:spChg chg="mod">
          <ac:chgData name="ZOE HEMBURY" userId="S::zoe.hembury@england.nhs.uk::245f03a3-e0d0-4fab-8e4b-8e242d48557a" providerId="AD" clId="Web-{3332D8F7-50EC-0F65-E4C6-057037C00AD3}" dt="2023-08-25T14:35:25.961" v="11" actId="20577"/>
          <ac:spMkLst>
            <pc:docMk/>
            <pc:sldMk cId="4204194662" sldId="256"/>
            <ac:spMk id="4" creationId="{77C088D3-D12C-4C5A-8832-DE5DEF05BBE8}"/>
          </ac:spMkLst>
        </pc:spChg>
      </pc:sldChg>
      <pc:sldChg chg="modSp">
        <pc:chgData name="ZOE HEMBURY" userId="S::zoe.hembury@england.nhs.uk::245f03a3-e0d0-4fab-8e4b-8e242d48557a" providerId="AD" clId="Web-{3332D8F7-50EC-0F65-E4C6-057037C00AD3}" dt="2023-08-25T14:35:54.540" v="23" actId="20577"/>
        <pc:sldMkLst>
          <pc:docMk/>
          <pc:sldMk cId="2124624136" sldId="271"/>
        </pc:sldMkLst>
        <pc:spChg chg="mod">
          <ac:chgData name="ZOE HEMBURY" userId="S::zoe.hembury@england.nhs.uk::245f03a3-e0d0-4fab-8e4b-8e242d48557a" providerId="AD" clId="Web-{3332D8F7-50EC-0F65-E4C6-057037C00AD3}" dt="2023-08-25T14:35:54.540" v="23" actId="20577"/>
          <ac:spMkLst>
            <pc:docMk/>
            <pc:sldMk cId="2124624136" sldId="271"/>
            <ac:spMk id="5" creationId="{E2349ECC-0C64-4996-BF2C-579DA35DA361}"/>
          </ac:spMkLst>
        </pc:spChg>
      </pc:sldChg>
    </pc:docChg>
  </pc:docChgLst>
  <pc:docChgLst>
    <pc:chgData name="ZOE HEMBURY" userId="S::zoe.hembury@england.nhs.uk::245f03a3-e0d0-4fab-8e4b-8e242d48557a" providerId="AD" clId="Web-{1B12D08F-2D38-7315-8C4C-3E3431B4ABEE}"/>
    <pc:docChg chg="modSld sldOrd">
      <pc:chgData name="ZOE HEMBURY" userId="S::zoe.hembury@england.nhs.uk::245f03a3-e0d0-4fab-8e4b-8e242d48557a" providerId="AD" clId="Web-{1B12D08F-2D38-7315-8C4C-3E3431B4ABEE}" dt="2023-08-15T13:16:26.462" v="70"/>
      <pc:docMkLst>
        <pc:docMk/>
      </pc:docMkLst>
      <pc:sldChg chg="delSp modSp">
        <pc:chgData name="ZOE HEMBURY" userId="S::zoe.hembury@england.nhs.uk::245f03a3-e0d0-4fab-8e4b-8e242d48557a" providerId="AD" clId="Web-{1B12D08F-2D38-7315-8C4C-3E3431B4ABEE}" dt="2023-08-15T13:09:16.761" v="10"/>
        <pc:sldMkLst>
          <pc:docMk/>
          <pc:sldMk cId="3173820804" sldId="264"/>
        </pc:sldMkLst>
        <pc:spChg chg="del mod">
          <ac:chgData name="ZOE HEMBURY" userId="S::zoe.hembury@england.nhs.uk::245f03a3-e0d0-4fab-8e4b-8e242d48557a" providerId="AD" clId="Web-{1B12D08F-2D38-7315-8C4C-3E3431B4ABEE}" dt="2023-08-15T13:09:16.761" v="10"/>
          <ac:spMkLst>
            <pc:docMk/>
            <pc:sldMk cId="3173820804" sldId="264"/>
            <ac:spMk id="14" creationId="{03603BDC-9EB0-4794-AD21-ADB044072098}"/>
          </ac:spMkLst>
        </pc:spChg>
      </pc:sldChg>
      <pc:sldChg chg="ord">
        <pc:chgData name="ZOE HEMBURY" userId="S::zoe.hembury@england.nhs.uk::245f03a3-e0d0-4fab-8e4b-8e242d48557a" providerId="AD" clId="Web-{1B12D08F-2D38-7315-8C4C-3E3431B4ABEE}" dt="2023-08-15T13:09:10.199" v="9"/>
        <pc:sldMkLst>
          <pc:docMk/>
          <pc:sldMk cId="2529752028" sldId="268"/>
        </pc:sldMkLst>
      </pc:sldChg>
      <pc:sldChg chg="modSp">
        <pc:chgData name="ZOE HEMBURY" userId="S::zoe.hembury@england.nhs.uk::245f03a3-e0d0-4fab-8e4b-8e242d48557a" providerId="AD" clId="Web-{1B12D08F-2D38-7315-8C4C-3E3431B4ABEE}" dt="2023-08-15T13:16:06.336" v="42" actId="20577"/>
        <pc:sldMkLst>
          <pc:docMk/>
          <pc:sldMk cId="2124624136" sldId="271"/>
        </pc:sldMkLst>
        <pc:spChg chg="mod">
          <ac:chgData name="ZOE HEMBURY" userId="S::zoe.hembury@england.nhs.uk::245f03a3-e0d0-4fab-8e4b-8e242d48557a" providerId="AD" clId="Web-{1B12D08F-2D38-7315-8C4C-3E3431B4ABEE}" dt="2023-08-15T13:16:06.336" v="42" actId="20577"/>
          <ac:spMkLst>
            <pc:docMk/>
            <pc:sldMk cId="2124624136" sldId="271"/>
            <ac:spMk id="3" creationId="{91F6C750-6930-4C10-BCFE-3CF9FFA37086}"/>
          </ac:spMkLst>
        </pc:spChg>
      </pc:sldChg>
      <pc:sldChg chg="modSp">
        <pc:chgData name="ZOE HEMBURY" userId="S::zoe.hembury@england.nhs.uk::245f03a3-e0d0-4fab-8e4b-8e242d48557a" providerId="AD" clId="Web-{1B12D08F-2D38-7315-8C4C-3E3431B4ABEE}" dt="2023-08-15T13:10:18.841" v="12" actId="20577"/>
        <pc:sldMkLst>
          <pc:docMk/>
          <pc:sldMk cId="4148598984" sldId="273"/>
        </pc:sldMkLst>
        <pc:spChg chg="mod">
          <ac:chgData name="ZOE HEMBURY" userId="S::zoe.hembury@england.nhs.uk::245f03a3-e0d0-4fab-8e4b-8e242d48557a" providerId="AD" clId="Web-{1B12D08F-2D38-7315-8C4C-3E3431B4ABEE}" dt="2023-08-15T13:10:12.622" v="11" actId="20577"/>
          <ac:spMkLst>
            <pc:docMk/>
            <pc:sldMk cId="4148598984" sldId="273"/>
            <ac:spMk id="3" creationId="{E2FDADA6-2298-0399-E975-C5D7CF437EE3}"/>
          </ac:spMkLst>
        </pc:spChg>
        <pc:spChg chg="mod">
          <ac:chgData name="ZOE HEMBURY" userId="S::zoe.hembury@england.nhs.uk::245f03a3-e0d0-4fab-8e4b-8e242d48557a" providerId="AD" clId="Web-{1B12D08F-2D38-7315-8C4C-3E3431B4ABEE}" dt="2023-08-15T13:10:18.841" v="12" actId="20577"/>
          <ac:spMkLst>
            <pc:docMk/>
            <pc:sldMk cId="4148598984" sldId="273"/>
            <ac:spMk id="6" creationId="{FD6281FC-B18C-4F47-B0F1-1C46A2C6AB1E}"/>
          </ac:spMkLst>
        </pc:spChg>
      </pc:sldChg>
      <pc:sldChg chg="modSp">
        <pc:chgData name="ZOE HEMBURY" userId="S::zoe.hembury@england.nhs.uk::245f03a3-e0d0-4fab-8e4b-8e242d48557a" providerId="AD" clId="Web-{1B12D08F-2D38-7315-8C4C-3E3431B4ABEE}" dt="2023-08-15T13:16:26.462" v="70"/>
        <pc:sldMkLst>
          <pc:docMk/>
          <pc:sldMk cId="872822382" sldId="274"/>
        </pc:sldMkLst>
        <pc:graphicFrameChg chg="mod modGraphic">
          <ac:chgData name="ZOE HEMBURY" userId="S::zoe.hembury@england.nhs.uk::245f03a3-e0d0-4fab-8e4b-8e242d48557a" providerId="AD" clId="Web-{1B12D08F-2D38-7315-8C4C-3E3431B4ABEE}" dt="2023-08-15T13:16:26.462" v="70"/>
          <ac:graphicFrameMkLst>
            <pc:docMk/>
            <pc:sldMk cId="872822382" sldId="274"/>
            <ac:graphicFrameMk id="5" creationId="{6474FEAF-E656-46F0-DEDD-BF7AF57CF2FA}"/>
          </ac:graphicFrameMkLst>
        </pc:graphicFrameChg>
      </pc:sldChg>
    </pc:docChg>
  </pc:docChgLst>
  <pc:docChgLst>
    <pc:chgData name="ZOE HEMBURY" userId="S::zoe.hembury@england.nhs.uk::245f03a3-e0d0-4fab-8e4b-8e242d48557a" providerId="AD" clId="Web-{285D9348-023F-808B-655E-177279532BDE}"/>
    <pc:docChg chg="addSld modSld sldOrd">
      <pc:chgData name="ZOE HEMBURY" userId="S::zoe.hembury@england.nhs.uk::245f03a3-e0d0-4fab-8e4b-8e242d48557a" providerId="AD" clId="Web-{285D9348-023F-808B-655E-177279532BDE}" dt="2023-07-27T15:52:26.131" v="1784" actId="20577"/>
      <pc:docMkLst>
        <pc:docMk/>
      </pc:docMkLst>
      <pc:sldChg chg="modSp">
        <pc:chgData name="ZOE HEMBURY" userId="S::zoe.hembury@england.nhs.uk::245f03a3-e0d0-4fab-8e4b-8e242d48557a" providerId="AD" clId="Web-{285D9348-023F-808B-655E-177279532BDE}" dt="2023-07-27T11:24:45.580" v="392" actId="20577"/>
        <pc:sldMkLst>
          <pc:docMk/>
          <pc:sldMk cId="3503028563" sldId="262"/>
        </pc:sldMkLst>
        <pc:spChg chg="mod">
          <ac:chgData name="ZOE HEMBURY" userId="S::zoe.hembury@england.nhs.uk::245f03a3-e0d0-4fab-8e4b-8e242d48557a" providerId="AD" clId="Web-{285D9348-023F-808B-655E-177279532BDE}" dt="2023-07-27T11:24:45.580" v="392" actId="20577"/>
          <ac:spMkLst>
            <pc:docMk/>
            <pc:sldMk cId="3503028563" sldId="262"/>
            <ac:spMk id="5" creationId="{D99B3208-A800-4DCD-B27C-5D788BB97F19}"/>
          </ac:spMkLst>
        </pc:spChg>
      </pc:sldChg>
      <pc:sldChg chg="addSp delSp modSp">
        <pc:chgData name="ZOE HEMBURY" userId="S::zoe.hembury@england.nhs.uk::245f03a3-e0d0-4fab-8e4b-8e242d48557a" providerId="AD" clId="Web-{285D9348-023F-808B-655E-177279532BDE}" dt="2023-07-27T11:30:16.668" v="479" actId="1076"/>
        <pc:sldMkLst>
          <pc:docMk/>
          <pc:sldMk cId="1682216473" sldId="263"/>
        </pc:sldMkLst>
        <pc:spChg chg="mod">
          <ac:chgData name="ZOE HEMBURY" userId="S::zoe.hembury@england.nhs.uk::245f03a3-e0d0-4fab-8e4b-8e242d48557a" providerId="AD" clId="Web-{285D9348-023F-808B-655E-177279532BDE}" dt="2023-07-27T11:30:16.668" v="479" actId="1076"/>
          <ac:spMkLst>
            <pc:docMk/>
            <pc:sldMk cId="1682216473" sldId="263"/>
            <ac:spMk id="2" creationId="{FF9FE913-E9CF-4026-9577-70FD768E79E5}"/>
          </ac:spMkLst>
        </pc:spChg>
        <pc:spChg chg="del">
          <ac:chgData name="ZOE HEMBURY" userId="S::zoe.hembury@england.nhs.uk::245f03a3-e0d0-4fab-8e4b-8e242d48557a" providerId="AD" clId="Web-{285D9348-023F-808B-655E-177279532BDE}" dt="2023-07-27T11:26:47.615" v="421"/>
          <ac:spMkLst>
            <pc:docMk/>
            <pc:sldMk cId="1682216473" sldId="263"/>
            <ac:spMk id="3" creationId="{6318AD1B-68E7-48C3-AA95-8DDA6CEB879F}"/>
          </ac:spMkLst>
        </pc:spChg>
        <pc:spChg chg="del">
          <ac:chgData name="ZOE HEMBURY" userId="S::zoe.hembury@england.nhs.uk::245f03a3-e0d0-4fab-8e4b-8e242d48557a" providerId="AD" clId="Web-{285D9348-023F-808B-655E-177279532BDE}" dt="2023-07-27T11:27:49.648" v="443"/>
          <ac:spMkLst>
            <pc:docMk/>
            <pc:sldMk cId="1682216473" sldId="263"/>
            <ac:spMk id="7" creationId="{2FE38A9F-2AF7-4FC7-862F-B906EADFED6F}"/>
          </ac:spMkLst>
        </pc:spChg>
        <pc:spChg chg="add del mod">
          <ac:chgData name="ZOE HEMBURY" userId="S::zoe.hembury@england.nhs.uk::245f03a3-e0d0-4fab-8e4b-8e242d48557a" providerId="AD" clId="Web-{285D9348-023F-808B-655E-177279532BDE}" dt="2023-07-27T11:26:51.490" v="422"/>
          <ac:spMkLst>
            <pc:docMk/>
            <pc:sldMk cId="1682216473" sldId="263"/>
            <ac:spMk id="8" creationId="{C5E6403B-E7D3-4076-D4D9-1B77862FBEE7}"/>
          </ac:spMkLst>
        </pc:spChg>
        <pc:spChg chg="add mod">
          <ac:chgData name="ZOE HEMBURY" userId="S::zoe.hembury@england.nhs.uk::245f03a3-e0d0-4fab-8e4b-8e242d48557a" providerId="AD" clId="Web-{285D9348-023F-808B-655E-177279532BDE}" dt="2023-07-27T11:29:17.776" v="468" actId="20577"/>
          <ac:spMkLst>
            <pc:docMk/>
            <pc:sldMk cId="1682216473" sldId="263"/>
            <ac:spMk id="10" creationId="{5760028C-2B4D-B8C3-81FE-31B82B95B4B1}"/>
          </ac:spMkLst>
        </pc:spChg>
        <pc:picChg chg="del mod">
          <ac:chgData name="ZOE HEMBURY" userId="S::zoe.hembury@england.nhs.uk::245f03a3-e0d0-4fab-8e4b-8e242d48557a" providerId="AD" clId="Web-{285D9348-023F-808B-655E-177279532BDE}" dt="2023-07-27T11:27:48.242" v="442"/>
          <ac:picMkLst>
            <pc:docMk/>
            <pc:sldMk cId="1682216473" sldId="263"/>
            <ac:picMk id="6" creationId="{82B1F699-5E13-403C-B1AB-5132561FF76C}"/>
          </ac:picMkLst>
        </pc:picChg>
        <pc:picChg chg="add del mod">
          <ac:chgData name="ZOE HEMBURY" userId="S::zoe.hembury@england.nhs.uk::245f03a3-e0d0-4fab-8e4b-8e242d48557a" providerId="AD" clId="Web-{285D9348-023F-808B-655E-177279532BDE}" dt="2023-07-27T11:27:00.272" v="426"/>
          <ac:picMkLst>
            <pc:docMk/>
            <pc:sldMk cId="1682216473" sldId="263"/>
            <ac:picMk id="9" creationId="{DD9F6F31-7BDB-37C1-BCB4-C86EA6143372}"/>
          </ac:picMkLst>
        </pc:picChg>
      </pc:sldChg>
      <pc:sldChg chg="modSp">
        <pc:chgData name="ZOE HEMBURY" userId="S::zoe.hembury@england.nhs.uk::245f03a3-e0d0-4fab-8e4b-8e242d48557a" providerId="AD" clId="Web-{285D9348-023F-808B-655E-177279532BDE}" dt="2023-07-27T11:30:54.966" v="514" actId="14100"/>
        <pc:sldMkLst>
          <pc:docMk/>
          <pc:sldMk cId="3173820804" sldId="264"/>
        </pc:sldMkLst>
        <pc:spChg chg="mod">
          <ac:chgData name="ZOE HEMBURY" userId="S::zoe.hembury@england.nhs.uk::245f03a3-e0d0-4fab-8e4b-8e242d48557a" providerId="AD" clId="Web-{285D9348-023F-808B-655E-177279532BDE}" dt="2023-07-27T11:30:54.966" v="514" actId="14100"/>
          <ac:spMkLst>
            <pc:docMk/>
            <pc:sldMk cId="3173820804" sldId="264"/>
            <ac:spMk id="3" creationId="{8F2371BC-1310-4239-AAF3-56E0448011ED}"/>
          </ac:spMkLst>
        </pc:spChg>
      </pc:sldChg>
      <pc:sldChg chg="modSp">
        <pc:chgData name="ZOE HEMBURY" userId="S::zoe.hembury@england.nhs.uk::245f03a3-e0d0-4fab-8e4b-8e242d48557a" providerId="AD" clId="Web-{285D9348-023F-808B-655E-177279532BDE}" dt="2023-07-27T11:32:30.454" v="519" actId="20577"/>
        <pc:sldMkLst>
          <pc:docMk/>
          <pc:sldMk cId="984974685" sldId="265"/>
        </pc:sldMkLst>
        <pc:spChg chg="mod">
          <ac:chgData name="ZOE HEMBURY" userId="S::zoe.hembury@england.nhs.uk::245f03a3-e0d0-4fab-8e4b-8e242d48557a" providerId="AD" clId="Web-{285D9348-023F-808B-655E-177279532BDE}" dt="2023-07-27T11:32:30.454" v="519" actId="20577"/>
          <ac:spMkLst>
            <pc:docMk/>
            <pc:sldMk cId="984974685" sldId="265"/>
            <ac:spMk id="3" creationId="{E5A922DE-39AD-4069-96F8-A9503473C5FE}"/>
          </ac:spMkLst>
        </pc:spChg>
      </pc:sldChg>
      <pc:sldChg chg="modSp">
        <pc:chgData name="ZOE HEMBURY" userId="S::zoe.hembury@england.nhs.uk::245f03a3-e0d0-4fab-8e4b-8e242d48557a" providerId="AD" clId="Web-{285D9348-023F-808B-655E-177279532BDE}" dt="2023-07-27T11:45:42.572" v="1322" actId="20577"/>
        <pc:sldMkLst>
          <pc:docMk/>
          <pc:sldMk cId="2529752028" sldId="268"/>
        </pc:sldMkLst>
        <pc:spChg chg="mod">
          <ac:chgData name="ZOE HEMBURY" userId="S::zoe.hembury@england.nhs.uk::245f03a3-e0d0-4fab-8e4b-8e242d48557a" providerId="AD" clId="Web-{285D9348-023F-808B-655E-177279532BDE}" dt="2023-07-27T11:45:42.572" v="1322" actId="20577"/>
          <ac:spMkLst>
            <pc:docMk/>
            <pc:sldMk cId="2529752028" sldId="268"/>
            <ac:spMk id="3" creationId="{FB016755-72E4-47FD-931B-22ADD8911F79}"/>
          </ac:spMkLst>
        </pc:spChg>
      </pc:sldChg>
      <pc:sldChg chg="modSp">
        <pc:chgData name="ZOE HEMBURY" userId="S::zoe.hembury@england.nhs.uk::245f03a3-e0d0-4fab-8e4b-8e242d48557a" providerId="AD" clId="Web-{285D9348-023F-808B-655E-177279532BDE}" dt="2023-07-27T15:52:26.131" v="1784" actId="20577"/>
        <pc:sldMkLst>
          <pc:docMk/>
          <pc:sldMk cId="2124624136" sldId="271"/>
        </pc:sldMkLst>
        <pc:spChg chg="mod">
          <ac:chgData name="ZOE HEMBURY" userId="S::zoe.hembury@england.nhs.uk::245f03a3-e0d0-4fab-8e4b-8e242d48557a" providerId="AD" clId="Web-{285D9348-023F-808B-655E-177279532BDE}" dt="2023-07-27T15:52:26.131" v="1784" actId="20577"/>
          <ac:spMkLst>
            <pc:docMk/>
            <pc:sldMk cId="2124624136" sldId="271"/>
            <ac:spMk id="3" creationId="{91F6C750-6930-4C10-BCFE-3CF9FFA37086}"/>
          </ac:spMkLst>
        </pc:spChg>
        <pc:spChg chg="mod">
          <ac:chgData name="ZOE HEMBURY" userId="S::zoe.hembury@england.nhs.uk::245f03a3-e0d0-4fab-8e4b-8e242d48557a" providerId="AD" clId="Web-{285D9348-023F-808B-655E-177279532BDE}" dt="2023-07-27T15:49:17" v="1777" actId="1076"/>
          <ac:spMkLst>
            <pc:docMk/>
            <pc:sldMk cId="2124624136" sldId="271"/>
            <ac:spMk id="5" creationId="{E2349ECC-0C64-4996-BF2C-579DA35DA361}"/>
          </ac:spMkLst>
        </pc:spChg>
      </pc:sldChg>
      <pc:sldChg chg="modSp">
        <pc:chgData name="ZOE HEMBURY" userId="S::zoe.hembury@england.nhs.uk::245f03a3-e0d0-4fab-8e4b-8e242d48557a" providerId="AD" clId="Web-{285D9348-023F-808B-655E-177279532BDE}" dt="2023-07-27T12:01:45.634" v="1629" actId="20577"/>
        <pc:sldMkLst>
          <pc:docMk/>
          <pc:sldMk cId="3785959468" sldId="272"/>
        </pc:sldMkLst>
        <pc:spChg chg="mod">
          <ac:chgData name="ZOE HEMBURY" userId="S::zoe.hembury@england.nhs.uk::245f03a3-e0d0-4fab-8e4b-8e242d48557a" providerId="AD" clId="Web-{285D9348-023F-808B-655E-177279532BDE}" dt="2023-07-27T12:01:45.634" v="1629" actId="20577"/>
          <ac:spMkLst>
            <pc:docMk/>
            <pc:sldMk cId="3785959468" sldId="272"/>
            <ac:spMk id="3" creationId="{CB966C74-07E3-4567-A30F-770AFCB87CE4}"/>
          </ac:spMkLst>
        </pc:spChg>
      </pc:sldChg>
      <pc:sldChg chg="addSp delSp modSp new ord">
        <pc:chgData name="ZOE HEMBURY" userId="S::zoe.hembury@england.nhs.uk::245f03a3-e0d0-4fab-8e4b-8e242d48557a" providerId="AD" clId="Web-{285D9348-023F-808B-655E-177279532BDE}" dt="2023-07-27T14:21:46.696" v="1721"/>
        <pc:sldMkLst>
          <pc:docMk/>
          <pc:sldMk cId="872822382" sldId="274"/>
        </pc:sldMkLst>
        <pc:spChg chg="mod">
          <ac:chgData name="ZOE HEMBURY" userId="S::zoe.hembury@england.nhs.uk::245f03a3-e0d0-4fab-8e4b-8e242d48557a" providerId="AD" clId="Web-{285D9348-023F-808B-655E-177279532BDE}" dt="2023-07-27T11:21:22.589" v="280" actId="1076"/>
          <ac:spMkLst>
            <pc:docMk/>
            <pc:sldMk cId="872822382" sldId="274"/>
            <ac:spMk id="2" creationId="{ACE092C6-3830-957E-779F-E3B7A50BDAD6}"/>
          </ac:spMkLst>
        </pc:spChg>
        <pc:spChg chg="del mod">
          <ac:chgData name="ZOE HEMBURY" userId="S::zoe.hembury@england.nhs.uk::245f03a3-e0d0-4fab-8e4b-8e242d48557a" providerId="AD" clId="Web-{285D9348-023F-808B-655E-177279532BDE}" dt="2023-07-27T11:19:54.649" v="33"/>
          <ac:spMkLst>
            <pc:docMk/>
            <pc:sldMk cId="872822382" sldId="274"/>
            <ac:spMk id="3" creationId="{549A1575-6CCA-90B0-B649-DDC9F6946634}"/>
          </ac:spMkLst>
        </pc:spChg>
        <pc:graphicFrameChg chg="add mod modGraphic">
          <ac:chgData name="ZOE HEMBURY" userId="S::zoe.hembury@england.nhs.uk::245f03a3-e0d0-4fab-8e4b-8e242d48557a" providerId="AD" clId="Web-{285D9348-023F-808B-655E-177279532BDE}" dt="2023-07-27T14:21:46.696" v="1721"/>
          <ac:graphicFrameMkLst>
            <pc:docMk/>
            <pc:sldMk cId="872822382" sldId="274"/>
            <ac:graphicFrameMk id="5" creationId="{6474FEAF-E656-46F0-DEDD-BF7AF57CF2F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25/08/2023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25/08/2023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1BC96-E014-4B1B-91E9-C8299E5357DF}"/>
              </a:ext>
            </a:extLst>
          </p:cNvPr>
          <p:cNvPicPr>
            <a:picLocks noChangeAspect="1"/>
          </p:cNvPicPr>
          <p:nvPr userDrawn="1"/>
        </p:nvPicPr>
        <p:blipFill>
          <a:blip r:embed="rId2"/>
          <a:stretch>
            <a:fillRect/>
          </a:stretch>
        </p:blipFill>
        <p:spPr>
          <a:xfrm>
            <a:off x="10803118" y="223533"/>
            <a:ext cx="1181102" cy="1130843"/>
          </a:xfrm>
          <a:prstGeom prst="rect">
            <a:avLst/>
          </a:prstGeom>
        </p:spPr>
      </p:pic>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2652433"/>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3435624"/>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Flu vaccinations GP toolkit 2022-23</a:t>
            </a:r>
            <a:endParaRPr lang="en-US"/>
          </a:p>
        </p:txBody>
      </p:sp>
      <p:pic>
        <p:nvPicPr>
          <p:cNvPr id="9" name="Picture 8">
            <a:extLst>
              <a:ext uri="{FF2B5EF4-FFF2-40B4-BE49-F238E27FC236}">
                <a16:creationId xmlns:a16="http://schemas.microsoft.com/office/drawing/2014/main" id="{A0A4EF4F-9054-4F74-B73A-10C0955B2538}"/>
              </a:ext>
            </a:extLst>
          </p:cNvPr>
          <p:cNvPicPr>
            <a:picLocks noChangeAspect="1"/>
          </p:cNvPicPr>
          <p:nvPr userDrawn="1"/>
        </p:nvPicPr>
        <p:blipFill>
          <a:blip r:embed="rId2"/>
          <a:stretch>
            <a:fillRect/>
          </a:stretch>
        </p:blipFill>
        <p:spPr>
          <a:xfrm>
            <a:off x="10803118" y="223533"/>
            <a:ext cx="1181102" cy="1130843"/>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Flu vaccinations GP toolkit 2022-23</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hf sldNum="0" hdr="0" dt="0"/>
  <p:txStyles>
    <p:title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v.uk/government/publications/flu-vaccinations-for-people-with-learning-disabilities/flu-vaccinations-supporting-people-with-learning-disabilities" TargetMode="External"/><Relationship Id="rId1" Type="http://schemas.openxmlformats.org/officeDocument/2006/relationships/slideLayout" Target="../slideLayouts/slideLayout2.xml"/><Relationship Id="rId4" Type="http://schemas.openxmlformats.org/officeDocument/2006/relationships/hyperlink" Target="https://www.gov.uk/government/collections/annual-flu-programme#2022-to-2023-flu-seaso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ilcuk.org.uk/wp-content/uploads/2019/05/ILC-Under-the-skin.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v.uk/government/statistics/annual-flu-reports/surveillance-of-influenza-and-other-seasonal-respiratory-viruses-in-the-uk-winter-2022-to-2023#mortality"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publications.gov.uk/Home.html" TargetMode="External"/><Relationship Id="rId2" Type="http://schemas.openxmlformats.org/officeDocument/2006/relationships/hyperlink" Target="https://www.gov.uk/government/collections/annual-flu-programme#2023-to-2024-flu-seas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e-lfh.org.uk/programmes/flu-immunisation/" TargetMode="External"/><Relationship Id="rId3" Type="http://schemas.openxmlformats.org/officeDocument/2006/relationships/hyperlink" Target="https://www.gov.uk/government/publications/national-flu-immunisation-programme-plan/statement-of-amendment-to-the-annual-flu-letter-for-2023-to-2024-3-july-2023" TargetMode="External"/><Relationship Id="rId7" Type="http://schemas.openxmlformats.org/officeDocument/2006/relationships/hyperlink" Target="https://www.gov.uk/government/publications/flu-immunisation-training-recommendations/flu-immunisation-training-recommendations" TargetMode="External"/><Relationship Id="rId2" Type="http://schemas.openxmlformats.org/officeDocument/2006/relationships/hyperlink" Target="https://www.gov.uk/government/publications/national-flu-immunisation-programme-plan/national-flu-immunisation-programme-2023-to-2024-letter" TargetMode="External"/><Relationship Id="rId1" Type="http://schemas.openxmlformats.org/officeDocument/2006/relationships/slideLayout" Target="../slideLayouts/slideLayout2.xml"/><Relationship Id="rId6" Type="http://schemas.openxmlformats.org/officeDocument/2006/relationships/hyperlink" Target="https://www.gov.uk/government/collections/annual-flu-programme#2023-to-2024-flu-season" TargetMode="External"/><Relationship Id="rId5" Type="http://schemas.openxmlformats.org/officeDocument/2006/relationships/hyperlink" Target="https://www.healthpublications.gov.uk/Home.html" TargetMode="External"/><Relationship Id="rId10" Type="http://schemas.openxmlformats.org/officeDocument/2006/relationships/hyperlink" Target="https://www.england.nhs.uk/south/info-professional/public-health/immunisations/influenza/" TargetMode="External"/><Relationship Id="rId4" Type="http://schemas.openxmlformats.org/officeDocument/2006/relationships/hyperlink" Target="https://www.england.nhs.uk/publication/enhanced-service-specification-seasonal-influenza-vaccination-programme-2023-24/" TargetMode="External"/><Relationship Id="rId9" Type="http://schemas.openxmlformats.org/officeDocument/2006/relationships/hyperlink" Target="https://www.gov.uk/government/publications/flu-vaccine-best-practice-guide-for-gp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05123/PHE_12053_flu_vaccination_2021_2022_leaflet.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v.uk" TargetMode="External"/><Relationship Id="rId2" Type="http://schemas.openxmlformats.org/officeDocument/2006/relationships/hyperlink" Target="https://www.gov.uk/government/collections/annual-flu-programme#2023-to-2024-flu-season" TargetMode="Externa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publications/flu-vaccines-for-the-current-season/flu-vaccines-for-the-2023-to-2024-season#fn: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7088-92C9-416A-97D1-EAC634068837}"/>
              </a:ext>
            </a:extLst>
          </p:cNvPr>
          <p:cNvSpPr>
            <a:spLocks noGrp="1"/>
          </p:cNvSpPr>
          <p:nvPr>
            <p:ph type="ctrTitle"/>
          </p:nvPr>
        </p:nvSpPr>
        <p:spPr/>
        <p:txBody>
          <a:bodyPr/>
          <a:lstStyle/>
          <a:p>
            <a:r>
              <a:rPr lang="en-GB">
                <a:latin typeface="Arial"/>
                <a:cs typeface="Arial"/>
              </a:rPr>
              <a:t>Flu vaccinations 2023/24</a:t>
            </a:r>
          </a:p>
        </p:txBody>
      </p:sp>
      <p:sp>
        <p:nvSpPr>
          <p:cNvPr id="4" name="Subtitle 2">
            <a:extLst>
              <a:ext uri="{FF2B5EF4-FFF2-40B4-BE49-F238E27FC236}">
                <a16:creationId xmlns:a16="http://schemas.microsoft.com/office/drawing/2014/main" id="{77C088D3-D12C-4C5A-8832-DE5DEF05BBE8}"/>
              </a:ext>
            </a:extLst>
          </p:cNvPr>
          <p:cNvSpPr txBox="1">
            <a:spLocks/>
          </p:cNvSpPr>
          <p:nvPr/>
        </p:nvSpPr>
        <p:spPr>
          <a:xfrm>
            <a:off x="854765" y="3429000"/>
            <a:ext cx="9916351" cy="473244"/>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400" dirty="0">
                <a:solidFill>
                  <a:srgbClr val="0070C0"/>
                </a:solidFill>
                <a:latin typeface="Arial"/>
                <a:cs typeface="Arial"/>
              </a:rPr>
              <a:t>Toolkit for GP Practices: Improving uptake for eligible children and adults</a:t>
            </a:r>
          </a:p>
          <a:p>
            <a:endParaRPr lang="en-GB" sz="14400">
              <a:solidFill>
                <a:srgbClr val="0070C0"/>
              </a:solidFill>
              <a:latin typeface="Arial"/>
              <a:cs typeface="Arial"/>
            </a:endParaRPr>
          </a:p>
          <a:p>
            <a:pPr>
              <a:lnSpc>
                <a:spcPct val="120000"/>
              </a:lnSpc>
              <a:spcAft>
                <a:spcPts val="600"/>
              </a:spcAft>
            </a:pPr>
            <a:r>
              <a:rPr lang="en-GB" sz="8000" dirty="0">
                <a:solidFill>
                  <a:srgbClr val="00B0F0"/>
                </a:solidFill>
                <a:latin typeface="Arial"/>
                <a:cs typeface="Arial"/>
              </a:rPr>
              <a:t>South West Vaccination and Screening Team</a:t>
            </a:r>
            <a:br>
              <a:rPr lang="en-GB" sz="8000" dirty="0">
                <a:latin typeface="Arial"/>
                <a:cs typeface="Arial"/>
              </a:rPr>
            </a:br>
            <a:r>
              <a:rPr lang="en-GB" sz="8000" dirty="0">
                <a:solidFill>
                  <a:srgbClr val="00B0F0"/>
                </a:solidFill>
                <a:latin typeface="Arial"/>
                <a:cs typeface="Arial"/>
              </a:rPr>
              <a:t>NHS England – South West</a:t>
            </a:r>
          </a:p>
          <a:p>
            <a:pPr>
              <a:lnSpc>
                <a:spcPct val="120000"/>
              </a:lnSpc>
              <a:spcAft>
                <a:spcPts val="600"/>
              </a:spcAft>
            </a:pPr>
            <a:r>
              <a:rPr lang="en-GB" sz="8000" dirty="0">
                <a:solidFill>
                  <a:srgbClr val="00B0F0"/>
                </a:solidFill>
                <a:latin typeface="Arial"/>
                <a:cs typeface="Arial"/>
              </a:rPr>
              <a:t>England.swicars@nhs.net</a:t>
            </a:r>
          </a:p>
        </p:txBody>
      </p:sp>
    </p:spTree>
    <p:extLst>
      <p:ext uri="{BB962C8B-B14F-4D97-AF65-F5344CB8AC3E}">
        <p14:creationId xmlns:p14="http://schemas.microsoft.com/office/powerpoint/2010/main" val="420419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EFCA-7A1F-4DB9-9122-7832F745F62C}"/>
              </a:ext>
            </a:extLst>
          </p:cNvPr>
          <p:cNvSpPr>
            <a:spLocks noGrp="1"/>
          </p:cNvSpPr>
          <p:nvPr>
            <p:ph type="title"/>
          </p:nvPr>
        </p:nvSpPr>
        <p:spPr>
          <a:xfrm>
            <a:off x="851150" y="374940"/>
            <a:ext cx="10641498" cy="611649"/>
          </a:xfrm>
        </p:spPr>
        <p:txBody>
          <a:bodyPr/>
          <a:lstStyle/>
          <a:p>
            <a:r>
              <a:rPr lang="en-GB"/>
              <a:t>During the flu season</a:t>
            </a:r>
          </a:p>
        </p:txBody>
      </p:sp>
      <p:sp>
        <p:nvSpPr>
          <p:cNvPr id="3" name="Content Placeholder 2">
            <a:extLst>
              <a:ext uri="{FF2B5EF4-FFF2-40B4-BE49-F238E27FC236}">
                <a16:creationId xmlns:a16="http://schemas.microsoft.com/office/drawing/2014/main" id="{4EA7D043-1FBB-4C38-8010-CCA207DB83A6}"/>
              </a:ext>
            </a:extLst>
          </p:cNvPr>
          <p:cNvSpPr>
            <a:spLocks noGrp="1"/>
          </p:cNvSpPr>
          <p:nvPr>
            <p:ph sz="quarter" idx="10"/>
          </p:nvPr>
        </p:nvSpPr>
        <p:spPr>
          <a:xfrm>
            <a:off x="117571" y="1051604"/>
            <a:ext cx="10719652" cy="4221826"/>
          </a:xfrm>
        </p:spPr>
        <p:txBody>
          <a:bodyPr vert="horz" lIns="91440" tIns="45720" rIns="91440" bIns="45720" rtlCol="0" anchor="t">
            <a:normAutofit fontScale="92500" lnSpcReduction="10000"/>
          </a:bodyPr>
          <a:lstStyle/>
          <a:p>
            <a:r>
              <a:rPr lang="en-GB" sz="2100" dirty="0">
                <a:latin typeface="Arial"/>
                <a:cs typeface="Arial"/>
              </a:rPr>
              <a:t>Prioritise 2-3 </a:t>
            </a:r>
            <a:r>
              <a:rPr lang="en-GB" sz="2100" dirty="0" err="1">
                <a:latin typeface="Arial"/>
                <a:cs typeface="Arial"/>
              </a:rPr>
              <a:t>yr</a:t>
            </a:r>
            <a:r>
              <a:rPr lang="en-GB" sz="2100" dirty="0">
                <a:latin typeface="Arial"/>
                <a:cs typeface="Arial"/>
              </a:rPr>
              <a:t> olds and at Risk Children early in the season from 1st September 2023.</a:t>
            </a:r>
            <a:endParaRPr lang="en-GB" sz="2100" dirty="0"/>
          </a:p>
          <a:p>
            <a:r>
              <a:rPr lang="en-GB" sz="2100" dirty="0">
                <a:latin typeface="Arial"/>
                <a:cs typeface="Arial"/>
              </a:rPr>
              <a:t>To maximise and extend protection during the winter and through the period of greatest risk in December 2023 and early January 2024, systems must commence vaccination for care home residents and care home staff from 2 October 2023, and other eligible flu and COVID cohorts from the 7 October. </a:t>
            </a:r>
            <a:endParaRPr lang="en-US" dirty="0"/>
          </a:p>
          <a:p>
            <a:r>
              <a:rPr lang="en-GB" sz="2100" dirty="0">
                <a:latin typeface="Arial"/>
                <a:cs typeface="Arial"/>
              </a:rPr>
              <a:t>Monitor your uptake through the season regularly</a:t>
            </a:r>
          </a:p>
          <a:p>
            <a:r>
              <a:rPr lang="en-GB" sz="2100" dirty="0">
                <a:latin typeface="Arial"/>
                <a:cs typeface="Arial"/>
              </a:rPr>
              <a:t>Keep the patient register up-to-date and proactively contact eligible patients who haven’t attended</a:t>
            </a:r>
          </a:p>
          <a:p>
            <a:r>
              <a:rPr lang="en-GB" sz="2100" dirty="0">
                <a:latin typeface="Arial"/>
                <a:cs typeface="Arial"/>
              </a:rPr>
              <a:t>Liaise closely with maternity services to ensure your pregnant patient list is up-to-date</a:t>
            </a:r>
          </a:p>
          <a:p>
            <a:r>
              <a:rPr lang="en-GB" sz="2100" dirty="0">
                <a:latin typeface="Arial"/>
                <a:cs typeface="Arial"/>
              </a:rPr>
              <a:t>Hold regular meetings with staff so everyone knows the practice plan and progress. Make sure you celebrate your success.</a:t>
            </a:r>
          </a:p>
          <a:p>
            <a:r>
              <a:rPr lang="en-GB" sz="2100" dirty="0">
                <a:latin typeface="Arial"/>
                <a:cs typeface="Arial"/>
              </a:rPr>
              <a:t>Use national resources to create colourful poster displays</a:t>
            </a:r>
          </a:p>
          <a:p>
            <a:r>
              <a:rPr lang="en-GB" sz="2100" dirty="0">
                <a:latin typeface="Arial"/>
                <a:cs typeface="Arial"/>
              </a:rPr>
              <a:t>If a patient hasn’t attended or responded – recall!</a:t>
            </a:r>
          </a:p>
          <a:p>
            <a:endParaRPr lang="en-GB"/>
          </a:p>
        </p:txBody>
      </p:sp>
      <p:sp>
        <p:nvSpPr>
          <p:cNvPr id="4" name="Footer Placeholder 3">
            <a:extLst>
              <a:ext uri="{FF2B5EF4-FFF2-40B4-BE49-F238E27FC236}">
                <a16:creationId xmlns:a16="http://schemas.microsoft.com/office/drawing/2014/main" id="{9526C6B3-B4BC-456C-B006-E7B6AA9D34E4}"/>
              </a:ext>
            </a:extLst>
          </p:cNvPr>
          <p:cNvSpPr>
            <a:spLocks noGrp="1"/>
          </p:cNvSpPr>
          <p:nvPr>
            <p:ph type="ftr" sz="quarter" idx="3"/>
          </p:nvPr>
        </p:nvSpPr>
        <p:spPr/>
        <p:txBody>
          <a:bodyPr/>
          <a:lstStyle/>
          <a:p>
            <a:r>
              <a:rPr lang="en-GB">
                <a:latin typeface="Arial"/>
                <a:cs typeface="Arial"/>
              </a:rPr>
              <a:t>Flu vaccinations GP toolkit 2023-24</a:t>
            </a:r>
            <a:endParaRPr lang="en-US"/>
          </a:p>
        </p:txBody>
      </p:sp>
      <p:pic>
        <p:nvPicPr>
          <p:cNvPr id="5" name="Picture 4">
            <a:extLst>
              <a:ext uri="{FF2B5EF4-FFF2-40B4-BE49-F238E27FC236}">
                <a16:creationId xmlns:a16="http://schemas.microsoft.com/office/drawing/2014/main" id="{D6BB0C6B-5AB2-4446-89C0-AED0AF2146BD}"/>
              </a:ext>
            </a:extLst>
          </p:cNvPr>
          <p:cNvPicPr>
            <a:picLocks noChangeAspect="1"/>
          </p:cNvPicPr>
          <p:nvPr/>
        </p:nvPicPr>
        <p:blipFill>
          <a:blip r:embed="rId2"/>
          <a:stretch>
            <a:fillRect/>
          </a:stretch>
        </p:blipFill>
        <p:spPr>
          <a:xfrm>
            <a:off x="7220178" y="4262369"/>
            <a:ext cx="3523793" cy="2456901"/>
          </a:xfrm>
          <a:prstGeom prst="rect">
            <a:avLst/>
          </a:prstGeom>
        </p:spPr>
      </p:pic>
    </p:spTree>
    <p:extLst>
      <p:ext uri="{BB962C8B-B14F-4D97-AF65-F5344CB8AC3E}">
        <p14:creationId xmlns:p14="http://schemas.microsoft.com/office/powerpoint/2010/main" val="314950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0A5A-EEAA-4573-B5D3-877B8B2209CD}"/>
              </a:ext>
            </a:extLst>
          </p:cNvPr>
          <p:cNvSpPr>
            <a:spLocks noGrp="1"/>
          </p:cNvSpPr>
          <p:nvPr>
            <p:ph type="title"/>
          </p:nvPr>
        </p:nvSpPr>
        <p:spPr>
          <a:xfrm>
            <a:off x="781877" y="355148"/>
            <a:ext cx="10641498" cy="611649"/>
          </a:xfrm>
        </p:spPr>
        <p:txBody>
          <a:bodyPr/>
          <a:lstStyle/>
          <a:p>
            <a:r>
              <a:rPr lang="en-GB"/>
              <a:t>Which patients are most at risk</a:t>
            </a:r>
          </a:p>
        </p:txBody>
      </p:sp>
      <p:sp>
        <p:nvSpPr>
          <p:cNvPr id="3" name="Content Placeholder 2">
            <a:extLst>
              <a:ext uri="{FF2B5EF4-FFF2-40B4-BE49-F238E27FC236}">
                <a16:creationId xmlns:a16="http://schemas.microsoft.com/office/drawing/2014/main" id="{5BE88DF6-4AA9-4426-9E9F-E488D4D0B7E8}"/>
              </a:ext>
            </a:extLst>
          </p:cNvPr>
          <p:cNvSpPr>
            <a:spLocks noGrp="1"/>
          </p:cNvSpPr>
          <p:nvPr>
            <p:ph sz="quarter" idx="10"/>
          </p:nvPr>
        </p:nvSpPr>
        <p:spPr>
          <a:xfrm>
            <a:off x="781878" y="1833142"/>
            <a:ext cx="6038022" cy="4415257"/>
          </a:xfrm>
        </p:spPr>
        <p:txBody>
          <a:bodyPr>
            <a:normAutofit fontScale="92500" lnSpcReduction="20000"/>
          </a:bodyPr>
          <a:lstStyle/>
          <a:p>
            <a:pPr>
              <a:lnSpc>
                <a:spcPct val="110000"/>
              </a:lnSpc>
            </a:pPr>
            <a:r>
              <a:rPr lang="en-GB" sz="1900"/>
              <a:t>Increasing flu vaccine uptake in clinical risk groups is important because of  increased risk of death and serious illness if people in these groups catch flu </a:t>
            </a:r>
          </a:p>
          <a:p>
            <a:pPr>
              <a:lnSpc>
                <a:spcPct val="110000"/>
              </a:lnSpc>
            </a:pPr>
            <a:r>
              <a:rPr lang="en-GB" sz="1900"/>
              <a:t>For a number of years only around half of patients aged 6 months to under 65 in clinical risk groups have been vaccinated</a:t>
            </a:r>
          </a:p>
          <a:p>
            <a:pPr>
              <a:lnSpc>
                <a:spcPct val="110000"/>
              </a:lnSpc>
            </a:pPr>
            <a:r>
              <a:rPr lang="en-GB" sz="1900"/>
              <a:t>Strategies to improve vaccine uptake should be tailored to each risk group to ensure optimum uptake of vaccine in each of them.</a:t>
            </a:r>
          </a:p>
          <a:p>
            <a:pPr>
              <a:lnSpc>
                <a:spcPct val="110000"/>
              </a:lnSpc>
            </a:pPr>
            <a:r>
              <a:rPr lang="en-GB" sz="1900"/>
              <a:t>Further information on flu vaccination for those with learning disabilities can be found on the GOV.UK website </a:t>
            </a:r>
            <a:r>
              <a:rPr lang="en-GB" sz="1900" u="sng">
                <a:hlinkClick r:id="rId2"/>
              </a:rPr>
              <a:t>www.gov.uk/government/publications/flu-vaccinations-for-people-with-learning-disabilities/flu-vaccinations-supporting-people-with-learning-disabilities</a:t>
            </a:r>
            <a:endParaRPr lang="en-GB" sz="1900"/>
          </a:p>
          <a:p>
            <a:endParaRPr lang="en-GB"/>
          </a:p>
        </p:txBody>
      </p:sp>
      <p:sp>
        <p:nvSpPr>
          <p:cNvPr id="4" name="Footer Placeholder 3">
            <a:extLst>
              <a:ext uri="{FF2B5EF4-FFF2-40B4-BE49-F238E27FC236}">
                <a16:creationId xmlns:a16="http://schemas.microsoft.com/office/drawing/2014/main" id="{4B71AD75-AFC8-4EDD-BDF9-B58222F98939}"/>
              </a:ext>
            </a:extLst>
          </p:cNvPr>
          <p:cNvSpPr>
            <a:spLocks noGrp="1"/>
          </p:cNvSpPr>
          <p:nvPr>
            <p:ph type="ftr" sz="quarter" idx="3"/>
          </p:nvPr>
        </p:nvSpPr>
        <p:spPr/>
        <p:txBody>
          <a:bodyPr/>
          <a:lstStyle/>
          <a:p>
            <a:r>
              <a:rPr lang="en-GB">
                <a:latin typeface="Arial"/>
                <a:cs typeface="Arial"/>
              </a:rPr>
              <a:t>Flu vaccinations GP toolkit 2023-24</a:t>
            </a:r>
            <a:endParaRPr lang="en-US"/>
          </a:p>
        </p:txBody>
      </p:sp>
      <p:pic>
        <p:nvPicPr>
          <p:cNvPr id="5" name="Picture 4">
            <a:extLst>
              <a:ext uri="{FF2B5EF4-FFF2-40B4-BE49-F238E27FC236}">
                <a16:creationId xmlns:a16="http://schemas.microsoft.com/office/drawing/2014/main" id="{AC053C6D-F871-497D-97E0-ED79063EE664}"/>
              </a:ext>
            </a:extLst>
          </p:cNvPr>
          <p:cNvPicPr>
            <a:picLocks noChangeAspect="1"/>
          </p:cNvPicPr>
          <p:nvPr/>
        </p:nvPicPr>
        <p:blipFill>
          <a:blip r:embed="rId3"/>
          <a:stretch>
            <a:fillRect/>
          </a:stretch>
        </p:blipFill>
        <p:spPr>
          <a:xfrm>
            <a:off x="7486650" y="1833142"/>
            <a:ext cx="4263602" cy="4427791"/>
          </a:xfrm>
          <a:prstGeom prst="rect">
            <a:avLst/>
          </a:prstGeom>
        </p:spPr>
      </p:pic>
      <p:sp>
        <p:nvSpPr>
          <p:cNvPr id="6" name="TextBox 5">
            <a:extLst>
              <a:ext uri="{FF2B5EF4-FFF2-40B4-BE49-F238E27FC236}">
                <a16:creationId xmlns:a16="http://schemas.microsoft.com/office/drawing/2014/main" id="{FD6281FC-B18C-4F47-B0F1-1C46A2C6AB1E}"/>
              </a:ext>
            </a:extLst>
          </p:cNvPr>
          <p:cNvSpPr txBox="1"/>
          <p:nvPr/>
        </p:nvSpPr>
        <p:spPr>
          <a:xfrm>
            <a:off x="4162839" y="6364552"/>
            <a:ext cx="7896225"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Slide adapted from national </a:t>
            </a:r>
            <a:r>
              <a:rPr lang="en-GB" sz="1200" err="1">
                <a:latin typeface="Arial" panose="020B0604020202020204" pitchFamily="34" charset="0"/>
                <a:cs typeface="Arial" panose="020B0604020202020204" pitchFamily="34" charset="0"/>
              </a:rPr>
              <a:t>imms</a:t>
            </a:r>
            <a:r>
              <a:rPr lang="en-GB" sz="1200">
                <a:latin typeface="Arial" panose="020B0604020202020204" pitchFamily="34" charset="0"/>
                <a:cs typeface="Arial" panose="020B0604020202020204" pitchFamily="34" charset="0"/>
              </a:rPr>
              <a:t> team flu </a:t>
            </a:r>
            <a:r>
              <a:rPr lang="en-GB" sz="1200" err="1">
                <a:latin typeface="Arial" panose="020B0604020202020204" pitchFamily="34" charset="0"/>
                <a:cs typeface="Arial" panose="020B0604020202020204" pitchFamily="34" charset="0"/>
              </a:rPr>
              <a:t>slideset</a:t>
            </a:r>
            <a:r>
              <a:rPr lang="en-GB" sz="1200">
                <a:latin typeface="Arial" panose="020B0604020202020204" pitchFamily="34" charset="0"/>
                <a:cs typeface="Arial" panose="020B0604020202020204" pitchFamily="34" charset="0"/>
              </a:rPr>
              <a:t> found here: </a:t>
            </a:r>
            <a:r>
              <a:rPr lang="en-GB" sz="1200">
                <a:latin typeface="Arial" panose="020B0604020202020204" pitchFamily="34" charset="0"/>
                <a:cs typeface="Arial" panose="020B0604020202020204" pitchFamily="34" charset="0"/>
                <a:hlinkClick r:id="rId4"/>
              </a:rPr>
              <a:t>Annual flu programme - GOV.UK (www.gov.uk)</a:t>
            </a: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28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1C03-BF75-4612-B8D8-60A49134AF98}"/>
              </a:ext>
            </a:extLst>
          </p:cNvPr>
          <p:cNvSpPr>
            <a:spLocks noGrp="1"/>
          </p:cNvSpPr>
          <p:nvPr>
            <p:ph type="title"/>
          </p:nvPr>
        </p:nvSpPr>
        <p:spPr>
          <a:xfrm>
            <a:off x="771981" y="345252"/>
            <a:ext cx="10641498" cy="611649"/>
          </a:xfrm>
        </p:spPr>
        <p:txBody>
          <a:bodyPr/>
          <a:lstStyle/>
          <a:p>
            <a:r>
              <a:rPr lang="en-GB"/>
              <a:t>Why don’t some patients attend?</a:t>
            </a:r>
          </a:p>
        </p:txBody>
      </p:sp>
      <p:sp>
        <p:nvSpPr>
          <p:cNvPr id="3" name="Content Placeholder 2">
            <a:extLst>
              <a:ext uri="{FF2B5EF4-FFF2-40B4-BE49-F238E27FC236}">
                <a16:creationId xmlns:a16="http://schemas.microsoft.com/office/drawing/2014/main" id="{FB016755-72E4-47FD-931B-22ADD8911F79}"/>
              </a:ext>
            </a:extLst>
          </p:cNvPr>
          <p:cNvSpPr>
            <a:spLocks noGrp="1"/>
          </p:cNvSpPr>
          <p:nvPr>
            <p:ph sz="quarter" idx="10"/>
          </p:nvPr>
        </p:nvSpPr>
        <p:spPr>
          <a:xfrm>
            <a:off x="781878" y="1833143"/>
            <a:ext cx="10641498" cy="3884166"/>
          </a:xfrm>
        </p:spPr>
        <p:txBody>
          <a:bodyPr vert="horz" lIns="91440" tIns="45720" rIns="91440" bIns="45720" rtlCol="0" anchor="t">
            <a:normAutofit fontScale="92500" lnSpcReduction="10000"/>
          </a:bodyPr>
          <a:lstStyle/>
          <a:p>
            <a:pPr marL="0" indent="0">
              <a:buNone/>
            </a:pPr>
            <a:r>
              <a:rPr lang="en-GB">
                <a:latin typeface="Arial"/>
                <a:cs typeface="Arial"/>
              </a:rPr>
              <a:t>A recent study looked at older people’s attitudes towards flu vaccination.</a:t>
            </a:r>
          </a:p>
          <a:p>
            <a:pPr marL="0" indent="0">
              <a:buNone/>
            </a:pPr>
            <a:r>
              <a:rPr lang="en-GB"/>
              <a:t>The study found that attitudinal barriers were significant in influencing flu vaccination. They broke attitudinal barriers down into two main types:</a:t>
            </a:r>
          </a:p>
          <a:p>
            <a:pPr lvl="0"/>
            <a:r>
              <a:rPr lang="en-GB" b="1">
                <a:latin typeface="Arial"/>
                <a:cs typeface="Arial"/>
              </a:rPr>
              <a:t>Not everyone sees themselves as vulnerable to flu</a:t>
            </a:r>
          </a:p>
          <a:p>
            <a:pPr lvl="0"/>
            <a:r>
              <a:rPr lang="en-GB" b="1">
                <a:latin typeface="Arial"/>
                <a:cs typeface="Arial"/>
              </a:rPr>
              <a:t>Not everyone believes that the vaccine works</a:t>
            </a:r>
            <a:endParaRPr lang="en-GB"/>
          </a:p>
          <a:p>
            <a:pPr marL="0" indent="0">
              <a:buNone/>
            </a:pPr>
            <a:r>
              <a:rPr lang="en-GB"/>
              <a:t>They found that patients knew that flu was a health concern and that being older meant you could be more vulnerable to disease, but this didn’t translate into seeing themselves as vulnerable. Framing vaccination as part of a healthy lifestyle might generate a more positive response from older patients:</a:t>
            </a:r>
          </a:p>
          <a:p>
            <a:pPr marL="0" indent="0">
              <a:buNone/>
            </a:pPr>
            <a:r>
              <a:rPr lang="en-GB">
                <a:latin typeface="Arial"/>
                <a:cs typeface="Arial"/>
              </a:rPr>
              <a:t>‘…</a:t>
            </a:r>
            <a:r>
              <a:rPr lang="en-GB" i="1">
                <a:latin typeface="Arial"/>
                <a:cs typeface="Arial"/>
              </a:rPr>
              <a:t>presenting immunisation as a positive and healthy lifestyle choice’ </a:t>
            </a:r>
            <a:r>
              <a:rPr lang="en-GB">
                <a:latin typeface="Arial"/>
                <a:cs typeface="Arial"/>
              </a:rPr>
              <a:t>(page 2)</a:t>
            </a:r>
          </a:p>
          <a:p>
            <a:pPr marL="0" indent="0">
              <a:buNone/>
            </a:pPr>
            <a:r>
              <a:rPr lang="en-GB" b="1">
                <a:latin typeface="Arial"/>
                <a:cs typeface="Arial"/>
              </a:rPr>
              <a:t>International longevity centre UK (2019) Under the skin: listening to the voices of older people on influenza immunisation. </a:t>
            </a:r>
            <a:r>
              <a:rPr lang="en-GB" b="1" u="sng">
                <a:latin typeface="Arial"/>
                <a:cs typeface="Arial"/>
                <a:hlinkClick r:id="rId2"/>
              </a:rPr>
              <a:t>https://ilcuk.org.uk/wp-content/uploads/2019/05/ILC-Under-the-skin.pdf</a:t>
            </a:r>
            <a:endParaRPr lang="en-GB" b="1">
              <a:latin typeface="Arial"/>
              <a:cs typeface="Arial"/>
            </a:endParaRPr>
          </a:p>
          <a:p>
            <a:pPr marL="0" indent="0">
              <a:buNone/>
            </a:pPr>
            <a:endParaRPr lang="en-GB" b="1" u="sng"/>
          </a:p>
          <a:p>
            <a:pPr marL="0" indent="0">
              <a:buNone/>
            </a:pPr>
            <a:r>
              <a:rPr lang="en-GB">
                <a:latin typeface="Arial"/>
                <a:cs typeface="Arial"/>
              </a:rPr>
              <a:t>There is also a possibility of vaccine fatigue following the COVID-19 pandemic.</a:t>
            </a:r>
            <a:endParaRPr lang="en-GB" b="1" u="sng"/>
          </a:p>
          <a:p>
            <a:endParaRPr lang="en-GB"/>
          </a:p>
        </p:txBody>
      </p:sp>
      <p:sp>
        <p:nvSpPr>
          <p:cNvPr id="4" name="Footer Placeholder 3">
            <a:extLst>
              <a:ext uri="{FF2B5EF4-FFF2-40B4-BE49-F238E27FC236}">
                <a16:creationId xmlns:a16="http://schemas.microsoft.com/office/drawing/2014/main" id="{3DCA7142-B9B0-46F1-B55E-F093CC321731}"/>
              </a:ext>
            </a:extLst>
          </p:cNvPr>
          <p:cNvSpPr>
            <a:spLocks noGrp="1"/>
          </p:cNvSpPr>
          <p:nvPr>
            <p:ph type="ftr" sz="quarter" idx="3"/>
          </p:nvPr>
        </p:nvSpPr>
        <p:spPr/>
        <p:txBody>
          <a:bodyPr/>
          <a:lstStyle/>
          <a:p>
            <a:r>
              <a:rPr lang="en-GB">
                <a:latin typeface="Arial"/>
                <a:cs typeface="Arial"/>
              </a:rPr>
              <a:t>Flu vaccinations GP toolkit 2023-24</a:t>
            </a:r>
            <a:endParaRPr lang="en-US"/>
          </a:p>
        </p:txBody>
      </p:sp>
    </p:spTree>
    <p:extLst>
      <p:ext uri="{BB962C8B-B14F-4D97-AF65-F5344CB8AC3E}">
        <p14:creationId xmlns:p14="http://schemas.microsoft.com/office/powerpoint/2010/main" val="252975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0A5A-EEAA-4573-B5D3-877B8B2209CD}"/>
              </a:ext>
            </a:extLst>
          </p:cNvPr>
          <p:cNvSpPr>
            <a:spLocks noGrp="1"/>
          </p:cNvSpPr>
          <p:nvPr>
            <p:ph type="title"/>
          </p:nvPr>
        </p:nvSpPr>
        <p:spPr>
          <a:xfrm>
            <a:off x="781877" y="355148"/>
            <a:ext cx="10641498" cy="611649"/>
          </a:xfrm>
        </p:spPr>
        <p:txBody>
          <a:bodyPr/>
          <a:lstStyle/>
          <a:p>
            <a:r>
              <a:rPr lang="en-GB">
                <a:latin typeface="Arial"/>
                <a:cs typeface="Arial"/>
              </a:rPr>
              <a:t>Flu Mortality 22/23</a:t>
            </a:r>
            <a:endParaRPr lang="en-US"/>
          </a:p>
        </p:txBody>
      </p:sp>
      <p:sp>
        <p:nvSpPr>
          <p:cNvPr id="4" name="Footer Placeholder 3">
            <a:extLst>
              <a:ext uri="{FF2B5EF4-FFF2-40B4-BE49-F238E27FC236}">
                <a16:creationId xmlns:a16="http://schemas.microsoft.com/office/drawing/2014/main" id="{4B71AD75-AFC8-4EDD-BDF9-B58222F98939}"/>
              </a:ext>
            </a:extLst>
          </p:cNvPr>
          <p:cNvSpPr>
            <a:spLocks noGrp="1"/>
          </p:cNvSpPr>
          <p:nvPr>
            <p:ph type="ftr" sz="quarter" idx="3"/>
          </p:nvPr>
        </p:nvSpPr>
        <p:spPr/>
        <p:txBody>
          <a:bodyPr/>
          <a:lstStyle/>
          <a:p>
            <a:r>
              <a:rPr lang="en-GB">
                <a:latin typeface="Arial"/>
                <a:cs typeface="Arial"/>
              </a:rPr>
              <a:t>Flu vaccinations GP toolkit 2023-24</a:t>
            </a:r>
            <a:endParaRPr lang="en-US"/>
          </a:p>
        </p:txBody>
      </p:sp>
      <p:sp>
        <p:nvSpPr>
          <p:cNvPr id="6" name="TextBox 5">
            <a:extLst>
              <a:ext uri="{FF2B5EF4-FFF2-40B4-BE49-F238E27FC236}">
                <a16:creationId xmlns:a16="http://schemas.microsoft.com/office/drawing/2014/main" id="{FD6281FC-B18C-4F47-B0F1-1C46A2C6AB1E}"/>
              </a:ext>
            </a:extLst>
          </p:cNvPr>
          <p:cNvSpPr txBox="1"/>
          <p:nvPr/>
        </p:nvSpPr>
        <p:spPr>
          <a:xfrm>
            <a:off x="4162839" y="6364552"/>
            <a:ext cx="7896225" cy="461665"/>
          </a:xfrm>
          <a:prstGeom prst="rect">
            <a:avLst/>
          </a:prstGeom>
          <a:noFill/>
        </p:spPr>
        <p:txBody>
          <a:bodyPr wrap="square" lIns="91440" tIns="45720" rIns="91440" bIns="45720" rtlCol="0" anchor="t">
            <a:spAutoFit/>
          </a:bodyPr>
          <a:lstStyle/>
          <a:p>
            <a:r>
              <a:rPr lang="en-GB" sz="1200">
                <a:latin typeface="Arial"/>
                <a:cs typeface="Arial"/>
              </a:rPr>
              <a:t>Tables extracted from: </a:t>
            </a:r>
            <a:r>
              <a:rPr lang="en-GB" sz="1200">
                <a:latin typeface="Arial"/>
                <a:ea typeface="+mn-lt"/>
                <a:cs typeface="+mn-lt"/>
                <a:hlinkClick r:id="rId2"/>
              </a:rPr>
              <a:t>Surveillance of influenza and other seasonal respiratory viruses in the UK, winter 2022 to 2023 - GOV.UK (www.gov.uk)</a:t>
            </a:r>
            <a:endParaRPr lang="en-US">
              <a:latin typeface="Arial"/>
              <a:ea typeface="+mn-lt"/>
              <a:cs typeface="+mn-lt"/>
            </a:endParaRPr>
          </a:p>
        </p:txBody>
      </p:sp>
      <p:pic>
        <p:nvPicPr>
          <p:cNvPr id="7" name="Picture 7" descr="A screenshot of a number of deaths associated with influenza&#10;&#10;Description automatically generated">
            <a:extLst>
              <a:ext uri="{FF2B5EF4-FFF2-40B4-BE49-F238E27FC236}">
                <a16:creationId xmlns:a16="http://schemas.microsoft.com/office/drawing/2014/main" id="{0778970F-5AA0-B038-82B3-958561DA2EB8}"/>
              </a:ext>
            </a:extLst>
          </p:cNvPr>
          <p:cNvPicPr>
            <a:picLocks noChangeAspect="1"/>
          </p:cNvPicPr>
          <p:nvPr/>
        </p:nvPicPr>
        <p:blipFill>
          <a:blip r:embed="rId3"/>
          <a:stretch>
            <a:fillRect/>
          </a:stretch>
        </p:blipFill>
        <p:spPr>
          <a:xfrm>
            <a:off x="360218" y="3672728"/>
            <a:ext cx="5098472" cy="2481374"/>
          </a:xfrm>
          <a:prstGeom prst="rect">
            <a:avLst/>
          </a:prstGeom>
        </p:spPr>
      </p:pic>
      <p:sp>
        <p:nvSpPr>
          <p:cNvPr id="11" name="TextBox 10">
            <a:extLst>
              <a:ext uri="{FF2B5EF4-FFF2-40B4-BE49-F238E27FC236}">
                <a16:creationId xmlns:a16="http://schemas.microsoft.com/office/drawing/2014/main" id="{4BDAB886-25F4-5609-7868-85AA3D428F65}"/>
              </a:ext>
            </a:extLst>
          </p:cNvPr>
          <p:cNvSpPr txBox="1"/>
          <p:nvPr/>
        </p:nvSpPr>
        <p:spPr>
          <a:xfrm>
            <a:off x="9672452" y="1775362"/>
            <a:ext cx="2149434"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B0C0C"/>
                </a:solidFill>
                <a:latin typeface="Calibri"/>
                <a:cs typeface="Calibri"/>
              </a:rPr>
              <a:t>Table 4: Estimated number of all age deaths associated with influenza, COVID-19 and cold weather observed through the adapted </a:t>
            </a:r>
            <a:r>
              <a:rPr lang="en-US" sz="1400" b="1" err="1">
                <a:solidFill>
                  <a:srgbClr val="0B0C0C"/>
                </a:solidFill>
                <a:latin typeface="Calibri"/>
                <a:cs typeface="Calibri"/>
              </a:rPr>
              <a:t>FluMOMO</a:t>
            </a:r>
            <a:r>
              <a:rPr lang="en-US" sz="1400" b="1">
                <a:solidFill>
                  <a:srgbClr val="0B0C0C"/>
                </a:solidFill>
                <a:latin typeface="Calibri"/>
                <a:cs typeface="Calibri"/>
              </a:rPr>
              <a:t> algorithm with 95% confidence intervals, England, 2012 to 2013 season to 2022 to 2023 (up to week 13, 2023)</a:t>
            </a:r>
          </a:p>
        </p:txBody>
      </p:sp>
      <p:pic>
        <p:nvPicPr>
          <p:cNvPr id="12" name="Picture 12" descr="A screenshot of a white sheet with numbers&#10;&#10;Description automatically generated">
            <a:extLst>
              <a:ext uri="{FF2B5EF4-FFF2-40B4-BE49-F238E27FC236}">
                <a16:creationId xmlns:a16="http://schemas.microsoft.com/office/drawing/2014/main" id="{1D082CAA-445F-8649-9FD1-10AFFF5764F2}"/>
              </a:ext>
            </a:extLst>
          </p:cNvPr>
          <p:cNvPicPr>
            <a:picLocks noChangeAspect="1"/>
          </p:cNvPicPr>
          <p:nvPr/>
        </p:nvPicPr>
        <p:blipFill>
          <a:blip r:embed="rId4"/>
          <a:stretch>
            <a:fillRect/>
          </a:stretch>
        </p:blipFill>
        <p:spPr>
          <a:xfrm>
            <a:off x="5882245" y="732174"/>
            <a:ext cx="3673433" cy="5393652"/>
          </a:xfrm>
          <a:prstGeom prst="rect">
            <a:avLst/>
          </a:prstGeom>
        </p:spPr>
      </p:pic>
      <p:sp>
        <p:nvSpPr>
          <p:cNvPr id="3" name="TextBox 2">
            <a:extLst>
              <a:ext uri="{FF2B5EF4-FFF2-40B4-BE49-F238E27FC236}">
                <a16:creationId xmlns:a16="http://schemas.microsoft.com/office/drawing/2014/main" id="{E2FDADA6-2298-0399-E975-C5D7CF437EE3}"/>
              </a:ext>
            </a:extLst>
          </p:cNvPr>
          <p:cNvSpPr txBox="1"/>
          <p:nvPr/>
        </p:nvSpPr>
        <p:spPr>
          <a:xfrm>
            <a:off x="405740" y="1622961"/>
            <a:ext cx="513805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It is important to note that Influenza-related mortality for winter 2022 to 2023 is estimated at nearly 15,000 which is higher than that seen in the previous 4 years, but lower than the 2014 to 2015, 2016 to 2017 and 2017 to 2018 seasons.</a:t>
            </a:r>
            <a:endParaRPr lang="en-US">
              <a:latin typeface="Arial"/>
            </a:endParaRPr>
          </a:p>
        </p:txBody>
      </p:sp>
    </p:spTree>
    <p:extLst>
      <p:ext uri="{BB962C8B-B14F-4D97-AF65-F5344CB8AC3E}">
        <p14:creationId xmlns:p14="http://schemas.microsoft.com/office/powerpoint/2010/main" val="414859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E7A1-B218-4E8A-9CDC-969C8D9A3AEA}"/>
              </a:ext>
            </a:extLst>
          </p:cNvPr>
          <p:cNvSpPr>
            <a:spLocks noGrp="1"/>
          </p:cNvSpPr>
          <p:nvPr>
            <p:ph type="title"/>
          </p:nvPr>
        </p:nvSpPr>
        <p:spPr>
          <a:xfrm>
            <a:off x="851150" y="374940"/>
            <a:ext cx="10641498" cy="611649"/>
          </a:xfrm>
        </p:spPr>
        <p:txBody>
          <a:bodyPr/>
          <a:lstStyle/>
          <a:p>
            <a:r>
              <a:rPr lang="en-GB"/>
              <a:t>Maximising uptake </a:t>
            </a:r>
          </a:p>
        </p:txBody>
      </p:sp>
      <p:sp>
        <p:nvSpPr>
          <p:cNvPr id="3" name="Content Placeholder 2">
            <a:extLst>
              <a:ext uri="{FF2B5EF4-FFF2-40B4-BE49-F238E27FC236}">
                <a16:creationId xmlns:a16="http://schemas.microsoft.com/office/drawing/2014/main" id="{CB966C74-07E3-4567-A30F-770AFCB87CE4}"/>
              </a:ext>
            </a:extLst>
          </p:cNvPr>
          <p:cNvSpPr>
            <a:spLocks noGrp="1"/>
          </p:cNvSpPr>
          <p:nvPr>
            <p:ph sz="quarter" idx="10"/>
          </p:nvPr>
        </p:nvSpPr>
        <p:spPr>
          <a:xfrm>
            <a:off x="496128" y="1299441"/>
            <a:ext cx="10641498" cy="3533184"/>
          </a:xfrm>
        </p:spPr>
        <p:txBody>
          <a:bodyPr vert="horz" lIns="91440" tIns="45720" rIns="91440" bIns="45720" rtlCol="0" anchor="t">
            <a:noAutofit/>
          </a:bodyPr>
          <a:lstStyle/>
          <a:p>
            <a:r>
              <a:rPr lang="en-GB" sz="1600">
                <a:latin typeface="Arial"/>
                <a:cs typeface="Arial"/>
              </a:rPr>
              <a:t>Raise awareness amongst patients tailoring to their concerns, communication needs and risk factors (including parents and carers of children eligible for vaccination).</a:t>
            </a:r>
          </a:p>
          <a:p>
            <a:r>
              <a:rPr lang="en-GB" sz="1600">
                <a:latin typeface="Arial"/>
                <a:cs typeface="Arial"/>
              </a:rPr>
              <a:t>Contact patients who don’t respond – phone or text may be more effective than a letter</a:t>
            </a:r>
          </a:p>
          <a:p>
            <a:r>
              <a:rPr lang="en-GB" sz="1600">
                <a:latin typeface="Arial"/>
                <a:cs typeface="Arial"/>
              </a:rPr>
              <a:t>Take any opportunity to discuss and/or offer flu vaccination – use flagging systems, other clinics and appointments</a:t>
            </a:r>
          </a:p>
          <a:p>
            <a:r>
              <a:rPr lang="en-GB" sz="1600">
                <a:latin typeface="Arial"/>
                <a:cs typeface="Arial"/>
              </a:rPr>
              <a:t>Create a display in the waiting room and promote through practice screens, website.  Ensure you have multilingual literature available for all cohorts, along with easy read documents.  Resources can be found here:  </a:t>
            </a:r>
            <a:r>
              <a:rPr lang="en-GB" sz="1600">
                <a:latin typeface="Arial"/>
                <a:cs typeface="Arial"/>
                <a:hlinkClick r:id="rId2"/>
              </a:rPr>
              <a:t>Annual flu programme - GOV.UK (www.gov.uk).  </a:t>
            </a:r>
            <a:r>
              <a:rPr lang="en-GB" sz="1600">
                <a:latin typeface="Arial"/>
                <a:cs typeface="Arial"/>
              </a:rPr>
              <a:t>*Hard copies available to order via </a:t>
            </a:r>
            <a:r>
              <a:rPr lang="en-GB" sz="1600">
                <a:latin typeface="Arial"/>
                <a:cs typeface="Arial"/>
                <a:hlinkClick r:id="rId3"/>
              </a:rPr>
              <a:t>Home - Health Publications</a:t>
            </a:r>
            <a:endParaRPr lang="en-GB" sz="1600">
              <a:latin typeface="Arial"/>
              <a:cs typeface="Arial"/>
            </a:endParaRPr>
          </a:p>
          <a:p>
            <a:r>
              <a:rPr lang="en-GB" sz="1600">
                <a:latin typeface="Arial"/>
                <a:cs typeface="Arial"/>
              </a:rPr>
              <a:t>Make sure patients know how to book an appointment</a:t>
            </a:r>
          </a:p>
          <a:p>
            <a:r>
              <a:rPr lang="en-GB" sz="1600">
                <a:latin typeface="Arial"/>
                <a:cs typeface="Arial"/>
              </a:rPr>
              <a:t>Make appointments accessible – after working hours, weekends, longer for those with additional needs, alongside other clinics (e.g. diabetes, asthma, CHD etc)</a:t>
            </a:r>
          </a:p>
          <a:p>
            <a:r>
              <a:rPr lang="en-GB" sz="1600">
                <a:latin typeface="Arial"/>
                <a:cs typeface="Arial"/>
              </a:rPr>
              <a:t>Ensure that all staff in your practice, but also others that you work with (i.e. health visitors, midwives, pharmacists) are promoting the flu vaccination, and find opportunities to work together.</a:t>
            </a:r>
          </a:p>
          <a:p>
            <a:r>
              <a:rPr lang="en-GB" sz="1600">
                <a:latin typeface="Arial"/>
                <a:cs typeface="Arial"/>
              </a:rPr>
              <a:t>Raise awareness of protecting each other during the flu season I.e. having children vaccinated helps to protect other family members such as grandparents or family with underlying health conditions</a:t>
            </a:r>
            <a:endParaRPr lang="en-GB" sz="1600"/>
          </a:p>
          <a:p>
            <a:endParaRPr lang="en-GB"/>
          </a:p>
        </p:txBody>
      </p:sp>
      <p:sp>
        <p:nvSpPr>
          <p:cNvPr id="4" name="Footer Placeholder 3">
            <a:extLst>
              <a:ext uri="{FF2B5EF4-FFF2-40B4-BE49-F238E27FC236}">
                <a16:creationId xmlns:a16="http://schemas.microsoft.com/office/drawing/2014/main" id="{1CA3639B-1E7C-428B-97FE-52AD61692A76}"/>
              </a:ext>
            </a:extLst>
          </p:cNvPr>
          <p:cNvSpPr>
            <a:spLocks noGrp="1"/>
          </p:cNvSpPr>
          <p:nvPr>
            <p:ph type="ftr" sz="quarter" idx="3"/>
          </p:nvPr>
        </p:nvSpPr>
        <p:spPr/>
        <p:txBody>
          <a:bodyPr/>
          <a:lstStyle/>
          <a:p>
            <a:r>
              <a:rPr lang="en-GB">
                <a:latin typeface="Arial"/>
                <a:cs typeface="Arial"/>
              </a:rPr>
              <a:t>Flu vaccinations GP toolkit 2023-24</a:t>
            </a:r>
            <a:endParaRPr lang="en-US"/>
          </a:p>
        </p:txBody>
      </p:sp>
    </p:spTree>
    <p:extLst>
      <p:ext uri="{BB962C8B-B14F-4D97-AF65-F5344CB8AC3E}">
        <p14:creationId xmlns:p14="http://schemas.microsoft.com/office/powerpoint/2010/main" val="378595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7134-6BAD-4C33-BF20-3B586F670CDA}"/>
              </a:ext>
            </a:extLst>
          </p:cNvPr>
          <p:cNvSpPr>
            <a:spLocks noGrp="1"/>
          </p:cNvSpPr>
          <p:nvPr>
            <p:ph type="title"/>
          </p:nvPr>
        </p:nvSpPr>
        <p:spPr>
          <a:xfrm>
            <a:off x="742293" y="335356"/>
            <a:ext cx="10641498" cy="611649"/>
          </a:xfrm>
        </p:spPr>
        <p:txBody>
          <a:bodyPr/>
          <a:lstStyle/>
          <a:p>
            <a:r>
              <a:rPr lang="en-GB"/>
              <a:t>Top 10 messages to promote</a:t>
            </a:r>
          </a:p>
        </p:txBody>
      </p:sp>
      <p:sp>
        <p:nvSpPr>
          <p:cNvPr id="3" name="Content Placeholder 2">
            <a:extLst>
              <a:ext uri="{FF2B5EF4-FFF2-40B4-BE49-F238E27FC236}">
                <a16:creationId xmlns:a16="http://schemas.microsoft.com/office/drawing/2014/main" id="{BF27B1C9-BB9F-4210-8736-A059B657B205}"/>
              </a:ext>
            </a:extLst>
          </p:cNvPr>
          <p:cNvSpPr>
            <a:spLocks noGrp="1"/>
          </p:cNvSpPr>
          <p:nvPr>
            <p:ph sz="quarter" idx="10"/>
          </p:nvPr>
        </p:nvSpPr>
        <p:spPr>
          <a:xfrm>
            <a:off x="305628" y="1299990"/>
            <a:ext cx="11308247" cy="4785372"/>
          </a:xfrm>
        </p:spPr>
        <p:txBody>
          <a:bodyPr vert="horz" lIns="91440" tIns="45720" rIns="91440" bIns="45720" rtlCol="0" anchor="t">
            <a:noAutofit/>
          </a:bodyPr>
          <a:lstStyle/>
          <a:p>
            <a:pPr>
              <a:lnSpc>
                <a:spcPct val="120000"/>
              </a:lnSpc>
              <a:buFont typeface="+mj-lt"/>
              <a:buAutoNum type="arabicPeriod"/>
            </a:pPr>
            <a:r>
              <a:rPr lang="en-GB" sz="1400" b="1" dirty="0">
                <a:latin typeface="Arial"/>
                <a:cs typeface="Arial"/>
              </a:rPr>
              <a:t>Flu is much worse than a heavy cold </a:t>
            </a:r>
            <a:r>
              <a:rPr lang="en-GB" sz="1400" dirty="0">
                <a:latin typeface="Arial"/>
                <a:cs typeface="Arial"/>
              </a:rPr>
              <a:t>flu symptoms can be severe and can come on suddenly. You’re likely to spend several days in bed and feel very unwell. Some people become seriously ill and have to go to hospital.</a:t>
            </a:r>
            <a:endParaRPr lang="en-GB" sz="1400" b="1" dirty="0">
              <a:latin typeface="Arial"/>
              <a:cs typeface="Arial"/>
            </a:endParaRPr>
          </a:p>
          <a:p>
            <a:pPr>
              <a:lnSpc>
                <a:spcPct val="120000"/>
              </a:lnSpc>
              <a:buFont typeface="+mj-lt"/>
              <a:buAutoNum type="arabicPeriod"/>
            </a:pPr>
            <a:r>
              <a:rPr lang="en-GB" sz="1400" b="1" dirty="0">
                <a:latin typeface="Arial"/>
                <a:cs typeface="Arial"/>
              </a:rPr>
              <a:t>You are at greater risk of complications from flu </a:t>
            </a:r>
            <a:r>
              <a:rPr lang="en-GB" sz="1400" dirty="0">
                <a:latin typeface="Arial"/>
                <a:cs typeface="Arial"/>
              </a:rPr>
              <a:t>– you’re eligible for flu vaccination </a:t>
            </a:r>
            <a:r>
              <a:rPr lang="en-GB" sz="1400" u="sng" dirty="0">
                <a:latin typeface="Arial"/>
                <a:cs typeface="Arial"/>
              </a:rPr>
              <a:t>because you need it</a:t>
            </a:r>
            <a:r>
              <a:rPr lang="en-GB" sz="1400" dirty="0">
                <a:latin typeface="Arial"/>
                <a:cs typeface="Arial"/>
              </a:rPr>
              <a:t>.</a:t>
            </a:r>
          </a:p>
          <a:p>
            <a:pPr>
              <a:lnSpc>
                <a:spcPct val="120000"/>
              </a:lnSpc>
              <a:buFont typeface="+mj-lt"/>
              <a:buAutoNum type="arabicPeriod"/>
            </a:pPr>
            <a:r>
              <a:rPr lang="en-GB" sz="1400" b="1" dirty="0">
                <a:latin typeface="Arial"/>
                <a:cs typeface="Arial"/>
              </a:rPr>
              <a:t>The flu vaccine is very safe</a:t>
            </a:r>
            <a:r>
              <a:rPr lang="en-GB" sz="1400" dirty="0">
                <a:latin typeface="Arial"/>
                <a:cs typeface="Arial"/>
              </a:rPr>
              <a:t>.</a:t>
            </a:r>
          </a:p>
          <a:p>
            <a:pPr>
              <a:lnSpc>
                <a:spcPct val="120000"/>
              </a:lnSpc>
              <a:buFont typeface="+mj-lt"/>
              <a:buAutoNum type="arabicPeriod"/>
            </a:pPr>
            <a:r>
              <a:rPr lang="en-GB" sz="1400" b="1" dirty="0">
                <a:latin typeface="Arial"/>
                <a:cs typeface="Arial"/>
              </a:rPr>
              <a:t>The flu vaccine is the best protection we have </a:t>
            </a:r>
            <a:r>
              <a:rPr lang="en-GB" sz="1400" dirty="0">
                <a:latin typeface="Arial"/>
                <a:cs typeface="Arial"/>
              </a:rPr>
              <a:t>against an unpredictable virus.</a:t>
            </a:r>
          </a:p>
          <a:p>
            <a:pPr>
              <a:lnSpc>
                <a:spcPct val="120000"/>
              </a:lnSpc>
              <a:buFont typeface="+mj-lt"/>
              <a:buAutoNum type="arabicPeriod"/>
            </a:pPr>
            <a:r>
              <a:rPr lang="en-GB" sz="1400" b="1" dirty="0">
                <a:latin typeface="Arial"/>
                <a:cs typeface="Arial"/>
              </a:rPr>
              <a:t>The flu vaccine CANNOT give you flu </a:t>
            </a:r>
            <a:r>
              <a:rPr lang="en-GB" sz="1400" dirty="0">
                <a:latin typeface="Arial"/>
                <a:cs typeface="Arial"/>
              </a:rPr>
              <a:t>your arm might be a bit sore where you were injected and some people have a slight temperature</a:t>
            </a:r>
          </a:p>
          <a:p>
            <a:pPr>
              <a:lnSpc>
                <a:spcPct val="120000"/>
              </a:lnSpc>
              <a:buFont typeface="+mj-lt"/>
              <a:buAutoNum type="arabicPeriod" startAt="6"/>
            </a:pPr>
            <a:r>
              <a:rPr lang="en-GB" sz="1400" b="1" dirty="0">
                <a:latin typeface="Arial"/>
                <a:cs typeface="Arial"/>
              </a:rPr>
              <a:t>The flu vaccine stimulates your body’s immune system to make antibodies to attack the flu virus </a:t>
            </a:r>
            <a:r>
              <a:rPr lang="en-GB" sz="1400" dirty="0">
                <a:latin typeface="Arial"/>
                <a:cs typeface="Arial"/>
              </a:rPr>
              <a:t>– if you’re exposed to the virus after you’ve been vaccinated, your immune system will recognise the virus and produce antibodies to fight it.</a:t>
            </a:r>
          </a:p>
          <a:p>
            <a:pPr>
              <a:lnSpc>
                <a:spcPct val="120000"/>
              </a:lnSpc>
              <a:buFont typeface="+mj-lt"/>
              <a:buAutoNum type="arabicPeriod" startAt="6"/>
            </a:pPr>
            <a:r>
              <a:rPr lang="en-GB" sz="1400" b="1" dirty="0">
                <a:latin typeface="Arial"/>
                <a:cs typeface="Arial"/>
              </a:rPr>
              <a:t>It can take up to 2 weeks for the flu vaccine to work</a:t>
            </a:r>
            <a:r>
              <a:rPr lang="en-GB" sz="1400" dirty="0">
                <a:latin typeface="Arial"/>
                <a:cs typeface="Arial"/>
              </a:rPr>
              <a:t>, so get vaccinated as soon as you can.</a:t>
            </a:r>
          </a:p>
          <a:p>
            <a:pPr>
              <a:lnSpc>
                <a:spcPct val="120000"/>
              </a:lnSpc>
              <a:buFont typeface="+mj-lt"/>
              <a:buAutoNum type="arabicPeriod" startAt="6"/>
            </a:pPr>
            <a:r>
              <a:rPr lang="en-GB" sz="1400" b="1" dirty="0">
                <a:latin typeface="Arial"/>
                <a:cs typeface="Arial"/>
              </a:rPr>
              <a:t>You need to have the flu vaccine each year </a:t>
            </a:r>
            <a:r>
              <a:rPr lang="en-GB" sz="1400" dirty="0">
                <a:latin typeface="Arial"/>
                <a:cs typeface="Arial"/>
              </a:rPr>
              <a:t>because the circulating strains of the virus change and so different vaccines are produced to match.</a:t>
            </a:r>
          </a:p>
          <a:p>
            <a:pPr>
              <a:lnSpc>
                <a:spcPct val="120000"/>
              </a:lnSpc>
              <a:buFont typeface="+mj-lt"/>
              <a:buAutoNum type="arabicPeriod" startAt="6"/>
            </a:pPr>
            <a:r>
              <a:rPr lang="en-GB" sz="1400" b="1" dirty="0">
                <a:latin typeface="Arial"/>
                <a:cs typeface="Arial"/>
              </a:rPr>
              <a:t>Pregnant people can have the vaccination at any stage of pregnancy</a:t>
            </a:r>
            <a:r>
              <a:rPr lang="en-GB" sz="1400" dirty="0">
                <a:latin typeface="Arial"/>
                <a:cs typeface="Arial"/>
              </a:rPr>
              <a:t>, flu can make you and your baby very ill. Vaccination can also protect your baby against flu after they’re born and during their first few months.</a:t>
            </a:r>
          </a:p>
          <a:p>
            <a:pPr>
              <a:lnSpc>
                <a:spcPct val="120000"/>
              </a:lnSpc>
              <a:buFont typeface="+mj-lt"/>
              <a:buAutoNum type="arabicPeriod" startAt="6"/>
            </a:pPr>
            <a:r>
              <a:rPr lang="en-GB" sz="1400" b="1" dirty="0">
                <a:latin typeface="Arial"/>
                <a:cs typeface="Arial"/>
              </a:rPr>
              <a:t> Your vaccination helps to protect those around you too</a:t>
            </a:r>
            <a:r>
              <a:rPr lang="en-GB" sz="1400" dirty="0">
                <a:latin typeface="Arial"/>
                <a:cs typeface="Arial"/>
              </a:rPr>
              <a:t>, so elderly relatives, those with long-term conditions and other family members are all protected by your vaccination.</a:t>
            </a:r>
          </a:p>
          <a:p>
            <a:pPr>
              <a:buFont typeface="+mj-lt"/>
              <a:buAutoNum type="arabicPeriod"/>
            </a:pPr>
            <a:endParaRPr lang="en-GB"/>
          </a:p>
          <a:p>
            <a:endParaRPr lang="en-GB"/>
          </a:p>
        </p:txBody>
      </p:sp>
      <p:sp>
        <p:nvSpPr>
          <p:cNvPr id="4" name="Footer Placeholder 3">
            <a:extLst>
              <a:ext uri="{FF2B5EF4-FFF2-40B4-BE49-F238E27FC236}">
                <a16:creationId xmlns:a16="http://schemas.microsoft.com/office/drawing/2014/main" id="{A761586D-2103-4CF6-B3A2-686FAC11D87A}"/>
              </a:ext>
            </a:extLst>
          </p:cNvPr>
          <p:cNvSpPr>
            <a:spLocks noGrp="1"/>
          </p:cNvSpPr>
          <p:nvPr>
            <p:ph type="ftr" sz="quarter" idx="3"/>
          </p:nvPr>
        </p:nvSpPr>
        <p:spPr/>
        <p:txBody>
          <a:bodyPr/>
          <a:lstStyle/>
          <a:p>
            <a:r>
              <a:rPr lang="en-GB">
                <a:latin typeface="Arial"/>
                <a:cs typeface="Arial"/>
              </a:rPr>
              <a:t>Flu vaccinations GP toolkit 2023-24</a:t>
            </a:r>
            <a:endParaRPr lang="en-US"/>
          </a:p>
        </p:txBody>
      </p:sp>
    </p:spTree>
    <p:extLst>
      <p:ext uri="{BB962C8B-B14F-4D97-AF65-F5344CB8AC3E}">
        <p14:creationId xmlns:p14="http://schemas.microsoft.com/office/powerpoint/2010/main" val="86566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AA0F-9365-4FBA-8D1D-39707D98F3AD}"/>
              </a:ext>
            </a:extLst>
          </p:cNvPr>
          <p:cNvSpPr>
            <a:spLocks noGrp="1"/>
          </p:cNvSpPr>
          <p:nvPr>
            <p:ph type="title"/>
          </p:nvPr>
        </p:nvSpPr>
        <p:spPr>
          <a:xfrm>
            <a:off x="775251" y="350218"/>
            <a:ext cx="10641498" cy="611649"/>
          </a:xfrm>
        </p:spPr>
        <p:txBody>
          <a:bodyPr/>
          <a:lstStyle/>
          <a:p>
            <a:r>
              <a:rPr lang="en-GB"/>
              <a:t>Resources</a:t>
            </a:r>
          </a:p>
        </p:txBody>
      </p:sp>
      <p:sp>
        <p:nvSpPr>
          <p:cNvPr id="3" name="Content Placeholder 2">
            <a:extLst>
              <a:ext uri="{FF2B5EF4-FFF2-40B4-BE49-F238E27FC236}">
                <a16:creationId xmlns:a16="http://schemas.microsoft.com/office/drawing/2014/main" id="{91F6C750-6930-4C10-BCFE-3CF9FFA37086}"/>
              </a:ext>
            </a:extLst>
          </p:cNvPr>
          <p:cNvSpPr>
            <a:spLocks noGrp="1"/>
          </p:cNvSpPr>
          <p:nvPr>
            <p:ph sz="quarter" idx="10"/>
          </p:nvPr>
        </p:nvSpPr>
        <p:spPr>
          <a:xfrm>
            <a:off x="436583" y="2547227"/>
            <a:ext cx="11416749" cy="4628617"/>
          </a:xfrm>
        </p:spPr>
        <p:txBody>
          <a:bodyPr vert="horz" lIns="91440" tIns="45720" rIns="91440" bIns="45720" rtlCol="0" anchor="t">
            <a:normAutofit fontScale="85000" lnSpcReduction="20000"/>
          </a:bodyPr>
          <a:lstStyle/>
          <a:p>
            <a:pPr marL="0" indent="0">
              <a:buNone/>
            </a:pPr>
            <a:r>
              <a:rPr lang="en-GB">
                <a:latin typeface="Arial"/>
                <a:cs typeface="Arial"/>
              </a:rPr>
              <a:t>Additional resource can be found here:</a:t>
            </a:r>
            <a:endParaRPr lang="en-US"/>
          </a:p>
          <a:p>
            <a:pPr marL="0" indent="0">
              <a:buNone/>
            </a:pPr>
            <a:endParaRPr lang="en-GB">
              <a:latin typeface="Arial"/>
              <a:cs typeface="Arial"/>
            </a:endParaRPr>
          </a:p>
          <a:p>
            <a:r>
              <a:rPr lang="en-GB">
                <a:latin typeface="Arial"/>
                <a:cs typeface="Arial"/>
              </a:rPr>
              <a:t>2023/24 Flu Letter: </a:t>
            </a:r>
            <a:r>
              <a:rPr lang="en-GB">
                <a:latin typeface="Arial"/>
                <a:cs typeface="Arial"/>
                <a:hlinkClick r:id="rId2"/>
              </a:rPr>
              <a:t>National flu immunisation programme 2023 to 2024 letter - GOV.UK (www.gov.uk)</a:t>
            </a:r>
            <a:endParaRPr lang="en-GB">
              <a:latin typeface="Arial"/>
              <a:cs typeface="Arial"/>
            </a:endParaRPr>
          </a:p>
          <a:p>
            <a:r>
              <a:rPr lang="en-GB">
                <a:latin typeface="Arial"/>
                <a:cs typeface="Arial"/>
              </a:rPr>
              <a:t>2023/24 Statement of Amendment to the annual  flu letter: </a:t>
            </a:r>
            <a:r>
              <a:rPr lang="en-GB">
                <a:latin typeface="Arial"/>
                <a:cs typeface="Arial"/>
                <a:hlinkClick r:id="rId3"/>
              </a:rPr>
              <a:t>Statement of amendment to the annual flu letter for 2023 to 2024 – 3 July 2023 - GOV.UK (www.gov.uk)</a:t>
            </a:r>
            <a:endParaRPr lang="en-GB"/>
          </a:p>
          <a:p>
            <a:r>
              <a:rPr lang="en-GB">
                <a:latin typeface="Arial"/>
                <a:cs typeface="Arial"/>
              </a:rPr>
              <a:t>General Practice Enhanced Service Specifications for the Seasonal Influenza Vaccination Programme 2023/24 </a:t>
            </a:r>
            <a:r>
              <a:rPr lang="en-GB">
                <a:latin typeface="Arial"/>
                <a:cs typeface="Arial"/>
                <a:hlinkClick r:id="rId4"/>
              </a:rPr>
              <a:t>NHS England » GP seasonal influenza enhanced service specification (adults and at risk)</a:t>
            </a:r>
            <a:endParaRPr lang="en-GB"/>
          </a:p>
          <a:p>
            <a:r>
              <a:rPr lang="en-GB">
                <a:latin typeface="Arial"/>
                <a:cs typeface="Arial"/>
              </a:rPr>
              <a:t>Order leaflets and posters here: </a:t>
            </a:r>
            <a:r>
              <a:rPr lang="en-GB" u="sng">
                <a:latin typeface="Arial"/>
                <a:cs typeface="Arial"/>
                <a:hlinkClick r:id="rId5"/>
              </a:rPr>
              <a:t>Home - Health Publications</a:t>
            </a:r>
            <a:r>
              <a:rPr lang="en-GB">
                <a:latin typeface="Arial"/>
                <a:cs typeface="Arial"/>
              </a:rPr>
              <a:t> (free to order and deliver)</a:t>
            </a:r>
            <a:endParaRPr lang="en-GB"/>
          </a:p>
          <a:p>
            <a:r>
              <a:rPr lang="en-GB">
                <a:latin typeface="Arial"/>
                <a:cs typeface="Arial"/>
              </a:rPr>
              <a:t>2023/24 Resources and guidance: </a:t>
            </a:r>
            <a:r>
              <a:rPr lang="en-GB">
                <a:latin typeface="Arial"/>
                <a:cs typeface="Arial"/>
                <a:hlinkClick r:id="rId6"/>
              </a:rPr>
              <a:t>Annual flu programme - GOV.UK (www.gov.uk)</a:t>
            </a:r>
            <a:endParaRPr lang="en-GB">
              <a:latin typeface="Arial"/>
              <a:cs typeface="Arial"/>
            </a:endParaRPr>
          </a:p>
          <a:p>
            <a:r>
              <a:rPr lang="en-GB">
                <a:latin typeface="Arial"/>
                <a:cs typeface="Arial"/>
              </a:rPr>
              <a:t>The national flu immunisation programme training/update slide-sets: </a:t>
            </a:r>
            <a:r>
              <a:rPr lang="en-GB">
                <a:latin typeface="Arial"/>
                <a:cs typeface="Arial"/>
                <a:hlinkClick r:id="rId7"/>
              </a:rPr>
              <a:t>Flu immunisation training recommendations - GOV.UK (www.gov.uk)</a:t>
            </a:r>
            <a:endParaRPr lang="en-GB">
              <a:hlinkClick r:id="" action="ppaction://noaction"/>
            </a:endParaRPr>
          </a:p>
          <a:p>
            <a:r>
              <a:rPr lang="en-GB">
                <a:latin typeface="Arial"/>
                <a:cs typeface="Arial"/>
              </a:rPr>
              <a:t>E-learning:</a:t>
            </a:r>
            <a:r>
              <a:rPr lang="en-GB" u="sng">
                <a:latin typeface="Arial"/>
                <a:cs typeface="Arial"/>
                <a:hlinkClick r:id="rId8"/>
              </a:rPr>
              <a:t>Flu Immunisation - e-Learning for Healthcare (e-lfh.org.uk)</a:t>
            </a:r>
            <a:endParaRPr lang="en-GB"/>
          </a:p>
          <a:p>
            <a:r>
              <a:rPr lang="en-GB">
                <a:latin typeface="Arial"/>
                <a:cs typeface="Arial"/>
              </a:rPr>
              <a:t>Flu vaccine for children: best practice guide for GPs:  </a:t>
            </a:r>
            <a:r>
              <a:rPr lang="en-GB" u="sng">
                <a:latin typeface="Arial"/>
                <a:cs typeface="Arial"/>
                <a:hlinkClick r:id="rId9"/>
              </a:rPr>
              <a:t>Flu vaccine for children: best practice guide for GPs - GOV.UK (www.gov.uk)</a:t>
            </a:r>
            <a:endParaRPr lang="en-GB" u="sng">
              <a:latin typeface="Arial"/>
              <a:cs typeface="Arial"/>
            </a:endParaRPr>
          </a:p>
          <a:p>
            <a:r>
              <a:rPr lang="en-GB">
                <a:latin typeface="Arial"/>
                <a:cs typeface="Arial"/>
              </a:rPr>
              <a:t>NHS England South West Influenza website with further resources: </a:t>
            </a:r>
            <a:r>
              <a:rPr lang="en-GB">
                <a:latin typeface="Arial"/>
                <a:cs typeface="Arial"/>
                <a:hlinkClick r:id="rId10"/>
              </a:rPr>
              <a:t>NHS England — South West » Influenza</a:t>
            </a:r>
            <a:endParaRPr lang="en-GB" u="sng">
              <a:latin typeface="Arial"/>
              <a:cs typeface="Arial"/>
            </a:endParaRPr>
          </a:p>
          <a:p>
            <a:endParaRPr lang="en-GB" sz="2600" u="sng"/>
          </a:p>
          <a:p>
            <a:pPr marL="0" indent="0">
              <a:buNone/>
            </a:pPr>
            <a:br>
              <a:rPr lang="en-GB"/>
            </a:br>
            <a:endParaRPr lang="en-GB"/>
          </a:p>
        </p:txBody>
      </p:sp>
      <p:sp>
        <p:nvSpPr>
          <p:cNvPr id="4" name="Footer Placeholder 3">
            <a:extLst>
              <a:ext uri="{FF2B5EF4-FFF2-40B4-BE49-F238E27FC236}">
                <a16:creationId xmlns:a16="http://schemas.microsoft.com/office/drawing/2014/main" id="{C472DD24-11D3-4625-AD12-BE0D1968D12F}"/>
              </a:ext>
            </a:extLst>
          </p:cNvPr>
          <p:cNvSpPr>
            <a:spLocks noGrp="1"/>
          </p:cNvSpPr>
          <p:nvPr>
            <p:ph type="ftr" sz="quarter" idx="3"/>
          </p:nvPr>
        </p:nvSpPr>
        <p:spPr/>
        <p:txBody>
          <a:bodyPr/>
          <a:lstStyle/>
          <a:p>
            <a:r>
              <a:rPr lang="en-GB">
                <a:latin typeface="Arial"/>
                <a:cs typeface="Arial"/>
              </a:rPr>
              <a:t>Flu vaccinations GP toolkit 2023-24</a:t>
            </a:r>
            <a:endParaRPr lang="en-US"/>
          </a:p>
        </p:txBody>
      </p:sp>
      <p:sp>
        <p:nvSpPr>
          <p:cNvPr id="5" name="TextBox 4">
            <a:extLst>
              <a:ext uri="{FF2B5EF4-FFF2-40B4-BE49-F238E27FC236}">
                <a16:creationId xmlns:a16="http://schemas.microsoft.com/office/drawing/2014/main" id="{E2349ECC-0C64-4996-BF2C-579DA35DA361}"/>
              </a:ext>
            </a:extLst>
          </p:cNvPr>
          <p:cNvSpPr txBox="1"/>
          <p:nvPr/>
        </p:nvSpPr>
        <p:spPr>
          <a:xfrm>
            <a:off x="569317" y="1239680"/>
            <a:ext cx="10817213" cy="1031051"/>
          </a:xfrm>
          <a:prstGeom prst="rect">
            <a:avLst/>
          </a:prstGeom>
          <a:noFill/>
          <a:ln>
            <a:solidFill>
              <a:srgbClr val="005EB8"/>
            </a:solidFill>
          </a:ln>
        </p:spPr>
        <p:txBody>
          <a:bodyPr wrap="square" lIns="91440" tIns="45720" rIns="91440" bIns="45720" rtlCol="0" anchor="t">
            <a:spAutoFit/>
          </a:bodyPr>
          <a:lstStyle/>
          <a:p>
            <a:endParaRPr lang="en-GB" sz="1500">
              <a:latin typeface="Arial" panose="020B0604020202020204" pitchFamily="34" charset="0"/>
              <a:cs typeface="Arial" panose="020B0604020202020204" pitchFamily="34" charset="0"/>
            </a:endParaRPr>
          </a:p>
          <a:p>
            <a:r>
              <a:rPr lang="en-GB" sz="1500" dirty="0">
                <a:latin typeface="Arial"/>
                <a:cs typeface="Arial"/>
              </a:rPr>
              <a:t>The South West Vaccination and Screening Team, including our flu locality coordinators, can provide support and guidance. To contact us, please email england.swvast@nhs.net.  For clinical vaccine queries, please email: england.swicars@nhs.net   </a:t>
            </a:r>
            <a:endParaRPr lang="en-GB" sz="1500" dirty="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62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2C42-0A06-499C-B856-1452726502A2}"/>
              </a:ext>
            </a:extLst>
          </p:cNvPr>
          <p:cNvSpPr>
            <a:spLocks noGrp="1"/>
          </p:cNvSpPr>
          <p:nvPr>
            <p:ph type="title"/>
          </p:nvPr>
        </p:nvSpPr>
        <p:spPr>
          <a:xfrm>
            <a:off x="831358" y="374940"/>
            <a:ext cx="10641498" cy="611649"/>
          </a:xfrm>
        </p:spPr>
        <p:txBody>
          <a:bodyPr/>
          <a:lstStyle/>
          <a:p>
            <a:r>
              <a:rPr lang="en-GB"/>
              <a:t>About this toolkit</a:t>
            </a:r>
          </a:p>
        </p:txBody>
      </p:sp>
      <p:sp>
        <p:nvSpPr>
          <p:cNvPr id="3" name="Content Placeholder 2">
            <a:extLst>
              <a:ext uri="{FF2B5EF4-FFF2-40B4-BE49-F238E27FC236}">
                <a16:creationId xmlns:a16="http://schemas.microsoft.com/office/drawing/2014/main" id="{C73025C5-D35C-4EB6-B6BB-F41E434DE909}"/>
              </a:ext>
            </a:extLst>
          </p:cNvPr>
          <p:cNvSpPr>
            <a:spLocks noGrp="1"/>
          </p:cNvSpPr>
          <p:nvPr>
            <p:ph sz="quarter" idx="10"/>
          </p:nvPr>
        </p:nvSpPr>
        <p:spPr>
          <a:xfrm>
            <a:off x="781878" y="1717964"/>
            <a:ext cx="6076122" cy="4516581"/>
          </a:xfrm>
        </p:spPr>
        <p:txBody>
          <a:bodyPr vert="horz" lIns="91440" tIns="45720" rIns="91440" bIns="45720" rtlCol="0" anchor="t">
            <a:normAutofit/>
          </a:bodyPr>
          <a:lstStyle/>
          <a:p>
            <a:r>
              <a:rPr lang="en-GB" dirty="0">
                <a:latin typeface="Arial"/>
                <a:cs typeface="Arial"/>
              </a:rPr>
              <a:t>This toolkit reflects guidance from the national Flu Letter and uses evidence from a study into factors associated with higher flu vaccine uptake</a:t>
            </a:r>
            <a:r>
              <a:rPr lang="en-GB" baseline="30000" dirty="0">
                <a:latin typeface="Arial"/>
                <a:cs typeface="Arial"/>
              </a:rPr>
              <a:t>1</a:t>
            </a:r>
            <a:r>
              <a:rPr lang="en-GB" dirty="0">
                <a:latin typeface="Arial"/>
                <a:cs typeface="Arial"/>
              </a:rPr>
              <a:t>.</a:t>
            </a:r>
          </a:p>
          <a:p>
            <a:r>
              <a:rPr lang="en-GB" dirty="0">
                <a:latin typeface="Arial"/>
                <a:cs typeface="Arial"/>
              </a:rPr>
              <a:t>High-performing practices will already use several of these tools and follow good practice for encouraging high uptake of the flu vaccine in their setting.</a:t>
            </a:r>
          </a:p>
          <a:p>
            <a:r>
              <a:rPr lang="en-GB" dirty="0">
                <a:latin typeface="Arial"/>
                <a:cs typeface="Arial"/>
              </a:rPr>
              <a:t>If you need further guidance, please contact the South West Screening &amp; Immunisation Team: </a:t>
            </a:r>
            <a:r>
              <a:rPr lang="en-GB" b="1" dirty="0">
                <a:latin typeface="Arial"/>
                <a:cs typeface="Arial"/>
              </a:rPr>
              <a:t>england.swvast@nhs.net</a:t>
            </a:r>
            <a:r>
              <a:rPr lang="en-GB" dirty="0">
                <a:latin typeface="Arial"/>
                <a:cs typeface="Arial"/>
              </a:rPr>
              <a:t>.  For clinical vaccine queries, please email </a:t>
            </a:r>
            <a:r>
              <a:rPr lang="en-GB" b="1" dirty="0">
                <a:latin typeface="Arial"/>
                <a:cs typeface="Arial"/>
              </a:rPr>
              <a:t>england.swicars@nhs.net</a:t>
            </a:r>
          </a:p>
          <a:p>
            <a:pPr marL="0" indent="0">
              <a:buNone/>
            </a:pPr>
            <a:endParaRPr lang="en-GB" b="1"/>
          </a:p>
          <a:p>
            <a:pPr marL="0" indent="0">
              <a:buNone/>
            </a:pPr>
            <a:endParaRPr lang="en-GB" b="1" dirty="0">
              <a:latin typeface="Arial"/>
              <a:cs typeface="Arial"/>
            </a:endParaRPr>
          </a:p>
          <a:p>
            <a:pPr marL="0" indent="0">
              <a:buNone/>
            </a:pPr>
            <a:r>
              <a:rPr lang="en-GB" sz="1400" baseline="30000" dirty="0">
                <a:latin typeface="Arial"/>
                <a:cs typeface="Arial"/>
              </a:rPr>
              <a:t>1 </a:t>
            </a:r>
            <a:r>
              <a:rPr lang="en-GB" sz="1400" dirty="0">
                <a:latin typeface="Arial"/>
                <a:cs typeface="Arial"/>
              </a:rPr>
              <a:t>Dexter L et al. (2012) Strategies to increase influenza vaccination rates: outcomes of a nationwide cross-sectional survey of UK general practice. </a:t>
            </a:r>
            <a:endParaRPr lang="en-GB" sz="1400" baseline="30000"/>
          </a:p>
          <a:p>
            <a:endParaRPr lang="en-GB"/>
          </a:p>
        </p:txBody>
      </p:sp>
      <p:pic>
        <p:nvPicPr>
          <p:cNvPr id="4" name="Picture 3">
            <a:extLst>
              <a:ext uri="{FF2B5EF4-FFF2-40B4-BE49-F238E27FC236}">
                <a16:creationId xmlns:a16="http://schemas.microsoft.com/office/drawing/2014/main" id="{C977206E-4E0D-4639-805C-289188841D77}"/>
              </a:ext>
            </a:extLst>
          </p:cNvPr>
          <p:cNvPicPr>
            <a:picLocks noChangeAspect="1"/>
          </p:cNvPicPr>
          <p:nvPr/>
        </p:nvPicPr>
        <p:blipFill>
          <a:blip r:embed="rId2"/>
          <a:stretch>
            <a:fillRect/>
          </a:stretch>
        </p:blipFill>
        <p:spPr>
          <a:xfrm>
            <a:off x="6851292" y="1853735"/>
            <a:ext cx="5058481" cy="3848637"/>
          </a:xfrm>
          <a:prstGeom prst="rect">
            <a:avLst/>
          </a:prstGeom>
        </p:spPr>
      </p:pic>
      <p:sp>
        <p:nvSpPr>
          <p:cNvPr id="5" name="Footer Placeholder 4">
            <a:extLst>
              <a:ext uri="{FF2B5EF4-FFF2-40B4-BE49-F238E27FC236}">
                <a16:creationId xmlns:a16="http://schemas.microsoft.com/office/drawing/2014/main" id="{53A47017-9CF7-49E3-A1B8-AF19CB3CA9F4}"/>
              </a:ext>
            </a:extLst>
          </p:cNvPr>
          <p:cNvSpPr>
            <a:spLocks noGrp="1"/>
          </p:cNvSpPr>
          <p:nvPr>
            <p:ph type="ftr" sz="quarter" idx="3"/>
          </p:nvPr>
        </p:nvSpPr>
        <p:spPr/>
        <p:txBody>
          <a:bodyPr/>
          <a:lstStyle/>
          <a:p>
            <a:r>
              <a:rPr lang="en-US">
                <a:latin typeface="Arial"/>
                <a:cs typeface="Arial"/>
              </a:rPr>
              <a:t>Flu vaccinations GP toolkit 2023-24</a:t>
            </a:r>
            <a:endParaRPr lang="en-US"/>
          </a:p>
        </p:txBody>
      </p:sp>
      <p:sp>
        <p:nvSpPr>
          <p:cNvPr id="6" name="TextBox 5">
            <a:extLst>
              <a:ext uri="{FF2B5EF4-FFF2-40B4-BE49-F238E27FC236}">
                <a16:creationId xmlns:a16="http://schemas.microsoft.com/office/drawing/2014/main" id="{1EB10FC0-DC2B-4E50-8B43-8D61E2A270FB}"/>
              </a:ext>
            </a:extLst>
          </p:cNvPr>
          <p:cNvSpPr txBox="1"/>
          <p:nvPr/>
        </p:nvSpPr>
        <p:spPr>
          <a:xfrm>
            <a:off x="6730999" y="6333439"/>
            <a:ext cx="5312481"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Image taken from </a:t>
            </a:r>
            <a:r>
              <a:rPr lang="en-GB" sz="1200">
                <a:latin typeface="Arial" panose="020B0604020202020204" pitchFamily="34" charset="0"/>
                <a:cs typeface="Arial" panose="020B0604020202020204" pitchFamily="34" charset="0"/>
                <a:hlinkClick r:id="rId3"/>
              </a:rPr>
              <a:t>The flu vaccination. Who should have it and why. Winter 2021 to 2022 (publishing.service.gov.uk)</a:t>
            </a: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57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FB2A-232A-4C8C-B52C-FFDC0B430048}"/>
              </a:ext>
            </a:extLst>
          </p:cNvPr>
          <p:cNvSpPr>
            <a:spLocks noGrp="1"/>
          </p:cNvSpPr>
          <p:nvPr>
            <p:ph type="title"/>
          </p:nvPr>
        </p:nvSpPr>
        <p:spPr>
          <a:xfrm>
            <a:off x="831357" y="365044"/>
            <a:ext cx="10641498" cy="611649"/>
          </a:xfrm>
        </p:spPr>
        <p:txBody>
          <a:bodyPr/>
          <a:lstStyle/>
          <a:p>
            <a:r>
              <a:rPr lang="en-GB"/>
              <a:t>The basics</a:t>
            </a:r>
          </a:p>
        </p:txBody>
      </p:sp>
      <p:sp>
        <p:nvSpPr>
          <p:cNvPr id="3" name="Content Placeholder 2">
            <a:extLst>
              <a:ext uri="{FF2B5EF4-FFF2-40B4-BE49-F238E27FC236}">
                <a16:creationId xmlns:a16="http://schemas.microsoft.com/office/drawing/2014/main" id="{39F0C71E-6395-43D2-B0D0-368C9850A192}"/>
              </a:ext>
            </a:extLst>
          </p:cNvPr>
          <p:cNvSpPr>
            <a:spLocks noGrp="1"/>
          </p:cNvSpPr>
          <p:nvPr>
            <p:ph sz="quarter" idx="10"/>
          </p:nvPr>
        </p:nvSpPr>
        <p:spPr>
          <a:xfrm>
            <a:off x="781877" y="1236077"/>
            <a:ext cx="9848022" cy="4243807"/>
          </a:xfrm>
        </p:spPr>
        <p:txBody>
          <a:bodyPr>
            <a:normAutofit/>
          </a:bodyPr>
          <a:lstStyle/>
          <a:p>
            <a:r>
              <a:rPr lang="en-GB" sz="1900" b="1"/>
              <a:t>Have a lead individual responsible for the flu programme </a:t>
            </a:r>
            <a:r>
              <a:rPr lang="en-GB" sz="1900"/>
              <a:t>– this is your flu advocate for the season</a:t>
            </a:r>
          </a:p>
          <a:p>
            <a:r>
              <a:rPr lang="en-GB" sz="1900" b="1"/>
              <a:t>Hold an up-to-date and regularly reviewed register that can identify all eligible patients </a:t>
            </a:r>
            <a:r>
              <a:rPr lang="en-GB" sz="1900"/>
              <a:t>Checking phone numbers, addresses, including newly diagnosed patients, updating pregnancy status etc before and during the season. Keep checking eligibility during the season.</a:t>
            </a:r>
          </a:p>
          <a:p>
            <a:r>
              <a:rPr lang="en-GB" sz="1900" b="1"/>
              <a:t>Ensure all eligible patients receive a personalised invitation for flu vaccination </a:t>
            </a:r>
            <a:r>
              <a:rPr lang="en-GB" sz="1900"/>
              <a:t>by letter, phone call, text or email – this is a requirement of the enhanced service specification</a:t>
            </a:r>
          </a:p>
          <a:p>
            <a:endParaRPr lang="en-GB"/>
          </a:p>
        </p:txBody>
      </p:sp>
      <p:sp>
        <p:nvSpPr>
          <p:cNvPr id="4" name="Footer Placeholder 3">
            <a:extLst>
              <a:ext uri="{FF2B5EF4-FFF2-40B4-BE49-F238E27FC236}">
                <a16:creationId xmlns:a16="http://schemas.microsoft.com/office/drawing/2014/main" id="{9D770C47-3838-4CC4-8546-EB943B108999}"/>
              </a:ext>
            </a:extLst>
          </p:cNvPr>
          <p:cNvSpPr>
            <a:spLocks noGrp="1"/>
          </p:cNvSpPr>
          <p:nvPr>
            <p:ph type="ftr" sz="quarter" idx="3"/>
          </p:nvPr>
        </p:nvSpPr>
        <p:spPr/>
        <p:txBody>
          <a:bodyPr/>
          <a:lstStyle/>
          <a:p>
            <a:r>
              <a:rPr lang="en-GB">
                <a:latin typeface="Arial"/>
                <a:cs typeface="Arial"/>
              </a:rPr>
              <a:t>Flu vaccinations GP toolkit 2023-24</a:t>
            </a:r>
            <a:endParaRPr lang="en-US"/>
          </a:p>
        </p:txBody>
      </p:sp>
      <p:pic>
        <p:nvPicPr>
          <p:cNvPr id="5" name="Picture 4">
            <a:extLst>
              <a:ext uri="{FF2B5EF4-FFF2-40B4-BE49-F238E27FC236}">
                <a16:creationId xmlns:a16="http://schemas.microsoft.com/office/drawing/2014/main" id="{E731F20C-B0CF-48D1-BBA6-E4934546E049}"/>
              </a:ext>
            </a:extLst>
          </p:cNvPr>
          <p:cNvPicPr>
            <a:picLocks noChangeAspect="1"/>
          </p:cNvPicPr>
          <p:nvPr/>
        </p:nvPicPr>
        <p:blipFill>
          <a:blip r:embed="rId2"/>
          <a:stretch>
            <a:fillRect/>
          </a:stretch>
        </p:blipFill>
        <p:spPr>
          <a:xfrm>
            <a:off x="6737383" y="4457700"/>
            <a:ext cx="5196100" cy="1875739"/>
          </a:xfrm>
          <a:prstGeom prst="rect">
            <a:avLst/>
          </a:prstGeom>
        </p:spPr>
      </p:pic>
      <p:sp>
        <p:nvSpPr>
          <p:cNvPr id="6" name="TextBox 5">
            <a:extLst>
              <a:ext uri="{FF2B5EF4-FFF2-40B4-BE49-F238E27FC236}">
                <a16:creationId xmlns:a16="http://schemas.microsoft.com/office/drawing/2014/main" id="{67995194-14D6-4855-AD7D-CA0EA8F07B78}"/>
              </a:ext>
            </a:extLst>
          </p:cNvPr>
          <p:cNvSpPr txBox="1"/>
          <p:nvPr/>
        </p:nvSpPr>
        <p:spPr>
          <a:xfrm>
            <a:off x="692812" y="3962896"/>
            <a:ext cx="5867151"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a:latin typeface="Arial"/>
                <a:cs typeface="Arial"/>
              </a:rPr>
              <a:t>If patients don’t reply or attend, ensure you have a system for recalling non-responders </a:t>
            </a:r>
            <a:r>
              <a:rPr lang="en-GB">
                <a:latin typeface="Arial"/>
                <a:cs typeface="Arial"/>
              </a:rPr>
              <a:t>remaining unvaccinated leaves these patients at risk of flu complications. Implementing a plan for practice staff to check if the patient has had their flu vaccination when speaking with them for other reasons (MECC)</a:t>
            </a: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a:latin typeface="Arial"/>
                <a:cs typeface="Arial"/>
              </a:rPr>
              <a:t>Continue to recall until you have an active decline.</a:t>
            </a:r>
          </a:p>
          <a:p>
            <a:endParaRPr lang="en-GB"/>
          </a:p>
        </p:txBody>
      </p:sp>
    </p:spTree>
    <p:extLst>
      <p:ext uri="{BB962C8B-B14F-4D97-AF65-F5344CB8AC3E}">
        <p14:creationId xmlns:p14="http://schemas.microsoft.com/office/powerpoint/2010/main" val="97558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3A94-4411-4221-8F2D-0B90656D651A}"/>
              </a:ext>
            </a:extLst>
          </p:cNvPr>
          <p:cNvSpPr>
            <a:spLocks noGrp="1"/>
          </p:cNvSpPr>
          <p:nvPr>
            <p:ph type="title"/>
          </p:nvPr>
        </p:nvSpPr>
        <p:spPr>
          <a:xfrm>
            <a:off x="771981" y="355148"/>
            <a:ext cx="10641498" cy="611649"/>
          </a:xfrm>
        </p:spPr>
        <p:txBody>
          <a:bodyPr/>
          <a:lstStyle/>
          <a:p>
            <a:r>
              <a:rPr lang="en-GB"/>
              <a:t>This year’s national ambitions</a:t>
            </a:r>
          </a:p>
        </p:txBody>
      </p:sp>
      <p:sp>
        <p:nvSpPr>
          <p:cNvPr id="4" name="Footer Placeholder 3">
            <a:extLst>
              <a:ext uri="{FF2B5EF4-FFF2-40B4-BE49-F238E27FC236}">
                <a16:creationId xmlns:a16="http://schemas.microsoft.com/office/drawing/2014/main" id="{B00EB63C-B5A0-42AB-BCBF-54C3B6EB984B}"/>
              </a:ext>
            </a:extLst>
          </p:cNvPr>
          <p:cNvSpPr>
            <a:spLocks noGrp="1"/>
          </p:cNvSpPr>
          <p:nvPr>
            <p:ph type="ftr" sz="quarter" idx="3"/>
          </p:nvPr>
        </p:nvSpPr>
        <p:spPr/>
        <p:txBody>
          <a:bodyPr/>
          <a:lstStyle/>
          <a:p>
            <a:r>
              <a:rPr lang="en-GB">
                <a:latin typeface="Arial"/>
                <a:cs typeface="Arial"/>
              </a:rPr>
              <a:t>Flu vaccinations GP toolkit 2023-24</a:t>
            </a:r>
            <a:endParaRPr lang="en-US"/>
          </a:p>
        </p:txBody>
      </p:sp>
      <p:sp>
        <p:nvSpPr>
          <p:cNvPr id="5" name="TextBox 4">
            <a:extLst>
              <a:ext uri="{FF2B5EF4-FFF2-40B4-BE49-F238E27FC236}">
                <a16:creationId xmlns:a16="http://schemas.microsoft.com/office/drawing/2014/main" id="{D99B3208-A800-4DCD-B27C-5D788BB97F19}"/>
              </a:ext>
            </a:extLst>
          </p:cNvPr>
          <p:cNvSpPr txBox="1"/>
          <p:nvPr/>
        </p:nvSpPr>
        <p:spPr>
          <a:xfrm>
            <a:off x="415636" y="1943100"/>
            <a:ext cx="3435928" cy="3785652"/>
          </a:xfrm>
          <a:prstGeom prst="rect">
            <a:avLst/>
          </a:prstGeom>
          <a:noFill/>
          <a:ln w="6350">
            <a:solidFill>
              <a:schemeClr val="tx1"/>
            </a:solidFill>
          </a:ln>
        </p:spPr>
        <p:txBody>
          <a:bodyPr wrap="square" lIns="91440" tIns="45720" rIns="91440" bIns="45720" rtlCol="0" anchor="t">
            <a:spAutoFit/>
          </a:bodyPr>
          <a:lstStyle/>
          <a:p>
            <a:endParaRPr lang="en-GB" sz="1600">
              <a:latin typeface="Arial" panose="020B0604020202020204" pitchFamily="34" charset="0"/>
              <a:cs typeface="Arial" panose="020B0604020202020204" pitchFamily="34" charset="0"/>
            </a:endParaRPr>
          </a:p>
          <a:p>
            <a:r>
              <a:rPr lang="en-GB" sz="1600">
                <a:latin typeface="Arial"/>
                <a:cs typeface="Arial"/>
              </a:rPr>
              <a:t>Systems should maximise opportunities to co-promote and co-administer (e.g.COVID-19, flu, shingles and pneumococcal)</a:t>
            </a:r>
          </a:p>
          <a:p>
            <a:endParaRPr lang="en-GB" sz="1600">
              <a:latin typeface="Arial" panose="020B0604020202020204" pitchFamily="34" charset="0"/>
              <a:cs typeface="Arial" panose="020B0604020202020204" pitchFamily="34" charset="0"/>
            </a:endParaRPr>
          </a:p>
          <a:p>
            <a:r>
              <a:rPr lang="en-GB" sz="1600">
                <a:latin typeface="Arial"/>
                <a:cs typeface="Arial"/>
              </a:rPr>
              <a:t>GPs and school providers to demonstrate 100% offer to all eligible patients</a:t>
            </a:r>
            <a:endParaRPr lang="en-GB" sz="16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p>
            <a:r>
              <a:rPr lang="en-GB" sz="1600">
                <a:latin typeface="Arial"/>
                <a:cs typeface="Arial"/>
              </a:rPr>
              <a:t>Health inequalities plan for all underserved groups and improvement in coverage in those groups who were more than 5% lower than the national average</a:t>
            </a:r>
          </a:p>
        </p:txBody>
      </p:sp>
      <p:graphicFrame>
        <p:nvGraphicFramePr>
          <p:cNvPr id="6" name="Content Placeholder 5">
            <a:extLst>
              <a:ext uri="{FF2B5EF4-FFF2-40B4-BE49-F238E27FC236}">
                <a16:creationId xmlns:a16="http://schemas.microsoft.com/office/drawing/2014/main" id="{BE99C812-7070-4259-8CE3-30B67CA0E242}"/>
              </a:ext>
            </a:extLst>
          </p:cNvPr>
          <p:cNvGraphicFramePr>
            <a:graphicFrameLocks noGrp="1"/>
          </p:cNvGraphicFramePr>
          <p:nvPr>
            <p:ph sz="quarter" idx="10"/>
            <p:extLst>
              <p:ext uri="{D42A27DB-BD31-4B8C-83A1-F6EECF244321}">
                <p14:modId xmlns:p14="http://schemas.microsoft.com/office/powerpoint/2010/main" val="1688783382"/>
              </p:ext>
            </p:extLst>
          </p:nvPr>
        </p:nvGraphicFramePr>
        <p:xfrm>
          <a:off x="4047506" y="1939636"/>
          <a:ext cx="7962888" cy="4268495"/>
        </p:xfrm>
        <a:graphic>
          <a:graphicData uri="http://schemas.openxmlformats.org/drawingml/2006/table">
            <a:tbl>
              <a:tblPr firstRow="1" bandRow="1">
                <a:tableStyleId>{5C22544A-7EE6-4342-B048-85BDC9FD1C3A}</a:tableStyleId>
              </a:tblPr>
              <a:tblGrid>
                <a:gridCol w="3758969">
                  <a:extLst>
                    <a:ext uri="{9D8B030D-6E8A-4147-A177-3AD203B41FA5}">
                      <a16:colId xmlns:a16="http://schemas.microsoft.com/office/drawing/2014/main" val="906805783"/>
                    </a:ext>
                  </a:extLst>
                </a:gridCol>
                <a:gridCol w="4203919">
                  <a:extLst>
                    <a:ext uri="{9D8B030D-6E8A-4147-A177-3AD203B41FA5}">
                      <a16:colId xmlns:a16="http://schemas.microsoft.com/office/drawing/2014/main" val="1731359580"/>
                    </a:ext>
                  </a:extLst>
                </a:gridCol>
              </a:tblGrid>
              <a:tr h="388045">
                <a:tc>
                  <a:txBody>
                    <a:bodyPr/>
                    <a:lstStyle/>
                    <a:p>
                      <a:r>
                        <a:rPr lang="en-GB" sz="1400">
                          <a:latin typeface="Arial"/>
                          <a:cs typeface="Arial"/>
                        </a:rPr>
                        <a:t>Cohorts eligible</a:t>
                      </a:r>
                    </a:p>
                  </a:txBody>
                  <a:tcPr/>
                </a:tc>
                <a:tc>
                  <a:txBody>
                    <a:bodyPr/>
                    <a:lstStyle/>
                    <a:p>
                      <a:r>
                        <a:rPr lang="en-GB" sz="1400">
                          <a:latin typeface="Arial"/>
                          <a:cs typeface="Arial"/>
                        </a:rPr>
                        <a:t>2023/24 Ambitions</a:t>
                      </a:r>
                    </a:p>
                  </a:txBody>
                  <a:tcPr/>
                </a:tc>
                <a:extLst>
                  <a:ext uri="{0D108BD9-81ED-4DB2-BD59-A6C34878D82A}">
                    <a16:rowId xmlns:a16="http://schemas.microsoft.com/office/drawing/2014/main" val="443165451"/>
                  </a:ext>
                </a:extLst>
              </a:tr>
              <a:tr h="388045">
                <a:tc>
                  <a:txBody>
                    <a:bodyPr/>
                    <a:lstStyle/>
                    <a:p>
                      <a:r>
                        <a:rPr lang="en-GB" sz="1400">
                          <a:latin typeface="Arial"/>
                          <a:cs typeface="Arial"/>
                        </a:rPr>
                        <a:t>Children aged 2-3</a:t>
                      </a:r>
                    </a:p>
                  </a:txBody>
                  <a:tcPr/>
                </a:tc>
                <a:tc>
                  <a:txBody>
                    <a:bodyPr/>
                    <a:lstStyle/>
                    <a:p>
                      <a:r>
                        <a:rPr lang="en-GB" sz="1400">
                          <a:latin typeface="Arial"/>
                          <a:cs typeface="Arial"/>
                        </a:rPr>
                        <a:t>Improved uptake from 2022-23</a:t>
                      </a:r>
                    </a:p>
                  </a:txBody>
                  <a:tcPr/>
                </a:tc>
                <a:extLst>
                  <a:ext uri="{0D108BD9-81ED-4DB2-BD59-A6C34878D82A}">
                    <a16:rowId xmlns:a16="http://schemas.microsoft.com/office/drawing/2014/main" val="4217589491"/>
                  </a:ext>
                </a:extLst>
              </a:tr>
              <a:tr h="388045">
                <a:tc>
                  <a:txBody>
                    <a:bodyPr/>
                    <a:lstStyle/>
                    <a:p>
                      <a:r>
                        <a:rPr lang="en-GB" sz="1400">
                          <a:latin typeface="Arial"/>
                          <a:cs typeface="Arial"/>
                        </a:rPr>
                        <a:t>School aged children (Reception to Year 11)</a:t>
                      </a:r>
                    </a:p>
                  </a:txBody>
                  <a:tcPr/>
                </a:tc>
                <a:tc>
                  <a:txBody>
                    <a:bodyPr/>
                    <a:lstStyle/>
                    <a:p>
                      <a:r>
                        <a:rPr lang="en-GB" sz="1400">
                          <a:latin typeface="Arial"/>
                          <a:cs typeface="Arial"/>
                        </a:rPr>
                        <a:t>Achieve and ideally exceed </a:t>
                      </a:r>
                      <a:r>
                        <a:rPr lang="en-GB" sz="1400" b="0" i="0" u="none" strike="noStrike" noProof="0">
                          <a:solidFill>
                            <a:srgbClr val="000000"/>
                          </a:solidFill>
                          <a:latin typeface="Arial"/>
                        </a:rPr>
                        <a:t>2022-23</a:t>
                      </a:r>
                      <a:r>
                        <a:rPr lang="en-GB" sz="1400">
                          <a:latin typeface="Arial"/>
                          <a:cs typeface="Arial"/>
                        </a:rPr>
                        <a:t> uptake</a:t>
                      </a:r>
                    </a:p>
                  </a:txBody>
                  <a:tcPr/>
                </a:tc>
                <a:extLst>
                  <a:ext uri="{0D108BD9-81ED-4DB2-BD59-A6C34878D82A}">
                    <a16:rowId xmlns:a16="http://schemas.microsoft.com/office/drawing/2014/main" val="401610815"/>
                  </a:ext>
                </a:extLst>
              </a:tr>
              <a:tr h="388045">
                <a:tc>
                  <a:txBody>
                    <a:bodyPr/>
                    <a:lstStyle/>
                    <a:p>
                      <a:r>
                        <a:rPr lang="en-GB" sz="1400">
                          <a:latin typeface="Arial"/>
                          <a:cs typeface="Arial"/>
                        </a:rPr>
                        <a:t>Clinical risk groups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Improved uptake from </a:t>
                      </a:r>
                      <a:r>
                        <a:rPr lang="en-GB" sz="1400" b="0" i="0" u="none" strike="noStrike" noProof="0">
                          <a:solidFill>
                            <a:srgbClr val="000000"/>
                          </a:solidFill>
                          <a:latin typeface="Arial"/>
                        </a:rPr>
                        <a:t>2022-23</a:t>
                      </a:r>
                      <a:endParaRPr lang="en-GB" sz="1400">
                        <a:latin typeface="Arial"/>
                        <a:cs typeface="Arial"/>
                      </a:endParaRPr>
                    </a:p>
                  </a:txBody>
                  <a:tcPr/>
                </a:tc>
                <a:extLst>
                  <a:ext uri="{0D108BD9-81ED-4DB2-BD59-A6C34878D82A}">
                    <a16:rowId xmlns:a16="http://schemas.microsoft.com/office/drawing/2014/main" val="1826662812"/>
                  </a:ext>
                </a:extLst>
              </a:tr>
              <a:tr h="388045">
                <a:tc>
                  <a:txBody>
                    <a:bodyPr/>
                    <a:lstStyle/>
                    <a:p>
                      <a:r>
                        <a:rPr lang="en-GB" sz="1400">
                          <a:latin typeface="Arial"/>
                          <a:cs typeface="Arial"/>
                        </a:rPr>
                        <a:t>Pregnant women or people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Improved uptake from </a:t>
                      </a:r>
                      <a:r>
                        <a:rPr lang="en-GB" sz="1400" b="0" i="0" u="none" strike="noStrike" noProof="0">
                          <a:solidFill>
                            <a:srgbClr val="000000"/>
                          </a:solidFill>
                          <a:latin typeface="Arial"/>
                        </a:rPr>
                        <a:t>2022-23</a:t>
                      </a:r>
                      <a:endParaRPr lang="en-GB" sz="1400">
                        <a:latin typeface="Arial"/>
                        <a:cs typeface="Arial"/>
                      </a:endParaRPr>
                    </a:p>
                  </a:txBody>
                  <a:tcPr/>
                </a:tc>
                <a:extLst>
                  <a:ext uri="{0D108BD9-81ED-4DB2-BD59-A6C34878D82A}">
                    <a16:rowId xmlns:a16="http://schemas.microsoft.com/office/drawing/2014/main" val="3718321726"/>
                  </a:ext>
                </a:extLst>
              </a:tr>
              <a:tr h="388045">
                <a:tc>
                  <a:txBody>
                    <a:bodyPr/>
                    <a:lstStyle/>
                    <a:p>
                      <a:r>
                        <a:rPr lang="en-GB" sz="1400">
                          <a:latin typeface="Arial"/>
                          <a:cs typeface="Arial"/>
                        </a:rPr>
                        <a:t>Aged 65 and over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Achieve and ideally exceed </a:t>
                      </a:r>
                      <a:r>
                        <a:rPr lang="en-GB" sz="1400" b="0" i="0" u="none" strike="noStrike" noProof="0">
                          <a:solidFill>
                            <a:srgbClr val="000000"/>
                          </a:solidFill>
                          <a:latin typeface="Arial"/>
                        </a:rPr>
                        <a:t>2022-23</a:t>
                      </a:r>
                      <a:r>
                        <a:rPr lang="en-GB" sz="1400">
                          <a:latin typeface="Arial"/>
                          <a:cs typeface="Arial"/>
                        </a:rPr>
                        <a:t> uptake</a:t>
                      </a:r>
                    </a:p>
                  </a:txBody>
                  <a:tcPr/>
                </a:tc>
                <a:extLst>
                  <a:ext uri="{0D108BD9-81ED-4DB2-BD59-A6C34878D82A}">
                    <a16:rowId xmlns:a16="http://schemas.microsoft.com/office/drawing/2014/main" val="4063213750"/>
                  </a:ext>
                </a:extLst>
              </a:tr>
              <a:tr h="388045">
                <a:tc>
                  <a:txBody>
                    <a:bodyPr/>
                    <a:lstStyle/>
                    <a:p>
                      <a:r>
                        <a:rPr lang="en-GB" sz="1400">
                          <a:latin typeface="Arial"/>
                          <a:cs typeface="Arial"/>
                        </a:rPr>
                        <a:t>Care home residents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Arial"/>
                          <a:cs typeface="Arial"/>
                        </a:rPr>
                        <a:t>Achieve and ideally exceed </a:t>
                      </a:r>
                      <a:r>
                        <a:rPr lang="en-GB" sz="1400" b="0" i="0" u="none" strike="noStrike" noProof="0">
                          <a:solidFill>
                            <a:srgbClr val="000000"/>
                          </a:solidFill>
                          <a:latin typeface="Arial"/>
                        </a:rPr>
                        <a:t>2022-23 </a:t>
                      </a:r>
                      <a:r>
                        <a:rPr lang="en-GB" sz="1400">
                          <a:latin typeface="Arial"/>
                          <a:cs typeface="Arial"/>
                        </a:rPr>
                        <a:t>uptake</a:t>
                      </a:r>
                    </a:p>
                  </a:txBody>
                  <a:tcPr/>
                </a:tc>
                <a:extLst>
                  <a:ext uri="{0D108BD9-81ED-4DB2-BD59-A6C34878D82A}">
                    <a16:rowId xmlns:a16="http://schemas.microsoft.com/office/drawing/2014/main" val="2085457673"/>
                  </a:ext>
                </a:extLst>
              </a:tr>
              <a:tr h="388045">
                <a:tc>
                  <a:txBody>
                    <a:bodyPr/>
                    <a:lstStyle/>
                    <a:p>
                      <a:r>
                        <a:rPr lang="en-GB" sz="1400">
                          <a:latin typeface="Arial"/>
                          <a:cs typeface="Arial"/>
                        </a:rPr>
                        <a:t>Carers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Arial"/>
                          <a:cs typeface="Arial"/>
                        </a:rPr>
                        <a:t>Achieve and ideally exceed </a:t>
                      </a:r>
                      <a:r>
                        <a:rPr lang="en-GB" sz="1400" b="0" i="0" u="none" strike="noStrike" noProof="0">
                          <a:solidFill>
                            <a:srgbClr val="000000"/>
                          </a:solidFill>
                          <a:latin typeface="Arial"/>
                        </a:rPr>
                        <a:t>2022-23</a:t>
                      </a:r>
                      <a:r>
                        <a:rPr lang="en-GB" sz="1400">
                          <a:latin typeface="Arial"/>
                          <a:cs typeface="Arial"/>
                        </a:rPr>
                        <a:t> uptake</a:t>
                      </a:r>
                    </a:p>
                  </a:txBody>
                  <a:tcPr/>
                </a:tc>
                <a:extLst>
                  <a:ext uri="{0D108BD9-81ED-4DB2-BD59-A6C34878D82A}">
                    <a16:rowId xmlns:a16="http://schemas.microsoft.com/office/drawing/2014/main" val="1002043227"/>
                  </a:ext>
                </a:extLst>
              </a:tr>
              <a:tr h="388045">
                <a:tc>
                  <a:txBody>
                    <a:bodyPr/>
                    <a:lstStyle/>
                    <a:p>
                      <a:r>
                        <a:rPr lang="en-GB" sz="1400">
                          <a:latin typeface="Arial"/>
                          <a:cs typeface="Arial"/>
                        </a:rPr>
                        <a:t>Close contacts of immunocompromised </a:t>
                      </a:r>
                      <a:endParaRPr lang="en-GB" sz="1400">
                        <a:latin typeface="Arial" panose="020B0604020202020204" pitchFamily="34" charset="0"/>
                        <a:cs typeface="Arial" panose="020B0604020202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Arial"/>
                          <a:cs typeface="Arial"/>
                        </a:rPr>
                        <a:t>Achieve and ideally exceed </a:t>
                      </a:r>
                      <a:r>
                        <a:rPr lang="en-GB" sz="1400" b="0" i="0" u="none" strike="noStrike" noProof="0">
                          <a:solidFill>
                            <a:srgbClr val="000000"/>
                          </a:solidFill>
                          <a:latin typeface="Arial"/>
                        </a:rPr>
                        <a:t>2022-23</a:t>
                      </a:r>
                      <a:r>
                        <a:rPr lang="en-GB" sz="1400">
                          <a:latin typeface="Arial"/>
                          <a:cs typeface="Arial"/>
                        </a:rPr>
                        <a:t> uptake</a:t>
                      </a:r>
                    </a:p>
                  </a:txBody>
                  <a:tcPr/>
                </a:tc>
                <a:extLst>
                  <a:ext uri="{0D108BD9-81ED-4DB2-BD59-A6C34878D82A}">
                    <a16:rowId xmlns:a16="http://schemas.microsoft.com/office/drawing/2014/main" val="1561726920"/>
                  </a:ext>
                </a:extLst>
              </a:tr>
              <a:tr h="388045">
                <a:tc>
                  <a:txBody>
                    <a:bodyPr/>
                    <a:lstStyle/>
                    <a:p>
                      <a:r>
                        <a:rPr lang="en-GB" sz="1400">
                          <a:latin typeface="Arial"/>
                          <a:cs typeface="Arial"/>
                        </a:rPr>
                        <a:t>FHCW without employer led OH schemes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Achieve and ideally exceed </a:t>
                      </a:r>
                      <a:r>
                        <a:rPr lang="en-GB" sz="1400" b="0" i="0" u="none" strike="noStrike" noProof="0">
                          <a:solidFill>
                            <a:srgbClr val="000000"/>
                          </a:solidFill>
                          <a:latin typeface="Arial"/>
                        </a:rPr>
                        <a:t>2022-23</a:t>
                      </a:r>
                      <a:r>
                        <a:rPr lang="en-GB" sz="1400">
                          <a:latin typeface="Arial"/>
                          <a:cs typeface="Arial"/>
                        </a:rPr>
                        <a:t> uptake</a:t>
                      </a:r>
                    </a:p>
                  </a:txBody>
                  <a:tcPr/>
                </a:tc>
                <a:extLst>
                  <a:ext uri="{0D108BD9-81ED-4DB2-BD59-A6C34878D82A}">
                    <a16:rowId xmlns:a16="http://schemas.microsoft.com/office/drawing/2014/main" val="4005579996"/>
                  </a:ext>
                </a:extLst>
              </a:tr>
              <a:tr h="388045">
                <a:tc>
                  <a:txBody>
                    <a:bodyPr/>
                    <a:lstStyle/>
                    <a:p>
                      <a:r>
                        <a:rPr lang="en-GB" sz="1400" i="1">
                          <a:latin typeface="Arial"/>
                          <a:cs typeface="Arial"/>
                        </a:rPr>
                        <a:t>FHCW (though OH) – including primary care</a:t>
                      </a:r>
                    </a:p>
                  </a:txBody>
                  <a:tcPr/>
                </a:tc>
                <a:tc>
                  <a:txBody>
                    <a:bodyPr/>
                    <a:lstStyle/>
                    <a:p>
                      <a:r>
                        <a:rPr lang="en-GB" sz="1400">
                          <a:latin typeface="Arial"/>
                          <a:cs typeface="Arial"/>
                        </a:rPr>
                        <a:t>Between 70% and 90% of staff</a:t>
                      </a:r>
                    </a:p>
                  </a:txBody>
                  <a:tcPr/>
                </a:tc>
                <a:extLst>
                  <a:ext uri="{0D108BD9-81ED-4DB2-BD59-A6C34878D82A}">
                    <a16:rowId xmlns:a16="http://schemas.microsoft.com/office/drawing/2014/main" val="1879610588"/>
                  </a:ext>
                </a:extLst>
              </a:tr>
            </a:tbl>
          </a:graphicData>
        </a:graphic>
      </p:graphicFrame>
    </p:spTree>
    <p:extLst>
      <p:ext uri="{BB962C8B-B14F-4D97-AF65-F5344CB8AC3E}">
        <p14:creationId xmlns:p14="http://schemas.microsoft.com/office/powerpoint/2010/main" val="350302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F1B-B74E-442A-BBA6-83F402830966}"/>
              </a:ext>
            </a:extLst>
          </p:cNvPr>
          <p:cNvSpPr>
            <a:spLocks noGrp="1"/>
          </p:cNvSpPr>
          <p:nvPr>
            <p:ph type="title"/>
          </p:nvPr>
        </p:nvSpPr>
        <p:spPr>
          <a:xfrm>
            <a:off x="930319" y="345252"/>
            <a:ext cx="10641498" cy="611649"/>
          </a:xfrm>
        </p:spPr>
        <p:txBody>
          <a:bodyPr/>
          <a:lstStyle/>
          <a:p>
            <a:r>
              <a:rPr lang="en-GB"/>
              <a:t>Reviewing last season</a:t>
            </a:r>
          </a:p>
        </p:txBody>
      </p:sp>
      <p:sp>
        <p:nvSpPr>
          <p:cNvPr id="3" name="Content Placeholder 2">
            <a:extLst>
              <a:ext uri="{FF2B5EF4-FFF2-40B4-BE49-F238E27FC236}">
                <a16:creationId xmlns:a16="http://schemas.microsoft.com/office/drawing/2014/main" id="{3E3C0B2E-9266-4E01-A93F-F215A170C452}"/>
              </a:ext>
            </a:extLst>
          </p:cNvPr>
          <p:cNvSpPr>
            <a:spLocks noGrp="1"/>
          </p:cNvSpPr>
          <p:nvPr>
            <p:ph sz="quarter" idx="10"/>
          </p:nvPr>
        </p:nvSpPr>
        <p:spPr>
          <a:xfrm>
            <a:off x="781878" y="1649628"/>
            <a:ext cx="10641498" cy="4683811"/>
          </a:xfrm>
        </p:spPr>
        <p:txBody>
          <a:bodyPr vert="horz" lIns="91440" tIns="45720" rIns="91440" bIns="45720" rtlCol="0" anchor="t">
            <a:normAutofit lnSpcReduction="10000"/>
          </a:bodyPr>
          <a:lstStyle/>
          <a:p>
            <a:r>
              <a:rPr lang="en-GB" b="1">
                <a:latin typeface="Arial"/>
                <a:cs typeface="Arial"/>
              </a:rPr>
              <a:t>Check your uptake figures </a:t>
            </a:r>
            <a:r>
              <a:rPr lang="en-GB">
                <a:latin typeface="Arial"/>
                <a:cs typeface="Arial"/>
              </a:rPr>
              <a:t>on </a:t>
            </a:r>
            <a:r>
              <a:rPr lang="en-GB" err="1">
                <a:latin typeface="Arial"/>
                <a:cs typeface="Arial"/>
              </a:rPr>
              <a:t>Immform</a:t>
            </a:r>
            <a:r>
              <a:rPr lang="en-GB">
                <a:latin typeface="Arial"/>
                <a:cs typeface="Arial"/>
              </a:rPr>
              <a:t> or through your practice system to see how you did last year.</a:t>
            </a:r>
          </a:p>
          <a:p>
            <a:r>
              <a:rPr lang="en-GB" b="1">
                <a:latin typeface="Arial"/>
                <a:cs typeface="Arial"/>
              </a:rPr>
              <a:t>Identify what went well and where you could improve </a:t>
            </a:r>
            <a:r>
              <a:rPr lang="en-GB">
                <a:latin typeface="Arial"/>
                <a:cs typeface="Arial"/>
              </a:rPr>
              <a:t>– did clinics work or were appointments better?</a:t>
            </a:r>
          </a:p>
          <a:p>
            <a:r>
              <a:rPr lang="en-GB" b="1">
                <a:latin typeface="Arial"/>
                <a:cs typeface="Arial"/>
              </a:rPr>
              <a:t>Set a higher goal for uptake </a:t>
            </a:r>
            <a:r>
              <a:rPr lang="en-GB">
                <a:latin typeface="Arial"/>
                <a:cs typeface="Arial"/>
              </a:rPr>
              <a:t>than you achieved in the previous season. </a:t>
            </a:r>
            <a:endParaRPr lang="en-GB"/>
          </a:p>
          <a:p>
            <a:r>
              <a:rPr lang="en-GB" b="1">
                <a:latin typeface="Arial"/>
                <a:cs typeface="Arial"/>
              </a:rPr>
              <a:t>Unvaccinated eligible patients are at risk of the complications of flu </a:t>
            </a:r>
            <a:r>
              <a:rPr lang="en-GB">
                <a:latin typeface="Arial"/>
                <a:cs typeface="Arial"/>
              </a:rPr>
              <a:t>– challenge yourself to identify these patients and to make personalised vaccination offers.</a:t>
            </a:r>
          </a:p>
          <a:p>
            <a:r>
              <a:rPr lang="en-GB" b="1">
                <a:latin typeface="Arial"/>
                <a:cs typeface="Arial"/>
              </a:rPr>
              <a:t>Think about your patients who </a:t>
            </a:r>
            <a:r>
              <a:rPr lang="en-GB" b="1" i="1">
                <a:latin typeface="Arial"/>
                <a:cs typeface="Arial"/>
              </a:rPr>
              <a:t>didn’t </a:t>
            </a:r>
            <a:r>
              <a:rPr lang="en-GB" b="1">
                <a:latin typeface="Arial"/>
                <a:cs typeface="Arial"/>
              </a:rPr>
              <a:t>attend or respond </a:t>
            </a:r>
            <a:r>
              <a:rPr lang="en-GB">
                <a:latin typeface="Arial"/>
                <a:cs typeface="Arial"/>
              </a:rPr>
              <a:t>– is vaccination accessible, e.g. can clinic times be adapted for patients to attend before or after work, weekends and evenings? What do they need to enable them to attend?</a:t>
            </a:r>
          </a:p>
          <a:p>
            <a:r>
              <a:rPr lang="en-GB" b="1">
                <a:latin typeface="Arial"/>
                <a:cs typeface="Arial"/>
              </a:rPr>
              <a:t>How did you talk to patients about their risk of flu? </a:t>
            </a:r>
            <a:r>
              <a:rPr lang="en-GB">
                <a:latin typeface="Arial"/>
                <a:cs typeface="Arial"/>
              </a:rPr>
              <a:t>How else could you get the message about risk across and the benefits of vaccination?</a:t>
            </a:r>
          </a:p>
          <a:p>
            <a:r>
              <a:rPr lang="en-GB" b="1">
                <a:latin typeface="Arial"/>
                <a:cs typeface="Arial"/>
              </a:rPr>
              <a:t>What was your uptake in the individual ‘at risk’ groups? </a:t>
            </a:r>
            <a:r>
              <a:rPr lang="en-GB">
                <a:latin typeface="Arial"/>
                <a:cs typeface="Arial"/>
              </a:rPr>
              <a:t>E.g. patients with chronic respiratory disease, chronic heart disease, COPD etc. Could you pay special attention to making invitations to those groups with the lowest uptake?</a:t>
            </a:r>
          </a:p>
          <a:p>
            <a:r>
              <a:rPr lang="en-GB" b="1">
                <a:latin typeface="Arial"/>
                <a:cs typeface="Arial"/>
              </a:rPr>
              <a:t>Think about your patients who are most at risk and how to encourage their uptake.</a:t>
            </a:r>
            <a:endParaRPr lang="en-GB">
              <a:latin typeface="Arial"/>
              <a:cs typeface="Arial"/>
            </a:endParaRPr>
          </a:p>
          <a:p>
            <a:endParaRPr lang="en-GB"/>
          </a:p>
          <a:p>
            <a:endParaRPr lang="en-GB"/>
          </a:p>
        </p:txBody>
      </p:sp>
      <p:sp>
        <p:nvSpPr>
          <p:cNvPr id="4" name="Footer Placeholder 3">
            <a:extLst>
              <a:ext uri="{FF2B5EF4-FFF2-40B4-BE49-F238E27FC236}">
                <a16:creationId xmlns:a16="http://schemas.microsoft.com/office/drawing/2014/main" id="{75B1C3B0-0E9C-4B64-9F96-153C0A3656B2}"/>
              </a:ext>
            </a:extLst>
          </p:cNvPr>
          <p:cNvSpPr>
            <a:spLocks noGrp="1"/>
          </p:cNvSpPr>
          <p:nvPr>
            <p:ph type="ftr" sz="quarter" idx="3"/>
          </p:nvPr>
        </p:nvSpPr>
        <p:spPr/>
        <p:txBody>
          <a:bodyPr/>
          <a:lstStyle/>
          <a:p>
            <a:r>
              <a:rPr lang="en-GB">
                <a:latin typeface="Arial"/>
                <a:cs typeface="Arial"/>
              </a:rPr>
              <a:t>Flu vaccinations GP toolkit 2023-24</a:t>
            </a:r>
            <a:endParaRPr lang="en-US"/>
          </a:p>
        </p:txBody>
      </p:sp>
    </p:spTree>
    <p:extLst>
      <p:ext uri="{BB962C8B-B14F-4D97-AF65-F5344CB8AC3E}">
        <p14:creationId xmlns:p14="http://schemas.microsoft.com/office/powerpoint/2010/main" val="74279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E913-E9CF-4026-9577-70FD768E79E5}"/>
              </a:ext>
            </a:extLst>
          </p:cNvPr>
          <p:cNvSpPr>
            <a:spLocks noGrp="1"/>
          </p:cNvSpPr>
          <p:nvPr>
            <p:ph type="title"/>
          </p:nvPr>
        </p:nvSpPr>
        <p:spPr>
          <a:xfrm>
            <a:off x="909152" y="365044"/>
            <a:ext cx="10641498" cy="611649"/>
          </a:xfrm>
        </p:spPr>
        <p:txBody>
          <a:bodyPr>
            <a:normAutofit fontScale="90000"/>
          </a:bodyPr>
          <a:lstStyle/>
          <a:p>
            <a:r>
              <a:rPr lang="en-GB"/>
              <a:t>South West priorities</a:t>
            </a:r>
            <a:br>
              <a:rPr lang="en-GB"/>
            </a:br>
            <a:endParaRPr lang="en-GB"/>
          </a:p>
        </p:txBody>
      </p:sp>
      <p:sp>
        <p:nvSpPr>
          <p:cNvPr id="4" name="Footer Placeholder 3">
            <a:extLst>
              <a:ext uri="{FF2B5EF4-FFF2-40B4-BE49-F238E27FC236}">
                <a16:creationId xmlns:a16="http://schemas.microsoft.com/office/drawing/2014/main" id="{67C6C90F-8F5C-4E2D-80EC-C4DA1A6DBFB2}"/>
              </a:ext>
            </a:extLst>
          </p:cNvPr>
          <p:cNvSpPr>
            <a:spLocks noGrp="1"/>
          </p:cNvSpPr>
          <p:nvPr>
            <p:ph type="ftr" sz="quarter" idx="3"/>
          </p:nvPr>
        </p:nvSpPr>
        <p:spPr/>
        <p:txBody>
          <a:bodyPr/>
          <a:lstStyle/>
          <a:p>
            <a:r>
              <a:rPr lang="en-GB">
                <a:latin typeface="Arial"/>
                <a:cs typeface="Arial"/>
              </a:rPr>
              <a:t>Flu vaccinations GP toolkit 2023-24</a:t>
            </a:r>
            <a:endParaRPr lang="en-US"/>
          </a:p>
        </p:txBody>
      </p:sp>
      <p:sp>
        <p:nvSpPr>
          <p:cNvPr id="10" name="TextBox 9">
            <a:extLst>
              <a:ext uri="{FF2B5EF4-FFF2-40B4-BE49-F238E27FC236}">
                <a16:creationId xmlns:a16="http://schemas.microsoft.com/office/drawing/2014/main" id="{5760028C-2B4D-B8C3-81FE-31B82B95B4B1}"/>
              </a:ext>
            </a:extLst>
          </p:cNvPr>
          <p:cNvSpPr txBox="1"/>
          <p:nvPr/>
        </p:nvSpPr>
        <p:spPr>
          <a:xfrm>
            <a:off x="391584" y="899583"/>
            <a:ext cx="11590866"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National flu letter priorities:</a:t>
            </a:r>
          </a:p>
          <a:p>
            <a:endParaRPr lang="en-US" sz="1200">
              <a:cs typeface="Calibri"/>
            </a:endParaRPr>
          </a:p>
          <a:p>
            <a:r>
              <a:rPr lang="en-US" sz="1600">
                <a:cs typeface="Calibri"/>
              </a:rPr>
              <a:t>•100% offer to eligible groups</a:t>
            </a:r>
          </a:p>
          <a:p>
            <a:r>
              <a:rPr lang="en-US" sz="1600">
                <a:cs typeface="Calibri"/>
              </a:rPr>
              <a:t>•</a:t>
            </a:r>
            <a:r>
              <a:rPr lang="en-US" sz="1600">
                <a:ea typeface="+mn-lt"/>
                <a:cs typeface="+mn-lt"/>
              </a:rPr>
              <a:t>Flu vaccinations for 2-3-year-olds and children in clinical risk groups must start from 1 September 2023 or as early as possible after the vaccine becomes available. This group must be </a:t>
            </a:r>
            <a:r>
              <a:rPr lang="en-US" sz="1600" err="1">
                <a:ea typeface="+mn-lt"/>
                <a:cs typeface="+mn-lt"/>
              </a:rPr>
              <a:t>prioritised</a:t>
            </a:r>
            <a:r>
              <a:rPr lang="en-US" sz="1600">
                <a:ea typeface="+mn-lt"/>
                <a:cs typeface="+mn-lt"/>
              </a:rPr>
              <a:t> early in the season to reduce transmission and ensure minimal impact on routine </a:t>
            </a:r>
            <a:r>
              <a:rPr lang="en-US" sz="1600" err="1">
                <a:ea typeface="+mn-lt"/>
                <a:cs typeface="+mn-lt"/>
              </a:rPr>
              <a:t>immunisations</a:t>
            </a:r>
            <a:r>
              <a:rPr lang="en-US" sz="1600">
                <a:ea typeface="+mn-lt"/>
                <a:cs typeface="+mn-lt"/>
              </a:rPr>
              <a:t> in the new year.</a:t>
            </a:r>
            <a:endParaRPr lang="en-US" sz="1600"/>
          </a:p>
          <a:p>
            <a:endParaRPr lang="en-US">
              <a:cs typeface="Calibri"/>
            </a:endParaRPr>
          </a:p>
          <a:p>
            <a:r>
              <a:rPr lang="en-US" b="1">
                <a:cs typeface="Calibri"/>
              </a:rPr>
              <a:t>Regional flu priorities:</a:t>
            </a:r>
          </a:p>
          <a:p>
            <a:endParaRPr lang="en-US" sz="1200">
              <a:cs typeface="Calibri"/>
            </a:endParaRPr>
          </a:p>
          <a:p>
            <a:r>
              <a:rPr lang="en-US" sz="1600">
                <a:cs typeface="Calibri"/>
              </a:rPr>
              <a:t>•At risk groups: Focus on chronic liver disease, immunosuppression and chronic neurological disease </a:t>
            </a:r>
          </a:p>
          <a:p>
            <a:r>
              <a:rPr lang="en-US" sz="1600">
                <a:cs typeface="Calibri"/>
              </a:rPr>
              <a:t>•2 and 3 year olds</a:t>
            </a:r>
          </a:p>
          <a:p>
            <a:r>
              <a:rPr lang="en-US" sz="1600">
                <a:cs typeface="Calibri"/>
              </a:rPr>
              <a:t>•Eligible school aged children in clinical risk groups at GP Practices</a:t>
            </a:r>
          </a:p>
          <a:p>
            <a:r>
              <a:rPr lang="en-US" sz="1600">
                <a:cs typeface="Calibri"/>
              </a:rPr>
              <a:t>•School aged children (focus on primaries). </a:t>
            </a:r>
          </a:p>
          <a:p>
            <a:r>
              <a:rPr lang="en-US" sz="1600">
                <a:cs typeface="Calibri"/>
              </a:rPr>
              <a:t>•Pregnant women and people</a:t>
            </a:r>
          </a:p>
          <a:p>
            <a:r>
              <a:rPr lang="en-US" sz="1600">
                <a:cs typeface="Calibri"/>
              </a:rPr>
              <a:t>•Improving uptake in most deprived areas and ethnic minorities, especially in black communities</a:t>
            </a:r>
          </a:p>
          <a:p>
            <a:r>
              <a:rPr lang="en-US" sz="1600">
                <a:cs typeface="Calibri"/>
              </a:rPr>
              <a:t>•Co-administration. National flu letter refers to co-administration with shingles, pertussis, or pneumococcal, </a:t>
            </a:r>
          </a:p>
          <a:p>
            <a:r>
              <a:rPr lang="en-US" sz="1600">
                <a:cs typeface="Calibri"/>
              </a:rPr>
              <a:t>awaiting further guidance on co-administration with COVID-19</a:t>
            </a:r>
            <a:endParaRPr lang="en-US"/>
          </a:p>
          <a:p>
            <a:r>
              <a:rPr lang="en-US" sz="1600">
                <a:cs typeface="Calibri"/>
              </a:rPr>
              <a:t>•Deliver operational plan priorities</a:t>
            </a:r>
            <a:endParaRPr lang="en-US" sz="2000">
              <a:cs typeface="Calibri" panose="020F0502020204030204"/>
            </a:endParaRPr>
          </a:p>
          <a:p>
            <a:endParaRPr lang="en-US">
              <a:cs typeface="Calibri"/>
            </a:endParaRPr>
          </a:p>
          <a:p>
            <a:r>
              <a:rPr lang="en-US" b="1">
                <a:cs typeface="Calibri"/>
              </a:rPr>
              <a:t>System priorities: </a:t>
            </a:r>
          </a:p>
          <a:p>
            <a:endParaRPr lang="en-US" sz="1200" b="1">
              <a:cs typeface="Calibri"/>
            </a:endParaRPr>
          </a:p>
          <a:p>
            <a:r>
              <a:rPr lang="en-US">
                <a:cs typeface="Calibri"/>
              </a:rPr>
              <a:t>•</a:t>
            </a:r>
            <a:r>
              <a:rPr lang="en-US" sz="1600">
                <a:cs typeface="Calibri"/>
              </a:rPr>
              <a:t>Frontline healthcare workers</a:t>
            </a:r>
            <a:endParaRPr lang="en-US" sz="1600"/>
          </a:p>
          <a:p>
            <a:pPr algn="l"/>
            <a:endParaRPr lang="en-US">
              <a:cs typeface="Calibri"/>
            </a:endParaRPr>
          </a:p>
        </p:txBody>
      </p:sp>
    </p:spTree>
    <p:extLst>
      <p:ext uri="{BB962C8B-B14F-4D97-AF65-F5344CB8AC3E}">
        <p14:creationId xmlns:p14="http://schemas.microsoft.com/office/powerpoint/2010/main" val="168221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3DD7-75C0-4B29-9DEF-86BE11D50EFC}"/>
              </a:ext>
            </a:extLst>
          </p:cNvPr>
          <p:cNvSpPr>
            <a:spLocks noGrp="1"/>
          </p:cNvSpPr>
          <p:nvPr>
            <p:ph type="title"/>
          </p:nvPr>
        </p:nvSpPr>
        <p:spPr>
          <a:xfrm>
            <a:off x="771981" y="355148"/>
            <a:ext cx="10641498" cy="611649"/>
          </a:xfrm>
        </p:spPr>
        <p:txBody>
          <a:bodyPr/>
          <a:lstStyle/>
          <a:p>
            <a:r>
              <a:rPr lang="en-GB"/>
              <a:t>Involving all practice staff</a:t>
            </a:r>
          </a:p>
        </p:txBody>
      </p:sp>
      <p:sp>
        <p:nvSpPr>
          <p:cNvPr id="3" name="Content Placeholder 2">
            <a:extLst>
              <a:ext uri="{FF2B5EF4-FFF2-40B4-BE49-F238E27FC236}">
                <a16:creationId xmlns:a16="http://schemas.microsoft.com/office/drawing/2014/main" id="{8F2371BC-1310-4239-AAF3-56E0448011ED}"/>
              </a:ext>
            </a:extLst>
          </p:cNvPr>
          <p:cNvSpPr>
            <a:spLocks noGrp="1"/>
          </p:cNvSpPr>
          <p:nvPr>
            <p:ph sz="quarter" idx="10"/>
          </p:nvPr>
        </p:nvSpPr>
        <p:spPr>
          <a:xfrm>
            <a:off x="3549404" y="2070022"/>
            <a:ext cx="8012872" cy="3956049"/>
          </a:xfrm>
        </p:spPr>
        <p:txBody>
          <a:bodyPr vert="horz" lIns="91440" tIns="45720" rIns="91440" bIns="45720" rtlCol="0" anchor="t">
            <a:normAutofit lnSpcReduction="10000"/>
          </a:bodyPr>
          <a:lstStyle/>
          <a:p>
            <a:r>
              <a:rPr lang="en-GB" sz="1900">
                <a:latin typeface="Arial"/>
                <a:cs typeface="Arial"/>
              </a:rPr>
              <a:t>Your staff are key to a successful flu programme.</a:t>
            </a:r>
          </a:p>
          <a:p>
            <a:r>
              <a:rPr lang="en-GB" sz="1900">
                <a:latin typeface="Arial"/>
                <a:cs typeface="Arial"/>
              </a:rPr>
              <a:t>Make sure </a:t>
            </a:r>
            <a:r>
              <a:rPr lang="en-GB" sz="1900" b="1">
                <a:latin typeface="Arial"/>
                <a:cs typeface="Arial"/>
              </a:rPr>
              <a:t>all </a:t>
            </a:r>
            <a:r>
              <a:rPr lang="en-GB" sz="1900">
                <a:latin typeface="Arial"/>
                <a:cs typeface="Arial"/>
              </a:rPr>
              <a:t>staff in </a:t>
            </a:r>
            <a:r>
              <a:rPr lang="en-GB" sz="1900" b="1">
                <a:latin typeface="Arial"/>
                <a:cs typeface="Arial"/>
              </a:rPr>
              <a:t>all </a:t>
            </a:r>
            <a:r>
              <a:rPr lang="en-GB" sz="1900">
                <a:latin typeface="Arial"/>
                <a:cs typeface="Arial"/>
              </a:rPr>
              <a:t>roles understand the importance of the flu programme and the impact that flu can have on vulnerable patients.</a:t>
            </a:r>
          </a:p>
          <a:p>
            <a:r>
              <a:rPr lang="en-GB" sz="1900">
                <a:latin typeface="Arial"/>
                <a:cs typeface="Arial"/>
              </a:rPr>
              <a:t>All staff should be advocates for flu vaccination.</a:t>
            </a:r>
          </a:p>
          <a:p>
            <a:r>
              <a:rPr lang="en-GB" sz="1900">
                <a:latin typeface="Arial"/>
                <a:cs typeface="Arial"/>
              </a:rPr>
              <a:t>Make sure non-clinical staff know where they can signpost patients for more information in the practice.</a:t>
            </a:r>
          </a:p>
          <a:p>
            <a:r>
              <a:rPr lang="en-GB" sz="1900">
                <a:latin typeface="Arial"/>
                <a:cs typeface="Arial"/>
              </a:rPr>
              <a:t>Take every opportunity to discuss vaccination with patients.  Think about your MECC offer and how this can be fully incorporated.</a:t>
            </a:r>
          </a:p>
          <a:p>
            <a:r>
              <a:rPr lang="en-GB" sz="1900">
                <a:latin typeface="Arial"/>
                <a:cs typeface="Arial"/>
              </a:rPr>
              <a:t>Ensure your staff are offered vaccination.</a:t>
            </a:r>
          </a:p>
          <a:p>
            <a:r>
              <a:rPr lang="en-GB" sz="1900">
                <a:latin typeface="Arial"/>
                <a:cs typeface="Arial"/>
              </a:rPr>
              <a:t>Keep staff enthused during the season – consider an incentive promoting staff competition.</a:t>
            </a:r>
          </a:p>
          <a:p>
            <a:r>
              <a:rPr lang="en-GB" sz="1900">
                <a:latin typeface="Arial"/>
                <a:cs typeface="Arial"/>
              </a:rPr>
              <a:t>Utilising resources such as posters and leaflets around the practice.</a:t>
            </a:r>
          </a:p>
          <a:p>
            <a:endParaRPr lang="en-GB"/>
          </a:p>
        </p:txBody>
      </p:sp>
      <p:sp>
        <p:nvSpPr>
          <p:cNvPr id="4" name="Footer Placeholder 3">
            <a:extLst>
              <a:ext uri="{FF2B5EF4-FFF2-40B4-BE49-F238E27FC236}">
                <a16:creationId xmlns:a16="http://schemas.microsoft.com/office/drawing/2014/main" id="{244ED1F5-D666-4B5D-AACB-EF0A4390C1C5}"/>
              </a:ext>
            </a:extLst>
          </p:cNvPr>
          <p:cNvSpPr>
            <a:spLocks noGrp="1"/>
          </p:cNvSpPr>
          <p:nvPr>
            <p:ph type="ftr" sz="quarter" idx="3"/>
          </p:nvPr>
        </p:nvSpPr>
        <p:spPr/>
        <p:txBody>
          <a:bodyPr/>
          <a:lstStyle/>
          <a:p>
            <a:r>
              <a:rPr lang="en-GB">
                <a:latin typeface="Arial"/>
                <a:cs typeface="Arial"/>
              </a:rPr>
              <a:t>Flu vaccinations GP toolkit 2023-24</a:t>
            </a:r>
            <a:endParaRPr lang="en-US"/>
          </a:p>
        </p:txBody>
      </p:sp>
      <p:pic>
        <p:nvPicPr>
          <p:cNvPr id="11" name="Picture 10">
            <a:extLst>
              <a:ext uri="{FF2B5EF4-FFF2-40B4-BE49-F238E27FC236}">
                <a16:creationId xmlns:a16="http://schemas.microsoft.com/office/drawing/2014/main" id="{7D5AC7A0-6E73-4EB2-99AA-8B8E9ABFAFDE}"/>
              </a:ext>
            </a:extLst>
          </p:cNvPr>
          <p:cNvPicPr>
            <a:picLocks noChangeAspect="1"/>
          </p:cNvPicPr>
          <p:nvPr/>
        </p:nvPicPr>
        <p:blipFill>
          <a:blip r:embed="rId2"/>
          <a:stretch>
            <a:fillRect/>
          </a:stretch>
        </p:blipFill>
        <p:spPr>
          <a:xfrm>
            <a:off x="429215" y="2068721"/>
            <a:ext cx="2680750" cy="3112872"/>
          </a:xfrm>
          <a:prstGeom prst="rect">
            <a:avLst/>
          </a:prstGeom>
        </p:spPr>
      </p:pic>
    </p:spTree>
    <p:extLst>
      <p:ext uri="{BB962C8B-B14F-4D97-AF65-F5344CB8AC3E}">
        <p14:creationId xmlns:p14="http://schemas.microsoft.com/office/powerpoint/2010/main" val="317382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29CA-6EF8-4F53-A568-5899ED58D642}"/>
              </a:ext>
            </a:extLst>
          </p:cNvPr>
          <p:cNvSpPr>
            <a:spLocks noGrp="1"/>
          </p:cNvSpPr>
          <p:nvPr>
            <p:ph type="title"/>
          </p:nvPr>
        </p:nvSpPr>
        <p:spPr>
          <a:xfrm>
            <a:off x="841254" y="335356"/>
            <a:ext cx="10641498" cy="611649"/>
          </a:xfrm>
        </p:spPr>
        <p:txBody>
          <a:bodyPr/>
          <a:lstStyle/>
          <a:p>
            <a:r>
              <a:rPr lang="en-GB"/>
              <a:t>Pre-season checklist</a:t>
            </a:r>
          </a:p>
        </p:txBody>
      </p:sp>
      <p:sp>
        <p:nvSpPr>
          <p:cNvPr id="3" name="Content Placeholder 2">
            <a:extLst>
              <a:ext uri="{FF2B5EF4-FFF2-40B4-BE49-F238E27FC236}">
                <a16:creationId xmlns:a16="http://schemas.microsoft.com/office/drawing/2014/main" id="{E5A922DE-39AD-4069-96F8-A9503473C5FE}"/>
              </a:ext>
            </a:extLst>
          </p:cNvPr>
          <p:cNvSpPr>
            <a:spLocks noGrp="1"/>
          </p:cNvSpPr>
          <p:nvPr>
            <p:ph sz="quarter" idx="10"/>
          </p:nvPr>
        </p:nvSpPr>
        <p:spPr>
          <a:xfrm>
            <a:off x="2087419" y="1770284"/>
            <a:ext cx="10039926" cy="4049737"/>
          </a:xfrm>
        </p:spPr>
        <p:txBody>
          <a:bodyPr vert="horz" lIns="91440" tIns="45720" rIns="91440" bIns="45720" rtlCol="0" anchor="t">
            <a:noAutofit/>
          </a:bodyPr>
          <a:lstStyle/>
          <a:p>
            <a:r>
              <a:rPr lang="en-GB">
                <a:latin typeface="Arial"/>
                <a:cs typeface="Arial"/>
              </a:rPr>
              <a:t>Make sure your practice staff are aware of the named flu lead or flu team within the practice.</a:t>
            </a:r>
          </a:p>
          <a:p>
            <a:r>
              <a:rPr lang="en-GB">
                <a:latin typeface="Arial"/>
                <a:cs typeface="Arial"/>
              </a:rPr>
              <a:t>Ensure you have a list of your eligible population and have ordered sufficient vaccine considering your ambition to increase your uptake and anticipated population increase.</a:t>
            </a:r>
          </a:p>
          <a:p>
            <a:r>
              <a:rPr lang="en-GB">
                <a:latin typeface="Arial"/>
                <a:cs typeface="Arial"/>
              </a:rPr>
              <a:t>Confirm you have the right vaccine for the right eligible groups.</a:t>
            </a:r>
          </a:p>
          <a:p>
            <a:r>
              <a:rPr lang="en-GB">
                <a:latin typeface="Arial"/>
                <a:cs typeface="Arial"/>
              </a:rPr>
              <a:t>Vaccines for under 18s are ordered through </a:t>
            </a:r>
            <a:r>
              <a:rPr lang="en-GB" err="1">
                <a:latin typeface="Arial"/>
                <a:cs typeface="Arial"/>
              </a:rPr>
              <a:t>Immform</a:t>
            </a:r>
            <a:r>
              <a:rPr lang="en-GB">
                <a:latin typeface="Arial"/>
                <a:cs typeface="Arial"/>
              </a:rPr>
              <a:t> and there are caps on ordering, make sure you know how much you can order at a time.</a:t>
            </a:r>
          </a:p>
          <a:p>
            <a:r>
              <a:rPr lang="en-GB">
                <a:latin typeface="Arial"/>
                <a:cs typeface="Arial"/>
              </a:rPr>
              <a:t>Utilise national letter templates for individual invites to patients: </a:t>
            </a:r>
            <a:r>
              <a:rPr lang="en-GB">
                <a:latin typeface="Arial"/>
                <a:cs typeface="Arial"/>
                <a:hlinkClick r:id="rId2"/>
              </a:rPr>
              <a:t>Annual flu programme - </a:t>
            </a:r>
            <a:r>
              <a:rPr lang="en-GB">
                <a:latin typeface="Arial"/>
                <a:cs typeface="Arial"/>
              </a:rPr>
              <a:t>GOV.UK (</a:t>
            </a:r>
            <a:r>
              <a:rPr lang="en-GB">
                <a:latin typeface="Arial"/>
                <a:cs typeface="Arial"/>
                <a:hlinkClick r:id="rId3"/>
              </a:rPr>
              <a:t>www.gov.uk</a:t>
            </a:r>
            <a:r>
              <a:rPr lang="en-GB">
                <a:latin typeface="Arial"/>
                <a:cs typeface="Arial"/>
              </a:rPr>
              <a:t>) Templates will be available nearer to the start of the flu season.</a:t>
            </a:r>
          </a:p>
          <a:p>
            <a:r>
              <a:rPr lang="en-GB">
                <a:latin typeface="Arial"/>
                <a:cs typeface="Arial"/>
              </a:rPr>
              <a:t>Offer a range of appointments, day-time clinics, evenings, weekends as well as opportunistic vaccination.</a:t>
            </a:r>
          </a:p>
          <a:p>
            <a:r>
              <a:rPr lang="en-GB">
                <a:latin typeface="Arial"/>
                <a:cs typeface="Arial"/>
              </a:rPr>
              <a:t>Make use of pop-ups on the practice system to remind staff that patients are eligible.</a:t>
            </a:r>
          </a:p>
          <a:p>
            <a:r>
              <a:rPr lang="en-GB">
                <a:latin typeface="Arial"/>
                <a:cs typeface="Arial"/>
              </a:rPr>
              <a:t>Build in time for admin staff to undertake recall of patients who haven’t attended or responded.</a:t>
            </a:r>
          </a:p>
          <a:p>
            <a:r>
              <a:rPr lang="en-GB">
                <a:latin typeface="Arial"/>
                <a:cs typeface="Arial"/>
              </a:rPr>
              <a:t>Have plans in place for the vaccination of care home and housebound patients</a:t>
            </a:r>
          </a:p>
          <a:p>
            <a:endParaRPr lang="en-GB"/>
          </a:p>
          <a:p>
            <a:endParaRPr lang="en-GB"/>
          </a:p>
        </p:txBody>
      </p:sp>
      <p:sp>
        <p:nvSpPr>
          <p:cNvPr id="4" name="Footer Placeholder 3">
            <a:extLst>
              <a:ext uri="{FF2B5EF4-FFF2-40B4-BE49-F238E27FC236}">
                <a16:creationId xmlns:a16="http://schemas.microsoft.com/office/drawing/2014/main" id="{D3DFF8BC-12C6-4AEA-AC6E-4C903A8AB210}"/>
              </a:ext>
            </a:extLst>
          </p:cNvPr>
          <p:cNvSpPr>
            <a:spLocks noGrp="1"/>
          </p:cNvSpPr>
          <p:nvPr>
            <p:ph type="ftr" sz="quarter" idx="3"/>
          </p:nvPr>
        </p:nvSpPr>
        <p:spPr/>
        <p:txBody>
          <a:bodyPr/>
          <a:lstStyle/>
          <a:p>
            <a:r>
              <a:rPr lang="en-GB">
                <a:latin typeface="Arial"/>
                <a:cs typeface="Arial"/>
              </a:rPr>
              <a:t>Flu vaccinations GP toolkit 2023-24</a:t>
            </a:r>
            <a:endParaRPr lang="en-US"/>
          </a:p>
        </p:txBody>
      </p:sp>
      <p:pic>
        <p:nvPicPr>
          <p:cNvPr id="8" name="Graphic 7" descr="Clipboard Checked outline">
            <a:extLst>
              <a:ext uri="{FF2B5EF4-FFF2-40B4-BE49-F238E27FC236}">
                <a16:creationId xmlns:a16="http://schemas.microsoft.com/office/drawing/2014/main" id="{4E7A829C-501C-4163-8F20-5004E02137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786" y="1561737"/>
            <a:ext cx="2714700" cy="2714700"/>
          </a:xfrm>
          <a:prstGeom prst="rect">
            <a:avLst/>
          </a:prstGeom>
        </p:spPr>
      </p:pic>
    </p:spTree>
    <p:extLst>
      <p:ext uri="{BB962C8B-B14F-4D97-AF65-F5344CB8AC3E}">
        <p14:creationId xmlns:p14="http://schemas.microsoft.com/office/powerpoint/2010/main" val="98497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C1C6-240D-425E-BBC6-458427E9D04D}"/>
              </a:ext>
            </a:extLst>
          </p:cNvPr>
          <p:cNvSpPr>
            <a:spLocks noGrp="1"/>
          </p:cNvSpPr>
          <p:nvPr>
            <p:ph type="title"/>
          </p:nvPr>
        </p:nvSpPr>
        <p:spPr>
          <a:xfrm>
            <a:off x="771981" y="345252"/>
            <a:ext cx="10641498" cy="611649"/>
          </a:xfrm>
        </p:spPr>
        <p:txBody>
          <a:bodyPr/>
          <a:lstStyle/>
          <a:p>
            <a:r>
              <a:rPr lang="en-GB"/>
              <a:t>Vaccine recommendations by age</a:t>
            </a:r>
          </a:p>
        </p:txBody>
      </p:sp>
      <p:sp>
        <p:nvSpPr>
          <p:cNvPr id="4" name="Footer Placeholder 3">
            <a:extLst>
              <a:ext uri="{FF2B5EF4-FFF2-40B4-BE49-F238E27FC236}">
                <a16:creationId xmlns:a16="http://schemas.microsoft.com/office/drawing/2014/main" id="{D79BE80B-573C-41CD-B171-EF3D39463947}"/>
              </a:ext>
            </a:extLst>
          </p:cNvPr>
          <p:cNvSpPr>
            <a:spLocks noGrp="1"/>
          </p:cNvSpPr>
          <p:nvPr>
            <p:ph type="ftr" sz="quarter" idx="3"/>
          </p:nvPr>
        </p:nvSpPr>
        <p:spPr/>
        <p:txBody>
          <a:bodyPr/>
          <a:lstStyle/>
          <a:p>
            <a:r>
              <a:rPr lang="en-GB">
                <a:latin typeface="Arial"/>
                <a:cs typeface="Arial"/>
              </a:rPr>
              <a:t>Flu vaccinations GP toolkit 2023-24</a:t>
            </a:r>
            <a:endParaRPr lang="en-US"/>
          </a:p>
        </p:txBody>
      </p:sp>
      <p:sp>
        <p:nvSpPr>
          <p:cNvPr id="7" name="TextBox 6">
            <a:extLst>
              <a:ext uri="{FF2B5EF4-FFF2-40B4-BE49-F238E27FC236}">
                <a16:creationId xmlns:a16="http://schemas.microsoft.com/office/drawing/2014/main" id="{94A47AA6-EED3-4026-B324-060FACB605E1}"/>
              </a:ext>
            </a:extLst>
          </p:cNvPr>
          <p:cNvSpPr txBox="1"/>
          <p:nvPr/>
        </p:nvSpPr>
        <p:spPr>
          <a:xfrm>
            <a:off x="5121294" y="6330356"/>
            <a:ext cx="6965511" cy="307777"/>
          </a:xfrm>
          <a:prstGeom prst="rect">
            <a:avLst/>
          </a:prstGeom>
          <a:noFill/>
        </p:spPr>
        <p:txBody>
          <a:bodyPr wrap="square" lIns="91440" tIns="45720" rIns="91440" bIns="45720" rtlCol="0" anchor="t">
            <a:spAutoFit/>
          </a:bodyPr>
          <a:lstStyle/>
          <a:p>
            <a:r>
              <a:rPr lang="en-GB" sz="1400">
                <a:latin typeface="Arial"/>
                <a:cs typeface="Arial"/>
              </a:rPr>
              <a:t>Information taken from: </a:t>
            </a:r>
            <a:r>
              <a:rPr lang="en-GB" sz="1400">
                <a:ea typeface="+mn-lt"/>
                <a:cs typeface="+mn-lt"/>
                <a:hlinkClick r:id="rId2"/>
              </a:rPr>
              <a:t>Flu vaccines for the 2023 to 2024 season - GOV.UK (www.gov.uk)</a:t>
            </a:r>
            <a:endParaRPr lang="en-GB" sz="1400">
              <a:ea typeface="+mn-lt"/>
              <a:cs typeface="+mn-lt"/>
            </a:endParaRPr>
          </a:p>
        </p:txBody>
      </p:sp>
      <p:graphicFrame>
        <p:nvGraphicFramePr>
          <p:cNvPr id="3" name="Table 7">
            <a:extLst>
              <a:ext uri="{FF2B5EF4-FFF2-40B4-BE49-F238E27FC236}">
                <a16:creationId xmlns:a16="http://schemas.microsoft.com/office/drawing/2014/main" id="{5E605DDB-A6AD-6F23-8571-4AE0A5A29B78}"/>
              </a:ext>
            </a:extLst>
          </p:cNvPr>
          <p:cNvGraphicFramePr>
            <a:graphicFrameLocks noGrp="1"/>
          </p:cNvGraphicFramePr>
          <p:nvPr>
            <p:extLst>
              <p:ext uri="{D42A27DB-BD31-4B8C-83A1-F6EECF244321}">
                <p14:modId xmlns:p14="http://schemas.microsoft.com/office/powerpoint/2010/main" val="1269112352"/>
              </p:ext>
            </p:extLst>
          </p:nvPr>
        </p:nvGraphicFramePr>
        <p:xfrm>
          <a:off x="408511" y="1444792"/>
          <a:ext cx="10959347" cy="3754120"/>
        </p:xfrm>
        <a:graphic>
          <a:graphicData uri="http://schemas.openxmlformats.org/drawingml/2006/table">
            <a:tbl>
              <a:tblPr firstRow="1" bandRow="1">
                <a:tableStyleId>{5C22544A-7EE6-4342-B048-85BDC9FD1C3A}</a:tableStyleId>
              </a:tblPr>
              <a:tblGrid>
                <a:gridCol w="4641272">
                  <a:extLst>
                    <a:ext uri="{9D8B030D-6E8A-4147-A177-3AD203B41FA5}">
                      <a16:colId xmlns:a16="http://schemas.microsoft.com/office/drawing/2014/main" val="2596067134"/>
                    </a:ext>
                  </a:extLst>
                </a:gridCol>
                <a:gridCol w="6318075">
                  <a:extLst>
                    <a:ext uri="{9D8B030D-6E8A-4147-A177-3AD203B41FA5}">
                      <a16:colId xmlns:a16="http://schemas.microsoft.com/office/drawing/2014/main" val="15124372"/>
                    </a:ext>
                  </a:extLst>
                </a:gridCol>
              </a:tblGrid>
              <a:tr h="370840">
                <a:tc>
                  <a:txBody>
                    <a:bodyPr/>
                    <a:lstStyle/>
                    <a:p>
                      <a:pPr lvl="0">
                        <a:buNone/>
                      </a:pPr>
                      <a:r>
                        <a:rPr lang="en-US"/>
                        <a:t>Eligible group</a:t>
                      </a:r>
                    </a:p>
                  </a:txBody>
                  <a:tcPr/>
                </a:tc>
                <a:tc>
                  <a:txBody>
                    <a:bodyPr/>
                    <a:lstStyle/>
                    <a:p>
                      <a:r>
                        <a:rPr lang="en-US"/>
                        <a:t>Type of influenza vaccine</a:t>
                      </a:r>
                    </a:p>
                  </a:txBody>
                  <a:tcPr/>
                </a:tc>
                <a:extLst>
                  <a:ext uri="{0D108BD9-81ED-4DB2-BD59-A6C34878D82A}">
                    <a16:rowId xmlns:a16="http://schemas.microsoft.com/office/drawing/2014/main" val="3691843757"/>
                  </a:ext>
                </a:extLst>
              </a:tr>
              <a:tr h="370840">
                <a:tc>
                  <a:txBody>
                    <a:bodyPr/>
                    <a:lstStyle/>
                    <a:p>
                      <a:r>
                        <a:rPr lang="en-US"/>
                        <a:t>6 months to under 2 in a clinical risk group</a:t>
                      </a:r>
                    </a:p>
                  </a:txBody>
                  <a:tcPr/>
                </a:tc>
                <a:tc>
                  <a:txBody>
                    <a:bodyPr/>
                    <a:lstStyle/>
                    <a:p>
                      <a:pPr marL="0" lvl="0" indent="0" algn="l">
                        <a:lnSpc>
                          <a:spcPct val="100000"/>
                        </a:lnSpc>
                        <a:buNone/>
                      </a:pPr>
                      <a:r>
                        <a:rPr lang="en-US" sz="1800" b="0" i="0" u="none" strike="noStrike" baseline="0" noProof="0">
                          <a:solidFill>
                            <a:srgbClr val="000000"/>
                          </a:solidFill>
                          <a:latin typeface="Calibri"/>
                        </a:rPr>
                        <a:t>Give </a:t>
                      </a:r>
                      <a:r>
                        <a:rPr lang="en-US" sz="1800" b="0" i="0" u="none" strike="noStrike" baseline="0" noProof="0" err="1">
                          <a:solidFill>
                            <a:srgbClr val="000000"/>
                          </a:solidFill>
                          <a:latin typeface="Calibri"/>
                        </a:rPr>
                        <a:t>QIVc</a:t>
                      </a:r>
                      <a:r>
                        <a:rPr lang="en-US" sz="1800" b="0" i="0" u="none" strike="noStrike" baseline="0" noProof="0">
                          <a:solidFill>
                            <a:srgbClr val="000000"/>
                          </a:solidFill>
                          <a:latin typeface="Calibri"/>
                        </a:rPr>
                        <a:t> (Cell-based quadrivalent influenza vaccine) ‘off label’ use.  </a:t>
                      </a:r>
                      <a:endParaRPr lang="en-US"/>
                    </a:p>
                    <a:p>
                      <a:pPr marL="0" lvl="0" indent="0" algn="l">
                        <a:lnSpc>
                          <a:spcPct val="100000"/>
                        </a:lnSpc>
                        <a:buNone/>
                      </a:pPr>
                      <a:r>
                        <a:rPr lang="en-US" sz="1800" b="0" i="0" u="none" strike="noStrike" baseline="0" noProof="0">
                          <a:solidFill>
                            <a:srgbClr val="000000"/>
                          </a:solidFill>
                          <a:latin typeface="Calibri"/>
                        </a:rPr>
                        <a:t>If </a:t>
                      </a:r>
                      <a:r>
                        <a:rPr lang="en-US" sz="1800" b="0" i="0" u="none" strike="noStrike" baseline="0" noProof="0" err="1">
                          <a:solidFill>
                            <a:srgbClr val="000000"/>
                          </a:solidFill>
                          <a:latin typeface="Calibri"/>
                        </a:rPr>
                        <a:t>QIVc</a:t>
                      </a:r>
                      <a:r>
                        <a:rPr lang="en-US" sz="1800" b="0" i="0" u="none" strike="noStrike" baseline="0" noProof="0">
                          <a:solidFill>
                            <a:srgbClr val="000000"/>
                          </a:solidFill>
                          <a:latin typeface="Calibri"/>
                        </a:rPr>
                        <a:t> is not available give </a:t>
                      </a:r>
                      <a:r>
                        <a:rPr lang="en-US" sz="1800" b="0" i="0" u="none" strike="noStrike" baseline="0" noProof="0" err="1">
                          <a:solidFill>
                            <a:srgbClr val="000000"/>
                          </a:solidFill>
                          <a:latin typeface="Calibri"/>
                        </a:rPr>
                        <a:t>QIVe</a:t>
                      </a:r>
                      <a:r>
                        <a:rPr lang="en-US" sz="1800" b="0" i="0" u="none" strike="noStrike" baseline="0" noProof="0">
                          <a:solidFill>
                            <a:srgbClr val="000000"/>
                          </a:solidFill>
                          <a:latin typeface="Calibri"/>
                        </a:rPr>
                        <a:t>.</a:t>
                      </a:r>
                      <a:endParaRPr lang="en-US"/>
                    </a:p>
                  </a:txBody>
                  <a:tcPr/>
                </a:tc>
                <a:extLst>
                  <a:ext uri="{0D108BD9-81ED-4DB2-BD59-A6C34878D82A}">
                    <a16:rowId xmlns:a16="http://schemas.microsoft.com/office/drawing/2014/main" val="2381514496"/>
                  </a:ext>
                </a:extLst>
              </a:tr>
              <a:tr h="370840">
                <a:tc>
                  <a:txBody>
                    <a:bodyPr/>
                    <a:lstStyle/>
                    <a:p>
                      <a:pPr marL="0" lvl="0" indent="0" algn="l">
                        <a:lnSpc>
                          <a:spcPct val="100000"/>
                        </a:lnSpc>
                        <a:buNone/>
                      </a:pPr>
                      <a:r>
                        <a:rPr lang="en-US" sz="1800" b="0" i="0" u="none" strike="noStrike" baseline="0" noProof="0">
                          <a:solidFill>
                            <a:srgbClr val="000000"/>
                          </a:solidFill>
                          <a:latin typeface="Calibri"/>
                        </a:rPr>
                        <a:t>2 years to under 18 years in eligible year groups or in a clinical risk group</a:t>
                      </a:r>
                      <a:endParaRPr lang="en-US"/>
                    </a:p>
                    <a:p>
                      <a:pPr lvl="0">
                        <a:buNone/>
                      </a:pPr>
                      <a:endParaRPr lang="en-US"/>
                    </a:p>
                  </a:txBody>
                  <a:tcPr/>
                </a:tc>
                <a:tc>
                  <a:txBody>
                    <a:bodyPr/>
                    <a:lstStyle/>
                    <a:p>
                      <a:pPr marL="0" lvl="0" indent="0" algn="l">
                        <a:lnSpc>
                          <a:spcPct val="100000"/>
                        </a:lnSpc>
                        <a:buNone/>
                      </a:pPr>
                      <a:r>
                        <a:rPr lang="en-US" sz="1800" b="0" i="0" u="none" strike="noStrike" baseline="0" noProof="0">
                          <a:solidFill>
                            <a:srgbClr val="000000"/>
                          </a:solidFill>
                          <a:latin typeface="Calibri"/>
                        </a:rPr>
                        <a:t>If there are no contraindications to LAIV, give quadrivalent LAIV </a:t>
                      </a:r>
                      <a:endParaRPr lang="en-US"/>
                    </a:p>
                    <a:p>
                      <a:pPr marL="0" lvl="0" indent="0" algn="l">
                        <a:lnSpc>
                          <a:spcPct val="100000"/>
                        </a:lnSpc>
                        <a:buNone/>
                      </a:pPr>
                      <a:r>
                        <a:rPr lang="en-US" sz="1800" b="0" i="0" u="none" strike="noStrike" baseline="0" noProof="0">
                          <a:solidFill>
                            <a:srgbClr val="000000"/>
                          </a:solidFill>
                          <a:latin typeface="Calibri"/>
                        </a:rPr>
                        <a:t>nasal spray suspension.</a:t>
                      </a:r>
                      <a:endParaRPr lang="en-US"/>
                    </a:p>
                    <a:p>
                      <a:pPr marL="0" lvl="0" indent="0" algn="l">
                        <a:lnSpc>
                          <a:spcPct val="100000"/>
                        </a:lnSpc>
                        <a:buNone/>
                      </a:pPr>
                      <a:r>
                        <a:rPr lang="en-US" sz="1800" b="0" i="0" u="none" strike="noStrike" baseline="0" noProof="0">
                          <a:solidFill>
                            <a:srgbClr val="000000"/>
                          </a:solidFill>
                          <a:latin typeface="Calibri"/>
                        </a:rPr>
                        <a:t>If LAIV is contraindicated or otherwise unsuitable</a:t>
                      </a:r>
                      <a:r>
                        <a:rPr lang="en-US" sz="1800" b="0" i="0" u="none" strike="noStrike" baseline="30000" noProof="0">
                          <a:solidFill>
                            <a:srgbClr val="000000"/>
                          </a:solidFill>
                          <a:latin typeface="Calibri"/>
                        </a:rPr>
                        <a:t>4</a:t>
                      </a:r>
                      <a:r>
                        <a:rPr lang="en-US" sz="1800" b="0" i="0" u="none" strike="noStrike" baseline="0" noProof="0">
                          <a:solidFill>
                            <a:srgbClr val="000000"/>
                          </a:solidFill>
                          <a:latin typeface="Calibri"/>
                        </a:rPr>
                        <a:t>, give </a:t>
                      </a:r>
                      <a:r>
                        <a:rPr lang="en-US" sz="1800" b="0" i="0" u="none" strike="noStrike" baseline="0" noProof="0" err="1">
                          <a:solidFill>
                            <a:srgbClr val="000000"/>
                          </a:solidFill>
                          <a:latin typeface="Calibri"/>
                        </a:rPr>
                        <a:t>QIVc</a:t>
                      </a:r>
                      <a:r>
                        <a:rPr lang="en-US" sz="1800" b="0" i="0" u="none" strike="noStrike" baseline="0" noProof="0">
                          <a:solidFill>
                            <a:srgbClr val="000000"/>
                          </a:solidFill>
                          <a:latin typeface="Calibri"/>
                        </a:rPr>
                        <a:t>. If </a:t>
                      </a:r>
                      <a:r>
                        <a:rPr lang="en-US" sz="1800" b="0" i="0" u="none" strike="noStrike" baseline="0" noProof="0" err="1">
                          <a:solidFill>
                            <a:srgbClr val="000000"/>
                          </a:solidFill>
                          <a:latin typeface="Calibri"/>
                        </a:rPr>
                        <a:t>QIVc</a:t>
                      </a:r>
                      <a:r>
                        <a:rPr lang="en-US" sz="1800" b="0" i="0" u="none" strike="noStrike" baseline="0" noProof="0">
                          <a:solidFill>
                            <a:srgbClr val="000000"/>
                          </a:solidFill>
                          <a:latin typeface="Calibri"/>
                        </a:rPr>
                        <a:t> is not available give </a:t>
                      </a:r>
                      <a:r>
                        <a:rPr lang="en-US" sz="1800" b="0" i="0" u="none" strike="noStrike" baseline="0" noProof="0" err="1">
                          <a:solidFill>
                            <a:srgbClr val="000000"/>
                          </a:solidFill>
                          <a:latin typeface="Calibri"/>
                        </a:rPr>
                        <a:t>QIVe</a:t>
                      </a:r>
                      <a:r>
                        <a:rPr lang="en-US" sz="1800" b="0" i="0" u="none" strike="noStrike" baseline="0" noProof="0">
                          <a:solidFill>
                            <a:srgbClr val="000000"/>
                          </a:solidFill>
                          <a:latin typeface="Calibri"/>
                        </a:rPr>
                        <a:t>.</a:t>
                      </a:r>
                      <a:endParaRPr lang="en-US"/>
                    </a:p>
                  </a:txBody>
                  <a:tcPr/>
                </a:tc>
                <a:extLst>
                  <a:ext uri="{0D108BD9-81ED-4DB2-BD59-A6C34878D82A}">
                    <a16:rowId xmlns:a16="http://schemas.microsoft.com/office/drawing/2014/main" val="2820538185"/>
                  </a:ext>
                </a:extLst>
              </a:tr>
              <a:tr h="370840">
                <a:tc>
                  <a:txBody>
                    <a:bodyPr/>
                    <a:lstStyle/>
                    <a:p>
                      <a:pPr marL="0" lvl="0" indent="0" algn="l">
                        <a:lnSpc>
                          <a:spcPct val="100000"/>
                        </a:lnSpc>
                        <a:buNone/>
                      </a:pPr>
                      <a:r>
                        <a:rPr lang="en-US" sz="1800" b="0" i="0" u="none" strike="noStrike" baseline="0" noProof="0">
                          <a:solidFill>
                            <a:srgbClr val="000000"/>
                          </a:solidFill>
                          <a:latin typeface="Calibri"/>
                        </a:rPr>
                        <a:t>18 years to under 65 years</a:t>
                      </a:r>
                      <a:r>
                        <a:rPr lang="en-US" sz="1800" b="0" i="0" u="none" strike="noStrike" baseline="30000" noProof="0">
                          <a:solidFill>
                            <a:srgbClr val="000000"/>
                          </a:solidFill>
                          <a:latin typeface="Calibri"/>
                        </a:rPr>
                        <a:t>5</a:t>
                      </a:r>
                      <a:r>
                        <a:rPr lang="en-US" sz="1800" b="0" i="0" u="none" strike="noStrike" baseline="0" noProof="0">
                          <a:solidFill>
                            <a:srgbClr val="000000"/>
                          </a:solidFill>
                          <a:latin typeface="Calibri"/>
                        </a:rPr>
                        <a:t> in a clinical risk group and pregnant women</a:t>
                      </a:r>
                      <a:endParaRPr lang="en-US"/>
                    </a:p>
                  </a:txBody>
                  <a:tcPr/>
                </a:tc>
                <a:tc>
                  <a:txBody>
                    <a:bodyPr/>
                    <a:lstStyle/>
                    <a:p>
                      <a:pPr marL="0" lvl="0" indent="0" algn="l">
                        <a:lnSpc>
                          <a:spcPct val="100000"/>
                        </a:lnSpc>
                        <a:buNone/>
                      </a:pPr>
                      <a:r>
                        <a:rPr lang="en-US" sz="1800" b="0" i="0" u="none" strike="noStrike" baseline="0" noProof="0">
                          <a:solidFill>
                            <a:srgbClr val="000000"/>
                          </a:solidFill>
                          <a:latin typeface="Calibri"/>
                        </a:rPr>
                        <a:t>Give </a:t>
                      </a:r>
                      <a:r>
                        <a:rPr lang="en-US" sz="1800" b="0" i="0" u="none" strike="noStrike" baseline="0" noProof="0" err="1">
                          <a:solidFill>
                            <a:srgbClr val="000000"/>
                          </a:solidFill>
                          <a:latin typeface="Calibri"/>
                        </a:rPr>
                        <a:t>QIVc</a:t>
                      </a:r>
                      <a:r>
                        <a:rPr lang="en-US" sz="1800" b="0" i="0" u="none" strike="noStrike" baseline="0" noProof="0">
                          <a:solidFill>
                            <a:srgbClr val="000000"/>
                          </a:solidFill>
                          <a:latin typeface="Calibri"/>
                        </a:rPr>
                        <a:t> or </a:t>
                      </a:r>
                      <a:r>
                        <a:rPr lang="en-US" sz="1800" b="0" i="0" u="none" strike="noStrike" baseline="0" noProof="0" err="1">
                          <a:solidFill>
                            <a:srgbClr val="000000"/>
                          </a:solidFill>
                          <a:latin typeface="Calibri"/>
                        </a:rPr>
                        <a:t>QIVr</a:t>
                      </a:r>
                      <a:r>
                        <a:rPr lang="en-US" sz="1800" b="0" i="0" u="none" strike="noStrike" baseline="0" noProof="0">
                          <a:solidFill>
                            <a:srgbClr val="000000"/>
                          </a:solidFill>
                          <a:latin typeface="Calibri"/>
                        </a:rPr>
                        <a:t>.</a:t>
                      </a:r>
                      <a:endParaRPr lang="en-US"/>
                    </a:p>
                    <a:p>
                      <a:pPr marL="0" lvl="0" indent="0" algn="l">
                        <a:lnSpc>
                          <a:spcPct val="100000"/>
                        </a:lnSpc>
                        <a:buNone/>
                      </a:pPr>
                      <a:r>
                        <a:rPr lang="en-US" sz="1800" b="0" i="0" u="none" strike="noStrike" baseline="0" noProof="0">
                          <a:solidFill>
                            <a:srgbClr val="000000"/>
                          </a:solidFill>
                          <a:latin typeface="Calibri"/>
                        </a:rPr>
                        <a:t>If </a:t>
                      </a:r>
                      <a:r>
                        <a:rPr lang="en-US" sz="1800" b="0" i="0" u="none" strike="noStrike" baseline="0" noProof="0" err="1">
                          <a:solidFill>
                            <a:srgbClr val="000000"/>
                          </a:solidFill>
                          <a:latin typeface="Calibri"/>
                        </a:rPr>
                        <a:t>QIVc</a:t>
                      </a:r>
                      <a:r>
                        <a:rPr lang="en-US" sz="1800" b="0" i="0" u="none" strike="noStrike" baseline="0" noProof="0">
                          <a:solidFill>
                            <a:srgbClr val="000000"/>
                          </a:solidFill>
                          <a:latin typeface="Calibri"/>
                        </a:rPr>
                        <a:t> or </a:t>
                      </a:r>
                      <a:r>
                        <a:rPr lang="en-US" sz="1800" b="0" i="0" u="none" strike="noStrike" baseline="0" noProof="0" err="1">
                          <a:solidFill>
                            <a:srgbClr val="000000"/>
                          </a:solidFill>
                          <a:latin typeface="Calibri"/>
                        </a:rPr>
                        <a:t>QIVr</a:t>
                      </a:r>
                      <a:r>
                        <a:rPr lang="en-US" sz="1800" b="0" i="0" u="none" strike="noStrike" baseline="0" noProof="0">
                          <a:solidFill>
                            <a:srgbClr val="000000"/>
                          </a:solidFill>
                          <a:latin typeface="Calibri"/>
                        </a:rPr>
                        <a:t> is not available give </a:t>
                      </a:r>
                      <a:r>
                        <a:rPr lang="en-US" sz="1800" b="0" i="0" u="none" strike="noStrike" baseline="0" noProof="0" err="1">
                          <a:solidFill>
                            <a:srgbClr val="000000"/>
                          </a:solidFill>
                          <a:latin typeface="Calibri"/>
                        </a:rPr>
                        <a:t>QIVe</a:t>
                      </a:r>
                      <a:r>
                        <a:rPr lang="en-US" sz="1800" b="0" i="0" u="none" strike="noStrike" baseline="0" noProof="0">
                          <a:solidFill>
                            <a:srgbClr val="000000"/>
                          </a:solidFill>
                          <a:latin typeface="Calibri"/>
                        </a:rPr>
                        <a:t>.</a:t>
                      </a:r>
                      <a:endParaRPr lang="en-US"/>
                    </a:p>
                  </a:txBody>
                  <a:tcPr/>
                </a:tc>
                <a:extLst>
                  <a:ext uri="{0D108BD9-81ED-4DB2-BD59-A6C34878D82A}">
                    <a16:rowId xmlns:a16="http://schemas.microsoft.com/office/drawing/2014/main" val="1344272735"/>
                  </a:ext>
                </a:extLst>
              </a:tr>
              <a:tr h="370840">
                <a:tc>
                  <a:txBody>
                    <a:bodyPr/>
                    <a:lstStyle/>
                    <a:p>
                      <a:r>
                        <a:rPr lang="en-US"/>
                        <a:t>65 years and over</a:t>
                      </a:r>
                    </a:p>
                  </a:txBody>
                  <a:tcPr/>
                </a:tc>
                <a:tc>
                  <a:txBody>
                    <a:bodyPr/>
                    <a:lstStyle/>
                    <a:p>
                      <a:pPr marL="0" lvl="0" indent="0" algn="l">
                        <a:lnSpc>
                          <a:spcPct val="100000"/>
                        </a:lnSpc>
                        <a:buNone/>
                      </a:pPr>
                      <a:r>
                        <a:rPr lang="en-US" sz="1800" b="0" i="0" u="none" strike="noStrike" baseline="0" noProof="0">
                          <a:solidFill>
                            <a:srgbClr val="000000"/>
                          </a:solidFill>
                          <a:latin typeface="Calibri"/>
                        </a:rPr>
                        <a:t>Give aQIV</a:t>
                      </a:r>
                      <a:r>
                        <a:rPr lang="en-US" sz="1800" b="0" i="0" u="none" strike="noStrike" baseline="30000" noProof="0">
                          <a:solidFill>
                            <a:srgbClr val="000000"/>
                          </a:solidFill>
                          <a:latin typeface="Calibri"/>
                        </a:rPr>
                        <a:t>5</a:t>
                      </a:r>
                      <a:r>
                        <a:rPr lang="en-US" sz="1800" b="0" i="0" u="none" strike="noStrike" baseline="0" noProof="0">
                          <a:solidFill>
                            <a:srgbClr val="000000"/>
                          </a:solidFill>
                          <a:latin typeface="Calibri"/>
                        </a:rPr>
                        <a:t> or </a:t>
                      </a:r>
                      <a:r>
                        <a:rPr lang="en-US" sz="1800" b="0" i="0" u="none" strike="noStrike" baseline="0" noProof="0" err="1">
                          <a:solidFill>
                            <a:srgbClr val="000000"/>
                          </a:solidFill>
                          <a:latin typeface="Calibri"/>
                        </a:rPr>
                        <a:t>QIVr</a:t>
                      </a:r>
                      <a:r>
                        <a:rPr lang="en-US" sz="1800" b="0" i="0" u="none" strike="noStrike" baseline="0" noProof="0">
                          <a:solidFill>
                            <a:srgbClr val="000000"/>
                          </a:solidFill>
                          <a:latin typeface="Calibri"/>
                        </a:rPr>
                        <a:t>.</a:t>
                      </a:r>
                      <a:endParaRPr lang="en-US"/>
                    </a:p>
                    <a:p>
                      <a:pPr marL="0" lvl="0" indent="0" algn="l">
                        <a:lnSpc>
                          <a:spcPct val="100000"/>
                        </a:lnSpc>
                        <a:buNone/>
                      </a:pPr>
                      <a:r>
                        <a:rPr lang="en-US" sz="1800" b="0" i="0" u="none" strike="noStrike" baseline="0" noProof="0">
                          <a:solidFill>
                            <a:srgbClr val="000000"/>
                          </a:solidFill>
                          <a:latin typeface="Calibri"/>
                        </a:rPr>
                        <a:t>If </a:t>
                      </a:r>
                      <a:r>
                        <a:rPr lang="en-US" sz="1800" b="0" i="0" u="none" strike="noStrike" baseline="0" noProof="0" err="1">
                          <a:solidFill>
                            <a:srgbClr val="000000"/>
                          </a:solidFill>
                          <a:latin typeface="Calibri"/>
                        </a:rPr>
                        <a:t>aQIV</a:t>
                      </a:r>
                      <a:r>
                        <a:rPr lang="en-US" sz="1800" b="0" i="0" u="none" strike="noStrike" baseline="0" noProof="0">
                          <a:solidFill>
                            <a:srgbClr val="000000"/>
                          </a:solidFill>
                          <a:latin typeface="Calibri"/>
                        </a:rPr>
                        <a:t> or </a:t>
                      </a:r>
                      <a:r>
                        <a:rPr lang="en-US" sz="1800" b="0" i="0" u="none" strike="noStrike" baseline="0" noProof="0" err="1">
                          <a:solidFill>
                            <a:srgbClr val="000000"/>
                          </a:solidFill>
                          <a:latin typeface="Calibri"/>
                        </a:rPr>
                        <a:t>QIVr</a:t>
                      </a:r>
                      <a:r>
                        <a:rPr lang="en-US" sz="1800" b="0" i="0" u="none" strike="noStrike" baseline="0" noProof="0">
                          <a:solidFill>
                            <a:srgbClr val="000000"/>
                          </a:solidFill>
                          <a:latin typeface="Calibri"/>
                        </a:rPr>
                        <a:t> is not available give </a:t>
                      </a:r>
                      <a:r>
                        <a:rPr lang="en-US" sz="1800" b="0" i="0" u="none" strike="noStrike" baseline="0" noProof="0" err="1">
                          <a:solidFill>
                            <a:srgbClr val="000000"/>
                          </a:solidFill>
                          <a:latin typeface="Calibri"/>
                        </a:rPr>
                        <a:t>QIVc</a:t>
                      </a:r>
                      <a:r>
                        <a:rPr lang="en-US" sz="1800" b="0" i="0" u="none" strike="noStrike" baseline="0" noProof="0">
                          <a:solidFill>
                            <a:srgbClr val="000000"/>
                          </a:solidFill>
                          <a:latin typeface="Calibri"/>
                        </a:rPr>
                        <a:t>.</a:t>
                      </a:r>
                      <a:endParaRPr lang="en-US"/>
                    </a:p>
                  </a:txBody>
                  <a:tcPr/>
                </a:tc>
                <a:extLst>
                  <a:ext uri="{0D108BD9-81ED-4DB2-BD59-A6C34878D82A}">
                    <a16:rowId xmlns:a16="http://schemas.microsoft.com/office/drawing/2014/main" val="817138039"/>
                  </a:ext>
                </a:extLst>
              </a:tr>
            </a:tbl>
          </a:graphicData>
        </a:graphic>
      </p:graphicFrame>
      <p:sp>
        <p:nvSpPr>
          <p:cNvPr id="8" name="TextBox 7">
            <a:extLst>
              <a:ext uri="{FF2B5EF4-FFF2-40B4-BE49-F238E27FC236}">
                <a16:creationId xmlns:a16="http://schemas.microsoft.com/office/drawing/2014/main" id="{08ED059E-3BDE-349F-EE5C-A727D5C7F881}"/>
              </a:ext>
            </a:extLst>
          </p:cNvPr>
          <p:cNvSpPr txBox="1"/>
          <p:nvPr/>
        </p:nvSpPr>
        <p:spPr>
          <a:xfrm>
            <a:off x="385948" y="5492336"/>
            <a:ext cx="1169719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aseline="30000">
                <a:cs typeface="Calibri"/>
              </a:rPr>
              <a:t>4 </a:t>
            </a:r>
            <a:r>
              <a:rPr lang="en-US" sz="1200">
                <a:cs typeface="Calibri"/>
              </a:rPr>
              <a:t>- If the parent of an eligible child declines LAIV because of its porcine gelatine content (and they understand that it is more effective in the </a:t>
            </a:r>
            <a:r>
              <a:rPr lang="en-US" sz="1200" err="1">
                <a:cs typeface="Calibri"/>
              </a:rPr>
              <a:t>programme</a:t>
            </a:r>
            <a:r>
              <a:rPr lang="en-US" sz="1200">
                <a:cs typeface="Calibri"/>
              </a:rPr>
              <a:t> than the injected vaccines), they can request an alternative injectable vaccine. </a:t>
            </a:r>
            <a:r>
              <a:rPr lang="en-US" sz="1200" err="1">
                <a:cs typeface="Calibri"/>
              </a:rPr>
              <a:t>QIVc</a:t>
            </a:r>
            <a:r>
              <a:rPr lang="en-US" sz="1200">
                <a:cs typeface="Calibri"/>
              </a:rPr>
              <a:t> is available to order from </a:t>
            </a:r>
            <a:r>
              <a:rPr lang="en-US" sz="1200" err="1">
                <a:cs typeface="Calibri"/>
              </a:rPr>
              <a:t>ImmForm</a:t>
            </a:r>
            <a:r>
              <a:rPr lang="en-US" sz="1200">
                <a:cs typeface="Calibri"/>
              </a:rPr>
              <a:t> for these children. </a:t>
            </a:r>
          </a:p>
          <a:p>
            <a:endParaRPr lang="en-US" sz="600">
              <a:cs typeface="Calibri"/>
            </a:endParaRPr>
          </a:p>
          <a:p>
            <a:r>
              <a:rPr lang="en-US" sz="1200" baseline="30000">
                <a:cs typeface="Calibri"/>
              </a:rPr>
              <a:t>5</a:t>
            </a:r>
            <a:r>
              <a:rPr lang="en-US" sz="1200">
                <a:cs typeface="Calibri"/>
              </a:rPr>
              <a:t> - Those who become 65 years of age before 31 March 2024 may be offered </a:t>
            </a:r>
            <a:r>
              <a:rPr lang="en-US" sz="1200" err="1">
                <a:cs typeface="Calibri"/>
              </a:rPr>
              <a:t>aQIV</a:t>
            </a:r>
            <a:r>
              <a:rPr lang="en-US" sz="1200">
                <a:cs typeface="Calibri"/>
              </a:rPr>
              <a:t> ‘off-label’.</a:t>
            </a:r>
          </a:p>
        </p:txBody>
      </p:sp>
    </p:spTree>
    <p:extLst>
      <p:ext uri="{BB962C8B-B14F-4D97-AF65-F5344CB8AC3E}">
        <p14:creationId xmlns:p14="http://schemas.microsoft.com/office/powerpoint/2010/main" val="39848098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5E4AFED5D119418258B28D71FF7195" ma:contentTypeVersion="73" ma:contentTypeDescription="Create a new document." ma:contentTypeScope="" ma:versionID="7499071d19945ae28e65377ca2cbb526">
  <xsd:schema xmlns:xsd="http://www.w3.org/2001/XMLSchema" xmlns:xs="http://www.w3.org/2001/XMLSchema" xmlns:p="http://schemas.microsoft.com/office/2006/metadata/properties" xmlns:ns1="http://schemas.microsoft.com/sharepoint/v3" xmlns:ns2="b41187d2-c3e6-442b-9fdb-7907952f5bed" xmlns:ns3="9d0d216f-8de4-45aa-97bf-4c4aa1ce4cfe" xmlns:ns4="cccaf3ac-2de9-44d4-aa31-54302fceb5f7" targetNamespace="http://schemas.microsoft.com/office/2006/metadata/properties" ma:root="true" ma:fieldsID="8312ef2be00b6fe24df35519a3aa452b" ns1:_="" ns2:_="" ns3:_="" ns4:_="">
    <xsd:import namespace="http://schemas.microsoft.com/sharepoint/v3"/>
    <xsd:import namespace="b41187d2-c3e6-442b-9fdb-7907952f5bed"/>
    <xsd:import namespace="9d0d216f-8de4-45aa-97bf-4c4aa1ce4cfe"/>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LengthInSeconds" minOccurs="0"/>
                <xsd:element ref="ns3:DateandTime" minOccurs="0"/>
                <xsd:element ref="ns3:Review_x0020_Date"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1187d2-c3e6-442b-9fdb-7907952f5be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0d216f-8de4-45aa-97bf-4c4aa1ce4cfe" elementFormDefault="qualified">
    <xsd:import namespace="http://schemas.microsoft.com/office/2006/documentManagement/types"/>
    <xsd:import namespace="http://schemas.microsoft.com/office/infopath/2007/PartnerControls"/>
    <xsd:element name="MediaLengthInSeconds" ma:index="12" nillable="true" ma:displayName="Length (seconds)" ma:internalName="MediaLengthInSeconds" ma:readOnly="false">
      <xsd:simpleType>
        <xsd:restriction base="dms:Unknown"/>
      </xsd:simpleType>
    </xsd:element>
    <xsd:element name="DateandTime" ma:index="13" nillable="true" ma:displayName="Date and Time" ma:format="DateTime" ma:internalName="DateandTime">
      <xsd:simpleType>
        <xsd:restriction base="dms:DateTime"/>
      </xsd:simpleType>
    </xsd:element>
    <xsd:element name="Review_x0020_Date" ma:index="14" nillable="true" ma:displayName="Review date" ma:indexed="true" ma:internalName="Review_x0020_Dat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b1e65c-b3a1-4f81-b473-d641a903dc4d}" ma:internalName="TaxCatchAll" ma:showField="CatchAllData" ma:web="51bfcd92-eb3e-40f4-8778-2bbfb88a8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_ip_UnifiedCompliancePolicyUIAction xmlns="http://schemas.microsoft.com/sharepoint/v3" xsi:nil="true"/>
    <_ip_UnifiedCompliancePolicyProperties xmlns="http://schemas.microsoft.com/sharepoint/v3" xsi:nil="true"/>
    <lcf76f155ced4ddcb4097134ff3c332f xmlns="9d0d216f-8de4-45aa-97bf-4c4aa1ce4cfe">
      <Terms xmlns="http://schemas.microsoft.com/office/infopath/2007/PartnerControls"/>
    </lcf76f155ced4ddcb4097134ff3c332f>
    <DateandTime xmlns="9d0d216f-8de4-45aa-97bf-4c4aa1ce4cfe" xsi:nil="true"/>
    <MediaLengthInSeconds xmlns="9d0d216f-8de4-45aa-97bf-4c4aa1ce4cfe" xsi:nil="true"/>
    <Review_x0020_Date xmlns="9d0d216f-8de4-45aa-97bf-4c4aa1ce4cfe" xsi:nil="true"/>
  </documentManagement>
</p:properties>
</file>

<file path=customXml/itemProps1.xml><?xml version="1.0" encoding="utf-8"?>
<ds:datastoreItem xmlns:ds="http://schemas.openxmlformats.org/officeDocument/2006/customXml" ds:itemID="{D7AF4EAD-E9E3-402E-AE10-46382F22AC49}">
  <ds:schemaRefs>
    <ds:schemaRef ds:uri="9d0d216f-8de4-45aa-97bf-4c4aa1ce4cfe"/>
    <ds:schemaRef ds:uri="b41187d2-c3e6-442b-9fdb-7907952f5be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9d0d216f-8de4-45aa-97bf-4c4aa1ce4cfe"/>
    <ds:schemaRef ds:uri="b41187d2-c3e6-442b-9fdb-7907952f5bed"/>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Flu vaccinations 2023/24</vt:lpstr>
      <vt:lpstr>About this toolkit</vt:lpstr>
      <vt:lpstr>The basics</vt:lpstr>
      <vt:lpstr>This year’s national ambitions</vt:lpstr>
      <vt:lpstr>Reviewing last season</vt:lpstr>
      <vt:lpstr>South West priorities </vt:lpstr>
      <vt:lpstr>Involving all practice staff</vt:lpstr>
      <vt:lpstr>Pre-season checklist</vt:lpstr>
      <vt:lpstr>Vaccine recommendations by age</vt:lpstr>
      <vt:lpstr>During the flu season</vt:lpstr>
      <vt:lpstr>Which patients are most at risk</vt:lpstr>
      <vt:lpstr>Why don’t some patients attend?</vt:lpstr>
      <vt:lpstr>Flu Mortality 22/23</vt:lpstr>
      <vt:lpstr>Maximising uptake </vt:lpstr>
      <vt:lpstr>Top 10 messages to promote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revision>38</cp:revision>
  <dcterms:created xsi:type="dcterms:W3CDTF">2017-05-03T08:06:17Z</dcterms:created>
  <dcterms:modified xsi:type="dcterms:W3CDTF">2023-08-25T14:35:59Z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0x0101003B5E4AFED5D119418258B28D71FF7195</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