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3ECC-3ACE-E02B-24CF-144651D98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0B3DB-2D7E-9663-4140-4BD4AE1B0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A80DE-40F4-F7F5-2005-E66F98CF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8D981-4D9A-F780-E735-54F7AD88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1567-174C-0700-8F85-E716C60C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1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6870-E279-774D-948D-490CBDE8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3D13C-E016-D433-BA8F-DA7791DAD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964A-4F45-3347-6204-F9C8A0F1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90490-58E7-BF32-A9B6-B26CDF8B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F705-E029-597B-F402-E52F81AC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8794BB-6A1F-7028-2BE4-FE99FB92C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477F1-63F4-529C-2F6F-D361CA3E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1B6BF-725A-ADB0-38ED-BE9433D23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C8928-A149-38F1-F6DC-593F6378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FC53-6773-EB2D-8307-723F2626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7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7CF3-EE1A-1717-5CFE-D819BCD6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D704-77CF-23F7-216D-019B723D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D798-B313-1E76-EFC7-177468FC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FEDA-C6F8-C015-2EAB-0C17A8E3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E385E-2736-0028-FA63-9EC25FCB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4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E23A-590A-014A-4C26-92E94289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FFC2E-C73F-6340-A0A6-F1193A450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73821-B2D4-51C6-BD22-11C3C554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1C5E-F831-3586-1DE1-3CCD116F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77EA-DD9B-9E88-B8DF-B5719FCF4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2E35E-A58B-71F7-F3EA-4189BE60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9699-D4E4-0573-35FF-8D4DF1141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63F9-22B0-0827-A028-4B4A2EED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7935A-F869-8229-F469-360F442D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F5051-A147-DC0B-C30D-314F4AD3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EF9E4-DFF5-AA18-7FD2-CE93FBDF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0FAE-3D31-6956-F703-3404D23E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5BBA-96E1-9B02-5300-489D459CB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1340F-963A-B0FB-4CB9-EE0DF3F88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06809-409C-C56F-28A8-7A5B5AA32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2DE09-148A-BC30-DA49-D5D9880EA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EC63A-9D10-7AA4-915A-010C3BF0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E6575-C224-0143-8E99-6B6C99EF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FE849-EEC0-744F-0C06-0EEE9D39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9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DDF5-2F91-326E-F851-5DC516E2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22075-7113-7314-A259-02598306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B37E7-8FA2-2626-16D8-F173DB06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E99CB-5FD2-665C-DA47-92AE368F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1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69150-42EA-C2F2-9CF7-482EBDC9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9CFA1-D84A-F60A-8F7F-8F53E1E7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F87C4-FD7E-DB5A-EA50-A65AB589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20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887D-A7A8-333C-AAE6-0265C09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1B45-F954-5D35-374A-B76AF863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2859B-DA7A-73BB-E8B0-2A58C7D46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CABB7-257A-BE70-926A-FF8D3005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096CA-639F-5A17-723C-12888E77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C6390-45DB-B435-49F0-0F0EE51B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6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103E-063B-1FC4-33D8-6F168ADD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FD287-849C-0CEE-35C6-1A180A01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71FBE-1CF5-81D9-FAF9-B450889F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0D109-5F58-479F-D06C-366C04507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5EF15-84F5-D686-92AD-77300640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053AD-02A0-2F93-7B39-73DD8FB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18995-D1CC-D260-3281-F28B8EE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AC1D3-7554-B336-270B-744CCAC83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959D-DBA1-FB11-0EB3-D2FD713BD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84C2F-FBD8-4436-ACE9-147971522E42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F8E7-1D1E-A23D-5D2A-71176FA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29EDA-3929-D5B7-48AB-A52D7DC7C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93528-01E9-4B3A-9D70-6B25AFD06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2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33C89-FECE-F947-177D-B4FD6582B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D10F3-ADC8-8064-342E-BBEA291F5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CD7CB-E3F1-A070-33C2-C7887786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E6022CB7ABC04BBE2CED71F91F4A17" ma:contentTypeVersion="15" ma:contentTypeDescription="Create a new document." ma:contentTypeScope="" ma:versionID="4abffb88ff7f9b44da8073754ea86162">
  <xsd:schema xmlns:xsd="http://www.w3.org/2001/XMLSchema" xmlns:xs="http://www.w3.org/2001/XMLSchema" xmlns:p="http://schemas.microsoft.com/office/2006/metadata/properties" xmlns:ns2="c46edbd2-0b97-4692-89aa-535e7b7c9c9d" xmlns:ns3="cccaf3ac-2de9-44d4-aa31-54302fceb5f7" xmlns:ns4="5fe5bee8-37d4-4da7-9e71-2f7bf1e5ad3b" targetNamespace="http://schemas.microsoft.com/office/2006/metadata/properties" ma:root="true" ma:fieldsID="bc96be76a18cdd72336bc000691d9274" ns2:_="" ns3:_="" ns4:_="">
    <xsd:import namespace="c46edbd2-0b97-4692-89aa-535e7b7c9c9d"/>
    <xsd:import namespace="cccaf3ac-2de9-44d4-aa31-54302fceb5f7"/>
    <xsd:import namespace="5fe5bee8-37d4-4da7-9e71-2f7bf1e5ad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edbd2-0b97-4692-89aa-535e7b7c9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13a9716-c867-48af-8bb5-e526df1fdba9}" ma:internalName="TaxCatchAll" ma:showField="CatchAllData" ma:web="5fe5bee8-37d4-4da7-9e71-2f7bf1e5ad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5bee8-37d4-4da7-9e71-2f7bf1e5ad3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caf3ac-2de9-44d4-aa31-54302fceb5f7" xsi:nil="true"/>
    <lcf76f155ced4ddcb4097134ff3c332f xmlns="c46edbd2-0b97-4692-89aa-535e7b7c9c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01BD347-0420-4BCD-9037-E7F9A8367F2C}"/>
</file>

<file path=customXml/itemProps2.xml><?xml version="1.0" encoding="utf-8"?>
<ds:datastoreItem xmlns:ds="http://schemas.openxmlformats.org/officeDocument/2006/customXml" ds:itemID="{2DC1F4C7-94B1-4E60-AAD8-5AA71C231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6CC79-EF1A-4C03-94CF-7844C193D17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dabf33e-5a4d-4bd7-ab8d-624c8f3eef97"/>
    <ds:schemaRef ds:uri="http://purl.org/dc/elements/1.1/"/>
    <ds:schemaRef ds:uri="http://schemas.microsoft.com/office/2006/metadata/properties"/>
    <ds:schemaRef ds:uri="http://schemas.microsoft.com/sharepoint/v3"/>
    <ds:schemaRef ds:uri="7c4a2c36-9c22-48ea-bee7-566791ef57a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Carly (NHS SOMERSET ICB - 11X)</dc:creator>
  <cp:lastModifiedBy>JACKSON, Carly (NHS SOMERSET ICB - 11X)</cp:lastModifiedBy>
  <cp:revision>1</cp:revision>
  <dcterms:created xsi:type="dcterms:W3CDTF">2023-12-07T15:21:25Z</dcterms:created>
  <dcterms:modified xsi:type="dcterms:W3CDTF">2023-12-07T15:21:58Z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0x010100C2C6341DAFC07047A5FB8A57443871D4</vt:lpwstr>
  </property>
</Properties>
</file>