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B_DAD49CA4.xml" ContentType="application/vnd.ms-powerpoint.comments+xml"/>
  <Override PartName="/ppt/notesSlides/notesSlide8.xml" ContentType="application/vnd.openxmlformats-officedocument.presentationml.notesSlide+xml"/>
  <Override PartName="/ppt/comments/modernComment_11E_D91BF82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5"/>
  </p:notesMasterIdLst>
  <p:handoutMasterIdLst>
    <p:handoutMasterId r:id="rId26"/>
  </p:handoutMasterIdLst>
  <p:sldIdLst>
    <p:sldId id="302" r:id="rId5"/>
    <p:sldId id="257" r:id="rId6"/>
    <p:sldId id="280" r:id="rId7"/>
    <p:sldId id="259" r:id="rId8"/>
    <p:sldId id="300" r:id="rId9"/>
    <p:sldId id="301" r:id="rId10"/>
    <p:sldId id="303" r:id="rId11"/>
    <p:sldId id="281" r:id="rId12"/>
    <p:sldId id="292" r:id="rId13"/>
    <p:sldId id="282" r:id="rId14"/>
    <p:sldId id="293" r:id="rId15"/>
    <p:sldId id="283" r:id="rId16"/>
    <p:sldId id="295" r:id="rId17"/>
    <p:sldId id="294" r:id="rId18"/>
    <p:sldId id="296" r:id="rId19"/>
    <p:sldId id="297" r:id="rId20"/>
    <p:sldId id="298" r:id="rId21"/>
    <p:sldId id="286" r:id="rId22"/>
    <p:sldId id="290"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060D49-1743-B6E3-DCDD-470C2E81038C}" name="Hayley Moule" initials="HM" userId="S::hayley.moule@england.nhs.uk::db3d22ca-953d-411e-aead-b6de023e6e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87326-66BE-206B-6F21-BA8169F171BE}" v="24" dt="2024-07-23T12:25:57.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HEMBURY" userId="S::zoe.hembury@england.nhs.uk::245f03a3-e0d0-4fab-8e4b-8e242d48557a" providerId="AD" clId="Web-{13905A3A-81D1-CF8C-3FB7-E31B5356AD7F}"/>
    <pc:docChg chg="sldOrd">
      <pc:chgData name="ZOE HEMBURY" userId="S::zoe.hembury@england.nhs.uk::245f03a3-e0d0-4fab-8e4b-8e242d48557a" providerId="AD" clId="Web-{13905A3A-81D1-CF8C-3FB7-E31B5356AD7F}" dt="2023-09-06T08:10:41.633" v="0"/>
      <pc:docMkLst>
        <pc:docMk/>
      </pc:docMkLst>
      <pc:sldChg chg="ord">
        <pc:chgData name="ZOE HEMBURY" userId="S::zoe.hembury@england.nhs.uk::245f03a3-e0d0-4fab-8e4b-8e242d48557a" providerId="AD" clId="Web-{13905A3A-81D1-CF8C-3FB7-E31B5356AD7F}" dt="2023-09-06T08:10:41.633" v="0"/>
        <pc:sldMkLst>
          <pc:docMk/>
          <pc:sldMk cId="1674920764" sldId="303"/>
        </pc:sldMkLst>
      </pc:sldChg>
    </pc:docChg>
  </pc:docChgLst>
  <pc:docChgLst>
    <pc:chgData name="Lisa  Harrison" userId="fe545e59-8fa6-4164-80eb-338e02af6fd5" providerId="ADAL" clId="{E0C33C20-7BB0-4264-BFEA-D8081B3A56E8}"/>
    <pc:docChg chg="undo custSel addSld delSld modSld">
      <pc:chgData name="Lisa  Harrison" userId="fe545e59-8fa6-4164-80eb-338e02af6fd5" providerId="ADAL" clId="{E0C33C20-7BB0-4264-BFEA-D8081B3A56E8}" dt="2022-09-27T12:24:38.244" v="344"/>
      <pc:docMkLst>
        <pc:docMk/>
      </pc:docMkLst>
      <pc:sldChg chg="modSp del mod">
        <pc:chgData name="Lisa  Harrison" userId="fe545e59-8fa6-4164-80eb-338e02af6fd5" providerId="ADAL" clId="{E0C33C20-7BB0-4264-BFEA-D8081B3A56E8}" dt="2022-09-27T08:54:03.274" v="208" actId="47"/>
        <pc:sldMkLst>
          <pc:docMk/>
          <pc:sldMk cId="4204194662" sldId="256"/>
        </pc:sldMkLst>
        <pc:spChg chg="mod">
          <ac:chgData name="Lisa  Harrison" userId="fe545e59-8fa6-4164-80eb-338e02af6fd5" providerId="ADAL" clId="{E0C33C20-7BB0-4264-BFEA-D8081B3A56E8}" dt="2022-09-27T08:21:47.397" v="15" actId="20577"/>
          <ac:spMkLst>
            <pc:docMk/>
            <pc:sldMk cId="4204194662" sldId="256"/>
            <ac:spMk id="3" creationId="{41ACF74A-4795-47B4-BFAC-1BE8028B4E4F}"/>
          </ac:spMkLst>
        </pc:spChg>
      </pc:sldChg>
      <pc:sldChg chg="addSp delSp modSp mod">
        <pc:chgData name="Lisa  Harrison" userId="fe545e59-8fa6-4164-80eb-338e02af6fd5" providerId="ADAL" clId="{E0C33C20-7BB0-4264-BFEA-D8081B3A56E8}" dt="2022-09-27T12:24:34.034" v="342"/>
        <pc:sldMkLst>
          <pc:docMk/>
          <pc:sldMk cId="3812101097" sldId="257"/>
        </pc:sldMkLst>
        <pc:picChg chg="add del mod">
          <ac:chgData name="Lisa  Harrison" userId="fe545e59-8fa6-4164-80eb-338e02af6fd5" providerId="ADAL" clId="{E0C33C20-7BB0-4264-BFEA-D8081B3A56E8}" dt="2022-09-27T09:51:25.243" v="260" actId="478"/>
          <ac:picMkLst>
            <pc:docMk/>
            <pc:sldMk cId="3812101097" sldId="257"/>
            <ac:picMk id="4" creationId="{9E6C73AB-6FDB-4698-B0FF-7620EB4D7FAE}"/>
          </ac:picMkLst>
        </pc:picChg>
        <pc:picChg chg="add del mod">
          <ac:chgData name="Lisa  Harrison" userId="fe545e59-8fa6-4164-80eb-338e02af6fd5" providerId="ADAL" clId="{E0C33C20-7BB0-4264-BFEA-D8081B3A56E8}" dt="2022-09-27T12:24:33.542" v="341" actId="478"/>
          <ac:picMkLst>
            <pc:docMk/>
            <pc:sldMk cId="3812101097" sldId="257"/>
            <ac:picMk id="5" creationId="{90DD9158-B9B9-48BD-B833-392E01C54282}"/>
          </ac:picMkLst>
        </pc:picChg>
        <pc:picChg chg="add mod">
          <ac:chgData name="Lisa  Harrison" userId="fe545e59-8fa6-4164-80eb-338e02af6fd5" providerId="ADAL" clId="{E0C33C20-7BB0-4264-BFEA-D8081B3A56E8}" dt="2022-09-27T12:24:34.034" v="342"/>
          <ac:picMkLst>
            <pc:docMk/>
            <pc:sldMk cId="3812101097" sldId="257"/>
            <ac:picMk id="6" creationId="{CFDE7D7A-91F0-4192-A31E-FA1511212ACB}"/>
          </ac:picMkLst>
        </pc:picChg>
      </pc:sldChg>
      <pc:sldChg chg="addSp delSp modSp mod modNotesTx">
        <pc:chgData name="Lisa  Harrison" userId="fe545e59-8fa6-4164-80eb-338e02af6fd5" providerId="ADAL" clId="{E0C33C20-7BB0-4264-BFEA-D8081B3A56E8}" dt="2022-09-27T12:24:29.069" v="340"/>
        <pc:sldMkLst>
          <pc:docMk/>
          <pc:sldMk cId="4078678166" sldId="259"/>
        </pc:sldMkLst>
        <pc:picChg chg="add del mod">
          <ac:chgData name="Lisa  Harrison" userId="fe545e59-8fa6-4164-80eb-338e02af6fd5" providerId="ADAL" clId="{E0C33C20-7BB0-4264-BFEA-D8081B3A56E8}" dt="2022-09-27T09:51:27.501" v="261" actId="478"/>
          <ac:picMkLst>
            <pc:docMk/>
            <pc:sldMk cId="4078678166" sldId="259"/>
            <ac:picMk id="4" creationId="{BCF8304B-4CD8-4CD6-B912-64722C9BE8CA}"/>
          </ac:picMkLst>
        </pc:picChg>
        <pc:picChg chg="add del mod">
          <ac:chgData name="Lisa  Harrison" userId="fe545e59-8fa6-4164-80eb-338e02af6fd5" providerId="ADAL" clId="{E0C33C20-7BB0-4264-BFEA-D8081B3A56E8}" dt="2022-09-27T12:24:28.571" v="339" actId="478"/>
          <ac:picMkLst>
            <pc:docMk/>
            <pc:sldMk cId="4078678166" sldId="259"/>
            <ac:picMk id="5" creationId="{276FCEAD-A037-4935-8501-5586AC043775}"/>
          </ac:picMkLst>
        </pc:picChg>
        <pc:picChg chg="add mod">
          <ac:chgData name="Lisa  Harrison" userId="fe545e59-8fa6-4164-80eb-338e02af6fd5" providerId="ADAL" clId="{E0C33C20-7BB0-4264-BFEA-D8081B3A56E8}" dt="2022-09-27T12:24:29.069" v="340"/>
          <ac:picMkLst>
            <pc:docMk/>
            <pc:sldMk cId="4078678166" sldId="259"/>
            <ac:picMk id="6" creationId="{9FF688FB-650B-4C10-844B-FE979CF028F8}"/>
          </ac:picMkLst>
        </pc:picChg>
      </pc:sldChg>
      <pc:sldChg chg="addSp delSp modSp mod">
        <pc:chgData name="Lisa  Harrison" userId="fe545e59-8fa6-4164-80eb-338e02af6fd5" providerId="ADAL" clId="{E0C33C20-7BB0-4264-BFEA-D8081B3A56E8}" dt="2022-09-27T12:23:05.677" v="306" actId="1076"/>
        <pc:sldMkLst>
          <pc:docMk/>
          <pc:sldMk cId="4224779325" sldId="267"/>
        </pc:sldMkLst>
        <pc:spChg chg="mod">
          <ac:chgData name="Lisa  Harrison" userId="fe545e59-8fa6-4164-80eb-338e02af6fd5" providerId="ADAL" clId="{E0C33C20-7BB0-4264-BFEA-D8081B3A56E8}" dt="2022-09-27T08:55:59.701" v="240" actId="14100"/>
          <ac:spMkLst>
            <pc:docMk/>
            <pc:sldMk cId="4224779325" sldId="267"/>
            <ac:spMk id="3" creationId="{FAC7032F-1BC8-4F76-81BA-486E4B93793D}"/>
          </ac:spMkLst>
        </pc:spChg>
        <pc:picChg chg="mod">
          <ac:chgData name="Lisa  Harrison" userId="fe545e59-8fa6-4164-80eb-338e02af6fd5" providerId="ADAL" clId="{E0C33C20-7BB0-4264-BFEA-D8081B3A56E8}" dt="2022-09-27T08:56:06.700" v="243" actId="1076"/>
          <ac:picMkLst>
            <pc:docMk/>
            <pc:sldMk cId="4224779325" sldId="267"/>
            <ac:picMk id="4" creationId="{106BB6F7-1F79-4091-8CDA-02D689781B22}"/>
          </ac:picMkLst>
        </pc:picChg>
        <pc:picChg chg="mod">
          <ac:chgData name="Lisa  Harrison" userId="fe545e59-8fa6-4164-80eb-338e02af6fd5" providerId="ADAL" clId="{E0C33C20-7BB0-4264-BFEA-D8081B3A56E8}" dt="2022-09-27T08:56:05.404" v="242" actId="1076"/>
          <ac:picMkLst>
            <pc:docMk/>
            <pc:sldMk cId="4224779325" sldId="267"/>
            <ac:picMk id="6" creationId="{7E9D815E-50F7-4D0E-A4DB-3169D48B792F}"/>
          </ac:picMkLst>
        </pc:picChg>
        <pc:picChg chg="add del mod">
          <ac:chgData name="Lisa  Harrison" userId="fe545e59-8fa6-4164-80eb-338e02af6fd5" providerId="ADAL" clId="{E0C33C20-7BB0-4264-BFEA-D8081B3A56E8}" dt="2022-09-27T09:52:08.028" v="278" actId="478"/>
          <ac:picMkLst>
            <pc:docMk/>
            <pc:sldMk cId="4224779325" sldId="267"/>
            <ac:picMk id="7" creationId="{D484B43A-D483-4FE3-B718-32FC51953B95}"/>
          </ac:picMkLst>
        </pc:picChg>
        <pc:picChg chg="add mod">
          <ac:chgData name="Lisa  Harrison" userId="fe545e59-8fa6-4164-80eb-338e02af6fd5" providerId="ADAL" clId="{E0C33C20-7BB0-4264-BFEA-D8081B3A56E8}" dt="2022-09-27T12:23:05.677" v="306" actId="1076"/>
          <ac:picMkLst>
            <pc:docMk/>
            <pc:sldMk cId="4224779325" sldId="267"/>
            <ac:picMk id="8" creationId="{FDD35F71-A250-4092-96FF-CBB5F2DF466E}"/>
          </ac:picMkLst>
        </pc:picChg>
      </pc:sldChg>
      <pc:sldChg chg="addSp delSp modSp mod">
        <pc:chgData name="Lisa  Harrison" userId="fe545e59-8fa6-4164-80eb-338e02af6fd5" providerId="ADAL" clId="{E0C33C20-7BB0-4264-BFEA-D8081B3A56E8}" dt="2022-09-27T12:24:24.528" v="338"/>
        <pc:sldMkLst>
          <pc:docMk/>
          <pc:sldMk cId="3079317325" sldId="280"/>
        </pc:sldMkLst>
        <pc:picChg chg="add del mod">
          <ac:chgData name="Lisa  Harrison" userId="fe545e59-8fa6-4164-80eb-338e02af6fd5" providerId="ADAL" clId="{E0C33C20-7BB0-4264-BFEA-D8081B3A56E8}" dt="2022-09-27T09:51:29.492" v="262" actId="478"/>
          <ac:picMkLst>
            <pc:docMk/>
            <pc:sldMk cId="3079317325" sldId="280"/>
            <ac:picMk id="4" creationId="{93D8E8D4-F73C-476F-A440-A019041FC936}"/>
          </ac:picMkLst>
        </pc:picChg>
        <pc:picChg chg="add del mod">
          <ac:chgData name="Lisa  Harrison" userId="fe545e59-8fa6-4164-80eb-338e02af6fd5" providerId="ADAL" clId="{E0C33C20-7BB0-4264-BFEA-D8081B3A56E8}" dt="2022-09-27T12:24:24.050" v="337" actId="478"/>
          <ac:picMkLst>
            <pc:docMk/>
            <pc:sldMk cId="3079317325" sldId="280"/>
            <ac:picMk id="5" creationId="{EAC6DAC4-9BCC-4251-8493-E5D808DA23CD}"/>
          </ac:picMkLst>
        </pc:picChg>
        <pc:picChg chg="add mod">
          <ac:chgData name="Lisa  Harrison" userId="fe545e59-8fa6-4164-80eb-338e02af6fd5" providerId="ADAL" clId="{E0C33C20-7BB0-4264-BFEA-D8081B3A56E8}" dt="2022-09-27T12:24:24.528" v="338"/>
          <ac:picMkLst>
            <pc:docMk/>
            <pc:sldMk cId="3079317325" sldId="280"/>
            <ac:picMk id="6" creationId="{682BC0D6-FAF6-4377-9685-D722BDA57308}"/>
          </ac:picMkLst>
        </pc:picChg>
      </pc:sldChg>
      <pc:sldChg chg="addSp delSp modSp mod">
        <pc:chgData name="Lisa  Harrison" userId="fe545e59-8fa6-4164-80eb-338e02af6fd5" providerId="ADAL" clId="{E0C33C20-7BB0-4264-BFEA-D8081B3A56E8}" dt="2022-09-27T12:24:12.442" v="332"/>
        <pc:sldMkLst>
          <pc:docMk/>
          <pc:sldMk cId="114376897" sldId="281"/>
        </pc:sldMkLst>
        <pc:picChg chg="add del mod">
          <ac:chgData name="Lisa  Harrison" userId="fe545e59-8fa6-4164-80eb-338e02af6fd5" providerId="ADAL" clId="{E0C33C20-7BB0-4264-BFEA-D8081B3A56E8}" dt="2022-09-27T09:51:36.619" v="265" actId="478"/>
          <ac:picMkLst>
            <pc:docMk/>
            <pc:sldMk cId="114376897" sldId="281"/>
            <ac:picMk id="4" creationId="{F5EDE9A0-14AF-44B2-B3D0-7C0871EF826C}"/>
          </ac:picMkLst>
        </pc:picChg>
        <pc:picChg chg="add del mod">
          <ac:chgData name="Lisa  Harrison" userId="fe545e59-8fa6-4164-80eb-338e02af6fd5" providerId="ADAL" clId="{E0C33C20-7BB0-4264-BFEA-D8081B3A56E8}" dt="2022-09-27T12:24:11.902" v="331" actId="478"/>
          <ac:picMkLst>
            <pc:docMk/>
            <pc:sldMk cId="114376897" sldId="281"/>
            <ac:picMk id="5" creationId="{C98BBB38-9FCA-405B-9C04-5CCF77BB3BE4}"/>
          </ac:picMkLst>
        </pc:picChg>
        <pc:picChg chg="add mod">
          <ac:chgData name="Lisa  Harrison" userId="fe545e59-8fa6-4164-80eb-338e02af6fd5" providerId="ADAL" clId="{E0C33C20-7BB0-4264-BFEA-D8081B3A56E8}" dt="2022-09-27T12:24:12.442" v="332"/>
          <ac:picMkLst>
            <pc:docMk/>
            <pc:sldMk cId="114376897" sldId="281"/>
            <ac:picMk id="6" creationId="{206C3339-0316-4289-B8F5-035BB4D222CD}"/>
          </ac:picMkLst>
        </pc:picChg>
      </pc:sldChg>
      <pc:sldChg chg="addSp delSp modSp mod">
        <pc:chgData name="Lisa  Harrison" userId="fe545e59-8fa6-4164-80eb-338e02af6fd5" providerId="ADAL" clId="{E0C33C20-7BB0-4264-BFEA-D8081B3A56E8}" dt="2022-09-27T12:23:59.484" v="326"/>
        <pc:sldMkLst>
          <pc:docMk/>
          <pc:sldMk cId="4094664869" sldId="282"/>
        </pc:sldMkLst>
        <pc:picChg chg="add del mod">
          <ac:chgData name="Lisa  Harrison" userId="fe545e59-8fa6-4164-80eb-338e02af6fd5" providerId="ADAL" clId="{E0C33C20-7BB0-4264-BFEA-D8081B3A56E8}" dt="2022-09-27T09:51:42.628" v="268" actId="478"/>
          <ac:picMkLst>
            <pc:docMk/>
            <pc:sldMk cId="4094664869" sldId="282"/>
            <ac:picMk id="4" creationId="{3B604315-EF4A-4697-A997-9D749B27E9F3}"/>
          </ac:picMkLst>
        </pc:picChg>
        <pc:picChg chg="add del mod">
          <ac:chgData name="Lisa  Harrison" userId="fe545e59-8fa6-4164-80eb-338e02af6fd5" providerId="ADAL" clId="{E0C33C20-7BB0-4264-BFEA-D8081B3A56E8}" dt="2022-09-27T12:23:59.004" v="325" actId="478"/>
          <ac:picMkLst>
            <pc:docMk/>
            <pc:sldMk cId="4094664869" sldId="282"/>
            <ac:picMk id="5" creationId="{39CE04A0-5412-4BBB-9DCF-F4F0DF4EF2F2}"/>
          </ac:picMkLst>
        </pc:picChg>
        <pc:picChg chg="add mod">
          <ac:chgData name="Lisa  Harrison" userId="fe545e59-8fa6-4164-80eb-338e02af6fd5" providerId="ADAL" clId="{E0C33C20-7BB0-4264-BFEA-D8081B3A56E8}" dt="2022-09-27T12:23:59.484" v="326"/>
          <ac:picMkLst>
            <pc:docMk/>
            <pc:sldMk cId="4094664869" sldId="282"/>
            <ac:picMk id="6" creationId="{C0F707B6-4050-4550-808F-5B9C5326DED2}"/>
          </ac:picMkLst>
        </pc:picChg>
      </pc:sldChg>
      <pc:sldChg chg="addSp delSp modSp mod">
        <pc:chgData name="Lisa  Harrison" userId="fe545e59-8fa6-4164-80eb-338e02af6fd5" providerId="ADAL" clId="{E0C33C20-7BB0-4264-BFEA-D8081B3A56E8}" dt="2022-09-27T12:23:50.695" v="322"/>
        <pc:sldMkLst>
          <pc:docMk/>
          <pc:sldMk cId="3671366820" sldId="283"/>
        </pc:sldMkLst>
        <pc:spChg chg="mod">
          <ac:chgData name="Lisa  Harrison" userId="fe545e59-8fa6-4164-80eb-338e02af6fd5" providerId="ADAL" clId="{E0C33C20-7BB0-4264-BFEA-D8081B3A56E8}" dt="2022-09-27T08:42:05.544" v="100" actId="1076"/>
          <ac:spMkLst>
            <pc:docMk/>
            <pc:sldMk cId="3671366820" sldId="283"/>
            <ac:spMk id="2" creationId="{9A2DE63A-55E3-4696-E7B0-09394D62A75E}"/>
          </ac:spMkLst>
        </pc:spChg>
        <pc:spChg chg="mod">
          <ac:chgData name="Lisa  Harrison" userId="fe545e59-8fa6-4164-80eb-338e02af6fd5" providerId="ADAL" clId="{E0C33C20-7BB0-4264-BFEA-D8081B3A56E8}" dt="2022-09-27T08:42:59.781" v="120" actId="14100"/>
          <ac:spMkLst>
            <pc:docMk/>
            <pc:sldMk cId="3671366820" sldId="283"/>
            <ac:spMk id="3" creationId="{E6328578-117B-8DCF-F300-2D025D38BB49}"/>
          </ac:spMkLst>
        </pc:spChg>
        <pc:picChg chg="mod">
          <ac:chgData name="Lisa  Harrison" userId="fe545e59-8fa6-4164-80eb-338e02af6fd5" providerId="ADAL" clId="{E0C33C20-7BB0-4264-BFEA-D8081B3A56E8}" dt="2022-09-27T08:55:08.652" v="224" actId="1076"/>
          <ac:picMkLst>
            <pc:docMk/>
            <pc:sldMk cId="3671366820" sldId="283"/>
            <ac:picMk id="4" creationId="{9623F4A9-75C3-4382-9D28-D40450E2EB78}"/>
          </ac:picMkLst>
        </pc:picChg>
        <pc:picChg chg="add mod modCrop">
          <ac:chgData name="Lisa  Harrison" userId="fe545e59-8fa6-4164-80eb-338e02af6fd5" providerId="ADAL" clId="{E0C33C20-7BB0-4264-BFEA-D8081B3A56E8}" dt="2022-09-27T08:42:52.504" v="119" actId="1076"/>
          <ac:picMkLst>
            <pc:docMk/>
            <pc:sldMk cId="3671366820" sldId="283"/>
            <ac:picMk id="5" creationId="{73458117-61BF-49D8-8685-E219A9724802}"/>
          </ac:picMkLst>
        </pc:picChg>
        <pc:picChg chg="add del mod">
          <ac:chgData name="Lisa  Harrison" userId="fe545e59-8fa6-4164-80eb-338e02af6fd5" providerId="ADAL" clId="{E0C33C20-7BB0-4264-BFEA-D8081B3A56E8}" dt="2022-09-27T09:51:47.539" v="270" actId="478"/>
          <ac:picMkLst>
            <pc:docMk/>
            <pc:sldMk cId="3671366820" sldId="283"/>
            <ac:picMk id="6" creationId="{5E478893-BD06-4988-B93A-1D6BCBC1B68F}"/>
          </ac:picMkLst>
        </pc:picChg>
        <pc:picChg chg="add del mod">
          <ac:chgData name="Lisa  Harrison" userId="fe545e59-8fa6-4164-80eb-338e02af6fd5" providerId="ADAL" clId="{E0C33C20-7BB0-4264-BFEA-D8081B3A56E8}" dt="2022-09-27T12:23:50.212" v="321" actId="478"/>
          <ac:picMkLst>
            <pc:docMk/>
            <pc:sldMk cId="3671366820" sldId="283"/>
            <ac:picMk id="7" creationId="{D3CA97FB-2D5D-4E29-A56D-D84FB6359930}"/>
          </ac:picMkLst>
        </pc:picChg>
        <pc:picChg chg="add mod">
          <ac:chgData name="Lisa  Harrison" userId="fe545e59-8fa6-4164-80eb-338e02af6fd5" providerId="ADAL" clId="{E0C33C20-7BB0-4264-BFEA-D8081B3A56E8}" dt="2022-09-27T12:23:50.695" v="322"/>
          <ac:picMkLst>
            <pc:docMk/>
            <pc:sldMk cId="3671366820" sldId="283"/>
            <ac:picMk id="8" creationId="{8A4D57DF-1CBE-450B-A0E4-13500821546E}"/>
          </ac:picMkLst>
        </pc:picChg>
      </pc:sldChg>
      <pc:sldChg chg="addSp delSp modSp mod">
        <pc:chgData name="Lisa  Harrison" userId="fe545e59-8fa6-4164-80eb-338e02af6fd5" providerId="ADAL" clId="{E0C33C20-7BB0-4264-BFEA-D8081B3A56E8}" dt="2022-09-27T12:23:23.721" v="310"/>
        <pc:sldMkLst>
          <pc:docMk/>
          <pc:sldMk cId="3642488878" sldId="286"/>
        </pc:sldMkLst>
        <pc:picChg chg="add del mod">
          <ac:chgData name="Lisa  Harrison" userId="fe545e59-8fa6-4164-80eb-338e02af6fd5" providerId="ADAL" clId="{E0C33C20-7BB0-4264-BFEA-D8081B3A56E8}" dt="2022-09-27T09:52:01.803" v="276" actId="478"/>
          <ac:picMkLst>
            <pc:docMk/>
            <pc:sldMk cId="3642488878" sldId="286"/>
            <ac:picMk id="4" creationId="{EB1E8B27-7A62-493B-AB01-1D522C2178B2}"/>
          </ac:picMkLst>
        </pc:picChg>
        <pc:picChg chg="add del mod">
          <ac:chgData name="Lisa  Harrison" userId="fe545e59-8fa6-4164-80eb-338e02af6fd5" providerId="ADAL" clId="{E0C33C20-7BB0-4264-BFEA-D8081B3A56E8}" dt="2022-09-27T12:23:23.147" v="309" actId="478"/>
          <ac:picMkLst>
            <pc:docMk/>
            <pc:sldMk cId="3642488878" sldId="286"/>
            <ac:picMk id="5" creationId="{D843CFCF-1C0C-4537-8AE7-AC77C478EE30}"/>
          </ac:picMkLst>
        </pc:picChg>
        <pc:picChg chg="add mod">
          <ac:chgData name="Lisa  Harrison" userId="fe545e59-8fa6-4164-80eb-338e02af6fd5" providerId="ADAL" clId="{E0C33C20-7BB0-4264-BFEA-D8081B3A56E8}" dt="2022-09-27T12:23:23.721" v="310"/>
          <ac:picMkLst>
            <pc:docMk/>
            <pc:sldMk cId="3642488878" sldId="286"/>
            <ac:picMk id="6" creationId="{D3F5B8D7-890B-47F4-8492-2F96A3849C54}"/>
          </ac:picMkLst>
        </pc:picChg>
      </pc:sldChg>
      <pc:sldChg chg="addSp delSp modSp mod">
        <pc:chgData name="Lisa  Harrison" userId="fe545e59-8fa6-4164-80eb-338e02af6fd5" providerId="ADAL" clId="{E0C33C20-7BB0-4264-BFEA-D8081B3A56E8}" dt="2022-09-27T12:23:19.865" v="308"/>
        <pc:sldMkLst>
          <pc:docMk/>
          <pc:sldMk cId="2809775990" sldId="290"/>
        </pc:sldMkLst>
        <pc:picChg chg="add del mod">
          <ac:chgData name="Lisa  Harrison" userId="fe545e59-8fa6-4164-80eb-338e02af6fd5" providerId="ADAL" clId="{E0C33C20-7BB0-4264-BFEA-D8081B3A56E8}" dt="2022-09-27T09:52:05.555" v="277" actId="478"/>
          <ac:picMkLst>
            <pc:docMk/>
            <pc:sldMk cId="2809775990" sldId="290"/>
            <ac:picMk id="4" creationId="{71AAA817-EAC1-496F-A649-6DFB2F8529E9}"/>
          </ac:picMkLst>
        </pc:picChg>
        <pc:picChg chg="add del mod">
          <ac:chgData name="Lisa  Harrison" userId="fe545e59-8fa6-4164-80eb-338e02af6fd5" providerId="ADAL" clId="{E0C33C20-7BB0-4264-BFEA-D8081B3A56E8}" dt="2022-09-27T12:23:18.833" v="307" actId="478"/>
          <ac:picMkLst>
            <pc:docMk/>
            <pc:sldMk cId="2809775990" sldId="290"/>
            <ac:picMk id="5" creationId="{0054DC15-8415-4A5D-A4E1-7C04229C57A0}"/>
          </ac:picMkLst>
        </pc:picChg>
        <pc:picChg chg="add mod">
          <ac:chgData name="Lisa  Harrison" userId="fe545e59-8fa6-4164-80eb-338e02af6fd5" providerId="ADAL" clId="{E0C33C20-7BB0-4264-BFEA-D8081B3A56E8}" dt="2022-09-27T12:23:19.865" v="308"/>
          <ac:picMkLst>
            <pc:docMk/>
            <pc:sldMk cId="2809775990" sldId="290"/>
            <ac:picMk id="7" creationId="{9C644E20-3278-48DE-988A-E2619C826DC8}"/>
          </ac:picMkLst>
        </pc:picChg>
      </pc:sldChg>
      <pc:sldChg chg="addSp delSp modSp mod">
        <pc:chgData name="Lisa  Harrison" userId="fe545e59-8fa6-4164-80eb-338e02af6fd5" providerId="ADAL" clId="{E0C33C20-7BB0-4264-BFEA-D8081B3A56E8}" dt="2022-09-27T12:24:03.706" v="328"/>
        <pc:sldMkLst>
          <pc:docMk/>
          <pc:sldMk cId="1915863621" sldId="292"/>
        </pc:sldMkLst>
        <pc:picChg chg="add del mod">
          <ac:chgData name="Lisa  Harrison" userId="fe545e59-8fa6-4164-80eb-338e02af6fd5" providerId="ADAL" clId="{E0C33C20-7BB0-4264-BFEA-D8081B3A56E8}" dt="2022-09-27T09:51:40.291" v="267" actId="478"/>
          <ac:picMkLst>
            <pc:docMk/>
            <pc:sldMk cId="1915863621" sldId="292"/>
            <ac:picMk id="6" creationId="{AB07D930-E69F-4BAB-AF99-22B9EB712EB4}"/>
          </ac:picMkLst>
        </pc:picChg>
        <pc:picChg chg="add del mod">
          <ac:chgData name="Lisa  Harrison" userId="fe545e59-8fa6-4164-80eb-338e02af6fd5" providerId="ADAL" clId="{E0C33C20-7BB0-4264-BFEA-D8081B3A56E8}" dt="2022-09-27T12:24:03.254" v="327" actId="478"/>
          <ac:picMkLst>
            <pc:docMk/>
            <pc:sldMk cId="1915863621" sldId="292"/>
            <ac:picMk id="7" creationId="{77345050-07BE-4BEC-9195-E26E82A48056}"/>
          </ac:picMkLst>
        </pc:picChg>
        <pc:picChg chg="add mod">
          <ac:chgData name="Lisa  Harrison" userId="fe545e59-8fa6-4164-80eb-338e02af6fd5" providerId="ADAL" clId="{E0C33C20-7BB0-4264-BFEA-D8081B3A56E8}" dt="2022-09-27T12:24:03.706" v="328"/>
          <ac:picMkLst>
            <pc:docMk/>
            <pc:sldMk cId="1915863621" sldId="292"/>
            <ac:picMk id="8" creationId="{502CB0B7-FBE7-4FF4-A8E0-560B11DB3410}"/>
          </ac:picMkLst>
        </pc:picChg>
      </pc:sldChg>
      <pc:sldChg chg="addSp delSp modSp mod">
        <pc:chgData name="Lisa  Harrison" userId="fe545e59-8fa6-4164-80eb-338e02af6fd5" providerId="ADAL" clId="{E0C33C20-7BB0-4264-BFEA-D8081B3A56E8}" dt="2022-09-27T12:23:56.090" v="324"/>
        <pc:sldMkLst>
          <pc:docMk/>
          <pc:sldMk cId="4283147358" sldId="293"/>
        </pc:sldMkLst>
        <pc:spChg chg="mod">
          <ac:chgData name="Lisa  Harrison" userId="fe545e59-8fa6-4164-80eb-338e02af6fd5" providerId="ADAL" clId="{E0C33C20-7BB0-4264-BFEA-D8081B3A56E8}" dt="2022-09-27T08:40:02.044" v="82" actId="6549"/>
          <ac:spMkLst>
            <pc:docMk/>
            <pc:sldMk cId="4283147358" sldId="293"/>
            <ac:spMk id="3" creationId="{C3F82B25-B10E-3995-4A5F-C6ED092B0BCE}"/>
          </ac:spMkLst>
        </pc:spChg>
        <pc:picChg chg="add del mod">
          <ac:chgData name="Lisa  Harrison" userId="fe545e59-8fa6-4164-80eb-338e02af6fd5" providerId="ADAL" clId="{E0C33C20-7BB0-4264-BFEA-D8081B3A56E8}" dt="2022-09-27T09:51:45.186" v="269" actId="478"/>
          <ac:picMkLst>
            <pc:docMk/>
            <pc:sldMk cId="4283147358" sldId="293"/>
            <ac:picMk id="4" creationId="{8C2AD25C-BEA9-469A-B333-8DFD4F8EC04E}"/>
          </ac:picMkLst>
        </pc:picChg>
        <pc:picChg chg="add del mod">
          <ac:chgData name="Lisa  Harrison" userId="fe545e59-8fa6-4164-80eb-338e02af6fd5" providerId="ADAL" clId="{E0C33C20-7BB0-4264-BFEA-D8081B3A56E8}" dt="2022-09-27T12:23:55.640" v="323" actId="478"/>
          <ac:picMkLst>
            <pc:docMk/>
            <pc:sldMk cId="4283147358" sldId="293"/>
            <ac:picMk id="5" creationId="{CBBBE184-CFA3-409F-B33D-E7DC06863A79}"/>
          </ac:picMkLst>
        </pc:picChg>
        <pc:picChg chg="add mod">
          <ac:chgData name="Lisa  Harrison" userId="fe545e59-8fa6-4164-80eb-338e02af6fd5" providerId="ADAL" clId="{E0C33C20-7BB0-4264-BFEA-D8081B3A56E8}" dt="2022-09-27T12:23:56.090" v="324"/>
          <ac:picMkLst>
            <pc:docMk/>
            <pc:sldMk cId="4283147358" sldId="293"/>
            <ac:picMk id="6" creationId="{C29C38E2-C4B2-4FC9-8D6C-9F1746062D01}"/>
          </ac:picMkLst>
        </pc:picChg>
      </pc:sldChg>
      <pc:sldChg chg="addSp delSp modSp mod">
        <pc:chgData name="Lisa  Harrison" userId="fe545e59-8fa6-4164-80eb-338e02af6fd5" providerId="ADAL" clId="{E0C33C20-7BB0-4264-BFEA-D8081B3A56E8}" dt="2022-09-27T12:23:46.664" v="320"/>
        <pc:sldMkLst>
          <pc:docMk/>
          <pc:sldMk cId="3800104420" sldId="294"/>
        </pc:sldMkLst>
        <pc:spChg chg="mod">
          <ac:chgData name="Lisa  Harrison" userId="fe545e59-8fa6-4164-80eb-338e02af6fd5" providerId="ADAL" clId="{E0C33C20-7BB0-4264-BFEA-D8081B3A56E8}" dt="2022-09-27T08:55:18.046" v="229" actId="27636"/>
          <ac:spMkLst>
            <pc:docMk/>
            <pc:sldMk cId="3800104420" sldId="294"/>
            <ac:spMk id="2" creationId="{0B57C6BC-C5DE-17F0-4240-207B535A872E}"/>
          </ac:spMkLst>
        </pc:spChg>
        <pc:picChg chg="add del mod">
          <ac:chgData name="Lisa  Harrison" userId="fe545e59-8fa6-4164-80eb-338e02af6fd5" providerId="ADAL" clId="{E0C33C20-7BB0-4264-BFEA-D8081B3A56E8}" dt="2022-09-27T09:51:49.458" v="271" actId="478"/>
          <ac:picMkLst>
            <pc:docMk/>
            <pc:sldMk cId="3800104420" sldId="294"/>
            <ac:picMk id="4" creationId="{7284DC2B-1F03-474D-A2E6-9A6AB20C274F}"/>
          </ac:picMkLst>
        </pc:picChg>
        <pc:picChg chg="add del mod">
          <ac:chgData name="Lisa  Harrison" userId="fe545e59-8fa6-4164-80eb-338e02af6fd5" providerId="ADAL" clId="{E0C33C20-7BB0-4264-BFEA-D8081B3A56E8}" dt="2022-09-27T12:23:46.186" v="319" actId="478"/>
          <ac:picMkLst>
            <pc:docMk/>
            <pc:sldMk cId="3800104420" sldId="294"/>
            <ac:picMk id="5" creationId="{F042A626-A3A8-4BEF-ABF3-0AFC52D51DDB}"/>
          </ac:picMkLst>
        </pc:picChg>
        <pc:picChg chg="add mod">
          <ac:chgData name="Lisa  Harrison" userId="fe545e59-8fa6-4164-80eb-338e02af6fd5" providerId="ADAL" clId="{E0C33C20-7BB0-4264-BFEA-D8081B3A56E8}" dt="2022-09-27T12:23:46.664" v="320"/>
          <ac:picMkLst>
            <pc:docMk/>
            <pc:sldMk cId="3800104420" sldId="294"/>
            <ac:picMk id="6" creationId="{71A17C1B-7AAD-45C8-AA7B-61B00AFE8E66}"/>
          </ac:picMkLst>
        </pc:picChg>
      </pc:sldChg>
      <pc:sldChg chg="addSp delSp modSp mod">
        <pc:chgData name="Lisa  Harrison" userId="fe545e59-8fa6-4164-80eb-338e02af6fd5" providerId="ADAL" clId="{E0C33C20-7BB0-4264-BFEA-D8081B3A56E8}" dt="2022-09-27T12:23:42.210" v="318"/>
        <pc:sldMkLst>
          <pc:docMk/>
          <pc:sldMk cId="2421806764" sldId="295"/>
        </pc:sldMkLst>
        <pc:spChg chg="mod">
          <ac:chgData name="Lisa  Harrison" userId="fe545e59-8fa6-4164-80eb-338e02af6fd5" providerId="ADAL" clId="{E0C33C20-7BB0-4264-BFEA-D8081B3A56E8}" dt="2022-09-27T08:55:28.362" v="232" actId="14100"/>
          <ac:spMkLst>
            <pc:docMk/>
            <pc:sldMk cId="2421806764" sldId="295"/>
            <ac:spMk id="2" creationId="{BE6DA702-0B0F-FCAA-8636-195BC33E3D7C}"/>
          </ac:spMkLst>
        </pc:spChg>
        <pc:spChg chg="mod">
          <ac:chgData name="Lisa  Harrison" userId="fe545e59-8fa6-4164-80eb-338e02af6fd5" providerId="ADAL" clId="{E0C33C20-7BB0-4264-BFEA-D8081B3A56E8}" dt="2022-09-27T08:55:30.059" v="233" actId="14100"/>
          <ac:spMkLst>
            <pc:docMk/>
            <pc:sldMk cId="2421806764" sldId="295"/>
            <ac:spMk id="3" creationId="{2ACC5A23-E322-310E-85E3-0B5CDD10617E}"/>
          </ac:spMkLst>
        </pc:spChg>
        <pc:picChg chg="add del mod">
          <ac:chgData name="Lisa  Harrison" userId="fe545e59-8fa6-4164-80eb-338e02af6fd5" providerId="ADAL" clId="{E0C33C20-7BB0-4264-BFEA-D8081B3A56E8}" dt="2022-09-27T09:51:52.179" v="272" actId="478"/>
          <ac:picMkLst>
            <pc:docMk/>
            <pc:sldMk cId="2421806764" sldId="295"/>
            <ac:picMk id="4" creationId="{C302F065-C0AA-4947-B4F5-9CD474B369FB}"/>
          </ac:picMkLst>
        </pc:picChg>
        <pc:picChg chg="add del mod">
          <ac:chgData name="Lisa  Harrison" userId="fe545e59-8fa6-4164-80eb-338e02af6fd5" providerId="ADAL" clId="{E0C33C20-7BB0-4264-BFEA-D8081B3A56E8}" dt="2022-09-27T12:23:41.709" v="317" actId="478"/>
          <ac:picMkLst>
            <pc:docMk/>
            <pc:sldMk cId="2421806764" sldId="295"/>
            <ac:picMk id="5" creationId="{D9EEDC67-D752-4289-A79E-99EEDA6CF113}"/>
          </ac:picMkLst>
        </pc:picChg>
        <pc:picChg chg="add mod">
          <ac:chgData name="Lisa  Harrison" userId="fe545e59-8fa6-4164-80eb-338e02af6fd5" providerId="ADAL" clId="{E0C33C20-7BB0-4264-BFEA-D8081B3A56E8}" dt="2022-09-27T12:23:42.210" v="318"/>
          <ac:picMkLst>
            <pc:docMk/>
            <pc:sldMk cId="2421806764" sldId="295"/>
            <ac:picMk id="6" creationId="{B8B02698-7560-4A3C-8702-8734348C7183}"/>
          </ac:picMkLst>
        </pc:picChg>
      </pc:sldChg>
      <pc:sldChg chg="addSp delSp modSp mod">
        <pc:chgData name="Lisa  Harrison" userId="fe545e59-8fa6-4164-80eb-338e02af6fd5" providerId="ADAL" clId="{E0C33C20-7BB0-4264-BFEA-D8081B3A56E8}" dt="2022-09-27T12:23:37.134" v="316"/>
        <pc:sldMkLst>
          <pc:docMk/>
          <pc:sldMk cId="2957426251" sldId="296"/>
        </pc:sldMkLst>
        <pc:spChg chg="mod">
          <ac:chgData name="Lisa  Harrison" userId="fe545e59-8fa6-4164-80eb-338e02af6fd5" providerId="ADAL" clId="{E0C33C20-7BB0-4264-BFEA-D8081B3A56E8}" dt="2022-09-27T08:47:06.438" v="150" actId="14100"/>
          <ac:spMkLst>
            <pc:docMk/>
            <pc:sldMk cId="2957426251" sldId="296"/>
            <ac:spMk id="3" creationId="{0AEBF52B-C78A-FA78-FC05-11296807BA62}"/>
          </ac:spMkLst>
        </pc:spChg>
        <pc:picChg chg="add del mod">
          <ac:chgData name="Lisa  Harrison" userId="fe545e59-8fa6-4164-80eb-338e02af6fd5" providerId="ADAL" clId="{E0C33C20-7BB0-4264-BFEA-D8081B3A56E8}" dt="2022-09-27T09:51:54.372" v="273" actId="478"/>
          <ac:picMkLst>
            <pc:docMk/>
            <pc:sldMk cId="2957426251" sldId="296"/>
            <ac:picMk id="6" creationId="{EB735DBC-7A2C-4A8B-9D9D-0F2F17931AF0}"/>
          </ac:picMkLst>
        </pc:picChg>
        <pc:picChg chg="add del mod">
          <ac:chgData name="Lisa  Harrison" userId="fe545e59-8fa6-4164-80eb-338e02af6fd5" providerId="ADAL" clId="{E0C33C20-7BB0-4264-BFEA-D8081B3A56E8}" dt="2022-09-27T12:23:36.643" v="315" actId="478"/>
          <ac:picMkLst>
            <pc:docMk/>
            <pc:sldMk cId="2957426251" sldId="296"/>
            <ac:picMk id="7" creationId="{54B86816-92E9-4E83-8FDB-4EDC0637A146}"/>
          </ac:picMkLst>
        </pc:picChg>
        <pc:picChg chg="add mod">
          <ac:chgData name="Lisa  Harrison" userId="fe545e59-8fa6-4164-80eb-338e02af6fd5" providerId="ADAL" clId="{E0C33C20-7BB0-4264-BFEA-D8081B3A56E8}" dt="2022-09-27T12:23:37.134" v="316"/>
          <ac:picMkLst>
            <pc:docMk/>
            <pc:sldMk cId="2957426251" sldId="296"/>
            <ac:picMk id="8" creationId="{5D0F9C1C-0250-456A-87E7-7F2AF9853180}"/>
          </ac:picMkLst>
        </pc:picChg>
      </pc:sldChg>
      <pc:sldChg chg="addSp delSp modSp mod">
        <pc:chgData name="Lisa  Harrison" userId="fe545e59-8fa6-4164-80eb-338e02af6fd5" providerId="ADAL" clId="{E0C33C20-7BB0-4264-BFEA-D8081B3A56E8}" dt="2022-09-27T12:23:33.414" v="314"/>
        <pc:sldMkLst>
          <pc:docMk/>
          <pc:sldMk cId="787297026" sldId="297"/>
        </pc:sldMkLst>
        <pc:spChg chg="mod">
          <ac:chgData name="Lisa  Harrison" userId="fe545e59-8fa6-4164-80eb-338e02af6fd5" providerId="ADAL" clId="{E0C33C20-7BB0-4264-BFEA-D8081B3A56E8}" dt="2022-09-27T08:47:40.732" v="151" actId="15"/>
          <ac:spMkLst>
            <pc:docMk/>
            <pc:sldMk cId="787297026" sldId="297"/>
            <ac:spMk id="3" creationId="{2DACC63B-A8E7-4B22-FD70-CADA3A060555}"/>
          </ac:spMkLst>
        </pc:spChg>
        <pc:picChg chg="add del mod">
          <ac:chgData name="Lisa  Harrison" userId="fe545e59-8fa6-4164-80eb-338e02af6fd5" providerId="ADAL" clId="{E0C33C20-7BB0-4264-BFEA-D8081B3A56E8}" dt="2022-09-27T09:51:56.924" v="274" actId="478"/>
          <ac:picMkLst>
            <pc:docMk/>
            <pc:sldMk cId="787297026" sldId="297"/>
            <ac:picMk id="4" creationId="{A6CC28C7-6531-4697-925E-57FCACFDA48B}"/>
          </ac:picMkLst>
        </pc:picChg>
        <pc:picChg chg="add del mod">
          <ac:chgData name="Lisa  Harrison" userId="fe545e59-8fa6-4164-80eb-338e02af6fd5" providerId="ADAL" clId="{E0C33C20-7BB0-4264-BFEA-D8081B3A56E8}" dt="2022-09-27T12:23:32.898" v="313" actId="478"/>
          <ac:picMkLst>
            <pc:docMk/>
            <pc:sldMk cId="787297026" sldId="297"/>
            <ac:picMk id="5" creationId="{0A46D583-1FE7-4325-8C25-6E3BB7CEB5C9}"/>
          </ac:picMkLst>
        </pc:picChg>
        <pc:picChg chg="add mod">
          <ac:chgData name="Lisa  Harrison" userId="fe545e59-8fa6-4164-80eb-338e02af6fd5" providerId="ADAL" clId="{E0C33C20-7BB0-4264-BFEA-D8081B3A56E8}" dt="2022-09-27T12:23:33.414" v="314"/>
          <ac:picMkLst>
            <pc:docMk/>
            <pc:sldMk cId="787297026" sldId="297"/>
            <ac:picMk id="6" creationId="{32E872F4-DBC2-4369-8253-451026541601}"/>
          </ac:picMkLst>
        </pc:picChg>
      </pc:sldChg>
      <pc:sldChg chg="addSp delSp modSp mod">
        <pc:chgData name="Lisa  Harrison" userId="fe545e59-8fa6-4164-80eb-338e02af6fd5" providerId="ADAL" clId="{E0C33C20-7BB0-4264-BFEA-D8081B3A56E8}" dt="2022-09-27T12:23:29.089" v="312"/>
        <pc:sldMkLst>
          <pc:docMk/>
          <pc:sldMk cId="2221271494" sldId="298"/>
        </pc:sldMkLst>
        <pc:spChg chg="mod">
          <ac:chgData name="Lisa  Harrison" userId="fe545e59-8fa6-4164-80eb-338e02af6fd5" providerId="ADAL" clId="{E0C33C20-7BB0-4264-BFEA-D8081B3A56E8}" dt="2022-09-27T08:49:14.327" v="160" actId="15"/>
          <ac:spMkLst>
            <pc:docMk/>
            <pc:sldMk cId="2221271494" sldId="298"/>
            <ac:spMk id="3" creationId="{7E1E1909-B219-4BC7-0ABD-DEBF4D443AA9}"/>
          </ac:spMkLst>
        </pc:spChg>
        <pc:picChg chg="add del mod">
          <ac:chgData name="Lisa  Harrison" userId="fe545e59-8fa6-4164-80eb-338e02af6fd5" providerId="ADAL" clId="{E0C33C20-7BB0-4264-BFEA-D8081B3A56E8}" dt="2022-09-27T09:51:59.083" v="275" actId="478"/>
          <ac:picMkLst>
            <pc:docMk/>
            <pc:sldMk cId="2221271494" sldId="298"/>
            <ac:picMk id="4" creationId="{545A8AC8-D6E6-42C9-8DB7-9F2FC7B77902}"/>
          </ac:picMkLst>
        </pc:picChg>
        <pc:picChg chg="add del mod">
          <ac:chgData name="Lisa  Harrison" userId="fe545e59-8fa6-4164-80eb-338e02af6fd5" providerId="ADAL" clId="{E0C33C20-7BB0-4264-BFEA-D8081B3A56E8}" dt="2022-09-27T12:23:28.500" v="311" actId="478"/>
          <ac:picMkLst>
            <pc:docMk/>
            <pc:sldMk cId="2221271494" sldId="298"/>
            <ac:picMk id="5" creationId="{F5F94A67-E274-4767-AA9A-99DDE16E6AB9}"/>
          </ac:picMkLst>
        </pc:picChg>
        <pc:picChg chg="add mod">
          <ac:chgData name="Lisa  Harrison" userId="fe545e59-8fa6-4164-80eb-338e02af6fd5" providerId="ADAL" clId="{E0C33C20-7BB0-4264-BFEA-D8081B3A56E8}" dt="2022-09-27T12:23:29.089" v="312"/>
          <ac:picMkLst>
            <pc:docMk/>
            <pc:sldMk cId="2221271494" sldId="298"/>
            <ac:picMk id="6" creationId="{B0B3F315-03DB-4F0B-82EB-19E5FAB389B0}"/>
          </ac:picMkLst>
        </pc:picChg>
      </pc:sldChg>
      <pc:sldChg chg="addSp delSp modSp mod">
        <pc:chgData name="Lisa  Harrison" userId="fe545e59-8fa6-4164-80eb-338e02af6fd5" providerId="ADAL" clId="{E0C33C20-7BB0-4264-BFEA-D8081B3A56E8}" dt="2022-09-27T12:24:07.303" v="330"/>
        <pc:sldMkLst>
          <pc:docMk/>
          <pc:sldMk cId="2335981682" sldId="299"/>
        </pc:sldMkLst>
        <pc:spChg chg="mod">
          <ac:chgData name="Lisa  Harrison" userId="fe545e59-8fa6-4164-80eb-338e02af6fd5" providerId="ADAL" clId="{E0C33C20-7BB0-4264-BFEA-D8081B3A56E8}" dt="2022-09-27T08:33:48.324" v="59" actId="15"/>
          <ac:spMkLst>
            <pc:docMk/>
            <pc:sldMk cId="2335981682" sldId="299"/>
            <ac:spMk id="3" creationId="{2C134F43-51D7-2990-2099-217B88CD2ED8}"/>
          </ac:spMkLst>
        </pc:spChg>
        <pc:picChg chg="add del mod">
          <ac:chgData name="Lisa  Harrison" userId="fe545e59-8fa6-4164-80eb-338e02af6fd5" providerId="ADAL" clId="{E0C33C20-7BB0-4264-BFEA-D8081B3A56E8}" dt="2022-09-27T09:51:38.713" v="266" actId="478"/>
          <ac:picMkLst>
            <pc:docMk/>
            <pc:sldMk cId="2335981682" sldId="299"/>
            <ac:picMk id="4" creationId="{6A8392EA-2EC1-4B3B-B784-368963CC01A0}"/>
          </ac:picMkLst>
        </pc:picChg>
        <pc:picChg chg="add del mod">
          <ac:chgData name="Lisa  Harrison" userId="fe545e59-8fa6-4164-80eb-338e02af6fd5" providerId="ADAL" clId="{E0C33C20-7BB0-4264-BFEA-D8081B3A56E8}" dt="2022-09-27T12:24:06.796" v="329" actId="478"/>
          <ac:picMkLst>
            <pc:docMk/>
            <pc:sldMk cId="2335981682" sldId="299"/>
            <ac:picMk id="5" creationId="{E28CB97B-77A6-4D14-BCCD-0680F6CE1B50}"/>
          </ac:picMkLst>
        </pc:picChg>
        <pc:picChg chg="add mod">
          <ac:chgData name="Lisa  Harrison" userId="fe545e59-8fa6-4164-80eb-338e02af6fd5" providerId="ADAL" clId="{E0C33C20-7BB0-4264-BFEA-D8081B3A56E8}" dt="2022-09-27T12:24:07.303" v="330"/>
          <ac:picMkLst>
            <pc:docMk/>
            <pc:sldMk cId="2335981682" sldId="299"/>
            <ac:picMk id="6" creationId="{6E271B80-DDF3-479D-AC52-50FEA185D548}"/>
          </ac:picMkLst>
        </pc:picChg>
      </pc:sldChg>
      <pc:sldChg chg="addSp delSp modSp mod">
        <pc:chgData name="Lisa  Harrison" userId="fe545e59-8fa6-4164-80eb-338e02af6fd5" providerId="ADAL" clId="{E0C33C20-7BB0-4264-BFEA-D8081B3A56E8}" dt="2022-09-27T12:24:20.716" v="336"/>
        <pc:sldMkLst>
          <pc:docMk/>
          <pc:sldMk cId="4147800200" sldId="300"/>
        </pc:sldMkLst>
        <pc:picChg chg="add del mod">
          <ac:chgData name="Lisa  Harrison" userId="fe545e59-8fa6-4164-80eb-338e02af6fd5" providerId="ADAL" clId="{E0C33C20-7BB0-4264-BFEA-D8081B3A56E8}" dt="2022-09-27T09:51:31.490" v="263" actId="478"/>
          <ac:picMkLst>
            <pc:docMk/>
            <pc:sldMk cId="4147800200" sldId="300"/>
            <ac:picMk id="4" creationId="{828CED0A-8902-4679-ADC0-6CBCE4E8DDA8}"/>
          </ac:picMkLst>
        </pc:picChg>
        <pc:picChg chg="add del mod">
          <ac:chgData name="Lisa  Harrison" userId="fe545e59-8fa6-4164-80eb-338e02af6fd5" providerId="ADAL" clId="{E0C33C20-7BB0-4264-BFEA-D8081B3A56E8}" dt="2022-09-27T12:24:20.104" v="335" actId="478"/>
          <ac:picMkLst>
            <pc:docMk/>
            <pc:sldMk cId="4147800200" sldId="300"/>
            <ac:picMk id="5" creationId="{D61EAD96-40E6-42B9-B3F5-8203071F055B}"/>
          </ac:picMkLst>
        </pc:picChg>
        <pc:picChg chg="add mod">
          <ac:chgData name="Lisa  Harrison" userId="fe545e59-8fa6-4164-80eb-338e02af6fd5" providerId="ADAL" clId="{E0C33C20-7BB0-4264-BFEA-D8081B3A56E8}" dt="2022-09-27T12:24:20.716" v="336"/>
          <ac:picMkLst>
            <pc:docMk/>
            <pc:sldMk cId="4147800200" sldId="300"/>
            <ac:picMk id="6" creationId="{64181E7C-7493-4288-A27D-7AE697C972AA}"/>
          </ac:picMkLst>
        </pc:picChg>
      </pc:sldChg>
      <pc:sldChg chg="addSp delSp modSp mod">
        <pc:chgData name="Lisa  Harrison" userId="fe545e59-8fa6-4164-80eb-338e02af6fd5" providerId="ADAL" clId="{E0C33C20-7BB0-4264-BFEA-D8081B3A56E8}" dt="2022-09-27T12:24:16.443" v="334"/>
        <pc:sldMkLst>
          <pc:docMk/>
          <pc:sldMk cId="3722136346" sldId="301"/>
        </pc:sldMkLst>
        <pc:spChg chg="mod">
          <ac:chgData name="Lisa  Harrison" userId="fe545e59-8fa6-4164-80eb-338e02af6fd5" providerId="ADAL" clId="{E0C33C20-7BB0-4264-BFEA-D8081B3A56E8}" dt="2022-09-27T08:54:36.778" v="214" actId="1076"/>
          <ac:spMkLst>
            <pc:docMk/>
            <pc:sldMk cId="3722136346" sldId="301"/>
            <ac:spMk id="3" creationId="{8BFA0582-8580-077D-4307-CC320DD7228B}"/>
          </ac:spMkLst>
        </pc:spChg>
        <pc:picChg chg="add del mod">
          <ac:chgData name="Lisa  Harrison" userId="fe545e59-8fa6-4164-80eb-338e02af6fd5" providerId="ADAL" clId="{E0C33C20-7BB0-4264-BFEA-D8081B3A56E8}" dt="2022-09-27T09:51:33.515" v="264" actId="478"/>
          <ac:picMkLst>
            <pc:docMk/>
            <pc:sldMk cId="3722136346" sldId="301"/>
            <ac:picMk id="4" creationId="{B028308E-6EA3-4DE5-A174-9097307F0202}"/>
          </ac:picMkLst>
        </pc:picChg>
        <pc:picChg chg="add del mod">
          <ac:chgData name="Lisa  Harrison" userId="fe545e59-8fa6-4164-80eb-338e02af6fd5" providerId="ADAL" clId="{E0C33C20-7BB0-4264-BFEA-D8081B3A56E8}" dt="2022-09-27T12:24:15.993" v="333" actId="478"/>
          <ac:picMkLst>
            <pc:docMk/>
            <pc:sldMk cId="3722136346" sldId="301"/>
            <ac:picMk id="5" creationId="{525D75FA-7E0A-4A8D-941B-AAC34B24448E}"/>
          </ac:picMkLst>
        </pc:picChg>
        <pc:picChg chg="add mod">
          <ac:chgData name="Lisa  Harrison" userId="fe545e59-8fa6-4164-80eb-338e02af6fd5" providerId="ADAL" clId="{E0C33C20-7BB0-4264-BFEA-D8081B3A56E8}" dt="2022-09-27T12:24:16.443" v="334"/>
          <ac:picMkLst>
            <pc:docMk/>
            <pc:sldMk cId="3722136346" sldId="301"/>
            <ac:picMk id="6" creationId="{DEB6DF61-0FD1-45BC-9598-7E4460D6A4B3}"/>
          </ac:picMkLst>
        </pc:picChg>
      </pc:sldChg>
      <pc:sldChg chg="addSp delSp modSp new mod">
        <pc:chgData name="Lisa  Harrison" userId="fe545e59-8fa6-4164-80eb-338e02af6fd5" providerId="ADAL" clId="{E0C33C20-7BB0-4264-BFEA-D8081B3A56E8}" dt="2022-09-27T12:24:38.244" v="344"/>
        <pc:sldMkLst>
          <pc:docMk/>
          <pc:sldMk cId="2085140446" sldId="302"/>
        </pc:sldMkLst>
        <pc:spChg chg="mod">
          <ac:chgData name="Lisa  Harrison" userId="fe545e59-8fa6-4164-80eb-338e02af6fd5" providerId="ADAL" clId="{E0C33C20-7BB0-4264-BFEA-D8081B3A56E8}" dt="2022-09-27T08:53:19.161" v="198" actId="14100"/>
          <ac:spMkLst>
            <pc:docMk/>
            <pc:sldMk cId="2085140446" sldId="302"/>
            <ac:spMk id="2" creationId="{18F98B72-7BE6-47F4-B41A-F6CEAF36F9C6}"/>
          </ac:spMkLst>
        </pc:spChg>
        <pc:spChg chg="del mod">
          <ac:chgData name="Lisa  Harrison" userId="fe545e59-8fa6-4164-80eb-338e02af6fd5" providerId="ADAL" clId="{E0C33C20-7BB0-4264-BFEA-D8081B3A56E8}" dt="2022-09-27T08:52:36.380" v="167" actId="478"/>
          <ac:spMkLst>
            <pc:docMk/>
            <pc:sldMk cId="2085140446" sldId="302"/>
            <ac:spMk id="3" creationId="{D22AEE28-8F33-444B-9D92-02A6185EAA0C}"/>
          </ac:spMkLst>
        </pc:spChg>
        <pc:spChg chg="add mod">
          <ac:chgData name="Lisa  Harrison" userId="fe545e59-8fa6-4164-80eb-338e02af6fd5" providerId="ADAL" clId="{E0C33C20-7BB0-4264-BFEA-D8081B3A56E8}" dt="2022-09-27T08:54:12.714" v="209" actId="207"/>
          <ac:spMkLst>
            <pc:docMk/>
            <pc:sldMk cId="2085140446" sldId="302"/>
            <ac:spMk id="4" creationId="{D0D50F51-3607-467E-85B3-C94A00044DAC}"/>
          </ac:spMkLst>
        </pc:spChg>
        <pc:picChg chg="add del mod modCrop">
          <ac:chgData name="Lisa  Harrison" userId="fe545e59-8fa6-4164-80eb-338e02af6fd5" providerId="ADAL" clId="{E0C33C20-7BB0-4264-BFEA-D8081B3A56E8}" dt="2022-09-27T09:51:16.510" v="258" actId="478"/>
          <ac:picMkLst>
            <pc:docMk/>
            <pc:sldMk cId="2085140446" sldId="302"/>
            <ac:picMk id="5" creationId="{82A46229-DD0F-4D80-8A11-DBE777A221E0}"/>
          </ac:picMkLst>
        </pc:picChg>
        <pc:picChg chg="add del mod modCrop">
          <ac:chgData name="Lisa  Harrison" userId="fe545e59-8fa6-4164-80eb-338e02af6fd5" providerId="ADAL" clId="{E0C33C20-7BB0-4264-BFEA-D8081B3A56E8}" dt="2022-09-27T12:24:37.395" v="343" actId="478"/>
          <ac:picMkLst>
            <pc:docMk/>
            <pc:sldMk cId="2085140446" sldId="302"/>
            <ac:picMk id="6" creationId="{F76161E8-B96C-45F6-9CB5-044F98782C85}"/>
          </ac:picMkLst>
        </pc:picChg>
        <pc:picChg chg="add mod">
          <ac:chgData name="Lisa  Harrison" userId="fe545e59-8fa6-4164-80eb-338e02af6fd5" providerId="ADAL" clId="{E0C33C20-7BB0-4264-BFEA-D8081B3A56E8}" dt="2022-09-27T12:24:38.244" v="344"/>
          <ac:picMkLst>
            <pc:docMk/>
            <pc:sldMk cId="2085140446" sldId="302"/>
            <ac:picMk id="7" creationId="{BDA098E8-BBF2-40BE-B63C-34A0B1A0CE6E}"/>
          </ac:picMkLst>
        </pc:picChg>
      </pc:sldChg>
      <pc:sldChg chg="add del">
        <pc:chgData name="Lisa  Harrison" userId="fe545e59-8fa6-4164-80eb-338e02af6fd5" providerId="ADAL" clId="{E0C33C20-7BB0-4264-BFEA-D8081B3A56E8}" dt="2022-09-27T08:52:03.658" v="162" actId="47"/>
        <pc:sldMkLst>
          <pc:docMk/>
          <pc:sldMk cId="2160779357" sldId="302"/>
        </pc:sldMkLst>
      </pc:sldChg>
    </pc:docChg>
  </pc:docChgLst>
  <pc:docChgLst>
    <pc:chgData name="Hayley Moule" userId="S::hayley.moule@england.nhs.uk::db3d22ca-953d-411e-aead-b6de023e6eec" providerId="AD" clId="Web-{5D6D1A28-CBEA-23F0-0EA5-40B407E765D3}"/>
    <pc:docChg chg="modSld">
      <pc:chgData name="Hayley Moule" userId="S::hayley.moule@england.nhs.uk::db3d22ca-953d-411e-aead-b6de023e6eec" providerId="AD" clId="Web-{5D6D1A28-CBEA-23F0-0EA5-40B407E765D3}" dt="2023-09-05T14:18:55.467" v="11" actId="20577"/>
      <pc:docMkLst>
        <pc:docMk/>
      </pc:docMkLst>
      <pc:sldChg chg="modSp">
        <pc:chgData name="Hayley Moule" userId="S::hayley.moule@england.nhs.uk::db3d22ca-953d-411e-aead-b6de023e6eec" providerId="AD" clId="Web-{5D6D1A28-CBEA-23F0-0EA5-40B407E765D3}" dt="2023-09-05T14:18:55.467" v="11" actId="20577"/>
        <pc:sldMkLst>
          <pc:docMk/>
          <pc:sldMk cId="4078678166" sldId="259"/>
        </pc:sldMkLst>
        <pc:spChg chg="mod">
          <ac:chgData name="Hayley Moule" userId="S::hayley.moule@england.nhs.uk::db3d22ca-953d-411e-aead-b6de023e6eec" providerId="AD" clId="Web-{5D6D1A28-CBEA-23F0-0EA5-40B407E765D3}" dt="2023-09-05T14:18:55.467" v="11" actId="20577"/>
          <ac:spMkLst>
            <pc:docMk/>
            <pc:sldMk cId="4078678166" sldId="259"/>
            <ac:spMk id="3" creationId="{D90E4E11-8F2A-4913-9207-87B4D2B93ECE}"/>
          </ac:spMkLst>
        </pc:spChg>
      </pc:sldChg>
    </pc:docChg>
  </pc:docChgLst>
  <pc:docChgLst>
    <pc:chgData name="Hayley Moule" userId="S::hayley.moule@england.nhs.uk::db3d22ca-953d-411e-aead-b6de023e6eec" providerId="AD" clId="Web-{B2EDDB45-81CC-E060-20B2-84E3D335610C}"/>
    <pc:docChg chg="addSld delSld modSld">
      <pc:chgData name="Hayley Moule" userId="S::hayley.moule@england.nhs.uk::db3d22ca-953d-411e-aead-b6de023e6eec" providerId="AD" clId="Web-{B2EDDB45-81CC-E060-20B2-84E3D335610C}" dt="2023-07-04T10:54:45.179" v="1134"/>
      <pc:docMkLst>
        <pc:docMk/>
      </pc:docMkLst>
      <pc:sldChg chg="modSp">
        <pc:chgData name="Hayley Moule" userId="S::hayley.moule@england.nhs.uk::db3d22ca-953d-411e-aead-b6de023e6eec" providerId="AD" clId="Web-{B2EDDB45-81CC-E060-20B2-84E3D335610C}" dt="2023-07-04T09:52:35.077" v="140" actId="1076"/>
        <pc:sldMkLst>
          <pc:docMk/>
          <pc:sldMk cId="3812101097" sldId="257"/>
        </pc:sldMkLst>
        <pc:spChg chg="mod">
          <ac:chgData name="Hayley Moule" userId="S::hayley.moule@england.nhs.uk::db3d22ca-953d-411e-aead-b6de023e6eec" providerId="AD" clId="Web-{B2EDDB45-81CC-E060-20B2-84E3D335610C}" dt="2023-07-04T09:52:35.077" v="140" actId="1076"/>
          <ac:spMkLst>
            <pc:docMk/>
            <pc:sldMk cId="3812101097" sldId="257"/>
            <ac:spMk id="3" creationId="{99A10FA0-CA5C-4A89-B846-B0ED122C61EB}"/>
          </ac:spMkLst>
        </pc:spChg>
      </pc:sldChg>
      <pc:sldChg chg="modSp modNotes">
        <pc:chgData name="Hayley Moule" userId="S::hayley.moule@england.nhs.uk::db3d22ca-953d-411e-aead-b6de023e6eec" providerId="AD" clId="Web-{B2EDDB45-81CC-E060-20B2-84E3D335610C}" dt="2023-07-04T10:52:16.857" v="1101"/>
        <pc:sldMkLst>
          <pc:docMk/>
          <pc:sldMk cId="4078678166" sldId="259"/>
        </pc:sldMkLst>
        <pc:spChg chg="mod">
          <ac:chgData name="Hayley Moule" userId="S::hayley.moule@england.nhs.uk::db3d22ca-953d-411e-aead-b6de023e6eec" providerId="AD" clId="Web-{B2EDDB45-81CC-E060-20B2-84E3D335610C}" dt="2023-07-04T09:46:15.334" v="13" actId="20577"/>
          <ac:spMkLst>
            <pc:docMk/>
            <pc:sldMk cId="4078678166" sldId="259"/>
            <ac:spMk id="2" creationId="{13B0F4C4-9618-4358-B3EE-8D4DB22BCD63}"/>
          </ac:spMkLst>
        </pc:spChg>
        <pc:spChg chg="mod">
          <ac:chgData name="Hayley Moule" userId="S::hayley.moule@england.nhs.uk::db3d22ca-953d-411e-aead-b6de023e6eec" providerId="AD" clId="Web-{B2EDDB45-81CC-E060-20B2-84E3D335610C}" dt="2023-07-04T10:52:12.841" v="1100" actId="20577"/>
          <ac:spMkLst>
            <pc:docMk/>
            <pc:sldMk cId="4078678166" sldId="259"/>
            <ac:spMk id="3" creationId="{D90E4E11-8F2A-4913-9207-87B4D2B93ECE}"/>
          </ac:spMkLst>
        </pc:spChg>
      </pc:sldChg>
      <pc:sldChg chg="modSp">
        <pc:chgData name="Hayley Moule" userId="S::hayley.moule@england.nhs.uk::db3d22ca-953d-411e-aead-b6de023e6eec" providerId="AD" clId="Web-{B2EDDB45-81CC-E060-20B2-84E3D335610C}" dt="2023-07-04T10:28:50.938" v="648" actId="20577"/>
        <pc:sldMkLst>
          <pc:docMk/>
          <pc:sldMk cId="4224779325" sldId="267"/>
        </pc:sldMkLst>
        <pc:spChg chg="mod">
          <ac:chgData name="Hayley Moule" userId="S::hayley.moule@england.nhs.uk::db3d22ca-953d-411e-aead-b6de023e6eec" providerId="AD" clId="Web-{B2EDDB45-81CC-E060-20B2-84E3D335610C}" dt="2023-07-04T10:28:50.938" v="648" actId="20577"/>
          <ac:spMkLst>
            <pc:docMk/>
            <pc:sldMk cId="4224779325" sldId="267"/>
            <ac:spMk id="3" creationId="{FAC7032F-1BC8-4F76-81BA-486E4B93793D}"/>
          </ac:spMkLst>
        </pc:spChg>
      </pc:sldChg>
      <pc:sldChg chg="modSp">
        <pc:chgData name="Hayley Moule" userId="S::hayley.moule@england.nhs.uk::db3d22ca-953d-411e-aead-b6de023e6eec" providerId="AD" clId="Web-{B2EDDB45-81CC-E060-20B2-84E3D335610C}" dt="2023-07-04T10:09:19.705" v="447" actId="1076"/>
        <pc:sldMkLst>
          <pc:docMk/>
          <pc:sldMk cId="3079317325" sldId="280"/>
        </pc:sldMkLst>
        <pc:spChg chg="mod">
          <ac:chgData name="Hayley Moule" userId="S::hayley.moule@england.nhs.uk::db3d22ca-953d-411e-aead-b6de023e6eec" providerId="AD" clId="Web-{B2EDDB45-81CC-E060-20B2-84E3D335610C}" dt="2023-07-04T10:09:19.705" v="447" actId="1076"/>
          <ac:spMkLst>
            <pc:docMk/>
            <pc:sldMk cId="3079317325" sldId="280"/>
            <ac:spMk id="2" creationId="{BF84BBB4-EE1B-A436-9495-E928A420C4F8}"/>
          </ac:spMkLst>
        </pc:spChg>
        <pc:spChg chg="mod">
          <ac:chgData name="Hayley Moule" userId="S::hayley.moule@england.nhs.uk::db3d22ca-953d-411e-aead-b6de023e6eec" providerId="AD" clId="Web-{B2EDDB45-81CC-E060-20B2-84E3D335610C}" dt="2023-07-04T09:53:22.362" v="174" actId="1076"/>
          <ac:spMkLst>
            <pc:docMk/>
            <pc:sldMk cId="3079317325" sldId="280"/>
            <ac:spMk id="3" creationId="{728D8CBA-561B-4BED-D532-D25FB3F2DACC}"/>
          </ac:spMkLst>
        </pc:spChg>
      </pc:sldChg>
      <pc:sldChg chg="modSp">
        <pc:chgData name="Hayley Moule" userId="S::hayley.moule@england.nhs.uk::db3d22ca-953d-411e-aead-b6de023e6eec" providerId="AD" clId="Web-{B2EDDB45-81CC-E060-20B2-84E3D335610C}" dt="2023-07-04T10:23:31.167" v="607" actId="20577"/>
        <pc:sldMkLst>
          <pc:docMk/>
          <pc:sldMk cId="114376897" sldId="281"/>
        </pc:sldMkLst>
        <pc:spChg chg="mod">
          <ac:chgData name="Hayley Moule" userId="S::hayley.moule@england.nhs.uk::db3d22ca-953d-411e-aead-b6de023e6eec" providerId="AD" clId="Web-{B2EDDB45-81CC-E060-20B2-84E3D335610C}" dt="2023-07-04T10:23:31.167" v="607" actId="20577"/>
          <ac:spMkLst>
            <pc:docMk/>
            <pc:sldMk cId="114376897" sldId="281"/>
            <ac:spMk id="3" creationId="{35FE0B03-9ED9-D6F4-0A40-5E7928E291C2}"/>
          </ac:spMkLst>
        </pc:spChg>
      </pc:sldChg>
      <pc:sldChg chg="modSp">
        <pc:chgData name="Hayley Moule" userId="S::hayley.moule@england.nhs.uk::db3d22ca-953d-411e-aead-b6de023e6eec" providerId="AD" clId="Web-{B2EDDB45-81CC-E060-20B2-84E3D335610C}" dt="2023-07-04T10:24:05.748" v="617" actId="20577"/>
        <pc:sldMkLst>
          <pc:docMk/>
          <pc:sldMk cId="4094664869" sldId="282"/>
        </pc:sldMkLst>
        <pc:spChg chg="mod">
          <ac:chgData name="Hayley Moule" userId="S::hayley.moule@england.nhs.uk::db3d22ca-953d-411e-aead-b6de023e6eec" providerId="AD" clId="Web-{B2EDDB45-81CC-E060-20B2-84E3D335610C}" dt="2023-07-04T10:11:23.010" v="522" actId="20577"/>
          <ac:spMkLst>
            <pc:docMk/>
            <pc:sldMk cId="4094664869" sldId="282"/>
            <ac:spMk id="2" creationId="{4E8A193A-744E-69DF-2906-F56B94EC8D3E}"/>
          </ac:spMkLst>
        </pc:spChg>
        <pc:spChg chg="mod">
          <ac:chgData name="Hayley Moule" userId="S::hayley.moule@england.nhs.uk::db3d22ca-953d-411e-aead-b6de023e6eec" providerId="AD" clId="Web-{B2EDDB45-81CC-E060-20B2-84E3D335610C}" dt="2023-07-04T10:24:05.748" v="617" actId="20577"/>
          <ac:spMkLst>
            <pc:docMk/>
            <pc:sldMk cId="4094664869" sldId="282"/>
            <ac:spMk id="3" creationId="{DE89A917-A41F-5259-0C4B-509D71DBA267}"/>
          </ac:spMkLst>
        </pc:spChg>
      </pc:sldChg>
      <pc:sldChg chg="addSp delSp modSp">
        <pc:chgData name="Hayley Moule" userId="S::hayley.moule@england.nhs.uk::db3d22ca-953d-411e-aead-b6de023e6eec" providerId="AD" clId="Web-{B2EDDB45-81CC-E060-20B2-84E3D335610C}" dt="2023-07-04T10:24:29.233" v="619" actId="20577"/>
        <pc:sldMkLst>
          <pc:docMk/>
          <pc:sldMk cId="3671366820" sldId="283"/>
        </pc:sldMkLst>
        <pc:spChg chg="mod">
          <ac:chgData name="Hayley Moule" userId="S::hayley.moule@england.nhs.uk::db3d22ca-953d-411e-aead-b6de023e6eec" providerId="AD" clId="Web-{B2EDDB45-81CC-E060-20B2-84E3D335610C}" dt="2023-07-04T10:12:11.357" v="528" actId="20577"/>
          <ac:spMkLst>
            <pc:docMk/>
            <pc:sldMk cId="3671366820" sldId="283"/>
            <ac:spMk id="2" creationId="{9A2DE63A-55E3-4696-E7B0-09394D62A75E}"/>
          </ac:spMkLst>
        </pc:spChg>
        <pc:spChg chg="mod">
          <ac:chgData name="Hayley Moule" userId="S::hayley.moule@england.nhs.uk::db3d22ca-953d-411e-aead-b6de023e6eec" providerId="AD" clId="Web-{B2EDDB45-81CC-E060-20B2-84E3D335610C}" dt="2023-07-04T10:24:29.233" v="619" actId="20577"/>
          <ac:spMkLst>
            <pc:docMk/>
            <pc:sldMk cId="3671366820" sldId="283"/>
            <ac:spMk id="3" creationId="{E6328578-117B-8DCF-F300-2D025D38BB49}"/>
          </ac:spMkLst>
        </pc:spChg>
        <pc:picChg chg="del">
          <ac:chgData name="Hayley Moule" userId="S::hayley.moule@england.nhs.uk::db3d22ca-953d-411e-aead-b6de023e6eec" providerId="AD" clId="Web-{B2EDDB45-81CC-E060-20B2-84E3D335610C}" dt="2023-07-04T10:12:15.342" v="529"/>
          <ac:picMkLst>
            <pc:docMk/>
            <pc:sldMk cId="3671366820" sldId="283"/>
            <ac:picMk id="4" creationId="{9623F4A9-75C3-4382-9D28-D40450E2EB78}"/>
          </ac:picMkLst>
        </pc:picChg>
        <pc:picChg chg="del">
          <ac:chgData name="Hayley Moule" userId="S::hayley.moule@england.nhs.uk::db3d22ca-953d-411e-aead-b6de023e6eec" providerId="AD" clId="Web-{B2EDDB45-81CC-E060-20B2-84E3D335610C}" dt="2023-07-04T10:14:47.946" v="537"/>
          <ac:picMkLst>
            <pc:docMk/>
            <pc:sldMk cId="3671366820" sldId="283"/>
            <ac:picMk id="5" creationId="{73458117-61BF-49D8-8685-E219A9724802}"/>
          </ac:picMkLst>
        </pc:picChg>
        <pc:picChg chg="add mod">
          <ac:chgData name="Hayley Moule" userId="S::hayley.moule@england.nhs.uk::db3d22ca-953d-411e-aead-b6de023e6eec" providerId="AD" clId="Web-{B2EDDB45-81CC-E060-20B2-84E3D335610C}" dt="2023-07-04T10:15:09.385" v="548" actId="1076"/>
          <ac:picMkLst>
            <pc:docMk/>
            <pc:sldMk cId="3671366820" sldId="283"/>
            <ac:picMk id="6" creationId="{BE91A7A5-580A-FEDB-9660-EAEAADD5D44B}"/>
          </ac:picMkLst>
        </pc:picChg>
      </pc:sldChg>
      <pc:sldChg chg="modSp">
        <pc:chgData name="Hayley Moule" userId="S::hayley.moule@england.nhs.uk::db3d22ca-953d-411e-aead-b6de023e6eec" providerId="AD" clId="Web-{B2EDDB45-81CC-E060-20B2-84E3D335610C}" dt="2023-07-04T10:25:35.566" v="624" actId="20577"/>
        <pc:sldMkLst>
          <pc:docMk/>
          <pc:sldMk cId="3642488878" sldId="286"/>
        </pc:sldMkLst>
        <pc:spChg chg="mod">
          <ac:chgData name="Hayley Moule" userId="S::hayley.moule@england.nhs.uk::db3d22ca-953d-411e-aead-b6de023e6eec" providerId="AD" clId="Web-{B2EDDB45-81CC-E060-20B2-84E3D335610C}" dt="2023-07-04T10:25:35.566" v="624" actId="20577"/>
          <ac:spMkLst>
            <pc:docMk/>
            <pc:sldMk cId="3642488878" sldId="286"/>
            <ac:spMk id="3" creationId="{7B99F089-D123-C1E8-B53B-286D98B0A266}"/>
          </ac:spMkLst>
        </pc:spChg>
      </pc:sldChg>
      <pc:sldChg chg="modSp">
        <pc:chgData name="Hayley Moule" userId="S::hayley.moule@england.nhs.uk::db3d22ca-953d-411e-aead-b6de023e6eec" providerId="AD" clId="Web-{B2EDDB45-81CC-E060-20B2-84E3D335610C}" dt="2023-07-04T10:49:19.970" v="1033" actId="20577"/>
        <pc:sldMkLst>
          <pc:docMk/>
          <pc:sldMk cId="2809775990" sldId="290"/>
        </pc:sldMkLst>
        <pc:spChg chg="mod">
          <ac:chgData name="Hayley Moule" userId="S::hayley.moule@england.nhs.uk::db3d22ca-953d-411e-aead-b6de023e6eec" providerId="AD" clId="Web-{B2EDDB45-81CC-E060-20B2-84E3D335610C}" dt="2023-07-04T10:49:19.970" v="1033" actId="20577"/>
          <ac:spMkLst>
            <pc:docMk/>
            <pc:sldMk cId="2809775990" sldId="290"/>
            <ac:spMk id="6" creationId="{4F0BCB26-F7E5-D9B3-AA6A-F5CFE0BEF843}"/>
          </ac:spMkLst>
        </pc:spChg>
      </pc:sldChg>
      <pc:sldChg chg="modSp">
        <pc:chgData name="Hayley Moule" userId="S::hayley.moule@england.nhs.uk::db3d22ca-953d-411e-aead-b6de023e6eec" providerId="AD" clId="Web-{B2EDDB45-81CC-E060-20B2-84E3D335610C}" dt="2023-07-04T10:24:17.451" v="618" actId="1076"/>
        <pc:sldMkLst>
          <pc:docMk/>
          <pc:sldMk cId="4283147358" sldId="293"/>
        </pc:sldMkLst>
        <pc:spChg chg="mod">
          <ac:chgData name="Hayley Moule" userId="S::hayley.moule@england.nhs.uk::db3d22ca-953d-411e-aead-b6de023e6eec" providerId="AD" clId="Web-{B2EDDB45-81CC-E060-20B2-84E3D335610C}" dt="2023-07-04T10:24:17.451" v="618" actId="1076"/>
          <ac:spMkLst>
            <pc:docMk/>
            <pc:sldMk cId="4283147358" sldId="293"/>
            <ac:spMk id="3" creationId="{C3F82B25-B10E-3995-4A5F-C6ED092B0BCE}"/>
          </ac:spMkLst>
        </pc:spChg>
      </pc:sldChg>
      <pc:sldChg chg="modSp">
        <pc:chgData name="Hayley Moule" userId="S::hayley.moule@england.nhs.uk::db3d22ca-953d-411e-aead-b6de023e6eec" providerId="AD" clId="Web-{B2EDDB45-81CC-E060-20B2-84E3D335610C}" dt="2023-07-04T10:24:34.109" v="620" actId="1076"/>
        <pc:sldMkLst>
          <pc:docMk/>
          <pc:sldMk cId="3800104420" sldId="294"/>
        </pc:sldMkLst>
        <pc:spChg chg="mod">
          <ac:chgData name="Hayley Moule" userId="S::hayley.moule@england.nhs.uk::db3d22ca-953d-411e-aead-b6de023e6eec" providerId="AD" clId="Web-{B2EDDB45-81CC-E060-20B2-84E3D335610C}" dt="2023-07-04T10:24:34.109" v="620" actId="1076"/>
          <ac:spMkLst>
            <pc:docMk/>
            <pc:sldMk cId="3800104420" sldId="294"/>
            <ac:spMk id="3" creationId="{892EC1CC-FDF4-1531-B843-3CE0CEAEC912}"/>
          </ac:spMkLst>
        </pc:spChg>
      </pc:sldChg>
      <pc:sldChg chg="modSp">
        <pc:chgData name="Hayley Moule" userId="S::hayley.moule@england.nhs.uk::db3d22ca-953d-411e-aead-b6de023e6eec" providerId="AD" clId="Web-{B2EDDB45-81CC-E060-20B2-84E3D335610C}" dt="2023-07-04T10:21:04.579" v="591" actId="20577"/>
        <pc:sldMkLst>
          <pc:docMk/>
          <pc:sldMk cId="2421806764" sldId="295"/>
        </pc:sldMkLst>
        <pc:spChg chg="mod">
          <ac:chgData name="Hayley Moule" userId="S::hayley.moule@england.nhs.uk::db3d22ca-953d-411e-aead-b6de023e6eec" providerId="AD" clId="Web-{B2EDDB45-81CC-E060-20B2-84E3D335610C}" dt="2023-07-04T10:21:04.579" v="591" actId="20577"/>
          <ac:spMkLst>
            <pc:docMk/>
            <pc:sldMk cId="2421806764" sldId="295"/>
            <ac:spMk id="3" creationId="{2ACC5A23-E322-310E-85E3-0B5CDD10617E}"/>
          </ac:spMkLst>
        </pc:spChg>
      </pc:sldChg>
      <pc:sldChg chg="modSp modNotes">
        <pc:chgData name="Hayley Moule" userId="S::hayley.moule@england.nhs.uk::db3d22ca-953d-411e-aead-b6de023e6eec" providerId="AD" clId="Web-{B2EDDB45-81CC-E060-20B2-84E3D335610C}" dt="2023-07-04T10:53:55.972" v="1104"/>
        <pc:sldMkLst>
          <pc:docMk/>
          <pc:sldMk cId="787297026" sldId="297"/>
        </pc:sldMkLst>
        <pc:spChg chg="mod">
          <ac:chgData name="Hayley Moule" userId="S::hayley.moule@england.nhs.uk::db3d22ca-953d-411e-aead-b6de023e6eec" providerId="AD" clId="Web-{B2EDDB45-81CC-E060-20B2-84E3D335610C}" dt="2023-07-04T10:24:42.531" v="621" actId="1076"/>
          <ac:spMkLst>
            <pc:docMk/>
            <pc:sldMk cId="787297026" sldId="297"/>
            <ac:spMk id="3" creationId="{2DACC63B-A8E7-4B22-FD70-CADA3A060555}"/>
          </ac:spMkLst>
        </pc:spChg>
      </pc:sldChg>
      <pc:sldChg chg="modSp">
        <pc:chgData name="Hayley Moule" userId="S::hayley.moule@england.nhs.uk::db3d22ca-953d-411e-aead-b6de023e6eec" providerId="AD" clId="Web-{B2EDDB45-81CC-E060-20B2-84E3D335610C}" dt="2023-07-04T10:22:41.805" v="603" actId="20577"/>
        <pc:sldMkLst>
          <pc:docMk/>
          <pc:sldMk cId="2221271494" sldId="298"/>
        </pc:sldMkLst>
        <pc:spChg chg="mod">
          <ac:chgData name="Hayley Moule" userId="S::hayley.moule@england.nhs.uk::db3d22ca-953d-411e-aead-b6de023e6eec" providerId="AD" clId="Web-{B2EDDB45-81CC-E060-20B2-84E3D335610C}" dt="2023-07-04T10:22:41.805" v="603" actId="20577"/>
          <ac:spMkLst>
            <pc:docMk/>
            <pc:sldMk cId="2221271494" sldId="298"/>
            <ac:spMk id="3" creationId="{7E1E1909-B219-4BC7-0ABD-DEBF4D443AA9}"/>
          </ac:spMkLst>
        </pc:spChg>
      </pc:sldChg>
      <pc:sldChg chg="modSp">
        <pc:chgData name="Hayley Moule" userId="S::hayley.moule@england.nhs.uk::db3d22ca-953d-411e-aead-b6de023e6eec" providerId="AD" clId="Web-{B2EDDB45-81CC-E060-20B2-84E3D335610C}" dt="2023-07-04T10:46:19.896" v="970" actId="20577"/>
        <pc:sldMkLst>
          <pc:docMk/>
          <pc:sldMk cId="2335981682" sldId="299"/>
        </pc:sldMkLst>
        <pc:spChg chg="mod">
          <ac:chgData name="Hayley Moule" userId="S::hayley.moule@england.nhs.uk::db3d22ca-953d-411e-aead-b6de023e6eec" providerId="AD" clId="Web-{B2EDDB45-81CC-E060-20B2-84E3D335610C}" dt="2023-07-04T10:45:14.189" v="944" actId="1076"/>
          <ac:spMkLst>
            <pc:docMk/>
            <pc:sldMk cId="2335981682" sldId="299"/>
            <ac:spMk id="2" creationId="{0F32B955-B19B-2194-E0AB-C952F87A27BD}"/>
          </ac:spMkLst>
        </pc:spChg>
        <pc:spChg chg="mod">
          <ac:chgData name="Hayley Moule" userId="S::hayley.moule@england.nhs.uk::db3d22ca-953d-411e-aead-b6de023e6eec" providerId="AD" clId="Web-{B2EDDB45-81CC-E060-20B2-84E3D335610C}" dt="2023-07-04T10:46:19.896" v="970" actId="20577"/>
          <ac:spMkLst>
            <pc:docMk/>
            <pc:sldMk cId="2335981682" sldId="299"/>
            <ac:spMk id="3" creationId="{2C134F43-51D7-2990-2099-217B88CD2ED8}"/>
          </ac:spMkLst>
        </pc:spChg>
      </pc:sldChg>
      <pc:sldChg chg="modSp modNotes">
        <pc:chgData name="Hayley Moule" userId="S::hayley.moule@england.nhs.uk::db3d22ca-953d-411e-aead-b6de023e6eec" providerId="AD" clId="Web-{B2EDDB45-81CC-E060-20B2-84E3D335610C}" dt="2023-07-04T10:54:41.022" v="1132"/>
        <pc:sldMkLst>
          <pc:docMk/>
          <pc:sldMk cId="3722136346" sldId="301"/>
        </pc:sldMkLst>
        <pc:spChg chg="mod">
          <ac:chgData name="Hayley Moule" userId="S::hayley.moule@england.nhs.uk::db3d22ca-953d-411e-aead-b6de023e6eec" providerId="AD" clId="Web-{B2EDDB45-81CC-E060-20B2-84E3D335610C}" dt="2023-07-04T10:37:42.800" v="722" actId="1076"/>
          <ac:spMkLst>
            <pc:docMk/>
            <pc:sldMk cId="3722136346" sldId="301"/>
            <ac:spMk id="2" creationId="{225C8C6A-D90F-1D6E-7FF7-CC7D4FF1F72D}"/>
          </ac:spMkLst>
        </pc:spChg>
        <pc:spChg chg="mod">
          <ac:chgData name="Hayley Moule" userId="S::hayley.moule@england.nhs.uk::db3d22ca-953d-411e-aead-b6de023e6eec" providerId="AD" clId="Web-{B2EDDB45-81CC-E060-20B2-84E3D335610C}" dt="2023-07-04T10:47:37.667" v="998" actId="20577"/>
          <ac:spMkLst>
            <pc:docMk/>
            <pc:sldMk cId="3722136346" sldId="301"/>
            <ac:spMk id="3" creationId="{8BFA0582-8580-077D-4307-CC320DD7228B}"/>
          </ac:spMkLst>
        </pc:spChg>
      </pc:sldChg>
      <pc:sldChg chg="modSp">
        <pc:chgData name="Hayley Moule" userId="S::hayley.moule@england.nhs.uk::db3d22ca-953d-411e-aead-b6de023e6eec" providerId="AD" clId="Web-{B2EDDB45-81CC-E060-20B2-84E3D335610C}" dt="2023-07-04T10:09:11.220" v="446" actId="20577"/>
        <pc:sldMkLst>
          <pc:docMk/>
          <pc:sldMk cId="2085140446" sldId="302"/>
        </pc:sldMkLst>
        <pc:spChg chg="mod">
          <ac:chgData name="Hayley Moule" userId="S::hayley.moule@england.nhs.uk::db3d22ca-953d-411e-aead-b6de023e6eec" providerId="AD" clId="Web-{B2EDDB45-81CC-E060-20B2-84E3D335610C}" dt="2023-07-04T09:45:45.707" v="10" actId="20577"/>
          <ac:spMkLst>
            <pc:docMk/>
            <pc:sldMk cId="2085140446" sldId="302"/>
            <ac:spMk id="2" creationId="{18F98B72-7BE6-47F4-B41A-F6CEAF36F9C6}"/>
          </ac:spMkLst>
        </pc:spChg>
        <pc:spChg chg="mod">
          <ac:chgData name="Hayley Moule" userId="S::hayley.moule@england.nhs.uk::db3d22ca-953d-411e-aead-b6de023e6eec" providerId="AD" clId="Web-{B2EDDB45-81CC-E060-20B2-84E3D335610C}" dt="2023-07-04T10:09:11.220" v="446" actId="20577"/>
          <ac:spMkLst>
            <pc:docMk/>
            <pc:sldMk cId="2085140446" sldId="302"/>
            <ac:spMk id="4" creationId="{D0D50F51-3607-467E-85B3-C94A00044DAC}"/>
          </ac:spMkLst>
        </pc:spChg>
      </pc:sldChg>
      <pc:sldChg chg="modSp add replId modNotes">
        <pc:chgData name="Hayley Moule" userId="S::hayley.moule@england.nhs.uk::db3d22ca-953d-411e-aead-b6de023e6eec" providerId="AD" clId="Web-{B2EDDB45-81CC-E060-20B2-84E3D335610C}" dt="2023-07-04T10:54:45.179" v="1134"/>
        <pc:sldMkLst>
          <pc:docMk/>
          <pc:sldMk cId="1674920764" sldId="303"/>
        </pc:sldMkLst>
        <pc:spChg chg="mod">
          <ac:chgData name="Hayley Moule" userId="S::hayley.moule@england.nhs.uk::db3d22ca-953d-411e-aead-b6de023e6eec" providerId="AD" clId="Web-{B2EDDB45-81CC-E060-20B2-84E3D335610C}" dt="2023-07-04T09:54:45.695" v="185" actId="20577"/>
          <ac:spMkLst>
            <pc:docMk/>
            <pc:sldMk cId="1674920764" sldId="303"/>
            <ac:spMk id="2" creationId="{225C8C6A-D90F-1D6E-7FF7-CC7D4FF1F72D}"/>
          </ac:spMkLst>
        </pc:spChg>
        <pc:spChg chg="mod">
          <ac:chgData name="Hayley Moule" userId="S::hayley.moule@england.nhs.uk::db3d22ca-953d-411e-aead-b6de023e6eec" providerId="AD" clId="Web-{B2EDDB45-81CC-E060-20B2-84E3D335610C}" dt="2023-07-04T09:55:12.212" v="194" actId="20577"/>
          <ac:spMkLst>
            <pc:docMk/>
            <pc:sldMk cId="1674920764" sldId="303"/>
            <ac:spMk id="3" creationId="{8BFA0582-8580-077D-4307-CC320DD7228B}"/>
          </ac:spMkLst>
        </pc:spChg>
      </pc:sldChg>
      <pc:sldChg chg="new del">
        <pc:chgData name="Hayley Moule" userId="S::hayley.moule@england.nhs.uk::db3d22ca-953d-411e-aead-b6de023e6eec" providerId="AD" clId="Web-{B2EDDB45-81CC-E060-20B2-84E3D335610C}" dt="2023-07-04T09:53:39.566" v="176"/>
        <pc:sldMkLst>
          <pc:docMk/>
          <pc:sldMk cId="3150576794" sldId="303"/>
        </pc:sldMkLst>
      </pc:sldChg>
      <pc:sldChg chg="addSp delSp modSp new del">
        <pc:chgData name="Hayley Moule" userId="S::hayley.moule@england.nhs.uk::db3d22ca-953d-411e-aead-b6de023e6eec" providerId="AD" clId="Web-{B2EDDB45-81CC-E060-20B2-84E3D335610C}" dt="2023-07-04T10:49:21.877" v="1034"/>
        <pc:sldMkLst>
          <pc:docMk/>
          <pc:sldMk cId="977185127" sldId="304"/>
        </pc:sldMkLst>
        <pc:spChg chg="del mod">
          <ac:chgData name="Hayley Moule" userId="S::hayley.moule@england.nhs.uk::db3d22ca-953d-411e-aead-b6de023e6eec" providerId="AD" clId="Web-{B2EDDB45-81CC-E060-20B2-84E3D335610C}" dt="2023-07-04T10:49:01.328" v="1027"/>
          <ac:spMkLst>
            <pc:docMk/>
            <pc:sldMk cId="977185127" sldId="304"/>
            <ac:spMk id="2" creationId="{05CA5559-FDAA-2B77-A51F-3B83D8325C79}"/>
          </ac:spMkLst>
        </pc:spChg>
        <pc:spChg chg="mod">
          <ac:chgData name="Hayley Moule" userId="S::hayley.moule@england.nhs.uk::db3d22ca-953d-411e-aead-b6de023e6eec" providerId="AD" clId="Web-{B2EDDB45-81CC-E060-20B2-84E3D335610C}" dt="2023-07-04T10:49:04.110" v="1029" actId="20577"/>
          <ac:spMkLst>
            <pc:docMk/>
            <pc:sldMk cId="977185127" sldId="304"/>
            <ac:spMk id="3" creationId="{38B27C1E-F8A9-4C3F-F39D-37D7C07B6CCE}"/>
          </ac:spMkLst>
        </pc:spChg>
        <pc:spChg chg="add mod">
          <ac:chgData name="Hayley Moule" userId="S::hayley.moule@england.nhs.uk::db3d22ca-953d-411e-aead-b6de023e6eec" providerId="AD" clId="Web-{B2EDDB45-81CC-E060-20B2-84E3D335610C}" dt="2023-07-04T10:49:01.328" v="1027"/>
          <ac:spMkLst>
            <pc:docMk/>
            <pc:sldMk cId="977185127" sldId="304"/>
            <ac:spMk id="5" creationId="{04405910-55B6-E873-3061-69A7D6F5C110}"/>
          </ac:spMkLst>
        </pc:spChg>
      </pc:sldChg>
    </pc:docChg>
  </pc:docChgLst>
  <pc:docChgLst>
    <pc:chgData name="Hayley Moule" userId="S::hayley.moule@england.nhs.uk::db3d22ca-953d-411e-aead-b6de023e6eec" providerId="AD" clId="Web-{A2BDA817-27CA-169C-6183-E4B26566CCA7}"/>
    <pc:docChg chg="modSld">
      <pc:chgData name="Hayley Moule" userId="S::hayley.moule@england.nhs.uk::db3d22ca-953d-411e-aead-b6de023e6eec" providerId="AD" clId="Web-{A2BDA817-27CA-169C-6183-E4B26566CCA7}" dt="2023-07-04T15:05:16.361" v="6" actId="20577"/>
      <pc:docMkLst>
        <pc:docMk/>
      </pc:docMkLst>
      <pc:sldChg chg="modSp">
        <pc:chgData name="Hayley Moule" userId="S::hayley.moule@england.nhs.uk::db3d22ca-953d-411e-aead-b6de023e6eec" providerId="AD" clId="Web-{A2BDA817-27CA-169C-6183-E4B26566CCA7}" dt="2023-07-04T15:05:16.361" v="6" actId="20577"/>
        <pc:sldMkLst>
          <pc:docMk/>
          <pc:sldMk cId="4078678166" sldId="259"/>
        </pc:sldMkLst>
        <pc:spChg chg="mod">
          <ac:chgData name="Hayley Moule" userId="S::hayley.moule@england.nhs.uk::db3d22ca-953d-411e-aead-b6de023e6eec" providerId="AD" clId="Web-{A2BDA817-27CA-169C-6183-E4B26566CCA7}" dt="2023-07-04T15:05:16.361" v="6" actId="20577"/>
          <ac:spMkLst>
            <pc:docMk/>
            <pc:sldMk cId="4078678166" sldId="259"/>
            <ac:spMk id="3" creationId="{D90E4E11-8F2A-4913-9207-87B4D2B93ECE}"/>
          </ac:spMkLst>
        </pc:spChg>
      </pc:sldChg>
    </pc:docChg>
  </pc:docChgLst>
  <pc:docChgLst>
    <pc:chgData name="Hayley Moule" userId="S::hayley.moule@england.nhs.uk::db3d22ca-953d-411e-aead-b6de023e6eec" providerId="AD" clId="Web-{78E55596-327F-E4F5-DFF4-B232AC52A9E3}"/>
    <pc:docChg chg="modSld">
      <pc:chgData name="Hayley Moule" userId="S::hayley.moule@england.nhs.uk::db3d22ca-953d-411e-aead-b6de023e6eec" providerId="AD" clId="Web-{78E55596-327F-E4F5-DFF4-B232AC52A9E3}" dt="2023-09-05T09:45:00.752" v="14" actId="20577"/>
      <pc:docMkLst>
        <pc:docMk/>
      </pc:docMkLst>
      <pc:sldChg chg="modSp">
        <pc:chgData name="Hayley Moule" userId="S::hayley.moule@england.nhs.uk::db3d22ca-953d-411e-aead-b6de023e6eec" providerId="AD" clId="Web-{78E55596-327F-E4F5-DFF4-B232AC52A9E3}" dt="2023-09-05T09:45:00.752" v="14" actId="20577"/>
        <pc:sldMkLst>
          <pc:docMk/>
          <pc:sldMk cId="3642488878" sldId="286"/>
        </pc:sldMkLst>
        <pc:spChg chg="mod">
          <ac:chgData name="Hayley Moule" userId="S::hayley.moule@england.nhs.uk::db3d22ca-953d-411e-aead-b6de023e6eec" providerId="AD" clId="Web-{78E55596-327F-E4F5-DFF4-B232AC52A9E3}" dt="2023-09-05T09:45:00.752" v="14" actId="20577"/>
          <ac:spMkLst>
            <pc:docMk/>
            <pc:sldMk cId="3642488878" sldId="286"/>
            <ac:spMk id="3" creationId="{7B99F089-D123-C1E8-B53B-286D98B0A266}"/>
          </ac:spMkLst>
        </pc:spChg>
      </pc:sldChg>
    </pc:docChg>
  </pc:docChgLst>
  <pc:docChgLst>
    <pc:chgData name="LUCY BOND" userId="S::lucybond@england.nhs.uk::bb541d46-efad-4a23-8a8c-43b3016b50d5" providerId="AD" clId="Web-{35D517EB-6666-6FE3-5FFF-0E070259E3FB}"/>
    <pc:docChg chg="modSld sldOrd">
      <pc:chgData name="LUCY BOND" userId="S::lucybond@england.nhs.uk::bb541d46-efad-4a23-8a8c-43b3016b50d5" providerId="AD" clId="Web-{35D517EB-6666-6FE3-5FFF-0E070259E3FB}" dt="2023-08-15T11:56:00.496" v="16"/>
      <pc:docMkLst>
        <pc:docMk/>
      </pc:docMkLst>
      <pc:sldChg chg="modSp">
        <pc:chgData name="LUCY BOND" userId="S::lucybond@england.nhs.uk::bb541d46-efad-4a23-8a8c-43b3016b50d5" providerId="AD" clId="Web-{35D517EB-6666-6FE3-5FFF-0E070259E3FB}" dt="2023-08-15T11:55:54.917" v="15" actId="20577"/>
        <pc:sldMkLst>
          <pc:docMk/>
          <pc:sldMk cId="3812101097" sldId="257"/>
        </pc:sldMkLst>
        <pc:spChg chg="mod">
          <ac:chgData name="LUCY BOND" userId="S::lucybond@england.nhs.uk::bb541d46-efad-4a23-8a8c-43b3016b50d5" providerId="AD" clId="Web-{35D517EB-6666-6FE3-5FFF-0E070259E3FB}" dt="2023-08-15T11:55:54.917" v="15" actId="20577"/>
          <ac:spMkLst>
            <pc:docMk/>
            <pc:sldMk cId="3812101097" sldId="257"/>
            <ac:spMk id="3" creationId="{99A10FA0-CA5C-4A89-B846-B0ED122C61EB}"/>
          </ac:spMkLst>
        </pc:spChg>
      </pc:sldChg>
      <pc:sldChg chg="ord">
        <pc:chgData name="LUCY BOND" userId="S::lucybond@england.nhs.uk::bb541d46-efad-4a23-8a8c-43b3016b50d5" providerId="AD" clId="Web-{35D517EB-6666-6FE3-5FFF-0E070259E3FB}" dt="2023-08-15T11:56:00.496" v="16"/>
        <pc:sldMkLst>
          <pc:docMk/>
          <pc:sldMk cId="4078678166" sldId="259"/>
        </pc:sldMkLst>
      </pc:sldChg>
    </pc:docChg>
  </pc:docChgLst>
  <pc:docChgLst>
    <pc:chgData name="Lisa  Harrison" userId="S::lisa.harrison28@england.nhs.uk::fe545e59-8fa6-4164-80eb-338e02af6fd5" providerId="AD" clId="Web-{AA087326-66BE-206B-6F21-BA8169F171BE}"/>
    <pc:docChg chg="modSld">
      <pc:chgData name="Lisa  Harrison" userId="S::lisa.harrison28@england.nhs.uk::fe545e59-8fa6-4164-80eb-338e02af6fd5" providerId="AD" clId="Web-{AA087326-66BE-206B-6F21-BA8169F171BE}" dt="2024-07-23T12:25:57.483" v="20" actId="20577"/>
      <pc:docMkLst>
        <pc:docMk/>
      </pc:docMkLst>
      <pc:sldChg chg="modSp">
        <pc:chgData name="Lisa  Harrison" userId="S::lisa.harrison28@england.nhs.uk::fe545e59-8fa6-4164-80eb-338e02af6fd5" providerId="AD" clId="Web-{AA087326-66BE-206B-6F21-BA8169F171BE}" dt="2024-07-23T12:24:18.949" v="13" actId="20577"/>
        <pc:sldMkLst>
          <pc:docMk/>
          <pc:sldMk cId="3812101097" sldId="257"/>
        </pc:sldMkLst>
        <pc:spChg chg="mod">
          <ac:chgData name="Lisa  Harrison" userId="S::lisa.harrison28@england.nhs.uk::fe545e59-8fa6-4164-80eb-338e02af6fd5" providerId="AD" clId="Web-{AA087326-66BE-206B-6F21-BA8169F171BE}" dt="2024-07-23T12:24:18.949" v="13" actId="20577"/>
          <ac:spMkLst>
            <pc:docMk/>
            <pc:sldMk cId="3812101097" sldId="257"/>
            <ac:spMk id="3" creationId="{99A10FA0-CA5C-4A89-B846-B0ED122C61EB}"/>
          </ac:spMkLst>
        </pc:spChg>
      </pc:sldChg>
      <pc:sldChg chg="modSp">
        <pc:chgData name="Lisa  Harrison" userId="S::lisa.harrison28@england.nhs.uk::fe545e59-8fa6-4164-80eb-338e02af6fd5" providerId="AD" clId="Web-{AA087326-66BE-206B-6F21-BA8169F171BE}" dt="2024-07-23T12:25:57.483" v="20" actId="20577"/>
        <pc:sldMkLst>
          <pc:docMk/>
          <pc:sldMk cId="4078678166" sldId="259"/>
        </pc:sldMkLst>
        <pc:spChg chg="mod">
          <ac:chgData name="Lisa  Harrison" userId="S::lisa.harrison28@england.nhs.uk::fe545e59-8fa6-4164-80eb-338e02af6fd5" providerId="AD" clId="Web-{AA087326-66BE-206B-6F21-BA8169F171BE}" dt="2024-07-23T12:25:57.483" v="20" actId="20577"/>
          <ac:spMkLst>
            <pc:docMk/>
            <pc:sldMk cId="4078678166" sldId="259"/>
            <ac:spMk id="3" creationId="{D90E4E11-8F2A-4913-9207-87B4D2B93ECE}"/>
          </ac:spMkLst>
        </pc:spChg>
      </pc:sldChg>
      <pc:sldChg chg="modSp">
        <pc:chgData name="Lisa  Harrison" userId="S::lisa.harrison28@england.nhs.uk::fe545e59-8fa6-4164-80eb-338e02af6fd5" providerId="AD" clId="Web-{AA087326-66BE-206B-6F21-BA8169F171BE}" dt="2024-07-23T12:25:49.092" v="17" actId="20577"/>
        <pc:sldMkLst>
          <pc:docMk/>
          <pc:sldMk cId="3079317325" sldId="280"/>
        </pc:sldMkLst>
        <pc:spChg chg="mod">
          <ac:chgData name="Lisa  Harrison" userId="S::lisa.harrison28@england.nhs.uk::fe545e59-8fa6-4164-80eb-338e02af6fd5" providerId="AD" clId="Web-{AA087326-66BE-206B-6F21-BA8169F171BE}" dt="2024-07-23T12:25:49.092" v="17" actId="20577"/>
          <ac:spMkLst>
            <pc:docMk/>
            <pc:sldMk cId="3079317325" sldId="280"/>
            <ac:spMk id="2" creationId="{BF84BBB4-EE1B-A436-9495-E928A420C4F8}"/>
          </ac:spMkLst>
        </pc:spChg>
      </pc:sldChg>
      <pc:sldChg chg="modSp">
        <pc:chgData name="Lisa  Harrison" userId="S::lisa.harrison28@england.nhs.uk::fe545e59-8fa6-4164-80eb-338e02af6fd5" providerId="AD" clId="Web-{AA087326-66BE-206B-6F21-BA8169F171BE}" dt="2024-07-23T12:23:36.823" v="1" actId="20577"/>
        <pc:sldMkLst>
          <pc:docMk/>
          <pc:sldMk cId="2085140446" sldId="302"/>
        </pc:sldMkLst>
        <pc:spChg chg="mod">
          <ac:chgData name="Lisa  Harrison" userId="S::lisa.harrison28@england.nhs.uk::fe545e59-8fa6-4164-80eb-338e02af6fd5" providerId="AD" clId="Web-{AA087326-66BE-206B-6F21-BA8169F171BE}" dt="2024-07-23T12:23:36.823" v="1" actId="20577"/>
          <ac:spMkLst>
            <pc:docMk/>
            <pc:sldMk cId="2085140446" sldId="302"/>
            <ac:spMk id="4" creationId="{D0D50F51-3607-467E-85B3-C94A00044DAC}"/>
          </ac:spMkLst>
        </pc:spChg>
      </pc:sldChg>
    </pc:docChg>
  </pc:docChgLst>
  <pc:docChgLst>
    <pc:chgData name="Hayley Moule" userId="S::hayley.moule@england.nhs.uk::db3d22ca-953d-411e-aead-b6de023e6eec" providerId="AD" clId="Web-{BADE9DB1-7091-8211-C6FA-F72BCA1EA3D1}"/>
    <pc:docChg chg="modSld">
      <pc:chgData name="Hayley Moule" userId="S::hayley.moule@england.nhs.uk::db3d22ca-953d-411e-aead-b6de023e6eec" providerId="AD" clId="Web-{BADE9DB1-7091-8211-C6FA-F72BCA1EA3D1}" dt="2023-07-26T15:14:15.130" v="110" actId="20577"/>
      <pc:docMkLst>
        <pc:docMk/>
      </pc:docMkLst>
      <pc:sldChg chg="modSp">
        <pc:chgData name="Hayley Moule" userId="S::hayley.moule@england.nhs.uk::db3d22ca-953d-411e-aead-b6de023e6eec" providerId="AD" clId="Web-{BADE9DB1-7091-8211-C6FA-F72BCA1EA3D1}" dt="2023-07-26T15:12:59.813" v="104" actId="20577"/>
        <pc:sldMkLst>
          <pc:docMk/>
          <pc:sldMk cId="3642488878" sldId="286"/>
        </pc:sldMkLst>
        <pc:spChg chg="mod">
          <ac:chgData name="Hayley Moule" userId="S::hayley.moule@england.nhs.uk::db3d22ca-953d-411e-aead-b6de023e6eec" providerId="AD" clId="Web-{BADE9DB1-7091-8211-C6FA-F72BCA1EA3D1}" dt="2023-07-26T15:12:59.813" v="104" actId="20577"/>
          <ac:spMkLst>
            <pc:docMk/>
            <pc:sldMk cId="3642488878" sldId="286"/>
            <ac:spMk id="3" creationId="{7B99F089-D123-C1E8-B53B-286D98B0A266}"/>
          </ac:spMkLst>
        </pc:spChg>
      </pc:sldChg>
      <pc:sldChg chg="modSp">
        <pc:chgData name="Hayley Moule" userId="S::hayley.moule@england.nhs.uk::db3d22ca-953d-411e-aead-b6de023e6eec" providerId="AD" clId="Web-{BADE9DB1-7091-8211-C6FA-F72BCA1EA3D1}" dt="2023-07-26T15:11:46.027" v="97" actId="20577"/>
        <pc:sldMkLst>
          <pc:docMk/>
          <pc:sldMk cId="2221271494" sldId="298"/>
        </pc:sldMkLst>
        <pc:spChg chg="mod">
          <ac:chgData name="Hayley Moule" userId="S::hayley.moule@england.nhs.uk::db3d22ca-953d-411e-aead-b6de023e6eec" providerId="AD" clId="Web-{BADE9DB1-7091-8211-C6FA-F72BCA1EA3D1}" dt="2023-07-26T15:11:46.027" v="97" actId="20577"/>
          <ac:spMkLst>
            <pc:docMk/>
            <pc:sldMk cId="2221271494" sldId="298"/>
            <ac:spMk id="3" creationId="{7E1E1909-B219-4BC7-0ABD-DEBF4D443AA9}"/>
          </ac:spMkLst>
        </pc:spChg>
      </pc:sldChg>
      <pc:sldChg chg="modSp">
        <pc:chgData name="Hayley Moule" userId="S::hayley.moule@england.nhs.uk::db3d22ca-953d-411e-aead-b6de023e6eec" providerId="AD" clId="Web-{BADE9DB1-7091-8211-C6FA-F72BCA1EA3D1}" dt="2023-07-26T15:14:15.130" v="110" actId="20577"/>
        <pc:sldMkLst>
          <pc:docMk/>
          <pc:sldMk cId="2335981682" sldId="299"/>
        </pc:sldMkLst>
        <pc:spChg chg="mod">
          <ac:chgData name="Hayley Moule" userId="S::hayley.moule@england.nhs.uk::db3d22ca-953d-411e-aead-b6de023e6eec" providerId="AD" clId="Web-{BADE9DB1-7091-8211-C6FA-F72BCA1EA3D1}" dt="2023-07-26T15:14:15.130" v="110" actId="20577"/>
          <ac:spMkLst>
            <pc:docMk/>
            <pc:sldMk cId="2335981682" sldId="299"/>
            <ac:spMk id="3" creationId="{2C134F43-51D7-2990-2099-217B88CD2ED8}"/>
          </ac:spMkLst>
        </pc:spChg>
      </pc:sldChg>
      <pc:sldChg chg="modSp">
        <pc:chgData name="Hayley Moule" userId="S::hayley.moule@england.nhs.uk::db3d22ca-953d-411e-aead-b6de023e6eec" providerId="AD" clId="Web-{BADE9DB1-7091-8211-C6FA-F72BCA1EA3D1}" dt="2023-07-26T15:07:20.901" v="1" actId="1076"/>
        <pc:sldMkLst>
          <pc:docMk/>
          <pc:sldMk cId="3722136346" sldId="301"/>
        </pc:sldMkLst>
        <pc:spChg chg="mod">
          <ac:chgData name="Hayley Moule" userId="S::hayley.moule@england.nhs.uk::db3d22ca-953d-411e-aead-b6de023e6eec" providerId="AD" clId="Web-{BADE9DB1-7091-8211-C6FA-F72BCA1EA3D1}" dt="2023-07-26T15:07:20.901" v="1" actId="1076"/>
          <ac:spMkLst>
            <pc:docMk/>
            <pc:sldMk cId="3722136346" sldId="301"/>
            <ac:spMk id="3" creationId="{8BFA0582-8580-077D-4307-CC320DD7228B}"/>
          </ac:spMkLst>
        </pc:spChg>
      </pc:sldChg>
    </pc:docChg>
  </pc:docChgLst>
  <pc:docChgLst>
    <pc:chgData name="Hayley Moule" userId="S::hayley.moule@england.nhs.uk::db3d22ca-953d-411e-aead-b6de023e6eec" providerId="AD" clId="Web-{D4D6ED24-9F57-980F-0204-3839D2F5C7CE}"/>
    <pc:docChg chg="modSld">
      <pc:chgData name="Hayley Moule" userId="S::hayley.moule@england.nhs.uk::db3d22ca-953d-411e-aead-b6de023e6eec" providerId="AD" clId="Web-{D4D6ED24-9F57-980F-0204-3839D2F5C7CE}" dt="2024-07-16T08:41:15.793" v="8" actId="1076"/>
      <pc:docMkLst>
        <pc:docMk/>
      </pc:docMkLst>
      <pc:sldChg chg="modSp">
        <pc:chgData name="Hayley Moule" userId="S::hayley.moule@england.nhs.uk::db3d22ca-953d-411e-aead-b6de023e6eec" providerId="AD" clId="Web-{D4D6ED24-9F57-980F-0204-3839D2F5C7CE}" dt="2024-07-16T08:40:32.323" v="2" actId="1076"/>
        <pc:sldMkLst>
          <pc:docMk/>
          <pc:sldMk cId="4078678166" sldId="259"/>
        </pc:sldMkLst>
        <pc:spChg chg="mod">
          <ac:chgData name="Hayley Moule" userId="S::hayley.moule@england.nhs.uk::db3d22ca-953d-411e-aead-b6de023e6eec" providerId="AD" clId="Web-{D4D6ED24-9F57-980F-0204-3839D2F5C7CE}" dt="2024-07-16T08:40:32.323" v="2" actId="1076"/>
          <ac:spMkLst>
            <pc:docMk/>
            <pc:sldMk cId="4078678166" sldId="259"/>
            <ac:spMk id="3" creationId="{D90E4E11-8F2A-4913-9207-87B4D2B93ECE}"/>
          </ac:spMkLst>
        </pc:spChg>
      </pc:sldChg>
      <pc:sldChg chg="modSp">
        <pc:chgData name="Hayley Moule" userId="S::hayley.moule@england.nhs.uk::db3d22ca-953d-411e-aead-b6de023e6eec" providerId="AD" clId="Web-{D4D6ED24-9F57-980F-0204-3839D2F5C7CE}" dt="2024-07-16T08:41:00.074" v="5" actId="20577"/>
        <pc:sldMkLst>
          <pc:docMk/>
          <pc:sldMk cId="3722136346" sldId="301"/>
        </pc:sldMkLst>
        <pc:spChg chg="mod">
          <ac:chgData name="Hayley Moule" userId="S::hayley.moule@england.nhs.uk::db3d22ca-953d-411e-aead-b6de023e6eec" providerId="AD" clId="Web-{D4D6ED24-9F57-980F-0204-3839D2F5C7CE}" dt="2024-07-16T08:41:00.074" v="5" actId="20577"/>
          <ac:spMkLst>
            <pc:docMk/>
            <pc:sldMk cId="3722136346" sldId="301"/>
            <ac:spMk id="3" creationId="{8BFA0582-8580-077D-4307-CC320DD7228B}"/>
          </ac:spMkLst>
        </pc:spChg>
      </pc:sldChg>
      <pc:sldChg chg="modSp">
        <pc:chgData name="Hayley Moule" userId="S::hayley.moule@england.nhs.uk::db3d22ca-953d-411e-aead-b6de023e6eec" providerId="AD" clId="Web-{D4D6ED24-9F57-980F-0204-3839D2F5C7CE}" dt="2024-07-16T08:41:15.793" v="8" actId="1076"/>
        <pc:sldMkLst>
          <pc:docMk/>
          <pc:sldMk cId="1160196928" sldId="303"/>
        </pc:sldMkLst>
        <pc:spChg chg="mod">
          <ac:chgData name="Hayley Moule" userId="S::hayley.moule@england.nhs.uk::db3d22ca-953d-411e-aead-b6de023e6eec" providerId="AD" clId="Web-{D4D6ED24-9F57-980F-0204-3839D2F5C7CE}" dt="2024-07-16T08:41:15.793" v="8" actId="1076"/>
          <ac:spMkLst>
            <pc:docMk/>
            <pc:sldMk cId="1160196928" sldId="303"/>
            <ac:spMk id="3" creationId="{8BFA0582-8580-077D-4307-CC320DD7228B}"/>
          </ac:spMkLst>
        </pc:spChg>
      </pc:sldChg>
    </pc:docChg>
  </pc:docChgLst>
  <pc:docChgLst>
    <pc:chgData name="Hayley Moule" userId="S::hayley.moule@england.nhs.uk::db3d22ca-953d-411e-aead-b6de023e6eec" providerId="AD" clId="Web-{656B3AE0-686C-0B13-E85C-DC6D51013E39}"/>
    <pc:docChg chg="modSld">
      <pc:chgData name="Hayley Moule" userId="S::hayley.moule@england.nhs.uk::db3d22ca-953d-411e-aead-b6de023e6eec" providerId="AD" clId="Web-{656B3AE0-686C-0B13-E85C-DC6D51013E39}" dt="2023-08-08T15:39:25.036" v="26" actId="1076"/>
      <pc:docMkLst>
        <pc:docMk/>
      </pc:docMkLst>
      <pc:sldChg chg="addSp delSp modSp">
        <pc:chgData name="Hayley Moule" userId="S::hayley.moule@england.nhs.uk::db3d22ca-953d-411e-aead-b6de023e6eec" providerId="AD" clId="Web-{656B3AE0-686C-0B13-E85C-DC6D51013E39}" dt="2023-08-08T15:39:25.036" v="26" actId="1076"/>
        <pc:sldMkLst>
          <pc:docMk/>
          <pc:sldMk cId="3671366820" sldId="283"/>
        </pc:sldMkLst>
        <pc:spChg chg="mod">
          <ac:chgData name="Hayley Moule" userId="S::hayley.moule@england.nhs.uk::db3d22ca-953d-411e-aead-b6de023e6eec" providerId="AD" clId="Web-{656B3AE0-686C-0B13-E85C-DC6D51013E39}" dt="2023-08-08T15:39:19.974" v="23" actId="1076"/>
          <ac:spMkLst>
            <pc:docMk/>
            <pc:sldMk cId="3671366820" sldId="283"/>
            <ac:spMk id="3" creationId="{E6328578-117B-8DCF-F300-2D025D38BB49}"/>
          </ac:spMkLst>
        </pc:spChg>
        <pc:picChg chg="add mod">
          <ac:chgData name="Hayley Moule" userId="S::hayley.moule@england.nhs.uk::db3d22ca-953d-411e-aead-b6de023e6eec" providerId="AD" clId="Web-{656B3AE0-686C-0B13-E85C-DC6D51013E39}" dt="2023-08-08T15:39:25.036" v="26" actId="1076"/>
          <ac:picMkLst>
            <pc:docMk/>
            <pc:sldMk cId="3671366820" sldId="283"/>
            <ac:picMk id="4" creationId="{5A1007D1-4E4C-64A7-981E-603EAA2E8483}"/>
          </ac:picMkLst>
        </pc:picChg>
        <pc:picChg chg="del mod">
          <ac:chgData name="Hayley Moule" userId="S::hayley.moule@england.nhs.uk::db3d22ca-953d-411e-aead-b6de023e6eec" providerId="AD" clId="Web-{656B3AE0-686C-0B13-E85C-DC6D51013E39}" dt="2023-08-08T15:37:50.503" v="2"/>
          <ac:picMkLst>
            <pc:docMk/>
            <pc:sldMk cId="3671366820" sldId="283"/>
            <ac:picMk id="6" creationId="{BE91A7A5-580A-FEDB-9660-EAEAADD5D44B}"/>
          </ac:picMkLst>
        </pc:picChg>
      </pc:sldChg>
    </pc:docChg>
  </pc:docChgLst>
  <pc:docChgLst>
    <pc:chgData name="Hayley Moule" userId="db3d22ca-953d-411e-aead-b6de023e6eec" providerId="ADAL" clId="{24851147-D79F-4F4B-9BB0-6329BA853B46}"/>
    <pc:docChg chg="custSel addSld delSld modSld sldOrd">
      <pc:chgData name="Hayley Moule" userId="db3d22ca-953d-411e-aead-b6de023e6eec" providerId="ADAL" clId="{24851147-D79F-4F4B-9BB0-6329BA853B46}" dt="2024-07-15T11:00:25.280" v="717" actId="20577"/>
      <pc:docMkLst>
        <pc:docMk/>
      </pc:docMkLst>
      <pc:sldChg chg="modSp mod">
        <pc:chgData name="Hayley Moule" userId="db3d22ca-953d-411e-aead-b6de023e6eec" providerId="ADAL" clId="{24851147-D79F-4F4B-9BB0-6329BA853B46}" dt="2024-07-15T11:00:06.433" v="714" actId="1076"/>
        <pc:sldMkLst>
          <pc:docMk/>
          <pc:sldMk cId="4224779325" sldId="267"/>
        </pc:sldMkLst>
        <pc:spChg chg="mod">
          <ac:chgData name="Hayley Moule" userId="db3d22ca-953d-411e-aead-b6de023e6eec" providerId="ADAL" clId="{24851147-D79F-4F4B-9BB0-6329BA853B46}" dt="2024-07-15T11:00:06.433" v="714" actId="1076"/>
          <ac:spMkLst>
            <pc:docMk/>
            <pc:sldMk cId="4224779325" sldId="267"/>
            <ac:spMk id="3" creationId="{FAC7032F-1BC8-4F76-81BA-486E4B93793D}"/>
          </ac:spMkLst>
        </pc:spChg>
      </pc:sldChg>
      <pc:sldChg chg="modSp mod">
        <pc:chgData name="Hayley Moule" userId="db3d22ca-953d-411e-aead-b6de023e6eec" providerId="ADAL" clId="{24851147-D79F-4F4B-9BB0-6329BA853B46}" dt="2024-07-15T11:00:25.280" v="717" actId="20577"/>
        <pc:sldMkLst>
          <pc:docMk/>
          <pc:sldMk cId="3079317325" sldId="280"/>
        </pc:sldMkLst>
        <pc:spChg chg="mod">
          <ac:chgData name="Hayley Moule" userId="db3d22ca-953d-411e-aead-b6de023e6eec" providerId="ADAL" clId="{24851147-D79F-4F4B-9BB0-6329BA853B46}" dt="2024-07-15T11:00:25.280" v="717" actId="20577"/>
          <ac:spMkLst>
            <pc:docMk/>
            <pc:sldMk cId="3079317325" sldId="280"/>
            <ac:spMk id="2" creationId="{BF84BBB4-EE1B-A436-9495-E928A420C4F8}"/>
          </ac:spMkLst>
        </pc:spChg>
      </pc:sldChg>
      <pc:sldChg chg="modSp mod">
        <pc:chgData name="Hayley Moule" userId="db3d22ca-953d-411e-aead-b6de023e6eec" providerId="ADAL" clId="{24851147-D79F-4F4B-9BB0-6329BA853B46}" dt="2024-07-15T10:29:02.308" v="116" actId="1076"/>
        <pc:sldMkLst>
          <pc:docMk/>
          <pc:sldMk cId="114376897" sldId="281"/>
        </pc:sldMkLst>
        <pc:spChg chg="mod">
          <ac:chgData name="Hayley Moule" userId="db3d22ca-953d-411e-aead-b6de023e6eec" providerId="ADAL" clId="{24851147-D79F-4F4B-9BB0-6329BA853B46}" dt="2024-07-15T10:29:02.308" v="116" actId="1076"/>
          <ac:spMkLst>
            <pc:docMk/>
            <pc:sldMk cId="114376897" sldId="281"/>
            <ac:spMk id="2" creationId="{05851AD0-C401-371A-8241-72B01D7A1546}"/>
          </ac:spMkLst>
        </pc:spChg>
        <pc:spChg chg="mod">
          <ac:chgData name="Hayley Moule" userId="db3d22ca-953d-411e-aead-b6de023e6eec" providerId="ADAL" clId="{24851147-D79F-4F4B-9BB0-6329BA853B46}" dt="2024-07-15T10:28:27.004" v="111" actId="1076"/>
          <ac:spMkLst>
            <pc:docMk/>
            <pc:sldMk cId="114376897" sldId="281"/>
            <ac:spMk id="3" creationId="{35FE0B03-9ED9-D6F4-0A40-5E7928E291C2}"/>
          </ac:spMkLst>
        </pc:spChg>
      </pc:sldChg>
      <pc:sldChg chg="modSp mod modNotesTx">
        <pc:chgData name="Hayley Moule" userId="db3d22ca-953d-411e-aead-b6de023e6eec" providerId="ADAL" clId="{24851147-D79F-4F4B-9BB0-6329BA853B46}" dt="2024-07-15T10:54:52.222" v="688"/>
        <pc:sldMkLst>
          <pc:docMk/>
          <pc:sldMk cId="4094664869" sldId="282"/>
        </pc:sldMkLst>
        <pc:spChg chg="mod">
          <ac:chgData name="Hayley Moule" userId="db3d22ca-953d-411e-aead-b6de023e6eec" providerId="ADAL" clId="{24851147-D79F-4F4B-9BB0-6329BA853B46}" dt="2024-07-15T10:53:53.550" v="677" actId="20577"/>
          <ac:spMkLst>
            <pc:docMk/>
            <pc:sldMk cId="4094664869" sldId="282"/>
            <ac:spMk id="2" creationId="{4E8A193A-744E-69DF-2906-F56B94EC8D3E}"/>
          </ac:spMkLst>
        </pc:spChg>
        <pc:spChg chg="mod">
          <ac:chgData name="Hayley Moule" userId="db3d22ca-953d-411e-aead-b6de023e6eec" providerId="ADAL" clId="{24851147-D79F-4F4B-9BB0-6329BA853B46}" dt="2024-07-15T10:54:05.679" v="680" actId="20577"/>
          <ac:spMkLst>
            <pc:docMk/>
            <pc:sldMk cId="4094664869" sldId="282"/>
            <ac:spMk id="3" creationId="{DE89A917-A41F-5259-0C4B-509D71DBA267}"/>
          </ac:spMkLst>
        </pc:spChg>
      </pc:sldChg>
      <pc:sldChg chg="modSp mod addCm">
        <pc:chgData name="Hayley Moule" userId="db3d22ca-953d-411e-aead-b6de023e6eec" providerId="ADAL" clId="{24851147-D79F-4F4B-9BB0-6329BA853B46}" dt="2024-07-15T10:56:11.180" v="694"/>
        <pc:sldMkLst>
          <pc:docMk/>
          <pc:sldMk cId="3671366820" sldId="283"/>
        </pc:sldMkLst>
        <pc:spChg chg="mod">
          <ac:chgData name="Hayley Moule" userId="db3d22ca-953d-411e-aead-b6de023e6eec" providerId="ADAL" clId="{24851147-D79F-4F4B-9BB0-6329BA853B46}" dt="2024-07-15T10:55:01.628" v="692" actId="20577"/>
          <ac:spMkLst>
            <pc:docMk/>
            <pc:sldMk cId="3671366820" sldId="283"/>
            <ac:spMk id="2" creationId="{9A2DE63A-55E3-4696-E7B0-09394D62A75E}"/>
          </ac:spMkLst>
        </pc:spChg>
        <pc:spChg chg="mod">
          <ac:chgData name="Hayley Moule" userId="db3d22ca-953d-411e-aead-b6de023e6eec" providerId="ADAL" clId="{24851147-D79F-4F4B-9BB0-6329BA853B46}" dt="2024-07-15T10:55:49.370" v="693" actId="6549"/>
          <ac:spMkLst>
            <pc:docMk/>
            <pc:sldMk cId="3671366820" sldId="283"/>
            <ac:spMk id="3" creationId="{E6328578-117B-8DCF-F300-2D025D38BB49}"/>
          </ac:spMkLst>
        </pc:spChg>
        <pc:extLst>
          <p:ext xmlns:p="http://schemas.openxmlformats.org/presentationml/2006/main" uri="{D6D511B9-2390-475A-947B-AFAB55BFBCF1}">
            <pc226:cmChg xmlns:pc226="http://schemas.microsoft.com/office/powerpoint/2022/06/main/command" chg="add">
              <pc226:chgData name="Hayley Moule" userId="db3d22ca-953d-411e-aead-b6de023e6eec" providerId="ADAL" clId="{24851147-D79F-4F4B-9BB0-6329BA853B46}" dt="2024-07-15T10:56:11.180" v="694"/>
              <pc2:cmMkLst xmlns:pc2="http://schemas.microsoft.com/office/powerpoint/2019/9/main/command">
                <pc:docMk/>
                <pc:sldMk cId="3671366820" sldId="283"/>
                <pc2:cmMk id="{09F16AC4-5CDA-4F2C-9154-B89225B2EB5A}"/>
              </pc2:cmMkLst>
            </pc226:cmChg>
          </p:ext>
        </pc:extLst>
      </pc:sldChg>
      <pc:sldChg chg="modSp mod addCm">
        <pc:chgData name="Hayley Moule" userId="db3d22ca-953d-411e-aead-b6de023e6eec" providerId="ADAL" clId="{24851147-D79F-4F4B-9BB0-6329BA853B46}" dt="2024-07-15T10:58:11.179" v="707"/>
        <pc:sldMkLst>
          <pc:docMk/>
          <pc:sldMk cId="3642488878" sldId="286"/>
        </pc:sldMkLst>
        <pc:spChg chg="mod">
          <ac:chgData name="Hayley Moule" userId="db3d22ca-953d-411e-aead-b6de023e6eec" providerId="ADAL" clId="{24851147-D79F-4F4B-9BB0-6329BA853B46}" dt="2024-07-15T10:57:29.320" v="706" actId="403"/>
          <ac:spMkLst>
            <pc:docMk/>
            <pc:sldMk cId="3642488878" sldId="286"/>
            <ac:spMk id="3" creationId="{7B99F089-D123-C1E8-B53B-286D98B0A266}"/>
          </ac:spMkLst>
        </pc:spChg>
        <pc:extLst>
          <p:ext xmlns:p="http://schemas.openxmlformats.org/presentationml/2006/main" uri="{D6D511B9-2390-475A-947B-AFAB55BFBCF1}">
            <pc226:cmChg xmlns:pc226="http://schemas.microsoft.com/office/powerpoint/2022/06/main/command" chg="add">
              <pc226:chgData name="Hayley Moule" userId="db3d22ca-953d-411e-aead-b6de023e6eec" providerId="ADAL" clId="{24851147-D79F-4F4B-9BB0-6329BA853B46}" dt="2024-07-15T10:58:11.179" v="707"/>
              <pc2:cmMkLst xmlns:pc2="http://schemas.microsoft.com/office/powerpoint/2019/9/main/command">
                <pc:docMk/>
                <pc:sldMk cId="3642488878" sldId="286"/>
                <pc2:cmMk id="{E85F387F-A333-4B08-8EA1-0BA66CDFB15B}"/>
              </pc2:cmMkLst>
            </pc226:cmChg>
          </p:ext>
        </pc:extLst>
      </pc:sldChg>
      <pc:sldChg chg="modSp mod">
        <pc:chgData name="Hayley Moule" userId="db3d22ca-953d-411e-aead-b6de023e6eec" providerId="ADAL" clId="{24851147-D79F-4F4B-9BB0-6329BA853B46}" dt="2024-07-15T10:58:55.890" v="711" actId="1076"/>
        <pc:sldMkLst>
          <pc:docMk/>
          <pc:sldMk cId="2809775990" sldId="290"/>
        </pc:sldMkLst>
        <pc:spChg chg="mod">
          <ac:chgData name="Hayley Moule" userId="db3d22ca-953d-411e-aead-b6de023e6eec" providerId="ADAL" clId="{24851147-D79F-4F4B-9BB0-6329BA853B46}" dt="2024-07-15T10:58:55.890" v="711" actId="1076"/>
          <ac:spMkLst>
            <pc:docMk/>
            <pc:sldMk cId="2809775990" sldId="290"/>
            <ac:spMk id="6" creationId="{4F0BCB26-F7E5-D9B3-AA6A-F5CFE0BEF843}"/>
          </ac:spMkLst>
        </pc:spChg>
      </pc:sldChg>
      <pc:sldChg chg="modSp mod">
        <pc:chgData name="Hayley Moule" userId="db3d22ca-953d-411e-aead-b6de023e6eec" providerId="ADAL" clId="{24851147-D79F-4F4B-9BB0-6329BA853B46}" dt="2024-07-15T10:53:46.292" v="673" actId="1076"/>
        <pc:sldMkLst>
          <pc:docMk/>
          <pc:sldMk cId="1915863621" sldId="292"/>
        </pc:sldMkLst>
        <pc:spChg chg="mod">
          <ac:chgData name="Hayley Moule" userId="db3d22ca-953d-411e-aead-b6de023e6eec" providerId="ADAL" clId="{24851147-D79F-4F4B-9BB0-6329BA853B46}" dt="2024-07-15T10:53:40.656" v="671" actId="1076"/>
          <ac:spMkLst>
            <pc:docMk/>
            <pc:sldMk cId="1915863621" sldId="292"/>
            <ac:spMk id="2" creationId="{7C08B629-722B-6611-80E0-BFA1B5F645B4}"/>
          </ac:spMkLst>
        </pc:spChg>
        <pc:spChg chg="mod">
          <ac:chgData name="Hayley Moule" userId="db3d22ca-953d-411e-aead-b6de023e6eec" providerId="ADAL" clId="{24851147-D79F-4F4B-9BB0-6329BA853B46}" dt="2024-07-15T10:53:43.005" v="672" actId="1076"/>
          <ac:spMkLst>
            <pc:docMk/>
            <pc:sldMk cId="1915863621" sldId="292"/>
            <ac:spMk id="3" creationId="{2A1F46A0-CF38-F439-6433-517B9915BE1C}"/>
          </ac:spMkLst>
        </pc:spChg>
        <pc:picChg chg="mod">
          <ac:chgData name="Hayley Moule" userId="db3d22ca-953d-411e-aead-b6de023e6eec" providerId="ADAL" clId="{24851147-D79F-4F4B-9BB0-6329BA853B46}" dt="2024-07-15T10:53:46.292" v="673" actId="1076"/>
          <ac:picMkLst>
            <pc:docMk/>
            <pc:sldMk cId="1915863621" sldId="292"/>
            <ac:picMk id="5" creationId="{ABF36BAB-DB9E-4998-4AD6-A5784EE47E0C}"/>
          </ac:picMkLst>
        </pc:picChg>
      </pc:sldChg>
      <pc:sldChg chg="modSp mod">
        <pc:chgData name="Hayley Moule" userId="db3d22ca-953d-411e-aead-b6de023e6eec" providerId="ADAL" clId="{24851147-D79F-4F4B-9BB0-6329BA853B46}" dt="2024-07-15T10:56:33.739" v="698" actId="20577"/>
        <pc:sldMkLst>
          <pc:docMk/>
          <pc:sldMk cId="2221271494" sldId="298"/>
        </pc:sldMkLst>
        <pc:spChg chg="mod">
          <ac:chgData name="Hayley Moule" userId="db3d22ca-953d-411e-aead-b6de023e6eec" providerId="ADAL" clId="{24851147-D79F-4F4B-9BB0-6329BA853B46}" dt="2024-07-15T10:56:33.739" v="698" actId="20577"/>
          <ac:spMkLst>
            <pc:docMk/>
            <pc:sldMk cId="2221271494" sldId="298"/>
            <ac:spMk id="3" creationId="{7E1E1909-B219-4BC7-0ABD-DEBF4D443AA9}"/>
          </ac:spMkLst>
        </pc:spChg>
      </pc:sldChg>
      <pc:sldChg chg="modSp del mod ord">
        <pc:chgData name="Hayley Moule" userId="db3d22ca-953d-411e-aead-b6de023e6eec" providerId="ADAL" clId="{24851147-D79F-4F4B-9BB0-6329BA853B46}" dt="2024-07-15T10:53:32.791" v="670" actId="2696"/>
        <pc:sldMkLst>
          <pc:docMk/>
          <pc:sldMk cId="2335981682" sldId="299"/>
        </pc:sldMkLst>
        <pc:spChg chg="mod">
          <ac:chgData name="Hayley Moule" userId="db3d22ca-953d-411e-aead-b6de023e6eec" providerId="ADAL" clId="{24851147-D79F-4F4B-9BB0-6329BA853B46}" dt="2024-07-15T10:30:06.575" v="169" actId="6549"/>
          <ac:spMkLst>
            <pc:docMk/>
            <pc:sldMk cId="2335981682" sldId="299"/>
            <ac:spMk id="3" creationId="{2C134F43-51D7-2990-2099-217B88CD2ED8}"/>
          </ac:spMkLst>
        </pc:spChg>
      </pc:sldChg>
      <pc:sldChg chg="modSp mod">
        <pc:chgData name="Hayley Moule" userId="db3d22ca-953d-411e-aead-b6de023e6eec" providerId="ADAL" clId="{24851147-D79F-4F4B-9BB0-6329BA853B46}" dt="2024-07-15T10:27:01.319" v="82" actId="14100"/>
        <pc:sldMkLst>
          <pc:docMk/>
          <pc:sldMk cId="4147800200" sldId="300"/>
        </pc:sldMkLst>
        <pc:spChg chg="mod">
          <ac:chgData name="Hayley Moule" userId="db3d22ca-953d-411e-aead-b6de023e6eec" providerId="ADAL" clId="{24851147-D79F-4F4B-9BB0-6329BA853B46}" dt="2024-07-15T10:26:59.351" v="81" actId="1076"/>
          <ac:spMkLst>
            <pc:docMk/>
            <pc:sldMk cId="4147800200" sldId="300"/>
            <ac:spMk id="2" creationId="{22E0A643-52AB-21CC-A10C-8DFDA30F08D2}"/>
          </ac:spMkLst>
        </pc:spChg>
        <pc:spChg chg="mod">
          <ac:chgData name="Hayley Moule" userId="db3d22ca-953d-411e-aead-b6de023e6eec" providerId="ADAL" clId="{24851147-D79F-4F4B-9BB0-6329BA853B46}" dt="2024-07-15T10:27:01.319" v="82" actId="14100"/>
          <ac:spMkLst>
            <pc:docMk/>
            <pc:sldMk cId="4147800200" sldId="300"/>
            <ac:spMk id="3" creationId="{D7205216-5A07-FB91-A791-480409D3EA1F}"/>
          </ac:spMkLst>
        </pc:spChg>
      </pc:sldChg>
      <pc:sldChg chg="modSp mod modNotesTx">
        <pc:chgData name="Hayley Moule" userId="db3d22ca-953d-411e-aead-b6de023e6eec" providerId="ADAL" clId="{24851147-D79F-4F4B-9BB0-6329BA853B46}" dt="2024-07-15T10:28:01.786" v="107" actId="6549"/>
        <pc:sldMkLst>
          <pc:docMk/>
          <pc:sldMk cId="3722136346" sldId="301"/>
        </pc:sldMkLst>
        <pc:spChg chg="mod">
          <ac:chgData name="Hayley Moule" userId="db3d22ca-953d-411e-aead-b6de023e6eec" providerId="ADAL" clId="{24851147-D79F-4F4B-9BB0-6329BA853B46}" dt="2024-07-15T10:27:07.627" v="83" actId="1076"/>
          <ac:spMkLst>
            <pc:docMk/>
            <pc:sldMk cId="3722136346" sldId="301"/>
            <ac:spMk id="2" creationId="{225C8C6A-D90F-1D6E-7FF7-CC7D4FF1F72D}"/>
          </ac:spMkLst>
        </pc:spChg>
        <pc:spChg chg="mod">
          <ac:chgData name="Hayley Moule" userId="db3d22ca-953d-411e-aead-b6de023e6eec" providerId="ADAL" clId="{24851147-D79F-4F4B-9BB0-6329BA853B46}" dt="2024-07-15T10:27:58.239" v="106" actId="20577"/>
          <ac:spMkLst>
            <pc:docMk/>
            <pc:sldMk cId="3722136346" sldId="301"/>
            <ac:spMk id="3" creationId="{8BFA0582-8580-077D-4307-CC320DD7228B}"/>
          </ac:spMkLst>
        </pc:spChg>
      </pc:sldChg>
      <pc:sldChg chg="modSp mod">
        <pc:chgData name="Hayley Moule" userId="db3d22ca-953d-411e-aead-b6de023e6eec" providerId="ADAL" clId="{24851147-D79F-4F4B-9BB0-6329BA853B46}" dt="2024-07-15T11:00:17.744" v="716" actId="20577"/>
        <pc:sldMkLst>
          <pc:docMk/>
          <pc:sldMk cId="2085140446" sldId="302"/>
        </pc:sldMkLst>
        <pc:spChg chg="mod">
          <ac:chgData name="Hayley Moule" userId="db3d22ca-953d-411e-aead-b6de023e6eec" providerId="ADAL" clId="{24851147-D79F-4F4B-9BB0-6329BA853B46}" dt="2024-07-15T11:00:17.744" v="716" actId="20577"/>
          <ac:spMkLst>
            <pc:docMk/>
            <pc:sldMk cId="2085140446" sldId="302"/>
            <ac:spMk id="2" creationId="{18F98B72-7BE6-47F4-B41A-F6CEAF36F9C6}"/>
          </ac:spMkLst>
        </pc:spChg>
      </pc:sldChg>
      <pc:sldChg chg="modSp add mod modNotesTx">
        <pc:chgData name="Hayley Moule" userId="db3d22ca-953d-411e-aead-b6de023e6eec" providerId="ADAL" clId="{24851147-D79F-4F4B-9BB0-6329BA853B46}" dt="2024-07-15T10:53:27.781" v="669"/>
        <pc:sldMkLst>
          <pc:docMk/>
          <pc:sldMk cId="1160196928" sldId="303"/>
        </pc:sldMkLst>
        <pc:spChg chg="mod">
          <ac:chgData name="Hayley Moule" userId="db3d22ca-953d-411e-aead-b6de023e6eec" providerId="ADAL" clId="{24851147-D79F-4F4B-9BB0-6329BA853B46}" dt="2024-07-15T10:29:17.912" v="153" actId="20577"/>
          <ac:spMkLst>
            <pc:docMk/>
            <pc:sldMk cId="1160196928" sldId="303"/>
            <ac:spMk id="2" creationId="{225C8C6A-D90F-1D6E-7FF7-CC7D4FF1F72D}"/>
          </ac:spMkLst>
        </pc:spChg>
        <pc:spChg chg="mod">
          <ac:chgData name="Hayley Moule" userId="db3d22ca-953d-411e-aead-b6de023e6eec" providerId="ADAL" clId="{24851147-D79F-4F4B-9BB0-6329BA853B46}" dt="2024-07-15T10:52:58.677" v="666" actId="20577"/>
          <ac:spMkLst>
            <pc:docMk/>
            <pc:sldMk cId="1160196928" sldId="303"/>
            <ac:spMk id="3" creationId="{8BFA0582-8580-077D-4307-CC320DD7228B}"/>
          </ac:spMkLst>
        </pc:spChg>
      </pc:sldChg>
      <pc:sldChg chg="del">
        <pc:chgData name="Hayley Moule" userId="db3d22ca-953d-411e-aead-b6de023e6eec" providerId="ADAL" clId="{24851147-D79F-4F4B-9BB0-6329BA853B46}" dt="2024-07-15T10:28:41.536" v="112" actId="2696"/>
        <pc:sldMkLst>
          <pc:docMk/>
          <pc:sldMk cId="1674920764" sldId="303"/>
        </pc:sldMkLst>
      </pc:sldChg>
    </pc:docChg>
  </pc:docChgLst>
  <pc:docChgLst>
    <pc:chgData name="Hayley Moule" userId="S::hayley.moule@england.nhs.uk::db3d22ca-953d-411e-aead-b6de023e6eec" providerId="AD" clId="Web-{EDE4E160-FBC1-E79D-7684-E2DE8818385E}"/>
    <pc:docChg chg="mod modSld">
      <pc:chgData name="Hayley Moule" userId="S::hayley.moule@england.nhs.uk::db3d22ca-953d-411e-aead-b6de023e6eec" providerId="AD" clId="Web-{EDE4E160-FBC1-E79D-7684-E2DE8818385E}" dt="2024-07-15T10:25:14.879" v="303" actId="20577"/>
      <pc:docMkLst>
        <pc:docMk/>
      </pc:docMkLst>
      <pc:sldChg chg="modSp addCm delCm">
        <pc:chgData name="Hayley Moule" userId="S::hayley.moule@england.nhs.uk::db3d22ca-953d-411e-aead-b6de023e6eec" providerId="AD" clId="Web-{EDE4E160-FBC1-E79D-7684-E2DE8818385E}" dt="2024-07-15T10:12:46.674" v="85" actId="1076"/>
        <pc:sldMkLst>
          <pc:docMk/>
          <pc:sldMk cId="4078678166" sldId="259"/>
        </pc:sldMkLst>
        <pc:spChg chg="mod">
          <ac:chgData name="Hayley Moule" userId="S::hayley.moule@england.nhs.uk::db3d22ca-953d-411e-aead-b6de023e6eec" providerId="AD" clId="Web-{EDE4E160-FBC1-E79D-7684-E2DE8818385E}" dt="2024-07-15T10:11:01.089" v="39" actId="20577"/>
          <ac:spMkLst>
            <pc:docMk/>
            <pc:sldMk cId="4078678166" sldId="259"/>
            <ac:spMk id="2" creationId="{13B0F4C4-9618-4358-B3EE-8D4DB22BCD63}"/>
          </ac:spMkLst>
        </pc:spChg>
        <pc:spChg chg="mod">
          <ac:chgData name="Hayley Moule" userId="S::hayley.moule@england.nhs.uk::db3d22ca-953d-411e-aead-b6de023e6eec" providerId="AD" clId="Web-{EDE4E160-FBC1-E79D-7684-E2DE8818385E}" dt="2024-07-15T10:12:46.674" v="85" actId="1076"/>
          <ac:spMkLst>
            <pc:docMk/>
            <pc:sldMk cId="4078678166" sldId="259"/>
            <ac:spMk id="3" creationId="{D90E4E11-8F2A-4913-9207-87B4D2B93ECE}"/>
          </ac:spMkLst>
        </pc:spChg>
        <pc:extLst>
          <p:ext xmlns:p="http://schemas.openxmlformats.org/presentationml/2006/main" uri="{D6D511B9-2390-475A-947B-AFAB55BFBCF1}">
            <pc226:cmChg xmlns:pc226="http://schemas.microsoft.com/office/powerpoint/2022/06/main/command" chg="add del">
              <pc226:chgData name="Hayley Moule" userId="S::hayley.moule@england.nhs.uk::db3d22ca-953d-411e-aead-b6de023e6eec" providerId="AD" clId="Web-{EDE4E160-FBC1-E79D-7684-E2DE8818385E}" dt="2024-07-15T10:10:47.885" v="34"/>
              <pc2:cmMkLst xmlns:pc2="http://schemas.microsoft.com/office/powerpoint/2019/9/main/command">
                <pc:docMk/>
                <pc:sldMk cId="4078678166" sldId="259"/>
                <pc2:cmMk id="{E52ECD18-0253-478F-AC37-6DAAC1D6D0DB}"/>
              </pc2:cmMkLst>
            </pc226:cmChg>
          </p:ext>
        </pc:extLst>
      </pc:sldChg>
      <pc:sldChg chg="modSp">
        <pc:chgData name="Hayley Moule" userId="S::hayley.moule@england.nhs.uk::db3d22ca-953d-411e-aead-b6de023e6eec" providerId="AD" clId="Web-{EDE4E160-FBC1-E79D-7684-E2DE8818385E}" dt="2024-07-15T10:11:11.152" v="45" actId="20577"/>
        <pc:sldMkLst>
          <pc:docMk/>
          <pc:sldMk cId="3079317325" sldId="280"/>
        </pc:sldMkLst>
        <pc:spChg chg="mod">
          <ac:chgData name="Hayley Moule" userId="S::hayley.moule@england.nhs.uk::db3d22ca-953d-411e-aead-b6de023e6eec" providerId="AD" clId="Web-{EDE4E160-FBC1-E79D-7684-E2DE8818385E}" dt="2024-07-15T10:05:40.880" v="3" actId="20577"/>
          <ac:spMkLst>
            <pc:docMk/>
            <pc:sldMk cId="3079317325" sldId="280"/>
            <ac:spMk id="2" creationId="{BF84BBB4-EE1B-A436-9495-E928A420C4F8}"/>
          </ac:spMkLst>
        </pc:spChg>
        <pc:spChg chg="mod">
          <ac:chgData name="Hayley Moule" userId="S::hayley.moule@england.nhs.uk::db3d22ca-953d-411e-aead-b6de023e6eec" providerId="AD" clId="Web-{EDE4E160-FBC1-E79D-7684-E2DE8818385E}" dt="2024-07-15T10:11:11.152" v="45" actId="20577"/>
          <ac:spMkLst>
            <pc:docMk/>
            <pc:sldMk cId="3079317325" sldId="280"/>
            <ac:spMk id="3" creationId="{728D8CBA-561B-4BED-D532-D25FB3F2DACC}"/>
          </ac:spMkLst>
        </pc:spChg>
      </pc:sldChg>
      <pc:sldChg chg="modSp">
        <pc:chgData name="Hayley Moule" userId="S::hayley.moule@england.nhs.uk::db3d22ca-953d-411e-aead-b6de023e6eec" providerId="AD" clId="Web-{EDE4E160-FBC1-E79D-7684-E2DE8818385E}" dt="2024-07-15T10:10:02.569" v="15" actId="20577"/>
        <pc:sldMkLst>
          <pc:docMk/>
          <pc:sldMk cId="114376897" sldId="281"/>
        </pc:sldMkLst>
        <pc:spChg chg="mod">
          <ac:chgData name="Hayley Moule" userId="S::hayley.moule@england.nhs.uk::db3d22ca-953d-411e-aead-b6de023e6eec" providerId="AD" clId="Web-{EDE4E160-FBC1-E79D-7684-E2DE8818385E}" dt="2024-07-15T10:10:02.569" v="15" actId="20577"/>
          <ac:spMkLst>
            <pc:docMk/>
            <pc:sldMk cId="114376897" sldId="281"/>
            <ac:spMk id="3" creationId="{35FE0B03-9ED9-D6F4-0A40-5E7928E291C2}"/>
          </ac:spMkLst>
        </pc:spChg>
      </pc:sldChg>
      <pc:sldChg chg="modSp modNotes">
        <pc:chgData name="Hayley Moule" userId="S::hayley.moule@england.nhs.uk::db3d22ca-953d-411e-aead-b6de023e6eec" providerId="AD" clId="Web-{EDE4E160-FBC1-E79D-7684-E2DE8818385E}" dt="2024-07-15T10:14:02.851" v="93"/>
        <pc:sldMkLst>
          <pc:docMk/>
          <pc:sldMk cId="4147800200" sldId="300"/>
        </pc:sldMkLst>
        <pc:spChg chg="mod">
          <ac:chgData name="Hayley Moule" userId="S::hayley.moule@england.nhs.uk::db3d22ca-953d-411e-aead-b6de023e6eec" providerId="AD" clId="Web-{EDE4E160-FBC1-E79D-7684-E2DE8818385E}" dt="2024-07-15T10:12:34.345" v="83" actId="1076"/>
          <ac:spMkLst>
            <pc:docMk/>
            <pc:sldMk cId="4147800200" sldId="300"/>
            <ac:spMk id="2" creationId="{22E0A643-52AB-21CC-A10C-8DFDA30F08D2}"/>
          </ac:spMkLst>
        </pc:spChg>
        <pc:spChg chg="mod">
          <ac:chgData name="Hayley Moule" userId="S::hayley.moule@england.nhs.uk::db3d22ca-953d-411e-aead-b6de023e6eec" providerId="AD" clId="Web-{EDE4E160-FBC1-E79D-7684-E2DE8818385E}" dt="2024-07-15T10:13:27.864" v="86" actId="20577"/>
          <ac:spMkLst>
            <pc:docMk/>
            <pc:sldMk cId="4147800200" sldId="300"/>
            <ac:spMk id="3" creationId="{D7205216-5A07-FB91-A791-480409D3EA1F}"/>
          </ac:spMkLst>
        </pc:spChg>
      </pc:sldChg>
      <pc:sldChg chg="modSp modNotes">
        <pc:chgData name="Hayley Moule" userId="S::hayley.moule@england.nhs.uk::db3d22ca-953d-411e-aead-b6de023e6eec" providerId="AD" clId="Web-{EDE4E160-FBC1-E79D-7684-E2DE8818385E}" dt="2024-07-15T10:25:14.879" v="303" actId="20577"/>
        <pc:sldMkLst>
          <pc:docMk/>
          <pc:sldMk cId="3722136346" sldId="301"/>
        </pc:sldMkLst>
        <pc:spChg chg="mod">
          <ac:chgData name="Hayley Moule" userId="S::hayley.moule@england.nhs.uk::db3d22ca-953d-411e-aead-b6de023e6eec" providerId="AD" clId="Web-{EDE4E160-FBC1-E79D-7684-E2DE8818385E}" dt="2024-07-15T10:23:27.903" v="284" actId="1076"/>
          <ac:spMkLst>
            <pc:docMk/>
            <pc:sldMk cId="3722136346" sldId="301"/>
            <ac:spMk id="2" creationId="{225C8C6A-D90F-1D6E-7FF7-CC7D4FF1F72D}"/>
          </ac:spMkLst>
        </pc:spChg>
        <pc:spChg chg="mod">
          <ac:chgData name="Hayley Moule" userId="S::hayley.moule@england.nhs.uk::db3d22ca-953d-411e-aead-b6de023e6eec" providerId="AD" clId="Web-{EDE4E160-FBC1-E79D-7684-E2DE8818385E}" dt="2024-07-15T10:25:14.879" v="303" actId="20577"/>
          <ac:spMkLst>
            <pc:docMk/>
            <pc:sldMk cId="3722136346" sldId="301"/>
            <ac:spMk id="3" creationId="{8BFA0582-8580-077D-4307-CC320DD7228B}"/>
          </ac:spMkLst>
        </pc:spChg>
      </pc:sldChg>
      <pc:sldChg chg="modSp">
        <pc:chgData name="Hayley Moule" userId="S::hayley.moule@england.nhs.uk::db3d22ca-953d-411e-aead-b6de023e6eec" providerId="AD" clId="Web-{EDE4E160-FBC1-E79D-7684-E2DE8818385E}" dt="2024-07-15T10:05:54.428" v="8" actId="20577"/>
        <pc:sldMkLst>
          <pc:docMk/>
          <pc:sldMk cId="2085140446" sldId="302"/>
        </pc:sldMkLst>
        <pc:spChg chg="mod">
          <ac:chgData name="Hayley Moule" userId="S::hayley.moule@england.nhs.uk::db3d22ca-953d-411e-aead-b6de023e6eec" providerId="AD" clId="Web-{EDE4E160-FBC1-E79D-7684-E2DE8818385E}" dt="2024-07-15T10:05:54.428" v="8" actId="20577"/>
          <ac:spMkLst>
            <pc:docMk/>
            <pc:sldMk cId="2085140446" sldId="302"/>
            <ac:spMk id="4" creationId="{D0D50F51-3607-467E-85B3-C94A00044DAC}"/>
          </ac:spMkLst>
        </pc:spChg>
      </pc:sldChg>
    </pc:docChg>
  </pc:docChgLst>
  <pc:docChgLst>
    <pc:chgData name="ZOE HEMBURY" userId="S::zoe.hembury@england.nhs.uk::245f03a3-e0d0-4fab-8e4b-8e242d48557a" providerId="AD" clId="Web-{88263315-E5BD-86E1-1376-5E22A02F1E23}"/>
    <pc:docChg chg="sldOrd">
      <pc:chgData name="ZOE HEMBURY" userId="S::zoe.hembury@england.nhs.uk::245f03a3-e0d0-4fab-8e4b-8e242d48557a" providerId="AD" clId="Web-{88263315-E5BD-86E1-1376-5E22A02F1E23}" dt="2023-09-05T15:41:54.909" v="0"/>
      <pc:docMkLst>
        <pc:docMk/>
      </pc:docMkLst>
      <pc:sldChg chg="ord">
        <pc:chgData name="ZOE HEMBURY" userId="S::zoe.hembury@england.nhs.uk::245f03a3-e0d0-4fab-8e4b-8e242d48557a" providerId="AD" clId="Web-{88263315-E5BD-86E1-1376-5E22A02F1E23}" dt="2023-09-05T15:41:54.909" v="0"/>
        <pc:sldMkLst>
          <pc:docMk/>
          <pc:sldMk cId="3800104420" sldId="294"/>
        </pc:sldMkLst>
      </pc:sldChg>
    </pc:docChg>
  </pc:docChgLst>
</pc:chgInfo>
</file>

<file path=ppt/comments/modernComment_11B_DAD49CA4.xml><?xml version="1.0" encoding="utf-8"?>
<p188:cmLst xmlns:a="http://schemas.openxmlformats.org/drawingml/2006/main" xmlns:r="http://schemas.openxmlformats.org/officeDocument/2006/relationships" xmlns:p188="http://schemas.microsoft.com/office/powerpoint/2018/8/main">
  <p188:cm id="{09F16AC4-5CDA-4F2C-9154-B89225B2EB5A}" authorId="{9B060D49-1743-B6E3-DCDD-470C2E81038C}" created="2024-07-15T10:56:11.148">
    <pc:sldMkLst xmlns:pc="http://schemas.microsoft.com/office/powerpoint/2013/main/command">
      <pc:docMk/>
      <pc:sldMk cId="3671366820" sldId="283"/>
    </pc:sldMkLst>
    <p188:txBody>
      <a:bodyPr/>
      <a:lstStyle/>
      <a:p>
        <a:r>
          <a:rPr lang="en-GB"/>
          <a:t>Need to update when 24-25 poster released on gov.uk</a:t>
        </a:r>
      </a:p>
    </p188:txBody>
  </p188:cm>
</p188:cmLst>
</file>

<file path=ppt/comments/modernComment_11E_D91BF82E.xml><?xml version="1.0" encoding="utf-8"?>
<p188:cmLst xmlns:a="http://schemas.openxmlformats.org/drawingml/2006/main" xmlns:r="http://schemas.openxmlformats.org/officeDocument/2006/relationships" xmlns:p188="http://schemas.microsoft.com/office/powerpoint/2018/8/main">
  <p188:cm id="{E85F387F-A333-4B08-8EA1-0BA66CDFB15B}" authorId="{9B060D49-1743-B6E3-DCDD-470C2E81038C}" created="2024-07-15T10:58:11.148">
    <ac:txMkLst xmlns:ac="http://schemas.microsoft.com/office/drawing/2013/main/command">
      <pc:docMk xmlns:pc="http://schemas.microsoft.com/office/powerpoint/2013/main/command"/>
      <pc:sldMk xmlns:pc="http://schemas.microsoft.com/office/powerpoint/2013/main/command" cId="3642488878" sldId="286"/>
      <ac:spMk id="3" creationId="{7B99F089-D123-C1E8-B53B-286D98B0A266}"/>
      <ac:txMk cp="207" len="102">
        <ac:context len="679" hash="2837926546"/>
      </ac:txMk>
    </ac:txMkLst>
    <p188:pos x="9657522" y="1214857"/>
    <p188:txBody>
      <a:bodyPr/>
      <a:lstStyle/>
      <a:p>
        <a:r>
          <a:rPr lang="en-GB"/>
          <a:t>Check this link still works when document updated for 24/25 season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23/07/2024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23/07/2024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pneumococcal-the-green-book-chapter-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media/6603fedef9ab41001aeea371/Shingles_Green_Book_chapter_28a_2024031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68fff69a3c2a28abb50ce1c/RSV-Green-Book-Chapter-27a-11_7_24.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2024-to-2025/national-flu-immunisation-programme-2024-to-2025-let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HM – contact for care homes</a:t>
            </a:r>
          </a:p>
        </p:txBody>
      </p:sp>
    </p:spTree>
    <p:extLst>
      <p:ext uri="{BB962C8B-B14F-4D97-AF65-F5344CB8AC3E}">
        <p14:creationId xmlns:p14="http://schemas.microsoft.com/office/powerpoint/2010/main" val="2528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over 65 or certain at risk conditions </a:t>
            </a:r>
          </a:p>
          <a:p>
            <a:r>
              <a:rPr lang="en-GB"/>
              <a:t>Be offered one vaccine – can present way after 65</a:t>
            </a:r>
            <a:endParaRPr lang="en-GB">
              <a:ea typeface="Calibri"/>
              <a:cs typeface="Calibri"/>
            </a:endParaRPr>
          </a:p>
          <a:p>
            <a:r>
              <a:rPr lang="en-GB"/>
              <a:t>Can be delivered or </a:t>
            </a:r>
            <a:r>
              <a:rPr lang="en-GB" err="1"/>
              <a:t>codelivered</a:t>
            </a:r>
            <a:endParaRPr lang="en-GB">
              <a:ea typeface="Calibri"/>
              <a:cs typeface="Calibri"/>
            </a:endParaRPr>
          </a:p>
          <a:p>
            <a:r>
              <a:rPr lang="en-GB">
                <a:ea typeface="Calibri"/>
                <a:cs typeface="Calibri"/>
              </a:rPr>
              <a:t>For more info: </a:t>
            </a:r>
            <a:r>
              <a:rPr lang="en-GB">
                <a:hlinkClick r:id="rId3"/>
              </a:rPr>
              <a:t>Pneumococcal: the green book, chapter 25 - GOV.UK (www.gov.uk)</a:t>
            </a:r>
            <a:endParaRPr lang="en-GB">
              <a:ea typeface="Calibri"/>
              <a:cs typeface="Calibri"/>
            </a:endParaRPr>
          </a:p>
        </p:txBody>
      </p:sp>
    </p:spTree>
    <p:extLst>
      <p:ext uri="{BB962C8B-B14F-4D97-AF65-F5344CB8AC3E}">
        <p14:creationId xmlns:p14="http://schemas.microsoft.com/office/powerpoint/2010/main" val="174724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for 80 or over as then not as effective</a:t>
            </a:r>
          </a:p>
          <a:p>
            <a:r>
              <a:rPr lang="en-GB"/>
              <a:t>For more info: </a:t>
            </a:r>
            <a:r>
              <a:rPr lang="en-GB">
                <a:hlinkClick r:id="rId3"/>
              </a:rPr>
              <a:t>Shingles Green Book chapter 28a (publishing.service.gov.uk)</a:t>
            </a:r>
            <a:endParaRPr lang="en-GB">
              <a:cs typeface="Calibri"/>
            </a:endParaRPr>
          </a:p>
        </p:txBody>
      </p:sp>
    </p:spTree>
    <p:extLst>
      <p:ext uri="{BB962C8B-B14F-4D97-AF65-F5344CB8AC3E}">
        <p14:creationId xmlns:p14="http://schemas.microsoft.com/office/powerpoint/2010/main" val="26028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for 80 or over as then not as effective</a:t>
            </a:r>
          </a:p>
          <a:p>
            <a:r>
              <a:rPr lang="en-GB"/>
              <a:t>For more info: </a:t>
            </a:r>
            <a:r>
              <a:rPr lang="en-GB">
                <a:hlinkClick r:id="rId3"/>
              </a:rPr>
              <a:t>Green Book on immunisation - Chapter 27a Respiratory </a:t>
            </a:r>
            <a:r>
              <a:rPr lang="en-GB" err="1">
                <a:hlinkClick r:id="rId3"/>
              </a:rPr>
              <a:t>Syncitial</a:t>
            </a:r>
            <a:r>
              <a:rPr lang="en-GB">
                <a:hlinkClick r:id="rId3"/>
              </a:rPr>
              <a:t> Virus (RSV) (publishing.service.gov.uk)</a:t>
            </a:r>
            <a:endParaRPr lang="en-GB">
              <a:cs typeface="Calibri"/>
            </a:endParaRPr>
          </a:p>
        </p:txBody>
      </p:sp>
    </p:spTree>
    <p:extLst>
      <p:ext uri="{BB962C8B-B14F-4D97-AF65-F5344CB8AC3E}">
        <p14:creationId xmlns:p14="http://schemas.microsoft.com/office/powerpoint/2010/main" val="68341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9429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lot more general knowledge on IPC – same applies for flu </a:t>
            </a:r>
          </a:p>
        </p:txBody>
      </p:sp>
    </p:spTree>
    <p:extLst>
      <p:ext uri="{BB962C8B-B14F-4D97-AF65-F5344CB8AC3E}">
        <p14:creationId xmlns:p14="http://schemas.microsoft.com/office/powerpoint/2010/main" val="197992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Further information: </a:t>
            </a:r>
            <a:r>
              <a:rPr lang="en-GB">
                <a:hlinkClick r:id="rId3"/>
              </a:rPr>
              <a:t>National flu immunisation programme 2024 to 2025 letter - GOV.UK (www.gov.uk)</a:t>
            </a:r>
            <a:endParaRPr lang="en-GB" sz="1200"/>
          </a:p>
          <a:p>
            <a:r>
              <a:rPr lang="en-GB"/>
              <a:t> </a:t>
            </a:r>
          </a:p>
        </p:txBody>
      </p:sp>
    </p:spTree>
    <p:extLst>
      <p:ext uri="{BB962C8B-B14F-4D97-AF65-F5344CB8AC3E}">
        <p14:creationId xmlns:p14="http://schemas.microsoft.com/office/powerpoint/2010/main" val="96242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Tell GP that you work for a care home as this can be logged and recorded by GP</a:t>
            </a:r>
          </a:p>
        </p:txBody>
      </p:sp>
    </p:spTree>
    <p:extLst>
      <p:ext uri="{BB962C8B-B14F-4D97-AF65-F5344CB8AC3E}">
        <p14:creationId xmlns:p14="http://schemas.microsoft.com/office/powerpoint/2010/main" val="139520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23/07/2024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1B_DAD49CA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gland.nhs.uk/south/info-professional/public-health/immunisations/influenz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gov.uk/government/collections/annual-flu-programme" TargetMode="External"/><Relationship Id="rId3" Type="http://schemas.openxmlformats.org/officeDocument/2006/relationships/hyperlink" Target="https://www.sps.nhs.uk/articles/influenza-vaccine-written-instruction-templates-for-adoption/" TargetMode="External"/><Relationship Id="rId7" Type="http://schemas.openxmlformats.org/officeDocument/2006/relationships/hyperlink" Target="https://www.healthpublications.gov.uk/Home.html" TargetMode="External"/><Relationship Id="rId2" Type="http://schemas.microsoft.com/office/2018/10/relationships/comments" Target="../comments/modernComment_11E_D91BF82E.xml"/><Relationship Id="rId1" Type="http://schemas.openxmlformats.org/officeDocument/2006/relationships/slideLayout" Target="../slideLayouts/slideLayout2.xml"/><Relationship Id="rId6" Type="http://schemas.openxmlformats.org/officeDocument/2006/relationships/hyperlink" Target="https://campaignresources.phe.gov.uk/resources" TargetMode="External"/><Relationship Id="rId11" Type="http://schemas.openxmlformats.org/officeDocument/2006/relationships/image" Target="../media/image3.png"/><Relationship Id="rId5" Type="http://schemas.openxmlformats.org/officeDocument/2006/relationships/hyperlink" Target="https://www.gov.uk/government/publications/flu-vaccination-programme-information-for-healthcare-practitioners/flu-vaccination-programme-2023-to-2024-information-for-healthcare-practitioners" TargetMode="External"/><Relationship Id="rId10" Type="http://schemas.openxmlformats.org/officeDocument/2006/relationships/hyperlink" Target="https://www.gov.uk/government/collections/annual-flu-programme#2022-to-2023-flu-season" TargetMode="External"/><Relationship Id="rId4" Type="http://schemas.openxmlformats.org/officeDocument/2006/relationships/hyperlink" Target="https://www.england.nhs.uk/south/info-professional/pgd/" TargetMode="External"/><Relationship Id="rId9" Type="http://schemas.openxmlformats.org/officeDocument/2006/relationships/hyperlink" Target="https://www.e-lfh.org.uk/programmes/flu-immunisatio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ortal.immform.phe.gov.uk/" TargetMode="External"/><Relationship Id="rId13" Type="http://schemas.openxmlformats.org/officeDocument/2006/relationships/hyperlink" Target="https://www.gov.uk/government/publications/pneumococcal-the-green-book-chapter-25" TargetMode="External"/><Relationship Id="rId3" Type="http://schemas.openxmlformats.org/officeDocument/2006/relationships/hyperlink" Target="http://www.gov.uk/government/groups/joint-committee-on-vaccination-and-immunisation" TargetMode="External"/><Relationship Id="rId7" Type="http://schemas.openxmlformats.org/officeDocument/2006/relationships/hyperlink" Target="http://www.gov.uk/government/collections/immunisation-patient-group-direction-pgd" TargetMode="External"/><Relationship Id="rId12" Type="http://schemas.openxmlformats.org/officeDocument/2006/relationships/hyperlink" Target="https://www.gov.uk/government/publications/shingles-herpes-zoster-the-green-book-chapter-28a" TargetMode="External"/><Relationship Id="rId2" Type="http://schemas.openxmlformats.org/officeDocument/2006/relationships/hyperlink" Target="http://www.gov.uk/government/publications/influenza-the-green-book-chapter-19" TargetMode="External"/><Relationship Id="rId1" Type="http://schemas.openxmlformats.org/officeDocument/2006/relationships/slideLayout" Target="../slideLayouts/slideLayout2.xml"/><Relationship Id="rId6" Type="http://schemas.openxmlformats.org/officeDocument/2006/relationships/hyperlink" Target="http://www.gov.uk/government/collections/vaccine-uptake" TargetMode="External"/><Relationship Id="rId11" Type="http://schemas.openxmlformats.org/officeDocument/2006/relationships/hyperlink" Target="http://www.gov.uk/government/collections/annual-flu-programme" TargetMode="External"/><Relationship Id="rId5" Type="http://schemas.openxmlformats.org/officeDocument/2006/relationships/hyperlink" Target="http://www.england.nhs.uk/commissioning/pub-hlth-res/" TargetMode="External"/><Relationship Id="rId15" Type="http://schemas.openxmlformats.org/officeDocument/2006/relationships/image" Target="../media/image3.png"/><Relationship Id="rId10" Type="http://schemas.openxmlformats.org/officeDocument/2006/relationships/hyperlink" Target="http://www.gov.uk/government/collections/vaccine-update" TargetMode="External"/><Relationship Id="rId4" Type="http://schemas.openxmlformats.org/officeDocument/2006/relationships/hyperlink" Target="http://www.nice.org.uk/guidance/NG103" TargetMode="External"/><Relationship Id="rId9" Type="http://schemas.openxmlformats.org/officeDocument/2006/relationships/hyperlink" Target="https://www.gov.uk/government/publications/flu-vaccination-programme-information-for-healthcare-practitioners" TargetMode="External"/><Relationship Id="rId14" Type="http://schemas.openxmlformats.org/officeDocument/2006/relationships/hyperlink" Target="https://www.gov.uk/government/publications/respiratory-syncytial-virus-the-green-book-chapter-27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gov.uk/government/publications/covid-19-the-green-book-chapter-14a" TargetMode="External"/><Relationship Id="rId7" Type="http://schemas.openxmlformats.org/officeDocument/2006/relationships/hyperlink" Target="https://www.england.nhs.uk/south/info-professional/pgd/south-west/downloads/" TargetMode="External"/><Relationship Id="rId2" Type="http://schemas.openxmlformats.org/officeDocument/2006/relationships/hyperlink" Target="https://www.gov.uk/government/publications/covid-19-vaccination-programme-guidance-for-healthcare-practitioners"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immunisation-patient-group-direction-pgd" TargetMode="External"/><Relationship Id="rId5" Type="http://schemas.openxmlformats.org/officeDocument/2006/relationships/hyperlink" Target="https://www.healthpublications.gov.uk/Home.html" TargetMode="External"/><Relationship Id="rId10" Type="http://schemas.openxmlformats.org/officeDocument/2006/relationships/image" Target="../media/image3.png"/><Relationship Id="rId4" Type="http://schemas.openxmlformats.org/officeDocument/2006/relationships/hyperlink" Target="https://www.gov.uk/government/collections/covid-19-vaccination-programme"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ngland.swvast@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england.swicars@nh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4db769c3fde6100134a527f/UKHSA_12644_Shingles_Eligibility_table_poster_2023_12_landscape_WE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8B72-7BE6-47F4-B41A-F6CEAF36F9C6}"/>
              </a:ext>
            </a:extLst>
          </p:cNvPr>
          <p:cNvSpPr>
            <a:spLocks noGrp="1"/>
          </p:cNvSpPr>
          <p:nvPr>
            <p:ph type="title"/>
          </p:nvPr>
        </p:nvSpPr>
        <p:spPr>
          <a:xfrm>
            <a:off x="1235242" y="1280397"/>
            <a:ext cx="8470232" cy="2900912"/>
          </a:xfrm>
        </p:spPr>
        <p:txBody>
          <a:bodyPr>
            <a:normAutofit/>
          </a:bodyPr>
          <a:lstStyle/>
          <a:p>
            <a:r>
              <a:rPr lang="en-GB" sz="4900" b="1">
                <a:latin typeface="Arial"/>
                <a:cs typeface="Arial"/>
              </a:rPr>
              <a:t>Immunisations Update</a:t>
            </a:r>
            <a:br>
              <a:rPr lang="en-GB"/>
            </a:br>
            <a:br>
              <a:rPr lang="en-GB"/>
            </a:br>
            <a:r>
              <a:rPr lang="en-GB">
                <a:latin typeface="Arial"/>
                <a:cs typeface="Arial"/>
              </a:rPr>
              <a:t>Southwest Winter Preparedness </a:t>
            </a:r>
            <a:br>
              <a:rPr lang="en-GB">
                <a:latin typeface="Arial"/>
                <a:cs typeface="Arial"/>
              </a:rPr>
            </a:br>
            <a:r>
              <a:rPr lang="en-GB">
                <a:latin typeface="Arial"/>
                <a:cs typeface="Arial"/>
              </a:rPr>
              <a:t>September 2024</a:t>
            </a:r>
            <a:endParaRPr lang="en-GB"/>
          </a:p>
        </p:txBody>
      </p:sp>
      <p:sp>
        <p:nvSpPr>
          <p:cNvPr id="4" name="Rectangle 3">
            <a:extLst>
              <a:ext uri="{FF2B5EF4-FFF2-40B4-BE49-F238E27FC236}">
                <a16:creationId xmlns:a16="http://schemas.microsoft.com/office/drawing/2014/main" id="{D0D50F51-3607-467E-85B3-C94A00044DAC}"/>
              </a:ext>
            </a:extLst>
          </p:cNvPr>
          <p:cNvSpPr/>
          <p:nvPr/>
        </p:nvSpPr>
        <p:spPr>
          <a:xfrm>
            <a:off x="1235242" y="4181309"/>
            <a:ext cx="6096000" cy="1508105"/>
          </a:xfrm>
          <a:prstGeom prst="rect">
            <a:avLst/>
          </a:prstGeom>
        </p:spPr>
        <p:txBody>
          <a:bodyPr lIns="91440" tIns="45720" rIns="91440" bIns="45720" anchor="t">
            <a:spAutoFit/>
          </a:bodyPr>
          <a:lstStyle/>
          <a:p>
            <a:r>
              <a:rPr lang="en-GB" sz="2000" b="1" dirty="0">
                <a:solidFill>
                  <a:srgbClr val="00B0F0"/>
                </a:solidFill>
                <a:latin typeface="Arial"/>
                <a:cs typeface="Arial"/>
              </a:rPr>
              <a:t>Lisa Harrison / Annette McHardy</a:t>
            </a:r>
          </a:p>
          <a:p>
            <a:r>
              <a:rPr lang="en-GB" dirty="0">
                <a:solidFill>
                  <a:srgbClr val="00B0F0"/>
                </a:solidFill>
                <a:latin typeface="Arial"/>
                <a:cs typeface="Arial"/>
              </a:rPr>
              <a:t>Screening &amp; Immunisation Coordinator</a:t>
            </a:r>
          </a:p>
          <a:p>
            <a:r>
              <a:rPr lang="en-GB" dirty="0">
                <a:solidFill>
                  <a:srgbClr val="00B0F0"/>
                </a:solidFill>
                <a:latin typeface="Arial"/>
                <a:cs typeface="Arial"/>
              </a:rPr>
              <a:t>27</a:t>
            </a:r>
            <a:r>
              <a:rPr lang="en-GB" baseline="30000" dirty="0">
                <a:solidFill>
                  <a:srgbClr val="00B0F0"/>
                </a:solidFill>
                <a:latin typeface="Arial"/>
                <a:cs typeface="Arial"/>
              </a:rPr>
              <a:t>th</a:t>
            </a:r>
            <a:r>
              <a:rPr lang="en-GB" dirty="0">
                <a:solidFill>
                  <a:srgbClr val="00B0F0"/>
                </a:solidFill>
                <a:latin typeface="Arial"/>
                <a:cs typeface="Arial"/>
              </a:rPr>
              <a:t> September 2022</a:t>
            </a:r>
          </a:p>
          <a:p>
            <a:r>
              <a:rPr lang="en-GB" b="1" dirty="0">
                <a:solidFill>
                  <a:srgbClr val="00B0F0"/>
                </a:solidFill>
                <a:latin typeface="Arial"/>
                <a:cs typeface="Arial"/>
              </a:rPr>
              <a:t>Updated by Hayley Moule on 15th July 2024</a:t>
            </a:r>
          </a:p>
          <a:p>
            <a:r>
              <a:rPr lang="en-GB" dirty="0">
                <a:solidFill>
                  <a:srgbClr val="00B0F0"/>
                </a:solidFill>
                <a:latin typeface="Arial"/>
                <a:cs typeface="Arial"/>
              </a:rPr>
              <a:t>NHS England – South West</a:t>
            </a:r>
            <a:endParaRPr lang="en-GB" dirty="0">
              <a:latin typeface="Arial"/>
              <a:cs typeface="Arial"/>
            </a:endParaRPr>
          </a:p>
        </p:txBody>
      </p:sp>
      <p:pic>
        <p:nvPicPr>
          <p:cNvPr id="7" name="Picture 6">
            <a:extLst>
              <a:ext uri="{FF2B5EF4-FFF2-40B4-BE49-F238E27FC236}">
                <a16:creationId xmlns:a16="http://schemas.microsoft.com/office/drawing/2014/main" id="{BDA098E8-BBF2-40BE-B63C-34A0B1A0CE6E}"/>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08514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93A-744E-69DF-2906-F56B94EC8D3E}"/>
              </a:ext>
            </a:extLst>
          </p:cNvPr>
          <p:cNvSpPr>
            <a:spLocks noGrp="1"/>
          </p:cNvSpPr>
          <p:nvPr>
            <p:ph type="title"/>
          </p:nvPr>
        </p:nvSpPr>
        <p:spPr>
          <a:xfrm>
            <a:off x="839397" y="466058"/>
            <a:ext cx="10641498" cy="611649"/>
          </a:xfrm>
        </p:spPr>
        <p:txBody>
          <a:bodyPr/>
          <a:lstStyle/>
          <a:p>
            <a:r>
              <a:rPr lang="en-US">
                <a:latin typeface="Arial"/>
                <a:ea typeface="Arial"/>
                <a:cs typeface="Arial"/>
              </a:rPr>
              <a:t>Flu vaccine eligibility 24/25</a:t>
            </a:r>
            <a:endParaRPr lang="en-US"/>
          </a:p>
        </p:txBody>
      </p:sp>
      <p:sp>
        <p:nvSpPr>
          <p:cNvPr id="3" name="Content Placeholder 2">
            <a:extLst>
              <a:ext uri="{FF2B5EF4-FFF2-40B4-BE49-F238E27FC236}">
                <a16:creationId xmlns:a16="http://schemas.microsoft.com/office/drawing/2014/main" id="{DE89A917-A41F-5259-0C4B-509D71DBA267}"/>
              </a:ext>
            </a:extLst>
          </p:cNvPr>
          <p:cNvSpPr>
            <a:spLocks noGrp="1"/>
          </p:cNvSpPr>
          <p:nvPr>
            <p:ph sz="quarter" idx="10"/>
          </p:nvPr>
        </p:nvSpPr>
        <p:spPr>
          <a:xfrm>
            <a:off x="711105" y="1244874"/>
            <a:ext cx="10769790" cy="5445293"/>
          </a:xfrm>
        </p:spPr>
        <p:txBody>
          <a:bodyPr vert="horz" lIns="91440" tIns="45720" rIns="91440" bIns="45720" rtlCol="0" anchor="t">
            <a:normAutofit/>
          </a:bodyPr>
          <a:lstStyle/>
          <a:p>
            <a:pPr lvl="0">
              <a:lnSpc>
                <a:spcPct val="100000"/>
              </a:lnSpc>
            </a:pPr>
            <a:r>
              <a:rPr lang="en-GB" sz="1600">
                <a:latin typeface="Arial"/>
                <a:cs typeface="Arial"/>
              </a:rPr>
              <a:t>all children aged 2 or 3 years on 31 August 2024</a:t>
            </a:r>
          </a:p>
          <a:p>
            <a:pPr>
              <a:lnSpc>
                <a:spcPct val="100000"/>
              </a:lnSpc>
            </a:pPr>
            <a:r>
              <a:rPr lang="en-GB" sz="1600">
                <a:latin typeface="Arial"/>
                <a:cs typeface="Arial"/>
              </a:rPr>
              <a:t>all primary school aged children (from Reception to Year 6) </a:t>
            </a:r>
            <a:endParaRPr lang="en-GB" sz="1600"/>
          </a:p>
          <a:p>
            <a:pPr>
              <a:lnSpc>
                <a:spcPct val="100000"/>
              </a:lnSpc>
            </a:pPr>
            <a:r>
              <a:rPr lang="en-GB" sz="1600">
                <a:latin typeface="Arial"/>
                <a:cs typeface="Arial"/>
              </a:rPr>
              <a:t>all secondary school-aged children (years 7-11)</a:t>
            </a:r>
            <a:endParaRPr lang="en-GB" sz="1600">
              <a:solidFill>
                <a:srgbClr val="000000"/>
              </a:solidFill>
            </a:endParaRPr>
          </a:p>
          <a:p>
            <a:pPr lvl="0">
              <a:lnSpc>
                <a:spcPct val="100000"/>
              </a:lnSpc>
            </a:pPr>
            <a:r>
              <a:rPr lang="en-GB" sz="1600">
                <a:latin typeface="Arial"/>
                <a:cs typeface="Arial"/>
              </a:rPr>
              <a:t>those aged 6 months to under 65 years in clinical risk groups</a:t>
            </a:r>
          </a:p>
          <a:p>
            <a:pPr lvl="0">
              <a:lnSpc>
                <a:spcPct val="100000"/>
              </a:lnSpc>
            </a:pPr>
            <a:r>
              <a:rPr lang="en-GB" sz="1600">
                <a:latin typeface="Arial"/>
                <a:cs typeface="Arial"/>
              </a:rPr>
              <a:t>all pregnant women (including those women who become pregnant during the influenza season)</a:t>
            </a:r>
          </a:p>
          <a:p>
            <a:pPr>
              <a:lnSpc>
                <a:spcPct val="100000"/>
              </a:lnSpc>
            </a:pPr>
            <a:r>
              <a:rPr lang="en-GB" sz="1600">
                <a:latin typeface="Arial"/>
                <a:cs typeface="Arial"/>
              </a:rPr>
              <a:t>those aged 65 years and over</a:t>
            </a:r>
          </a:p>
          <a:p>
            <a:pPr lvl="0">
              <a:lnSpc>
                <a:spcPct val="100000"/>
              </a:lnSpc>
            </a:pPr>
            <a:r>
              <a:rPr lang="en-GB" sz="1600">
                <a:latin typeface="Arial"/>
                <a:cs typeface="Arial"/>
              </a:rPr>
              <a:t>those living in long-stay residential care homes or other long-stay care facilities</a:t>
            </a:r>
          </a:p>
          <a:p>
            <a:pPr marL="548640">
              <a:lnSpc>
                <a:spcPct val="100000"/>
              </a:lnSpc>
              <a:buFont typeface="Wingdings" panose="020B0604020202020204" pitchFamily="34" charset="0"/>
              <a:buChar char="Ø"/>
            </a:pPr>
            <a:r>
              <a:rPr lang="en-GB">
                <a:solidFill>
                  <a:srgbClr val="0B0C0C"/>
                </a:solidFill>
                <a:latin typeface="Arial"/>
                <a:cs typeface="Arial"/>
              </a:rPr>
              <a:t>Includes other long-stay care facilities where rapid spread is likely to follow introduction of infection and cause high morbidity and mortality (this does not include, for example, prisons, young offender institutions, university halls of residence)</a:t>
            </a:r>
            <a:endParaRPr lang="en-GB" sz="1600">
              <a:latin typeface="Arial"/>
              <a:cs typeface="Arial"/>
            </a:endParaRPr>
          </a:p>
          <a:p>
            <a:pPr>
              <a:lnSpc>
                <a:spcPct val="100000"/>
              </a:lnSpc>
            </a:pPr>
            <a:r>
              <a:rPr lang="en-GB" sz="1600">
                <a:solidFill>
                  <a:srgbClr val="0B0C0C"/>
                </a:solidFill>
                <a:latin typeface="Arial"/>
                <a:cs typeface="Arial"/>
              </a:rPr>
              <a:t>carers in receipt of carer’s allowance, or those who are the main carer of an elderly or disabled person</a:t>
            </a:r>
            <a:endParaRPr lang="en-GB" sz="1600">
              <a:latin typeface="Arial"/>
              <a:cs typeface="Arial"/>
            </a:endParaRPr>
          </a:p>
          <a:p>
            <a:pPr lvl="0">
              <a:lnSpc>
                <a:spcPct val="100000"/>
              </a:lnSpc>
            </a:pPr>
            <a:r>
              <a:rPr lang="en-GB" sz="1600">
                <a:latin typeface="Arial"/>
                <a:cs typeface="Arial"/>
              </a:rPr>
              <a:t>close contacts of immunocompromised individuals</a:t>
            </a:r>
          </a:p>
          <a:p>
            <a:pPr lvl="0">
              <a:lnSpc>
                <a:spcPct val="100000"/>
              </a:lnSpc>
            </a:pPr>
            <a:r>
              <a:rPr lang="en-GB" sz="1600">
                <a:latin typeface="Arial"/>
                <a:cs typeface="Arial"/>
              </a:rPr>
              <a:t>frontline staff employed by social care providers without employer led occupational health schemes (see flu letter for details)</a:t>
            </a:r>
          </a:p>
          <a:p>
            <a:pPr>
              <a:lnSpc>
                <a:spcPct val="100000"/>
              </a:lnSpc>
            </a:pPr>
            <a:r>
              <a:rPr lang="en-US" sz="1600">
                <a:solidFill>
                  <a:srgbClr val="0B0C0C"/>
                </a:solidFill>
                <a:latin typeface="Arial"/>
                <a:cs typeface="Arial"/>
              </a:rPr>
              <a:t>All frontline health care workers, including both clinical and non-clinical staff who have contact with patients</a:t>
            </a:r>
          </a:p>
        </p:txBody>
      </p:sp>
      <p:pic>
        <p:nvPicPr>
          <p:cNvPr id="6" name="Picture 5">
            <a:extLst>
              <a:ext uri="{FF2B5EF4-FFF2-40B4-BE49-F238E27FC236}">
                <a16:creationId xmlns:a16="http://schemas.microsoft.com/office/drawing/2014/main" id="{C0F707B6-4050-4550-808F-5B9C5326DED2}"/>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09466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BE41-0CBA-D11B-5398-EA05CBE37FF7}"/>
              </a:ext>
            </a:extLst>
          </p:cNvPr>
          <p:cNvSpPr>
            <a:spLocks noGrp="1"/>
          </p:cNvSpPr>
          <p:nvPr>
            <p:ph type="title"/>
          </p:nvPr>
        </p:nvSpPr>
        <p:spPr/>
        <p:txBody>
          <a:bodyPr/>
          <a:lstStyle/>
          <a:p>
            <a:r>
              <a:rPr lang="en-US">
                <a:latin typeface="Arial"/>
                <a:cs typeface="Arial"/>
              </a:rPr>
              <a:t>Frontline health and social care workers</a:t>
            </a:r>
          </a:p>
        </p:txBody>
      </p:sp>
      <p:sp>
        <p:nvSpPr>
          <p:cNvPr id="3" name="Content Placeholder 2">
            <a:extLst>
              <a:ext uri="{FF2B5EF4-FFF2-40B4-BE49-F238E27FC236}">
                <a16:creationId xmlns:a16="http://schemas.microsoft.com/office/drawing/2014/main" id="{C3F82B25-B10E-3995-4A5F-C6ED092B0BCE}"/>
              </a:ext>
            </a:extLst>
          </p:cNvPr>
          <p:cNvSpPr>
            <a:spLocks noGrp="1"/>
          </p:cNvSpPr>
          <p:nvPr>
            <p:ph sz="quarter" idx="10"/>
          </p:nvPr>
        </p:nvSpPr>
        <p:spPr>
          <a:xfrm>
            <a:off x="771982" y="2021169"/>
            <a:ext cx="10641498" cy="4425744"/>
          </a:xfrm>
        </p:spPr>
        <p:txBody>
          <a:bodyPr vert="horz" lIns="91440" tIns="45720" rIns="91440" bIns="45720" rtlCol="0" anchor="t">
            <a:normAutofit/>
          </a:bodyPr>
          <a:lstStyle/>
          <a:p>
            <a:r>
              <a:rPr lang="en-US" sz="2000">
                <a:latin typeface="Arial"/>
                <a:cs typeface="Arial"/>
              </a:rPr>
              <a:t>All  frontline  health  and  social care workers with direct patient/service user contact should be provided with flu  vaccination by their employer. This includes  staff in all NHS  trusts, general  practices, care homes,  and domiciliary  care </a:t>
            </a:r>
            <a:endParaRPr lang="en-US" sz="2000"/>
          </a:p>
          <a:p>
            <a:r>
              <a:rPr lang="en-US" sz="2000">
                <a:latin typeface="Arial"/>
                <a:cs typeface="Arial"/>
              </a:rPr>
              <a:t>Employers  are encouraged  to :</a:t>
            </a:r>
          </a:p>
          <a:p>
            <a:pPr lvl="1"/>
            <a:r>
              <a:rPr lang="en-US" sz="2000">
                <a:latin typeface="Arial"/>
                <a:cs typeface="Arial"/>
              </a:rPr>
              <a:t>Commission  a service which makes access to the vaccine easy for all staff</a:t>
            </a:r>
          </a:p>
          <a:p>
            <a:pPr lvl="1"/>
            <a:r>
              <a:rPr lang="en-US" sz="2000">
                <a:latin typeface="Arial"/>
                <a:cs typeface="Arial"/>
              </a:rPr>
              <a:t>Encourage  staff to get vaccinated</a:t>
            </a:r>
          </a:p>
          <a:p>
            <a:pPr lvl="1"/>
            <a:r>
              <a:rPr lang="en-US" sz="2000">
                <a:latin typeface="Arial"/>
                <a:cs typeface="Arial"/>
              </a:rPr>
              <a:t>Monitor the delivery of their </a:t>
            </a:r>
            <a:r>
              <a:rPr lang="en-US" sz="2000" err="1">
                <a:latin typeface="Arial"/>
                <a:cs typeface="Arial"/>
              </a:rPr>
              <a:t>programme</a:t>
            </a:r>
            <a:endParaRPr lang="en-US" sz="2000">
              <a:latin typeface="Arial"/>
              <a:cs typeface="Arial"/>
            </a:endParaRPr>
          </a:p>
          <a:p>
            <a:r>
              <a:rPr lang="en-US" sz="2000">
                <a:latin typeface="Arial"/>
                <a:cs typeface="Arial"/>
              </a:rPr>
              <a:t>NHS  England (NHSE)  will  continue to support  vaccination of social care and  hospice workers, with vaccination available through  community  pharmacy  or their registered GP practice</a:t>
            </a:r>
          </a:p>
          <a:p>
            <a:endParaRPr lang="en-US"/>
          </a:p>
        </p:txBody>
      </p:sp>
      <p:pic>
        <p:nvPicPr>
          <p:cNvPr id="6" name="Picture 5">
            <a:extLst>
              <a:ext uri="{FF2B5EF4-FFF2-40B4-BE49-F238E27FC236}">
                <a16:creationId xmlns:a16="http://schemas.microsoft.com/office/drawing/2014/main" id="{C29C38E2-C4B2-4FC9-8D6C-9F1746062D01}"/>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28314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E63A-55E3-4696-E7B0-09394D62A75E}"/>
              </a:ext>
            </a:extLst>
          </p:cNvPr>
          <p:cNvSpPr>
            <a:spLocks noGrp="1"/>
          </p:cNvSpPr>
          <p:nvPr>
            <p:ph type="title"/>
          </p:nvPr>
        </p:nvSpPr>
        <p:spPr>
          <a:xfrm>
            <a:off x="699049" y="274274"/>
            <a:ext cx="9545782" cy="604615"/>
          </a:xfrm>
        </p:spPr>
        <p:txBody>
          <a:bodyPr>
            <a:normAutofit/>
          </a:bodyPr>
          <a:lstStyle/>
          <a:p>
            <a:r>
              <a:rPr lang="en-US">
                <a:latin typeface="Arial"/>
                <a:cs typeface="Arial"/>
              </a:rPr>
              <a:t>Flu vaccine available for 2024 to 2025</a:t>
            </a:r>
          </a:p>
        </p:txBody>
      </p:sp>
      <p:sp>
        <p:nvSpPr>
          <p:cNvPr id="3" name="Content Placeholder 2">
            <a:extLst>
              <a:ext uri="{FF2B5EF4-FFF2-40B4-BE49-F238E27FC236}">
                <a16:creationId xmlns:a16="http://schemas.microsoft.com/office/drawing/2014/main" id="{E6328578-117B-8DCF-F300-2D025D38BB49}"/>
              </a:ext>
            </a:extLst>
          </p:cNvPr>
          <p:cNvSpPr>
            <a:spLocks noGrp="1"/>
          </p:cNvSpPr>
          <p:nvPr>
            <p:ph sz="quarter" idx="10"/>
          </p:nvPr>
        </p:nvSpPr>
        <p:spPr>
          <a:xfrm>
            <a:off x="3230037" y="5648348"/>
            <a:ext cx="5146569" cy="1211185"/>
          </a:xfrm>
        </p:spPr>
        <p:txBody>
          <a:bodyPr vert="horz" lIns="91440" tIns="45720" rIns="91440" bIns="45720" rtlCol="0" anchor="t">
            <a:noAutofit/>
          </a:bodyPr>
          <a:lstStyle/>
          <a:p>
            <a:pPr marL="0" indent="0">
              <a:buNone/>
            </a:pPr>
            <a:r>
              <a:rPr lang="en-GB">
                <a:latin typeface="Arial"/>
                <a:cs typeface="Arial"/>
              </a:rPr>
              <a:t>Posters detailing these available from GOV.UK website:</a:t>
            </a:r>
            <a:endParaRPr lang="en-US"/>
          </a:p>
        </p:txBody>
      </p:sp>
      <p:pic>
        <p:nvPicPr>
          <p:cNvPr id="8" name="Picture 7">
            <a:extLst>
              <a:ext uri="{FF2B5EF4-FFF2-40B4-BE49-F238E27FC236}">
                <a16:creationId xmlns:a16="http://schemas.microsoft.com/office/drawing/2014/main" id="{8A4D57DF-1CBE-450B-A0E4-13500821546E}"/>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pic>
        <p:nvPicPr>
          <p:cNvPr id="4" name="Picture 4" descr="A screenshot of a vaccine&#10;&#10;Description automatically generated">
            <a:extLst>
              <a:ext uri="{FF2B5EF4-FFF2-40B4-BE49-F238E27FC236}">
                <a16:creationId xmlns:a16="http://schemas.microsoft.com/office/drawing/2014/main" id="{5A1007D1-4E4C-64A7-981E-603EAA2E8483}"/>
              </a:ext>
            </a:extLst>
          </p:cNvPr>
          <p:cNvPicPr>
            <a:picLocks noChangeAspect="1"/>
          </p:cNvPicPr>
          <p:nvPr/>
        </p:nvPicPr>
        <p:blipFill>
          <a:blip r:embed="rId4"/>
          <a:stretch>
            <a:fillRect/>
          </a:stretch>
        </p:blipFill>
        <p:spPr>
          <a:xfrm>
            <a:off x="1569075" y="1145950"/>
            <a:ext cx="8560156" cy="4512437"/>
          </a:xfrm>
          <a:prstGeom prst="rect">
            <a:avLst/>
          </a:prstGeom>
        </p:spPr>
      </p:pic>
    </p:spTree>
    <p:extLst>
      <p:ext uri="{BB962C8B-B14F-4D97-AF65-F5344CB8AC3E}">
        <p14:creationId xmlns:p14="http://schemas.microsoft.com/office/powerpoint/2010/main" val="3671366820"/>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A702-0B0F-FCAA-8636-195BC33E3D7C}"/>
              </a:ext>
            </a:extLst>
          </p:cNvPr>
          <p:cNvSpPr>
            <a:spLocks noGrp="1"/>
          </p:cNvSpPr>
          <p:nvPr>
            <p:ph type="title"/>
          </p:nvPr>
        </p:nvSpPr>
        <p:spPr>
          <a:xfrm>
            <a:off x="781877" y="1037979"/>
            <a:ext cx="9051934" cy="795164"/>
          </a:xfrm>
        </p:spPr>
        <p:txBody>
          <a:bodyPr>
            <a:normAutofit fontScale="90000"/>
          </a:bodyPr>
          <a:lstStyle/>
          <a:p>
            <a:r>
              <a:rPr lang="en-US">
                <a:latin typeface="Arial"/>
                <a:cs typeface="Arial"/>
              </a:rPr>
              <a:t>Where can care/nursing home residents and staff be vaccinated </a:t>
            </a:r>
            <a:endParaRPr lang="en-US"/>
          </a:p>
        </p:txBody>
      </p:sp>
      <p:sp>
        <p:nvSpPr>
          <p:cNvPr id="3" name="Content Placeholder 2">
            <a:extLst>
              <a:ext uri="{FF2B5EF4-FFF2-40B4-BE49-F238E27FC236}">
                <a16:creationId xmlns:a16="http://schemas.microsoft.com/office/drawing/2014/main" id="{2ACC5A23-E322-310E-85E3-0B5CDD10617E}"/>
              </a:ext>
            </a:extLst>
          </p:cNvPr>
          <p:cNvSpPr>
            <a:spLocks noGrp="1"/>
          </p:cNvSpPr>
          <p:nvPr>
            <p:ph sz="quarter" idx="10"/>
          </p:nvPr>
        </p:nvSpPr>
        <p:spPr>
          <a:xfrm>
            <a:off x="771982" y="2399753"/>
            <a:ext cx="10641498" cy="3965416"/>
          </a:xfrm>
        </p:spPr>
        <p:txBody>
          <a:bodyPr vert="horz" lIns="91440" tIns="45720" rIns="91440" bIns="45720" rtlCol="0" anchor="t">
            <a:normAutofit/>
          </a:bodyPr>
          <a:lstStyle/>
          <a:p>
            <a:r>
              <a:rPr lang="en-US" sz="2000">
                <a:latin typeface="Arial"/>
                <a:cs typeface="Arial"/>
              </a:rPr>
              <a:t>The community pharmacy seasonal influenza advanced service framework has been amended to enable community pharmacies to vaccinate both residential care/nursing home residents and staff in the home setting in a single visit to increase uptake rates</a:t>
            </a:r>
          </a:p>
          <a:p>
            <a:pPr marL="0" indent="0">
              <a:buNone/>
            </a:pPr>
            <a:endParaRPr lang="en-US" sz="2000">
              <a:latin typeface="Arial"/>
              <a:cs typeface="Arial"/>
            </a:endParaRPr>
          </a:p>
          <a:p>
            <a:r>
              <a:rPr lang="en-US" sz="2000">
                <a:latin typeface="Arial"/>
                <a:cs typeface="Arial"/>
              </a:rPr>
              <a:t>GP practices are also able to vaccinate residents and staff who are registered with the practice in the residential/care home</a:t>
            </a:r>
          </a:p>
          <a:p>
            <a:pPr marL="0" indent="0">
              <a:buNone/>
            </a:pPr>
            <a:endParaRPr lang="en-US" sz="2000">
              <a:latin typeface="Arial"/>
              <a:cs typeface="Arial"/>
            </a:endParaRPr>
          </a:p>
          <a:p>
            <a:r>
              <a:rPr lang="en-US" sz="2000">
                <a:latin typeface="Arial"/>
                <a:cs typeface="Arial"/>
              </a:rPr>
              <a:t>Attend a GP or Pharmacy appointment </a:t>
            </a:r>
            <a:endParaRPr lang="en-US" sz="2000"/>
          </a:p>
          <a:p>
            <a:endParaRPr lang="en-US" sz="2000"/>
          </a:p>
        </p:txBody>
      </p:sp>
      <p:pic>
        <p:nvPicPr>
          <p:cNvPr id="6" name="Picture 5">
            <a:extLst>
              <a:ext uri="{FF2B5EF4-FFF2-40B4-BE49-F238E27FC236}">
                <a16:creationId xmlns:a16="http://schemas.microsoft.com/office/drawing/2014/main" id="{B8B02698-7560-4A3C-8702-8734348C7183}"/>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42180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C6BC-C5DE-17F0-4240-207B535A872E}"/>
              </a:ext>
            </a:extLst>
          </p:cNvPr>
          <p:cNvSpPr>
            <a:spLocks noGrp="1"/>
          </p:cNvSpPr>
          <p:nvPr>
            <p:ph type="title"/>
          </p:nvPr>
        </p:nvSpPr>
        <p:spPr>
          <a:xfrm>
            <a:off x="781877" y="272717"/>
            <a:ext cx="9372776" cy="1376911"/>
          </a:xfrm>
        </p:spPr>
        <p:txBody>
          <a:bodyPr>
            <a:normAutofit/>
          </a:bodyPr>
          <a:lstStyle/>
          <a:p>
            <a:r>
              <a:rPr lang="en-US">
                <a:latin typeface="Arial"/>
                <a:cs typeface="Arial"/>
              </a:rPr>
              <a:t>Key messages to health and social care workers</a:t>
            </a:r>
          </a:p>
        </p:txBody>
      </p:sp>
      <p:sp>
        <p:nvSpPr>
          <p:cNvPr id="3" name="Content Placeholder 2">
            <a:extLst>
              <a:ext uri="{FF2B5EF4-FFF2-40B4-BE49-F238E27FC236}">
                <a16:creationId xmlns:a16="http://schemas.microsoft.com/office/drawing/2014/main" id="{892EC1CC-FDF4-1531-B843-3CE0CEAEC912}"/>
              </a:ext>
            </a:extLst>
          </p:cNvPr>
          <p:cNvSpPr>
            <a:spLocks noGrp="1"/>
          </p:cNvSpPr>
          <p:nvPr>
            <p:ph sz="quarter" idx="10"/>
          </p:nvPr>
        </p:nvSpPr>
        <p:spPr>
          <a:xfrm>
            <a:off x="771982" y="1714390"/>
            <a:ext cx="10641498" cy="4724506"/>
          </a:xfrm>
        </p:spPr>
        <p:txBody>
          <a:bodyPr vert="horz" lIns="91440" tIns="45720" rIns="91440" bIns="45720" rtlCol="0" anchor="t">
            <a:noAutofit/>
          </a:bodyPr>
          <a:lstStyle/>
          <a:p>
            <a:r>
              <a:rPr lang="en-US" sz="1600">
                <a:latin typeface="Arial"/>
                <a:cs typeface="Arial"/>
              </a:rPr>
              <a:t>getting vaccinated against flu and Covid can help protect you, your patients and family </a:t>
            </a:r>
            <a:endParaRPr lang="en-US" sz="1600"/>
          </a:p>
          <a:p>
            <a:r>
              <a:rPr lang="en-US" sz="1600">
                <a:latin typeface="Arial"/>
                <a:cs typeface="Arial"/>
              </a:rPr>
              <a:t>everyone is susceptible to flu and Covid, even if you are in good health and eat well</a:t>
            </a:r>
          </a:p>
          <a:p>
            <a:r>
              <a:rPr lang="en-US" sz="1600">
                <a:latin typeface="Arial"/>
                <a:cs typeface="Arial"/>
              </a:rPr>
              <a:t>you can be infected with the virus and have no symptoms but can still pass on the virus/s to others including  patients or residents </a:t>
            </a:r>
            <a:endParaRPr lang="en-US" sz="1600"/>
          </a:p>
          <a:p>
            <a:r>
              <a:rPr lang="en-US" sz="1600">
                <a:latin typeface="Arial"/>
                <a:cs typeface="Arial"/>
              </a:rPr>
              <a:t>good infection control measures reduce spread of acute respiratory infections in healthcare settings but are not sufficient alone to prevent them </a:t>
            </a:r>
            <a:endParaRPr lang="en-US" sz="1600"/>
          </a:p>
          <a:p>
            <a:r>
              <a:rPr lang="en-US" sz="1600">
                <a:latin typeface="Arial"/>
                <a:cs typeface="Arial"/>
              </a:rPr>
              <a:t>throughout the last ten years there has generally been a good to moderate match between the strains of flu virus in the vaccine and those that subsequently circulated </a:t>
            </a:r>
            <a:endParaRPr lang="en-US" sz="1600"/>
          </a:p>
          <a:p>
            <a:r>
              <a:rPr lang="en-US" sz="1600">
                <a:latin typeface="Arial"/>
                <a:cs typeface="Arial"/>
              </a:rPr>
              <a:t>impact of flu on frail and vulnerable patients can be fatal and outbreaks can cause severe disruption in communities, care homes and hospitals </a:t>
            </a:r>
            <a:endParaRPr lang="en-US" sz="1600"/>
          </a:p>
          <a:p>
            <a:r>
              <a:rPr lang="en-US" sz="1600">
                <a:latin typeface="Arial"/>
                <a:cs typeface="Arial"/>
              </a:rPr>
              <a:t>The flu vaccine has a good safety record and will help protect you. It cannot give you flu. Having the vaccination can encourage your colleagues to do likewise </a:t>
            </a:r>
            <a:endParaRPr lang="en-US" sz="1600"/>
          </a:p>
          <a:p>
            <a:r>
              <a:rPr lang="en-US" sz="1600">
                <a:latin typeface="Arial"/>
                <a:cs typeface="Arial"/>
              </a:rPr>
              <a:t>staff act as positive role models for patients aged 65 and over, those with long-term health conditions and pregnant women to take up the offer too</a:t>
            </a:r>
          </a:p>
          <a:p>
            <a:r>
              <a:rPr lang="en-US" sz="1600">
                <a:latin typeface="Arial"/>
                <a:cs typeface="Arial"/>
              </a:rPr>
              <a:t>duty of care as professionals to patients or residents to do everything in your power to protect them against infection, including being </a:t>
            </a:r>
            <a:r>
              <a:rPr lang="en-US" sz="1600" err="1">
                <a:latin typeface="Arial"/>
                <a:cs typeface="Arial"/>
              </a:rPr>
              <a:t>immunised</a:t>
            </a:r>
            <a:r>
              <a:rPr lang="en-US" sz="1600">
                <a:latin typeface="Arial"/>
                <a:cs typeface="Arial"/>
              </a:rPr>
              <a:t> against flu</a:t>
            </a:r>
          </a:p>
          <a:p>
            <a:endParaRPr lang="en-US"/>
          </a:p>
        </p:txBody>
      </p:sp>
      <p:pic>
        <p:nvPicPr>
          <p:cNvPr id="6" name="Picture 5">
            <a:extLst>
              <a:ext uri="{FF2B5EF4-FFF2-40B4-BE49-F238E27FC236}">
                <a16:creationId xmlns:a16="http://schemas.microsoft.com/office/drawing/2014/main" id="{71A17C1B-7AAD-45C8-AA7B-61B00AFE8E66}"/>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80010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8C84-BE18-90AD-7930-9BBC3978CDFC}"/>
              </a:ext>
            </a:extLst>
          </p:cNvPr>
          <p:cNvSpPr>
            <a:spLocks noGrp="1"/>
          </p:cNvSpPr>
          <p:nvPr>
            <p:ph type="title"/>
          </p:nvPr>
        </p:nvSpPr>
        <p:spPr/>
        <p:txBody>
          <a:bodyPr/>
          <a:lstStyle/>
          <a:p>
            <a:r>
              <a:rPr lang="en-US">
                <a:latin typeface="Arial"/>
                <a:cs typeface="Arial"/>
              </a:rPr>
              <a:t>Benefits of vaccination for Care Homes</a:t>
            </a:r>
          </a:p>
        </p:txBody>
      </p:sp>
      <p:sp>
        <p:nvSpPr>
          <p:cNvPr id="3" name="Content Placeholder 2">
            <a:extLst>
              <a:ext uri="{FF2B5EF4-FFF2-40B4-BE49-F238E27FC236}">
                <a16:creationId xmlns:a16="http://schemas.microsoft.com/office/drawing/2014/main" id="{0AEBF52B-C78A-FA78-FC05-11296807BA62}"/>
              </a:ext>
            </a:extLst>
          </p:cNvPr>
          <p:cNvSpPr>
            <a:spLocks noGrp="1"/>
          </p:cNvSpPr>
          <p:nvPr>
            <p:ph sz="quarter" idx="10"/>
          </p:nvPr>
        </p:nvSpPr>
        <p:spPr>
          <a:xfrm>
            <a:off x="897287" y="1832050"/>
            <a:ext cx="5414735" cy="2244128"/>
          </a:xfrm>
        </p:spPr>
        <p:txBody>
          <a:bodyPr vert="horz" lIns="91440" tIns="45720" rIns="91440" bIns="45720" rtlCol="0" anchor="t">
            <a:noAutofit/>
          </a:bodyPr>
          <a:lstStyle/>
          <a:p>
            <a:r>
              <a:rPr lang="en-US" sz="1800">
                <a:latin typeface="Arial"/>
                <a:cs typeface="Arial"/>
              </a:rPr>
              <a:t>Less staff sickness due to flu / COVID-19</a:t>
            </a:r>
          </a:p>
          <a:p>
            <a:r>
              <a:rPr lang="en-US" sz="1800">
                <a:latin typeface="Arial"/>
                <a:cs typeface="Arial"/>
              </a:rPr>
              <a:t>Less chance of needing expensive agency staff</a:t>
            </a:r>
          </a:p>
          <a:p>
            <a:r>
              <a:rPr lang="en-US" sz="1800">
                <a:latin typeface="Arial"/>
                <a:cs typeface="Arial"/>
              </a:rPr>
              <a:t>Less chance of residents becoming ill</a:t>
            </a:r>
          </a:p>
          <a:p>
            <a:r>
              <a:rPr lang="en-US" sz="1800">
                <a:latin typeface="Arial"/>
                <a:cs typeface="Arial"/>
              </a:rPr>
              <a:t>Reduced chance of having a flu or COVID-19 outbreak</a:t>
            </a:r>
          </a:p>
          <a:p>
            <a:r>
              <a:rPr lang="en-US" sz="1800">
                <a:latin typeface="Arial"/>
                <a:cs typeface="Arial"/>
              </a:rPr>
              <a:t>Your employer investing in you</a:t>
            </a:r>
          </a:p>
          <a:p>
            <a:endParaRPr lang="en-US"/>
          </a:p>
        </p:txBody>
      </p:sp>
      <p:pic>
        <p:nvPicPr>
          <p:cNvPr id="4" name="Picture 4" descr="Text&#10;&#10;Description automatically generated">
            <a:extLst>
              <a:ext uri="{FF2B5EF4-FFF2-40B4-BE49-F238E27FC236}">
                <a16:creationId xmlns:a16="http://schemas.microsoft.com/office/drawing/2014/main" id="{CAC53A95-5547-4875-459D-4CDC7F2D7BFB}"/>
              </a:ext>
            </a:extLst>
          </p:cNvPr>
          <p:cNvPicPr>
            <a:picLocks noChangeAspect="1"/>
          </p:cNvPicPr>
          <p:nvPr/>
        </p:nvPicPr>
        <p:blipFill>
          <a:blip r:embed="rId2"/>
          <a:stretch>
            <a:fillRect/>
          </a:stretch>
        </p:blipFill>
        <p:spPr>
          <a:xfrm>
            <a:off x="6676373" y="2013738"/>
            <a:ext cx="3254679" cy="4124880"/>
          </a:xfrm>
          <a:prstGeom prst="rect">
            <a:avLst/>
          </a:prstGeom>
        </p:spPr>
      </p:pic>
      <p:pic>
        <p:nvPicPr>
          <p:cNvPr id="5" name="Picture 5" descr="A picture containing sky&#10;&#10;Description automatically generated">
            <a:extLst>
              <a:ext uri="{FF2B5EF4-FFF2-40B4-BE49-F238E27FC236}">
                <a16:creationId xmlns:a16="http://schemas.microsoft.com/office/drawing/2014/main" id="{803E08B6-9BEA-F310-8669-CEA2364F45AC}"/>
              </a:ext>
            </a:extLst>
          </p:cNvPr>
          <p:cNvPicPr>
            <a:picLocks noChangeAspect="1"/>
          </p:cNvPicPr>
          <p:nvPr/>
        </p:nvPicPr>
        <p:blipFill>
          <a:blip r:embed="rId3"/>
          <a:stretch>
            <a:fillRect/>
          </a:stretch>
        </p:blipFill>
        <p:spPr>
          <a:xfrm>
            <a:off x="1363250" y="4477736"/>
            <a:ext cx="3379939" cy="1587269"/>
          </a:xfrm>
          <a:prstGeom prst="rect">
            <a:avLst/>
          </a:prstGeom>
        </p:spPr>
      </p:pic>
      <p:pic>
        <p:nvPicPr>
          <p:cNvPr id="8" name="Picture 7">
            <a:extLst>
              <a:ext uri="{FF2B5EF4-FFF2-40B4-BE49-F238E27FC236}">
                <a16:creationId xmlns:a16="http://schemas.microsoft.com/office/drawing/2014/main" id="{5D0F9C1C-0250-456A-87E7-7F2AF9853180}"/>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95742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8227-CEB4-91AB-83A9-EF2B5E392739}"/>
              </a:ext>
            </a:extLst>
          </p:cNvPr>
          <p:cNvSpPr>
            <a:spLocks noGrp="1"/>
          </p:cNvSpPr>
          <p:nvPr>
            <p:ph type="title"/>
          </p:nvPr>
        </p:nvSpPr>
        <p:spPr/>
        <p:txBody>
          <a:bodyPr/>
          <a:lstStyle/>
          <a:p>
            <a:r>
              <a:rPr lang="en-US">
                <a:latin typeface="Arial"/>
                <a:cs typeface="Arial"/>
              </a:rPr>
              <a:t>Monitoring Uptake </a:t>
            </a:r>
          </a:p>
        </p:txBody>
      </p:sp>
      <p:sp>
        <p:nvSpPr>
          <p:cNvPr id="3" name="Content Placeholder 2">
            <a:extLst>
              <a:ext uri="{FF2B5EF4-FFF2-40B4-BE49-F238E27FC236}">
                <a16:creationId xmlns:a16="http://schemas.microsoft.com/office/drawing/2014/main" id="{2DACC63B-A8E7-4B22-FD70-CADA3A060555}"/>
              </a:ext>
            </a:extLst>
          </p:cNvPr>
          <p:cNvSpPr>
            <a:spLocks noGrp="1"/>
          </p:cNvSpPr>
          <p:nvPr>
            <p:ph sz="quarter" idx="10"/>
          </p:nvPr>
        </p:nvSpPr>
        <p:spPr>
          <a:xfrm>
            <a:off x="781878" y="2031065"/>
            <a:ext cx="10641498" cy="4234047"/>
          </a:xfrm>
        </p:spPr>
        <p:txBody>
          <a:bodyPr vert="horz" lIns="91440" tIns="45720" rIns="91440" bIns="45720" rtlCol="0" anchor="t">
            <a:normAutofit/>
          </a:bodyPr>
          <a:lstStyle/>
          <a:p>
            <a:r>
              <a:rPr lang="en-US" sz="2000">
                <a:latin typeface="Arial"/>
                <a:cs typeface="Arial"/>
              </a:rPr>
              <a:t>Keeping records of staff and patients vaccinated</a:t>
            </a:r>
          </a:p>
          <a:p>
            <a:pPr marL="0" indent="0">
              <a:buNone/>
            </a:pPr>
            <a:endParaRPr lang="en-US" sz="2000">
              <a:latin typeface="Arial"/>
              <a:cs typeface="Arial"/>
            </a:endParaRPr>
          </a:p>
          <a:p>
            <a:r>
              <a:rPr lang="en-US" sz="2000">
                <a:latin typeface="Arial"/>
                <a:cs typeface="Arial"/>
              </a:rPr>
              <a:t>How we record and report on vaccination uptake </a:t>
            </a:r>
          </a:p>
          <a:p>
            <a:pPr lvl="1"/>
            <a:r>
              <a:rPr lang="en-US" sz="2000">
                <a:latin typeface="Arial"/>
                <a:cs typeface="Arial"/>
              </a:rPr>
              <a:t>The care home tracker</a:t>
            </a:r>
          </a:p>
          <a:p>
            <a:pPr marL="457200" lvl="1" indent="0">
              <a:buNone/>
            </a:pPr>
            <a:endParaRPr lang="en-US" sz="2000">
              <a:latin typeface="Arial"/>
              <a:cs typeface="Arial"/>
            </a:endParaRPr>
          </a:p>
          <a:p>
            <a:r>
              <a:rPr lang="en-US" sz="2000">
                <a:latin typeface="Arial"/>
                <a:cs typeface="Arial"/>
              </a:rPr>
              <a:t>Ensuring that staff GP records are updated to capture social care vaccinations</a:t>
            </a:r>
          </a:p>
          <a:p>
            <a:pPr marL="0" indent="0">
              <a:buNone/>
            </a:pPr>
            <a:endParaRPr lang="en-US" sz="2000">
              <a:latin typeface="Arial"/>
              <a:cs typeface="Arial"/>
            </a:endParaRPr>
          </a:p>
          <a:p>
            <a:r>
              <a:rPr lang="en-US" sz="2000">
                <a:latin typeface="Arial"/>
                <a:cs typeface="Arial"/>
              </a:rPr>
              <a:t>You / your staff may fall into numerous categories, but we need to know that they work in Social Care </a:t>
            </a:r>
          </a:p>
          <a:p>
            <a:endParaRPr lang="en-US" sz="2000">
              <a:latin typeface="Arial"/>
              <a:cs typeface="Arial"/>
            </a:endParaRPr>
          </a:p>
          <a:p>
            <a:endParaRPr lang="en-US" sz="2000"/>
          </a:p>
        </p:txBody>
      </p:sp>
      <p:pic>
        <p:nvPicPr>
          <p:cNvPr id="6" name="Picture 5">
            <a:extLst>
              <a:ext uri="{FF2B5EF4-FFF2-40B4-BE49-F238E27FC236}">
                <a16:creationId xmlns:a16="http://schemas.microsoft.com/office/drawing/2014/main" id="{32E872F4-DBC2-4369-8253-451026541601}"/>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78729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A9B3-8783-839C-B172-56138D733D99}"/>
              </a:ext>
            </a:extLst>
          </p:cNvPr>
          <p:cNvSpPr>
            <a:spLocks noGrp="1"/>
          </p:cNvSpPr>
          <p:nvPr>
            <p:ph type="title"/>
          </p:nvPr>
        </p:nvSpPr>
        <p:spPr/>
        <p:txBody>
          <a:bodyPr/>
          <a:lstStyle/>
          <a:p>
            <a:r>
              <a:rPr lang="en-US">
                <a:latin typeface="Arial"/>
                <a:cs typeface="Arial"/>
              </a:rPr>
              <a:t>Resources for Care Home Workers </a:t>
            </a:r>
            <a:endParaRPr lang="en-US"/>
          </a:p>
        </p:txBody>
      </p:sp>
      <p:sp>
        <p:nvSpPr>
          <p:cNvPr id="3" name="Content Placeholder 2">
            <a:extLst>
              <a:ext uri="{FF2B5EF4-FFF2-40B4-BE49-F238E27FC236}">
                <a16:creationId xmlns:a16="http://schemas.microsoft.com/office/drawing/2014/main" id="{7E1E1909-B219-4BC7-0ABD-DEBF4D443AA9}"/>
              </a:ext>
            </a:extLst>
          </p:cNvPr>
          <p:cNvSpPr>
            <a:spLocks noGrp="1"/>
          </p:cNvSpPr>
          <p:nvPr>
            <p:ph sz="quarter" idx="10"/>
          </p:nvPr>
        </p:nvSpPr>
        <p:spPr>
          <a:xfrm>
            <a:off x="781878" y="1833143"/>
            <a:ext cx="10641498" cy="4488938"/>
          </a:xfrm>
        </p:spPr>
        <p:txBody>
          <a:bodyPr vert="horz" lIns="91440" tIns="45720" rIns="91440" bIns="45720" rtlCol="0" anchor="t">
            <a:normAutofit lnSpcReduction="10000"/>
          </a:bodyPr>
          <a:lstStyle/>
          <a:p>
            <a:pPr>
              <a:lnSpc>
                <a:spcPct val="125000"/>
              </a:lnSpc>
            </a:pPr>
            <a:r>
              <a:rPr lang="en-US" sz="1800">
                <a:latin typeface="Arial"/>
                <a:cs typeface="Arial"/>
              </a:rPr>
              <a:t>Resources including the care home tool kit and training resources for care home workers have been updated for the 2024/25 flu season. When available they can be accessed via the link below</a:t>
            </a:r>
            <a:endParaRPr lang="en-US"/>
          </a:p>
          <a:p>
            <a:pPr>
              <a:lnSpc>
                <a:spcPct val="125000"/>
              </a:lnSpc>
            </a:pPr>
            <a:r>
              <a:rPr lang="en-US" sz="1800" b="1">
                <a:latin typeface="Arial"/>
                <a:cs typeface="Arial"/>
              </a:rPr>
              <a:t>The care home tool kit will offer guidance / resources for the following;</a:t>
            </a:r>
            <a:endParaRPr lang="en-US" sz="1800">
              <a:latin typeface="Arial"/>
              <a:cs typeface="Arial"/>
            </a:endParaRPr>
          </a:p>
          <a:p>
            <a:pPr lvl="1">
              <a:lnSpc>
                <a:spcPct val="125000"/>
              </a:lnSpc>
            </a:pPr>
            <a:r>
              <a:rPr lang="en-US" sz="1800">
                <a:latin typeface="Arial"/>
                <a:cs typeface="Arial"/>
              </a:rPr>
              <a:t>Information and guidance</a:t>
            </a:r>
          </a:p>
          <a:p>
            <a:pPr lvl="1">
              <a:lnSpc>
                <a:spcPct val="125000"/>
              </a:lnSpc>
            </a:pPr>
            <a:r>
              <a:rPr lang="en-US" sz="1800">
                <a:latin typeface="Arial"/>
                <a:cs typeface="Arial"/>
              </a:rPr>
              <a:t>Employer responsibility</a:t>
            </a:r>
          </a:p>
          <a:p>
            <a:pPr lvl="1">
              <a:lnSpc>
                <a:spcPct val="125000"/>
              </a:lnSpc>
            </a:pPr>
            <a:r>
              <a:rPr lang="en-US" sz="1800">
                <a:latin typeface="Arial"/>
                <a:cs typeface="Arial"/>
              </a:rPr>
              <a:t>Overcoming barriers to vaccination</a:t>
            </a:r>
          </a:p>
          <a:p>
            <a:pPr lvl="1">
              <a:lnSpc>
                <a:spcPct val="125000"/>
              </a:lnSpc>
            </a:pPr>
            <a:r>
              <a:rPr lang="en-US" sz="1800">
                <a:latin typeface="Arial"/>
                <a:cs typeface="Arial"/>
              </a:rPr>
              <a:t>Displaying uptake</a:t>
            </a:r>
          </a:p>
          <a:p>
            <a:pPr lvl="1">
              <a:lnSpc>
                <a:spcPct val="125000"/>
              </a:lnSpc>
            </a:pPr>
            <a:r>
              <a:rPr lang="en-US" sz="1800">
                <a:latin typeface="Arial"/>
                <a:cs typeface="Arial"/>
              </a:rPr>
              <a:t>Links to video materials</a:t>
            </a:r>
          </a:p>
          <a:p>
            <a:pPr lvl="1">
              <a:lnSpc>
                <a:spcPct val="125000"/>
              </a:lnSpc>
            </a:pPr>
            <a:r>
              <a:rPr lang="en-US" sz="1800">
                <a:latin typeface="Arial"/>
                <a:cs typeface="Arial"/>
              </a:rPr>
              <a:t>NICE guidance</a:t>
            </a:r>
          </a:p>
          <a:p>
            <a:pPr lvl="1">
              <a:lnSpc>
                <a:spcPct val="125000"/>
              </a:lnSpc>
            </a:pPr>
            <a:r>
              <a:rPr lang="en-US" sz="1800">
                <a:latin typeface="Arial"/>
                <a:cs typeface="Arial"/>
              </a:rPr>
              <a:t>Useful resources</a:t>
            </a:r>
            <a:endParaRPr lang="en-US" sz="1800"/>
          </a:p>
          <a:p>
            <a:pPr lvl="1"/>
            <a:endParaRPr lang="en-US" sz="1800">
              <a:latin typeface="Arial"/>
              <a:cs typeface="Arial"/>
            </a:endParaRPr>
          </a:p>
          <a:p>
            <a:pPr marL="457200" lvl="1" indent="0">
              <a:buNone/>
            </a:pPr>
            <a:r>
              <a:rPr lang="en-US" sz="1800">
                <a:latin typeface="Arial"/>
                <a:cs typeface="Arial"/>
              </a:rPr>
              <a:t>Found here: </a:t>
            </a:r>
            <a:r>
              <a:rPr lang="en-US" sz="1800">
                <a:latin typeface="Arial"/>
                <a:cs typeface="Arial"/>
                <a:hlinkClick r:id="rId2"/>
              </a:rPr>
              <a:t>NHS England — South West » Influenza</a:t>
            </a:r>
            <a:endParaRPr lang="en-US" sz="1800"/>
          </a:p>
          <a:p>
            <a:endParaRPr lang="en-US"/>
          </a:p>
        </p:txBody>
      </p:sp>
      <p:pic>
        <p:nvPicPr>
          <p:cNvPr id="6" name="Picture 5">
            <a:extLst>
              <a:ext uri="{FF2B5EF4-FFF2-40B4-BE49-F238E27FC236}">
                <a16:creationId xmlns:a16="http://schemas.microsoft.com/office/drawing/2014/main" id="{B0B3F315-03DB-4F0B-82EB-19E5FAB389B0}"/>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22127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8354-020B-66F5-28A4-4DFDAA0790E9}"/>
              </a:ext>
            </a:extLst>
          </p:cNvPr>
          <p:cNvSpPr>
            <a:spLocks noGrp="1"/>
          </p:cNvSpPr>
          <p:nvPr>
            <p:ph type="title"/>
          </p:nvPr>
        </p:nvSpPr>
        <p:spPr/>
        <p:txBody>
          <a:bodyPr/>
          <a:lstStyle/>
          <a:p>
            <a:r>
              <a:rPr lang="en-US">
                <a:latin typeface="Arial"/>
                <a:cs typeface="Arial"/>
              </a:rPr>
              <a:t>Resources, including Training and Comms  </a:t>
            </a:r>
            <a:endParaRPr lang="en-US"/>
          </a:p>
        </p:txBody>
      </p:sp>
      <p:sp>
        <p:nvSpPr>
          <p:cNvPr id="3" name="Content Placeholder 2">
            <a:extLst>
              <a:ext uri="{FF2B5EF4-FFF2-40B4-BE49-F238E27FC236}">
                <a16:creationId xmlns:a16="http://schemas.microsoft.com/office/drawing/2014/main" id="{7B99F089-D123-C1E8-B53B-286D98B0A266}"/>
              </a:ext>
            </a:extLst>
          </p:cNvPr>
          <p:cNvSpPr>
            <a:spLocks noGrp="1"/>
          </p:cNvSpPr>
          <p:nvPr>
            <p:ph sz="quarter" idx="10"/>
          </p:nvPr>
        </p:nvSpPr>
        <p:spPr>
          <a:xfrm>
            <a:off x="781878" y="1833143"/>
            <a:ext cx="10641498" cy="4587820"/>
          </a:xfrm>
        </p:spPr>
        <p:txBody>
          <a:bodyPr vert="horz" lIns="91440" tIns="45720" rIns="91440" bIns="45720" rtlCol="0" anchor="t">
            <a:normAutofit/>
          </a:bodyPr>
          <a:lstStyle/>
          <a:p>
            <a:r>
              <a:rPr lang="en-GB" sz="2000">
                <a:hlinkClick r:id="rId3"/>
              </a:rPr>
              <a:t>Influenza vaccine written instruction templates for adoption – SPS - Specialist Pharmacy Service – The first stop for professional medicines advice</a:t>
            </a:r>
            <a:endParaRPr lang="en-GB" sz="2000"/>
          </a:p>
          <a:p>
            <a:r>
              <a:rPr lang="en-US" sz="2000">
                <a:hlinkClick r:id="rId4"/>
              </a:rPr>
              <a:t>NHS England — South West » Patient Group Directions (PGDs)</a:t>
            </a:r>
            <a:endParaRPr lang="en-US" sz="2000"/>
          </a:p>
          <a:p>
            <a:r>
              <a:rPr lang="en-US" sz="2000">
                <a:latin typeface="Arial"/>
                <a:cs typeface="Arial"/>
                <a:hlinkClick r:id="rId5"/>
              </a:rPr>
              <a:t>Flu vaccination programme 2023 to 2024: information for healthcare practitioners - GOV.UK (www.gov.uk)</a:t>
            </a:r>
            <a:endParaRPr lang="en-US" sz="2000">
              <a:latin typeface="Arial"/>
              <a:cs typeface="Arial"/>
            </a:endParaRPr>
          </a:p>
          <a:p>
            <a:r>
              <a:rPr lang="en-US" sz="2000" u="sng">
                <a:latin typeface="Arial"/>
                <a:cs typeface="Arial"/>
                <a:hlinkClick r:id="rId6"/>
              </a:rPr>
              <a:t>UKHSA Campaign Resource Centre</a:t>
            </a:r>
            <a:r>
              <a:rPr lang="en-US" sz="2000" u="sng">
                <a:latin typeface="Arial"/>
                <a:cs typeface="Arial"/>
              </a:rPr>
              <a:t> </a:t>
            </a:r>
            <a:r>
              <a:rPr lang="en-GB" sz="2000">
                <a:latin typeface="Arial"/>
                <a:cs typeface="Arial"/>
              </a:rPr>
              <a:t>- Resources for the autumn/winter campaigns available to order</a:t>
            </a:r>
            <a:endParaRPr lang="en-US" sz="2000">
              <a:latin typeface="Arial"/>
              <a:cs typeface="Arial"/>
            </a:endParaRPr>
          </a:p>
          <a:p>
            <a:r>
              <a:rPr lang="en-GB" sz="2000">
                <a:latin typeface="Arial"/>
                <a:cs typeface="Arial"/>
                <a:hlinkClick r:id="rId7"/>
              </a:rPr>
              <a:t>Home - Health Publications</a:t>
            </a:r>
            <a:r>
              <a:rPr lang="en-GB" sz="2000">
                <a:latin typeface="Arial"/>
                <a:cs typeface="Arial"/>
              </a:rPr>
              <a:t> (Easy-read and simple text resources can be ordered free of charge from Health Publications)</a:t>
            </a:r>
            <a:endParaRPr lang="en-US" sz="2000">
              <a:latin typeface="Arial"/>
              <a:cs typeface="Arial"/>
            </a:endParaRPr>
          </a:p>
          <a:p>
            <a:r>
              <a:rPr lang="en-US" sz="2000" u="sng">
                <a:latin typeface="Arial"/>
                <a:cs typeface="Arial"/>
                <a:hlinkClick r:id="rId8"/>
              </a:rPr>
              <a:t>Annual flu programme webpage</a:t>
            </a:r>
            <a:r>
              <a:rPr lang="en-US" sz="2000">
                <a:latin typeface="Arial"/>
                <a:cs typeface="Arial"/>
              </a:rPr>
              <a:t> and the </a:t>
            </a:r>
            <a:r>
              <a:rPr lang="en-US" sz="2000" u="sng">
                <a:latin typeface="Arial"/>
                <a:cs typeface="Arial"/>
                <a:hlinkClick r:id="rId9"/>
              </a:rPr>
              <a:t>e-learning for healthcare Flu Immunisation</a:t>
            </a:r>
            <a:r>
              <a:rPr lang="en-US" sz="2000">
                <a:latin typeface="Arial"/>
                <a:cs typeface="Arial"/>
              </a:rPr>
              <a:t> web page.</a:t>
            </a:r>
          </a:p>
          <a:p>
            <a:r>
              <a:rPr lang="en-US" sz="2000" u="sng">
                <a:latin typeface="Arial"/>
                <a:cs typeface="Arial"/>
                <a:hlinkClick r:id="rId10"/>
              </a:rPr>
              <a:t>UKHSA National flu </a:t>
            </a:r>
            <a:r>
              <a:rPr lang="en-US" sz="2000" u="sng" err="1">
                <a:latin typeface="Arial"/>
                <a:cs typeface="Arial"/>
                <a:hlinkClick r:id="rId10"/>
              </a:rPr>
              <a:t>immunisation</a:t>
            </a:r>
            <a:r>
              <a:rPr lang="en-US" sz="2000" u="sng">
                <a:latin typeface="Arial"/>
                <a:cs typeface="Arial"/>
                <a:hlinkClick r:id="rId10"/>
              </a:rPr>
              <a:t> programme training </a:t>
            </a:r>
            <a:r>
              <a:rPr lang="en-US" sz="2000" u="sng" err="1">
                <a:latin typeface="Arial"/>
                <a:cs typeface="Arial"/>
                <a:hlinkClick r:id="rId10"/>
              </a:rPr>
              <a:t>slideset</a:t>
            </a:r>
            <a:r>
              <a:rPr lang="en-US" sz="2000">
                <a:latin typeface="Arial"/>
                <a:cs typeface="Arial"/>
              </a:rPr>
              <a:t> </a:t>
            </a:r>
          </a:p>
          <a:p>
            <a:endParaRPr lang="en-GB" sz="2000"/>
          </a:p>
          <a:p>
            <a:endParaRPr lang="en-US" sz="2000"/>
          </a:p>
          <a:p>
            <a:endParaRPr lang="en-US" sz="2000"/>
          </a:p>
          <a:p>
            <a:endParaRPr lang="en-US" sz="2000"/>
          </a:p>
        </p:txBody>
      </p:sp>
      <p:pic>
        <p:nvPicPr>
          <p:cNvPr id="6" name="Picture 5">
            <a:extLst>
              <a:ext uri="{FF2B5EF4-FFF2-40B4-BE49-F238E27FC236}">
                <a16:creationId xmlns:a16="http://schemas.microsoft.com/office/drawing/2014/main" id="{D3F5B8D7-890B-47F4-8492-2F96A3849C54}"/>
              </a:ext>
            </a:extLst>
          </p:cNvPr>
          <p:cNvPicPr>
            <a:picLocks noChangeAspect="1"/>
          </p:cNvPicPr>
          <p:nvPr/>
        </p:nvPicPr>
        <p:blipFill rotWithShape="1">
          <a:blip r:embed="rId11"/>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64248887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6A2C-63C4-47E6-383A-F3B2EA02CE62}"/>
              </a:ext>
            </a:extLst>
          </p:cNvPr>
          <p:cNvSpPr>
            <a:spLocks noGrp="1"/>
          </p:cNvSpPr>
          <p:nvPr>
            <p:ph type="title"/>
          </p:nvPr>
        </p:nvSpPr>
        <p:spPr>
          <a:xfrm>
            <a:off x="775251" y="600234"/>
            <a:ext cx="10641498" cy="611649"/>
          </a:xfrm>
        </p:spPr>
        <p:txBody>
          <a:bodyPr/>
          <a:lstStyle/>
          <a:p>
            <a:r>
              <a:rPr lang="en-US" b="1">
                <a:latin typeface="Arial"/>
                <a:cs typeface="Arial"/>
              </a:rPr>
              <a:t>Links to other key documents</a:t>
            </a:r>
            <a:endParaRPr lang="en-US">
              <a:latin typeface="Arial"/>
              <a:cs typeface="Arial"/>
            </a:endParaRPr>
          </a:p>
        </p:txBody>
      </p:sp>
      <p:sp>
        <p:nvSpPr>
          <p:cNvPr id="6" name="Content Placeholder 2">
            <a:extLst>
              <a:ext uri="{FF2B5EF4-FFF2-40B4-BE49-F238E27FC236}">
                <a16:creationId xmlns:a16="http://schemas.microsoft.com/office/drawing/2014/main" id="{4F0BCB26-F7E5-D9B3-AA6A-F5CFE0BEF843}"/>
              </a:ext>
            </a:extLst>
          </p:cNvPr>
          <p:cNvSpPr>
            <a:spLocks noGrp="1"/>
          </p:cNvSpPr>
          <p:nvPr/>
        </p:nvSpPr>
        <p:spPr>
          <a:xfrm>
            <a:off x="656026" y="1548278"/>
            <a:ext cx="10641498" cy="47388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u="sng">
                <a:latin typeface="Arial"/>
                <a:cs typeface="Arial"/>
                <a:hlinkClick r:id="rId2"/>
              </a:rPr>
              <a:t>Green Book Influenza chapter</a:t>
            </a:r>
            <a:endParaRPr lang="en-US" sz="1600">
              <a:latin typeface="Arial"/>
              <a:cs typeface="Arial"/>
            </a:endParaRPr>
          </a:p>
          <a:p>
            <a:r>
              <a:rPr lang="en-US" sz="1600" u="sng">
                <a:latin typeface="Arial"/>
                <a:cs typeface="Arial"/>
                <a:hlinkClick r:id="rId3"/>
              </a:rPr>
              <a:t>Joint Committee on Vaccination and Immunisation</a:t>
            </a:r>
            <a:endParaRPr lang="en-US" sz="1600">
              <a:latin typeface="Arial"/>
              <a:cs typeface="Arial"/>
            </a:endParaRPr>
          </a:p>
          <a:p>
            <a:r>
              <a:rPr lang="en-US" sz="1600" u="sng">
                <a:latin typeface="Arial"/>
                <a:cs typeface="Arial"/>
                <a:hlinkClick r:id="rId4"/>
              </a:rPr>
              <a:t>National Institute for Health and Care Excellence (NICE) guidelines on increasing influenza vaccine uptake</a:t>
            </a:r>
            <a:endParaRPr lang="en-US" sz="1600">
              <a:latin typeface="Arial"/>
              <a:cs typeface="Arial"/>
            </a:endParaRPr>
          </a:p>
          <a:p>
            <a:r>
              <a:rPr lang="en-US" sz="1600" u="sng">
                <a:latin typeface="Arial"/>
                <a:cs typeface="Arial"/>
                <a:hlinkClick r:id="rId5"/>
              </a:rPr>
              <a:t>NHS England Public Health Commissioning information</a:t>
            </a:r>
            <a:endParaRPr lang="en-US" sz="1600">
              <a:latin typeface="Arial"/>
              <a:cs typeface="Arial"/>
            </a:endParaRPr>
          </a:p>
          <a:p>
            <a:r>
              <a:rPr lang="en-US" sz="1600" u="sng">
                <a:latin typeface="Arial"/>
                <a:cs typeface="Arial"/>
                <a:hlinkClick r:id="rId6"/>
              </a:rPr>
              <a:t>ImmForm survey user guide for GP practices, local NHS England teams, and NHS Trusts</a:t>
            </a:r>
            <a:endParaRPr lang="en-US" sz="1600">
              <a:latin typeface="Arial"/>
              <a:cs typeface="Arial"/>
            </a:endParaRPr>
          </a:p>
          <a:p>
            <a:r>
              <a:rPr lang="en-US" sz="1600" u="sng">
                <a:latin typeface="Arial"/>
                <a:cs typeface="Arial"/>
                <a:hlinkClick r:id="rId6"/>
              </a:rPr>
              <a:t>Flu vaccine uptake figures</a:t>
            </a:r>
            <a:endParaRPr lang="en-US" sz="1600">
              <a:latin typeface="Arial"/>
              <a:cs typeface="Arial"/>
            </a:endParaRPr>
          </a:p>
          <a:p>
            <a:r>
              <a:rPr lang="en-US" sz="1600" u="sng">
                <a:latin typeface="Arial"/>
                <a:cs typeface="Arial"/>
                <a:hlinkClick r:id="rId7"/>
              </a:rPr>
              <a:t>Flu </a:t>
            </a:r>
            <a:r>
              <a:rPr lang="en-US" sz="1600" u="sng" err="1">
                <a:latin typeface="Arial"/>
                <a:cs typeface="Arial"/>
                <a:hlinkClick r:id="rId7"/>
              </a:rPr>
              <a:t>immunisation</a:t>
            </a:r>
            <a:r>
              <a:rPr lang="en-US" sz="1600" u="sng">
                <a:latin typeface="Arial"/>
                <a:cs typeface="Arial"/>
                <a:hlinkClick r:id="rId7"/>
              </a:rPr>
              <a:t> Patient Group Direction (PGD) templates</a:t>
            </a:r>
            <a:endParaRPr lang="en-US" sz="1600">
              <a:latin typeface="Arial"/>
              <a:cs typeface="Arial"/>
            </a:endParaRPr>
          </a:p>
          <a:p>
            <a:r>
              <a:rPr lang="en-US" sz="1600" u="sng">
                <a:latin typeface="Arial"/>
                <a:cs typeface="Arial"/>
                <a:hlinkClick r:id="rId8"/>
              </a:rPr>
              <a:t>ImmForm website for ordering child flu vaccines</a:t>
            </a:r>
            <a:endParaRPr lang="en-US" sz="1600">
              <a:latin typeface="Arial"/>
              <a:cs typeface="Arial"/>
            </a:endParaRPr>
          </a:p>
          <a:p>
            <a:r>
              <a:rPr lang="en-US" sz="1600">
                <a:latin typeface="Arial"/>
                <a:cs typeface="Arial"/>
              </a:rPr>
              <a:t>UKHSA </a:t>
            </a:r>
            <a:r>
              <a:rPr lang="en-US" sz="1600" u="sng">
                <a:latin typeface="Arial"/>
                <a:cs typeface="Arial"/>
                <a:hlinkClick r:id="rId9"/>
              </a:rPr>
              <a:t>Information for healthcare practitioners</a:t>
            </a:r>
            <a:r>
              <a:rPr lang="en-US" sz="1600">
                <a:latin typeface="Arial"/>
                <a:cs typeface="Arial"/>
              </a:rPr>
              <a:t> about the flu vaccination programme</a:t>
            </a:r>
          </a:p>
          <a:p>
            <a:r>
              <a:rPr lang="en-US" sz="1600" u="sng">
                <a:latin typeface="Arial"/>
                <a:cs typeface="Arial"/>
                <a:hlinkClick r:id="rId10"/>
              </a:rPr>
              <a:t>Vaccine update – UKHSA monthly newsletter</a:t>
            </a:r>
            <a:endParaRPr lang="en-US" sz="1600">
              <a:latin typeface="Arial"/>
              <a:cs typeface="Arial"/>
            </a:endParaRPr>
          </a:p>
          <a:p>
            <a:r>
              <a:rPr lang="en-US" sz="1600" u="sng">
                <a:latin typeface="Arial"/>
                <a:cs typeface="Arial"/>
                <a:hlinkClick r:id="rId11"/>
              </a:rPr>
              <a:t>UKHSA flu </a:t>
            </a:r>
            <a:r>
              <a:rPr lang="en-US" sz="1600" u="sng" err="1">
                <a:latin typeface="Arial"/>
                <a:cs typeface="Arial"/>
                <a:hlinkClick r:id="rId11"/>
              </a:rPr>
              <a:t>immunisation</a:t>
            </a:r>
            <a:r>
              <a:rPr lang="en-US" sz="1600" u="sng">
                <a:latin typeface="Arial"/>
                <a:cs typeface="Arial"/>
                <a:hlinkClick r:id="rId11"/>
              </a:rPr>
              <a:t> programme</a:t>
            </a:r>
            <a:endParaRPr lang="en-US" sz="1600">
              <a:latin typeface="Arial"/>
              <a:cs typeface="Arial"/>
            </a:endParaRPr>
          </a:p>
          <a:p>
            <a:r>
              <a:rPr lang="en-US" sz="1600">
                <a:solidFill>
                  <a:srgbClr val="0563C1"/>
                </a:solidFill>
                <a:latin typeface="Arial"/>
                <a:cs typeface="Arial"/>
                <a:hlinkClick r:id="rId12"/>
              </a:rPr>
              <a:t>Shingles (herpes zoster): the green book, chapter 28a - GOV.UK (w.gov.uk)</a:t>
            </a:r>
            <a:endParaRPr lang="en-US" sz="1600">
              <a:latin typeface="Calibri"/>
              <a:cs typeface="Calibri"/>
            </a:endParaRPr>
          </a:p>
          <a:p>
            <a:r>
              <a:rPr lang="en-US" sz="1600">
                <a:solidFill>
                  <a:srgbClr val="0563C1"/>
                </a:solidFill>
                <a:latin typeface="Arial"/>
                <a:cs typeface="Arial"/>
                <a:hlinkClick r:id="rId13"/>
              </a:rPr>
              <a:t>Pneumococcal: the green book, chapter 25 - GOV.UK (www.gov.uk)</a:t>
            </a:r>
            <a:endParaRPr lang="en-US" sz="1600"/>
          </a:p>
          <a:p>
            <a:r>
              <a:rPr lang="en-GB" sz="1600">
                <a:hlinkClick r:id="rId14"/>
              </a:rPr>
              <a:t>Respiratory syncytial virus: the green book, chapter 27a - GOV.UK (www.gov.uk)</a:t>
            </a:r>
            <a:endParaRPr lang="en-US" sz="1600" u="sng"/>
          </a:p>
          <a:p>
            <a:endParaRPr lang="en-US"/>
          </a:p>
        </p:txBody>
      </p:sp>
      <p:pic>
        <p:nvPicPr>
          <p:cNvPr id="7" name="Picture 6">
            <a:extLst>
              <a:ext uri="{FF2B5EF4-FFF2-40B4-BE49-F238E27FC236}">
                <a16:creationId xmlns:a16="http://schemas.microsoft.com/office/drawing/2014/main" id="{9C644E20-3278-48DE-988A-E2619C826DC8}"/>
              </a:ext>
            </a:extLst>
          </p:cNvPr>
          <p:cNvPicPr>
            <a:picLocks noChangeAspect="1"/>
          </p:cNvPicPr>
          <p:nvPr/>
        </p:nvPicPr>
        <p:blipFill rotWithShape="1">
          <a:blip r:embed="rId15"/>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80977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394D-18EB-483D-B1C1-A9C02E58B36B}"/>
              </a:ext>
            </a:extLst>
          </p:cNvPr>
          <p:cNvSpPr>
            <a:spLocks noGrp="1"/>
          </p:cNvSpPr>
          <p:nvPr>
            <p:ph type="title"/>
          </p:nvPr>
        </p:nvSpPr>
        <p:spPr/>
        <p:txBody>
          <a:bodyPr/>
          <a:lstStyle/>
          <a:p>
            <a:r>
              <a:rPr lang="en-GB">
                <a:latin typeface="Arial"/>
                <a:cs typeface="Arial"/>
              </a:rPr>
              <a:t>Thank you</a:t>
            </a:r>
            <a:endParaRPr lang="en-GB"/>
          </a:p>
        </p:txBody>
      </p:sp>
      <p:sp>
        <p:nvSpPr>
          <p:cNvPr id="3" name="Content Placeholder 2">
            <a:extLst>
              <a:ext uri="{FF2B5EF4-FFF2-40B4-BE49-F238E27FC236}">
                <a16:creationId xmlns:a16="http://schemas.microsoft.com/office/drawing/2014/main" id="{99A10FA0-CA5C-4A89-B846-B0ED122C61EB}"/>
              </a:ext>
            </a:extLst>
          </p:cNvPr>
          <p:cNvSpPr>
            <a:spLocks noGrp="1"/>
          </p:cNvSpPr>
          <p:nvPr>
            <p:ph sz="quarter" idx="10"/>
          </p:nvPr>
        </p:nvSpPr>
        <p:spPr>
          <a:xfrm>
            <a:off x="771982" y="2525870"/>
            <a:ext cx="10641498" cy="2244128"/>
          </a:xfrm>
        </p:spPr>
        <p:txBody>
          <a:bodyPr vert="horz" lIns="91440" tIns="45720" rIns="91440" bIns="45720" rtlCol="0" anchor="t">
            <a:normAutofit/>
          </a:bodyPr>
          <a:lstStyle/>
          <a:p>
            <a:pPr marL="0" indent="0" algn="ctr">
              <a:lnSpc>
                <a:spcPct val="100000"/>
              </a:lnSpc>
              <a:spcBef>
                <a:spcPts val="1200"/>
              </a:spcBef>
              <a:spcAft>
                <a:spcPct val="0"/>
              </a:spcAft>
              <a:buNone/>
            </a:pPr>
            <a:r>
              <a:rPr lang="en-GB" sz="2000" dirty="0">
                <a:latin typeface="Arial"/>
                <a:cs typeface="Arial"/>
              </a:rPr>
              <a:t>On behalf of the NHSE SW Vaccination &amp; Screening Team (</a:t>
            </a:r>
            <a:r>
              <a:rPr lang="en-GB" sz="2000" dirty="0" err="1">
                <a:latin typeface="Arial"/>
                <a:cs typeface="Arial"/>
              </a:rPr>
              <a:t>VaST</a:t>
            </a:r>
            <a:r>
              <a:rPr lang="en-GB" sz="2000" dirty="0">
                <a:latin typeface="Arial"/>
                <a:cs typeface="Arial"/>
              </a:rPr>
              <a:t>), thank you to you and your teams for everything you are currently doing to ensure routine screening and immunisations are delivered despite the difficult current circumstances.</a:t>
            </a:r>
            <a:endParaRPr lang="en-US" sz="2000" dirty="0">
              <a:latin typeface="Arial"/>
              <a:cs typeface="Arial"/>
            </a:endParaRPr>
          </a:p>
          <a:p>
            <a:pPr algn="ctr">
              <a:lnSpc>
                <a:spcPct val="100000"/>
              </a:lnSpc>
              <a:spcBef>
                <a:spcPts val="1200"/>
              </a:spcBef>
              <a:spcAft>
                <a:spcPct val="0"/>
              </a:spcAft>
            </a:pPr>
            <a:endParaRPr lang="en-GB" sz="2000"/>
          </a:p>
          <a:p>
            <a:pPr marL="0" indent="0" algn="ctr">
              <a:lnSpc>
                <a:spcPct val="100000"/>
              </a:lnSpc>
              <a:spcBef>
                <a:spcPts val="1200"/>
              </a:spcBef>
              <a:spcAft>
                <a:spcPct val="0"/>
              </a:spcAft>
              <a:buNone/>
            </a:pPr>
            <a:r>
              <a:rPr lang="en-GB" sz="2000" dirty="0">
                <a:latin typeface="Arial"/>
                <a:cs typeface="Arial"/>
              </a:rPr>
              <a:t>Please see the following few slides for potentially useful updates/reminders.</a:t>
            </a:r>
            <a:endParaRPr lang="en-US" sz="2000" dirty="0">
              <a:latin typeface="Arial"/>
              <a:cs typeface="Arial"/>
            </a:endParaRPr>
          </a:p>
          <a:p>
            <a:endParaRPr lang="en-GB" sz="2000"/>
          </a:p>
        </p:txBody>
      </p:sp>
      <p:pic>
        <p:nvPicPr>
          <p:cNvPr id="6" name="Picture 5">
            <a:extLst>
              <a:ext uri="{FF2B5EF4-FFF2-40B4-BE49-F238E27FC236}">
                <a16:creationId xmlns:a16="http://schemas.microsoft.com/office/drawing/2014/main" id="{CFDE7D7A-91F0-4192-A31E-FA1511212ACB}"/>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81210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44AD-8594-4F72-82EF-FF05B513A53C}"/>
              </a:ext>
            </a:extLst>
          </p:cNvPr>
          <p:cNvSpPr>
            <a:spLocks noGrp="1"/>
          </p:cNvSpPr>
          <p:nvPr>
            <p:ph type="title"/>
          </p:nvPr>
        </p:nvSpPr>
        <p:spPr>
          <a:xfrm>
            <a:off x="626235" y="476251"/>
            <a:ext cx="10641498" cy="611649"/>
          </a:xfrm>
        </p:spPr>
        <p:txBody>
          <a:bodyPr/>
          <a:lstStyle/>
          <a:p>
            <a:r>
              <a:rPr lang="en-GB"/>
              <a:t>Covid-19 vaccination programme – resources</a:t>
            </a:r>
          </a:p>
        </p:txBody>
      </p:sp>
      <p:sp>
        <p:nvSpPr>
          <p:cNvPr id="3" name="Content Placeholder 2">
            <a:extLst>
              <a:ext uri="{FF2B5EF4-FFF2-40B4-BE49-F238E27FC236}">
                <a16:creationId xmlns:a16="http://schemas.microsoft.com/office/drawing/2014/main" id="{FAC7032F-1BC8-4F76-81BA-486E4B93793D}"/>
              </a:ext>
            </a:extLst>
          </p:cNvPr>
          <p:cNvSpPr>
            <a:spLocks noGrp="1"/>
          </p:cNvSpPr>
          <p:nvPr>
            <p:ph sz="quarter" idx="10"/>
          </p:nvPr>
        </p:nvSpPr>
        <p:spPr>
          <a:xfrm>
            <a:off x="753303" y="1583483"/>
            <a:ext cx="7864817" cy="5103066"/>
          </a:xfrm>
        </p:spPr>
        <p:txBody>
          <a:bodyPr vert="horz" lIns="91440" tIns="45720" rIns="91440" bIns="45720" rtlCol="0" anchor="t">
            <a:normAutofit/>
          </a:bodyPr>
          <a:lstStyle/>
          <a:p>
            <a:r>
              <a:rPr lang="en-GB" sz="1600"/>
              <a:t>COVID vaccination Information for Health Professionals guidance can be found at </a:t>
            </a:r>
          </a:p>
          <a:p>
            <a:pPr marL="457200" lvl="1" indent="0">
              <a:buNone/>
            </a:pPr>
            <a:r>
              <a:rPr lang="en-GB" sz="1600">
                <a:latin typeface="Arial"/>
                <a:cs typeface="Arial"/>
                <a:hlinkClick r:id="rId2"/>
              </a:rPr>
              <a:t>https://www.gov.uk/government/publications/covid-19-vaccination-programme-guidance-for-healthcare-practitioners</a:t>
            </a:r>
            <a:r>
              <a:rPr lang="en-GB" sz="1600">
                <a:latin typeface="Arial"/>
                <a:cs typeface="Arial"/>
              </a:rPr>
              <a:t> </a:t>
            </a:r>
            <a:endParaRPr lang="en-GB" sz="1600"/>
          </a:p>
          <a:p>
            <a:r>
              <a:rPr lang="en-GB" sz="1600"/>
              <a:t>Green book, chapter 14a: </a:t>
            </a:r>
          </a:p>
          <a:p>
            <a:pPr marL="457200" lvl="1" indent="0">
              <a:buNone/>
            </a:pPr>
            <a:r>
              <a:rPr lang="en-GB" sz="1600">
                <a:latin typeface="Arial"/>
                <a:cs typeface="Arial"/>
                <a:hlinkClick r:id="rId3"/>
              </a:rPr>
              <a:t>https://www.gov.uk/government/publications/covid-19-the-green-book-chapter-14a</a:t>
            </a:r>
            <a:r>
              <a:rPr lang="en-GB" sz="1600">
                <a:latin typeface="Arial"/>
                <a:cs typeface="Arial"/>
              </a:rPr>
              <a:t>  </a:t>
            </a:r>
            <a:endParaRPr lang="en-GB" sz="1600"/>
          </a:p>
          <a:p>
            <a:r>
              <a:rPr lang="en-GB" sz="1600"/>
              <a:t>Vaccination programme resources: </a:t>
            </a:r>
          </a:p>
          <a:p>
            <a:pPr marL="457200" lvl="1" indent="0">
              <a:buNone/>
            </a:pPr>
            <a:r>
              <a:rPr lang="en-GB" sz="1600">
                <a:latin typeface="Arial"/>
                <a:cs typeface="Arial"/>
                <a:hlinkClick r:id="rId4"/>
              </a:rPr>
              <a:t>https://www.gov.uk/government/collections/covid-19-vaccination-programme</a:t>
            </a:r>
            <a:r>
              <a:rPr lang="en-GB" sz="1600">
                <a:latin typeface="Arial"/>
                <a:cs typeface="Arial"/>
              </a:rPr>
              <a:t>  </a:t>
            </a:r>
            <a:endParaRPr lang="en-GB" sz="1600"/>
          </a:p>
          <a:p>
            <a:r>
              <a:rPr lang="en-GB" sz="1600"/>
              <a:t>Health publications order site: </a:t>
            </a:r>
          </a:p>
          <a:p>
            <a:pPr marL="457200" lvl="1" indent="0">
              <a:buNone/>
            </a:pPr>
            <a:r>
              <a:rPr lang="en-GB" sz="1600">
                <a:latin typeface="Arial"/>
                <a:cs typeface="Arial"/>
                <a:hlinkClick r:id="rId5"/>
              </a:rPr>
              <a:t>https://www.healthpublications.gov.uk/Home.html</a:t>
            </a:r>
            <a:r>
              <a:rPr lang="en-GB" sz="1600">
                <a:latin typeface="Arial"/>
                <a:cs typeface="Arial"/>
              </a:rPr>
              <a:t>  </a:t>
            </a:r>
            <a:endParaRPr lang="en-GB" sz="1600"/>
          </a:p>
          <a:p>
            <a:r>
              <a:rPr lang="en-GB" sz="1600"/>
              <a:t>Patient group direction (PGD):</a:t>
            </a:r>
          </a:p>
          <a:p>
            <a:pPr marL="457200" lvl="1" indent="0">
              <a:buNone/>
            </a:pPr>
            <a:r>
              <a:rPr lang="en-GB" sz="1600">
                <a:latin typeface="Arial"/>
                <a:cs typeface="Arial"/>
                <a:hlinkClick r:id="rId6"/>
              </a:rPr>
              <a:t>https://www.gov.uk/government/collections/immunisation-patient-group-direction-pgd</a:t>
            </a:r>
            <a:r>
              <a:rPr lang="en-GB" sz="1600">
                <a:latin typeface="Arial"/>
                <a:cs typeface="Arial"/>
              </a:rPr>
              <a:t>  </a:t>
            </a:r>
            <a:endParaRPr lang="en-GB" sz="1600"/>
          </a:p>
          <a:p>
            <a:r>
              <a:rPr lang="en-GB" sz="1600">
                <a:latin typeface="Arial"/>
                <a:cs typeface="Arial"/>
              </a:rPr>
              <a:t>South West PGDs </a:t>
            </a:r>
            <a:endParaRPr lang="en-GB" sz="1600"/>
          </a:p>
          <a:p>
            <a:pPr marL="457200" lvl="1" indent="0">
              <a:buNone/>
            </a:pPr>
            <a:r>
              <a:rPr lang="en-GB" sz="1600">
                <a:latin typeface="Arial"/>
                <a:cs typeface="Arial"/>
                <a:hlinkClick r:id="rId7"/>
              </a:rPr>
              <a:t>https://www.england.nhs.uk/south/info-professional/pgd/south-west/downloads/</a:t>
            </a:r>
            <a:r>
              <a:rPr lang="en-GB" sz="1600">
                <a:latin typeface="Arial"/>
                <a:cs typeface="Arial"/>
              </a:rPr>
              <a:t> </a:t>
            </a:r>
            <a:endParaRPr lang="en-GB" sz="1600"/>
          </a:p>
          <a:p>
            <a:endParaRPr lang="en-GB"/>
          </a:p>
          <a:p>
            <a:endParaRPr lang="en-GB"/>
          </a:p>
          <a:p>
            <a:endParaRPr lang="en-GB"/>
          </a:p>
        </p:txBody>
      </p:sp>
      <p:pic>
        <p:nvPicPr>
          <p:cNvPr id="4" name="Picture 3">
            <a:extLst>
              <a:ext uri="{FF2B5EF4-FFF2-40B4-BE49-F238E27FC236}">
                <a16:creationId xmlns:a16="http://schemas.microsoft.com/office/drawing/2014/main" id="{106BB6F7-1F79-4091-8CDA-02D689781B22}"/>
              </a:ext>
            </a:extLst>
          </p:cNvPr>
          <p:cNvPicPr>
            <a:picLocks noChangeAspect="1"/>
          </p:cNvPicPr>
          <p:nvPr/>
        </p:nvPicPr>
        <p:blipFill>
          <a:blip r:embed="rId8"/>
          <a:srcRect/>
          <a:stretch/>
        </p:blipFill>
        <p:spPr>
          <a:xfrm>
            <a:off x="8814439" y="4016687"/>
            <a:ext cx="1677098" cy="2365062"/>
          </a:xfrm>
          <a:prstGeom prst="rect">
            <a:avLst/>
          </a:prstGeom>
        </p:spPr>
      </p:pic>
      <p:pic>
        <p:nvPicPr>
          <p:cNvPr id="6" name="Picture 5">
            <a:extLst>
              <a:ext uri="{FF2B5EF4-FFF2-40B4-BE49-F238E27FC236}">
                <a16:creationId xmlns:a16="http://schemas.microsoft.com/office/drawing/2014/main" id="{7E9D815E-50F7-4D0E-A4DB-3169D48B792F}"/>
              </a:ext>
            </a:extLst>
          </p:cNvPr>
          <p:cNvPicPr>
            <a:picLocks noChangeAspect="1"/>
          </p:cNvPicPr>
          <p:nvPr/>
        </p:nvPicPr>
        <p:blipFill>
          <a:blip r:embed="rId9"/>
          <a:stretch>
            <a:fillRect/>
          </a:stretch>
        </p:blipFill>
        <p:spPr>
          <a:xfrm>
            <a:off x="9953606" y="2044365"/>
            <a:ext cx="1907685" cy="2716084"/>
          </a:xfrm>
          <a:prstGeom prst="rect">
            <a:avLst/>
          </a:prstGeom>
          <a:ln w="6350">
            <a:solidFill>
              <a:schemeClr val="tx1"/>
            </a:solidFill>
          </a:ln>
        </p:spPr>
      </p:pic>
      <p:pic>
        <p:nvPicPr>
          <p:cNvPr id="8" name="Picture 7">
            <a:extLst>
              <a:ext uri="{FF2B5EF4-FFF2-40B4-BE49-F238E27FC236}">
                <a16:creationId xmlns:a16="http://schemas.microsoft.com/office/drawing/2014/main" id="{FDD35F71-A250-4092-96FF-CBB5F2DF466E}"/>
              </a:ext>
            </a:extLst>
          </p:cNvPr>
          <p:cNvPicPr>
            <a:picLocks noChangeAspect="1"/>
          </p:cNvPicPr>
          <p:nvPr/>
        </p:nvPicPr>
        <p:blipFill rotWithShape="1">
          <a:blip r:embed="rId10"/>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22477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BBB4-EE1B-A436-9495-E928A420C4F8}"/>
              </a:ext>
            </a:extLst>
          </p:cNvPr>
          <p:cNvSpPr>
            <a:spLocks noGrp="1"/>
          </p:cNvSpPr>
          <p:nvPr>
            <p:ph type="title"/>
          </p:nvPr>
        </p:nvSpPr>
        <p:spPr>
          <a:xfrm>
            <a:off x="732396" y="1037979"/>
            <a:ext cx="10641498" cy="848486"/>
          </a:xfrm>
        </p:spPr>
        <p:txBody>
          <a:bodyPr>
            <a:normAutofit fontScale="90000"/>
          </a:bodyPr>
          <a:lstStyle/>
          <a:p>
            <a:r>
              <a:rPr lang="en-US" dirty="0">
                <a:latin typeface="Arial"/>
                <a:cs typeface="Arial"/>
              </a:rPr>
              <a:t>Pneumococcal, Shingles, RSV, Influenza &amp; Covid Vaccines 2024/25</a:t>
            </a:r>
            <a:endParaRPr lang="en-US" dirty="0"/>
          </a:p>
        </p:txBody>
      </p:sp>
      <p:sp>
        <p:nvSpPr>
          <p:cNvPr id="3" name="Content Placeholder 2">
            <a:extLst>
              <a:ext uri="{FF2B5EF4-FFF2-40B4-BE49-F238E27FC236}">
                <a16:creationId xmlns:a16="http://schemas.microsoft.com/office/drawing/2014/main" id="{728D8CBA-561B-4BED-D532-D25FB3F2DACC}"/>
              </a:ext>
            </a:extLst>
          </p:cNvPr>
          <p:cNvSpPr>
            <a:spLocks noGrp="1"/>
          </p:cNvSpPr>
          <p:nvPr>
            <p:ph sz="quarter" idx="10"/>
          </p:nvPr>
        </p:nvSpPr>
        <p:spPr>
          <a:xfrm>
            <a:off x="781878" y="2159714"/>
            <a:ext cx="10641498" cy="4227415"/>
          </a:xfrm>
        </p:spPr>
        <p:txBody>
          <a:bodyPr vert="horz" lIns="91440" tIns="45720" rIns="91440" bIns="45720" rtlCol="0" anchor="t">
            <a:normAutofit/>
          </a:bodyPr>
          <a:lstStyle/>
          <a:p>
            <a:r>
              <a:rPr lang="en-US" sz="1800">
                <a:latin typeface="Arial"/>
                <a:cs typeface="Arial"/>
              </a:rPr>
              <a:t>Pneumococcal, Shingles and RSV vaccines </a:t>
            </a:r>
          </a:p>
          <a:p>
            <a:r>
              <a:rPr lang="en-US" sz="1800">
                <a:latin typeface="Arial"/>
                <a:cs typeface="Arial"/>
              </a:rPr>
              <a:t>Scene setting  - Influenza </a:t>
            </a:r>
            <a:endParaRPr lang="en-US" sz="1800"/>
          </a:p>
          <a:p>
            <a:r>
              <a:rPr lang="en-US" sz="1800">
                <a:latin typeface="Arial"/>
                <a:cs typeface="Arial"/>
              </a:rPr>
              <a:t>Eligible groups and target uptake </a:t>
            </a:r>
            <a:endParaRPr lang="en-US" sz="1800"/>
          </a:p>
          <a:p>
            <a:r>
              <a:rPr lang="en-US" sz="1800">
                <a:latin typeface="Arial"/>
                <a:cs typeface="Arial"/>
              </a:rPr>
              <a:t>Types of vaccine </a:t>
            </a:r>
            <a:endParaRPr lang="en-US" sz="1800"/>
          </a:p>
          <a:p>
            <a:r>
              <a:rPr lang="en-US" sz="1800">
                <a:latin typeface="Arial"/>
                <a:cs typeface="Arial"/>
              </a:rPr>
              <a:t>Key messages </a:t>
            </a:r>
            <a:endParaRPr lang="en-US" sz="1800"/>
          </a:p>
          <a:p>
            <a:r>
              <a:rPr lang="en-US" sz="1800">
                <a:latin typeface="Arial"/>
                <a:cs typeface="Arial"/>
              </a:rPr>
              <a:t>Where can social care staff be vaccinated this season</a:t>
            </a:r>
          </a:p>
          <a:p>
            <a:r>
              <a:rPr lang="en-US" sz="1800">
                <a:latin typeface="Arial"/>
                <a:cs typeface="Arial"/>
              </a:rPr>
              <a:t>Benefits of vaccination for care homes</a:t>
            </a:r>
          </a:p>
          <a:p>
            <a:r>
              <a:rPr lang="en-US" sz="1800">
                <a:latin typeface="Arial"/>
                <a:cs typeface="Arial"/>
              </a:rPr>
              <a:t>Monitoring uptake </a:t>
            </a:r>
          </a:p>
          <a:p>
            <a:r>
              <a:rPr lang="en-US" sz="1800">
                <a:latin typeface="Arial"/>
                <a:cs typeface="Arial"/>
              </a:rPr>
              <a:t>Resources for care homes </a:t>
            </a:r>
          </a:p>
          <a:p>
            <a:r>
              <a:rPr lang="en-US" sz="1800">
                <a:latin typeface="Arial"/>
                <a:cs typeface="Arial"/>
              </a:rPr>
              <a:t>Resources including training and comms </a:t>
            </a:r>
          </a:p>
          <a:p>
            <a:endParaRPr lang="en-US"/>
          </a:p>
        </p:txBody>
      </p:sp>
      <p:pic>
        <p:nvPicPr>
          <p:cNvPr id="6" name="Picture 5">
            <a:extLst>
              <a:ext uri="{FF2B5EF4-FFF2-40B4-BE49-F238E27FC236}">
                <a16:creationId xmlns:a16="http://schemas.microsoft.com/office/drawing/2014/main" id="{682BC0D6-FAF6-4377-9685-D722BDA57308}"/>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07931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F4C4-9618-4358-B3EE-8D4DB22BCD63}"/>
              </a:ext>
            </a:extLst>
          </p:cNvPr>
          <p:cNvSpPr>
            <a:spLocks noGrp="1"/>
          </p:cNvSpPr>
          <p:nvPr>
            <p:ph type="title"/>
          </p:nvPr>
        </p:nvSpPr>
        <p:spPr>
          <a:xfrm>
            <a:off x="781877" y="826312"/>
            <a:ext cx="10641498" cy="611649"/>
          </a:xfrm>
        </p:spPr>
        <p:txBody>
          <a:bodyPr/>
          <a:lstStyle/>
          <a:p>
            <a:r>
              <a:rPr lang="en-US">
                <a:latin typeface="Arial"/>
                <a:cs typeface="Arial"/>
              </a:rPr>
              <a:t>Contacts</a:t>
            </a:r>
          </a:p>
        </p:txBody>
      </p:sp>
      <p:sp>
        <p:nvSpPr>
          <p:cNvPr id="3" name="Content Placeholder 2">
            <a:extLst>
              <a:ext uri="{FF2B5EF4-FFF2-40B4-BE49-F238E27FC236}">
                <a16:creationId xmlns:a16="http://schemas.microsoft.com/office/drawing/2014/main" id="{D90E4E11-8F2A-4913-9207-87B4D2B93ECE}"/>
              </a:ext>
            </a:extLst>
          </p:cNvPr>
          <p:cNvSpPr>
            <a:spLocks noGrp="1"/>
          </p:cNvSpPr>
          <p:nvPr>
            <p:ph sz="quarter" idx="10"/>
          </p:nvPr>
        </p:nvSpPr>
        <p:spPr>
          <a:xfrm>
            <a:off x="772913" y="1277332"/>
            <a:ext cx="10641498" cy="2244128"/>
          </a:xfrm>
        </p:spPr>
        <p:txBody>
          <a:bodyPr vert="horz" lIns="91440" tIns="45720" rIns="91440" bIns="45720" rtlCol="0" anchor="t">
            <a:noAutofit/>
          </a:bodyPr>
          <a:lstStyle/>
          <a:p>
            <a:pPr marL="0" indent="0">
              <a:lnSpc>
                <a:spcPct val="100000"/>
              </a:lnSpc>
              <a:spcBef>
                <a:spcPts val="1200"/>
              </a:spcBef>
              <a:spcAft>
                <a:spcPct val="0"/>
              </a:spcAft>
              <a:buNone/>
            </a:pPr>
            <a:endParaRPr lang="en-US" sz="2400"/>
          </a:p>
          <a:p>
            <a:pPr marL="0" indent="0">
              <a:lnSpc>
                <a:spcPct val="100000"/>
              </a:lnSpc>
              <a:spcBef>
                <a:spcPts val="1200"/>
              </a:spcBef>
              <a:spcAft>
                <a:spcPct val="0"/>
              </a:spcAft>
              <a:buNone/>
            </a:pPr>
            <a:r>
              <a:rPr lang="en-US" sz="2400" dirty="0">
                <a:latin typeface="Arial"/>
                <a:cs typeface="Arial"/>
              </a:rPr>
              <a:t>Please feel free to get in touch. </a:t>
            </a:r>
          </a:p>
          <a:p>
            <a:pPr marL="0" indent="0">
              <a:lnSpc>
                <a:spcPct val="100000"/>
              </a:lnSpc>
              <a:spcBef>
                <a:spcPts val="1200"/>
              </a:spcBef>
              <a:spcAft>
                <a:spcPct val="0"/>
              </a:spcAft>
              <a:buNone/>
            </a:pPr>
            <a:endParaRPr lang="en-US" sz="2400">
              <a:latin typeface="Arial"/>
              <a:cs typeface="Arial"/>
            </a:endParaRPr>
          </a:p>
          <a:p>
            <a:pPr>
              <a:lnSpc>
                <a:spcPct val="100000"/>
              </a:lnSpc>
              <a:spcBef>
                <a:spcPts val="1200"/>
              </a:spcBef>
              <a:spcAft>
                <a:spcPct val="0"/>
              </a:spcAft>
            </a:pPr>
            <a:r>
              <a:rPr lang="en-US" sz="2400" dirty="0">
                <a:latin typeface="Arial"/>
                <a:cs typeface="Arial"/>
              </a:rPr>
              <a:t>For screening queries and incidents contact the generic inbox:</a:t>
            </a:r>
          </a:p>
          <a:p>
            <a:pPr marL="457200" lvl="1" indent="0">
              <a:lnSpc>
                <a:spcPct val="100000"/>
              </a:lnSpc>
              <a:spcBef>
                <a:spcPts val="1200"/>
              </a:spcBef>
              <a:spcAft>
                <a:spcPct val="0"/>
              </a:spcAft>
              <a:buNone/>
            </a:pPr>
            <a:r>
              <a:rPr lang="en-US" sz="2400" dirty="0">
                <a:latin typeface="Arial"/>
                <a:cs typeface="Arial"/>
                <a:hlinkClick r:id="rId3"/>
              </a:rPr>
              <a:t>england</a:t>
            </a:r>
            <a:r>
              <a:rPr lang="en-US" sz="2400" dirty="0">
                <a:latin typeface="Arial"/>
                <a:cs typeface="Arial"/>
                <a:hlinkClick r:id="rId3">
                  <a:extLst>
                    <a:ext uri="{A12FA001-AC4F-418D-AE19-62706E023703}">
                      <ahyp:hlinkClr xmlns:ahyp="http://schemas.microsoft.com/office/drawing/2018/hyperlinkcolor" val="tx"/>
                    </a:ext>
                  </a:extLst>
                </a:hlinkClick>
              </a:rPr>
              <a:t>.swvast@nhs.net</a:t>
            </a:r>
            <a:r>
              <a:rPr lang="en-US" sz="2400" dirty="0">
                <a:latin typeface="Arial"/>
                <a:cs typeface="Arial"/>
              </a:rPr>
              <a:t> </a:t>
            </a:r>
            <a:endParaRPr lang="en-US" sz="2400" dirty="0"/>
          </a:p>
          <a:p>
            <a:pPr marL="457200" lvl="1" indent="0">
              <a:lnSpc>
                <a:spcPct val="100000"/>
              </a:lnSpc>
              <a:spcBef>
                <a:spcPts val="1200"/>
              </a:spcBef>
              <a:spcAft>
                <a:spcPct val="0"/>
              </a:spcAft>
              <a:buNone/>
            </a:pPr>
            <a:endParaRPr lang="en-US" sz="2400">
              <a:latin typeface="Arial"/>
              <a:cs typeface="Arial"/>
            </a:endParaRPr>
          </a:p>
          <a:p>
            <a:pPr>
              <a:lnSpc>
                <a:spcPct val="100000"/>
              </a:lnSpc>
              <a:spcBef>
                <a:spcPts val="1200"/>
              </a:spcBef>
              <a:spcAft>
                <a:spcPct val="0"/>
              </a:spcAft>
            </a:pPr>
            <a:r>
              <a:rPr lang="en-US" sz="2400" dirty="0">
                <a:latin typeface="Arial"/>
                <a:cs typeface="Arial"/>
              </a:rPr>
              <a:t>For </a:t>
            </a:r>
            <a:r>
              <a:rPr lang="en-US" sz="2400" dirty="0" err="1">
                <a:latin typeface="Arial"/>
                <a:cs typeface="Arial"/>
              </a:rPr>
              <a:t>immunisation</a:t>
            </a:r>
            <a:r>
              <a:rPr lang="en-US" sz="2400" dirty="0">
                <a:latin typeface="Arial"/>
                <a:cs typeface="Arial"/>
              </a:rPr>
              <a:t> and Covid queries and incidents contact the </a:t>
            </a:r>
            <a:r>
              <a:rPr lang="en-US" sz="2400" dirty="0" err="1">
                <a:latin typeface="Arial"/>
                <a:cs typeface="Arial"/>
              </a:rPr>
              <a:t>Immunisations</a:t>
            </a:r>
            <a:r>
              <a:rPr lang="en-US" sz="2400" dirty="0">
                <a:latin typeface="Arial"/>
                <a:cs typeface="Arial"/>
              </a:rPr>
              <a:t> Clinical Advice and Response Service (ICARS):</a:t>
            </a:r>
          </a:p>
          <a:p>
            <a:pPr marL="457200" lvl="1" indent="0">
              <a:lnSpc>
                <a:spcPct val="100000"/>
              </a:lnSpc>
              <a:spcBef>
                <a:spcPts val="1200"/>
              </a:spcBef>
              <a:spcAft>
                <a:spcPct val="0"/>
              </a:spcAft>
              <a:buNone/>
            </a:pPr>
            <a:r>
              <a:rPr lang="en-GB" sz="2400" dirty="0">
                <a:solidFill>
                  <a:srgbClr val="00B0F0"/>
                </a:solidFill>
                <a:latin typeface="Arial"/>
                <a:cs typeface="Arial"/>
                <a:hlinkClick r:id="rId4"/>
              </a:rPr>
              <a:t>england.swicars@nhs.net</a:t>
            </a:r>
            <a:endParaRPr lang="en-US" sz="2400" dirty="0">
              <a:latin typeface="Arial"/>
              <a:cs typeface="Arial"/>
            </a:endParaRPr>
          </a:p>
        </p:txBody>
      </p:sp>
      <p:pic>
        <p:nvPicPr>
          <p:cNvPr id="6" name="Picture 5">
            <a:extLst>
              <a:ext uri="{FF2B5EF4-FFF2-40B4-BE49-F238E27FC236}">
                <a16:creationId xmlns:a16="http://schemas.microsoft.com/office/drawing/2014/main" id="{9FF688FB-650B-4C10-844B-FE979CF028F8}"/>
              </a:ext>
            </a:extLst>
          </p:cNvPr>
          <p:cNvPicPr>
            <a:picLocks noChangeAspect="1"/>
          </p:cNvPicPr>
          <p:nvPr/>
        </p:nvPicPr>
        <p:blipFill rotWithShape="1">
          <a:blip r:embed="rId5"/>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07867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A643-52AB-21CC-A10C-8DFDA30F08D2}"/>
              </a:ext>
            </a:extLst>
          </p:cNvPr>
          <p:cNvSpPr>
            <a:spLocks noGrp="1"/>
          </p:cNvSpPr>
          <p:nvPr>
            <p:ph type="title"/>
          </p:nvPr>
        </p:nvSpPr>
        <p:spPr>
          <a:xfrm>
            <a:off x="433776" y="515489"/>
            <a:ext cx="10641498" cy="611649"/>
          </a:xfrm>
        </p:spPr>
        <p:txBody>
          <a:bodyPr/>
          <a:lstStyle/>
          <a:p>
            <a:r>
              <a:rPr lang="en-US">
                <a:latin typeface="Arial"/>
                <a:cs typeface="Arial"/>
              </a:rPr>
              <a:t>The pneumococcal vaccine </a:t>
            </a:r>
          </a:p>
        </p:txBody>
      </p:sp>
      <p:sp>
        <p:nvSpPr>
          <p:cNvPr id="3" name="Content Placeholder 2">
            <a:extLst>
              <a:ext uri="{FF2B5EF4-FFF2-40B4-BE49-F238E27FC236}">
                <a16:creationId xmlns:a16="http://schemas.microsoft.com/office/drawing/2014/main" id="{D7205216-5A07-FB91-A791-480409D3EA1F}"/>
              </a:ext>
            </a:extLst>
          </p:cNvPr>
          <p:cNvSpPr>
            <a:spLocks noGrp="1"/>
          </p:cNvSpPr>
          <p:nvPr>
            <p:ph sz="quarter" idx="10"/>
          </p:nvPr>
        </p:nvSpPr>
        <p:spPr>
          <a:xfrm>
            <a:off x="433776" y="1591096"/>
            <a:ext cx="10980635" cy="4602209"/>
          </a:xfrm>
        </p:spPr>
        <p:txBody>
          <a:bodyPr vert="horz" lIns="91440" tIns="45720" rIns="91440" bIns="45720" rtlCol="0" anchor="t">
            <a:normAutofit fontScale="92500"/>
          </a:bodyPr>
          <a:lstStyle/>
          <a:p>
            <a:pPr>
              <a:lnSpc>
                <a:spcPct val="114000"/>
              </a:lnSpc>
            </a:pPr>
            <a:r>
              <a:rPr lang="en-US" sz="2400">
                <a:latin typeface="Arial"/>
                <a:cs typeface="Arial"/>
              </a:rPr>
              <a:t>The pneumococcal vaccine protects against serious and potentially fatal pneumococcal infections. It's also known as the pneumonia vaccine.</a:t>
            </a:r>
            <a:endParaRPr lang="en-US" sz="2400"/>
          </a:p>
          <a:p>
            <a:pPr>
              <a:lnSpc>
                <a:spcPct val="114000"/>
              </a:lnSpc>
            </a:pPr>
            <a:r>
              <a:rPr lang="en-US" sz="2400">
                <a:latin typeface="Arial"/>
                <a:cs typeface="Arial"/>
              </a:rPr>
              <a:t>Pneumococcal infections are caused by the bacterium </a:t>
            </a:r>
            <a:r>
              <a:rPr lang="en-US" sz="2400" i="1">
                <a:latin typeface="Arial"/>
                <a:cs typeface="Arial"/>
              </a:rPr>
              <a:t>Streptococcus pneumoniae</a:t>
            </a:r>
            <a:r>
              <a:rPr lang="en-US" sz="2400">
                <a:latin typeface="Arial"/>
                <a:cs typeface="Arial"/>
              </a:rPr>
              <a:t> and can lead to pneumonia, blood poisoning (sepsis) and meningitis.</a:t>
            </a:r>
            <a:endParaRPr lang="en-US" sz="2400"/>
          </a:p>
          <a:p>
            <a:pPr>
              <a:lnSpc>
                <a:spcPct val="114000"/>
              </a:lnSpc>
            </a:pPr>
            <a:r>
              <a:rPr lang="en-US" sz="2400">
                <a:latin typeface="Arial"/>
                <a:cs typeface="Arial"/>
              </a:rPr>
              <a:t>People aged 65 and over only need a single pneumococcal vaccination. This vaccine is not given annually like the flu jab.</a:t>
            </a:r>
            <a:endParaRPr lang="en-US" sz="2400"/>
          </a:p>
          <a:p>
            <a:pPr>
              <a:lnSpc>
                <a:spcPct val="114000"/>
              </a:lnSpc>
            </a:pPr>
            <a:r>
              <a:rPr lang="en-US" sz="2400">
                <a:latin typeface="Arial"/>
                <a:cs typeface="Arial"/>
              </a:rPr>
              <a:t>Pneumococcal polysaccharide vaccine (PPV) is given to people aged 65 and over and people at high risk because they have long-term health conditions.</a:t>
            </a:r>
          </a:p>
          <a:p>
            <a:pPr>
              <a:lnSpc>
                <a:spcPct val="114000"/>
              </a:lnSpc>
            </a:pPr>
            <a:r>
              <a:rPr lang="en-US" sz="2400">
                <a:latin typeface="Arial"/>
                <a:cs typeface="Arial"/>
              </a:rPr>
              <a:t>You can receive the vaccine at any time of the year, and it can be co-administered with Flu and COVID vaccines.</a:t>
            </a:r>
            <a:endParaRPr lang="en-US" sz="2400"/>
          </a:p>
          <a:p>
            <a:endParaRPr lang="en-US" sz="2000"/>
          </a:p>
          <a:p>
            <a:endParaRPr lang="en-US" sz="2000"/>
          </a:p>
        </p:txBody>
      </p:sp>
      <p:pic>
        <p:nvPicPr>
          <p:cNvPr id="6" name="Picture 5">
            <a:extLst>
              <a:ext uri="{FF2B5EF4-FFF2-40B4-BE49-F238E27FC236}">
                <a16:creationId xmlns:a16="http://schemas.microsoft.com/office/drawing/2014/main" id="{64181E7C-7493-4288-A27D-7AE697C972AA}"/>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14780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8C6A-D90F-1D6E-7FF7-CC7D4FF1F72D}"/>
              </a:ext>
            </a:extLst>
          </p:cNvPr>
          <p:cNvSpPr>
            <a:spLocks noGrp="1"/>
          </p:cNvSpPr>
          <p:nvPr>
            <p:ph type="title"/>
          </p:nvPr>
        </p:nvSpPr>
        <p:spPr>
          <a:xfrm>
            <a:off x="563793" y="368088"/>
            <a:ext cx="10641498" cy="611649"/>
          </a:xfrm>
        </p:spPr>
        <p:txBody>
          <a:bodyPr/>
          <a:lstStyle/>
          <a:p>
            <a:r>
              <a:rPr lang="en-US">
                <a:latin typeface="Arial"/>
                <a:cs typeface="Arial"/>
              </a:rPr>
              <a:t>Shingles </a:t>
            </a:r>
            <a:endParaRPr lang="en-US"/>
          </a:p>
        </p:txBody>
      </p:sp>
      <p:sp>
        <p:nvSpPr>
          <p:cNvPr id="3" name="Content Placeholder 2">
            <a:extLst>
              <a:ext uri="{FF2B5EF4-FFF2-40B4-BE49-F238E27FC236}">
                <a16:creationId xmlns:a16="http://schemas.microsoft.com/office/drawing/2014/main" id="{8BFA0582-8580-077D-4307-CC320DD7228B}"/>
              </a:ext>
            </a:extLst>
          </p:cNvPr>
          <p:cNvSpPr>
            <a:spLocks noGrp="1"/>
          </p:cNvSpPr>
          <p:nvPr>
            <p:ph sz="quarter" idx="10"/>
          </p:nvPr>
        </p:nvSpPr>
        <p:spPr>
          <a:xfrm>
            <a:off x="532827" y="1167717"/>
            <a:ext cx="10787174" cy="4591911"/>
          </a:xfrm>
        </p:spPr>
        <p:txBody>
          <a:bodyPr vert="horz" lIns="91440" tIns="45720" rIns="91440" bIns="45720" rtlCol="0" anchor="t">
            <a:noAutofit/>
          </a:bodyPr>
          <a:lstStyle/>
          <a:p>
            <a:pPr>
              <a:lnSpc>
                <a:spcPct val="114999"/>
              </a:lnSpc>
            </a:pPr>
            <a:r>
              <a:rPr lang="en-GB" sz="2000">
                <a:latin typeface="Arial"/>
                <a:cs typeface="Calibri"/>
              </a:rPr>
              <a:t>Shingles is caused by the reactivation (generally decades later) of a latent varicella      zoster virus infection, more commonly known as chickenpox.</a:t>
            </a:r>
            <a:endParaRPr lang="en-US" sz="2000">
              <a:latin typeface="Arial"/>
              <a:cs typeface="Arial"/>
            </a:endParaRPr>
          </a:p>
          <a:p>
            <a:pPr>
              <a:lnSpc>
                <a:spcPct val="114999"/>
              </a:lnSpc>
            </a:pPr>
            <a:r>
              <a:rPr lang="en-GB" sz="2000">
                <a:latin typeface="Arial"/>
                <a:cs typeface="Calibri"/>
              </a:rPr>
              <a:t>Approximately 1 in 4 people will develop shingles during their lifetime. Both the incidence and the severity of the condition increases with age. Older individuals are also more likely to develop secondary complications, such as bacterial skin infections and post-herpetic neuralgia (intractable pain).</a:t>
            </a:r>
          </a:p>
          <a:p>
            <a:pPr>
              <a:lnSpc>
                <a:spcPct val="114000"/>
              </a:lnSpc>
            </a:pPr>
            <a:r>
              <a:rPr lang="en-US" sz="2000">
                <a:latin typeface="Arial"/>
                <a:cs typeface="Arial"/>
              </a:rPr>
              <a:t>Those aged 70-79 are eligible for the vaccine, as well as individuals who are severely immunocompromised and over the age of 50. </a:t>
            </a:r>
            <a:endParaRPr lang="en-US" sz="2000"/>
          </a:p>
          <a:p>
            <a:pPr>
              <a:lnSpc>
                <a:spcPct val="114000"/>
              </a:lnSpc>
            </a:pPr>
            <a:r>
              <a:rPr lang="en-US" sz="2000">
                <a:latin typeface="Arial"/>
                <a:cs typeface="Arial"/>
              </a:rPr>
              <a:t>The programme is in the process of also inviting individuals aged 60 - 70 for vaccination, with the details of the timeline outlined here: </a:t>
            </a:r>
            <a:r>
              <a:rPr lang="en-US" sz="2000">
                <a:latin typeface="Arial"/>
                <a:cs typeface="Arial"/>
                <a:hlinkClick r:id="rId3"/>
              </a:rPr>
              <a:t>Shingles vaccination – all year round! Eligibility poster (publishing.service.gov.uk)</a:t>
            </a:r>
            <a:endParaRPr lang="en-US" sz="2000"/>
          </a:p>
          <a:p>
            <a:pPr>
              <a:lnSpc>
                <a:spcPct val="114000"/>
              </a:lnSpc>
            </a:pPr>
            <a:r>
              <a:rPr lang="en-US" sz="2000">
                <a:latin typeface="Arial"/>
                <a:cs typeface="Arial"/>
              </a:rPr>
              <a:t>The 2-dose vaccine programme can be given all year round and can be co-administered with Flu, COVID, RSV and Pneumococcal vaccines.</a:t>
            </a:r>
          </a:p>
          <a:p>
            <a:endParaRPr lang="en-US" sz="2000">
              <a:latin typeface="Arial"/>
              <a:cs typeface="Arial"/>
            </a:endParaRPr>
          </a:p>
        </p:txBody>
      </p:sp>
      <p:pic>
        <p:nvPicPr>
          <p:cNvPr id="6" name="Picture 5">
            <a:extLst>
              <a:ext uri="{FF2B5EF4-FFF2-40B4-BE49-F238E27FC236}">
                <a16:creationId xmlns:a16="http://schemas.microsoft.com/office/drawing/2014/main" id="{DEB6DF61-0FD1-45BC-9598-7E4460D6A4B3}"/>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72213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8C6A-D90F-1D6E-7FF7-CC7D4FF1F72D}"/>
              </a:ext>
            </a:extLst>
          </p:cNvPr>
          <p:cNvSpPr>
            <a:spLocks noGrp="1"/>
          </p:cNvSpPr>
          <p:nvPr>
            <p:ph type="title"/>
          </p:nvPr>
        </p:nvSpPr>
        <p:spPr>
          <a:xfrm>
            <a:off x="563793" y="368088"/>
            <a:ext cx="10641498" cy="611649"/>
          </a:xfrm>
        </p:spPr>
        <p:txBody>
          <a:bodyPr/>
          <a:lstStyle/>
          <a:p>
            <a:r>
              <a:rPr lang="en-US">
                <a:latin typeface="Arial"/>
                <a:cs typeface="Arial"/>
              </a:rPr>
              <a:t>Respiratory Syncytial Virus (RSV) </a:t>
            </a:r>
            <a:endParaRPr lang="en-US"/>
          </a:p>
        </p:txBody>
      </p:sp>
      <p:sp>
        <p:nvSpPr>
          <p:cNvPr id="3" name="Content Placeholder 2">
            <a:extLst>
              <a:ext uri="{FF2B5EF4-FFF2-40B4-BE49-F238E27FC236}">
                <a16:creationId xmlns:a16="http://schemas.microsoft.com/office/drawing/2014/main" id="{8BFA0582-8580-077D-4307-CC320DD7228B}"/>
              </a:ext>
            </a:extLst>
          </p:cNvPr>
          <p:cNvSpPr>
            <a:spLocks noGrp="1"/>
          </p:cNvSpPr>
          <p:nvPr>
            <p:ph sz="quarter" idx="10"/>
          </p:nvPr>
        </p:nvSpPr>
        <p:spPr>
          <a:xfrm>
            <a:off x="490955" y="1263280"/>
            <a:ext cx="10787174" cy="4591911"/>
          </a:xfrm>
        </p:spPr>
        <p:txBody>
          <a:bodyPr vert="horz" lIns="91440" tIns="45720" rIns="91440" bIns="45720" rtlCol="0" anchor="t">
            <a:noAutofit/>
          </a:bodyPr>
          <a:lstStyle/>
          <a:p>
            <a:pPr>
              <a:lnSpc>
                <a:spcPct val="114999"/>
              </a:lnSpc>
            </a:pPr>
            <a:r>
              <a:rPr lang="en-GB" sz="1800">
                <a:latin typeface="Arial"/>
                <a:cs typeface="Arial"/>
              </a:rPr>
              <a:t>RSV is a common cause of respiratory tract infections. It usually causes a mild self-limiting   respiratory infection, but it can be severe in older adults.</a:t>
            </a:r>
          </a:p>
          <a:p>
            <a:pPr>
              <a:lnSpc>
                <a:spcPct val="114999"/>
              </a:lnSpc>
            </a:pPr>
            <a:r>
              <a:rPr lang="en-GB" sz="1800">
                <a:latin typeface="Arial"/>
                <a:cs typeface="Arial"/>
              </a:rPr>
              <a:t>RSV symptoms include rhinitis, cough, shortness of breath, wheeze, lethargy and sometimes fever.</a:t>
            </a:r>
          </a:p>
          <a:p>
            <a:pPr>
              <a:lnSpc>
                <a:spcPct val="114999"/>
              </a:lnSpc>
            </a:pPr>
            <a:r>
              <a:rPr lang="en-GB" sz="1800">
                <a:latin typeface="Arial"/>
                <a:cs typeface="Arial"/>
              </a:rPr>
              <a:t>The exact burden of disease in elderly adults is comparatively poorly understood due to a relative lack of testing, although it is considered to have a substantial morbidity and mortality. RSV has been estimated to account for 175,000 annual GP episodes in those age 65 years and older in the UK and an estimated 5000-7500 deaths in older adults in England and Wales every winter, the vast majority of which occur in adults over 75 years.</a:t>
            </a:r>
          </a:p>
          <a:p>
            <a:pPr>
              <a:lnSpc>
                <a:spcPct val="114999"/>
              </a:lnSpc>
            </a:pPr>
            <a:r>
              <a:rPr lang="en-GB" sz="1800">
                <a:latin typeface="Arial"/>
                <a:cs typeface="Arial"/>
              </a:rPr>
              <a:t>Individuals aged 75-79 are eligible to receive the vaccine.</a:t>
            </a:r>
          </a:p>
          <a:p>
            <a:pPr>
              <a:lnSpc>
                <a:spcPct val="114999"/>
              </a:lnSpc>
            </a:pPr>
            <a:r>
              <a:rPr lang="en-GB" sz="1800">
                <a:latin typeface="Arial"/>
                <a:cs typeface="Arial"/>
              </a:rPr>
              <a:t>The vaccine can be co-administered with the Shingles and Pneumococcal vaccine</a:t>
            </a:r>
          </a:p>
          <a:p>
            <a:pPr>
              <a:lnSpc>
                <a:spcPct val="114999"/>
              </a:lnSpc>
            </a:pPr>
            <a:r>
              <a:rPr lang="en-GB" sz="1800">
                <a:latin typeface="Arial"/>
                <a:cs typeface="Arial"/>
              </a:rPr>
              <a:t>It is advised that the RSV vaccine is not routinely scheduled to be given at the same time as the Flu and COVID vaccine. However, If it is thought that the individual is unlikely to return for a second appointment or immediate protection is necessary, </a:t>
            </a:r>
            <a:r>
              <a:rPr lang="en-GB" sz="1800" err="1">
                <a:latin typeface="Arial"/>
                <a:cs typeface="Arial"/>
              </a:rPr>
              <a:t>Abrysvo</a:t>
            </a:r>
            <a:r>
              <a:rPr lang="en-GB" sz="1800">
                <a:latin typeface="Arial"/>
                <a:cs typeface="Arial"/>
              </a:rPr>
              <a:t>® can be administered at the same time as influenza and/or COVID-19 vaccination</a:t>
            </a:r>
          </a:p>
          <a:p>
            <a:pPr>
              <a:lnSpc>
                <a:spcPct val="114999"/>
              </a:lnSpc>
            </a:pPr>
            <a:endParaRPr lang="en-US" sz="2000">
              <a:latin typeface="Arial"/>
              <a:cs typeface="Arial"/>
            </a:endParaRPr>
          </a:p>
        </p:txBody>
      </p:sp>
      <p:pic>
        <p:nvPicPr>
          <p:cNvPr id="6" name="Picture 5">
            <a:extLst>
              <a:ext uri="{FF2B5EF4-FFF2-40B4-BE49-F238E27FC236}">
                <a16:creationId xmlns:a16="http://schemas.microsoft.com/office/drawing/2014/main" id="{DEB6DF61-0FD1-45BC-9598-7E4460D6A4B3}"/>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16019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1AD0-C401-371A-8241-72B01D7A1546}"/>
              </a:ext>
            </a:extLst>
          </p:cNvPr>
          <p:cNvSpPr>
            <a:spLocks noGrp="1"/>
          </p:cNvSpPr>
          <p:nvPr>
            <p:ph type="title"/>
          </p:nvPr>
        </p:nvSpPr>
        <p:spPr>
          <a:xfrm>
            <a:off x="563793" y="582030"/>
            <a:ext cx="10641498" cy="611649"/>
          </a:xfrm>
        </p:spPr>
        <p:txBody>
          <a:bodyPr/>
          <a:lstStyle/>
          <a:p>
            <a:r>
              <a:rPr lang="en-US">
                <a:latin typeface="Arial"/>
                <a:cs typeface="Arial"/>
              </a:rPr>
              <a:t>Scene setting</a:t>
            </a:r>
          </a:p>
        </p:txBody>
      </p:sp>
      <p:sp>
        <p:nvSpPr>
          <p:cNvPr id="3" name="Content Placeholder 2">
            <a:extLst>
              <a:ext uri="{FF2B5EF4-FFF2-40B4-BE49-F238E27FC236}">
                <a16:creationId xmlns:a16="http://schemas.microsoft.com/office/drawing/2014/main" id="{35FE0B03-9ED9-D6F4-0A40-5E7928E291C2}"/>
              </a:ext>
            </a:extLst>
          </p:cNvPr>
          <p:cNvSpPr>
            <a:spLocks noGrp="1"/>
          </p:cNvSpPr>
          <p:nvPr>
            <p:ph sz="quarter" idx="10"/>
          </p:nvPr>
        </p:nvSpPr>
        <p:spPr>
          <a:xfrm>
            <a:off x="656831" y="1303762"/>
            <a:ext cx="10641498" cy="5016513"/>
          </a:xfrm>
        </p:spPr>
        <p:txBody>
          <a:bodyPr vert="horz" lIns="91440" tIns="45720" rIns="91440" bIns="45720" rtlCol="0" anchor="t">
            <a:noAutofit/>
          </a:bodyPr>
          <a:lstStyle/>
          <a:p>
            <a:pPr marL="0" indent="0">
              <a:buNone/>
            </a:pPr>
            <a:endParaRPr lang="en-US" sz="2200">
              <a:latin typeface="Arial"/>
              <a:cs typeface="Arial"/>
            </a:endParaRPr>
          </a:p>
          <a:p>
            <a:pPr>
              <a:lnSpc>
                <a:spcPct val="114000"/>
              </a:lnSpc>
            </a:pPr>
            <a:r>
              <a:rPr lang="en-US" sz="2200">
                <a:latin typeface="Arial"/>
                <a:cs typeface="Arial"/>
              </a:rPr>
              <a:t>Acute services saw high demand in Autumn/Winter 2023/2024, some of which was caused by Flu cases</a:t>
            </a:r>
            <a:endParaRPr lang="en-US" sz="2200"/>
          </a:p>
          <a:p>
            <a:pPr marL="0" indent="0">
              <a:lnSpc>
                <a:spcPct val="114000"/>
              </a:lnSpc>
              <a:buNone/>
            </a:pPr>
            <a:endParaRPr lang="en-US" sz="2200">
              <a:latin typeface="Arial"/>
              <a:cs typeface="Arial"/>
            </a:endParaRPr>
          </a:p>
          <a:p>
            <a:pPr>
              <a:lnSpc>
                <a:spcPct val="114000"/>
              </a:lnSpc>
            </a:pPr>
            <a:r>
              <a:rPr lang="en-US" sz="2200">
                <a:latin typeface="Arial"/>
                <a:cs typeface="Arial"/>
              </a:rPr>
              <a:t>As well as keeping staff and residents safe and well, reducing the threat of flu and Covid also helps you to ensure business continuity; reducing the likelihood of your staff being ill and off work and  the associated costs of providing bank or agency cover for them. Vaccination is also of benefit as it helps to reduce transmission to the wider public and, in times of increased pressure on health and social care services, helps to reduce the burden of ill health, and therefore demand on the wider health system at a time when services are already under pressure. </a:t>
            </a:r>
            <a:endParaRPr lang="en-US" sz="2200"/>
          </a:p>
          <a:p>
            <a:pPr marL="0" indent="0">
              <a:buNone/>
            </a:pPr>
            <a:endParaRPr lang="en-US" sz="2000"/>
          </a:p>
          <a:p>
            <a:pPr marL="0" indent="0">
              <a:buNone/>
            </a:pPr>
            <a:endParaRPr lang="en-US" sz="2000"/>
          </a:p>
          <a:p>
            <a:pPr lvl="1"/>
            <a:endParaRPr lang="en-US" sz="1600"/>
          </a:p>
          <a:p>
            <a:pPr lvl="1"/>
            <a:endParaRPr lang="en-US" sz="1600"/>
          </a:p>
          <a:p>
            <a:pPr marL="0" indent="0">
              <a:buNone/>
            </a:pPr>
            <a:endParaRPr lang="en-US" sz="1600"/>
          </a:p>
          <a:p>
            <a:pPr lvl="1"/>
            <a:endParaRPr lang="en-US"/>
          </a:p>
          <a:p>
            <a:pPr lvl="1"/>
            <a:endParaRPr lang="en-US"/>
          </a:p>
          <a:p>
            <a:pPr lvl="1"/>
            <a:endParaRPr lang="en-US"/>
          </a:p>
          <a:p>
            <a:pPr lvl="1"/>
            <a:endParaRPr lang="en-US"/>
          </a:p>
          <a:p>
            <a:pPr lvl="1"/>
            <a:endParaRPr lang="en-US"/>
          </a:p>
        </p:txBody>
      </p:sp>
      <p:pic>
        <p:nvPicPr>
          <p:cNvPr id="6" name="Picture 5">
            <a:extLst>
              <a:ext uri="{FF2B5EF4-FFF2-40B4-BE49-F238E27FC236}">
                <a16:creationId xmlns:a16="http://schemas.microsoft.com/office/drawing/2014/main" id="{206C3339-0316-4289-B8F5-035BB4D222CD}"/>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1437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B629-722B-6611-80E0-BFA1B5F645B4}"/>
              </a:ext>
            </a:extLst>
          </p:cNvPr>
          <p:cNvSpPr>
            <a:spLocks noGrp="1"/>
          </p:cNvSpPr>
          <p:nvPr>
            <p:ph type="title"/>
          </p:nvPr>
        </p:nvSpPr>
        <p:spPr>
          <a:xfrm>
            <a:off x="612052" y="673912"/>
            <a:ext cx="10641498" cy="611649"/>
          </a:xfrm>
        </p:spPr>
        <p:txBody>
          <a:bodyPr/>
          <a:lstStyle/>
          <a:p>
            <a:r>
              <a:rPr lang="en-US">
                <a:latin typeface="Arial"/>
                <a:cs typeface="Arial"/>
              </a:rPr>
              <a:t>Its all about flu!</a:t>
            </a:r>
            <a:endParaRPr lang="en-US"/>
          </a:p>
        </p:txBody>
      </p:sp>
      <p:sp>
        <p:nvSpPr>
          <p:cNvPr id="3" name="Content Placeholder 2">
            <a:extLst>
              <a:ext uri="{FF2B5EF4-FFF2-40B4-BE49-F238E27FC236}">
                <a16:creationId xmlns:a16="http://schemas.microsoft.com/office/drawing/2014/main" id="{2A1F46A0-CF38-F439-6433-517B9915BE1C}"/>
              </a:ext>
            </a:extLst>
          </p:cNvPr>
          <p:cNvSpPr>
            <a:spLocks noGrp="1"/>
          </p:cNvSpPr>
          <p:nvPr>
            <p:ph sz="quarter" idx="10"/>
          </p:nvPr>
        </p:nvSpPr>
        <p:spPr>
          <a:xfrm>
            <a:off x="781878" y="1695634"/>
            <a:ext cx="5150923" cy="4571881"/>
          </a:xfrm>
        </p:spPr>
        <p:txBody>
          <a:bodyPr vert="horz" lIns="91440" tIns="45720" rIns="91440" bIns="45720" rtlCol="0" anchor="t">
            <a:normAutofit/>
          </a:bodyPr>
          <a:lstStyle/>
          <a:p>
            <a:r>
              <a:rPr lang="en-US" sz="1800">
                <a:latin typeface="Arial"/>
                <a:cs typeface="Arial"/>
              </a:rPr>
              <a:t>Flu is a viral infection of the respiratory tract (nose, mouth, throat, bronchial tubes and lungs.</a:t>
            </a:r>
          </a:p>
          <a:p>
            <a:r>
              <a:rPr lang="en-US" sz="1800">
                <a:latin typeface="Arial"/>
                <a:cs typeface="Arial"/>
              </a:rPr>
              <a:t>Flu is spread by germs from coughs and sneezes which can live on hands and surfaces for 24 hours</a:t>
            </a:r>
          </a:p>
          <a:p>
            <a:r>
              <a:rPr lang="en-US" sz="1800">
                <a:latin typeface="Arial"/>
                <a:cs typeface="Arial"/>
              </a:rPr>
              <a:t>Flu is highly contagious and spreads rapidly in closed communities</a:t>
            </a:r>
          </a:p>
          <a:p>
            <a:r>
              <a:rPr lang="en-US" sz="1800">
                <a:latin typeface="Arial"/>
                <a:cs typeface="Arial"/>
              </a:rPr>
              <a:t>Most cases in the UK occur during an 8-10 week period during the winter</a:t>
            </a:r>
          </a:p>
          <a:p>
            <a:r>
              <a:rPr lang="en-US" sz="1800">
                <a:latin typeface="Arial"/>
                <a:cs typeface="Arial"/>
              </a:rPr>
              <a:t>Even people with only mild or no symptoms can affect others</a:t>
            </a:r>
          </a:p>
          <a:p>
            <a:r>
              <a:rPr lang="en-US" sz="1800">
                <a:latin typeface="Arial"/>
                <a:cs typeface="Arial"/>
              </a:rPr>
              <a:t>The incubation period is around 1-5 days (avg 2-3 days)</a:t>
            </a:r>
          </a:p>
          <a:p>
            <a:endParaRPr lang="en-US" sz="1800"/>
          </a:p>
        </p:txBody>
      </p:sp>
      <p:pic>
        <p:nvPicPr>
          <p:cNvPr id="5" name="Picture 5">
            <a:extLst>
              <a:ext uri="{FF2B5EF4-FFF2-40B4-BE49-F238E27FC236}">
                <a16:creationId xmlns:a16="http://schemas.microsoft.com/office/drawing/2014/main" id="{ABF36BAB-DB9E-4998-4AD6-A5784EE47E0C}"/>
              </a:ext>
            </a:extLst>
          </p:cNvPr>
          <p:cNvPicPr>
            <a:picLocks noChangeAspect="1"/>
          </p:cNvPicPr>
          <p:nvPr/>
        </p:nvPicPr>
        <p:blipFill>
          <a:blip r:embed="rId3"/>
          <a:stretch>
            <a:fillRect/>
          </a:stretch>
        </p:blipFill>
        <p:spPr>
          <a:xfrm>
            <a:off x="6968647" y="1891019"/>
            <a:ext cx="3348624" cy="3948087"/>
          </a:xfrm>
          <a:prstGeom prst="rect">
            <a:avLst/>
          </a:prstGeom>
        </p:spPr>
      </p:pic>
      <p:pic>
        <p:nvPicPr>
          <p:cNvPr id="8" name="Picture 7">
            <a:extLst>
              <a:ext uri="{FF2B5EF4-FFF2-40B4-BE49-F238E27FC236}">
                <a16:creationId xmlns:a16="http://schemas.microsoft.com/office/drawing/2014/main" id="{502CB0B7-FBE7-4FF4-A8E0-560B11DB3410}"/>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9158636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5E4AFED5D119418258B28D71FF7195" ma:contentTypeVersion="76" ma:contentTypeDescription="Create a new document." ma:contentTypeScope="" ma:versionID="2048d4d0ba0765e128de7dbbe224fe1e">
  <xsd:schema xmlns:xsd="http://www.w3.org/2001/XMLSchema" xmlns:xs="http://www.w3.org/2001/XMLSchema" xmlns:p="http://schemas.microsoft.com/office/2006/metadata/properties" xmlns:ns1="http://schemas.microsoft.com/sharepoint/v3" xmlns:ns2="b41187d2-c3e6-442b-9fdb-7907952f5bed" xmlns:ns3="9d0d216f-8de4-45aa-97bf-4c4aa1ce4cfe" xmlns:ns4="cccaf3ac-2de9-44d4-aa31-54302fceb5f7" xmlns:ns5="51bfcd92-eb3e-40f4-8778-2bbfb88a890b" targetNamespace="http://schemas.microsoft.com/office/2006/metadata/properties" ma:root="true" ma:fieldsID="584b5060e0266e5bfafb2001bca0f3df" ns1:_="" ns2:_="" ns3:_="" ns4:_="" ns5:_="">
    <xsd:import namespace="http://schemas.microsoft.com/sharepoint/v3"/>
    <xsd:import namespace="b41187d2-c3e6-442b-9fdb-7907952f5bed"/>
    <xsd:import namespace="9d0d216f-8de4-45aa-97bf-4c4aa1ce4cfe"/>
    <xsd:import namespace="cccaf3ac-2de9-44d4-aa31-54302fceb5f7"/>
    <xsd:import namespace="51bfcd92-eb3e-40f4-8778-2bbfb88a890b"/>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DateandTime" minOccurs="0"/>
                <xsd:element ref="ns3:Review_x0020_Date" minOccurs="0"/>
                <xsd:element ref="ns3:lcf76f155ced4ddcb4097134ff3c332f" minOccurs="0"/>
                <xsd:element ref="ns4:TaxCatchAll" minOccurs="0"/>
                <xsd:element ref="ns3:MediaServiceObjectDetectorVersions" minOccurs="0"/>
                <xsd:element ref="ns3:MediaServiceSearchPropertie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187d2-c3e6-442b-9fdb-7907952f5b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d216f-8de4-45aa-97bf-4c4aa1ce4cfe" elementFormDefault="qualified">
    <xsd:import namespace="http://schemas.microsoft.com/office/2006/documentManagement/types"/>
    <xsd:import namespace="http://schemas.microsoft.com/office/infopath/2007/PartnerControls"/>
    <xsd:element name="MediaLengthInSeconds" ma:index="12" nillable="true" ma:displayName="Length (seconds)" ma:internalName="MediaLengthInSeconds" ma:readOnly="false">
      <xsd:simpleType>
        <xsd:restriction base="dms:Unknown"/>
      </xsd:simpleType>
    </xsd:element>
    <xsd:element name="DateandTime" ma:index="13" nillable="true" ma:displayName="Date and Time" ma:format="DateTime" ma:internalName="DateandTime">
      <xsd:simpleType>
        <xsd:restriction base="dms:DateTime"/>
      </xsd:simpleType>
    </xsd:element>
    <xsd:element name="Review_x0020_Date" ma:index="14" nillable="true" ma:displayName="Review date" ma:indexed="true" ma:internalName="Review_x0020_Dat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b1e65c-b3a1-4f81-b473-d641a903dc4d}"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bfcd92-eb3e-40f4-8778-2bbfb88a890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0"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andTime xmlns="9d0d216f-8de4-45aa-97bf-4c4aa1ce4cfe" xsi:nil="true"/>
    <MediaLengthInSeconds xmlns="9d0d216f-8de4-45aa-97bf-4c4aa1ce4cfe" xsi:nil="true"/>
    <_ip_UnifiedCompliancePolicyProperties xmlns="http://schemas.microsoft.com/sharepoint/v3" xsi:nil="true"/>
    <Review_x0020_Date xmlns="9d0d216f-8de4-45aa-97bf-4c4aa1ce4cfe" xsi:nil="true"/>
    <TaxCatchAll xmlns="cccaf3ac-2de9-44d4-aa31-54302fceb5f7" xsi:nil="true"/>
    <lcf76f155ced4ddcb4097134ff3c332f xmlns="9d0d216f-8de4-45aa-97bf-4c4aa1ce4cf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ED694-250D-436F-B510-42B5489E8FCA}">
  <ds:schemaRefs>
    <ds:schemaRef ds:uri="51bfcd92-eb3e-40f4-8778-2bbfb88a890b"/>
    <ds:schemaRef ds:uri="9d0d216f-8de4-45aa-97bf-4c4aa1ce4cfe"/>
    <ds:schemaRef ds:uri="b41187d2-c3e6-442b-9fdb-7907952f5be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D9FD49-C1C5-400A-B04D-90A236984D1F}">
  <ds:schemaRefs>
    <ds:schemaRef ds:uri="51bfcd92-eb3e-40f4-8778-2bbfb88a890b"/>
    <ds:schemaRef ds:uri="9d0d216f-8de4-45aa-97bf-4c4aa1ce4cfe"/>
    <ds:schemaRef ds:uri="b41187d2-c3e6-442b-9fdb-7907952f5bed"/>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8</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Immunisations Update  Southwest Winter Preparedness  September 2024</vt:lpstr>
      <vt:lpstr>Thank you</vt:lpstr>
      <vt:lpstr>Pneumococcal, Shingles, RSV, Influenza &amp; Covid Vaccines 2024/25</vt:lpstr>
      <vt:lpstr>Contacts</vt:lpstr>
      <vt:lpstr>The pneumococcal vaccine </vt:lpstr>
      <vt:lpstr>Shingles </vt:lpstr>
      <vt:lpstr>Respiratory Syncytial Virus (RSV) </vt:lpstr>
      <vt:lpstr>Scene setting</vt:lpstr>
      <vt:lpstr>Its all about flu!</vt:lpstr>
      <vt:lpstr>Flu vaccine eligibility 24/25</vt:lpstr>
      <vt:lpstr>Frontline health and social care workers</vt:lpstr>
      <vt:lpstr>Flu vaccine available for 2024 to 2025</vt:lpstr>
      <vt:lpstr>Where can care/nursing home residents and staff be vaccinated </vt:lpstr>
      <vt:lpstr>Key messages to health and social care workers</vt:lpstr>
      <vt:lpstr>Benefits of vaccination for Care Homes</vt:lpstr>
      <vt:lpstr>Monitoring Uptake </vt:lpstr>
      <vt:lpstr>Resources for Care Home Workers </vt:lpstr>
      <vt:lpstr>Resources, including Training and Comms  </vt:lpstr>
      <vt:lpstr>Links to other key documents</vt:lpstr>
      <vt:lpstr>Covid-19 vaccination programme –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revision>14</cp:revision>
  <dcterms:created xsi:type="dcterms:W3CDTF">2017-05-03T08:06:17Z</dcterms:created>
  <dcterms:modified xsi:type="dcterms:W3CDTF">2024-07-23T12:26:06Z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0x0101003B5E4AFED5D119418258B28D71FF7195</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