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1"/>
  </p:notesMasterIdLst>
  <p:handoutMasterIdLst>
    <p:handoutMasterId r:id="rId22"/>
  </p:handoutMasterIdLst>
  <p:sldIdLst>
    <p:sldId id="256" r:id="rId5"/>
    <p:sldId id="258" r:id="rId6"/>
    <p:sldId id="260" r:id="rId7"/>
    <p:sldId id="274" r:id="rId8"/>
    <p:sldId id="262" r:id="rId9"/>
    <p:sldId id="261" r:id="rId10"/>
    <p:sldId id="264" r:id="rId11"/>
    <p:sldId id="265" r:id="rId12"/>
    <p:sldId id="266" r:id="rId13"/>
    <p:sldId id="267" r:id="rId14"/>
    <p:sldId id="269" r:id="rId15"/>
    <p:sldId id="268" r:id="rId16"/>
    <p:sldId id="273" r:id="rId17"/>
    <p:sldId id="272"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72389-2866-B6A9-4BF9-5001A57082D5}" name="LUCY BOND" initials="LB" userId="S::lucybond@england.nhs.uk::bb541d46-efad-4a23-8a8c-43b3016b50d5" providerId="AD"/>
  <p188:author id="{9F5E85A3-08D7-8D04-13F4-0F26CFD3E821}" name="ZOE HEMBURY" initials="ZH" userId="S::zoe.hembury@england.nhs.uk::245f03a3-e0d0-4fab-8e4b-8e242d4855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DD71B-FFCD-4C50-AA83-F0828539DAF2}" v="270" dt="2025-08-21T08:18:02.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HEMBURY" userId="S::zoe.hembury@england.nhs.uk::245f03a3-e0d0-4fab-8e4b-8e242d48557a" providerId="AD" clId="Web-{285D9348-023F-808B-655E-177279532BDE}"/>
    <pc:docChg chg="addSld modSld sldOrd">
      <pc:chgData name="ZOE HEMBURY" userId="S::zoe.hembury@england.nhs.uk::245f03a3-e0d0-4fab-8e4b-8e242d48557a" providerId="AD" clId="Web-{285D9348-023F-808B-655E-177279532BDE}" dt="2023-07-27T15:52:26.131" v="1784" actId="20577"/>
      <pc:docMkLst>
        <pc:docMk/>
      </pc:docMkLst>
      <pc:sldChg chg="modSp">
        <pc:chgData name="ZOE HEMBURY" userId="S::zoe.hembury@england.nhs.uk::245f03a3-e0d0-4fab-8e4b-8e242d48557a" providerId="AD" clId="Web-{285D9348-023F-808B-655E-177279532BDE}" dt="2023-07-27T11:24:45.580" v="392" actId="20577"/>
        <pc:sldMkLst>
          <pc:docMk/>
          <pc:sldMk cId="3503028563" sldId="262"/>
        </pc:sldMkLst>
      </pc:sldChg>
      <pc:sldChg chg="addSp delSp modSp">
        <pc:chgData name="ZOE HEMBURY" userId="S::zoe.hembury@england.nhs.uk::245f03a3-e0d0-4fab-8e4b-8e242d48557a" providerId="AD" clId="Web-{285D9348-023F-808B-655E-177279532BDE}" dt="2023-07-27T11:30:16.668" v="479" actId="1076"/>
        <pc:sldMkLst>
          <pc:docMk/>
          <pc:sldMk cId="1682216473" sldId="263"/>
        </pc:sldMkLst>
      </pc:sldChg>
      <pc:sldChg chg="modSp">
        <pc:chgData name="ZOE HEMBURY" userId="S::zoe.hembury@england.nhs.uk::245f03a3-e0d0-4fab-8e4b-8e242d48557a" providerId="AD" clId="Web-{285D9348-023F-808B-655E-177279532BDE}" dt="2023-07-27T11:30:54.966" v="514" actId="14100"/>
        <pc:sldMkLst>
          <pc:docMk/>
          <pc:sldMk cId="3173820804" sldId="264"/>
        </pc:sldMkLst>
      </pc:sldChg>
      <pc:sldChg chg="modSp">
        <pc:chgData name="ZOE HEMBURY" userId="S::zoe.hembury@england.nhs.uk::245f03a3-e0d0-4fab-8e4b-8e242d48557a" providerId="AD" clId="Web-{285D9348-023F-808B-655E-177279532BDE}" dt="2023-07-27T11:32:30.454" v="519" actId="20577"/>
        <pc:sldMkLst>
          <pc:docMk/>
          <pc:sldMk cId="984974685" sldId="265"/>
        </pc:sldMkLst>
      </pc:sldChg>
      <pc:sldChg chg="modSp">
        <pc:chgData name="ZOE HEMBURY" userId="S::zoe.hembury@england.nhs.uk::245f03a3-e0d0-4fab-8e4b-8e242d48557a" providerId="AD" clId="Web-{285D9348-023F-808B-655E-177279532BDE}" dt="2023-07-27T11:45:42.572" v="1322" actId="20577"/>
        <pc:sldMkLst>
          <pc:docMk/>
          <pc:sldMk cId="2529752028" sldId="268"/>
        </pc:sldMkLst>
      </pc:sldChg>
      <pc:sldChg chg="modSp">
        <pc:chgData name="ZOE HEMBURY" userId="S::zoe.hembury@england.nhs.uk::245f03a3-e0d0-4fab-8e4b-8e242d48557a" providerId="AD" clId="Web-{285D9348-023F-808B-655E-177279532BDE}" dt="2023-07-27T15:52:26.131" v="1784" actId="20577"/>
        <pc:sldMkLst>
          <pc:docMk/>
          <pc:sldMk cId="2124624136" sldId="271"/>
        </pc:sldMkLst>
      </pc:sldChg>
      <pc:sldChg chg="modSp">
        <pc:chgData name="ZOE HEMBURY" userId="S::zoe.hembury@england.nhs.uk::245f03a3-e0d0-4fab-8e4b-8e242d48557a" providerId="AD" clId="Web-{285D9348-023F-808B-655E-177279532BDE}" dt="2023-07-27T12:01:45.634" v="1629" actId="20577"/>
        <pc:sldMkLst>
          <pc:docMk/>
          <pc:sldMk cId="3785959468" sldId="272"/>
        </pc:sldMkLst>
      </pc:sldChg>
      <pc:sldChg chg="addSp delSp modSp new ord">
        <pc:chgData name="ZOE HEMBURY" userId="S::zoe.hembury@england.nhs.uk::245f03a3-e0d0-4fab-8e4b-8e242d48557a" providerId="AD" clId="Web-{285D9348-023F-808B-655E-177279532BDE}" dt="2023-07-27T14:21:46.696" v="1721"/>
        <pc:sldMkLst>
          <pc:docMk/>
          <pc:sldMk cId="872822382" sldId="274"/>
        </pc:sldMkLst>
      </pc:sldChg>
    </pc:docChg>
  </pc:docChgLst>
  <pc:docChgLst>
    <pc:chgData name="LUCY BOND" userId="S::lucybond@england.nhs.uk::bb541d46-efad-4a23-8a8c-43b3016b50d5" providerId="AD" clId="Web-{1D395BB5-336F-2441-AF2B-3CCF87B3908D}"/>
    <pc:docChg chg="mod modSld sldOrd">
      <pc:chgData name="LUCY BOND" userId="S::lucybond@england.nhs.uk::bb541d46-efad-4a23-8a8c-43b3016b50d5" providerId="AD" clId="Web-{1D395BB5-336F-2441-AF2B-3CCF87B3908D}" dt="2023-08-15T15:04:50.137" v="64" actId="20577"/>
      <pc:docMkLst>
        <pc:docMk/>
      </pc:docMkLst>
      <pc:sldChg chg="addCm">
        <pc:chgData name="LUCY BOND" userId="S::lucybond@england.nhs.uk::bb541d46-efad-4a23-8a8c-43b3016b50d5" providerId="AD" clId="Web-{1D395BB5-336F-2441-AF2B-3CCF87B3908D}" dt="2023-08-15T14:57:53.969" v="1"/>
        <pc:sldMkLst>
          <pc:docMk/>
          <pc:sldMk cId="3748575846" sldId="258"/>
        </pc:sldMkLst>
        <pc:extLst>
          <p:ext xmlns:p="http://schemas.openxmlformats.org/presentationml/2006/main" uri="{D6D511B9-2390-475A-947B-AFAB55BFBCF1}">
            <pc226:cmChg xmlns:pc226="http://schemas.microsoft.com/office/powerpoint/2022/06/main/command" chg="add">
              <pc226:chgData name="LUCY BOND" userId="S::lucybond@england.nhs.uk::bb541d46-efad-4a23-8a8c-43b3016b50d5" providerId="AD" clId="Web-{1D395BB5-336F-2441-AF2B-3CCF87B3908D}" dt="2023-08-15T14:57:53.969" v="1"/>
              <pc2:cmMkLst xmlns:pc2="http://schemas.microsoft.com/office/powerpoint/2019/9/main/command">
                <pc:docMk/>
                <pc:sldMk cId="3748575846" sldId="258"/>
                <pc2:cmMk id="{6FC26462-1871-4E66-A981-BF61B18DAF61}"/>
              </pc2:cmMkLst>
            </pc226:cmChg>
          </p:ext>
        </pc:extLst>
      </pc:sldChg>
      <pc:sldChg chg="ord">
        <pc:chgData name="LUCY BOND" userId="S::lucybond@england.nhs.uk::bb541d46-efad-4a23-8a8c-43b3016b50d5" providerId="AD" clId="Web-{1D395BB5-336F-2441-AF2B-3CCF87B3908D}" dt="2023-08-15T14:57:58.610" v="2"/>
        <pc:sldMkLst>
          <pc:docMk/>
          <pc:sldMk cId="742797650" sldId="261"/>
        </pc:sldMkLst>
      </pc:sldChg>
      <pc:sldChg chg="modSp">
        <pc:chgData name="LUCY BOND" userId="S::lucybond@england.nhs.uk::bb541d46-efad-4a23-8a8c-43b3016b50d5" providerId="AD" clId="Web-{1D395BB5-336F-2441-AF2B-3CCF87B3908D}" dt="2023-08-15T15:01:34.172" v="15" actId="20577"/>
        <pc:sldMkLst>
          <pc:docMk/>
          <pc:sldMk cId="1682216473" sldId="263"/>
        </pc:sldMkLst>
      </pc:sldChg>
      <pc:sldChg chg="modSp">
        <pc:chgData name="LUCY BOND" userId="S::lucybond@england.nhs.uk::bb541d46-efad-4a23-8a8c-43b3016b50d5" providerId="AD" clId="Web-{1D395BB5-336F-2441-AF2B-3CCF87B3908D}" dt="2023-08-15T15:04:50.137" v="64" actId="20577"/>
        <pc:sldMkLst>
          <pc:docMk/>
          <pc:sldMk cId="3149508584" sldId="267"/>
        </pc:sldMkLst>
      </pc:sldChg>
    </pc:docChg>
  </pc:docChgLst>
  <pc:docChgLst>
    <pc:chgData name="ZOE HEMBURY" userId="S::zoe.hembury@england.nhs.uk::245f03a3-e0d0-4fab-8e4b-8e242d48557a" providerId="AD" clId="Web-{0D93BD58-8A1E-70E7-16AB-8CA5266FD878}"/>
    <pc:docChg chg="delSld modSld">
      <pc:chgData name="ZOE HEMBURY" userId="S::zoe.hembury@england.nhs.uk::245f03a3-e0d0-4fab-8e4b-8e242d48557a" providerId="AD" clId="Web-{0D93BD58-8A1E-70E7-16AB-8CA5266FD878}" dt="2024-08-27T09:15:39.978" v="20"/>
      <pc:docMkLst>
        <pc:docMk/>
      </pc:docMkLst>
      <pc:sldChg chg="modSp modCm">
        <pc:chgData name="ZOE HEMBURY" userId="S::zoe.hembury@england.nhs.uk::245f03a3-e0d0-4fab-8e4b-8e242d48557a" providerId="AD" clId="Web-{0D93BD58-8A1E-70E7-16AB-8CA5266FD878}" dt="2024-08-27T09:15:17.571" v="19" actId="20577"/>
        <pc:sldMkLst>
          <pc:docMk/>
          <pc:sldMk cId="3748575846" sldId="258"/>
        </pc:sldMkLst>
        <pc:extLst>
          <p:ext xmlns:p="http://schemas.openxmlformats.org/presentationml/2006/main" uri="{D6D511B9-2390-475A-947B-AFAB55BFBCF1}">
            <pc226:cmChg xmlns:pc226="http://schemas.microsoft.com/office/powerpoint/2022/06/main/command" chg="mod">
              <pc226:chgData name="ZOE HEMBURY" userId="S::zoe.hembury@england.nhs.uk::245f03a3-e0d0-4fab-8e4b-8e242d48557a" providerId="AD" clId="Web-{0D93BD58-8A1E-70E7-16AB-8CA5266FD878}" dt="2024-08-27T09:13:59.835" v="5" actId="20577"/>
              <pc2:cmMkLst xmlns:pc2="http://schemas.microsoft.com/office/powerpoint/2019/9/main/command">
                <pc:docMk/>
                <pc:sldMk cId="3748575846" sldId="258"/>
                <pc2:cmMk id="{687C2CCB-7E07-44C2-9B2F-E2EA03B17CDC}"/>
              </pc2:cmMkLst>
            </pc226:cmChg>
            <pc226:cmChg xmlns:pc226="http://schemas.microsoft.com/office/powerpoint/2022/06/main/command" chg="mod">
              <pc226:chgData name="ZOE HEMBURY" userId="S::zoe.hembury@england.nhs.uk::245f03a3-e0d0-4fab-8e4b-8e242d48557a" providerId="AD" clId="Web-{0D93BD58-8A1E-70E7-16AB-8CA5266FD878}" dt="2024-08-27T09:15:17.571" v="18" actId="20577"/>
              <pc2:cmMkLst xmlns:pc2="http://schemas.microsoft.com/office/powerpoint/2019/9/main/command">
                <pc:docMk/>
                <pc:sldMk cId="3748575846" sldId="258"/>
                <pc2:cmMk id="{5D5980E5-E79C-484F-BD8C-56DA55501A36}"/>
              </pc2:cmMkLst>
            </pc226:cmChg>
          </p:ext>
        </pc:extLst>
      </pc:sldChg>
      <pc:sldChg chg="del">
        <pc:chgData name="ZOE HEMBURY" userId="S::zoe.hembury@england.nhs.uk::245f03a3-e0d0-4fab-8e4b-8e242d48557a" providerId="AD" clId="Web-{0D93BD58-8A1E-70E7-16AB-8CA5266FD878}" dt="2024-08-27T09:15:39.978" v="20"/>
        <pc:sldMkLst>
          <pc:docMk/>
          <pc:sldMk cId="1682216473" sldId="263"/>
        </pc:sldMkLst>
      </pc:sldChg>
    </pc:docChg>
  </pc:docChgLst>
  <pc:docChgLst>
    <pc:chgData name="ZOE HEMBURY" userId="S::zoe.hembury@england.nhs.uk::245f03a3-e0d0-4fab-8e4b-8e242d48557a" providerId="AD" clId="Web-{6CD7D3FD-9EDE-CBD9-932C-87C880FA4FBD}"/>
    <pc:docChg chg="delSld">
      <pc:chgData name="ZOE HEMBURY" userId="S::zoe.hembury@england.nhs.uk::245f03a3-e0d0-4fab-8e4b-8e242d48557a" providerId="AD" clId="Web-{6CD7D3FD-9EDE-CBD9-932C-87C880FA4FBD}" dt="2024-07-16T09:20:31.976" v="0"/>
      <pc:docMkLst>
        <pc:docMk/>
      </pc:docMkLst>
      <pc:sldChg chg="del">
        <pc:chgData name="ZOE HEMBURY" userId="S::zoe.hembury@england.nhs.uk::245f03a3-e0d0-4fab-8e4b-8e242d48557a" providerId="AD" clId="Web-{6CD7D3FD-9EDE-CBD9-932C-87C880FA4FBD}" dt="2024-07-16T09:20:31.976" v="0"/>
        <pc:sldMkLst>
          <pc:docMk/>
          <pc:sldMk cId="4204194662" sldId="256"/>
        </pc:sldMkLst>
      </pc:sldChg>
    </pc:docChg>
  </pc:docChgLst>
  <pc:docChgLst>
    <pc:chgData name="ZOE HEMBURY" userId="S::zoe.hembury@england.nhs.uk::245f03a3-e0d0-4fab-8e4b-8e242d48557a" providerId="AD" clId="Web-{3332D8F7-50EC-0F65-E4C6-057037C00AD3}"/>
    <pc:docChg chg="modSld">
      <pc:chgData name="ZOE HEMBURY" userId="S::zoe.hembury@england.nhs.uk::245f03a3-e0d0-4fab-8e4b-8e242d48557a" providerId="AD" clId="Web-{3332D8F7-50EC-0F65-E4C6-057037C00AD3}" dt="2023-08-25T14:35:54.540" v="23" actId="20577"/>
      <pc:docMkLst>
        <pc:docMk/>
      </pc:docMkLst>
      <pc:sldChg chg="modSp">
        <pc:chgData name="ZOE HEMBURY" userId="S::zoe.hembury@england.nhs.uk::245f03a3-e0d0-4fab-8e4b-8e242d48557a" providerId="AD" clId="Web-{3332D8F7-50EC-0F65-E4C6-057037C00AD3}" dt="2023-08-25T14:35:25.961" v="11" actId="20577"/>
        <pc:sldMkLst>
          <pc:docMk/>
          <pc:sldMk cId="4204194662" sldId="256"/>
        </pc:sldMkLst>
      </pc:sldChg>
      <pc:sldChg chg="modSp">
        <pc:chgData name="ZOE HEMBURY" userId="S::zoe.hembury@england.nhs.uk::245f03a3-e0d0-4fab-8e4b-8e242d48557a" providerId="AD" clId="Web-{3332D8F7-50EC-0F65-E4C6-057037C00AD3}" dt="2023-08-25T14:35:54.540" v="23" actId="20577"/>
        <pc:sldMkLst>
          <pc:docMk/>
          <pc:sldMk cId="2124624136" sldId="271"/>
        </pc:sldMkLst>
      </pc:sldChg>
    </pc:docChg>
  </pc:docChgLst>
  <pc:docChgLst>
    <pc:chgData name="ZOE HEMBURY" userId="S::zoe.hembury@england.nhs.uk::245f03a3-e0d0-4fab-8e4b-8e242d48557a" providerId="AD" clId="Web-{A23ECC6F-198B-EB87-7894-768BC4A0DA3F}"/>
    <pc:docChg chg="mod delSld modSld">
      <pc:chgData name="ZOE HEMBURY" userId="S::zoe.hembury@england.nhs.uk::245f03a3-e0d0-4fab-8e4b-8e242d48557a" providerId="AD" clId="Web-{A23ECC6F-198B-EB87-7894-768BC4A0DA3F}" dt="2023-08-16T14:36:52.472" v="86"/>
      <pc:docMkLst>
        <pc:docMk/>
      </pc:docMkLst>
      <pc:sldChg chg="modSp addCm delCm modCm">
        <pc:chgData name="ZOE HEMBURY" userId="S::zoe.hembury@england.nhs.uk::245f03a3-e0d0-4fab-8e4b-8e242d48557a" providerId="AD" clId="Web-{A23ECC6F-198B-EB87-7894-768BC4A0DA3F}" dt="2023-08-16T14:36:43.878" v="85"/>
        <pc:sldMkLst>
          <pc:docMk/>
          <pc:sldMk cId="3748575846" sldId="258"/>
        </pc:sldMkLst>
        <pc:extLst>
          <p:ext xmlns:p="http://schemas.openxmlformats.org/presentationml/2006/main" uri="{D6D511B9-2390-475A-947B-AFAB55BFBCF1}">
            <pc226:cmChg xmlns:pc226="http://schemas.microsoft.com/office/powerpoint/2022/06/main/command" chg="add del mod modRxn">
              <pc226:chgData name="ZOE HEMBURY" userId="S::zoe.hembury@england.nhs.uk::245f03a3-e0d0-4fab-8e4b-8e242d48557a" providerId="AD" clId="Web-{A23ECC6F-198B-EB87-7894-768BC4A0DA3F}" dt="2023-08-16T14:36:43.878" v="85"/>
              <pc2:cmMkLst xmlns:pc2="http://schemas.microsoft.com/office/powerpoint/2019/9/main/command">
                <pc:docMk/>
                <pc:sldMk cId="3748575846" sldId="258"/>
                <pc2:cmMk id="{6FC26462-1871-4E66-A981-BF61B18DAF61}"/>
              </pc2:cmMkLst>
            </pc226:cmChg>
          </p:ext>
        </pc:extLst>
      </pc:sldChg>
      <pc:sldChg chg="modSp">
        <pc:chgData name="ZOE HEMBURY" userId="S::zoe.hembury@england.nhs.uk::245f03a3-e0d0-4fab-8e4b-8e242d48557a" providerId="AD" clId="Web-{A23ECC6F-198B-EB87-7894-768BC4A0DA3F}" dt="2023-08-16T14:36:17.346" v="82" actId="20577"/>
        <pc:sldMkLst>
          <pc:docMk/>
          <pc:sldMk cId="3149508584" sldId="267"/>
        </pc:sldMkLst>
      </pc:sldChg>
      <pc:sldChg chg="modSp">
        <pc:chgData name="ZOE HEMBURY" userId="S::zoe.hembury@england.nhs.uk::245f03a3-e0d0-4fab-8e4b-8e242d48557a" providerId="AD" clId="Web-{A23ECC6F-198B-EB87-7894-768BC4A0DA3F}" dt="2023-08-16T14:35:34.032" v="70" actId="1076"/>
        <pc:sldMkLst>
          <pc:docMk/>
          <pc:sldMk cId="865668897" sldId="270"/>
        </pc:sldMkLst>
      </pc:sldChg>
      <pc:sldChg chg="modSp">
        <pc:chgData name="ZOE HEMBURY" userId="S::zoe.hembury@england.nhs.uk::245f03a3-e0d0-4fab-8e4b-8e242d48557a" providerId="AD" clId="Web-{A23ECC6F-198B-EB87-7894-768BC4A0DA3F}" dt="2023-08-16T14:34:36.218" v="58" actId="1076"/>
        <pc:sldMkLst>
          <pc:docMk/>
          <pc:sldMk cId="2124624136" sldId="271"/>
        </pc:sldMkLst>
      </pc:sldChg>
      <pc:sldChg chg="del">
        <pc:chgData name="ZOE HEMBURY" userId="S::zoe.hembury@england.nhs.uk::245f03a3-e0d0-4fab-8e4b-8e242d48557a" providerId="AD" clId="Web-{A23ECC6F-198B-EB87-7894-768BC4A0DA3F}" dt="2023-08-16T14:36:52.472" v="86"/>
        <pc:sldMkLst>
          <pc:docMk/>
          <pc:sldMk cId="872822382" sldId="274"/>
        </pc:sldMkLst>
      </pc:sldChg>
    </pc:docChg>
  </pc:docChgLst>
  <pc:docChgLst>
    <pc:chgData name="ZOE HEMBURY" userId="S::zoe.hembury@england.nhs.uk::245f03a3-e0d0-4fab-8e4b-8e242d48557a" providerId="AD" clId="Web-{34A3CE54-6C5D-2D5F-9AAE-81DD755C2EFC}"/>
    <pc:docChg chg="modSld">
      <pc:chgData name="ZOE HEMBURY" userId="S::zoe.hembury@england.nhs.uk::245f03a3-e0d0-4fab-8e4b-8e242d48557a" providerId="AD" clId="Web-{34A3CE54-6C5D-2D5F-9AAE-81DD755C2EFC}" dt="2023-07-06T11:45:59.021" v="95" actId="20577"/>
      <pc:docMkLst>
        <pc:docMk/>
      </pc:docMkLst>
      <pc:sldChg chg="modSp">
        <pc:chgData name="ZOE HEMBURY" userId="S::zoe.hembury@england.nhs.uk::245f03a3-e0d0-4fab-8e4b-8e242d48557a" providerId="AD" clId="Web-{34A3CE54-6C5D-2D5F-9AAE-81DD755C2EFC}" dt="2023-07-06T11:41:02.825" v="66" actId="20577"/>
        <pc:sldMkLst>
          <pc:docMk/>
          <pc:sldMk cId="975585894" sldId="260"/>
        </pc:sldMkLst>
      </pc:sldChg>
      <pc:sldChg chg="modSp">
        <pc:chgData name="ZOE HEMBURY" userId="S::zoe.hembury@england.nhs.uk::245f03a3-e0d0-4fab-8e4b-8e242d48557a" providerId="AD" clId="Web-{34A3CE54-6C5D-2D5F-9AAE-81DD755C2EFC}" dt="2023-07-06T11:42:56.313" v="82" actId="20577"/>
        <pc:sldMkLst>
          <pc:docMk/>
          <pc:sldMk cId="742797650" sldId="261"/>
        </pc:sldMkLst>
      </pc:sldChg>
      <pc:sldChg chg="modSp">
        <pc:chgData name="ZOE HEMBURY" userId="S::zoe.hembury@england.nhs.uk::245f03a3-e0d0-4fab-8e4b-8e242d48557a" providerId="AD" clId="Web-{34A3CE54-6C5D-2D5F-9AAE-81DD755C2EFC}" dt="2023-07-06T11:44:47.394" v="92" actId="20577"/>
        <pc:sldMkLst>
          <pc:docMk/>
          <pc:sldMk cId="3173820804" sldId="264"/>
        </pc:sldMkLst>
      </pc:sldChg>
      <pc:sldChg chg="modSp">
        <pc:chgData name="ZOE HEMBURY" userId="S::zoe.hembury@england.nhs.uk::245f03a3-e0d0-4fab-8e4b-8e242d48557a" providerId="AD" clId="Web-{34A3CE54-6C5D-2D5F-9AAE-81DD755C2EFC}" dt="2023-07-06T11:45:59.021" v="95" actId="20577"/>
        <pc:sldMkLst>
          <pc:docMk/>
          <pc:sldMk cId="984974685" sldId="265"/>
        </pc:sldMkLst>
      </pc:sldChg>
    </pc:docChg>
  </pc:docChgLst>
  <pc:docChgLst>
    <pc:chgData name="ZOE HEMBURY" userId="S::zoe.hembury@england.nhs.uk::245f03a3-e0d0-4fab-8e4b-8e242d48557a" providerId="AD" clId="Web-{F6DF30FA-3014-A6E1-A5E4-FE1EB95D327C}"/>
    <pc:docChg chg="addSld delSld modSld sldOrd">
      <pc:chgData name="ZOE HEMBURY" userId="S::zoe.hembury@england.nhs.uk::245f03a3-e0d0-4fab-8e4b-8e242d48557a" providerId="AD" clId="Web-{F6DF30FA-3014-A6E1-A5E4-FE1EB95D327C}" dt="2023-07-14T15:34:00.562" v="574" actId="20577"/>
      <pc:docMkLst>
        <pc:docMk/>
      </pc:docMkLst>
      <pc:sldChg chg="modSp">
        <pc:chgData name="ZOE HEMBURY" userId="S::zoe.hembury@england.nhs.uk::245f03a3-e0d0-4fab-8e4b-8e242d48557a" providerId="AD" clId="Web-{F6DF30FA-3014-A6E1-A5E4-FE1EB95D327C}" dt="2023-07-14T13:32:07.357" v="3" actId="20577"/>
        <pc:sldMkLst>
          <pc:docMk/>
          <pc:sldMk cId="4204194662" sldId="256"/>
        </pc:sldMkLst>
      </pc:sldChg>
      <pc:sldChg chg="modSp">
        <pc:chgData name="ZOE HEMBURY" userId="S::zoe.hembury@england.nhs.uk::245f03a3-e0d0-4fab-8e4b-8e242d48557a" providerId="AD" clId="Web-{F6DF30FA-3014-A6E1-A5E4-FE1EB95D327C}" dt="2023-07-14T13:34:22.908" v="14" actId="1076"/>
        <pc:sldMkLst>
          <pc:docMk/>
          <pc:sldMk cId="3748575846" sldId="258"/>
        </pc:sldMkLst>
      </pc:sldChg>
      <pc:sldChg chg="modSp">
        <pc:chgData name="ZOE HEMBURY" userId="S::zoe.hembury@england.nhs.uk::245f03a3-e0d0-4fab-8e4b-8e242d48557a" providerId="AD" clId="Web-{F6DF30FA-3014-A6E1-A5E4-FE1EB95D327C}" dt="2023-07-14T13:34:08.642" v="12" actId="1076"/>
        <pc:sldMkLst>
          <pc:docMk/>
          <pc:sldMk cId="975585894" sldId="260"/>
        </pc:sldMkLst>
      </pc:sldChg>
      <pc:sldChg chg="modSp">
        <pc:chgData name="ZOE HEMBURY" userId="S::zoe.hembury@england.nhs.uk::245f03a3-e0d0-4fab-8e4b-8e242d48557a" providerId="AD" clId="Web-{F6DF30FA-3014-A6E1-A5E4-FE1EB95D327C}" dt="2023-07-14T13:34:49.628" v="16" actId="20577"/>
        <pc:sldMkLst>
          <pc:docMk/>
          <pc:sldMk cId="742797650" sldId="261"/>
        </pc:sldMkLst>
      </pc:sldChg>
      <pc:sldChg chg="modSp">
        <pc:chgData name="ZOE HEMBURY" userId="S::zoe.hembury@england.nhs.uk::245f03a3-e0d0-4fab-8e4b-8e242d48557a" providerId="AD" clId="Web-{F6DF30FA-3014-A6E1-A5E4-FE1EB95D327C}" dt="2023-07-14T13:40:52.062" v="165"/>
        <pc:sldMkLst>
          <pc:docMk/>
          <pc:sldMk cId="3503028563" sldId="262"/>
        </pc:sldMkLst>
      </pc:sldChg>
      <pc:sldChg chg="modSp">
        <pc:chgData name="ZOE HEMBURY" userId="S::zoe.hembury@england.nhs.uk::245f03a3-e0d0-4fab-8e4b-8e242d48557a" providerId="AD" clId="Web-{F6DF30FA-3014-A6E1-A5E4-FE1EB95D327C}" dt="2023-07-14T13:36:48.241" v="79" actId="20577"/>
        <pc:sldMkLst>
          <pc:docMk/>
          <pc:sldMk cId="1682216473" sldId="263"/>
        </pc:sldMkLst>
      </pc:sldChg>
      <pc:sldChg chg="modSp">
        <pc:chgData name="ZOE HEMBURY" userId="S::zoe.hembury@england.nhs.uk::245f03a3-e0d0-4fab-8e4b-8e242d48557a" providerId="AD" clId="Web-{F6DF30FA-3014-A6E1-A5E4-FE1EB95D327C}" dt="2023-07-14T13:42:10.252" v="170" actId="20577"/>
        <pc:sldMkLst>
          <pc:docMk/>
          <pc:sldMk cId="3173820804" sldId="264"/>
        </pc:sldMkLst>
      </pc:sldChg>
      <pc:sldChg chg="modSp">
        <pc:chgData name="ZOE HEMBURY" userId="S::zoe.hembury@england.nhs.uk::245f03a3-e0d0-4fab-8e4b-8e242d48557a" providerId="AD" clId="Web-{F6DF30FA-3014-A6E1-A5E4-FE1EB95D327C}" dt="2023-07-14T13:43:37.333" v="174" actId="20577"/>
        <pc:sldMkLst>
          <pc:docMk/>
          <pc:sldMk cId="984974685" sldId="265"/>
        </pc:sldMkLst>
      </pc:sldChg>
      <pc:sldChg chg="addSp delSp modSp">
        <pc:chgData name="ZOE HEMBURY" userId="S::zoe.hembury@england.nhs.uk::245f03a3-e0d0-4fab-8e4b-8e242d48557a" providerId="AD" clId="Web-{F6DF30FA-3014-A6E1-A5E4-FE1EB95D327C}" dt="2023-07-14T13:53:07.289" v="470" actId="1076"/>
        <pc:sldMkLst>
          <pc:docMk/>
          <pc:sldMk cId="3984809875" sldId="266"/>
        </pc:sldMkLst>
      </pc:sldChg>
      <pc:sldChg chg="modSp">
        <pc:chgData name="ZOE HEMBURY" userId="S::zoe.hembury@england.nhs.uk::245f03a3-e0d0-4fab-8e4b-8e242d48557a" providerId="AD" clId="Web-{F6DF30FA-3014-A6E1-A5E4-FE1EB95D327C}" dt="2023-07-14T14:50:45.450" v="476" actId="20577"/>
        <pc:sldMkLst>
          <pc:docMk/>
          <pc:sldMk cId="3149508584" sldId="267"/>
        </pc:sldMkLst>
      </pc:sldChg>
      <pc:sldChg chg="modSp">
        <pc:chgData name="ZOE HEMBURY" userId="S::zoe.hembury@england.nhs.uk::245f03a3-e0d0-4fab-8e4b-8e242d48557a" providerId="AD" clId="Web-{F6DF30FA-3014-A6E1-A5E4-FE1EB95D327C}" dt="2023-07-14T13:38:21.072" v="108" actId="1076"/>
        <pc:sldMkLst>
          <pc:docMk/>
          <pc:sldMk cId="2529752028" sldId="268"/>
        </pc:sldMkLst>
      </pc:sldChg>
      <pc:sldChg chg="modSp">
        <pc:chgData name="ZOE HEMBURY" userId="S::zoe.hembury@england.nhs.uk::245f03a3-e0d0-4fab-8e4b-8e242d48557a" providerId="AD" clId="Web-{F6DF30FA-3014-A6E1-A5E4-FE1EB95D327C}" dt="2023-07-14T13:38:25.151" v="109" actId="1076"/>
        <pc:sldMkLst>
          <pc:docMk/>
          <pc:sldMk cId="1284288718" sldId="269"/>
        </pc:sldMkLst>
      </pc:sldChg>
      <pc:sldChg chg="modSp ord">
        <pc:chgData name="ZOE HEMBURY" userId="S::zoe.hembury@england.nhs.uk::245f03a3-e0d0-4fab-8e4b-8e242d48557a" providerId="AD" clId="Web-{F6DF30FA-3014-A6E1-A5E4-FE1EB95D327C}" dt="2023-07-14T14:52:27.140" v="502" actId="14100"/>
        <pc:sldMkLst>
          <pc:docMk/>
          <pc:sldMk cId="865668897" sldId="270"/>
        </pc:sldMkLst>
      </pc:sldChg>
      <pc:sldChg chg="modSp">
        <pc:chgData name="ZOE HEMBURY" userId="S::zoe.hembury@england.nhs.uk::245f03a3-e0d0-4fab-8e4b-8e242d48557a" providerId="AD" clId="Web-{F6DF30FA-3014-A6E1-A5E4-FE1EB95D327C}" dt="2023-07-14T13:39:01.964" v="115" actId="1076"/>
        <pc:sldMkLst>
          <pc:docMk/>
          <pc:sldMk cId="2124624136" sldId="271"/>
        </pc:sldMkLst>
      </pc:sldChg>
      <pc:sldChg chg="modSp">
        <pc:chgData name="ZOE HEMBURY" userId="S::zoe.hembury@england.nhs.uk::245f03a3-e0d0-4fab-8e4b-8e242d48557a" providerId="AD" clId="Web-{F6DF30FA-3014-A6E1-A5E4-FE1EB95D327C}" dt="2023-07-14T13:38:31.479" v="110" actId="1076"/>
        <pc:sldMkLst>
          <pc:docMk/>
          <pc:sldMk cId="3785959468" sldId="272"/>
        </pc:sldMkLst>
      </pc:sldChg>
      <pc:sldChg chg="addSp delSp modSp add replId">
        <pc:chgData name="ZOE HEMBURY" userId="S::zoe.hembury@england.nhs.uk::245f03a3-e0d0-4fab-8e4b-8e242d48557a" providerId="AD" clId="Web-{F6DF30FA-3014-A6E1-A5E4-FE1EB95D327C}" dt="2023-07-14T15:34:00.562" v="574" actId="20577"/>
        <pc:sldMkLst>
          <pc:docMk/>
          <pc:sldMk cId="4148598984" sldId="273"/>
        </pc:sldMkLst>
      </pc:sldChg>
      <pc:sldChg chg="add del replId">
        <pc:chgData name="ZOE HEMBURY" userId="S::zoe.hembury@england.nhs.uk::245f03a3-e0d0-4fab-8e4b-8e242d48557a" providerId="AD" clId="Web-{F6DF30FA-3014-A6E1-A5E4-FE1EB95D327C}" dt="2023-07-14T14:57:58.241" v="539"/>
        <pc:sldMkLst>
          <pc:docMk/>
          <pc:sldMk cId="296870563" sldId="274"/>
        </pc:sldMkLst>
      </pc:sldChg>
      <pc:sldChg chg="add del replId">
        <pc:chgData name="ZOE HEMBURY" userId="S::zoe.hembury@england.nhs.uk::245f03a3-e0d0-4fab-8e4b-8e242d48557a" providerId="AD" clId="Web-{F6DF30FA-3014-A6E1-A5E4-FE1EB95D327C}" dt="2023-07-14T14:58:03.522" v="541"/>
        <pc:sldMkLst>
          <pc:docMk/>
          <pc:sldMk cId="3070719383" sldId="274"/>
        </pc:sldMkLst>
      </pc:sldChg>
    </pc:docChg>
  </pc:docChgLst>
  <pc:docChgLst>
    <pc:chgData name="HEMBURY, Zoe (NHS ENGLAND)" userId="S::zoe.hembury@nhs.net::5fb777ce-846e-40d4-940f-6439a9ac1b3f" providerId="AD" clId="Web-{F8F404A0-DB67-86CF-F129-C12607DB7771}"/>
    <pc:docChg chg="modSld">
      <pc:chgData name="HEMBURY, Zoe (NHS ENGLAND)" userId="S::zoe.hembury@nhs.net::5fb777ce-846e-40d4-940f-6439a9ac1b3f" providerId="AD" clId="Web-{F8F404A0-DB67-86CF-F129-C12607DB7771}" dt="2025-08-13T14:35:13.431" v="435" actId="20577"/>
      <pc:docMkLst>
        <pc:docMk/>
      </pc:docMkLst>
      <pc:sldChg chg="modSp">
        <pc:chgData name="HEMBURY, Zoe (NHS ENGLAND)" userId="S::zoe.hembury@nhs.net::5fb777ce-846e-40d4-940f-6439a9ac1b3f" providerId="AD" clId="Web-{F8F404A0-DB67-86CF-F129-C12607DB7771}" dt="2025-08-13T13:59:41.788" v="0" actId="20577"/>
        <pc:sldMkLst>
          <pc:docMk/>
          <pc:sldMk cId="4204194662" sldId="256"/>
        </pc:sldMkLst>
        <pc:spChg chg="mod">
          <ac:chgData name="HEMBURY, Zoe (NHS ENGLAND)" userId="S::zoe.hembury@nhs.net::5fb777ce-846e-40d4-940f-6439a9ac1b3f" providerId="AD" clId="Web-{F8F404A0-DB67-86CF-F129-C12607DB7771}" dt="2025-08-13T13:59:41.788" v="0" actId="20577"/>
          <ac:spMkLst>
            <pc:docMk/>
            <pc:sldMk cId="4204194662" sldId="256"/>
            <ac:spMk id="2" creationId="{808A7088-92C9-416A-97D1-EAC634068837}"/>
          </ac:spMkLst>
        </pc:spChg>
      </pc:sldChg>
      <pc:sldChg chg="modSp">
        <pc:chgData name="HEMBURY, Zoe (NHS ENGLAND)" userId="S::zoe.hembury@nhs.net::5fb777ce-846e-40d4-940f-6439a9ac1b3f" providerId="AD" clId="Web-{F8F404A0-DB67-86CF-F129-C12607DB7771}" dt="2025-08-13T14:01:22.901" v="20" actId="20577"/>
        <pc:sldMkLst>
          <pc:docMk/>
          <pc:sldMk cId="3748575846" sldId="258"/>
        </pc:sldMkLst>
        <pc:spChg chg="mod">
          <ac:chgData name="HEMBURY, Zoe (NHS ENGLAND)" userId="S::zoe.hembury@nhs.net::5fb777ce-846e-40d4-940f-6439a9ac1b3f" providerId="AD" clId="Web-{F8F404A0-DB67-86CF-F129-C12607DB7771}" dt="2025-08-13T14:01:17.542" v="18" actId="20577"/>
          <ac:spMkLst>
            <pc:docMk/>
            <pc:sldMk cId="3748575846" sldId="258"/>
            <ac:spMk id="3" creationId="{C73025C5-D35C-4EB6-B6BB-F41E434DE909}"/>
          </ac:spMkLst>
        </pc:spChg>
        <pc:spChg chg="mod">
          <ac:chgData name="HEMBURY, Zoe (NHS ENGLAND)" userId="S::zoe.hembury@nhs.net::5fb777ce-846e-40d4-940f-6439a9ac1b3f" providerId="AD" clId="Web-{F8F404A0-DB67-86CF-F129-C12607DB7771}" dt="2025-08-13T14:01:22.901" v="20" actId="20577"/>
          <ac:spMkLst>
            <pc:docMk/>
            <pc:sldMk cId="3748575846" sldId="258"/>
            <ac:spMk id="5" creationId="{53A47017-9CF7-49E3-A1B8-AF19CB3CA9F4}"/>
          </ac:spMkLst>
        </pc:spChg>
      </pc:sldChg>
      <pc:sldChg chg="addSp delSp modSp">
        <pc:chgData name="HEMBURY, Zoe (NHS ENGLAND)" userId="S::zoe.hembury@nhs.net::5fb777ce-846e-40d4-940f-6439a9ac1b3f" providerId="AD" clId="Web-{F8F404A0-DB67-86CF-F129-C12607DB7771}" dt="2025-08-13T14:04:27.376" v="59" actId="1076"/>
        <pc:sldMkLst>
          <pc:docMk/>
          <pc:sldMk cId="975585894" sldId="260"/>
        </pc:sldMkLst>
        <pc:spChg chg="mod">
          <ac:chgData name="HEMBURY, Zoe (NHS ENGLAND)" userId="S::zoe.hembury@nhs.net::5fb777ce-846e-40d4-940f-6439a9ac1b3f" providerId="AD" clId="Web-{F8F404A0-DB67-86CF-F129-C12607DB7771}" dt="2025-08-13T14:03:56.125" v="55" actId="20577"/>
          <ac:spMkLst>
            <pc:docMk/>
            <pc:sldMk cId="975585894" sldId="260"/>
            <ac:spMk id="3" creationId="{39F0C71E-6395-43D2-B0D0-368C9850A192}"/>
          </ac:spMkLst>
        </pc:spChg>
        <pc:spChg chg="mod">
          <ac:chgData name="HEMBURY, Zoe (NHS ENGLAND)" userId="S::zoe.hembury@nhs.net::5fb777ce-846e-40d4-940f-6439a9ac1b3f" providerId="AD" clId="Web-{F8F404A0-DB67-86CF-F129-C12607DB7771}" dt="2025-08-13T14:04:10" v="56" actId="1076"/>
          <ac:spMkLst>
            <pc:docMk/>
            <pc:sldMk cId="975585894" sldId="260"/>
            <ac:spMk id="6" creationId="{67995194-14D6-4855-AD7D-CA0EA8F07B78}"/>
          </ac:spMkLst>
        </pc:spChg>
        <pc:spChg chg="add mod">
          <ac:chgData name="HEMBURY, Zoe (NHS ENGLAND)" userId="S::zoe.hembury@nhs.net::5fb777ce-846e-40d4-940f-6439a9ac1b3f" providerId="AD" clId="Web-{F8F404A0-DB67-86CF-F129-C12607DB7771}" dt="2025-08-13T14:01:30.636" v="22"/>
          <ac:spMkLst>
            <pc:docMk/>
            <pc:sldMk cId="975585894" sldId="260"/>
            <ac:spMk id="8" creationId="{1214C8A1-B868-4BF3-C790-560B5284D272}"/>
          </ac:spMkLst>
        </pc:spChg>
        <pc:picChg chg="mod">
          <ac:chgData name="HEMBURY, Zoe (NHS ENGLAND)" userId="S::zoe.hembury@nhs.net::5fb777ce-846e-40d4-940f-6439a9ac1b3f" providerId="AD" clId="Web-{F8F404A0-DB67-86CF-F129-C12607DB7771}" dt="2025-08-13T14:04:27.376" v="59" actId="1076"/>
          <ac:picMkLst>
            <pc:docMk/>
            <pc:sldMk cId="975585894" sldId="260"/>
            <ac:picMk id="5" creationId="{E731F20C-B0CF-48D1-BBA6-E4934546E049}"/>
          </ac:picMkLst>
        </pc:picChg>
      </pc:sldChg>
      <pc:sldChg chg="addSp delSp modSp">
        <pc:chgData name="HEMBURY, Zoe (NHS ENGLAND)" userId="S::zoe.hembury@nhs.net::5fb777ce-846e-40d4-940f-6439a9ac1b3f" providerId="AD" clId="Web-{F8F404A0-DB67-86CF-F129-C12607DB7771}" dt="2025-08-13T14:01:43.465" v="28"/>
        <pc:sldMkLst>
          <pc:docMk/>
          <pc:sldMk cId="742797650" sldId="261"/>
        </pc:sldMkLst>
        <pc:spChg chg="add mod">
          <ac:chgData name="HEMBURY, Zoe (NHS ENGLAND)" userId="S::zoe.hembury@nhs.net::5fb777ce-846e-40d4-940f-6439a9ac1b3f" providerId="AD" clId="Web-{F8F404A0-DB67-86CF-F129-C12607DB7771}" dt="2025-08-13T14:01:43.465" v="28"/>
          <ac:spMkLst>
            <pc:docMk/>
            <pc:sldMk cId="742797650" sldId="261"/>
            <ac:spMk id="6" creationId="{F02CE937-11EC-E61A-D011-BDB337AE7006}"/>
          </ac:spMkLst>
        </pc:spChg>
      </pc:sldChg>
      <pc:sldChg chg="addSp delSp modSp">
        <pc:chgData name="HEMBURY, Zoe (NHS ENGLAND)" userId="S::zoe.hembury@nhs.net::5fb777ce-846e-40d4-940f-6439a9ac1b3f" providerId="AD" clId="Web-{F8F404A0-DB67-86CF-F129-C12607DB7771}" dt="2025-08-13T14:09:25.446" v="129" actId="14100"/>
        <pc:sldMkLst>
          <pc:docMk/>
          <pc:sldMk cId="3503028563" sldId="262"/>
        </pc:sldMkLst>
        <pc:spChg chg="mod">
          <ac:chgData name="HEMBURY, Zoe (NHS ENGLAND)" userId="S::zoe.hembury@nhs.net::5fb777ce-846e-40d4-940f-6439a9ac1b3f" providerId="AD" clId="Web-{F8F404A0-DB67-86CF-F129-C12607DB7771}" dt="2025-08-13T14:09:25.446" v="129" actId="14100"/>
          <ac:spMkLst>
            <pc:docMk/>
            <pc:sldMk cId="3503028563" sldId="262"/>
            <ac:spMk id="5" creationId="{D99B3208-A800-4DCD-B27C-5D788BB97F19}"/>
          </ac:spMkLst>
        </pc:spChg>
        <pc:spChg chg="add mod">
          <ac:chgData name="HEMBURY, Zoe (NHS ENGLAND)" userId="S::zoe.hembury@nhs.net::5fb777ce-846e-40d4-940f-6439a9ac1b3f" providerId="AD" clId="Web-{F8F404A0-DB67-86CF-F129-C12607DB7771}" dt="2025-08-13T14:01:39.058" v="26"/>
          <ac:spMkLst>
            <pc:docMk/>
            <pc:sldMk cId="3503028563" sldId="262"/>
            <ac:spMk id="7" creationId="{957C328C-DF27-E098-AA79-E3C0676CC408}"/>
          </ac:spMkLst>
        </pc:spChg>
        <pc:graphicFrameChg chg="mod modGraphic">
          <ac:chgData name="HEMBURY, Zoe (NHS ENGLAND)" userId="S::zoe.hembury@nhs.net::5fb777ce-846e-40d4-940f-6439a9ac1b3f" providerId="AD" clId="Web-{F8F404A0-DB67-86CF-F129-C12607DB7771}" dt="2025-08-13T14:08:59.070" v="124"/>
          <ac:graphicFrameMkLst>
            <pc:docMk/>
            <pc:sldMk cId="3503028563" sldId="262"/>
            <ac:graphicFrameMk id="6" creationId="{BE99C812-7070-4259-8CE3-30B67CA0E242}"/>
          </ac:graphicFrameMkLst>
        </pc:graphicFrameChg>
      </pc:sldChg>
      <pc:sldChg chg="addSp delSp modSp">
        <pc:chgData name="HEMBURY, Zoe (NHS ENGLAND)" userId="S::zoe.hembury@nhs.net::5fb777ce-846e-40d4-940f-6439a9ac1b3f" providerId="AD" clId="Web-{F8F404A0-DB67-86CF-F129-C12607DB7771}" dt="2025-08-13T14:01:48.715" v="30"/>
        <pc:sldMkLst>
          <pc:docMk/>
          <pc:sldMk cId="3173820804" sldId="264"/>
        </pc:sldMkLst>
        <pc:spChg chg="add mod">
          <ac:chgData name="HEMBURY, Zoe (NHS ENGLAND)" userId="S::zoe.hembury@nhs.net::5fb777ce-846e-40d4-940f-6439a9ac1b3f" providerId="AD" clId="Web-{F8F404A0-DB67-86CF-F129-C12607DB7771}" dt="2025-08-13T14:01:48.715" v="30"/>
          <ac:spMkLst>
            <pc:docMk/>
            <pc:sldMk cId="3173820804" sldId="264"/>
            <ac:spMk id="6" creationId="{9BADF07F-DC70-8104-93D0-55CAA0349489}"/>
          </ac:spMkLst>
        </pc:spChg>
      </pc:sldChg>
      <pc:sldChg chg="addSp delSp modSp">
        <pc:chgData name="HEMBURY, Zoe (NHS ENGLAND)" userId="S::zoe.hembury@nhs.net::5fb777ce-846e-40d4-940f-6439a9ac1b3f" providerId="AD" clId="Web-{F8F404A0-DB67-86CF-F129-C12607DB7771}" dt="2025-08-13T14:10:36.588" v="136" actId="20577"/>
        <pc:sldMkLst>
          <pc:docMk/>
          <pc:sldMk cId="984974685" sldId="265"/>
        </pc:sldMkLst>
        <pc:spChg chg="mod">
          <ac:chgData name="HEMBURY, Zoe (NHS ENGLAND)" userId="S::zoe.hembury@nhs.net::5fb777ce-846e-40d4-940f-6439a9ac1b3f" providerId="AD" clId="Web-{F8F404A0-DB67-86CF-F129-C12607DB7771}" dt="2025-08-13T14:10:36.588" v="136" actId="20577"/>
          <ac:spMkLst>
            <pc:docMk/>
            <pc:sldMk cId="984974685" sldId="265"/>
            <ac:spMk id="3" creationId="{E5A922DE-39AD-4069-96F8-A9503473C5FE}"/>
          </ac:spMkLst>
        </pc:spChg>
        <pc:spChg chg="add mod">
          <ac:chgData name="HEMBURY, Zoe (NHS ENGLAND)" userId="S::zoe.hembury@nhs.net::5fb777ce-846e-40d4-940f-6439a9ac1b3f" providerId="AD" clId="Web-{F8F404A0-DB67-86CF-F129-C12607DB7771}" dt="2025-08-13T14:01:54.684" v="32"/>
          <ac:spMkLst>
            <pc:docMk/>
            <pc:sldMk cId="984974685" sldId="265"/>
            <ac:spMk id="6" creationId="{4A9E8AB9-D642-AE9F-1C4E-3AF4FC2E3C86}"/>
          </ac:spMkLst>
        </pc:spChg>
      </pc:sldChg>
      <pc:sldChg chg="addSp delSp modSp">
        <pc:chgData name="HEMBURY, Zoe (NHS ENGLAND)" userId="S::zoe.hembury@nhs.net::5fb777ce-846e-40d4-940f-6439a9ac1b3f" providerId="AD" clId="Web-{F8F404A0-DB67-86CF-F129-C12607DB7771}" dt="2025-08-13T14:33:51.069" v="420"/>
        <pc:sldMkLst>
          <pc:docMk/>
          <pc:sldMk cId="3984809875" sldId="266"/>
        </pc:sldMkLst>
        <pc:spChg chg="add mod">
          <ac:chgData name="HEMBURY, Zoe (NHS ENGLAND)" userId="S::zoe.hembury@nhs.net::5fb777ce-846e-40d4-940f-6439a9ac1b3f" providerId="AD" clId="Web-{F8F404A0-DB67-86CF-F129-C12607DB7771}" dt="2025-08-13T14:02:03.825" v="34"/>
          <ac:spMkLst>
            <pc:docMk/>
            <pc:sldMk cId="3984809875" sldId="266"/>
            <ac:spMk id="6" creationId="{D244C394-088D-7AD2-35D4-5EC841A38A21}"/>
          </ac:spMkLst>
        </pc:spChg>
        <pc:spChg chg="mod">
          <ac:chgData name="HEMBURY, Zoe (NHS ENGLAND)" userId="S::zoe.hembury@nhs.net::5fb777ce-846e-40d4-940f-6439a9ac1b3f" providerId="AD" clId="Web-{F8F404A0-DB67-86CF-F129-C12607DB7771}" dt="2025-08-13T14:31:06.500" v="418" actId="1076"/>
          <ac:spMkLst>
            <pc:docMk/>
            <pc:sldMk cId="3984809875" sldId="266"/>
            <ac:spMk id="7" creationId="{94A47AA6-EED3-4026-B324-060FACB605E1}"/>
          </ac:spMkLst>
        </pc:spChg>
        <pc:spChg chg="add mod">
          <ac:chgData name="HEMBURY, Zoe (NHS ENGLAND)" userId="S::zoe.hembury@nhs.net::5fb777ce-846e-40d4-940f-6439a9ac1b3f" providerId="AD" clId="Web-{F8F404A0-DB67-86CF-F129-C12607DB7771}" dt="2025-08-13T14:30:51.593" v="416" actId="1076"/>
          <ac:spMkLst>
            <pc:docMk/>
            <pc:sldMk cId="3984809875" sldId="266"/>
            <ac:spMk id="9" creationId="{7160523A-F6CD-EEA8-1CDA-EA9DC9003F27}"/>
          </ac:spMkLst>
        </pc:spChg>
        <pc:graphicFrameChg chg="mod modGraphic">
          <ac:chgData name="HEMBURY, Zoe (NHS ENGLAND)" userId="S::zoe.hembury@nhs.net::5fb777ce-846e-40d4-940f-6439a9ac1b3f" providerId="AD" clId="Web-{F8F404A0-DB67-86CF-F129-C12607DB7771}" dt="2025-08-13T14:31:14.500" v="419" actId="1076"/>
          <ac:graphicFrameMkLst>
            <pc:docMk/>
            <pc:sldMk cId="3984809875" sldId="266"/>
            <ac:graphicFrameMk id="3" creationId="{5E605DDB-A6AD-6F23-8571-4AE0A5A29B78}"/>
          </ac:graphicFrameMkLst>
        </pc:graphicFrameChg>
      </pc:sldChg>
      <pc:sldChg chg="addSp delSp modSp">
        <pc:chgData name="HEMBURY, Zoe (NHS ENGLAND)" userId="S::zoe.hembury@nhs.net::5fb777ce-846e-40d4-940f-6439a9ac1b3f" providerId="AD" clId="Web-{F8F404A0-DB67-86CF-F129-C12607DB7771}" dt="2025-08-13T14:35:13.431" v="435" actId="20577"/>
        <pc:sldMkLst>
          <pc:docMk/>
          <pc:sldMk cId="3149508584" sldId="267"/>
        </pc:sldMkLst>
        <pc:spChg chg="mod">
          <ac:chgData name="HEMBURY, Zoe (NHS ENGLAND)" userId="S::zoe.hembury@nhs.net::5fb777ce-846e-40d4-940f-6439a9ac1b3f" providerId="AD" clId="Web-{F8F404A0-DB67-86CF-F129-C12607DB7771}" dt="2025-08-13T14:35:13.431" v="435" actId="20577"/>
          <ac:spMkLst>
            <pc:docMk/>
            <pc:sldMk cId="3149508584" sldId="267"/>
            <ac:spMk id="3" creationId="{4EA7D043-1FBB-4C38-8010-CCA207DB83A6}"/>
          </ac:spMkLst>
        </pc:spChg>
        <pc:spChg chg="add mod">
          <ac:chgData name="HEMBURY, Zoe (NHS ENGLAND)" userId="S::zoe.hembury@nhs.net::5fb777ce-846e-40d4-940f-6439a9ac1b3f" providerId="AD" clId="Web-{F8F404A0-DB67-86CF-F129-C12607DB7771}" dt="2025-08-13T14:02:07.653" v="36"/>
          <ac:spMkLst>
            <pc:docMk/>
            <pc:sldMk cId="3149508584" sldId="267"/>
            <ac:spMk id="7" creationId="{2200542B-FB1B-F110-430A-4C0AF0A709E6}"/>
          </ac:spMkLst>
        </pc:spChg>
      </pc:sldChg>
      <pc:sldChg chg="addSp delSp modSp">
        <pc:chgData name="HEMBURY, Zoe (NHS ENGLAND)" userId="S::zoe.hembury@nhs.net::5fb777ce-846e-40d4-940f-6439a9ac1b3f" providerId="AD" clId="Web-{F8F404A0-DB67-86CF-F129-C12607DB7771}" dt="2025-08-13T14:02:16.153" v="40"/>
        <pc:sldMkLst>
          <pc:docMk/>
          <pc:sldMk cId="2529752028" sldId="268"/>
        </pc:sldMkLst>
        <pc:spChg chg="add mod">
          <ac:chgData name="HEMBURY, Zoe (NHS ENGLAND)" userId="S::zoe.hembury@nhs.net::5fb777ce-846e-40d4-940f-6439a9ac1b3f" providerId="AD" clId="Web-{F8F404A0-DB67-86CF-F129-C12607DB7771}" dt="2025-08-13T14:02:16.153" v="40"/>
          <ac:spMkLst>
            <pc:docMk/>
            <pc:sldMk cId="2529752028" sldId="268"/>
            <ac:spMk id="6" creationId="{9CB1FDED-D59D-6B16-7062-668FB7534E68}"/>
          </ac:spMkLst>
        </pc:spChg>
      </pc:sldChg>
      <pc:sldChg chg="addSp delSp modSp">
        <pc:chgData name="HEMBURY, Zoe (NHS ENGLAND)" userId="S::zoe.hembury@nhs.net::5fb777ce-846e-40d4-940f-6439a9ac1b3f" providerId="AD" clId="Web-{F8F404A0-DB67-86CF-F129-C12607DB7771}" dt="2025-08-13T14:02:11.247" v="38"/>
        <pc:sldMkLst>
          <pc:docMk/>
          <pc:sldMk cId="1284288718" sldId="269"/>
        </pc:sldMkLst>
        <pc:spChg chg="add mod">
          <ac:chgData name="HEMBURY, Zoe (NHS ENGLAND)" userId="S::zoe.hembury@nhs.net::5fb777ce-846e-40d4-940f-6439a9ac1b3f" providerId="AD" clId="Web-{F8F404A0-DB67-86CF-F129-C12607DB7771}" dt="2025-08-13T14:02:11.247" v="38"/>
          <ac:spMkLst>
            <pc:docMk/>
            <pc:sldMk cId="1284288718" sldId="269"/>
            <ac:spMk id="8" creationId="{61C1E5DD-AB95-2564-6889-929AEC7FDF4C}"/>
          </ac:spMkLst>
        </pc:spChg>
      </pc:sldChg>
      <pc:sldChg chg="addSp delSp modSp">
        <pc:chgData name="HEMBURY, Zoe (NHS ENGLAND)" userId="S::zoe.hembury@nhs.net::5fb777ce-846e-40d4-940f-6439a9ac1b3f" providerId="AD" clId="Web-{F8F404A0-DB67-86CF-F129-C12607DB7771}" dt="2025-08-13T14:02:28.138" v="46"/>
        <pc:sldMkLst>
          <pc:docMk/>
          <pc:sldMk cId="865668897" sldId="270"/>
        </pc:sldMkLst>
        <pc:spChg chg="add mod">
          <ac:chgData name="HEMBURY, Zoe (NHS ENGLAND)" userId="S::zoe.hembury@nhs.net::5fb777ce-846e-40d4-940f-6439a9ac1b3f" providerId="AD" clId="Web-{F8F404A0-DB67-86CF-F129-C12607DB7771}" dt="2025-08-13T14:02:28.138" v="46"/>
          <ac:spMkLst>
            <pc:docMk/>
            <pc:sldMk cId="865668897" sldId="270"/>
            <ac:spMk id="6" creationId="{C0D7054F-0A42-C1FD-73A8-AC1A814B5D7F}"/>
          </ac:spMkLst>
        </pc:spChg>
      </pc:sldChg>
      <pc:sldChg chg="addSp delSp modSp">
        <pc:chgData name="HEMBURY, Zoe (NHS ENGLAND)" userId="S::zoe.hembury@nhs.net::5fb777ce-846e-40d4-940f-6439a9ac1b3f" providerId="AD" clId="Web-{F8F404A0-DB67-86CF-F129-C12607DB7771}" dt="2025-08-13T14:02:31.075" v="48"/>
        <pc:sldMkLst>
          <pc:docMk/>
          <pc:sldMk cId="2124624136" sldId="271"/>
        </pc:sldMkLst>
        <pc:spChg chg="add mod">
          <ac:chgData name="HEMBURY, Zoe (NHS ENGLAND)" userId="S::zoe.hembury@nhs.net::5fb777ce-846e-40d4-940f-6439a9ac1b3f" providerId="AD" clId="Web-{F8F404A0-DB67-86CF-F129-C12607DB7771}" dt="2025-08-13T14:02:31.075" v="48"/>
          <ac:spMkLst>
            <pc:docMk/>
            <pc:sldMk cId="2124624136" sldId="271"/>
            <ac:spMk id="7" creationId="{47803252-C923-626E-BE39-5B470DAE597E}"/>
          </ac:spMkLst>
        </pc:spChg>
      </pc:sldChg>
      <pc:sldChg chg="addSp delSp modSp">
        <pc:chgData name="HEMBURY, Zoe (NHS ENGLAND)" userId="S::zoe.hembury@nhs.net::5fb777ce-846e-40d4-940f-6439a9ac1b3f" providerId="AD" clId="Web-{F8F404A0-DB67-86CF-F129-C12607DB7771}" dt="2025-08-13T14:02:23.997" v="44"/>
        <pc:sldMkLst>
          <pc:docMk/>
          <pc:sldMk cId="3785959468" sldId="272"/>
        </pc:sldMkLst>
        <pc:spChg chg="add mod">
          <ac:chgData name="HEMBURY, Zoe (NHS ENGLAND)" userId="S::zoe.hembury@nhs.net::5fb777ce-846e-40d4-940f-6439a9ac1b3f" providerId="AD" clId="Web-{F8F404A0-DB67-86CF-F129-C12607DB7771}" dt="2025-08-13T14:02:23.997" v="44"/>
          <ac:spMkLst>
            <pc:docMk/>
            <pc:sldMk cId="3785959468" sldId="272"/>
            <ac:spMk id="6" creationId="{EB8783A5-6BB3-7BFC-6C88-8003961754C3}"/>
          </ac:spMkLst>
        </pc:spChg>
      </pc:sldChg>
      <pc:sldChg chg="addSp delSp modSp">
        <pc:chgData name="HEMBURY, Zoe (NHS ENGLAND)" userId="S::zoe.hembury@nhs.net::5fb777ce-846e-40d4-940f-6439a9ac1b3f" providerId="AD" clId="Web-{F8F404A0-DB67-86CF-F129-C12607DB7771}" dt="2025-08-13T14:02:20.403" v="42"/>
        <pc:sldMkLst>
          <pc:docMk/>
          <pc:sldMk cId="4148598984" sldId="273"/>
        </pc:sldMkLst>
        <pc:spChg chg="add mod">
          <ac:chgData name="HEMBURY, Zoe (NHS ENGLAND)" userId="S::zoe.hembury@nhs.net::5fb777ce-846e-40d4-940f-6439a9ac1b3f" providerId="AD" clId="Web-{F8F404A0-DB67-86CF-F129-C12607DB7771}" dt="2025-08-13T14:02:20.403" v="42"/>
          <ac:spMkLst>
            <pc:docMk/>
            <pc:sldMk cId="4148598984" sldId="273"/>
            <ac:spMk id="8" creationId="{E9248C38-D04E-7385-6E69-A96FAE764350}"/>
          </ac:spMkLst>
        </pc:spChg>
      </pc:sldChg>
      <pc:sldChg chg="addSp delSp modSp">
        <pc:chgData name="HEMBURY, Zoe (NHS ENGLAND)" userId="S::zoe.hembury@nhs.net::5fb777ce-846e-40d4-940f-6439a9ac1b3f" providerId="AD" clId="Web-{F8F404A0-DB67-86CF-F129-C12607DB7771}" dt="2025-08-13T14:07:56.819" v="92" actId="1076"/>
        <pc:sldMkLst>
          <pc:docMk/>
          <pc:sldMk cId="579905964" sldId="274"/>
        </pc:sldMkLst>
        <pc:spChg chg="add mod">
          <ac:chgData name="HEMBURY, Zoe (NHS ENGLAND)" userId="S::zoe.hembury@nhs.net::5fb777ce-846e-40d4-940f-6439a9ac1b3f" providerId="AD" clId="Web-{F8F404A0-DB67-86CF-F129-C12607DB7771}" dt="2025-08-13T14:01:34.652" v="24"/>
          <ac:spMkLst>
            <pc:docMk/>
            <pc:sldMk cId="579905964" sldId="274"/>
            <ac:spMk id="5" creationId="{A30258E2-8B44-D8C5-0775-CA8426809414}"/>
          </ac:spMkLst>
        </pc:spChg>
        <pc:graphicFrameChg chg="mod modGraphic">
          <ac:chgData name="HEMBURY, Zoe (NHS ENGLAND)" userId="S::zoe.hembury@nhs.net::5fb777ce-846e-40d4-940f-6439a9ac1b3f" providerId="AD" clId="Web-{F8F404A0-DB67-86CF-F129-C12607DB7771}" dt="2025-08-13T14:07:56.819" v="92" actId="1076"/>
          <ac:graphicFrameMkLst>
            <pc:docMk/>
            <pc:sldMk cId="579905964" sldId="274"/>
            <ac:graphicFrameMk id="6" creationId="{BE99C812-7070-4259-8CE3-30B67CA0E242}"/>
          </ac:graphicFrameMkLst>
        </pc:graphicFrameChg>
      </pc:sldChg>
    </pc:docChg>
  </pc:docChgLst>
  <pc:docChgLst>
    <pc:chgData name="HEMBURY, Zoe (NHS ENGLAND)" userId="5fb777ce-846e-40d4-940f-6439a9ac1b3f" providerId="ADAL" clId="{3F8DD71B-FFCD-4C50-AA83-F0828539DAF2}"/>
    <pc:docChg chg="custSel modSld">
      <pc:chgData name="HEMBURY, Zoe (NHS ENGLAND)" userId="5fb777ce-846e-40d4-940f-6439a9ac1b3f" providerId="ADAL" clId="{3F8DD71B-FFCD-4C50-AA83-F0828539DAF2}" dt="2025-08-21T08:18:02.170" v="365" actId="1076"/>
      <pc:docMkLst>
        <pc:docMk/>
      </pc:docMkLst>
      <pc:sldChg chg="modSp mod">
        <pc:chgData name="HEMBURY, Zoe (NHS ENGLAND)" userId="5fb777ce-846e-40d4-940f-6439a9ac1b3f" providerId="ADAL" clId="{3F8DD71B-FFCD-4C50-AA83-F0828539DAF2}" dt="2025-08-21T07:21:36.621" v="0" actId="6549"/>
        <pc:sldMkLst>
          <pc:docMk/>
          <pc:sldMk cId="3984809875" sldId="266"/>
        </pc:sldMkLst>
        <pc:graphicFrameChg chg="modGraphic">
          <ac:chgData name="HEMBURY, Zoe (NHS ENGLAND)" userId="5fb777ce-846e-40d4-940f-6439a9ac1b3f" providerId="ADAL" clId="{3F8DD71B-FFCD-4C50-AA83-F0828539DAF2}" dt="2025-08-21T07:21:36.621" v="0" actId="6549"/>
          <ac:graphicFrameMkLst>
            <pc:docMk/>
            <pc:sldMk cId="3984809875" sldId="266"/>
            <ac:graphicFrameMk id="3" creationId="{5E605DDB-A6AD-6F23-8571-4AE0A5A29B78}"/>
          </ac:graphicFrameMkLst>
        </pc:graphicFrameChg>
      </pc:sldChg>
      <pc:sldChg chg="modSp mod">
        <pc:chgData name="HEMBURY, Zoe (NHS ENGLAND)" userId="5fb777ce-846e-40d4-940f-6439a9ac1b3f" providerId="ADAL" clId="{3F8DD71B-FFCD-4C50-AA83-F0828539DAF2}" dt="2025-08-21T07:41:34.173" v="248" actId="113"/>
        <pc:sldMkLst>
          <pc:docMk/>
          <pc:sldMk cId="2529752028" sldId="268"/>
        </pc:sldMkLst>
        <pc:spChg chg="mod">
          <ac:chgData name="HEMBURY, Zoe (NHS ENGLAND)" userId="5fb777ce-846e-40d4-940f-6439a9ac1b3f" providerId="ADAL" clId="{3F8DD71B-FFCD-4C50-AA83-F0828539DAF2}" dt="2025-08-21T07:28:22.252" v="150" actId="20577"/>
          <ac:spMkLst>
            <pc:docMk/>
            <pc:sldMk cId="2529752028" sldId="268"/>
            <ac:spMk id="2" creationId="{F1371C03-BF75-4612-B8D8-60A49134AF98}"/>
          </ac:spMkLst>
        </pc:spChg>
        <pc:spChg chg="mod">
          <ac:chgData name="HEMBURY, Zoe (NHS ENGLAND)" userId="5fb777ce-846e-40d4-940f-6439a9ac1b3f" providerId="ADAL" clId="{3F8DD71B-FFCD-4C50-AA83-F0828539DAF2}" dt="2025-08-21T07:41:34.173" v="248" actId="113"/>
          <ac:spMkLst>
            <pc:docMk/>
            <pc:sldMk cId="2529752028" sldId="268"/>
            <ac:spMk id="3" creationId="{FB016755-72E4-47FD-931B-22ADD8911F79}"/>
          </ac:spMkLst>
        </pc:spChg>
      </pc:sldChg>
      <pc:sldChg chg="modSp mod">
        <pc:chgData name="HEMBURY, Zoe (NHS ENGLAND)" userId="5fb777ce-846e-40d4-940f-6439a9ac1b3f" providerId="ADAL" clId="{3F8DD71B-FFCD-4C50-AA83-F0828539DAF2}" dt="2025-08-21T07:28:03.213" v="143" actId="20577"/>
        <pc:sldMkLst>
          <pc:docMk/>
          <pc:sldMk cId="1284288718" sldId="269"/>
        </pc:sldMkLst>
        <pc:spChg chg="mod">
          <ac:chgData name="HEMBURY, Zoe (NHS ENGLAND)" userId="5fb777ce-846e-40d4-940f-6439a9ac1b3f" providerId="ADAL" clId="{3F8DD71B-FFCD-4C50-AA83-F0828539DAF2}" dt="2025-08-21T07:27:52.484" v="142" actId="6549"/>
          <ac:spMkLst>
            <pc:docMk/>
            <pc:sldMk cId="1284288718" sldId="269"/>
            <ac:spMk id="3" creationId="{5BE88DF6-4AA9-4426-9E9F-E488D4D0B7E8}"/>
          </ac:spMkLst>
        </pc:spChg>
        <pc:spChg chg="mod">
          <ac:chgData name="HEMBURY, Zoe (NHS ENGLAND)" userId="5fb777ce-846e-40d4-940f-6439a9ac1b3f" providerId="ADAL" clId="{3F8DD71B-FFCD-4C50-AA83-F0828539DAF2}" dt="2025-08-21T07:28:03.213" v="143" actId="20577"/>
          <ac:spMkLst>
            <pc:docMk/>
            <pc:sldMk cId="1284288718" sldId="269"/>
            <ac:spMk id="6" creationId="{FD6281FC-B18C-4F47-B0F1-1C46A2C6AB1E}"/>
          </ac:spMkLst>
        </pc:spChg>
      </pc:sldChg>
      <pc:sldChg chg="addSp delSp modSp mod">
        <pc:chgData name="HEMBURY, Zoe (NHS ENGLAND)" userId="5fb777ce-846e-40d4-940f-6439a9ac1b3f" providerId="ADAL" clId="{3F8DD71B-FFCD-4C50-AA83-F0828539DAF2}" dt="2025-08-21T07:59:09.846" v="354" actId="20577"/>
        <pc:sldMkLst>
          <pc:docMk/>
          <pc:sldMk cId="2124624136" sldId="271"/>
        </pc:sldMkLst>
        <pc:spChg chg="mod">
          <ac:chgData name="HEMBURY, Zoe (NHS ENGLAND)" userId="5fb777ce-846e-40d4-940f-6439a9ac1b3f" providerId="ADAL" clId="{3F8DD71B-FFCD-4C50-AA83-F0828539DAF2}" dt="2025-08-21T07:59:09.846" v="354" actId="20577"/>
          <ac:spMkLst>
            <pc:docMk/>
            <pc:sldMk cId="2124624136" sldId="271"/>
            <ac:spMk id="3" creationId="{91F6C750-6930-4C10-BCFE-3CF9FFA37086}"/>
          </ac:spMkLst>
        </pc:spChg>
        <pc:picChg chg="add del">
          <ac:chgData name="HEMBURY, Zoe (NHS ENGLAND)" userId="5fb777ce-846e-40d4-940f-6439a9ac1b3f" providerId="ADAL" clId="{3F8DD71B-FFCD-4C50-AA83-F0828539DAF2}" dt="2025-08-21T07:57:51.846" v="344" actId="478"/>
          <ac:picMkLst>
            <pc:docMk/>
            <pc:sldMk cId="2124624136" sldId="271"/>
            <ac:picMk id="1026" creationId="{F4A0355F-D95B-253F-3D59-5900C078DA80}"/>
          </ac:picMkLst>
        </pc:picChg>
        <pc:picChg chg="add del">
          <ac:chgData name="HEMBURY, Zoe (NHS ENGLAND)" userId="5fb777ce-846e-40d4-940f-6439a9ac1b3f" providerId="ADAL" clId="{3F8DD71B-FFCD-4C50-AA83-F0828539DAF2}" dt="2025-08-21T07:57:51.084" v="343" actId="478"/>
          <ac:picMkLst>
            <pc:docMk/>
            <pc:sldMk cId="2124624136" sldId="271"/>
            <ac:picMk id="1027" creationId="{E9D4E462-2C47-DB75-E7E4-3A3ECAF9BC56}"/>
          </ac:picMkLst>
        </pc:picChg>
      </pc:sldChg>
      <pc:sldChg chg="modSp mod">
        <pc:chgData name="HEMBURY, Zoe (NHS ENGLAND)" userId="5fb777ce-846e-40d4-940f-6439a9ac1b3f" providerId="ADAL" clId="{3F8DD71B-FFCD-4C50-AA83-F0828539DAF2}" dt="2025-08-21T08:18:02.170" v="365" actId="1076"/>
        <pc:sldMkLst>
          <pc:docMk/>
          <pc:sldMk cId="4148598984" sldId="273"/>
        </pc:sldMkLst>
        <pc:spChg chg="mod">
          <ac:chgData name="HEMBURY, Zoe (NHS ENGLAND)" userId="5fb777ce-846e-40d4-940f-6439a9ac1b3f" providerId="ADAL" clId="{3F8DD71B-FFCD-4C50-AA83-F0828539DAF2}" dt="2025-08-21T08:17:44.860" v="363" actId="20577"/>
          <ac:spMkLst>
            <pc:docMk/>
            <pc:sldMk cId="4148598984" sldId="273"/>
            <ac:spMk id="2" creationId="{E2E80A5A-EEAA-4573-B5D3-877B8B2209CD}"/>
          </ac:spMkLst>
        </pc:spChg>
        <pc:spChg chg="mod">
          <ac:chgData name="HEMBURY, Zoe (NHS ENGLAND)" userId="5fb777ce-846e-40d4-940f-6439a9ac1b3f" providerId="ADAL" clId="{3F8DD71B-FFCD-4C50-AA83-F0828539DAF2}" dt="2025-08-21T08:16:09.184" v="357" actId="404"/>
          <ac:spMkLst>
            <pc:docMk/>
            <pc:sldMk cId="4148598984" sldId="273"/>
            <ac:spMk id="3" creationId="{E2FDADA6-2298-0399-E975-C5D7CF437EE3}"/>
          </ac:spMkLst>
        </pc:spChg>
        <pc:spChg chg="mod">
          <ac:chgData name="HEMBURY, Zoe (NHS ENGLAND)" userId="5fb777ce-846e-40d4-940f-6439a9ac1b3f" providerId="ADAL" clId="{3F8DD71B-FFCD-4C50-AA83-F0828539DAF2}" dt="2025-08-21T08:18:02.170" v="365" actId="1076"/>
          <ac:spMkLst>
            <pc:docMk/>
            <pc:sldMk cId="4148598984" sldId="273"/>
            <ac:spMk id="6" creationId="{FD6281FC-B18C-4F47-B0F1-1C46A2C6AB1E}"/>
          </ac:spMkLst>
        </pc:spChg>
        <pc:picChg chg="mod">
          <ac:chgData name="HEMBURY, Zoe (NHS ENGLAND)" userId="5fb777ce-846e-40d4-940f-6439a9ac1b3f" providerId="ADAL" clId="{3F8DD71B-FFCD-4C50-AA83-F0828539DAF2}" dt="2025-08-21T08:17:38.084" v="359" actId="14826"/>
          <ac:picMkLst>
            <pc:docMk/>
            <pc:sldMk cId="4148598984" sldId="273"/>
            <ac:picMk id="7" creationId="{0778970F-5AA0-B038-82B3-958561DA2EB8}"/>
          </ac:picMkLst>
        </pc:picChg>
        <pc:picChg chg="mod">
          <ac:chgData name="HEMBURY, Zoe (NHS ENGLAND)" userId="5fb777ce-846e-40d4-940f-6439a9ac1b3f" providerId="ADAL" clId="{3F8DD71B-FFCD-4C50-AA83-F0828539DAF2}" dt="2025-08-21T08:17:03.152" v="358" actId="14826"/>
          <ac:picMkLst>
            <pc:docMk/>
            <pc:sldMk cId="4148598984" sldId="273"/>
            <ac:picMk id="12" creationId="{1D082CAA-445F-8649-9FD1-10AFFF5764F2}"/>
          </ac:picMkLst>
        </pc:picChg>
      </pc:sldChg>
    </pc:docChg>
  </pc:docChgLst>
  <pc:docChgLst>
    <pc:chgData name="ZOE HEMBURY" userId="S::zoe.hembury@england.nhs.uk::245f03a3-e0d0-4fab-8e4b-8e242d48557a" providerId="AD" clId="Web-{6745071A-EAD0-59F6-D48D-07AECFE95ED0}"/>
    <pc:docChg chg="modSld">
      <pc:chgData name="ZOE HEMBURY" userId="S::zoe.hembury@england.nhs.uk::245f03a3-e0d0-4fab-8e4b-8e242d48557a" providerId="AD" clId="Web-{6745071A-EAD0-59F6-D48D-07AECFE95ED0}" dt="2024-08-28T09:27:47.612" v="0"/>
      <pc:docMkLst>
        <pc:docMk/>
      </pc:docMkLst>
      <pc:sldChg chg="mod modShow">
        <pc:chgData name="ZOE HEMBURY" userId="S::zoe.hembury@england.nhs.uk::245f03a3-e0d0-4fab-8e4b-8e242d48557a" providerId="AD" clId="Web-{6745071A-EAD0-59F6-D48D-07AECFE95ED0}" dt="2024-08-28T09:27:47.612" v="0"/>
        <pc:sldMkLst>
          <pc:docMk/>
          <pc:sldMk cId="3503028563" sldId="262"/>
        </pc:sldMkLst>
      </pc:sldChg>
    </pc:docChg>
  </pc:docChgLst>
  <pc:docChgLst>
    <pc:chgData name="ZOE HEMBURY" userId="245f03a3-e0d0-4fab-8e4b-8e242d48557a" providerId="ADAL" clId="{09F471B5-89A9-41ED-96D9-3CBE0542A153}"/>
    <pc:docChg chg="undo custSel addSld modSld sldOrd">
      <pc:chgData name="ZOE HEMBURY" userId="245f03a3-e0d0-4fab-8e4b-8e242d48557a" providerId="ADAL" clId="{09F471B5-89A9-41ED-96D9-3CBE0542A153}" dt="2024-07-16T11:44:15.731" v="804" actId="27636"/>
      <pc:docMkLst>
        <pc:docMk/>
      </pc:docMkLst>
      <pc:sldChg chg="modSp mod">
        <pc:chgData name="ZOE HEMBURY" userId="245f03a3-e0d0-4fab-8e4b-8e242d48557a" providerId="ADAL" clId="{09F471B5-89A9-41ED-96D9-3CBE0542A153}" dt="2024-07-16T09:48:20.715" v="3" actId="20577"/>
        <pc:sldMkLst>
          <pc:docMk/>
          <pc:sldMk cId="4204194662" sldId="256"/>
        </pc:sldMkLst>
      </pc:sldChg>
      <pc:sldChg chg="modSp mod">
        <pc:chgData name="ZOE HEMBURY" userId="245f03a3-e0d0-4fab-8e4b-8e242d48557a" providerId="ADAL" clId="{09F471B5-89A9-41ED-96D9-3CBE0542A153}" dt="2024-07-16T09:48:47.254" v="7" actId="20577"/>
        <pc:sldMkLst>
          <pc:docMk/>
          <pc:sldMk cId="3748575846" sldId="258"/>
        </pc:sldMkLst>
      </pc:sldChg>
      <pc:sldChg chg="addSp delSp modSp mod">
        <pc:chgData name="ZOE HEMBURY" userId="245f03a3-e0d0-4fab-8e4b-8e242d48557a" providerId="ADAL" clId="{09F471B5-89A9-41ED-96D9-3CBE0542A153}" dt="2024-07-16T09:49:08.228" v="11" actId="1076"/>
        <pc:sldMkLst>
          <pc:docMk/>
          <pc:sldMk cId="975585894" sldId="260"/>
        </pc:sldMkLst>
      </pc:sldChg>
      <pc:sldChg chg="addSp delSp modSp mod">
        <pc:chgData name="ZOE HEMBURY" userId="245f03a3-e0d0-4fab-8e4b-8e242d48557a" providerId="ADAL" clId="{09F471B5-89A9-41ED-96D9-3CBE0542A153}" dt="2024-07-16T09:49:18.598" v="15"/>
        <pc:sldMkLst>
          <pc:docMk/>
          <pc:sldMk cId="742797650" sldId="261"/>
        </pc:sldMkLst>
      </pc:sldChg>
      <pc:sldChg chg="addSp delSp modSp mod modShow">
        <pc:chgData name="ZOE HEMBURY" userId="245f03a3-e0d0-4fab-8e4b-8e242d48557a" providerId="ADAL" clId="{09F471B5-89A9-41ED-96D9-3CBE0542A153}" dt="2024-07-16T10:09:22.025" v="295"/>
        <pc:sldMkLst>
          <pc:docMk/>
          <pc:sldMk cId="3503028563" sldId="262"/>
        </pc:sldMkLst>
      </pc:sldChg>
      <pc:sldChg chg="addSp delSp modSp mod">
        <pc:chgData name="ZOE HEMBURY" userId="245f03a3-e0d0-4fab-8e4b-8e242d48557a" providerId="ADAL" clId="{09F471B5-89A9-41ED-96D9-3CBE0542A153}" dt="2024-07-16T09:49:40.586" v="20" actId="1076"/>
        <pc:sldMkLst>
          <pc:docMk/>
          <pc:sldMk cId="1682216473" sldId="263"/>
        </pc:sldMkLst>
      </pc:sldChg>
      <pc:sldChg chg="addSp delSp modSp mod">
        <pc:chgData name="ZOE HEMBURY" userId="245f03a3-e0d0-4fab-8e4b-8e242d48557a" providerId="ADAL" clId="{09F471B5-89A9-41ED-96D9-3CBE0542A153}" dt="2024-07-16T09:49:44.126" v="22"/>
        <pc:sldMkLst>
          <pc:docMk/>
          <pc:sldMk cId="3173820804" sldId="264"/>
        </pc:sldMkLst>
      </pc:sldChg>
      <pc:sldChg chg="addSp delSp modSp mod">
        <pc:chgData name="ZOE HEMBURY" userId="245f03a3-e0d0-4fab-8e4b-8e242d48557a" providerId="ADAL" clId="{09F471B5-89A9-41ED-96D9-3CBE0542A153}" dt="2024-07-16T09:49:48.017" v="24"/>
        <pc:sldMkLst>
          <pc:docMk/>
          <pc:sldMk cId="984974685" sldId="265"/>
        </pc:sldMkLst>
      </pc:sldChg>
      <pc:sldChg chg="addSp delSp modSp mod modShow">
        <pc:chgData name="ZOE HEMBURY" userId="245f03a3-e0d0-4fab-8e4b-8e242d48557a" providerId="ADAL" clId="{09F471B5-89A9-41ED-96D9-3CBE0542A153}" dt="2024-07-16T11:22:59.463" v="568" actId="20577"/>
        <pc:sldMkLst>
          <pc:docMk/>
          <pc:sldMk cId="3984809875" sldId="266"/>
        </pc:sldMkLst>
      </pc:sldChg>
      <pc:sldChg chg="addSp delSp modSp mod modShow">
        <pc:chgData name="ZOE HEMBURY" userId="245f03a3-e0d0-4fab-8e4b-8e242d48557a" providerId="ADAL" clId="{09F471B5-89A9-41ED-96D9-3CBE0542A153}" dt="2024-07-16T11:41:15.603" v="644" actId="729"/>
        <pc:sldMkLst>
          <pc:docMk/>
          <pc:sldMk cId="3149508584" sldId="267"/>
        </pc:sldMkLst>
      </pc:sldChg>
      <pc:sldChg chg="addSp delSp modSp mod">
        <pc:chgData name="ZOE HEMBURY" userId="245f03a3-e0d0-4fab-8e4b-8e242d48557a" providerId="ADAL" clId="{09F471B5-89A9-41ED-96D9-3CBE0542A153}" dt="2024-07-16T09:50:07.726" v="32"/>
        <pc:sldMkLst>
          <pc:docMk/>
          <pc:sldMk cId="2529752028" sldId="268"/>
        </pc:sldMkLst>
      </pc:sldChg>
      <pc:sldChg chg="addSp delSp modSp mod">
        <pc:chgData name="ZOE HEMBURY" userId="245f03a3-e0d0-4fab-8e4b-8e242d48557a" providerId="ADAL" clId="{09F471B5-89A9-41ED-96D9-3CBE0542A153}" dt="2024-07-16T09:50:03.769" v="30"/>
        <pc:sldMkLst>
          <pc:docMk/>
          <pc:sldMk cId="1284288718" sldId="269"/>
        </pc:sldMkLst>
      </pc:sldChg>
      <pc:sldChg chg="addSp delSp modSp mod modShow">
        <pc:chgData name="ZOE HEMBURY" userId="245f03a3-e0d0-4fab-8e4b-8e242d48557a" providerId="ADAL" clId="{09F471B5-89A9-41ED-96D9-3CBE0542A153}" dt="2024-07-16T11:43:35.695" v="788" actId="729"/>
        <pc:sldMkLst>
          <pc:docMk/>
          <pc:sldMk cId="865668897" sldId="270"/>
        </pc:sldMkLst>
      </pc:sldChg>
      <pc:sldChg chg="addSp delSp modSp mod">
        <pc:chgData name="ZOE HEMBURY" userId="245f03a3-e0d0-4fab-8e4b-8e242d48557a" providerId="ADAL" clId="{09F471B5-89A9-41ED-96D9-3CBE0542A153}" dt="2024-07-16T11:44:15.731" v="804" actId="27636"/>
        <pc:sldMkLst>
          <pc:docMk/>
          <pc:sldMk cId="2124624136" sldId="271"/>
        </pc:sldMkLst>
      </pc:sldChg>
      <pc:sldChg chg="addSp delSp modSp mod">
        <pc:chgData name="ZOE HEMBURY" userId="245f03a3-e0d0-4fab-8e4b-8e242d48557a" providerId="ADAL" clId="{09F471B5-89A9-41ED-96D9-3CBE0542A153}" dt="2024-07-16T09:50:16.789" v="37"/>
        <pc:sldMkLst>
          <pc:docMk/>
          <pc:sldMk cId="3785959468" sldId="272"/>
        </pc:sldMkLst>
      </pc:sldChg>
      <pc:sldChg chg="addSp delSp modSp mod">
        <pc:chgData name="ZOE HEMBURY" userId="245f03a3-e0d0-4fab-8e4b-8e242d48557a" providerId="ADAL" clId="{09F471B5-89A9-41ED-96D9-3CBE0542A153}" dt="2024-07-16T09:50:12.301" v="34"/>
        <pc:sldMkLst>
          <pc:docMk/>
          <pc:sldMk cId="4148598984" sldId="273"/>
        </pc:sldMkLst>
      </pc:sldChg>
      <pc:sldChg chg="delSp modSp add mod ord">
        <pc:chgData name="ZOE HEMBURY" userId="245f03a3-e0d0-4fab-8e4b-8e242d48557a" providerId="ADAL" clId="{09F471B5-89A9-41ED-96D9-3CBE0542A153}" dt="2024-07-16T10:00:28.405" v="275" actId="20577"/>
        <pc:sldMkLst>
          <pc:docMk/>
          <pc:sldMk cId="579905964" sldId="274"/>
        </pc:sldMkLst>
      </pc:sldChg>
    </pc:docChg>
  </pc:docChgLst>
  <pc:docChgLst>
    <pc:chgData name="ZOE HEMBURY" userId="245f03a3-e0d0-4fab-8e4b-8e242d48557a" providerId="ADAL" clId="{75455968-DE4C-4D09-8891-0ABCC90C5F51}"/>
    <pc:docChg chg="undo custSel modSld">
      <pc:chgData name="ZOE HEMBURY" userId="245f03a3-e0d0-4fab-8e4b-8e242d48557a" providerId="ADAL" clId="{75455968-DE4C-4D09-8891-0ABCC90C5F51}" dt="2024-08-22T09:34:03.608" v="105" actId="404"/>
      <pc:docMkLst>
        <pc:docMk/>
      </pc:docMkLst>
      <pc:sldChg chg="modSp mod">
        <pc:chgData name="ZOE HEMBURY" userId="245f03a3-e0d0-4fab-8e4b-8e242d48557a" providerId="ADAL" clId="{75455968-DE4C-4D09-8891-0ABCC90C5F51}" dt="2024-08-22T08:20:05.619" v="11" actId="121"/>
        <pc:sldMkLst>
          <pc:docMk/>
          <pc:sldMk cId="3748575846" sldId="258"/>
        </pc:sldMkLst>
      </pc:sldChg>
      <pc:sldChg chg="modSp mod">
        <pc:chgData name="ZOE HEMBURY" userId="245f03a3-e0d0-4fab-8e4b-8e242d48557a" providerId="ADAL" clId="{75455968-DE4C-4D09-8891-0ABCC90C5F51}" dt="2024-08-22T08:21:00.576" v="18" actId="20577"/>
        <pc:sldMkLst>
          <pc:docMk/>
          <pc:sldMk cId="742797650" sldId="261"/>
        </pc:sldMkLst>
      </pc:sldChg>
      <pc:sldChg chg="mod modShow">
        <pc:chgData name="ZOE HEMBURY" userId="245f03a3-e0d0-4fab-8e4b-8e242d48557a" providerId="ADAL" clId="{75455968-DE4C-4D09-8891-0ABCC90C5F51}" dt="2024-08-22T08:22:33.714" v="19" actId="729"/>
        <pc:sldMkLst>
          <pc:docMk/>
          <pc:sldMk cId="3984809875" sldId="266"/>
        </pc:sldMkLst>
      </pc:sldChg>
      <pc:sldChg chg="mod modShow">
        <pc:chgData name="ZOE HEMBURY" userId="245f03a3-e0d0-4fab-8e4b-8e242d48557a" providerId="ADAL" clId="{75455968-DE4C-4D09-8891-0ABCC90C5F51}" dt="2024-08-22T08:22:35.504" v="20" actId="729"/>
        <pc:sldMkLst>
          <pc:docMk/>
          <pc:sldMk cId="3149508584" sldId="267"/>
        </pc:sldMkLst>
      </pc:sldChg>
      <pc:sldChg chg="mod modShow">
        <pc:chgData name="ZOE HEMBURY" userId="245f03a3-e0d0-4fab-8e4b-8e242d48557a" providerId="ADAL" clId="{75455968-DE4C-4D09-8891-0ABCC90C5F51}" dt="2024-08-22T09:30:10.464" v="59" actId="729"/>
        <pc:sldMkLst>
          <pc:docMk/>
          <pc:sldMk cId="865668897" sldId="270"/>
        </pc:sldMkLst>
      </pc:sldChg>
      <pc:sldChg chg="modSp mod">
        <pc:chgData name="ZOE HEMBURY" userId="245f03a3-e0d0-4fab-8e4b-8e242d48557a" providerId="ADAL" clId="{75455968-DE4C-4D09-8891-0ABCC90C5F51}" dt="2024-08-22T09:34:03.608" v="105" actId="404"/>
        <pc:sldMkLst>
          <pc:docMk/>
          <pc:sldMk cId="2124624136" sldId="271"/>
        </pc:sldMkLst>
      </pc:sldChg>
      <pc:sldChg chg="delSp modSp mod">
        <pc:chgData name="ZOE HEMBURY" userId="245f03a3-e0d0-4fab-8e4b-8e242d48557a" providerId="ADAL" clId="{75455968-DE4C-4D09-8891-0ABCC90C5F51}" dt="2024-08-22T09:29:51.878" v="58"/>
        <pc:sldMkLst>
          <pc:docMk/>
          <pc:sldMk cId="4148598984" sldId="273"/>
        </pc:sldMkLst>
      </pc:sldChg>
      <pc:sldChg chg="modSp mod">
        <pc:chgData name="ZOE HEMBURY" userId="245f03a3-e0d0-4fab-8e4b-8e242d48557a" providerId="ADAL" clId="{75455968-DE4C-4D09-8891-0ABCC90C5F51}" dt="2024-08-22T08:20:26.896" v="16" actId="5793"/>
        <pc:sldMkLst>
          <pc:docMk/>
          <pc:sldMk cId="579905964" sldId="274"/>
        </pc:sldMkLst>
      </pc:sldChg>
    </pc:docChg>
  </pc:docChgLst>
  <pc:docChgLst>
    <pc:chgData clId="Web-{F8F404A0-DB67-86CF-F129-C12607DB7771}"/>
    <pc:docChg chg="modSld">
      <pc:chgData name="" userId="" providerId="" clId="Web-{F8F404A0-DB67-86CF-F129-C12607DB7771}" dt="2025-08-13T13:59:39.835" v="1" actId="20577"/>
      <pc:docMkLst>
        <pc:docMk/>
      </pc:docMkLst>
      <pc:sldChg chg="modSp">
        <pc:chgData name="" userId="" providerId="" clId="Web-{F8F404A0-DB67-86CF-F129-C12607DB7771}" dt="2025-08-13T13:59:39.835" v="1" actId="20577"/>
        <pc:sldMkLst>
          <pc:docMk/>
          <pc:sldMk cId="4204194662" sldId="256"/>
        </pc:sldMkLst>
        <pc:spChg chg="mod">
          <ac:chgData name="" userId="" providerId="" clId="Web-{F8F404A0-DB67-86CF-F129-C12607DB7771}" dt="2025-08-13T13:59:39.835" v="1" actId="20577"/>
          <ac:spMkLst>
            <pc:docMk/>
            <pc:sldMk cId="4204194662" sldId="256"/>
            <ac:spMk id="2" creationId="{808A7088-92C9-416A-97D1-EAC634068837}"/>
          </ac:spMkLst>
        </pc:spChg>
      </pc:sldChg>
    </pc:docChg>
  </pc:docChgLst>
  <pc:docChgLst>
    <pc:chgData clId="Web-{A23ECC6F-198B-EB87-7894-768BC4A0DA3F}"/>
    <pc:docChg chg="modSld">
      <pc:chgData name="" userId="" providerId="" clId="Web-{A23ECC6F-198B-EB87-7894-768BC4A0DA3F}" dt="2023-08-16T14:31:31.355" v="0" actId="1076"/>
      <pc:docMkLst>
        <pc:docMk/>
      </pc:docMkLst>
      <pc:sldChg chg="modSp">
        <pc:chgData name="" userId="" providerId="" clId="Web-{A23ECC6F-198B-EB87-7894-768BC4A0DA3F}" dt="2023-08-16T14:31:31.355" v="0" actId="1076"/>
        <pc:sldMkLst>
          <pc:docMk/>
          <pc:sldMk cId="3748575846" sldId="258"/>
        </pc:sldMkLst>
      </pc:sldChg>
    </pc:docChg>
  </pc:docChgLst>
  <pc:docChgLst>
    <pc:chgData name="ZOE HEMBURY" userId="S::zoe.hembury@england.nhs.uk::245f03a3-e0d0-4fab-8e4b-8e242d48557a" providerId="AD" clId="Web-{1B12D08F-2D38-7315-8C4C-3E3431B4ABEE}"/>
    <pc:docChg chg="modSld sldOrd">
      <pc:chgData name="ZOE HEMBURY" userId="S::zoe.hembury@england.nhs.uk::245f03a3-e0d0-4fab-8e4b-8e242d48557a" providerId="AD" clId="Web-{1B12D08F-2D38-7315-8C4C-3E3431B4ABEE}" dt="2023-08-15T13:16:26.462" v="70"/>
      <pc:docMkLst>
        <pc:docMk/>
      </pc:docMkLst>
      <pc:sldChg chg="delSp modSp">
        <pc:chgData name="ZOE HEMBURY" userId="S::zoe.hembury@england.nhs.uk::245f03a3-e0d0-4fab-8e4b-8e242d48557a" providerId="AD" clId="Web-{1B12D08F-2D38-7315-8C4C-3E3431B4ABEE}" dt="2023-08-15T13:09:16.761" v="10"/>
        <pc:sldMkLst>
          <pc:docMk/>
          <pc:sldMk cId="3173820804" sldId="264"/>
        </pc:sldMkLst>
      </pc:sldChg>
      <pc:sldChg chg="ord">
        <pc:chgData name="ZOE HEMBURY" userId="S::zoe.hembury@england.nhs.uk::245f03a3-e0d0-4fab-8e4b-8e242d48557a" providerId="AD" clId="Web-{1B12D08F-2D38-7315-8C4C-3E3431B4ABEE}" dt="2023-08-15T13:09:10.199" v="9"/>
        <pc:sldMkLst>
          <pc:docMk/>
          <pc:sldMk cId="2529752028" sldId="268"/>
        </pc:sldMkLst>
      </pc:sldChg>
      <pc:sldChg chg="modSp">
        <pc:chgData name="ZOE HEMBURY" userId="S::zoe.hembury@england.nhs.uk::245f03a3-e0d0-4fab-8e4b-8e242d48557a" providerId="AD" clId="Web-{1B12D08F-2D38-7315-8C4C-3E3431B4ABEE}" dt="2023-08-15T13:16:06.336" v="42" actId="20577"/>
        <pc:sldMkLst>
          <pc:docMk/>
          <pc:sldMk cId="2124624136" sldId="271"/>
        </pc:sldMkLst>
      </pc:sldChg>
      <pc:sldChg chg="modSp">
        <pc:chgData name="ZOE HEMBURY" userId="S::zoe.hembury@england.nhs.uk::245f03a3-e0d0-4fab-8e4b-8e242d48557a" providerId="AD" clId="Web-{1B12D08F-2D38-7315-8C4C-3E3431B4ABEE}" dt="2023-08-15T13:10:18.841" v="12" actId="20577"/>
        <pc:sldMkLst>
          <pc:docMk/>
          <pc:sldMk cId="4148598984" sldId="273"/>
        </pc:sldMkLst>
      </pc:sldChg>
      <pc:sldChg chg="modSp">
        <pc:chgData name="ZOE HEMBURY" userId="S::zoe.hembury@england.nhs.uk::245f03a3-e0d0-4fab-8e4b-8e242d48557a" providerId="AD" clId="Web-{1B12D08F-2D38-7315-8C4C-3E3431B4ABEE}" dt="2023-08-15T13:16:26.462" v="70"/>
        <pc:sldMkLst>
          <pc:docMk/>
          <pc:sldMk cId="872822382"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21/08/2025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21/08/2025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1BC96-E014-4B1B-91E9-C8299E5357DF}"/>
              </a:ext>
            </a:extLst>
          </p:cNvPr>
          <p:cNvPicPr>
            <a:picLocks noChangeAspect="1"/>
          </p:cNvPicPr>
          <p:nvPr userDrawn="1"/>
        </p:nvPicPr>
        <p:blipFill>
          <a:blip r:embed="rId2"/>
          <a:stretch>
            <a:fillRect/>
          </a:stretch>
        </p:blipFill>
        <p:spPr>
          <a:xfrm>
            <a:off x="10803118" y="223533"/>
            <a:ext cx="1181102" cy="1130843"/>
          </a:xfrm>
          <a:prstGeom prst="rect">
            <a:avLst/>
          </a:prstGeom>
        </p:spPr>
      </p:pic>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2652433"/>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435624"/>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Flu vaccinations GP toolkit 2022-23</a:t>
            </a:r>
            <a:endParaRPr lang="en-US"/>
          </a:p>
        </p:txBody>
      </p:sp>
      <p:pic>
        <p:nvPicPr>
          <p:cNvPr id="9" name="Picture 8">
            <a:extLst>
              <a:ext uri="{FF2B5EF4-FFF2-40B4-BE49-F238E27FC236}">
                <a16:creationId xmlns:a16="http://schemas.microsoft.com/office/drawing/2014/main" id="{A0A4EF4F-9054-4F74-B73A-10C0955B2538}"/>
              </a:ext>
            </a:extLst>
          </p:cNvPr>
          <p:cNvPicPr>
            <a:picLocks noChangeAspect="1"/>
          </p:cNvPicPr>
          <p:nvPr userDrawn="1"/>
        </p:nvPicPr>
        <p:blipFill>
          <a:blip r:embed="rId2"/>
          <a:stretch>
            <a:fillRect/>
          </a:stretch>
        </p:blipFill>
        <p:spPr>
          <a:xfrm>
            <a:off x="10803118" y="223533"/>
            <a:ext cx="1181102" cy="1130843"/>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Flu vaccinations GP toolkit 2022-23</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ssets.publishing.service.gov.uk/media/683f1d30619fa00d0be98e24/Flu_Vaccination_leaflet_winter_Final.pdf" TargetMode="External"/><Relationship Id="rId1" Type="http://schemas.openxmlformats.org/officeDocument/2006/relationships/slideLayout" Target="../slideLayouts/slideLayout2.xml"/><Relationship Id="rId4" Type="http://schemas.openxmlformats.org/officeDocument/2006/relationships/hyperlink" Target="https://www.gov.uk/government/collections/annual-flu-programme#2024-to-2025-flu-seas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mc.ncbi.nlm.nih.gov/articles/PMC9861815/" TargetMode="External"/><Relationship Id="rId2" Type="http://schemas.openxmlformats.org/officeDocument/2006/relationships/hyperlink" Target="https://ilcuk.org.uk/wp-content/uploads/2019/05/ILC-Under-the-skin.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uk/government/statistics/influenza-in-the-uk-annual-epidemiological-report-winter-2024-to-2025/influenza-in-the-uk-annual-epidemiological-report-winter-2024-to-2025#mortality"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hyperlink" Target="https://www.gov.uk/government/collections/annual-flu-programme#2025-to-2026-flu-seas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gov.uk/government/publications/flu-vaccination-programme-information-for-healthcare-practitioners/flu-vaccination-programme-2023-to-2024-information-for-healthcare-practitioners" TargetMode="External"/><Relationship Id="rId3" Type="http://schemas.openxmlformats.org/officeDocument/2006/relationships/hyperlink" Target="https://www.england.nhs.uk/wp-content/uploads/2025/07/prn01998-i-gp-enhanced-service-specification-2025-26-adult-and-at-risk-seasonal-influenza-vaccination.pdf" TargetMode="External"/><Relationship Id="rId7" Type="http://schemas.openxmlformats.org/officeDocument/2006/relationships/hyperlink" Target="https://www.england.nhs.uk/south/info-professional/public-health/immunisations/influenza/" TargetMode="External"/><Relationship Id="rId2" Type="http://schemas.openxmlformats.org/officeDocument/2006/relationships/hyperlink" Target="https://www.gov.uk/government/publications/national-flu-immunisation-programme-plan-2025-to-2026"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flu-vaccine-best-practice-guide-for-gps" TargetMode="External"/><Relationship Id="rId5" Type="http://schemas.openxmlformats.org/officeDocument/2006/relationships/hyperlink" Target="https://www.gov.uk/government/collections/annual-flu-programme#2025-to-2026-flu-season" TargetMode="External"/><Relationship Id="rId4" Type="http://schemas.openxmlformats.org/officeDocument/2006/relationships/hyperlink" Target="https://www.healthpublications.gov.uk/Hom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v.uk/government/publications/national-flu-immunisation-programme-plan-2025-to-202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national-flu-immunisation-programme-plan-2025-to-2026/national-flu-immunisation-programme-2025-to-2026-letter"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publications/national-flu-immunisation-programme-plan-2025-to-2026/national-flu-immunisation-programme-2025-to-2026-letter#ord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7088-92C9-416A-97D1-EAC634068837}"/>
              </a:ext>
            </a:extLst>
          </p:cNvPr>
          <p:cNvSpPr>
            <a:spLocks noGrp="1"/>
          </p:cNvSpPr>
          <p:nvPr>
            <p:ph type="ctrTitle"/>
          </p:nvPr>
        </p:nvSpPr>
        <p:spPr/>
        <p:txBody>
          <a:bodyPr/>
          <a:lstStyle/>
          <a:p>
            <a:r>
              <a:rPr lang="en-GB">
                <a:latin typeface="Arial"/>
                <a:cs typeface="Arial"/>
              </a:rPr>
              <a:t>Flu vaccinations 2025/26</a:t>
            </a:r>
          </a:p>
        </p:txBody>
      </p:sp>
      <p:sp>
        <p:nvSpPr>
          <p:cNvPr id="4" name="Subtitle 2">
            <a:extLst>
              <a:ext uri="{FF2B5EF4-FFF2-40B4-BE49-F238E27FC236}">
                <a16:creationId xmlns:a16="http://schemas.microsoft.com/office/drawing/2014/main" id="{77C088D3-D12C-4C5A-8832-DE5DEF05BBE8}"/>
              </a:ext>
            </a:extLst>
          </p:cNvPr>
          <p:cNvSpPr txBox="1">
            <a:spLocks/>
          </p:cNvSpPr>
          <p:nvPr/>
        </p:nvSpPr>
        <p:spPr>
          <a:xfrm>
            <a:off x="854765" y="3429000"/>
            <a:ext cx="9916351" cy="473244"/>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400">
                <a:solidFill>
                  <a:srgbClr val="0070C0"/>
                </a:solidFill>
                <a:latin typeface="Arial"/>
                <a:cs typeface="Arial"/>
              </a:rPr>
              <a:t>Toolkit for GP Practices: Improving uptake for eligible children and adults</a:t>
            </a:r>
          </a:p>
          <a:p>
            <a:endParaRPr lang="en-GB" sz="14400">
              <a:solidFill>
                <a:srgbClr val="0070C0"/>
              </a:solidFill>
              <a:latin typeface="Arial"/>
              <a:cs typeface="Arial"/>
            </a:endParaRPr>
          </a:p>
          <a:p>
            <a:pPr>
              <a:lnSpc>
                <a:spcPct val="120000"/>
              </a:lnSpc>
              <a:spcAft>
                <a:spcPts val="600"/>
              </a:spcAft>
            </a:pPr>
            <a:r>
              <a:rPr lang="en-GB" sz="8000">
                <a:solidFill>
                  <a:srgbClr val="00B0F0"/>
                </a:solidFill>
                <a:latin typeface="Arial"/>
                <a:cs typeface="Arial"/>
              </a:rPr>
              <a:t>South West Vaccination and Screening Team</a:t>
            </a:r>
            <a:br>
              <a:rPr lang="en-GB" sz="8000">
                <a:latin typeface="Arial"/>
                <a:cs typeface="Arial"/>
              </a:rPr>
            </a:br>
            <a:r>
              <a:rPr lang="en-GB" sz="8000">
                <a:solidFill>
                  <a:srgbClr val="00B0F0"/>
                </a:solidFill>
                <a:latin typeface="Arial"/>
                <a:cs typeface="Arial"/>
              </a:rPr>
              <a:t>NHS England – South West</a:t>
            </a:r>
          </a:p>
          <a:p>
            <a:pPr>
              <a:lnSpc>
                <a:spcPct val="120000"/>
              </a:lnSpc>
              <a:spcAft>
                <a:spcPts val="600"/>
              </a:spcAft>
            </a:pPr>
            <a:r>
              <a:rPr lang="en-GB" sz="8000">
                <a:solidFill>
                  <a:srgbClr val="00B0F0"/>
                </a:solidFill>
                <a:latin typeface="Arial"/>
                <a:cs typeface="Arial"/>
              </a:rPr>
              <a:t>England.swicars@nhs.net</a:t>
            </a:r>
          </a:p>
        </p:txBody>
      </p:sp>
    </p:spTree>
    <p:extLst>
      <p:ext uri="{BB962C8B-B14F-4D97-AF65-F5344CB8AC3E}">
        <p14:creationId xmlns:p14="http://schemas.microsoft.com/office/powerpoint/2010/main" val="42041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EFCA-7A1F-4DB9-9122-7832F745F62C}"/>
              </a:ext>
            </a:extLst>
          </p:cNvPr>
          <p:cNvSpPr>
            <a:spLocks noGrp="1"/>
          </p:cNvSpPr>
          <p:nvPr>
            <p:ph type="title"/>
          </p:nvPr>
        </p:nvSpPr>
        <p:spPr>
          <a:xfrm>
            <a:off x="851150" y="374940"/>
            <a:ext cx="10641498" cy="611649"/>
          </a:xfrm>
        </p:spPr>
        <p:txBody>
          <a:bodyPr/>
          <a:lstStyle/>
          <a:p>
            <a:r>
              <a:rPr lang="en-GB"/>
              <a:t>During the flu season</a:t>
            </a:r>
          </a:p>
        </p:txBody>
      </p:sp>
      <p:sp>
        <p:nvSpPr>
          <p:cNvPr id="3" name="Content Placeholder 2">
            <a:extLst>
              <a:ext uri="{FF2B5EF4-FFF2-40B4-BE49-F238E27FC236}">
                <a16:creationId xmlns:a16="http://schemas.microsoft.com/office/drawing/2014/main" id="{4EA7D043-1FBB-4C38-8010-CCA207DB83A6}"/>
              </a:ext>
            </a:extLst>
          </p:cNvPr>
          <p:cNvSpPr>
            <a:spLocks noGrp="1"/>
          </p:cNvSpPr>
          <p:nvPr>
            <p:ph sz="quarter" idx="10"/>
          </p:nvPr>
        </p:nvSpPr>
        <p:spPr>
          <a:xfrm>
            <a:off x="195392" y="1187791"/>
            <a:ext cx="10719652" cy="4221826"/>
          </a:xfrm>
        </p:spPr>
        <p:txBody>
          <a:bodyPr vert="horz" lIns="91440" tIns="45720" rIns="91440" bIns="45720" rtlCol="0" anchor="t">
            <a:normAutofit fontScale="92500" lnSpcReduction="10000"/>
          </a:bodyPr>
          <a:lstStyle/>
          <a:p>
            <a:r>
              <a:rPr lang="en-GB" sz="2100">
                <a:latin typeface="Arial"/>
                <a:cs typeface="Arial"/>
              </a:rPr>
              <a:t>Prioritise pregnant women and people, and children early in the season from 1st September 2025.</a:t>
            </a:r>
            <a:endParaRPr lang="en-GB" sz="2100"/>
          </a:p>
          <a:p>
            <a:r>
              <a:rPr lang="en-GB" sz="2100">
                <a:latin typeface="Arial"/>
                <a:cs typeface="Arial"/>
              </a:rPr>
              <a:t>To maximise and extend protection during the winter and through the period of greatest risk in December 2025 and early January 2026, systems must commence vaccination for care home residents and care home staff, and other eligible flu and COVID cohorts from October 2025. </a:t>
            </a:r>
            <a:endParaRPr lang="en-US"/>
          </a:p>
          <a:p>
            <a:r>
              <a:rPr lang="en-GB" sz="2100">
                <a:latin typeface="Arial"/>
                <a:cs typeface="Arial"/>
              </a:rPr>
              <a:t>Monitor your uptake through the season regularly</a:t>
            </a:r>
          </a:p>
          <a:p>
            <a:r>
              <a:rPr lang="en-GB" sz="2100">
                <a:latin typeface="Arial"/>
                <a:cs typeface="Arial"/>
              </a:rPr>
              <a:t>Keep the patient register up-to-date and proactively contact eligible patients who haven’t attended</a:t>
            </a:r>
          </a:p>
          <a:p>
            <a:r>
              <a:rPr lang="en-GB" sz="2100">
                <a:latin typeface="Arial"/>
                <a:cs typeface="Arial"/>
              </a:rPr>
              <a:t>Liaise closely with maternity services to ensure your pregnant patient list is up-to-date</a:t>
            </a:r>
          </a:p>
          <a:p>
            <a:r>
              <a:rPr lang="en-GB" sz="2100">
                <a:latin typeface="Arial"/>
                <a:cs typeface="Arial"/>
              </a:rPr>
              <a:t>Hold regular meetings with staff so everyone knows the practice plan and progress. Make sure you celebrate your success.</a:t>
            </a:r>
          </a:p>
          <a:p>
            <a:r>
              <a:rPr lang="en-GB" sz="2100">
                <a:latin typeface="Arial"/>
                <a:cs typeface="Arial"/>
              </a:rPr>
              <a:t>Use national resources to create colourful poster displays</a:t>
            </a:r>
          </a:p>
          <a:p>
            <a:r>
              <a:rPr lang="en-GB" sz="2100">
                <a:latin typeface="Arial"/>
                <a:cs typeface="Arial"/>
              </a:rPr>
              <a:t>If a patient hasn’t attended or responded – recall!</a:t>
            </a:r>
          </a:p>
          <a:p>
            <a:endParaRPr lang="en-GB"/>
          </a:p>
        </p:txBody>
      </p:sp>
      <p:pic>
        <p:nvPicPr>
          <p:cNvPr id="5" name="Picture 4">
            <a:extLst>
              <a:ext uri="{FF2B5EF4-FFF2-40B4-BE49-F238E27FC236}">
                <a16:creationId xmlns:a16="http://schemas.microsoft.com/office/drawing/2014/main" id="{D6BB0C6B-5AB2-4446-89C0-AED0AF2146BD}"/>
              </a:ext>
            </a:extLst>
          </p:cNvPr>
          <p:cNvPicPr>
            <a:picLocks noChangeAspect="1"/>
          </p:cNvPicPr>
          <p:nvPr/>
        </p:nvPicPr>
        <p:blipFill>
          <a:blip r:embed="rId2"/>
          <a:stretch>
            <a:fillRect/>
          </a:stretch>
        </p:blipFill>
        <p:spPr>
          <a:xfrm>
            <a:off x="7220178" y="4262369"/>
            <a:ext cx="3523793" cy="2456901"/>
          </a:xfrm>
          <a:prstGeom prst="rect">
            <a:avLst/>
          </a:prstGeom>
        </p:spPr>
      </p:pic>
      <p:sp>
        <p:nvSpPr>
          <p:cNvPr id="7" name="Footer Placeholder 4">
            <a:extLst>
              <a:ext uri="{FF2B5EF4-FFF2-40B4-BE49-F238E27FC236}">
                <a16:creationId xmlns:a16="http://schemas.microsoft.com/office/drawing/2014/main" id="{2200542B-FB1B-F110-430A-4C0AF0A709E6}"/>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314950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0A5A-EEAA-4573-B5D3-877B8B2209CD}"/>
              </a:ext>
            </a:extLst>
          </p:cNvPr>
          <p:cNvSpPr>
            <a:spLocks noGrp="1"/>
          </p:cNvSpPr>
          <p:nvPr>
            <p:ph type="title"/>
          </p:nvPr>
        </p:nvSpPr>
        <p:spPr>
          <a:xfrm>
            <a:off x="781877" y="355148"/>
            <a:ext cx="10641498" cy="611649"/>
          </a:xfrm>
        </p:spPr>
        <p:txBody>
          <a:bodyPr/>
          <a:lstStyle/>
          <a:p>
            <a:r>
              <a:rPr lang="en-GB"/>
              <a:t>Which patients are most at risk</a:t>
            </a:r>
          </a:p>
        </p:txBody>
      </p:sp>
      <p:sp>
        <p:nvSpPr>
          <p:cNvPr id="3" name="Content Placeholder 2">
            <a:extLst>
              <a:ext uri="{FF2B5EF4-FFF2-40B4-BE49-F238E27FC236}">
                <a16:creationId xmlns:a16="http://schemas.microsoft.com/office/drawing/2014/main" id="{5BE88DF6-4AA9-4426-9E9F-E488D4D0B7E8}"/>
              </a:ext>
            </a:extLst>
          </p:cNvPr>
          <p:cNvSpPr>
            <a:spLocks noGrp="1"/>
          </p:cNvSpPr>
          <p:nvPr>
            <p:ph sz="quarter" idx="10"/>
          </p:nvPr>
        </p:nvSpPr>
        <p:spPr>
          <a:xfrm>
            <a:off x="619953" y="1575967"/>
            <a:ext cx="6038022" cy="4415257"/>
          </a:xfrm>
        </p:spPr>
        <p:txBody>
          <a:bodyPr>
            <a:normAutofit/>
          </a:bodyPr>
          <a:lstStyle/>
          <a:p>
            <a:pPr>
              <a:lnSpc>
                <a:spcPct val="110000"/>
              </a:lnSpc>
            </a:pPr>
            <a:r>
              <a:rPr lang="en-GB"/>
              <a:t>Increasing flu vaccine uptake in clinical risk groups is important because of  increased risk of death and serious illness if people in these groups catch flu </a:t>
            </a:r>
          </a:p>
          <a:p>
            <a:pPr>
              <a:lnSpc>
                <a:spcPct val="110000"/>
              </a:lnSpc>
            </a:pPr>
            <a:r>
              <a:rPr lang="en-GB"/>
              <a:t>For a number of years only around half of patients aged 6 months to under 65 in clinical risk groups have been vaccinated</a:t>
            </a:r>
          </a:p>
          <a:p>
            <a:pPr>
              <a:lnSpc>
                <a:spcPct val="110000"/>
              </a:lnSpc>
            </a:pPr>
            <a:r>
              <a:rPr lang="en-GB"/>
              <a:t>Strategies to improve vaccine uptake should be tailored to each risk group to ensure optimum uptake of vaccine in each of them.</a:t>
            </a:r>
          </a:p>
          <a:p>
            <a:pPr>
              <a:lnSpc>
                <a:spcPct val="110000"/>
              </a:lnSpc>
            </a:pPr>
            <a:r>
              <a:rPr lang="en-GB"/>
              <a:t>The following resource outlines who should have the vaccine and is helpful to use as when in discussion with patients: </a:t>
            </a:r>
            <a:r>
              <a:rPr lang="en-GB">
                <a:hlinkClick r:id="rId2"/>
              </a:rPr>
              <a:t>The flu vaccination. Who should have it and why</a:t>
            </a:r>
            <a:endParaRPr lang="en-GB"/>
          </a:p>
          <a:p>
            <a:endParaRPr lang="en-GB"/>
          </a:p>
        </p:txBody>
      </p:sp>
      <p:pic>
        <p:nvPicPr>
          <p:cNvPr id="5" name="Picture 4">
            <a:extLst>
              <a:ext uri="{FF2B5EF4-FFF2-40B4-BE49-F238E27FC236}">
                <a16:creationId xmlns:a16="http://schemas.microsoft.com/office/drawing/2014/main" id="{AC053C6D-F871-497D-97E0-ED79063EE664}"/>
              </a:ext>
            </a:extLst>
          </p:cNvPr>
          <p:cNvPicPr>
            <a:picLocks noChangeAspect="1"/>
          </p:cNvPicPr>
          <p:nvPr/>
        </p:nvPicPr>
        <p:blipFill>
          <a:blip r:embed="rId3"/>
          <a:stretch>
            <a:fillRect/>
          </a:stretch>
        </p:blipFill>
        <p:spPr>
          <a:xfrm>
            <a:off x="7486650" y="1833142"/>
            <a:ext cx="4263602" cy="4427791"/>
          </a:xfrm>
          <a:prstGeom prst="rect">
            <a:avLst/>
          </a:prstGeom>
        </p:spPr>
      </p:pic>
      <p:sp>
        <p:nvSpPr>
          <p:cNvPr id="6" name="TextBox 5">
            <a:extLst>
              <a:ext uri="{FF2B5EF4-FFF2-40B4-BE49-F238E27FC236}">
                <a16:creationId xmlns:a16="http://schemas.microsoft.com/office/drawing/2014/main" id="{FD6281FC-B18C-4F47-B0F1-1C46A2C6AB1E}"/>
              </a:ext>
            </a:extLst>
          </p:cNvPr>
          <p:cNvSpPr txBox="1"/>
          <p:nvPr/>
        </p:nvSpPr>
        <p:spPr>
          <a:xfrm>
            <a:off x="4162839" y="6364552"/>
            <a:ext cx="7896225"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Slide adapted from national imms team flu slide set found here: </a:t>
            </a:r>
            <a:r>
              <a:rPr lang="en-GB" sz="1200">
                <a:latin typeface="Arial" panose="020B0604020202020204" pitchFamily="34" charset="0"/>
                <a:cs typeface="Arial" panose="020B0604020202020204" pitchFamily="34" charset="0"/>
                <a:hlinkClick r:id="rId4"/>
              </a:rPr>
              <a:t>Annual flu programme - GOV.UK (www.gov.uk)</a:t>
            </a:r>
            <a:endParaRPr lang="en-GB" sz="1200">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61C1E5DD-AB95-2564-6889-929AEC7FDF4C}"/>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128428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1C03-BF75-4612-B8D8-60A49134AF98}"/>
              </a:ext>
            </a:extLst>
          </p:cNvPr>
          <p:cNvSpPr>
            <a:spLocks noGrp="1"/>
          </p:cNvSpPr>
          <p:nvPr>
            <p:ph type="title"/>
          </p:nvPr>
        </p:nvSpPr>
        <p:spPr>
          <a:xfrm>
            <a:off x="771981" y="345252"/>
            <a:ext cx="10641498" cy="611649"/>
          </a:xfrm>
        </p:spPr>
        <p:txBody>
          <a:bodyPr/>
          <a:lstStyle/>
          <a:p>
            <a:r>
              <a:rPr lang="en-GB"/>
              <a:t>Why do some patients not attend?</a:t>
            </a:r>
          </a:p>
        </p:txBody>
      </p:sp>
      <p:sp>
        <p:nvSpPr>
          <p:cNvPr id="3" name="Content Placeholder 2">
            <a:extLst>
              <a:ext uri="{FF2B5EF4-FFF2-40B4-BE49-F238E27FC236}">
                <a16:creationId xmlns:a16="http://schemas.microsoft.com/office/drawing/2014/main" id="{FB016755-72E4-47FD-931B-22ADD8911F79}"/>
              </a:ext>
            </a:extLst>
          </p:cNvPr>
          <p:cNvSpPr>
            <a:spLocks noGrp="1"/>
          </p:cNvSpPr>
          <p:nvPr>
            <p:ph sz="quarter" idx="10"/>
          </p:nvPr>
        </p:nvSpPr>
        <p:spPr>
          <a:xfrm>
            <a:off x="771981" y="1304926"/>
            <a:ext cx="10641498" cy="5207822"/>
          </a:xfrm>
        </p:spPr>
        <p:txBody>
          <a:bodyPr vert="horz" lIns="91440" tIns="45720" rIns="91440" bIns="45720" rtlCol="0" anchor="t">
            <a:normAutofit fontScale="85000" lnSpcReduction="10000"/>
          </a:bodyPr>
          <a:lstStyle/>
          <a:p>
            <a:pPr marL="0" indent="0">
              <a:buNone/>
            </a:pPr>
            <a:r>
              <a:rPr lang="en-GB" sz="1700">
                <a:latin typeface="Arial"/>
                <a:cs typeface="Arial"/>
              </a:rPr>
              <a:t>A 2019 study looked at older people’s attitudes towards flu vaccination.</a:t>
            </a:r>
          </a:p>
          <a:p>
            <a:pPr marL="0" indent="0">
              <a:buNone/>
            </a:pPr>
            <a:r>
              <a:rPr lang="en-GB" sz="1700"/>
              <a:t>The study found that attitudinal barriers were significant in influencing flu vaccination. They broke attitudinal barriers down into two main types:</a:t>
            </a:r>
          </a:p>
          <a:p>
            <a:pPr lvl="0"/>
            <a:r>
              <a:rPr lang="en-GB" sz="1700" b="1">
                <a:latin typeface="Arial"/>
                <a:cs typeface="Arial"/>
              </a:rPr>
              <a:t>Not everyone sees themselves as vulnerable to flu</a:t>
            </a:r>
          </a:p>
          <a:p>
            <a:pPr lvl="0"/>
            <a:r>
              <a:rPr lang="en-GB" sz="1700" b="1">
                <a:latin typeface="Arial"/>
                <a:cs typeface="Arial"/>
              </a:rPr>
              <a:t>Not everyone believes that the vaccine works</a:t>
            </a:r>
            <a:endParaRPr lang="en-GB" sz="1700"/>
          </a:p>
          <a:p>
            <a:pPr marL="0" indent="0">
              <a:buNone/>
            </a:pPr>
            <a:r>
              <a:rPr lang="en-GB" sz="1700"/>
              <a:t>They found that patients knew that flu was a health concern and that being older meant you could be more vulnerable to disease, but this didn’t translate into seeing themselves as vulnerable. Framing vaccination as part of a healthy lifestyle might generate a more positive response from older patients:</a:t>
            </a:r>
          </a:p>
          <a:p>
            <a:pPr marL="0" indent="0">
              <a:buNone/>
            </a:pPr>
            <a:r>
              <a:rPr lang="en-GB" sz="1700">
                <a:latin typeface="Arial"/>
                <a:cs typeface="Arial"/>
              </a:rPr>
              <a:t>‘…</a:t>
            </a:r>
            <a:r>
              <a:rPr lang="en-GB" sz="1700" i="1">
                <a:latin typeface="Arial"/>
                <a:cs typeface="Arial"/>
              </a:rPr>
              <a:t>presenting immunisation as a positive and healthy lifestyle choice’ </a:t>
            </a:r>
            <a:r>
              <a:rPr lang="en-GB" sz="1700">
                <a:latin typeface="Arial"/>
                <a:cs typeface="Arial"/>
              </a:rPr>
              <a:t>(page 2)</a:t>
            </a:r>
          </a:p>
          <a:p>
            <a:pPr marL="0" indent="0">
              <a:buNone/>
            </a:pPr>
            <a:r>
              <a:rPr lang="en-GB" sz="1700" b="1">
                <a:latin typeface="Arial"/>
                <a:cs typeface="Arial"/>
              </a:rPr>
              <a:t>International longevity centre UK (2019) Under the skin: listening to the voices of older people on influenza immunisation. </a:t>
            </a:r>
            <a:r>
              <a:rPr lang="en-GB" sz="1700" b="1" u="sng">
                <a:latin typeface="Arial"/>
                <a:cs typeface="Arial"/>
                <a:hlinkClick r:id="rId2"/>
              </a:rPr>
              <a:t>https://ilcuk.org.uk/wp-content/uploads/2019/05/ILC-Under-the-skin.pdf</a:t>
            </a:r>
            <a:endParaRPr lang="en-GB" sz="1700" b="1">
              <a:latin typeface="Arial"/>
              <a:cs typeface="Arial"/>
            </a:endParaRPr>
          </a:p>
          <a:p>
            <a:pPr marL="0" indent="0">
              <a:buNone/>
            </a:pPr>
            <a:endParaRPr lang="en-GB" sz="1700" b="1" u="sng"/>
          </a:p>
          <a:p>
            <a:pPr marL="0" indent="0">
              <a:buNone/>
            </a:pPr>
            <a:r>
              <a:rPr lang="en-GB" sz="1700">
                <a:latin typeface="Arial"/>
                <a:cs typeface="Arial"/>
              </a:rPr>
              <a:t>Another study from 2023, suggested that, </a:t>
            </a:r>
          </a:p>
          <a:p>
            <a:pPr marL="0" indent="0">
              <a:buNone/>
            </a:pPr>
            <a:r>
              <a:rPr lang="en-GB" sz="1700" i="1"/>
              <a:t>“the main barriers to influenza vaccine uptake are a combination of </a:t>
            </a:r>
            <a:r>
              <a:rPr lang="en-GB" sz="1700" b="1" i="1"/>
              <a:t>limited vaccine knowledge </a:t>
            </a:r>
            <a:r>
              <a:rPr lang="en-GB" sz="1700" i="1"/>
              <a:t>and negative attitudes towards healthcare services.” </a:t>
            </a:r>
          </a:p>
          <a:p>
            <a:pPr marL="0" indent="0">
              <a:buNone/>
            </a:pPr>
            <a:r>
              <a:rPr lang="en-GB" sz="1700"/>
              <a:t>and</a:t>
            </a:r>
          </a:p>
          <a:p>
            <a:pPr marL="0" indent="0">
              <a:buNone/>
            </a:pPr>
            <a:r>
              <a:rPr lang="en-GB" i="1"/>
              <a:t>“Several identified studies recommended that improved education regarding the safety and efficacy of influenza vaccination would improve uptake in the adult general population. To act on this, </a:t>
            </a:r>
            <a:r>
              <a:rPr lang="en-GB" b="1" i="1"/>
              <a:t>healthcare systems should arm HCWs with clear and concise evidence to educate patients</a:t>
            </a:r>
            <a:r>
              <a:rPr lang="en-GB" i="1"/>
              <a:t>.”</a:t>
            </a:r>
            <a:endParaRPr lang="en-GB" sz="1700" i="1"/>
          </a:p>
          <a:p>
            <a:pPr marL="0" indent="0">
              <a:buNone/>
            </a:pPr>
            <a:r>
              <a:rPr lang="en-GB" sz="1700" i="1"/>
              <a:t> </a:t>
            </a:r>
            <a:r>
              <a:rPr lang="en-GB" sz="1700">
                <a:hlinkClick r:id="rId3"/>
              </a:rPr>
              <a:t>Understanding the Barriers and Attitudes toward Influenza Vaccine Uptake in the Adult General Population: A Rapid Review - PMC</a:t>
            </a:r>
            <a:endParaRPr lang="en-GB" sz="1700" b="1" i="1" u="sng"/>
          </a:p>
          <a:p>
            <a:endParaRPr lang="en-GB"/>
          </a:p>
        </p:txBody>
      </p:sp>
      <p:sp>
        <p:nvSpPr>
          <p:cNvPr id="6" name="Footer Placeholder 4">
            <a:extLst>
              <a:ext uri="{FF2B5EF4-FFF2-40B4-BE49-F238E27FC236}">
                <a16:creationId xmlns:a16="http://schemas.microsoft.com/office/drawing/2014/main" id="{9CB1FDED-D59D-6B16-7062-668FB7534E68}"/>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252975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0A5A-EEAA-4573-B5D3-877B8B2209CD}"/>
              </a:ext>
            </a:extLst>
          </p:cNvPr>
          <p:cNvSpPr>
            <a:spLocks noGrp="1"/>
          </p:cNvSpPr>
          <p:nvPr>
            <p:ph type="title"/>
          </p:nvPr>
        </p:nvSpPr>
        <p:spPr>
          <a:xfrm>
            <a:off x="360218" y="398073"/>
            <a:ext cx="10641498" cy="611649"/>
          </a:xfrm>
        </p:spPr>
        <p:txBody>
          <a:bodyPr/>
          <a:lstStyle/>
          <a:p>
            <a:r>
              <a:rPr lang="en-GB">
                <a:latin typeface="Arial"/>
                <a:cs typeface="Arial"/>
              </a:rPr>
              <a:t>Flu Mortality 24/25</a:t>
            </a:r>
            <a:endParaRPr lang="en-US"/>
          </a:p>
        </p:txBody>
      </p:sp>
      <p:sp>
        <p:nvSpPr>
          <p:cNvPr id="6" name="TextBox 5">
            <a:extLst>
              <a:ext uri="{FF2B5EF4-FFF2-40B4-BE49-F238E27FC236}">
                <a16:creationId xmlns:a16="http://schemas.microsoft.com/office/drawing/2014/main" id="{FD6281FC-B18C-4F47-B0F1-1C46A2C6AB1E}"/>
              </a:ext>
            </a:extLst>
          </p:cNvPr>
          <p:cNvSpPr txBox="1"/>
          <p:nvPr/>
        </p:nvSpPr>
        <p:spPr>
          <a:xfrm>
            <a:off x="5104938" y="6459239"/>
            <a:ext cx="7896225" cy="276999"/>
          </a:xfrm>
          <a:prstGeom prst="rect">
            <a:avLst/>
          </a:prstGeom>
          <a:noFill/>
        </p:spPr>
        <p:txBody>
          <a:bodyPr wrap="square" lIns="91440" tIns="45720" rIns="91440" bIns="45720" rtlCol="0" anchor="t">
            <a:spAutoFit/>
          </a:bodyPr>
          <a:lstStyle/>
          <a:p>
            <a:r>
              <a:rPr lang="en-GB" sz="1200">
                <a:latin typeface="Arial"/>
                <a:cs typeface="Arial"/>
              </a:rPr>
              <a:t>Tables extracted from: </a:t>
            </a:r>
            <a:r>
              <a:rPr lang="en-GB" sz="1200">
                <a:hlinkClick r:id="rId2"/>
              </a:rPr>
              <a:t>Influenza in the UK, annual epidemiological report: winter 2024 to 2025 - GOV.UK</a:t>
            </a:r>
            <a:endParaRPr lang="en-US">
              <a:latin typeface="Arial"/>
              <a:ea typeface="+mn-lt"/>
              <a:cs typeface="+mn-lt"/>
            </a:endParaRPr>
          </a:p>
        </p:txBody>
      </p:sp>
      <p:pic>
        <p:nvPicPr>
          <p:cNvPr id="7" name="Picture 7">
            <a:extLst>
              <a:ext uri="{FF2B5EF4-FFF2-40B4-BE49-F238E27FC236}">
                <a16:creationId xmlns:a16="http://schemas.microsoft.com/office/drawing/2014/main" id="{0778970F-5AA0-B038-82B3-958561DA2EB8}"/>
              </a:ext>
            </a:extLst>
          </p:cNvPr>
          <p:cNvPicPr>
            <a:picLocks noChangeAspect="1"/>
          </p:cNvPicPr>
          <p:nvPr/>
        </p:nvPicPr>
        <p:blipFill>
          <a:blip r:embed="rId3"/>
          <a:srcRect/>
          <a:stretch/>
        </p:blipFill>
        <p:spPr>
          <a:xfrm>
            <a:off x="574362" y="2901922"/>
            <a:ext cx="4574686" cy="3101481"/>
          </a:xfrm>
          <a:prstGeom prst="rect">
            <a:avLst/>
          </a:prstGeom>
        </p:spPr>
      </p:pic>
      <p:pic>
        <p:nvPicPr>
          <p:cNvPr id="12" name="Picture 12">
            <a:extLst>
              <a:ext uri="{FF2B5EF4-FFF2-40B4-BE49-F238E27FC236}">
                <a16:creationId xmlns:a16="http://schemas.microsoft.com/office/drawing/2014/main" id="{1D082CAA-445F-8649-9FD1-10AFFF5764F2}"/>
              </a:ext>
            </a:extLst>
          </p:cNvPr>
          <p:cNvPicPr>
            <a:picLocks noChangeAspect="1"/>
          </p:cNvPicPr>
          <p:nvPr/>
        </p:nvPicPr>
        <p:blipFill>
          <a:blip r:embed="rId4"/>
          <a:srcRect/>
          <a:stretch/>
        </p:blipFill>
        <p:spPr>
          <a:xfrm>
            <a:off x="5807659" y="398073"/>
            <a:ext cx="4248567" cy="5869630"/>
          </a:xfrm>
          <a:prstGeom prst="rect">
            <a:avLst/>
          </a:prstGeom>
        </p:spPr>
      </p:pic>
      <p:sp>
        <p:nvSpPr>
          <p:cNvPr id="3" name="TextBox 2">
            <a:extLst>
              <a:ext uri="{FF2B5EF4-FFF2-40B4-BE49-F238E27FC236}">
                <a16:creationId xmlns:a16="http://schemas.microsoft.com/office/drawing/2014/main" id="{E2FDADA6-2298-0399-E975-C5D7CF437EE3}"/>
              </a:ext>
            </a:extLst>
          </p:cNvPr>
          <p:cNvSpPr txBox="1"/>
          <p:nvPr/>
        </p:nvSpPr>
        <p:spPr>
          <a:xfrm>
            <a:off x="370114" y="1248448"/>
            <a:ext cx="5138057"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highlight>
                  <a:srgbClr val="FFFFFF"/>
                </a:highlight>
              </a:rPr>
              <a:t>Influenza-related mortality for winter the 2024 to 2025 season is estimated at about 7,800 which is much higher than the roughly 3,600 seen in the 2023 to 2024 season, but lower than the estimated 15,900 seen in the 2022 to 2023 season. Compared with pre-pandemic years in the model, the 2024 to 2025 season influenza-attributable mortality was generally lower.</a:t>
            </a:r>
          </a:p>
          <a:p>
            <a:br>
              <a:rPr lang="en-GB" sz="1600">
                <a:highlight>
                  <a:srgbClr val="FFFFFF"/>
                </a:highlight>
              </a:rPr>
            </a:br>
            <a:endParaRPr lang="en-US" sz="1600">
              <a:latin typeface="Arial"/>
            </a:endParaRPr>
          </a:p>
        </p:txBody>
      </p:sp>
      <p:sp>
        <p:nvSpPr>
          <p:cNvPr id="8" name="Footer Placeholder 4">
            <a:extLst>
              <a:ext uri="{FF2B5EF4-FFF2-40B4-BE49-F238E27FC236}">
                <a16:creationId xmlns:a16="http://schemas.microsoft.com/office/drawing/2014/main" id="{E9248C38-D04E-7385-6E69-A96FAE764350}"/>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414859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E7A1-B218-4E8A-9CDC-969C8D9A3AEA}"/>
              </a:ext>
            </a:extLst>
          </p:cNvPr>
          <p:cNvSpPr>
            <a:spLocks noGrp="1"/>
          </p:cNvSpPr>
          <p:nvPr>
            <p:ph type="title"/>
          </p:nvPr>
        </p:nvSpPr>
        <p:spPr>
          <a:xfrm>
            <a:off x="851150" y="374940"/>
            <a:ext cx="10641498" cy="611649"/>
          </a:xfrm>
        </p:spPr>
        <p:txBody>
          <a:bodyPr/>
          <a:lstStyle/>
          <a:p>
            <a:r>
              <a:rPr lang="en-GB"/>
              <a:t>Maximising uptake </a:t>
            </a:r>
          </a:p>
        </p:txBody>
      </p:sp>
      <p:sp>
        <p:nvSpPr>
          <p:cNvPr id="3" name="Content Placeholder 2">
            <a:extLst>
              <a:ext uri="{FF2B5EF4-FFF2-40B4-BE49-F238E27FC236}">
                <a16:creationId xmlns:a16="http://schemas.microsoft.com/office/drawing/2014/main" id="{CB966C74-07E3-4567-A30F-770AFCB87CE4}"/>
              </a:ext>
            </a:extLst>
          </p:cNvPr>
          <p:cNvSpPr>
            <a:spLocks noGrp="1"/>
          </p:cNvSpPr>
          <p:nvPr>
            <p:ph sz="quarter" idx="10"/>
          </p:nvPr>
        </p:nvSpPr>
        <p:spPr>
          <a:xfrm>
            <a:off x="496128" y="1299441"/>
            <a:ext cx="10641498" cy="3533184"/>
          </a:xfrm>
        </p:spPr>
        <p:txBody>
          <a:bodyPr vert="horz" lIns="91440" tIns="45720" rIns="91440" bIns="45720" rtlCol="0" anchor="t">
            <a:noAutofit/>
          </a:bodyPr>
          <a:lstStyle/>
          <a:p>
            <a:r>
              <a:rPr lang="en-GB" sz="1600">
                <a:latin typeface="Arial"/>
                <a:cs typeface="Arial"/>
              </a:rPr>
              <a:t>Raise awareness amongst patients tailoring to their concerns, communication needs and risk factors (including parents and carers of children eligible for vaccination).</a:t>
            </a:r>
          </a:p>
          <a:p>
            <a:r>
              <a:rPr lang="en-GB" sz="1600">
                <a:latin typeface="Arial"/>
                <a:cs typeface="Arial"/>
              </a:rPr>
              <a:t>Contact patients who don’t respond – phone or text may be more effective than a letter</a:t>
            </a:r>
          </a:p>
          <a:p>
            <a:r>
              <a:rPr lang="en-GB" sz="1600">
                <a:latin typeface="Arial"/>
                <a:cs typeface="Arial"/>
              </a:rPr>
              <a:t>Take any opportunity to discuss and/or offer flu vaccination – use flagging systems, other clinics and appointments</a:t>
            </a:r>
          </a:p>
          <a:p>
            <a:r>
              <a:rPr lang="en-GB" sz="1600">
                <a:latin typeface="Arial"/>
                <a:cs typeface="Arial"/>
              </a:rPr>
              <a:t>Create a display in the waiting room and promote through practice screens, website.  Ensure you have multilingual literature available for all cohorts, along with easy read documents.  Resources can be found here:  </a:t>
            </a:r>
            <a:r>
              <a:rPr lang="en-GB" sz="1600">
                <a:latin typeface="Arial"/>
                <a:cs typeface="Arial"/>
                <a:hlinkClick r:id="rId2"/>
              </a:rPr>
              <a:t>Annual flu programme - GOV.UK (www.gov.uk).  </a:t>
            </a:r>
            <a:r>
              <a:rPr lang="en-GB" sz="1600">
                <a:latin typeface="Arial"/>
                <a:cs typeface="Arial"/>
              </a:rPr>
              <a:t>*Hard copies available to order via </a:t>
            </a:r>
            <a:r>
              <a:rPr lang="en-GB" sz="1600">
                <a:latin typeface="Arial"/>
                <a:cs typeface="Arial"/>
                <a:hlinkClick r:id="rId3"/>
              </a:rPr>
              <a:t>Home - Health Publications</a:t>
            </a:r>
            <a:endParaRPr lang="en-GB" sz="1600">
              <a:latin typeface="Arial"/>
              <a:cs typeface="Arial"/>
            </a:endParaRPr>
          </a:p>
          <a:p>
            <a:r>
              <a:rPr lang="en-GB" sz="1600">
                <a:latin typeface="Arial"/>
                <a:cs typeface="Arial"/>
              </a:rPr>
              <a:t>Make sure patients know how to book an appointment</a:t>
            </a:r>
          </a:p>
          <a:p>
            <a:r>
              <a:rPr lang="en-GB" sz="1600">
                <a:latin typeface="Arial"/>
                <a:cs typeface="Arial"/>
              </a:rPr>
              <a:t>Make appointments accessible – after working hours, weekends, longer for those with additional needs, alongside other clinics (e.g. diabetes, asthma, CHD etc)</a:t>
            </a:r>
          </a:p>
          <a:p>
            <a:r>
              <a:rPr lang="en-GB" sz="1600">
                <a:latin typeface="Arial"/>
                <a:cs typeface="Arial"/>
              </a:rPr>
              <a:t>Ensure that all staff in your practice, but also others that you work with (i.e. health visitors, midwives, pharmacists) are promoting the flu vaccination, and find opportunities to work together.</a:t>
            </a:r>
          </a:p>
          <a:p>
            <a:r>
              <a:rPr lang="en-GB" sz="1600">
                <a:latin typeface="Arial"/>
                <a:cs typeface="Arial"/>
              </a:rPr>
              <a:t>Raise awareness of protecting each other during the flu season I.e. having children vaccinated helps to protect other family members such as grandparents or family with underlying health conditions</a:t>
            </a:r>
            <a:endParaRPr lang="en-GB" sz="1600"/>
          </a:p>
          <a:p>
            <a:endParaRPr lang="en-GB"/>
          </a:p>
        </p:txBody>
      </p:sp>
      <p:sp>
        <p:nvSpPr>
          <p:cNvPr id="6" name="Footer Placeholder 4">
            <a:extLst>
              <a:ext uri="{FF2B5EF4-FFF2-40B4-BE49-F238E27FC236}">
                <a16:creationId xmlns:a16="http://schemas.microsoft.com/office/drawing/2014/main" id="{EB8783A5-6BB3-7BFC-6C88-8003961754C3}"/>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378595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7134-6BAD-4C33-BF20-3B586F670CDA}"/>
              </a:ext>
            </a:extLst>
          </p:cNvPr>
          <p:cNvSpPr>
            <a:spLocks noGrp="1"/>
          </p:cNvSpPr>
          <p:nvPr>
            <p:ph type="title"/>
          </p:nvPr>
        </p:nvSpPr>
        <p:spPr>
          <a:xfrm>
            <a:off x="742293" y="335356"/>
            <a:ext cx="10641498" cy="611649"/>
          </a:xfrm>
        </p:spPr>
        <p:txBody>
          <a:bodyPr/>
          <a:lstStyle/>
          <a:p>
            <a:r>
              <a:rPr lang="en-GB"/>
              <a:t>Top 10 messages to promote</a:t>
            </a:r>
          </a:p>
        </p:txBody>
      </p:sp>
      <p:sp>
        <p:nvSpPr>
          <p:cNvPr id="3" name="Content Placeholder 2">
            <a:extLst>
              <a:ext uri="{FF2B5EF4-FFF2-40B4-BE49-F238E27FC236}">
                <a16:creationId xmlns:a16="http://schemas.microsoft.com/office/drawing/2014/main" id="{BF27B1C9-BB9F-4210-8736-A059B657B205}"/>
              </a:ext>
            </a:extLst>
          </p:cNvPr>
          <p:cNvSpPr>
            <a:spLocks noGrp="1"/>
          </p:cNvSpPr>
          <p:nvPr>
            <p:ph sz="quarter" idx="10"/>
          </p:nvPr>
        </p:nvSpPr>
        <p:spPr>
          <a:xfrm>
            <a:off x="305628" y="1299990"/>
            <a:ext cx="11308247" cy="4785372"/>
          </a:xfrm>
        </p:spPr>
        <p:txBody>
          <a:bodyPr vert="horz" lIns="91440" tIns="45720" rIns="91440" bIns="45720" rtlCol="0" anchor="t">
            <a:noAutofit/>
          </a:bodyPr>
          <a:lstStyle/>
          <a:p>
            <a:pPr>
              <a:lnSpc>
                <a:spcPct val="120000"/>
              </a:lnSpc>
              <a:buFont typeface="+mj-lt"/>
              <a:buAutoNum type="arabicPeriod"/>
            </a:pPr>
            <a:r>
              <a:rPr lang="en-GB" sz="1400" b="1">
                <a:latin typeface="Arial"/>
                <a:cs typeface="Arial"/>
              </a:rPr>
              <a:t>Flu is much worse than a heavy cold </a:t>
            </a:r>
            <a:r>
              <a:rPr lang="en-GB" sz="1400">
                <a:latin typeface="Arial"/>
                <a:cs typeface="Arial"/>
              </a:rPr>
              <a:t>flu symptoms can be severe and can come on suddenly. You’re likely to spend several days in bed and feel very unwell. Some people become seriously ill and are admitted to hospital.</a:t>
            </a:r>
            <a:endParaRPr lang="en-GB" sz="1400" b="1">
              <a:latin typeface="Arial"/>
              <a:cs typeface="Arial"/>
            </a:endParaRPr>
          </a:p>
          <a:p>
            <a:pPr>
              <a:lnSpc>
                <a:spcPct val="120000"/>
              </a:lnSpc>
              <a:buFont typeface="+mj-lt"/>
              <a:buAutoNum type="arabicPeriod"/>
            </a:pPr>
            <a:r>
              <a:rPr lang="en-GB" sz="1400" b="1">
                <a:latin typeface="Arial"/>
                <a:cs typeface="Arial"/>
              </a:rPr>
              <a:t>You are at greater risk of complications from flu </a:t>
            </a:r>
            <a:r>
              <a:rPr lang="en-GB" sz="1400">
                <a:latin typeface="Arial"/>
                <a:cs typeface="Arial"/>
              </a:rPr>
              <a:t>– you’re eligible for flu vaccination </a:t>
            </a:r>
            <a:r>
              <a:rPr lang="en-GB" sz="1400" u="sng">
                <a:latin typeface="Arial"/>
                <a:cs typeface="Arial"/>
              </a:rPr>
              <a:t>because you need it</a:t>
            </a:r>
            <a:r>
              <a:rPr lang="en-GB" sz="1400">
                <a:latin typeface="Arial"/>
                <a:cs typeface="Arial"/>
              </a:rPr>
              <a:t>.</a:t>
            </a:r>
          </a:p>
          <a:p>
            <a:pPr>
              <a:lnSpc>
                <a:spcPct val="120000"/>
              </a:lnSpc>
              <a:buFont typeface="+mj-lt"/>
              <a:buAutoNum type="arabicPeriod"/>
            </a:pPr>
            <a:r>
              <a:rPr lang="en-GB" sz="1400" b="1">
                <a:latin typeface="Arial"/>
                <a:cs typeface="Arial"/>
              </a:rPr>
              <a:t>The flu vaccine is very safe</a:t>
            </a:r>
            <a:r>
              <a:rPr lang="en-GB" sz="1400">
                <a:latin typeface="Arial"/>
                <a:cs typeface="Arial"/>
              </a:rPr>
              <a:t>.</a:t>
            </a:r>
          </a:p>
          <a:p>
            <a:pPr>
              <a:lnSpc>
                <a:spcPct val="120000"/>
              </a:lnSpc>
              <a:buFont typeface="+mj-lt"/>
              <a:buAutoNum type="arabicPeriod"/>
            </a:pPr>
            <a:r>
              <a:rPr lang="en-GB" sz="1400" b="1">
                <a:latin typeface="Arial"/>
                <a:cs typeface="Arial"/>
              </a:rPr>
              <a:t>The flu vaccine is the best protection we have </a:t>
            </a:r>
            <a:r>
              <a:rPr lang="en-GB" sz="1400">
                <a:latin typeface="Arial"/>
                <a:cs typeface="Arial"/>
              </a:rPr>
              <a:t>against an unpredictable virus.</a:t>
            </a:r>
          </a:p>
          <a:p>
            <a:pPr>
              <a:lnSpc>
                <a:spcPct val="120000"/>
              </a:lnSpc>
              <a:buFont typeface="+mj-lt"/>
              <a:buAutoNum type="arabicPeriod"/>
            </a:pPr>
            <a:r>
              <a:rPr lang="en-GB" sz="1400" b="1">
                <a:latin typeface="Arial"/>
                <a:cs typeface="Arial"/>
              </a:rPr>
              <a:t>The flu vaccine CANNOT give you flu </a:t>
            </a:r>
            <a:r>
              <a:rPr lang="en-GB" sz="1400">
                <a:latin typeface="Arial"/>
                <a:cs typeface="Arial"/>
              </a:rPr>
              <a:t>your arm might be a bit sore following vaccination and some people have a slight temperature</a:t>
            </a:r>
          </a:p>
          <a:p>
            <a:pPr>
              <a:lnSpc>
                <a:spcPct val="120000"/>
              </a:lnSpc>
              <a:buFont typeface="+mj-lt"/>
              <a:buAutoNum type="arabicPeriod" startAt="6"/>
            </a:pPr>
            <a:r>
              <a:rPr lang="en-GB" sz="1400" b="1">
                <a:latin typeface="Arial"/>
                <a:cs typeface="Arial"/>
              </a:rPr>
              <a:t>The flu vaccine stimulates your body’s immune system to make antibodies to attack the flu virus </a:t>
            </a:r>
            <a:r>
              <a:rPr lang="en-GB" sz="1400">
                <a:latin typeface="Arial"/>
                <a:cs typeface="Arial"/>
              </a:rPr>
              <a:t>– if you’re exposed to the virus after you’ve been vaccinated, your immune system will recognise the virus and produce antibodies to fight it.</a:t>
            </a:r>
          </a:p>
          <a:p>
            <a:pPr>
              <a:lnSpc>
                <a:spcPct val="120000"/>
              </a:lnSpc>
              <a:buFont typeface="+mj-lt"/>
              <a:buAutoNum type="arabicPeriod" startAt="6"/>
            </a:pPr>
            <a:r>
              <a:rPr lang="en-GB" sz="1400" b="1">
                <a:latin typeface="Arial"/>
                <a:cs typeface="Arial"/>
              </a:rPr>
              <a:t>It can take up to 2 weeks for the flu vaccine to work</a:t>
            </a:r>
            <a:r>
              <a:rPr lang="en-GB" sz="1400">
                <a:latin typeface="Arial"/>
                <a:cs typeface="Arial"/>
              </a:rPr>
              <a:t>, so get vaccinated as soon as you can.</a:t>
            </a:r>
          </a:p>
          <a:p>
            <a:pPr>
              <a:lnSpc>
                <a:spcPct val="120000"/>
              </a:lnSpc>
              <a:buFont typeface="+mj-lt"/>
              <a:buAutoNum type="arabicPeriod" startAt="6"/>
            </a:pPr>
            <a:r>
              <a:rPr lang="en-GB" sz="1400" b="1">
                <a:latin typeface="Arial"/>
                <a:cs typeface="Arial"/>
              </a:rPr>
              <a:t>You need to have the flu vaccine each year </a:t>
            </a:r>
            <a:r>
              <a:rPr lang="en-GB" sz="1400">
                <a:latin typeface="Arial"/>
                <a:cs typeface="Arial"/>
              </a:rPr>
              <a:t>because the circulating strains of the virus change, and so different vaccines are produced to match.</a:t>
            </a:r>
          </a:p>
          <a:p>
            <a:pPr>
              <a:lnSpc>
                <a:spcPct val="120000"/>
              </a:lnSpc>
              <a:buFont typeface="+mj-lt"/>
              <a:buAutoNum type="arabicPeriod" startAt="6"/>
            </a:pPr>
            <a:r>
              <a:rPr lang="en-GB" sz="1400" b="1">
                <a:latin typeface="Arial"/>
                <a:cs typeface="Arial"/>
              </a:rPr>
              <a:t>Pregnant people can have the vaccination at any stage of pregnancy</a:t>
            </a:r>
            <a:r>
              <a:rPr lang="en-GB" sz="1400">
                <a:latin typeface="Arial"/>
                <a:cs typeface="Arial"/>
              </a:rPr>
              <a:t>, flu can make you and your baby very ill. Vaccination can also protect your baby against flu after they’re born and during their first few months.</a:t>
            </a:r>
          </a:p>
          <a:p>
            <a:pPr>
              <a:lnSpc>
                <a:spcPct val="120000"/>
              </a:lnSpc>
              <a:buFont typeface="+mj-lt"/>
              <a:buAutoNum type="arabicPeriod" startAt="6"/>
            </a:pPr>
            <a:r>
              <a:rPr lang="en-GB" sz="1400" b="1">
                <a:latin typeface="Arial"/>
                <a:cs typeface="Arial"/>
              </a:rPr>
              <a:t> Your vaccination helps to protect those around you too</a:t>
            </a:r>
            <a:r>
              <a:rPr lang="en-GB" sz="1400">
                <a:latin typeface="Arial"/>
                <a:cs typeface="Arial"/>
              </a:rPr>
              <a:t>, so elderly relatives, those with long-term conditions and other family members are all protected by your vaccination.</a:t>
            </a:r>
          </a:p>
          <a:p>
            <a:pPr>
              <a:buFont typeface="+mj-lt"/>
              <a:buAutoNum type="arabicPeriod"/>
            </a:pPr>
            <a:endParaRPr lang="en-GB"/>
          </a:p>
          <a:p>
            <a:endParaRPr lang="en-GB"/>
          </a:p>
        </p:txBody>
      </p:sp>
      <p:sp>
        <p:nvSpPr>
          <p:cNvPr id="6" name="Footer Placeholder 4">
            <a:extLst>
              <a:ext uri="{FF2B5EF4-FFF2-40B4-BE49-F238E27FC236}">
                <a16:creationId xmlns:a16="http://schemas.microsoft.com/office/drawing/2014/main" id="{C0D7054F-0A42-C1FD-73A8-AC1A814B5D7F}"/>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86566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AA0F-9365-4FBA-8D1D-39707D98F3AD}"/>
              </a:ext>
            </a:extLst>
          </p:cNvPr>
          <p:cNvSpPr>
            <a:spLocks noGrp="1"/>
          </p:cNvSpPr>
          <p:nvPr>
            <p:ph type="title"/>
          </p:nvPr>
        </p:nvSpPr>
        <p:spPr>
          <a:xfrm>
            <a:off x="775251" y="350218"/>
            <a:ext cx="10641498" cy="611649"/>
          </a:xfrm>
        </p:spPr>
        <p:txBody>
          <a:bodyPr/>
          <a:lstStyle/>
          <a:p>
            <a:r>
              <a:rPr lang="en-GB"/>
              <a:t>Resources</a:t>
            </a:r>
          </a:p>
        </p:txBody>
      </p:sp>
      <p:sp>
        <p:nvSpPr>
          <p:cNvPr id="3" name="Content Placeholder 2">
            <a:extLst>
              <a:ext uri="{FF2B5EF4-FFF2-40B4-BE49-F238E27FC236}">
                <a16:creationId xmlns:a16="http://schemas.microsoft.com/office/drawing/2014/main" id="{91F6C750-6930-4C10-BCFE-3CF9FFA37086}"/>
              </a:ext>
            </a:extLst>
          </p:cNvPr>
          <p:cNvSpPr>
            <a:spLocks noGrp="1"/>
          </p:cNvSpPr>
          <p:nvPr>
            <p:ph sz="quarter" idx="10"/>
          </p:nvPr>
        </p:nvSpPr>
        <p:spPr>
          <a:xfrm>
            <a:off x="569317" y="2530136"/>
            <a:ext cx="11416749" cy="4494788"/>
          </a:xfrm>
        </p:spPr>
        <p:txBody>
          <a:bodyPr vert="horz" lIns="91440" tIns="45720" rIns="91440" bIns="45720" rtlCol="0" anchor="t">
            <a:normAutofit/>
          </a:bodyPr>
          <a:lstStyle/>
          <a:p>
            <a:pPr marL="0" indent="0">
              <a:buNone/>
            </a:pPr>
            <a:r>
              <a:rPr lang="en-GB">
                <a:latin typeface="Arial"/>
                <a:cs typeface="Arial"/>
              </a:rPr>
              <a:t>Additional resources can be found here:</a:t>
            </a:r>
          </a:p>
          <a:p>
            <a:pPr marL="0" indent="0">
              <a:buNone/>
            </a:pPr>
            <a:endParaRPr lang="en-US" sz="800"/>
          </a:p>
          <a:p>
            <a:pPr>
              <a:lnSpc>
                <a:spcPct val="100000"/>
              </a:lnSpc>
            </a:pPr>
            <a:r>
              <a:rPr lang="en-GB" sz="1200">
                <a:latin typeface="Arial"/>
                <a:cs typeface="Arial"/>
              </a:rPr>
              <a:t>2025/26 Flu Letter (and amendment): </a:t>
            </a:r>
            <a:r>
              <a:rPr lang="en-GB" sz="1200">
                <a:solidFill>
                  <a:schemeClr val="accent5">
                    <a:lumMod val="75000"/>
                  </a:schemeClr>
                </a:solidFill>
                <a:hlinkClick r:id="rId2">
                  <a:extLst>
                    <a:ext uri="{A12FA001-AC4F-418D-AE19-62706E023703}">
                      <ahyp:hlinkClr xmlns:ahyp="http://schemas.microsoft.com/office/drawing/2018/hyperlinkcolor" val="tx"/>
                    </a:ext>
                  </a:extLst>
                </a:hlinkClick>
              </a:rPr>
              <a:t>National flu immunisation programme plan 2025 to 2026 - GOV.UK </a:t>
            </a:r>
            <a:endParaRPr lang="en-GB" sz="1200">
              <a:solidFill>
                <a:schemeClr val="accent5">
                  <a:lumMod val="75000"/>
                </a:schemeClr>
              </a:solidFill>
            </a:endParaRPr>
          </a:p>
          <a:p>
            <a:pPr>
              <a:lnSpc>
                <a:spcPct val="100000"/>
              </a:lnSpc>
            </a:pPr>
            <a:r>
              <a:rPr lang="en-GB" sz="1200">
                <a:latin typeface="Arial"/>
                <a:cs typeface="Arial"/>
              </a:rPr>
              <a:t>General Practice Enhanced Service Specifications for the Seasonal Influenza Vaccination Programme </a:t>
            </a:r>
            <a:r>
              <a:rPr lang="en-GB" sz="1200">
                <a:solidFill>
                  <a:schemeClr val="accent5">
                    <a:lumMod val="75000"/>
                  </a:schemeClr>
                </a:solidFill>
                <a:latin typeface="Arial"/>
                <a:cs typeface="Arial"/>
              </a:rPr>
              <a:t>2025/26 </a:t>
            </a:r>
            <a:r>
              <a:rPr lang="en-GB" sz="1200">
                <a:solidFill>
                  <a:srgbClr val="0563C1"/>
                </a:solidFill>
                <a:hlinkClick r:id="rId3">
                  <a:extLst>
                    <a:ext uri="{A12FA001-AC4F-418D-AE19-62706E023703}">
                      <ahyp:hlinkClr xmlns:ahyp="http://schemas.microsoft.com/office/drawing/2018/hyperlinkcolor" val="tx"/>
                    </a:ext>
                  </a:extLst>
                </a:hlinkClick>
              </a:rPr>
              <a:t> </a:t>
            </a:r>
            <a:r>
              <a:rPr lang="en-GB" sz="1200">
                <a:solidFill>
                  <a:schemeClr val="accent5">
                    <a:lumMod val="75000"/>
                  </a:schemeClr>
                </a:solidFill>
                <a:hlinkClick r:id="rId3">
                  <a:extLst>
                    <a:ext uri="{A12FA001-AC4F-418D-AE19-62706E023703}">
                      <ahyp:hlinkClr xmlns:ahyp="http://schemas.microsoft.com/office/drawing/2018/hyperlinkcolor" val="tx"/>
                    </a:ext>
                  </a:extLst>
                </a:hlinkClick>
              </a:rPr>
              <a:t>General Practice Enhanced Service Specification Seasonal influenza vaccination programme 2025/26</a:t>
            </a:r>
            <a:endParaRPr lang="en-GB" sz="1200">
              <a:solidFill>
                <a:schemeClr val="accent5">
                  <a:lumMod val="75000"/>
                </a:schemeClr>
              </a:solidFill>
            </a:endParaRPr>
          </a:p>
          <a:p>
            <a:pPr>
              <a:lnSpc>
                <a:spcPct val="100000"/>
              </a:lnSpc>
            </a:pPr>
            <a:r>
              <a:rPr lang="en-GB" sz="1200">
                <a:latin typeface="Arial"/>
                <a:cs typeface="Arial"/>
              </a:rPr>
              <a:t>Order leaflets and posters here: </a:t>
            </a:r>
            <a:r>
              <a:rPr lang="en-GB" sz="1200" u="sng">
                <a:solidFill>
                  <a:schemeClr val="accent5">
                    <a:lumMod val="75000"/>
                  </a:schemeClr>
                </a:solidFill>
                <a:latin typeface="Arial"/>
                <a:cs typeface="Arial"/>
                <a:hlinkClick r:id="rId4">
                  <a:extLst>
                    <a:ext uri="{A12FA001-AC4F-418D-AE19-62706E023703}">
                      <ahyp:hlinkClr xmlns:ahyp="http://schemas.microsoft.com/office/drawing/2018/hyperlinkcolor" val="tx"/>
                    </a:ext>
                  </a:extLst>
                </a:hlinkClick>
              </a:rPr>
              <a:t>Home - Health Publications</a:t>
            </a:r>
            <a:r>
              <a:rPr lang="en-GB" sz="1200">
                <a:solidFill>
                  <a:schemeClr val="accent5">
                    <a:lumMod val="75000"/>
                  </a:schemeClr>
                </a:solidFill>
                <a:latin typeface="Arial"/>
                <a:cs typeface="Arial"/>
              </a:rPr>
              <a:t> </a:t>
            </a:r>
            <a:r>
              <a:rPr lang="en-GB" sz="1200">
                <a:latin typeface="Arial"/>
                <a:cs typeface="Arial"/>
              </a:rPr>
              <a:t>(free to order and deliver)</a:t>
            </a:r>
            <a:endParaRPr lang="en-GB" sz="1200"/>
          </a:p>
          <a:p>
            <a:pPr>
              <a:lnSpc>
                <a:spcPct val="100000"/>
              </a:lnSpc>
            </a:pPr>
            <a:r>
              <a:rPr lang="en-GB" sz="1200">
                <a:latin typeface="Arial"/>
                <a:cs typeface="Arial"/>
              </a:rPr>
              <a:t>2025/26 Resources and guidance: </a:t>
            </a:r>
            <a:r>
              <a:rPr lang="en-GB" sz="1200">
                <a:solidFill>
                  <a:srgbClr val="0563C1"/>
                </a:solidFill>
                <a:hlinkClick r:id="rId5">
                  <a:extLst>
                    <a:ext uri="{A12FA001-AC4F-418D-AE19-62706E023703}">
                      <ahyp:hlinkClr xmlns:ahyp="http://schemas.microsoft.com/office/drawing/2018/hyperlinkcolor" val="tx"/>
                    </a:ext>
                  </a:extLst>
                </a:hlinkClick>
              </a:rPr>
              <a:t> </a:t>
            </a:r>
            <a:r>
              <a:rPr lang="en-GB" sz="1200">
                <a:solidFill>
                  <a:schemeClr val="accent5">
                    <a:lumMod val="75000"/>
                  </a:schemeClr>
                </a:solidFill>
                <a:hlinkClick r:id="rId5">
                  <a:extLst>
                    <a:ext uri="{A12FA001-AC4F-418D-AE19-62706E023703}">
                      <ahyp:hlinkClr xmlns:ahyp="http://schemas.microsoft.com/office/drawing/2018/hyperlinkcolor" val="tx"/>
                    </a:ext>
                  </a:extLst>
                </a:hlinkClick>
              </a:rPr>
              <a:t>Annual flu programme - GOV.UK </a:t>
            </a:r>
            <a:endParaRPr lang="en-GB" sz="1200">
              <a:solidFill>
                <a:schemeClr val="accent5">
                  <a:lumMod val="75000"/>
                </a:schemeClr>
              </a:solidFill>
            </a:endParaRPr>
          </a:p>
          <a:p>
            <a:pPr>
              <a:lnSpc>
                <a:spcPct val="100000"/>
              </a:lnSpc>
            </a:pPr>
            <a:r>
              <a:rPr lang="en-GB" sz="1200">
                <a:latin typeface="Arial"/>
                <a:cs typeface="Arial"/>
              </a:rPr>
              <a:t>E-learning: </a:t>
            </a:r>
            <a:r>
              <a:rPr lang="en-GB" sz="1200" u="sng">
                <a:solidFill>
                  <a:schemeClr val="accent5">
                    <a:lumMod val="75000"/>
                  </a:schemeClr>
                </a:solidFill>
                <a:latin typeface="Arial"/>
                <a:cs typeface="Arial"/>
              </a:rPr>
              <a:t>http://www.e-lfh.org.uk/programmes/flu-immunisation/ </a:t>
            </a:r>
          </a:p>
          <a:p>
            <a:pPr>
              <a:lnSpc>
                <a:spcPct val="100000"/>
              </a:lnSpc>
            </a:pPr>
            <a:r>
              <a:rPr lang="en-GB" sz="1200">
                <a:latin typeface="Arial"/>
                <a:cs typeface="Arial"/>
              </a:rPr>
              <a:t>Flu vaccine for children: best practice guide for GPs:  </a:t>
            </a:r>
            <a:r>
              <a:rPr lang="en-GB" sz="1200">
                <a:solidFill>
                  <a:schemeClr val="accent5">
                    <a:lumMod val="75000"/>
                  </a:schemeClr>
                </a:solidFill>
                <a:hlinkClick r:id="rId6">
                  <a:extLst>
                    <a:ext uri="{A12FA001-AC4F-418D-AE19-62706E023703}">
                      <ahyp:hlinkClr xmlns:ahyp="http://schemas.microsoft.com/office/drawing/2018/hyperlinkcolor" val="tx"/>
                    </a:ext>
                  </a:extLst>
                </a:hlinkClick>
              </a:rPr>
              <a:t>Flu vaccine for children: best practice guide for GPs - GOV.UK (www.gov.uk)</a:t>
            </a:r>
            <a:endParaRPr lang="en-GB" sz="1200">
              <a:solidFill>
                <a:schemeClr val="accent5">
                  <a:lumMod val="75000"/>
                </a:schemeClr>
              </a:solidFill>
            </a:endParaRPr>
          </a:p>
          <a:p>
            <a:pPr>
              <a:lnSpc>
                <a:spcPct val="100000"/>
              </a:lnSpc>
            </a:pPr>
            <a:r>
              <a:rPr lang="en-GB" sz="1200">
                <a:latin typeface="Arial"/>
                <a:cs typeface="Arial"/>
              </a:rPr>
              <a:t>NHS England South West Influenza website with further resources: </a:t>
            </a:r>
            <a:r>
              <a:rPr lang="en-GB" sz="1200">
                <a:solidFill>
                  <a:srgbClr val="0563C1"/>
                </a:solidFill>
                <a:latin typeface="Arial"/>
                <a:cs typeface="Arial"/>
                <a:hlinkClick r:id="rId7">
                  <a:extLst>
                    <a:ext uri="{A12FA001-AC4F-418D-AE19-62706E023703}">
                      <ahyp:hlinkClr xmlns:ahyp="http://schemas.microsoft.com/office/drawing/2018/hyperlinkcolor" val="tx"/>
                    </a:ext>
                  </a:extLst>
                </a:hlinkClick>
              </a:rPr>
              <a:t>NHS England — South West » </a:t>
            </a:r>
            <a:r>
              <a:rPr lang="en-GB" sz="1200">
                <a:solidFill>
                  <a:schemeClr val="accent5">
                    <a:lumMod val="75000"/>
                  </a:schemeClr>
                </a:solidFill>
                <a:latin typeface="Arial"/>
                <a:cs typeface="Arial"/>
                <a:hlinkClick r:id="rId7">
                  <a:extLst>
                    <a:ext uri="{A12FA001-AC4F-418D-AE19-62706E023703}">
                      <ahyp:hlinkClr xmlns:ahyp="http://schemas.microsoft.com/office/drawing/2018/hyperlinkcolor" val="tx"/>
                    </a:ext>
                  </a:extLst>
                </a:hlinkClick>
              </a:rPr>
              <a:t>Influenza</a:t>
            </a:r>
            <a:endParaRPr lang="en-GB" sz="1200">
              <a:solidFill>
                <a:schemeClr val="accent5">
                  <a:lumMod val="75000"/>
                </a:schemeClr>
              </a:solidFill>
              <a:latin typeface="Arial"/>
              <a:cs typeface="Arial"/>
            </a:endParaRPr>
          </a:p>
          <a:p>
            <a:pPr>
              <a:lnSpc>
                <a:spcPct val="100000"/>
              </a:lnSpc>
            </a:pPr>
            <a:r>
              <a:rPr lang="en-GB" sz="1200">
                <a:latin typeface="Arial"/>
                <a:cs typeface="Arial"/>
              </a:rPr>
              <a:t>Information for healthcare practitioners: </a:t>
            </a:r>
            <a:r>
              <a:rPr lang="en-GB" sz="1200">
                <a:solidFill>
                  <a:schemeClr val="accent5">
                    <a:lumMod val="75000"/>
                  </a:schemeClr>
                </a:solidFill>
                <a:hlinkClick r:id="rId8">
                  <a:extLst>
                    <a:ext uri="{A12FA001-AC4F-418D-AE19-62706E023703}">
                      <ahyp:hlinkClr xmlns:ahyp="http://schemas.microsoft.com/office/drawing/2018/hyperlinkcolor" val="tx"/>
                    </a:ext>
                  </a:extLst>
                </a:hlinkClick>
              </a:rPr>
              <a:t>Flu vaccination programme 2025 to 2026: information for healthcare practitioners - GOV.UK</a:t>
            </a:r>
            <a:endParaRPr lang="en-GB" sz="1200" u="sng">
              <a:solidFill>
                <a:schemeClr val="accent5">
                  <a:lumMod val="75000"/>
                </a:schemeClr>
              </a:solidFill>
              <a:latin typeface="Arial"/>
              <a:cs typeface="Arial"/>
            </a:endParaRPr>
          </a:p>
          <a:p>
            <a:pPr marL="0" indent="0">
              <a:buNone/>
            </a:pPr>
            <a:endParaRPr lang="en-GB"/>
          </a:p>
        </p:txBody>
      </p:sp>
      <p:sp>
        <p:nvSpPr>
          <p:cNvPr id="5" name="TextBox 4">
            <a:extLst>
              <a:ext uri="{FF2B5EF4-FFF2-40B4-BE49-F238E27FC236}">
                <a16:creationId xmlns:a16="http://schemas.microsoft.com/office/drawing/2014/main" id="{E2349ECC-0C64-4996-BF2C-579DA35DA361}"/>
              </a:ext>
            </a:extLst>
          </p:cNvPr>
          <p:cNvSpPr txBox="1"/>
          <p:nvPr/>
        </p:nvSpPr>
        <p:spPr>
          <a:xfrm>
            <a:off x="569317" y="1365256"/>
            <a:ext cx="10817213" cy="1031051"/>
          </a:xfrm>
          <a:prstGeom prst="rect">
            <a:avLst/>
          </a:prstGeom>
          <a:noFill/>
          <a:ln>
            <a:solidFill>
              <a:srgbClr val="005EB8"/>
            </a:solidFill>
          </a:ln>
        </p:spPr>
        <p:txBody>
          <a:bodyPr wrap="square" lIns="91440" tIns="45720" rIns="91440" bIns="45720" rtlCol="0" anchor="t">
            <a:spAutoFit/>
          </a:bodyPr>
          <a:lstStyle/>
          <a:p>
            <a:endParaRPr lang="en-GB" sz="1500">
              <a:latin typeface="Arial" panose="020B0604020202020204" pitchFamily="34" charset="0"/>
              <a:cs typeface="Arial" panose="020B0604020202020204" pitchFamily="34" charset="0"/>
            </a:endParaRPr>
          </a:p>
          <a:p>
            <a:r>
              <a:rPr lang="en-GB" sz="1500">
                <a:latin typeface="Arial"/>
                <a:cs typeface="Arial"/>
              </a:rPr>
              <a:t>The South West Vaccination and Screening Team, including our flu locality coordinators, can provide support and guidance. To contact us, please email england.swvast@nhs.net.  For clinical vaccine queries, please email: england.swicars@nhs.net   </a:t>
            </a:r>
            <a:endParaRPr lang="en-GB" sz="15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47803252-C923-626E-BE39-5B470DAE597E}"/>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212462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2C42-0A06-499C-B856-1452726502A2}"/>
              </a:ext>
            </a:extLst>
          </p:cNvPr>
          <p:cNvSpPr>
            <a:spLocks noGrp="1"/>
          </p:cNvSpPr>
          <p:nvPr>
            <p:ph type="title"/>
          </p:nvPr>
        </p:nvSpPr>
        <p:spPr>
          <a:xfrm>
            <a:off x="831358" y="374940"/>
            <a:ext cx="10641498" cy="611649"/>
          </a:xfrm>
        </p:spPr>
        <p:txBody>
          <a:bodyPr/>
          <a:lstStyle/>
          <a:p>
            <a:r>
              <a:rPr lang="en-GB"/>
              <a:t>About this toolkit</a:t>
            </a:r>
          </a:p>
        </p:txBody>
      </p:sp>
      <p:sp>
        <p:nvSpPr>
          <p:cNvPr id="3" name="Content Placeholder 2">
            <a:extLst>
              <a:ext uri="{FF2B5EF4-FFF2-40B4-BE49-F238E27FC236}">
                <a16:creationId xmlns:a16="http://schemas.microsoft.com/office/drawing/2014/main" id="{C73025C5-D35C-4EB6-B6BB-F41E434DE909}"/>
              </a:ext>
            </a:extLst>
          </p:cNvPr>
          <p:cNvSpPr>
            <a:spLocks noGrp="1"/>
          </p:cNvSpPr>
          <p:nvPr>
            <p:ph sz="quarter" idx="10"/>
          </p:nvPr>
        </p:nvSpPr>
        <p:spPr>
          <a:xfrm>
            <a:off x="505653" y="1356014"/>
            <a:ext cx="6076122" cy="4516581"/>
          </a:xfrm>
        </p:spPr>
        <p:txBody>
          <a:bodyPr vert="horz" lIns="91440" tIns="45720" rIns="91440" bIns="45720" rtlCol="0" anchor="t">
            <a:normAutofit/>
          </a:bodyPr>
          <a:lstStyle/>
          <a:p>
            <a:r>
              <a:rPr lang="en-GB">
                <a:latin typeface="Arial"/>
                <a:cs typeface="Arial"/>
              </a:rPr>
              <a:t>This toolkit reflects guidance from the national Flu Letter (</a:t>
            </a:r>
            <a:r>
              <a:rPr lang="en-GB">
                <a:latin typeface="Arial"/>
                <a:cs typeface="Arial"/>
                <a:hlinkClick r:id="rId2"/>
              </a:rPr>
              <a:t>National flu immunisation programme plan 2025 to 2026 - GOV.UK</a:t>
            </a:r>
            <a:r>
              <a:rPr lang="en-GB">
                <a:latin typeface="Arial"/>
                <a:cs typeface="Arial"/>
              </a:rPr>
              <a:t>).</a:t>
            </a:r>
          </a:p>
          <a:p>
            <a:pPr marL="0" indent="0">
              <a:buNone/>
            </a:pPr>
            <a:endParaRPr lang="en-GB">
              <a:latin typeface="Arial"/>
              <a:cs typeface="Arial"/>
            </a:endParaRPr>
          </a:p>
          <a:p>
            <a:r>
              <a:rPr lang="en-GB">
                <a:latin typeface="Arial"/>
                <a:cs typeface="Arial"/>
              </a:rPr>
              <a:t>High-performing practices will already use several of these tools and follow good practice for encouraging high uptake of the flu vaccine in their setting.</a:t>
            </a:r>
          </a:p>
          <a:p>
            <a:endParaRPr lang="en-GB">
              <a:latin typeface="Arial"/>
              <a:cs typeface="Arial"/>
            </a:endParaRPr>
          </a:p>
          <a:p>
            <a:r>
              <a:rPr lang="en-GB">
                <a:latin typeface="Arial"/>
                <a:cs typeface="Arial"/>
              </a:rPr>
              <a:t>If you need further guidance, please contact the South West Vaccination and Screening Team: </a:t>
            </a:r>
            <a:r>
              <a:rPr lang="en-GB" b="1">
                <a:latin typeface="Arial"/>
                <a:cs typeface="Arial"/>
              </a:rPr>
              <a:t>england.swvast@nhs.net</a:t>
            </a:r>
            <a:r>
              <a:rPr lang="en-GB">
                <a:latin typeface="Arial"/>
                <a:cs typeface="Arial"/>
              </a:rPr>
              <a:t>.  For clinical vaccine queries, please email </a:t>
            </a:r>
            <a:r>
              <a:rPr lang="en-GB" b="1">
                <a:latin typeface="Arial"/>
                <a:cs typeface="Arial"/>
              </a:rPr>
              <a:t>england.swicars@nhs.net</a:t>
            </a:r>
          </a:p>
        </p:txBody>
      </p:sp>
      <p:pic>
        <p:nvPicPr>
          <p:cNvPr id="4" name="Picture 3">
            <a:extLst>
              <a:ext uri="{FF2B5EF4-FFF2-40B4-BE49-F238E27FC236}">
                <a16:creationId xmlns:a16="http://schemas.microsoft.com/office/drawing/2014/main" id="{C977206E-4E0D-4639-805C-289188841D77}"/>
              </a:ext>
            </a:extLst>
          </p:cNvPr>
          <p:cNvPicPr>
            <a:picLocks noChangeAspect="1"/>
          </p:cNvPicPr>
          <p:nvPr/>
        </p:nvPicPr>
        <p:blipFill>
          <a:blip r:embed="rId3"/>
          <a:srcRect/>
          <a:stretch/>
        </p:blipFill>
        <p:spPr>
          <a:xfrm>
            <a:off x="7003349" y="1915181"/>
            <a:ext cx="4767779" cy="3660508"/>
          </a:xfrm>
          <a:prstGeom prst="rect">
            <a:avLst/>
          </a:prstGeom>
        </p:spPr>
      </p:pic>
      <p:sp>
        <p:nvSpPr>
          <p:cNvPr id="5" name="Footer Placeholder 4">
            <a:extLst>
              <a:ext uri="{FF2B5EF4-FFF2-40B4-BE49-F238E27FC236}">
                <a16:creationId xmlns:a16="http://schemas.microsoft.com/office/drawing/2014/main" id="{53A47017-9CF7-49E3-A1B8-AF19CB3CA9F4}"/>
              </a:ext>
            </a:extLst>
          </p:cNvPr>
          <p:cNvSpPr>
            <a:spLocks noGrp="1"/>
          </p:cNvSpPr>
          <p:nvPr>
            <p:ph type="ftr" sz="quarter" idx="3"/>
          </p:nvPr>
        </p:nvSpPr>
        <p:spPr/>
        <p:txBody>
          <a:bodyPr/>
          <a:lstStyle/>
          <a:p>
            <a:r>
              <a:rPr lang="en-US">
                <a:latin typeface="Arial"/>
                <a:cs typeface="Arial"/>
              </a:rPr>
              <a:t>Flu vaccinations GP toolkit 2025-26</a:t>
            </a:r>
            <a:endParaRPr lang="en-US"/>
          </a:p>
        </p:txBody>
      </p:sp>
      <p:sp>
        <p:nvSpPr>
          <p:cNvPr id="6" name="TextBox 5">
            <a:extLst>
              <a:ext uri="{FF2B5EF4-FFF2-40B4-BE49-F238E27FC236}">
                <a16:creationId xmlns:a16="http://schemas.microsoft.com/office/drawing/2014/main" id="{1EB10FC0-DC2B-4E50-8B43-8D61E2A270FB}"/>
              </a:ext>
            </a:extLst>
          </p:cNvPr>
          <p:cNvSpPr txBox="1"/>
          <p:nvPr/>
        </p:nvSpPr>
        <p:spPr>
          <a:xfrm>
            <a:off x="6730999" y="6333439"/>
            <a:ext cx="5312481" cy="430887"/>
          </a:xfrm>
          <a:prstGeom prst="rect">
            <a:avLst/>
          </a:prstGeom>
          <a:noFill/>
        </p:spPr>
        <p:txBody>
          <a:bodyPr wrap="square" rtlCol="0">
            <a:spAutoFit/>
          </a:bodyPr>
          <a:lstStyle/>
          <a:p>
            <a:pPr algn="r"/>
            <a:r>
              <a:rPr lang="en-GB" sz="1050">
                <a:latin typeface="Arial" panose="020B0604020202020204" pitchFamily="34" charset="0"/>
                <a:cs typeface="Arial" panose="020B0604020202020204" pitchFamily="34" charset="0"/>
              </a:rPr>
              <a:t>Image taken from https://www.healthpublications.gov.uk/ViewProduct.html?sp =Sthefluvaccinationwhoshouldhaveitandwhy-4173</a:t>
            </a:r>
          </a:p>
        </p:txBody>
      </p:sp>
    </p:spTree>
    <p:extLst>
      <p:ext uri="{BB962C8B-B14F-4D97-AF65-F5344CB8AC3E}">
        <p14:creationId xmlns:p14="http://schemas.microsoft.com/office/powerpoint/2010/main" val="374857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FB2A-232A-4C8C-B52C-FFDC0B430048}"/>
              </a:ext>
            </a:extLst>
          </p:cNvPr>
          <p:cNvSpPr>
            <a:spLocks noGrp="1"/>
          </p:cNvSpPr>
          <p:nvPr>
            <p:ph type="title"/>
          </p:nvPr>
        </p:nvSpPr>
        <p:spPr>
          <a:xfrm>
            <a:off x="831357" y="365044"/>
            <a:ext cx="10641498" cy="611649"/>
          </a:xfrm>
        </p:spPr>
        <p:txBody>
          <a:bodyPr/>
          <a:lstStyle/>
          <a:p>
            <a:r>
              <a:rPr lang="en-GB"/>
              <a:t>The basics</a:t>
            </a:r>
          </a:p>
        </p:txBody>
      </p:sp>
      <p:sp>
        <p:nvSpPr>
          <p:cNvPr id="3" name="Content Placeholder 2">
            <a:extLst>
              <a:ext uri="{FF2B5EF4-FFF2-40B4-BE49-F238E27FC236}">
                <a16:creationId xmlns:a16="http://schemas.microsoft.com/office/drawing/2014/main" id="{39F0C71E-6395-43D2-B0D0-368C9850A192}"/>
              </a:ext>
            </a:extLst>
          </p:cNvPr>
          <p:cNvSpPr>
            <a:spLocks noGrp="1"/>
          </p:cNvSpPr>
          <p:nvPr>
            <p:ph sz="quarter" idx="10"/>
          </p:nvPr>
        </p:nvSpPr>
        <p:spPr>
          <a:xfrm>
            <a:off x="781877" y="1149267"/>
            <a:ext cx="9848022" cy="4243807"/>
          </a:xfrm>
        </p:spPr>
        <p:txBody>
          <a:bodyPr vert="horz" lIns="91440" tIns="45720" rIns="91440" bIns="45720" rtlCol="0" anchor="t">
            <a:normAutofit/>
          </a:bodyPr>
          <a:lstStyle/>
          <a:p>
            <a:r>
              <a:rPr lang="en-GB" b="1">
                <a:latin typeface="Arial"/>
                <a:cs typeface="Arial"/>
              </a:rPr>
              <a:t>Have a lead individual responsible for the flu programme </a:t>
            </a:r>
            <a:r>
              <a:rPr lang="en-GB">
                <a:latin typeface="Arial"/>
                <a:cs typeface="Arial"/>
              </a:rPr>
              <a:t>– this is your flu advocate for the season</a:t>
            </a:r>
          </a:p>
          <a:p>
            <a:r>
              <a:rPr lang="en-GB" b="1">
                <a:latin typeface="Arial"/>
                <a:cs typeface="Arial"/>
              </a:rPr>
              <a:t>Hold an up-to-date and regularly reviewed register that can identify all eligible patients </a:t>
            </a:r>
            <a:r>
              <a:rPr lang="en-GB">
                <a:latin typeface="Arial"/>
                <a:cs typeface="Arial"/>
              </a:rPr>
              <a:t>Checking phone numbers, addresses, including newly diagnosed patients, updating pregnancy status etc before and during the season. Keep checking eligibility during the season.</a:t>
            </a:r>
          </a:p>
          <a:p>
            <a:r>
              <a:rPr lang="en-GB" b="1">
                <a:latin typeface="Arial"/>
                <a:cs typeface="Arial"/>
              </a:rPr>
              <a:t>Ensure all eligible patients receive a personalised invitation for flu vaccination </a:t>
            </a:r>
            <a:r>
              <a:rPr lang="en-GB">
                <a:latin typeface="Arial"/>
                <a:cs typeface="Arial"/>
              </a:rPr>
              <a:t>by letter, phone call, text or email – this is a requirement of the enhanced service specification</a:t>
            </a:r>
          </a:p>
          <a:p>
            <a:endParaRPr lang="en-GB"/>
          </a:p>
        </p:txBody>
      </p:sp>
      <p:pic>
        <p:nvPicPr>
          <p:cNvPr id="5" name="Picture 4">
            <a:extLst>
              <a:ext uri="{FF2B5EF4-FFF2-40B4-BE49-F238E27FC236}">
                <a16:creationId xmlns:a16="http://schemas.microsoft.com/office/drawing/2014/main" id="{E731F20C-B0CF-48D1-BBA6-E4934546E049}"/>
              </a:ext>
            </a:extLst>
          </p:cNvPr>
          <p:cNvPicPr>
            <a:picLocks noChangeAspect="1"/>
          </p:cNvPicPr>
          <p:nvPr/>
        </p:nvPicPr>
        <p:blipFill>
          <a:blip r:embed="rId2"/>
          <a:stretch>
            <a:fillRect/>
          </a:stretch>
        </p:blipFill>
        <p:spPr>
          <a:xfrm>
            <a:off x="6650573" y="3927194"/>
            <a:ext cx="5311846" cy="1914321"/>
          </a:xfrm>
          <a:prstGeom prst="rect">
            <a:avLst/>
          </a:prstGeom>
        </p:spPr>
      </p:pic>
      <p:sp>
        <p:nvSpPr>
          <p:cNvPr id="6" name="TextBox 5">
            <a:extLst>
              <a:ext uri="{FF2B5EF4-FFF2-40B4-BE49-F238E27FC236}">
                <a16:creationId xmlns:a16="http://schemas.microsoft.com/office/drawing/2014/main" id="{67995194-14D6-4855-AD7D-CA0EA8F07B78}"/>
              </a:ext>
            </a:extLst>
          </p:cNvPr>
          <p:cNvSpPr txBox="1"/>
          <p:nvPr/>
        </p:nvSpPr>
        <p:spPr>
          <a:xfrm>
            <a:off x="781877" y="3646104"/>
            <a:ext cx="5867151" cy="2862322"/>
          </a:xfrm>
          <a:prstGeom prst="rect">
            <a:avLst/>
          </a:prstGeom>
          <a:noFill/>
        </p:spPr>
        <p:txBody>
          <a:bodyPr wrap="square" lIns="91440" tIns="45720" rIns="91440" bIns="45720" rtlCol="0" anchor="t">
            <a:spAutoFit/>
          </a:bodyPr>
          <a:lstStyle/>
          <a:p>
            <a:pPr marL="285750" indent="-285750">
              <a:buFont typeface="Arial"/>
              <a:buChar char="•"/>
            </a:pPr>
            <a:r>
              <a:rPr lang="en-GB" b="1">
                <a:latin typeface="Arial"/>
                <a:cs typeface="Arial"/>
              </a:rPr>
              <a:t>If patients don’t reply or attend, ensure you have a system for recalling non-responders </a:t>
            </a:r>
            <a:r>
              <a:rPr lang="en-GB">
                <a:latin typeface="Arial"/>
                <a:cs typeface="Arial"/>
              </a:rPr>
              <a:t>remaining unvaccinated leaves these patients at risk of flu complications. Implementing a plan for practice staff to check if the patient has had their flu vaccination when speaking with them for other reasons (MECC)</a:t>
            </a: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a:latin typeface="Arial"/>
                <a:cs typeface="Arial"/>
              </a:rPr>
              <a:t>Continue to recall until you have an active decline.</a:t>
            </a:r>
          </a:p>
          <a:p>
            <a:endParaRPr lang="en-GB"/>
          </a:p>
        </p:txBody>
      </p:sp>
      <p:sp>
        <p:nvSpPr>
          <p:cNvPr id="8" name="Footer Placeholder 4">
            <a:extLst>
              <a:ext uri="{FF2B5EF4-FFF2-40B4-BE49-F238E27FC236}">
                <a16:creationId xmlns:a16="http://schemas.microsoft.com/office/drawing/2014/main" id="{1214C8A1-B868-4BF3-C790-560B5284D272}"/>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97558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3A94-4411-4221-8F2D-0B90656D651A}"/>
              </a:ext>
            </a:extLst>
          </p:cNvPr>
          <p:cNvSpPr>
            <a:spLocks noGrp="1"/>
          </p:cNvSpPr>
          <p:nvPr>
            <p:ph type="title"/>
          </p:nvPr>
        </p:nvSpPr>
        <p:spPr>
          <a:xfrm>
            <a:off x="771981" y="355148"/>
            <a:ext cx="10641498" cy="611649"/>
          </a:xfrm>
        </p:spPr>
        <p:txBody>
          <a:bodyPr/>
          <a:lstStyle/>
          <a:p>
            <a:r>
              <a:rPr lang="en-GB"/>
              <a:t>This year’s cohorts and timings</a:t>
            </a:r>
          </a:p>
        </p:txBody>
      </p:sp>
      <p:graphicFrame>
        <p:nvGraphicFramePr>
          <p:cNvPr id="6" name="Content Placeholder 5">
            <a:extLst>
              <a:ext uri="{FF2B5EF4-FFF2-40B4-BE49-F238E27FC236}">
                <a16:creationId xmlns:a16="http://schemas.microsoft.com/office/drawing/2014/main" id="{BE99C812-7070-4259-8CE3-30B67CA0E242}"/>
              </a:ext>
            </a:extLst>
          </p:cNvPr>
          <p:cNvGraphicFramePr>
            <a:graphicFrameLocks noGrp="1"/>
          </p:cNvGraphicFramePr>
          <p:nvPr>
            <p:ph sz="quarter" idx="10"/>
            <p:extLst>
              <p:ext uri="{D42A27DB-BD31-4B8C-83A1-F6EECF244321}">
                <p14:modId xmlns:p14="http://schemas.microsoft.com/office/powerpoint/2010/main" val="857679056"/>
              </p:ext>
            </p:extLst>
          </p:nvPr>
        </p:nvGraphicFramePr>
        <p:xfrm>
          <a:off x="187446" y="1291214"/>
          <a:ext cx="11805779" cy="5181600"/>
        </p:xfrm>
        <a:graphic>
          <a:graphicData uri="http://schemas.openxmlformats.org/drawingml/2006/table">
            <a:tbl>
              <a:tblPr firstRow="1" bandRow="1">
                <a:tableStyleId>{5C22544A-7EE6-4342-B048-85BDC9FD1C3A}</a:tableStyleId>
              </a:tblPr>
              <a:tblGrid>
                <a:gridCol w="1294356">
                  <a:extLst>
                    <a:ext uri="{9D8B030D-6E8A-4147-A177-3AD203B41FA5}">
                      <a16:colId xmlns:a16="http://schemas.microsoft.com/office/drawing/2014/main" val="980465469"/>
                    </a:ext>
                  </a:extLst>
                </a:gridCol>
                <a:gridCol w="10511423">
                  <a:extLst>
                    <a:ext uri="{9D8B030D-6E8A-4147-A177-3AD203B41FA5}">
                      <a16:colId xmlns:a16="http://schemas.microsoft.com/office/drawing/2014/main" val="906805783"/>
                    </a:ext>
                  </a:extLst>
                </a:gridCol>
              </a:tblGrid>
              <a:tr h="297817">
                <a:tc>
                  <a:txBody>
                    <a:bodyPr/>
                    <a:lstStyle/>
                    <a:p>
                      <a:r>
                        <a:rPr lang="en-GB" sz="1400">
                          <a:latin typeface="Arial"/>
                          <a:cs typeface="Arial"/>
                        </a:rPr>
                        <a:t>Date </a:t>
                      </a:r>
                    </a:p>
                  </a:txBody>
                  <a:tcPr/>
                </a:tc>
                <a:tc>
                  <a:txBody>
                    <a:bodyPr/>
                    <a:lstStyle/>
                    <a:p>
                      <a:r>
                        <a:rPr lang="en-GB" sz="1400">
                          <a:latin typeface="Arial"/>
                          <a:cs typeface="Arial"/>
                        </a:rPr>
                        <a:t>Cohorts eligible</a:t>
                      </a:r>
                    </a:p>
                  </a:txBody>
                  <a:tcPr/>
                </a:tc>
                <a:extLst>
                  <a:ext uri="{0D108BD9-81ED-4DB2-BD59-A6C34878D82A}">
                    <a16:rowId xmlns:a16="http://schemas.microsoft.com/office/drawing/2014/main" val="443165451"/>
                  </a:ext>
                </a:extLst>
              </a:tr>
              <a:tr h="1119388">
                <a:tc>
                  <a:txBody>
                    <a:bodyPr/>
                    <a:lstStyle/>
                    <a:p>
                      <a:r>
                        <a:rPr lang="en-GB" sz="1400">
                          <a:latin typeface="Arial"/>
                          <a:cs typeface="Arial"/>
                        </a:rPr>
                        <a:t>From 1</a:t>
                      </a:r>
                      <a:r>
                        <a:rPr lang="en-GB" sz="1400" baseline="30000">
                          <a:latin typeface="Arial"/>
                          <a:cs typeface="Arial"/>
                        </a:rPr>
                        <a:t>st</a:t>
                      </a:r>
                      <a:r>
                        <a:rPr lang="en-GB" sz="1400">
                          <a:latin typeface="Arial"/>
                          <a:cs typeface="Arial"/>
                        </a:rPr>
                        <a:t> September 2025:</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a:latin typeface="Arial"/>
                          <a:cs typeface="Arial"/>
                        </a:rPr>
                        <a:t>Pregnant women or people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a:latin typeface="Arial"/>
                          <a:cs typeface="Arial"/>
                        </a:rPr>
                        <a:t>All children aged 2 or 3 years on 31 August 2025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a:latin typeface="Arial"/>
                          <a:cs typeface="Arial"/>
                        </a:rPr>
                        <a:t>Primary school aged children (from Reception to Year 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a:latin typeface="Arial"/>
                          <a:cs typeface="Arial"/>
                        </a:rPr>
                        <a:t>Secondary school aged children (from Year 7 to Year 11)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a:latin typeface="Arial"/>
                          <a:cs typeface="Arial"/>
                        </a:rPr>
                        <a:t>All children in clinical risk groups aged from 6 months to less than 18 years</a:t>
                      </a:r>
                    </a:p>
                  </a:txBody>
                  <a:tcPr/>
                </a:tc>
                <a:extLst>
                  <a:ext uri="{0D108BD9-81ED-4DB2-BD59-A6C34878D82A}">
                    <a16:rowId xmlns:a16="http://schemas.microsoft.com/office/drawing/2014/main" val="4217589491"/>
                  </a:ext>
                </a:extLst>
              </a:tr>
              <a:tr h="3666242">
                <a:tc>
                  <a:txBody>
                    <a:bodyPr/>
                    <a:lstStyle/>
                    <a:p>
                      <a:r>
                        <a:rPr lang="en-GB" sz="1400">
                          <a:latin typeface="Arial"/>
                          <a:cs typeface="Arial"/>
                        </a:rPr>
                        <a:t>From October 2025:</a:t>
                      </a:r>
                    </a:p>
                  </a:txBody>
                  <a:tcPr/>
                </a:tc>
                <a:tc>
                  <a:txBody>
                    <a:bodyPr/>
                    <a:lstStyle/>
                    <a:p>
                      <a:pPr marL="285750" indent="-285750">
                        <a:buFont typeface="Wingdings" panose="05000000000000000000" pitchFamily="2" charset="2"/>
                        <a:buChar char="ü"/>
                      </a:pPr>
                      <a:r>
                        <a:rPr lang="en-GB" sz="1400">
                          <a:latin typeface="Arial"/>
                          <a:cs typeface="Arial"/>
                        </a:rPr>
                        <a:t>Those aged 65 years and over</a:t>
                      </a:r>
                    </a:p>
                    <a:p>
                      <a:pPr marL="285750" indent="-285750">
                        <a:buFont typeface="Wingdings" panose="05000000000000000000" pitchFamily="2" charset="2"/>
                        <a:buChar char="ü"/>
                      </a:pPr>
                      <a:r>
                        <a:rPr lang="en-GB" sz="1400">
                          <a:latin typeface="Arial"/>
                          <a:cs typeface="Arial"/>
                        </a:rPr>
                        <a:t>Those aged 18 years to 64 years in clinical risk groups (as defined by the Green Book, Influenza Chapter 19)</a:t>
                      </a:r>
                    </a:p>
                    <a:p>
                      <a:pPr marL="285750" indent="-285750">
                        <a:buFont typeface="Wingdings" panose="05000000000000000000" pitchFamily="2" charset="2"/>
                        <a:buChar char="ü"/>
                      </a:pPr>
                      <a:r>
                        <a:rPr lang="en-GB" sz="1400">
                          <a:latin typeface="Arial"/>
                          <a:cs typeface="Arial"/>
                        </a:rPr>
                        <a:t>Those in long-stay residential care homes</a:t>
                      </a:r>
                    </a:p>
                    <a:p>
                      <a:pPr marL="285750" indent="-285750">
                        <a:buFont typeface="Wingdings" panose="05000000000000000000" pitchFamily="2" charset="2"/>
                        <a:buChar char="ü"/>
                      </a:pPr>
                      <a:r>
                        <a:rPr lang="en-GB" sz="1400">
                          <a:latin typeface="Arial"/>
                          <a:cs typeface="Arial"/>
                        </a:rPr>
                        <a:t>Carers in receipt of carer’s allowance, or those who are the main carer of an elderly or disabled person</a:t>
                      </a:r>
                    </a:p>
                    <a:p>
                      <a:pPr marL="285750" indent="-285750">
                        <a:buFont typeface="Wingdings" panose="05000000000000000000" pitchFamily="2" charset="2"/>
                        <a:buChar char="ü"/>
                      </a:pPr>
                      <a:r>
                        <a:rPr lang="en-GB" sz="1400">
                          <a:latin typeface="Arial"/>
                          <a:cs typeface="Arial"/>
                        </a:rPr>
                        <a:t>Close contacts of immunocompromised individuals</a:t>
                      </a:r>
                    </a:p>
                    <a:p>
                      <a:pPr marL="285750" indent="-285750">
                        <a:buFont typeface="Wingdings" panose="05000000000000000000" pitchFamily="2" charset="2"/>
                        <a:buChar char="ü"/>
                      </a:pPr>
                      <a:r>
                        <a:rPr lang="en-GB" sz="1400">
                          <a:latin typeface="Arial"/>
                          <a:cs typeface="Arial"/>
                        </a:rPr>
                        <a:t>frontline workers in a social care setting without an employer led occupational health scheme including those working for a registered residential care or nursing home, registered domiciliary care providers, voluntary managed hospice providers and those that are employed by those who receive direct payments (personal budgets) or Personal Health budgets, such as Personal Assistants</a:t>
                      </a:r>
                    </a:p>
                    <a:p>
                      <a:pPr marL="285750" lvl="0" indent="-285750" algn="l">
                        <a:lnSpc>
                          <a:spcPct val="100000"/>
                        </a:lnSpc>
                        <a:buFont typeface="Wingdings" panose="05000000000000000000" pitchFamily="2" charset="2"/>
                        <a:buChar char="ü"/>
                      </a:pPr>
                      <a:r>
                        <a:rPr lang="en-GB" sz="1400">
                          <a:latin typeface="Arial"/>
                          <a:cs typeface="Arial"/>
                        </a:rPr>
                        <a:t>All frontline health care workers, including both clinical and non-clinical staff who have contact with patients, should be offered flu vaccine from the start of October (exact date to be confirmed) as a vital part of the organisation’s policy for the prevention of the transmission of flu. Employers should make the vaccine accessible for all frontline staff, encourage staff to get vaccinated, and monitor the delivery of their programmes. Further communications from NHS England will describe operational considerations.</a:t>
                      </a:r>
                    </a:p>
                    <a:p>
                      <a:pPr marL="285750" lvl="0" indent="-285750" algn="l">
                        <a:lnSpc>
                          <a:spcPct val="100000"/>
                        </a:lnSpc>
                        <a:buFont typeface="Wingdings" panose="05000000000000000000" pitchFamily="2" charset="2"/>
                        <a:buChar char="ü"/>
                      </a:pPr>
                      <a:r>
                        <a:rPr lang="en-GB" sz="1400" b="0" i="0" u="none" strike="noStrike" baseline="0" noProof="0">
                          <a:solidFill>
                            <a:srgbClr val="000000"/>
                          </a:solidFill>
                          <a:latin typeface="Arial"/>
                        </a:rPr>
                        <a:t>Social care workers directly working with people clinically vulnerable to flu should also have the flu vaccine provided by their employer. There are circumstances where frontline staff, employed by specific social care providers without access to employer led occupational health schemes (see cohort eligibility above), can access the vaccine through the NHS free of charge.</a:t>
                      </a:r>
                      <a:endParaRPr lang="en-GB" b="0" i="0" u="none" strike="noStrike" baseline="0" noProof="0">
                        <a:solidFill>
                          <a:srgbClr val="000000"/>
                        </a:solidFill>
                      </a:endParaRPr>
                    </a:p>
                  </a:txBody>
                  <a:tcPr/>
                </a:tc>
                <a:extLst>
                  <a:ext uri="{0D108BD9-81ED-4DB2-BD59-A6C34878D82A}">
                    <a16:rowId xmlns:a16="http://schemas.microsoft.com/office/drawing/2014/main" val="401610815"/>
                  </a:ext>
                </a:extLst>
              </a:tr>
            </a:tbl>
          </a:graphicData>
        </a:graphic>
      </p:graphicFrame>
      <p:sp>
        <p:nvSpPr>
          <p:cNvPr id="5" name="Footer Placeholder 4">
            <a:extLst>
              <a:ext uri="{FF2B5EF4-FFF2-40B4-BE49-F238E27FC236}">
                <a16:creationId xmlns:a16="http://schemas.microsoft.com/office/drawing/2014/main" id="{A30258E2-8B44-D8C5-0775-CA8426809414}"/>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57990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3A94-4411-4221-8F2D-0B90656D651A}"/>
              </a:ext>
            </a:extLst>
          </p:cNvPr>
          <p:cNvSpPr>
            <a:spLocks noGrp="1"/>
          </p:cNvSpPr>
          <p:nvPr>
            <p:ph type="title"/>
          </p:nvPr>
        </p:nvSpPr>
        <p:spPr>
          <a:xfrm>
            <a:off x="771981" y="355148"/>
            <a:ext cx="10641498" cy="611649"/>
          </a:xfrm>
        </p:spPr>
        <p:txBody>
          <a:bodyPr/>
          <a:lstStyle/>
          <a:p>
            <a:r>
              <a:rPr lang="en-GB"/>
              <a:t>This year’s national ambitions</a:t>
            </a:r>
          </a:p>
        </p:txBody>
      </p:sp>
      <p:sp>
        <p:nvSpPr>
          <p:cNvPr id="5" name="TextBox 4">
            <a:extLst>
              <a:ext uri="{FF2B5EF4-FFF2-40B4-BE49-F238E27FC236}">
                <a16:creationId xmlns:a16="http://schemas.microsoft.com/office/drawing/2014/main" id="{D99B3208-A800-4DCD-B27C-5D788BB97F19}"/>
              </a:ext>
            </a:extLst>
          </p:cNvPr>
          <p:cNvSpPr txBox="1"/>
          <p:nvPr/>
        </p:nvSpPr>
        <p:spPr>
          <a:xfrm>
            <a:off x="332130" y="1943100"/>
            <a:ext cx="3519434" cy="3785652"/>
          </a:xfrm>
          <a:prstGeom prst="rect">
            <a:avLst/>
          </a:prstGeom>
          <a:noFill/>
          <a:ln w="6350">
            <a:solidFill>
              <a:schemeClr val="tx1"/>
            </a:solidFill>
          </a:ln>
        </p:spPr>
        <p:txBody>
          <a:bodyPr wrap="square" lIns="91440" tIns="45720" rIns="91440" bIns="45720" rtlCol="0" anchor="t">
            <a:spAutoFit/>
          </a:bodyPr>
          <a:lstStyle/>
          <a:p>
            <a:endParaRPr lang="en-GB" sz="1600">
              <a:latin typeface="Arial" panose="020B0604020202020204" pitchFamily="34" charset="0"/>
              <a:cs typeface="Arial" panose="020B0604020202020204" pitchFamily="34" charset="0"/>
            </a:endParaRPr>
          </a:p>
          <a:p>
            <a:r>
              <a:rPr lang="en-GB" sz="1600">
                <a:latin typeface="Arial"/>
                <a:cs typeface="Arial"/>
              </a:rPr>
              <a:t>Systems should maximise opportunities to co-promote and co-administer (e.g.COVID-19, Flu, RSV, shingles and pneumococcal)</a:t>
            </a:r>
          </a:p>
          <a:p>
            <a:endParaRPr lang="en-GB" sz="1600">
              <a:latin typeface="Arial" panose="020B0604020202020204" pitchFamily="34" charset="0"/>
              <a:cs typeface="Arial" panose="020B0604020202020204" pitchFamily="34" charset="0"/>
            </a:endParaRPr>
          </a:p>
          <a:p>
            <a:r>
              <a:rPr lang="en-GB" sz="1600">
                <a:latin typeface="Arial"/>
                <a:cs typeface="Arial"/>
              </a:rPr>
              <a:t>GPs and school providers to demonstrate 100% offer to all eligible patients</a:t>
            </a:r>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p>
            <a:r>
              <a:rPr lang="en-GB" sz="1600">
                <a:latin typeface="Arial"/>
                <a:cs typeface="Arial"/>
              </a:rPr>
              <a:t>Health inequalities plan for all underserved groups and improvement in coverage in those groups who were more than 5% lower than the national average</a:t>
            </a:r>
          </a:p>
        </p:txBody>
      </p:sp>
      <p:graphicFrame>
        <p:nvGraphicFramePr>
          <p:cNvPr id="6" name="Content Placeholder 5">
            <a:extLst>
              <a:ext uri="{FF2B5EF4-FFF2-40B4-BE49-F238E27FC236}">
                <a16:creationId xmlns:a16="http://schemas.microsoft.com/office/drawing/2014/main" id="{BE99C812-7070-4259-8CE3-30B67CA0E242}"/>
              </a:ext>
            </a:extLst>
          </p:cNvPr>
          <p:cNvGraphicFramePr>
            <a:graphicFrameLocks noGrp="1"/>
          </p:cNvGraphicFramePr>
          <p:nvPr>
            <p:ph sz="quarter" idx="10"/>
            <p:extLst>
              <p:ext uri="{D42A27DB-BD31-4B8C-83A1-F6EECF244321}">
                <p14:modId xmlns:p14="http://schemas.microsoft.com/office/powerpoint/2010/main" val="3193975331"/>
              </p:ext>
            </p:extLst>
          </p:nvPr>
        </p:nvGraphicFramePr>
        <p:xfrm>
          <a:off x="4047506" y="1939636"/>
          <a:ext cx="7962888" cy="4268495"/>
        </p:xfrm>
        <a:graphic>
          <a:graphicData uri="http://schemas.openxmlformats.org/drawingml/2006/table">
            <a:tbl>
              <a:tblPr firstRow="1" bandRow="1">
                <a:tableStyleId>{5C22544A-7EE6-4342-B048-85BDC9FD1C3A}</a:tableStyleId>
              </a:tblPr>
              <a:tblGrid>
                <a:gridCol w="3758969">
                  <a:extLst>
                    <a:ext uri="{9D8B030D-6E8A-4147-A177-3AD203B41FA5}">
                      <a16:colId xmlns:a16="http://schemas.microsoft.com/office/drawing/2014/main" val="906805783"/>
                    </a:ext>
                  </a:extLst>
                </a:gridCol>
                <a:gridCol w="4203919">
                  <a:extLst>
                    <a:ext uri="{9D8B030D-6E8A-4147-A177-3AD203B41FA5}">
                      <a16:colId xmlns:a16="http://schemas.microsoft.com/office/drawing/2014/main" val="1731359580"/>
                    </a:ext>
                  </a:extLst>
                </a:gridCol>
              </a:tblGrid>
              <a:tr h="388045">
                <a:tc>
                  <a:txBody>
                    <a:bodyPr/>
                    <a:lstStyle/>
                    <a:p>
                      <a:r>
                        <a:rPr lang="en-GB" sz="1400">
                          <a:latin typeface="Arial"/>
                          <a:cs typeface="Arial"/>
                        </a:rPr>
                        <a:t>Cohorts eligible</a:t>
                      </a:r>
                    </a:p>
                  </a:txBody>
                  <a:tcPr/>
                </a:tc>
                <a:tc>
                  <a:txBody>
                    <a:bodyPr/>
                    <a:lstStyle/>
                    <a:p>
                      <a:r>
                        <a:rPr lang="en-GB" sz="1400">
                          <a:latin typeface="Arial"/>
                          <a:cs typeface="Arial"/>
                        </a:rPr>
                        <a:t>2025/26 Ambitions</a:t>
                      </a:r>
                    </a:p>
                  </a:txBody>
                  <a:tcPr/>
                </a:tc>
                <a:extLst>
                  <a:ext uri="{0D108BD9-81ED-4DB2-BD59-A6C34878D82A}">
                    <a16:rowId xmlns:a16="http://schemas.microsoft.com/office/drawing/2014/main" val="443165451"/>
                  </a:ext>
                </a:extLst>
              </a:tr>
              <a:tr h="388045">
                <a:tc>
                  <a:txBody>
                    <a:bodyPr/>
                    <a:lstStyle/>
                    <a:p>
                      <a:r>
                        <a:rPr lang="en-GB" sz="1400">
                          <a:latin typeface="Arial"/>
                          <a:cs typeface="Arial"/>
                        </a:rPr>
                        <a:t>Children aged 2-3</a:t>
                      </a:r>
                    </a:p>
                  </a:txBody>
                  <a:tcPr/>
                </a:tc>
                <a:tc>
                  <a:txBody>
                    <a:bodyPr/>
                    <a:lstStyle/>
                    <a:p>
                      <a:r>
                        <a:rPr lang="en-GB" sz="1400">
                          <a:latin typeface="Arial"/>
                          <a:cs typeface="Arial"/>
                        </a:rPr>
                        <a:t>Improved uptake from 2024-25</a:t>
                      </a:r>
                    </a:p>
                  </a:txBody>
                  <a:tcPr/>
                </a:tc>
                <a:extLst>
                  <a:ext uri="{0D108BD9-81ED-4DB2-BD59-A6C34878D82A}">
                    <a16:rowId xmlns:a16="http://schemas.microsoft.com/office/drawing/2014/main" val="4217589491"/>
                  </a:ext>
                </a:extLst>
              </a:tr>
              <a:tr h="388045">
                <a:tc>
                  <a:txBody>
                    <a:bodyPr/>
                    <a:lstStyle/>
                    <a:p>
                      <a:r>
                        <a:rPr lang="en-GB" sz="1400">
                          <a:latin typeface="Arial"/>
                          <a:cs typeface="Arial"/>
                        </a:rPr>
                        <a:t>School aged children (Reception to Year 11)</a:t>
                      </a:r>
                    </a:p>
                  </a:txBody>
                  <a:tcPr/>
                </a:tc>
                <a:tc>
                  <a:txBody>
                    <a:bodyPr/>
                    <a:lstStyle/>
                    <a:p>
                      <a:r>
                        <a:rPr lang="en-GB" sz="1400">
                          <a:latin typeface="Arial"/>
                          <a:cs typeface="Arial"/>
                        </a:rPr>
                        <a:t>Achieve and aim to exceed </a:t>
                      </a:r>
                      <a:r>
                        <a:rPr lang="en-GB" sz="1400" b="0" i="0" u="none" strike="noStrike" noProof="0">
                          <a:solidFill>
                            <a:srgbClr val="000000"/>
                          </a:solidFill>
                          <a:latin typeface="Arial"/>
                        </a:rPr>
                        <a:t>2024-25</a:t>
                      </a:r>
                      <a:r>
                        <a:rPr lang="en-GB" sz="1400">
                          <a:latin typeface="Arial"/>
                          <a:cs typeface="Arial"/>
                        </a:rPr>
                        <a:t> uptake</a:t>
                      </a:r>
                    </a:p>
                  </a:txBody>
                  <a:tcPr/>
                </a:tc>
                <a:extLst>
                  <a:ext uri="{0D108BD9-81ED-4DB2-BD59-A6C34878D82A}">
                    <a16:rowId xmlns:a16="http://schemas.microsoft.com/office/drawing/2014/main" val="401610815"/>
                  </a:ext>
                </a:extLst>
              </a:tr>
              <a:tr h="388045">
                <a:tc>
                  <a:txBody>
                    <a:bodyPr/>
                    <a:lstStyle/>
                    <a:p>
                      <a:r>
                        <a:rPr lang="en-GB" sz="1400">
                          <a:latin typeface="Arial"/>
                          <a:cs typeface="Arial"/>
                        </a:rPr>
                        <a:t>Clinical risk groups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Improved uptake from </a:t>
                      </a:r>
                      <a:r>
                        <a:rPr lang="en-GB" sz="1400" b="0" i="0" u="none" strike="noStrike" noProof="0">
                          <a:solidFill>
                            <a:srgbClr val="000000"/>
                          </a:solidFill>
                          <a:latin typeface="Arial"/>
                        </a:rPr>
                        <a:t>2024-25</a:t>
                      </a:r>
                      <a:endParaRPr lang="en-GB" sz="1400">
                        <a:latin typeface="Arial"/>
                        <a:cs typeface="Arial"/>
                      </a:endParaRPr>
                    </a:p>
                  </a:txBody>
                  <a:tcPr/>
                </a:tc>
                <a:extLst>
                  <a:ext uri="{0D108BD9-81ED-4DB2-BD59-A6C34878D82A}">
                    <a16:rowId xmlns:a16="http://schemas.microsoft.com/office/drawing/2014/main" val="1826662812"/>
                  </a:ext>
                </a:extLst>
              </a:tr>
              <a:tr h="388045">
                <a:tc>
                  <a:txBody>
                    <a:bodyPr/>
                    <a:lstStyle/>
                    <a:p>
                      <a:r>
                        <a:rPr lang="en-GB" sz="1400">
                          <a:latin typeface="Arial"/>
                          <a:cs typeface="Arial"/>
                        </a:rPr>
                        <a:t>Pregnant women or people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Improved uptake from </a:t>
                      </a:r>
                      <a:r>
                        <a:rPr lang="en-GB" sz="1400" b="0" i="0" u="none" strike="noStrike" noProof="0">
                          <a:solidFill>
                            <a:srgbClr val="000000"/>
                          </a:solidFill>
                          <a:latin typeface="Arial"/>
                        </a:rPr>
                        <a:t>2024-25</a:t>
                      </a:r>
                      <a:endParaRPr lang="en-GB" sz="1400">
                        <a:latin typeface="Arial"/>
                        <a:cs typeface="Arial"/>
                      </a:endParaRPr>
                    </a:p>
                  </a:txBody>
                  <a:tcPr/>
                </a:tc>
                <a:extLst>
                  <a:ext uri="{0D108BD9-81ED-4DB2-BD59-A6C34878D82A}">
                    <a16:rowId xmlns:a16="http://schemas.microsoft.com/office/drawing/2014/main" val="3718321726"/>
                  </a:ext>
                </a:extLst>
              </a:tr>
              <a:tr h="388045">
                <a:tc>
                  <a:txBody>
                    <a:bodyPr/>
                    <a:lstStyle/>
                    <a:p>
                      <a:r>
                        <a:rPr lang="en-GB" sz="1400">
                          <a:latin typeface="Arial"/>
                          <a:cs typeface="Arial"/>
                        </a:rPr>
                        <a:t>Aged 65 and over</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a:cs typeface="Arial"/>
                        </a:rPr>
                        <a:t>Achieve and aim to exceed </a:t>
                      </a:r>
                      <a:r>
                        <a:rPr lang="en-GB" sz="1400" b="0" i="0" u="none" strike="noStrike" noProof="0">
                          <a:solidFill>
                            <a:srgbClr val="000000"/>
                          </a:solidFill>
                          <a:latin typeface="Arial"/>
                        </a:rPr>
                        <a:t>2024-25</a:t>
                      </a:r>
                      <a:r>
                        <a:rPr lang="en-GB" sz="1400">
                          <a:latin typeface="Arial"/>
                          <a:cs typeface="Arial"/>
                        </a:rPr>
                        <a:t> uptake</a:t>
                      </a:r>
                    </a:p>
                  </a:txBody>
                  <a:tcPr/>
                </a:tc>
                <a:extLst>
                  <a:ext uri="{0D108BD9-81ED-4DB2-BD59-A6C34878D82A}">
                    <a16:rowId xmlns:a16="http://schemas.microsoft.com/office/drawing/2014/main" val="4063213750"/>
                  </a:ext>
                </a:extLst>
              </a:tr>
              <a:tr h="388045">
                <a:tc>
                  <a:txBody>
                    <a:bodyPr/>
                    <a:lstStyle/>
                    <a:p>
                      <a:r>
                        <a:rPr lang="en-GB" sz="1400">
                          <a:latin typeface="Arial"/>
                          <a:cs typeface="Arial"/>
                        </a:rPr>
                        <a:t>Care home residents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a:cs typeface="Arial"/>
                        </a:rPr>
                        <a:t>Achieve and aim to exceed </a:t>
                      </a:r>
                      <a:r>
                        <a:rPr lang="en-GB" sz="1400" b="0" i="0" u="none" strike="noStrike" noProof="0">
                          <a:solidFill>
                            <a:srgbClr val="000000"/>
                          </a:solidFill>
                          <a:latin typeface="Arial"/>
                        </a:rPr>
                        <a:t>2024-25 </a:t>
                      </a:r>
                      <a:r>
                        <a:rPr lang="en-GB" sz="1400">
                          <a:latin typeface="Arial"/>
                          <a:cs typeface="Arial"/>
                        </a:rPr>
                        <a:t>uptake</a:t>
                      </a:r>
                    </a:p>
                  </a:txBody>
                  <a:tcPr/>
                </a:tc>
                <a:extLst>
                  <a:ext uri="{0D108BD9-81ED-4DB2-BD59-A6C34878D82A}">
                    <a16:rowId xmlns:a16="http://schemas.microsoft.com/office/drawing/2014/main" val="2085457673"/>
                  </a:ext>
                </a:extLst>
              </a:tr>
              <a:tr h="388045">
                <a:tc>
                  <a:txBody>
                    <a:bodyPr/>
                    <a:lstStyle/>
                    <a:p>
                      <a:r>
                        <a:rPr lang="en-GB" sz="1400">
                          <a:latin typeface="Arial"/>
                          <a:cs typeface="Arial"/>
                        </a:rPr>
                        <a:t>Carers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a:cs typeface="Arial"/>
                        </a:rPr>
                        <a:t>Achieve and aim to exceed </a:t>
                      </a:r>
                      <a:r>
                        <a:rPr lang="en-GB" sz="1400" b="0" i="0" u="none" strike="noStrike" noProof="0">
                          <a:solidFill>
                            <a:srgbClr val="000000"/>
                          </a:solidFill>
                          <a:latin typeface="Arial"/>
                        </a:rPr>
                        <a:t>2024-25</a:t>
                      </a:r>
                      <a:r>
                        <a:rPr lang="en-GB" sz="1400">
                          <a:latin typeface="Arial"/>
                          <a:cs typeface="Arial"/>
                        </a:rPr>
                        <a:t> uptake</a:t>
                      </a:r>
                    </a:p>
                  </a:txBody>
                  <a:tcPr/>
                </a:tc>
                <a:extLst>
                  <a:ext uri="{0D108BD9-81ED-4DB2-BD59-A6C34878D82A}">
                    <a16:rowId xmlns:a16="http://schemas.microsoft.com/office/drawing/2014/main" val="1002043227"/>
                  </a:ext>
                </a:extLst>
              </a:tr>
              <a:tr h="388045">
                <a:tc>
                  <a:txBody>
                    <a:bodyPr/>
                    <a:lstStyle/>
                    <a:p>
                      <a:r>
                        <a:rPr lang="en-GB" sz="1400">
                          <a:latin typeface="Arial"/>
                          <a:cs typeface="Arial"/>
                        </a:rPr>
                        <a:t>Close contacts of immunocompromised </a:t>
                      </a:r>
                      <a:endParaRPr lang="en-GB" sz="1400">
                        <a:latin typeface="Arial" panose="020B0604020202020204" pitchFamily="34" charset="0"/>
                        <a:cs typeface="Arial" panose="020B0604020202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a:cs typeface="Arial"/>
                        </a:rPr>
                        <a:t>Achieve and aim to exceed </a:t>
                      </a:r>
                      <a:r>
                        <a:rPr lang="en-GB" sz="1400" b="0" i="0" u="none" strike="noStrike" noProof="0">
                          <a:solidFill>
                            <a:srgbClr val="000000"/>
                          </a:solidFill>
                          <a:latin typeface="Arial"/>
                        </a:rPr>
                        <a:t>2024-25</a:t>
                      </a:r>
                      <a:r>
                        <a:rPr lang="en-GB" sz="1400">
                          <a:latin typeface="Arial"/>
                          <a:cs typeface="Arial"/>
                        </a:rPr>
                        <a:t> uptake</a:t>
                      </a:r>
                    </a:p>
                  </a:txBody>
                  <a:tcPr/>
                </a:tc>
                <a:extLst>
                  <a:ext uri="{0D108BD9-81ED-4DB2-BD59-A6C34878D82A}">
                    <a16:rowId xmlns:a16="http://schemas.microsoft.com/office/drawing/2014/main" val="1561726920"/>
                  </a:ext>
                </a:extLst>
              </a:tr>
              <a:tr h="388045">
                <a:tc>
                  <a:txBody>
                    <a:bodyPr/>
                    <a:lstStyle/>
                    <a:p>
                      <a:r>
                        <a:rPr lang="en-GB" sz="1400">
                          <a:latin typeface="Arial"/>
                          <a:cs typeface="Arial"/>
                        </a:rPr>
                        <a:t>FHCW without employer led OH schemes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Arial"/>
                          <a:cs typeface="Arial"/>
                        </a:rPr>
                        <a:t>Achieve and aim to exceed </a:t>
                      </a:r>
                      <a:r>
                        <a:rPr lang="en-GB" sz="1400" b="0" i="0" u="none" strike="noStrike" noProof="0">
                          <a:solidFill>
                            <a:srgbClr val="000000"/>
                          </a:solidFill>
                          <a:latin typeface="Arial"/>
                        </a:rPr>
                        <a:t>2024-25</a:t>
                      </a:r>
                      <a:r>
                        <a:rPr lang="en-GB" sz="1400">
                          <a:latin typeface="Arial"/>
                          <a:cs typeface="Arial"/>
                        </a:rPr>
                        <a:t> uptake</a:t>
                      </a:r>
                    </a:p>
                  </a:txBody>
                  <a:tcPr/>
                </a:tc>
                <a:extLst>
                  <a:ext uri="{0D108BD9-81ED-4DB2-BD59-A6C34878D82A}">
                    <a16:rowId xmlns:a16="http://schemas.microsoft.com/office/drawing/2014/main" val="4005579996"/>
                  </a:ext>
                </a:extLst>
              </a:tr>
              <a:tr h="388045">
                <a:tc>
                  <a:txBody>
                    <a:bodyPr/>
                    <a:lstStyle/>
                    <a:p>
                      <a:r>
                        <a:rPr lang="en-GB" sz="1400" i="1">
                          <a:latin typeface="Arial"/>
                          <a:cs typeface="Arial"/>
                        </a:rPr>
                        <a:t>FHCW (though OH) – including primary care</a:t>
                      </a:r>
                    </a:p>
                  </a:txBody>
                  <a:tcPr/>
                </a:tc>
                <a:tc>
                  <a:txBody>
                    <a:bodyPr/>
                    <a:lstStyle/>
                    <a:p>
                      <a:r>
                        <a:rPr lang="en-GB" sz="1400">
                          <a:latin typeface="Arial"/>
                          <a:cs typeface="Arial"/>
                        </a:rPr>
                        <a:t>Between 70% and 90% of staff</a:t>
                      </a:r>
                    </a:p>
                  </a:txBody>
                  <a:tcPr/>
                </a:tc>
                <a:extLst>
                  <a:ext uri="{0D108BD9-81ED-4DB2-BD59-A6C34878D82A}">
                    <a16:rowId xmlns:a16="http://schemas.microsoft.com/office/drawing/2014/main" val="1879610588"/>
                  </a:ext>
                </a:extLst>
              </a:tr>
            </a:tbl>
          </a:graphicData>
        </a:graphic>
      </p:graphicFrame>
      <p:sp>
        <p:nvSpPr>
          <p:cNvPr id="7" name="Footer Placeholder 4">
            <a:extLst>
              <a:ext uri="{FF2B5EF4-FFF2-40B4-BE49-F238E27FC236}">
                <a16:creationId xmlns:a16="http://schemas.microsoft.com/office/drawing/2014/main" id="{957C328C-DF27-E098-AA79-E3C0676CC408}"/>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350302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F1B-B74E-442A-BBA6-83F402830966}"/>
              </a:ext>
            </a:extLst>
          </p:cNvPr>
          <p:cNvSpPr>
            <a:spLocks noGrp="1"/>
          </p:cNvSpPr>
          <p:nvPr>
            <p:ph type="title"/>
          </p:nvPr>
        </p:nvSpPr>
        <p:spPr>
          <a:xfrm>
            <a:off x="930319" y="345252"/>
            <a:ext cx="10641498" cy="611649"/>
          </a:xfrm>
        </p:spPr>
        <p:txBody>
          <a:bodyPr/>
          <a:lstStyle/>
          <a:p>
            <a:r>
              <a:rPr lang="en-GB"/>
              <a:t>Reviewing last season</a:t>
            </a:r>
          </a:p>
        </p:txBody>
      </p:sp>
      <p:sp>
        <p:nvSpPr>
          <p:cNvPr id="3" name="Content Placeholder 2">
            <a:extLst>
              <a:ext uri="{FF2B5EF4-FFF2-40B4-BE49-F238E27FC236}">
                <a16:creationId xmlns:a16="http://schemas.microsoft.com/office/drawing/2014/main" id="{3E3C0B2E-9266-4E01-A93F-F215A170C452}"/>
              </a:ext>
            </a:extLst>
          </p:cNvPr>
          <p:cNvSpPr>
            <a:spLocks noGrp="1"/>
          </p:cNvSpPr>
          <p:nvPr>
            <p:ph sz="quarter" idx="10"/>
          </p:nvPr>
        </p:nvSpPr>
        <p:spPr>
          <a:xfrm>
            <a:off x="781878" y="1649628"/>
            <a:ext cx="10641498" cy="4683811"/>
          </a:xfrm>
        </p:spPr>
        <p:txBody>
          <a:bodyPr vert="horz" lIns="91440" tIns="45720" rIns="91440" bIns="45720" rtlCol="0" anchor="t">
            <a:normAutofit lnSpcReduction="10000"/>
          </a:bodyPr>
          <a:lstStyle/>
          <a:p>
            <a:r>
              <a:rPr lang="en-GB" b="1">
                <a:latin typeface="Arial"/>
                <a:cs typeface="Arial"/>
              </a:rPr>
              <a:t>Check your uptake figures </a:t>
            </a:r>
            <a:r>
              <a:rPr lang="en-GB">
                <a:latin typeface="Arial"/>
                <a:cs typeface="Arial"/>
              </a:rPr>
              <a:t>on ImmForm or through your practice system to see how you did last year.</a:t>
            </a:r>
          </a:p>
          <a:p>
            <a:r>
              <a:rPr lang="en-GB" b="1">
                <a:latin typeface="Arial"/>
                <a:cs typeface="Arial"/>
              </a:rPr>
              <a:t>Identify what went well and where you could improve </a:t>
            </a:r>
            <a:r>
              <a:rPr lang="en-GB">
                <a:latin typeface="Arial"/>
                <a:cs typeface="Arial"/>
              </a:rPr>
              <a:t>– did clinics work or were appointments better?</a:t>
            </a:r>
          </a:p>
          <a:p>
            <a:r>
              <a:rPr lang="en-GB" b="1">
                <a:latin typeface="Arial"/>
                <a:cs typeface="Arial"/>
              </a:rPr>
              <a:t>Set a higher goal for uptake </a:t>
            </a:r>
            <a:r>
              <a:rPr lang="en-GB">
                <a:latin typeface="Arial"/>
                <a:cs typeface="Arial"/>
              </a:rPr>
              <a:t>than you achieved in the previous season. </a:t>
            </a:r>
            <a:endParaRPr lang="en-GB"/>
          </a:p>
          <a:p>
            <a:r>
              <a:rPr lang="en-GB" b="1">
                <a:latin typeface="Arial"/>
                <a:cs typeface="Arial"/>
              </a:rPr>
              <a:t>Unvaccinated eligible patients are at risk of the complications of flu </a:t>
            </a:r>
            <a:r>
              <a:rPr lang="en-GB">
                <a:latin typeface="Arial"/>
                <a:cs typeface="Arial"/>
              </a:rPr>
              <a:t>– challenge yourself to identify these patients and to make personalised vaccination offers.</a:t>
            </a:r>
          </a:p>
          <a:p>
            <a:r>
              <a:rPr lang="en-GB" b="1">
                <a:latin typeface="Arial"/>
                <a:cs typeface="Arial"/>
              </a:rPr>
              <a:t>Think about your patients who </a:t>
            </a:r>
            <a:r>
              <a:rPr lang="en-GB" b="1" i="1">
                <a:latin typeface="Arial"/>
                <a:cs typeface="Arial"/>
              </a:rPr>
              <a:t>didn’t </a:t>
            </a:r>
            <a:r>
              <a:rPr lang="en-GB" b="1">
                <a:latin typeface="Arial"/>
                <a:cs typeface="Arial"/>
              </a:rPr>
              <a:t>attend or respond </a:t>
            </a:r>
            <a:r>
              <a:rPr lang="en-GB">
                <a:latin typeface="Arial"/>
                <a:cs typeface="Arial"/>
              </a:rPr>
              <a:t>– is vaccination accessible, e.g. can clinic times be adapted for patients to attend before or after work, weekends and evenings? What do they need to enable them to attend?</a:t>
            </a:r>
          </a:p>
          <a:p>
            <a:r>
              <a:rPr lang="en-GB" b="1">
                <a:latin typeface="Arial"/>
                <a:cs typeface="Arial"/>
              </a:rPr>
              <a:t>How did you talk to patients about their risk of flu? </a:t>
            </a:r>
            <a:r>
              <a:rPr lang="en-GB">
                <a:latin typeface="Arial"/>
                <a:cs typeface="Arial"/>
              </a:rPr>
              <a:t>How else could you get the message about risk across and the benefits of vaccination?</a:t>
            </a:r>
          </a:p>
          <a:p>
            <a:r>
              <a:rPr lang="en-GB" b="1">
                <a:latin typeface="Arial"/>
                <a:cs typeface="Arial"/>
              </a:rPr>
              <a:t>What was your uptake in the individual ‘at risk’ groups? </a:t>
            </a:r>
            <a:r>
              <a:rPr lang="en-GB">
                <a:latin typeface="Arial"/>
                <a:cs typeface="Arial"/>
              </a:rPr>
              <a:t>E.g. patients with chronic respiratory disease, chronic heart disease, COPD etc. Could you pay special attention to making invitations to those groups with the lowest uptake?</a:t>
            </a:r>
          </a:p>
          <a:p>
            <a:r>
              <a:rPr lang="en-GB" b="1">
                <a:latin typeface="Arial"/>
                <a:cs typeface="Arial"/>
              </a:rPr>
              <a:t>Think about your patients who are most at risk and how to encourage their uptake.</a:t>
            </a:r>
            <a:endParaRPr lang="en-GB">
              <a:latin typeface="Arial"/>
              <a:cs typeface="Arial"/>
            </a:endParaRPr>
          </a:p>
          <a:p>
            <a:endParaRPr lang="en-GB"/>
          </a:p>
          <a:p>
            <a:endParaRPr lang="en-GB"/>
          </a:p>
        </p:txBody>
      </p:sp>
      <p:sp>
        <p:nvSpPr>
          <p:cNvPr id="6" name="Footer Placeholder 4">
            <a:extLst>
              <a:ext uri="{FF2B5EF4-FFF2-40B4-BE49-F238E27FC236}">
                <a16:creationId xmlns:a16="http://schemas.microsoft.com/office/drawing/2014/main" id="{F02CE937-11EC-E61A-D011-BDB337AE7006}"/>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74279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3DD7-75C0-4B29-9DEF-86BE11D50EFC}"/>
              </a:ext>
            </a:extLst>
          </p:cNvPr>
          <p:cNvSpPr>
            <a:spLocks noGrp="1"/>
          </p:cNvSpPr>
          <p:nvPr>
            <p:ph type="title"/>
          </p:nvPr>
        </p:nvSpPr>
        <p:spPr>
          <a:xfrm>
            <a:off x="771981" y="355148"/>
            <a:ext cx="10641498" cy="611649"/>
          </a:xfrm>
        </p:spPr>
        <p:txBody>
          <a:bodyPr/>
          <a:lstStyle/>
          <a:p>
            <a:r>
              <a:rPr lang="en-GB"/>
              <a:t>Involving all practice staff</a:t>
            </a:r>
          </a:p>
        </p:txBody>
      </p:sp>
      <p:sp>
        <p:nvSpPr>
          <p:cNvPr id="3" name="Content Placeholder 2">
            <a:extLst>
              <a:ext uri="{FF2B5EF4-FFF2-40B4-BE49-F238E27FC236}">
                <a16:creationId xmlns:a16="http://schemas.microsoft.com/office/drawing/2014/main" id="{8F2371BC-1310-4239-AAF3-56E0448011ED}"/>
              </a:ext>
            </a:extLst>
          </p:cNvPr>
          <p:cNvSpPr>
            <a:spLocks noGrp="1"/>
          </p:cNvSpPr>
          <p:nvPr>
            <p:ph sz="quarter" idx="10"/>
          </p:nvPr>
        </p:nvSpPr>
        <p:spPr>
          <a:xfrm>
            <a:off x="3549404" y="2070022"/>
            <a:ext cx="8012872" cy="3956049"/>
          </a:xfrm>
        </p:spPr>
        <p:txBody>
          <a:bodyPr vert="horz" lIns="91440" tIns="45720" rIns="91440" bIns="45720" rtlCol="0" anchor="t">
            <a:normAutofit lnSpcReduction="10000"/>
          </a:bodyPr>
          <a:lstStyle/>
          <a:p>
            <a:r>
              <a:rPr lang="en-GB" sz="1900">
                <a:latin typeface="Arial"/>
                <a:cs typeface="Arial"/>
              </a:rPr>
              <a:t>Your staff are key to a successful flu programme.</a:t>
            </a:r>
          </a:p>
          <a:p>
            <a:r>
              <a:rPr lang="en-GB" sz="1900">
                <a:latin typeface="Arial"/>
                <a:cs typeface="Arial"/>
              </a:rPr>
              <a:t>Make sure </a:t>
            </a:r>
            <a:r>
              <a:rPr lang="en-GB" sz="1900" b="1">
                <a:latin typeface="Arial"/>
                <a:cs typeface="Arial"/>
              </a:rPr>
              <a:t>all </a:t>
            </a:r>
            <a:r>
              <a:rPr lang="en-GB" sz="1900">
                <a:latin typeface="Arial"/>
                <a:cs typeface="Arial"/>
              </a:rPr>
              <a:t>staff in </a:t>
            </a:r>
            <a:r>
              <a:rPr lang="en-GB" sz="1900" b="1">
                <a:latin typeface="Arial"/>
                <a:cs typeface="Arial"/>
              </a:rPr>
              <a:t>all </a:t>
            </a:r>
            <a:r>
              <a:rPr lang="en-GB" sz="1900">
                <a:latin typeface="Arial"/>
                <a:cs typeface="Arial"/>
              </a:rPr>
              <a:t>roles understand the importance of the flu programme and the impact that flu can have on vulnerable patients.</a:t>
            </a:r>
          </a:p>
          <a:p>
            <a:r>
              <a:rPr lang="en-GB" sz="1900">
                <a:latin typeface="Arial"/>
                <a:cs typeface="Arial"/>
              </a:rPr>
              <a:t>All staff should be advocates for flu vaccination.</a:t>
            </a:r>
          </a:p>
          <a:p>
            <a:r>
              <a:rPr lang="en-GB" sz="1900">
                <a:latin typeface="Arial"/>
                <a:cs typeface="Arial"/>
              </a:rPr>
              <a:t>Make sure non-clinical staff know where they can signpost patients for more information in the practice.</a:t>
            </a:r>
          </a:p>
          <a:p>
            <a:r>
              <a:rPr lang="en-GB" sz="1900">
                <a:latin typeface="Arial"/>
                <a:cs typeface="Arial"/>
              </a:rPr>
              <a:t>Take every opportunity to discuss vaccination with patients.  Think about your MECC offer and how this can be fully incorporated.</a:t>
            </a:r>
          </a:p>
          <a:p>
            <a:r>
              <a:rPr lang="en-GB" sz="1900">
                <a:latin typeface="Arial"/>
                <a:cs typeface="Arial"/>
              </a:rPr>
              <a:t>Ensure your staff are offered vaccination.</a:t>
            </a:r>
          </a:p>
          <a:p>
            <a:r>
              <a:rPr lang="en-GB" sz="1900">
                <a:latin typeface="Arial"/>
                <a:cs typeface="Arial"/>
              </a:rPr>
              <a:t>Keep staff enthused during the season – consider an incentive promoting staff competition.</a:t>
            </a:r>
          </a:p>
          <a:p>
            <a:r>
              <a:rPr lang="en-GB" sz="1900">
                <a:latin typeface="Arial"/>
                <a:cs typeface="Arial"/>
              </a:rPr>
              <a:t>Utilising resources such as posters and leaflets around the practice.</a:t>
            </a:r>
          </a:p>
          <a:p>
            <a:endParaRPr lang="en-GB"/>
          </a:p>
        </p:txBody>
      </p:sp>
      <p:pic>
        <p:nvPicPr>
          <p:cNvPr id="11" name="Picture 10">
            <a:extLst>
              <a:ext uri="{FF2B5EF4-FFF2-40B4-BE49-F238E27FC236}">
                <a16:creationId xmlns:a16="http://schemas.microsoft.com/office/drawing/2014/main" id="{7D5AC7A0-6E73-4EB2-99AA-8B8E9ABFAFDE}"/>
              </a:ext>
            </a:extLst>
          </p:cNvPr>
          <p:cNvPicPr>
            <a:picLocks noChangeAspect="1"/>
          </p:cNvPicPr>
          <p:nvPr/>
        </p:nvPicPr>
        <p:blipFill>
          <a:blip r:embed="rId2"/>
          <a:stretch>
            <a:fillRect/>
          </a:stretch>
        </p:blipFill>
        <p:spPr>
          <a:xfrm>
            <a:off x="429215" y="2068721"/>
            <a:ext cx="2680750" cy="3112872"/>
          </a:xfrm>
          <a:prstGeom prst="rect">
            <a:avLst/>
          </a:prstGeom>
        </p:spPr>
      </p:pic>
      <p:sp>
        <p:nvSpPr>
          <p:cNvPr id="6" name="Footer Placeholder 4">
            <a:extLst>
              <a:ext uri="{FF2B5EF4-FFF2-40B4-BE49-F238E27FC236}">
                <a16:creationId xmlns:a16="http://schemas.microsoft.com/office/drawing/2014/main" id="{9BADF07F-DC70-8104-93D0-55CAA0349489}"/>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317382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29CA-6EF8-4F53-A568-5899ED58D642}"/>
              </a:ext>
            </a:extLst>
          </p:cNvPr>
          <p:cNvSpPr>
            <a:spLocks noGrp="1"/>
          </p:cNvSpPr>
          <p:nvPr>
            <p:ph type="title"/>
          </p:nvPr>
        </p:nvSpPr>
        <p:spPr>
          <a:xfrm>
            <a:off x="841254" y="335356"/>
            <a:ext cx="10641498" cy="611649"/>
          </a:xfrm>
        </p:spPr>
        <p:txBody>
          <a:bodyPr/>
          <a:lstStyle/>
          <a:p>
            <a:r>
              <a:rPr lang="en-GB"/>
              <a:t>Pre-season checklist</a:t>
            </a:r>
          </a:p>
        </p:txBody>
      </p:sp>
      <p:sp>
        <p:nvSpPr>
          <p:cNvPr id="3" name="Content Placeholder 2">
            <a:extLst>
              <a:ext uri="{FF2B5EF4-FFF2-40B4-BE49-F238E27FC236}">
                <a16:creationId xmlns:a16="http://schemas.microsoft.com/office/drawing/2014/main" id="{E5A922DE-39AD-4069-96F8-A9503473C5FE}"/>
              </a:ext>
            </a:extLst>
          </p:cNvPr>
          <p:cNvSpPr>
            <a:spLocks noGrp="1"/>
          </p:cNvSpPr>
          <p:nvPr>
            <p:ph sz="quarter" idx="10"/>
          </p:nvPr>
        </p:nvSpPr>
        <p:spPr>
          <a:xfrm>
            <a:off x="2087419" y="1770284"/>
            <a:ext cx="10039926" cy="4049737"/>
          </a:xfrm>
        </p:spPr>
        <p:txBody>
          <a:bodyPr vert="horz" lIns="91440" tIns="45720" rIns="91440" bIns="45720" rtlCol="0" anchor="t">
            <a:noAutofit/>
          </a:bodyPr>
          <a:lstStyle/>
          <a:p>
            <a:r>
              <a:rPr lang="en-GB">
                <a:latin typeface="Arial"/>
                <a:cs typeface="Arial"/>
              </a:rPr>
              <a:t>Make sure your practice staff are aware of the named flu lead or flu team within the practice.</a:t>
            </a:r>
          </a:p>
          <a:p>
            <a:r>
              <a:rPr lang="en-GB">
                <a:latin typeface="Arial"/>
                <a:cs typeface="Arial"/>
              </a:rPr>
              <a:t>Ensure you have a list of your eligible population and have ordered sufficient vaccine considering your ambition to increase your uptake and anticipated population increase.</a:t>
            </a:r>
          </a:p>
          <a:p>
            <a:r>
              <a:rPr lang="en-GB">
                <a:latin typeface="Arial"/>
                <a:cs typeface="Arial"/>
              </a:rPr>
              <a:t>Confirm you have the right vaccine for the right eligible groups.</a:t>
            </a:r>
          </a:p>
          <a:p>
            <a:r>
              <a:rPr lang="en-GB">
                <a:latin typeface="Arial"/>
                <a:cs typeface="Arial"/>
              </a:rPr>
              <a:t>Vaccines for under 18s are ordered through Immform and there are caps on ordering, make sure you know how much you can order at a time.</a:t>
            </a:r>
          </a:p>
          <a:p>
            <a:r>
              <a:rPr lang="en-GB">
                <a:latin typeface="Arial"/>
                <a:cs typeface="Arial"/>
              </a:rPr>
              <a:t>Utilise national letter templates for individual invites to patients: </a:t>
            </a:r>
            <a:r>
              <a:rPr lang="en-GB">
                <a:latin typeface="Arial"/>
                <a:cs typeface="Arial"/>
                <a:hlinkClick r:id="rId2"/>
              </a:rPr>
              <a:t>Annual flu programme - </a:t>
            </a:r>
            <a:r>
              <a:rPr lang="en-GB">
                <a:latin typeface="Arial"/>
                <a:cs typeface="Arial"/>
              </a:rPr>
              <a:t> GOV.UK. Templates will be available nearer to the start of the flu season.</a:t>
            </a:r>
          </a:p>
          <a:p>
            <a:r>
              <a:rPr lang="en-GB">
                <a:latin typeface="Arial"/>
                <a:cs typeface="Arial"/>
              </a:rPr>
              <a:t>Offer a range of appointments, day-time clinics, evenings, weekends as well as opportunistic vaccination.</a:t>
            </a:r>
          </a:p>
          <a:p>
            <a:r>
              <a:rPr lang="en-GB">
                <a:latin typeface="Arial"/>
                <a:cs typeface="Arial"/>
              </a:rPr>
              <a:t>Make use of pop-ups on the practice system to remind staff that patients are eligible.</a:t>
            </a:r>
          </a:p>
          <a:p>
            <a:r>
              <a:rPr lang="en-GB">
                <a:latin typeface="Arial"/>
                <a:cs typeface="Arial"/>
              </a:rPr>
              <a:t>Build in time for admin staff to undertake recall of patients who haven’t attended or responded.</a:t>
            </a:r>
          </a:p>
          <a:p>
            <a:r>
              <a:rPr lang="en-GB">
                <a:latin typeface="Arial"/>
                <a:cs typeface="Arial"/>
              </a:rPr>
              <a:t>Have plans in place for the vaccination of care home and housebound patients</a:t>
            </a:r>
          </a:p>
          <a:p>
            <a:endParaRPr lang="en-GB"/>
          </a:p>
          <a:p>
            <a:endParaRPr lang="en-GB"/>
          </a:p>
        </p:txBody>
      </p:sp>
      <p:pic>
        <p:nvPicPr>
          <p:cNvPr id="8" name="Graphic 7" descr="Clipboard Checked outline">
            <a:extLst>
              <a:ext uri="{FF2B5EF4-FFF2-40B4-BE49-F238E27FC236}">
                <a16:creationId xmlns:a16="http://schemas.microsoft.com/office/drawing/2014/main" id="{4E7A829C-501C-4163-8F20-5004E0213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786" y="1561737"/>
            <a:ext cx="2714700" cy="2714700"/>
          </a:xfrm>
          <a:prstGeom prst="rect">
            <a:avLst/>
          </a:prstGeom>
        </p:spPr>
      </p:pic>
      <p:sp>
        <p:nvSpPr>
          <p:cNvPr id="6" name="Footer Placeholder 4">
            <a:extLst>
              <a:ext uri="{FF2B5EF4-FFF2-40B4-BE49-F238E27FC236}">
                <a16:creationId xmlns:a16="http://schemas.microsoft.com/office/drawing/2014/main" id="{4A9E8AB9-D642-AE9F-1C4E-3AF4FC2E3C86}"/>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Tree>
    <p:extLst>
      <p:ext uri="{BB962C8B-B14F-4D97-AF65-F5344CB8AC3E}">
        <p14:creationId xmlns:p14="http://schemas.microsoft.com/office/powerpoint/2010/main" val="98497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C1C6-240D-425E-BBC6-458427E9D04D}"/>
              </a:ext>
            </a:extLst>
          </p:cNvPr>
          <p:cNvSpPr>
            <a:spLocks noGrp="1"/>
          </p:cNvSpPr>
          <p:nvPr>
            <p:ph type="title"/>
          </p:nvPr>
        </p:nvSpPr>
        <p:spPr>
          <a:xfrm>
            <a:off x="771981" y="345252"/>
            <a:ext cx="10641498" cy="611649"/>
          </a:xfrm>
        </p:spPr>
        <p:txBody>
          <a:bodyPr/>
          <a:lstStyle/>
          <a:p>
            <a:r>
              <a:rPr lang="en-GB"/>
              <a:t>Vaccine recommendations by age</a:t>
            </a:r>
          </a:p>
        </p:txBody>
      </p:sp>
      <p:sp>
        <p:nvSpPr>
          <p:cNvPr id="7" name="TextBox 6">
            <a:extLst>
              <a:ext uri="{FF2B5EF4-FFF2-40B4-BE49-F238E27FC236}">
                <a16:creationId xmlns:a16="http://schemas.microsoft.com/office/drawing/2014/main" id="{94A47AA6-EED3-4026-B324-060FACB605E1}"/>
              </a:ext>
            </a:extLst>
          </p:cNvPr>
          <p:cNvSpPr txBox="1"/>
          <p:nvPr/>
        </p:nvSpPr>
        <p:spPr>
          <a:xfrm>
            <a:off x="6092061" y="6518246"/>
            <a:ext cx="6965511" cy="276999"/>
          </a:xfrm>
          <a:prstGeom prst="rect">
            <a:avLst/>
          </a:prstGeom>
          <a:noFill/>
        </p:spPr>
        <p:txBody>
          <a:bodyPr wrap="square" lIns="91440" tIns="45720" rIns="91440" bIns="45720" rtlCol="0" anchor="t">
            <a:spAutoFit/>
          </a:bodyPr>
          <a:lstStyle/>
          <a:p>
            <a:r>
              <a:rPr lang="en-GB" sz="1200">
                <a:latin typeface="Arial"/>
                <a:cs typeface="Arial"/>
              </a:rPr>
              <a:t>Information taken from: </a:t>
            </a:r>
            <a:r>
              <a:rPr lang="en-GB" sz="1200">
                <a:ea typeface="+mn-lt"/>
                <a:cs typeface="+mn-lt"/>
                <a:hlinkClick r:id="rId2"/>
              </a:rPr>
              <a:t>National flu immunisation programme 2025 to 2026 letter - GOV.UK</a:t>
            </a:r>
          </a:p>
        </p:txBody>
      </p:sp>
      <p:graphicFrame>
        <p:nvGraphicFramePr>
          <p:cNvPr id="3" name="Table 7">
            <a:extLst>
              <a:ext uri="{FF2B5EF4-FFF2-40B4-BE49-F238E27FC236}">
                <a16:creationId xmlns:a16="http://schemas.microsoft.com/office/drawing/2014/main" id="{5E605DDB-A6AD-6F23-8571-4AE0A5A29B78}"/>
              </a:ext>
            </a:extLst>
          </p:cNvPr>
          <p:cNvGraphicFramePr>
            <a:graphicFrameLocks noGrp="1"/>
          </p:cNvGraphicFramePr>
          <p:nvPr>
            <p:extLst>
              <p:ext uri="{D42A27DB-BD31-4B8C-83A1-F6EECF244321}">
                <p14:modId xmlns:p14="http://schemas.microsoft.com/office/powerpoint/2010/main" val="108304772"/>
              </p:ext>
            </p:extLst>
          </p:nvPr>
        </p:nvGraphicFramePr>
        <p:xfrm>
          <a:off x="387635" y="1204710"/>
          <a:ext cx="9727340" cy="5003800"/>
        </p:xfrm>
        <a:graphic>
          <a:graphicData uri="http://schemas.openxmlformats.org/drawingml/2006/table">
            <a:tbl>
              <a:tblPr firstRow="1" bandRow="1">
                <a:tableStyleId>{5C22544A-7EE6-4342-B048-85BDC9FD1C3A}</a:tableStyleId>
              </a:tblPr>
              <a:tblGrid>
                <a:gridCol w="1772833">
                  <a:extLst>
                    <a:ext uri="{9D8B030D-6E8A-4147-A177-3AD203B41FA5}">
                      <a16:colId xmlns:a16="http://schemas.microsoft.com/office/drawing/2014/main" val="2596067134"/>
                    </a:ext>
                  </a:extLst>
                </a:gridCol>
                <a:gridCol w="7954507">
                  <a:extLst>
                    <a:ext uri="{9D8B030D-6E8A-4147-A177-3AD203B41FA5}">
                      <a16:colId xmlns:a16="http://schemas.microsoft.com/office/drawing/2014/main" val="15124372"/>
                    </a:ext>
                  </a:extLst>
                </a:gridCol>
              </a:tblGrid>
              <a:tr h="370840">
                <a:tc>
                  <a:txBody>
                    <a:bodyPr/>
                    <a:lstStyle/>
                    <a:p>
                      <a:pPr lvl="0">
                        <a:buNone/>
                      </a:pPr>
                      <a:r>
                        <a:rPr lang="en-US"/>
                        <a:t>Eligible group</a:t>
                      </a:r>
                    </a:p>
                  </a:txBody>
                  <a:tcPr/>
                </a:tc>
                <a:tc>
                  <a:txBody>
                    <a:bodyPr/>
                    <a:lstStyle/>
                    <a:p>
                      <a:r>
                        <a:rPr lang="en-US"/>
                        <a:t>Type of influenza vaccine</a:t>
                      </a:r>
                    </a:p>
                  </a:txBody>
                  <a:tcPr/>
                </a:tc>
                <a:extLst>
                  <a:ext uri="{0D108BD9-81ED-4DB2-BD59-A6C34878D82A}">
                    <a16:rowId xmlns:a16="http://schemas.microsoft.com/office/drawing/2014/main" val="3691843757"/>
                  </a:ext>
                </a:extLst>
              </a:tr>
              <a:tr h="370840">
                <a:tc>
                  <a:txBody>
                    <a:bodyPr/>
                    <a:lstStyle/>
                    <a:p>
                      <a:r>
                        <a:rPr lang="en-US" sz="1400"/>
                        <a:t>6 months to under 2 in a clinical risk group</a:t>
                      </a:r>
                    </a:p>
                  </a:txBody>
                  <a:tcPr/>
                </a:tc>
                <a:tc>
                  <a:txBody>
                    <a:bodyPr/>
                    <a:lstStyle/>
                    <a:p>
                      <a:pPr marL="0" lvl="0" indent="0" algn="l">
                        <a:lnSpc>
                          <a:spcPct val="100000"/>
                        </a:lnSpc>
                        <a:buNone/>
                      </a:pPr>
                      <a:r>
                        <a:rPr lang="en-US" sz="1400" b="1" i="0" u="none" strike="noStrike" baseline="0" noProof="0">
                          <a:solidFill>
                            <a:srgbClr val="000000"/>
                          </a:solidFill>
                          <a:latin typeface="Calibri"/>
                        </a:rPr>
                        <a:t>First line</a:t>
                      </a:r>
                      <a:r>
                        <a:rPr lang="en-US" sz="1400" b="0" i="0" u="none" strike="noStrike" baseline="0" noProof="0">
                          <a:solidFill>
                            <a:srgbClr val="000000"/>
                          </a:solidFill>
                          <a:latin typeface="Calibri"/>
                        </a:rPr>
                        <a:t>: Offer </a:t>
                      </a:r>
                      <a:r>
                        <a:rPr lang="en-US" sz="1400" b="0" i="0" u="none" strike="noStrike" baseline="0" noProof="0" err="1">
                          <a:solidFill>
                            <a:srgbClr val="000000"/>
                          </a:solidFill>
                          <a:latin typeface="Calibri"/>
                        </a:rPr>
                        <a:t>TIVc</a:t>
                      </a:r>
                      <a:r>
                        <a:rPr lang="en-US" sz="1400" b="0" i="0" u="none" strike="noStrike" baseline="0" noProof="0">
                          <a:solidFill>
                            <a:srgbClr val="000000"/>
                          </a:solidFill>
                          <a:latin typeface="Calibri"/>
                        </a:rPr>
                        <a:t> </a:t>
                      </a:r>
                    </a:p>
                    <a:p>
                      <a:pPr marL="0" lvl="0" indent="0" algn="l">
                        <a:lnSpc>
                          <a:spcPct val="100000"/>
                        </a:lnSpc>
                        <a:buNone/>
                      </a:pPr>
                      <a:r>
                        <a:rPr lang="en-GB" sz="1400" b="1" i="0" u="none" strike="noStrike" kern="1200" baseline="0" noProof="0">
                          <a:solidFill>
                            <a:srgbClr val="000000"/>
                          </a:solidFill>
                          <a:effectLst/>
                          <a:latin typeface="Calibri"/>
                        </a:rPr>
                        <a:t>Second line</a:t>
                      </a:r>
                      <a:r>
                        <a:rPr lang="en-GB" sz="1000" b="1" i="0" u="none" strike="noStrike" kern="1200" baseline="0" noProof="0">
                          <a:solidFill>
                            <a:srgbClr val="000000"/>
                          </a:solidFill>
                          <a:effectLst/>
                          <a:latin typeface="Calibri"/>
                        </a:rPr>
                        <a:t>*</a:t>
                      </a:r>
                      <a:r>
                        <a:rPr lang="en-GB" sz="1400" b="0" i="0" u="none" strike="noStrike" kern="1200" baseline="0" noProof="0">
                          <a:solidFill>
                            <a:srgbClr val="000000"/>
                          </a:solidFill>
                          <a:effectLst/>
                          <a:latin typeface="Calibri"/>
                        </a:rPr>
                        <a:t>: Where this is not available, egg-culture influenza vaccine (</a:t>
                      </a:r>
                      <a:r>
                        <a:rPr lang="en-GB" sz="1400" b="0" i="0" u="none" strike="noStrike" kern="1200" baseline="0" noProof="0" err="1">
                          <a:solidFill>
                            <a:srgbClr val="000000"/>
                          </a:solidFill>
                          <a:effectLst/>
                          <a:latin typeface="Calibri"/>
                        </a:rPr>
                        <a:t>TIVe</a:t>
                      </a:r>
                      <a:r>
                        <a:rPr lang="en-GB" sz="1400" b="0" i="0" u="none" strike="noStrike" kern="1200" baseline="0" noProof="0">
                          <a:solidFill>
                            <a:srgbClr val="000000"/>
                          </a:solidFill>
                          <a:effectLst/>
                          <a:latin typeface="Calibri"/>
                        </a:rPr>
                        <a:t>/</a:t>
                      </a:r>
                      <a:r>
                        <a:rPr lang="en-GB" sz="1400" b="0" i="0" u="none" strike="noStrike" kern="1200" baseline="0" noProof="0" err="1">
                          <a:solidFill>
                            <a:srgbClr val="000000"/>
                          </a:solidFill>
                          <a:effectLst/>
                          <a:latin typeface="Calibri"/>
                        </a:rPr>
                        <a:t>QIVe</a:t>
                      </a:r>
                      <a:r>
                        <a:rPr lang="en-GB" sz="1400" b="0" i="0" u="none" strike="noStrike" kern="1200" baseline="0" noProof="0">
                          <a:solidFill>
                            <a:srgbClr val="000000"/>
                          </a:solidFill>
                          <a:effectLst/>
                          <a:latin typeface="Calibri"/>
                        </a:rPr>
                        <a:t>) can be offered.</a:t>
                      </a:r>
                      <a:endParaRPr lang="en-US" sz="1400" i="0" u="none" strike="noStrike" baseline="0" noProof="0">
                        <a:solidFill>
                          <a:srgbClr val="000000"/>
                        </a:solidFill>
                        <a:latin typeface="Calibri"/>
                      </a:endParaRPr>
                    </a:p>
                  </a:txBody>
                  <a:tcPr/>
                </a:tc>
                <a:extLst>
                  <a:ext uri="{0D108BD9-81ED-4DB2-BD59-A6C34878D82A}">
                    <a16:rowId xmlns:a16="http://schemas.microsoft.com/office/drawing/2014/main" val="2381514496"/>
                  </a:ext>
                </a:extLst>
              </a:tr>
              <a:tr h="370840">
                <a:tc>
                  <a:txBody>
                    <a:bodyPr/>
                    <a:lstStyle/>
                    <a:p>
                      <a:pPr marL="0" lvl="0" indent="0" algn="l">
                        <a:lnSpc>
                          <a:spcPct val="100000"/>
                        </a:lnSpc>
                        <a:buNone/>
                      </a:pPr>
                      <a:r>
                        <a:rPr lang="en-US" sz="1400" b="0" i="0" u="none" strike="noStrike" baseline="0" noProof="0">
                          <a:solidFill>
                            <a:srgbClr val="000000"/>
                          </a:solidFill>
                          <a:latin typeface="Calibri"/>
                        </a:rPr>
                        <a:t>2 years to under 18 years in eligible year groups or in a clinical risk group</a:t>
                      </a:r>
                      <a:endParaRPr lang="en-US" sz="1400"/>
                    </a:p>
                    <a:p>
                      <a:pPr lvl="0">
                        <a:buNone/>
                      </a:pPr>
                      <a:endParaRPr lang="en-US" sz="1400"/>
                    </a:p>
                  </a:txBody>
                  <a:tcPr/>
                </a:tc>
                <a:tc>
                  <a:txBody>
                    <a:bodyPr/>
                    <a:lstStyle/>
                    <a:p>
                      <a:pPr marL="0" lvl="0" indent="0" algn="l">
                        <a:lnSpc>
                          <a:spcPct val="100000"/>
                        </a:lnSpc>
                        <a:buNone/>
                      </a:pPr>
                      <a:r>
                        <a:rPr lang="en-US" sz="1400" b="1" i="0" u="none" strike="noStrike" baseline="0" noProof="0">
                          <a:solidFill>
                            <a:srgbClr val="000000"/>
                          </a:solidFill>
                          <a:latin typeface="Calibri"/>
                        </a:rPr>
                        <a:t>First line</a:t>
                      </a:r>
                      <a:r>
                        <a:rPr lang="en-US" sz="1400" b="0" i="0" u="none" strike="noStrike" baseline="0" noProof="0">
                          <a:solidFill>
                            <a:srgbClr val="000000"/>
                          </a:solidFill>
                          <a:latin typeface="Calibri"/>
                        </a:rPr>
                        <a:t>: Offer LAIV</a:t>
                      </a:r>
                    </a:p>
                    <a:p>
                      <a:pPr marL="0" lvl="0" indent="0" algn="l">
                        <a:lnSpc>
                          <a:spcPct val="100000"/>
                        </a:lnSpc>
                        <a:buNone/>
                      </a:pPr>
                      <a:r>
                        <a:rPr lang="en-US" sz="1400" b="1" i="0" u="none" strike="noStrike" baseline="0" noProof="0">
                          <a:solidFill>
                            <a:srgbClr val="000000"/>
                          </a:solidFill>
                          <a:latin typeface="Calibri"/>
                        </a:rPr>
                        <a:t>Second line</a:t>
                      </a:r>
                      <a:r>
                        <a:rPr lang="en-GB" sz="1000" b="1" i="0" u="none" strike="noStrike" baseline="0" noProof="0">
                          <a:solidFill>
                            <a:srgbClr val="000000"/>
                          </a:solidFill>
                          <a:latin typeface="Calibri"/>
                        </a:rPr>
                        <a:t>*</a:t>
                      </a:r>
                      <a:r>
                        <a:rPr lang="en-US" sz="1400" b="0" i="0" u="none" strike="noStrike" baseline="0" noProof="0">
                          <a:solidFill>
                            <a:srgbClr val="000000"/>
                          </a:solidFill>
                          <a:latin typeface="Calibri"/>
                        </a:rPr>
                        <a:t>: </a:t>
                      </a:r>
                      <a:r>
                        <a:rPr lang="en-US" sz="1400" b="0" i="0" u="none" strike="noStrike" baseline="0" noProof="0" err="1">
                          <a:solidFill>
                            <a:srgbClr val="000000"/>
                          </a:solidFill>
                          <a:latin typeface="Calibri"/>
                        </a:rPr>
                        <a:t>TIVc</a:t>
                      </a:r>
                      <a:r>
                        <a:rPr lang="en-US" sz="1400" b="0" i="0" u="none" strike="noStrike" baseline="0" noProof="0">
                          <a:solidFill>
                            <a:srgbClr val="000000"/>
                          </a:solidFill>
                          <a:latin typeface="Calibri"/>
                        </a:rPr>
                        <a:t> is recommended where LAIV is contraindicated or otherwise unsuitable (for example, parents object to LAIV on the grounds of its porcine gelatine content). </a:t>
                      </a:r>
                      <a:endParaRPr lang="en-US" sz="1400" i="0"/>
                    </a:p>
                    <a:p>
                      <a:pPr marL="0" lvl="0" indent="0" algn="l">
                        <a:lnSpc>
                          <a:spcPct val="100000"/>
                        </a:lnSpc>
                        <a:buNone/>
                      </a:pPr>
                      <a:r>
                        <a:rPr lang="en-US" sz="1400" b="1" i="0" u="none" strike="noStrike" baseline="0" noProof="0">
                          <a:solidFill>
                            <a:srgbClr val="000000"/>
                          </a:solidFill>
                          <a:latin typeface="Calibri"/>
                        </a:rPr>
                        <a:t>Third line</a:t>
                      </a:r>
                      <a:r>
                        <a:rPr lang="en-GB" sz="1000" b="1" i="0" u="none" strike="noStrike" baseline="0" noProof="0">
                          <a:solidFill>
                            <a:srgbClr val="000000"/>
                          </a:solidFill>
                          <a:latin typeface="Calibri"/>
                        </a:rPr>
                        <a:t>*</a:t>
                      </a:r>
                      <a:r>
                        <a:rPr lang="en-US" sz="1400" b="0" i="0" u="none" strike="noStrike" baseline="0" noProof="0">
                          <a:solidFill>
                            <a:srgbClr val="000000"/>
                          </a:solidFill>
                          <a:latin typeface="Calibri"/>
                        </a:rPr>
                        <a:t>: Where </a:t>
                      </a:r>
                      <a:r>
                        <a:rPr lang="en-US" sz="1400" b="0" i="0" u="none" strike="noStrike" baseline="0" noProof="0" err="1">
                          <a:solidFill>
                            <a:srgbClr val="000000"/>
                          </a:solidFill>
                          <a:latin typeface="Calibri"/>
                        </a:rPr>
                        <a:t>TIVc</a:t>
                      </a:r>
                      <a:r>
                        <a:rPr lang="en-US" sz="1400" b="0" i="0" u="none" strike="noStrike" baseline="0" noProof="0">
                          <a:solidFill>
                            <a:srgbClr val="000000"/>
                          </a:solidFill>
                          <a:latin typeface="Calibri"/>
                        </a:rPr>
                        <a:t> is not available, </a:t>
                      </a:r>
                      <a:r>
                        <a:rPr lang="en-US" sz="1400" b="0" i="0" u="none" strike="noStrike" baseline="0" noProof="0" err="1">
                          <a:solidFill>
                            <a:srgbClr val="000000"/>
                          </a:solidFill>
                          <a:latin typeface="Calibri"/>
                        </a:rPr>
                        <a:t>TIVe</a:t>
                      </a:r>
                      <a:r>
                        <a:rPr lang="en-US" sz="1400" b="0" i="0" u="none" strike="noStrike" baseline="0" noProof="0">
                          <a:solidFill>
                            <a:srgbClr val="000000"/>
                          </a:solidFill>
                          <a:latin typeface="Calibri"/>
                        </a:rPr>
                        <a:t>/</a:t>
                      </a:r>
                      <a:r>
                        <a:rPr lang="en-US" sz="1400" b="0" i="0" u="none" strike="noStrike" baseline="0" noProof="0" err="1">
                          <a:solidFill>
                            <a:srgbClr val="000000"/>
                          </a:solidFill>
                          <a:latin typeface="Calibri"/>
                        </a:rPr>
                        <a:t>QIVe</a:t>
                      </a:r>
                      <a:r>
                        <a:rPr lang="en-US" sz="1400" b="0" i="0" u="none" strike="noStrike" baseline="0" noProof="0">
                          <a:solidFill>
                            <a:srgbClr val="000000"/>
                          </a:solidFill>
                          <a:latin typeface="Calibri"/>
                        </a:rPr>
                        <a:t> can be offered but this is the least preferred option.</a:t>
                      </a:r>
                      <a:endParaRPr lang="en-US" sz="1400" i="0"/>
                    </a:p>
                  </a:txBody>
                  <a:tcPr/>
                </a:tc>
                <a:extLst>
                  <a:ext uri="{0D108BD9-81ED-4DB2-BD59-A6C34878D82A}">
                    <a16:rowId xmlns:a16="http://schemas.microsoft.com/office/drawing/2014/main" val="2820538185"/>
                  </a:ext>
                </a:extLst>
              </a:tr>
              <a:tr h="370840">
                <a:tc>
                  <a:txBody>
                    <a:bodyPr/>
                    <a:lstStyle/>
                    <a:p>
                      <a:pPr marL="0" lvl="0" indent="0" algn="l">
                        <a:lnSpc>
                          <a:spcPct val="100000"/>
                        </a:lnSpc>
                        <a:buNone/>
                      </a:pPr>
                      <a:r>
                        <a:rPr lang="en-US" sz="1400" b="0" i="0" u="none" strike="noStrike" baseline="0" noProof="0">
                          <a:solidFill>
                            <a:srgbClr val="000000"/>
                          </a:solidFill>
                          <a:latin typeface="Calibri"/>
                        </a:rPr>
                        <a:t>18 years to 64 years</a:t>
                      </a:r>
                      <a:r>
                        <a:rPr lang="en-US" sz="1400" b="0" i="0" u="none" strike="noStrike" baseline="30000" noProof="0">
                          <a:solidFill>
                            <a:srgbClr val="000000"/>
                          </a:solidFill>
                          <a:latin typeface="Calibri"/>
                        </a:rPr>
                        <a:t>5</a:t>
                      </a:r>
                      <a:r>
                        <a:rPr lang="en-US" sz="1400" b="0" i="0" u="none" strike="noStrike" baseline="0" noProof="0">
                          <a:solidFill>
                            <a:srgbClr val="000000"/>
                          </a:solidFill>
                          <a:latin typeface="Calibri"/>
                        </a:rPr>
                        <a:t> in a clinical risk group and pregnant women</a:t>
                      </a:r>
                      <a:endParaRPr lang="en-US" sz="1400"/>
                    </a:p>
                  </a:txBody>
                  <a:tcPr/>
                </a:tc>
                <a:tc>
                  <a:txBody>
                    <a:bodyPr/>
                    <a:lstStyle/>
                    <a:p>
                      <a:pPr marL="0" lvl="0" indent="0" algn="l">
                        <a:lnSpc>
                          <a:spcPct val="100000"/>
                        </a:lnSpc>
                        <a:buNone/>
                      </a:pPr>
                      <a:r>
                        <a:rPr lang="en-US" sz="1400" b="1" i="0" u="none" strike="noStrike" baseline="0" noProof="0">
                          <a:solidFill>
                            <a:srgbClr val="000000"/>
                          </a:solidFill>
                          <a:latin typeface="Calibri"/>
                        </a:rPr>
                        <a:t>First line </a:t>
                      </a:r>
                      <a:r>
                        <a:rPr lang="en-US" sz="1400" b="0" i="1" u="none" strike="noStrike" baseline="0" noProof="0">
                          <a:solidFill>
                            <a:srgbClr val="000000"/>
                          </a:solidFill>
                          <a:latin typeface="Calibri"/>
                        </a:rPr>
                        <a:t>(listed alphabetically)</a:t>
                      </a:r>
                      <a:br>
                        <a:rPr lang="en-US" sz="1400" b="0" i="0" u="none" strike="noStrike" baseline="0" noProof="0">
                          <a:solidFill>
                            <a:srgbClr val="000000"/>
                          </a:solidFill>
                          <a:latin typeface="Calibri"/>
                        </a:rPr>
                      </a:br>
                      <a:r>
                        <a:rPr lang="en-US" sz="1400" b="0" i="0" u="none" strike="noStrike" baseline="0" noProof="0">
                          <a:solidFill>
                            <a:srgbClr val="000000"/>
                          </a:solidFill>
                          <a:latin typeface="Calibri"/>
                        </a:rPr>
                        <a:t>• adjuvanted (</a:t>
                      </a:r>
                      <a:r>
                        <a:rPr lang="en-US" sz="1400" b="0" i="0" u="none" strike="noStrike" baseline="0" noProof="0" err="1">
                          <a:solidFill>
                            <a:srgbClr val="000000"/>
                          </a:solidFill>
                          <a:latin typeface="Calibri"/>
                        </a:rPr>
                        <a:t>aTIV</a:t>
                      </a:r>
                      <a:r>
                        <a:rPr lang="en-US" sz="1400" b="0" i="0" u="none" strike="noStrike" baseline="0" noProof="0">
                          <a:solidFill>
                            <a:srgbClr val="000000"/>
                          </a:solidFill>
                          <a:latin typeface="Calibri"/>
                        </a:rPr>
                        <a:t>) (in those from 50 years of age)</a:t>
                      </a:r>
                      <a:br>
                        <a:rPr lang="en-US" sz="1400" b="0" i="0" u="none" strike="noStrike" baseline="0" noProof="0">
                          <a:solidFill>
                            <a:srgbClr val="000000"/>
                          </a:solidFill>
                          <a:latin typeface="Calibri"/>
                        </a:rPr>
                      </a:br>
                      <a:r>
                        <a:rPr lang="en-US" sz="1400" b="0" i="0" u="none" strike="noStrike" baseline="0" noProof="0">
                          <a:solidFill>
                            <a:srgbClr val="000000"/>
                          </a:solidFill>
                          <a:latin typeface="Calibri"/>
                        </a:rPr>
                        <a:t>• or cell-culture (</a:t>
                      </a:r>
                      <a:r>
                        <a:rPr lang="en-US" sz="1400" b="0" i="0" u="none" strike="noStrike" baseline="0" noProof="0" err="1">
                          <a:solidFill>
                            <a:srgbClr val="000000"/>
                          </a:solidFill>
                          <a:latin typeface="Calibri"/>
                        </a:rPr>
                        <a:t>TIVc</a:t>
                      </a:r>
                      <a:r>
                        <a:rPr lang="en-US" sz="1400" b="0" i="0" u="none" strike="noStrike" baseline="0" noProof="0">
                          <a:solidFill>
                            <a:srgbClr val="000000"/>
                          </a:solidFill>
                          <a:latin typeface="Calibri"/>
                        </a:rPr>
                        <a:t>)</a:t>
                      </a:r>
                      <a:br>
                        <a:rPr lang="en-US" sz="1400" b="0" i="0" u="none" strike="noStrike" baseline="0" noProof="0">
                          <a:solidFill>
                            <a:srgbClr val="000000"/>
                          </a:solidFill>
                          <a:latin typeface="Calibri"/>
                        </a:rPr>
                      </a:br>
                      <a:r>
                        <a:rPr lang="en-US" sz="1400" b="0" i="0" u="none" strike="noStrike" baseline="0" noProof="0">
                          <a:solidFill>
                            <a:srgbClr val="000000"/>
                          </a:solidFill>
                          <a:latin typeface="Calibri"/>
                        </a:rPr>
                        <a:t>• or high dose (TIV-HD/QIV-HD) (in those from 60 years of age)</a:t>
                      </a:r>
                      <a:br>
                        <a:rPr lang="en-US" sz="1400" b="0" i="0" u="none" strike="noStrike" baseline="0" noProof="0">
                          <a:solidFill>
                            <a:srgbClr val="000000"/>
                          </a:solidFill>
                          <a:latin typeface="Calibri"/>
                        </a:rPr>
                      </a:br>
                      <a:r>
                        <a:rPr lang="en-US" sz="1400" b="0" i="0" u="none" strike="noStrike" baseline="0" noProof="0">
                          <a:solidFill>
                            <a:srgbClr val="000000"/>
                          </a:solidFill>
                          <a:latin typeface="Calibri"/>
                        </a:rPr>
                        <a:t>• or recombinant (</a:t>
                      </a:r>
                      <a:r>
                        <a:rPr lang="en-US" sz="1400" b="0" i="0" u="none" strike="noStrike" baseline="0" noProof="0" err="1">
                          <a:solidFill>
                            <a:srgbClr val="000000"/>
                          </a:solidFill>
                          <a:latin typeface="Calibri"/>
                        </a:rPr>
                        <a:t>TIVr</a:t>
                      </a:r>
                      <a:r>
                        <a:rPr lang="en-US" sz="1400" b="0" i="0" u="none" strike="noStrike" baseline="0" noProof="0">
                          <a:solidFill>
                            <a:srgbClr val="000000"/>
                          </a:solidFill>
                          <a:latin typeface="Calibri"/>
                        </a:rPr>
                        <a:t>/</a:t>
                      </a:r>
                      <a:r>
                        <a:rPr lang="en-US" sz="1400" b="0" i="0" u="none" strike="noStrike" baseline="0" noProof="0" err="1">
                          <a:solidFill>
                            <a:srgbClr val="000000"/>
                          </a:solidFill>
                          <a:latin typeface="Calibri"/>
                        </a:rPr>
                        <a:t>QIVr</a:t>
                      </a:r>
                      <a:r>
                        <a:rPr lang="en-US" sz="1400" b="0" i="0" u="none" strike="noStrike" baseline="0" noProof="0">
                          <a:solidFill>
                            <a:srgbClr val="000000"/>
                          </a:solidFill>
                          <a:latin typeface="Calibri"/>
                        </a:rPr>
                        <a:t>)</a:t>
                      </a:r>
                    </a:p>
                    <a:p>
                      <a:pPr marL="0" lvl="0" indent="0" algn="l">
                        <a:lnSpc>
                          <a:spcPct val="100000"/>
                        </a:lnSpc>
                        <a:buNone/>
                      </a:pPr>
                      <a:r>
                        <a:rPr lang="en-US" sz="1400" b="1" i="0" u="none" strike="noStrike" baseline="0" noProof="0">
                          <a:solidFill>
                            <a:srgbClr val="0B0C0C"/>
                          </a:solidFill>
                        </a:rPr>
                        <a:t>Second line</a:t>
                      </a:r>
                      <a:r>
                        <a:rPr lang="en-GB" sz="1000" b="1" i="0" u="none" strike="noStrike" baseline="0" noProof="0">
                          <a:solidFill>
                            <a:srgbClr val="000000"/>
                          </a:solidFill>
                          <a:latin typeface="Calibri"/>
                        </a:rPr>
                        <a:t>*</a:t>
                      </a:r>
                      <a:br>
                        <a:rPr lang="en-US" sz="1400" b="1" i="0" u="none" strike="noStrike" baseline="0" noProof="0">
                          <a:solidFill>
                            <a:srgbClr val="0B0C0C"/>
                          </a:solidFill>
                        </a:rPr>
                      </a:br>
                      <a:r>
                        <a:rPr lang="en-US" sz="1400" b="1" i="0" u="none" strike="noStrike" baseline="0" noProof="0">
                          <a:solidFill>
                            <a:srgbClr val="0B0C0C"/>
                          </a:solidFill>
                        </a:rPr>
                        <a:t>• </a:t>
                      </a:r>
                      <a:r>
                        <a:rPr lang="en-US" sz="1400" b="0" i="0" u="none" strike="noStrike" baseline="0" noProof="0">
                          <a:solidFill>
                            <a:srgbClr val="0B0C0C"/>
                          </a:solidFill>
                        </a:rPr>
                        <a:t>egg-culture</a:t>
                      </a:r>
                      <a:r>
                        <a:rPr lang="en-US" sz="1400" b="1" i="0" u="none" strike="noStrike" baseline="0" noProof="0">
                          <a:solidFill>
                            <a:srgbClr val="0B0C0C"/>
                          </a:solidFill>
                        </a:rPr>
                        <a:t> (</a:t>
                      </a:r>
                      <a:r>
                        <a:rPr lang="en-US" sz="1400" b="0" i="0" u="none" strike="noStrike" baseline="0" noProof="0" err="1">
                          <a:solidFill>
                            <a:srgbClr val="0B0C0C"/>
                          </a:solidFill>
                        </a:rPr>
                        <a:t>TIVe</a:t>
                      </a:r>
                      <a:r>
                        <a:rPr lang="en-US" sz="1400" b="0" i="0" u="none" strike="noStrike" baseline="0" noProof="0">
                          <a:solidFill>
                            <a:srgbClr val="0B0C0C"/>
                          </a:solidFill>
                        </a:rPr>
                        <a:t>/</a:t>
                      </a:r>
                      <a:r>
                        <a:rPr lang="en-US" sz="1400" b="0" i="0" u="none" strike="noStrike" baseline="0" noProof="0" err="1">
                          <a:solidFill>
                            <a:srgbClr val="0B0C0C"/>
                          </a:solidFill>
                        </a:rPr>
                        <a:t>QIVe</a:t>
                      </a:r>
                      <a:r>
                        <a:rPr lang="en-US" sz="1400" b="0" i="0" u="none" strike="noStrike" baseline="0" noProof="0">
                          <a:solidFill>
                            <a:srgbClr val="0B0C0C"/>
                          </a:solidFill>
                        </a:rPr>
                        <a:t>) </a:t>
                      </a:r>
                    </a:p>
                  </a:txBody>
                  <a:tcPr/>
                </a:tc>
                <a:extLst>
                  <a:ext uri="{0D108BD9-81ED-4DB2-BD59-A6C34878D82A}">
                    <a16:rowId xmlns:a16="http://schemas.microsoft.com/office/drawing/2014/main" val="1344272735"/>
                  </a:ext>
                </a:extLst>
              </a:tr>
              <a:tr h="370840">
                <a:tc>
                  <a:txBody>
                    <a:bodyPr/>
                    <a:lstStyle/>
                    <a:p>
                      <a:r>
                        <a:rPr lang="en-US" sz="1400"/>
                        <a:t>65 years and over</a:t>
                      </a:r>
                    </a:p>
                  </a:txBody>
                  <a:tcPr/>
                </a:tc>
                <a:tc>
                  <a:txBody>
                    <a:bodyPr/>
                    <a:lstStyle/>
                    <a:p>
                      <a:pPr marL="0" lvl="0" indent="0" algn="l">
                        <a:lnSpc>
                          <a:spcPct val="100000"/>
                        </a:lnSpc>
                        <a:buNone/>
                      </a:pPr>
                      <a:r>
                        <a:rPr lang="en-US" sz="1400" b="1" i="0" u="none" strike="noStrike" baseline="0" noProof="0">
                          <a:solidFill>
                            <a:srgbClr val="0B0C0C"/>
                          </a:solidFill>
                          <a:latin typeface="Calibri"/>
                        </a:rPr>
                        <a:t>First line</a:t>
                      </a:r>
                      <a:r>
                        <a:rPr lang="en-US" sz="1400" b="0" i="0" u="none" strike="noStrike" baseline="0" noProof="0">
                          <a:solidFill>
                            <a:srgbClr val="0B0C0C"/>
                          </a:solidFill>
                          <a:latin typeface="Calibri"/>
                        </a:rPr>
                        <a:t> (listed alphabetically)</a:t>
                      </a:r>
                      <a:br>
                        <a:rPr lang="en-US" sz="1400" b="0" i="0" u="none" strike="noStrike" baseline="0" noProof="0">
                          <a:solidFill>
                            <a:srgbClr val="0B0C0C"/>
                          </a:solidFill>
                          <a:latin typeface="Calibri"/>
                        </a:rPr>
                      </a:br>
                      <a:r>
                        <a:rPr lang="en-US" sz="1400" b="0" i="0" u="none" strike="noStrike" baseline="0" noProof="0">
                          <a:solidFill>
                            <a:srgbClr val="0B0C0C"/>
                          </a:solidFill>
                          <a:latin typeface="Calibri"/>
                        </a:rPr>
                        <a:t>• adjuvanted (</a:t>
                      </a:r>
                      <a:r>
                        <a:rPr lang="en-US" sz="1400" b="0" i="0" u="none" strike="noStrike" baseline="0" noProof="0" err="1">
                          <a:solidFill>
                            <a:srgbClr val="0B0C0C"/>
                          </a:solidFill>
                          <a:latin typeface="Calibri"/>
                        </a:rPr>
                        <a:t>aTIV</a:t>
                      </a:r>
                      <a:r>
                        <a:rPr lang="en-US" sz="1400" b="0" i="0" u="none" strike="noStrike" baseline="0" noProof="0">
                          <a:solidFill>
                            <a:srgbClr val="0B0C0C"/>
                          </a:solidFill>
                          <a:latin typeface="Calibri"/>
                        </a:rPr>
                        <a:t>)</a:t>
                      </a:r>
                      <a:br>
                        <a:rPr lang="en-US" sz="1400" b="0" i="0" u="none" strike="noStrike" baseline="0" noProof="0">
                          <a:solidFill>
                            <a:srgbClr val="0B0C0C"/>
                          </a:solidFill>
                          <a:latin typeface="Calibri"/>
                        </a:rPr>
                      </a:br>
                      <a:r>
                        <a:rPr lang="en-US" sz="1400" b="0" i="0" u="none" strike="noStrike" baseline="0" noProof="0">
                          <a:solidFill>
                            <a:srgbClr val="0B0C0C"/>
                          </a:solidFill>
                          <a:latin typeface="Calibri"/>
                        </a:rPr>
                        <a:t>• or high dose (TIV-HD/QIV-HD)</a:t>
                      </a:r>
                      <a:br>
                        <a:rPr lang="en-US" sz="1400" b="0" i="0" u="none" strike="noStrike" baseline="0" noProof="0">
                          <a:solidFill>
                            <a:srgbClr val="0B0C0C"/>
                          </a:solidFill>
                          <a:latin typeface="Calibri"/>
                        </a:rPr>
                      </a:br>
                      <a:r>
                        <a:rPr lang="en-US" sz="1400" b="0" i="0" u="none" strike="noStrike" baseline="0" noProof="0">
                          <a:solidFill>
                            <a:srgbClr val="0B0C0C"/>
                          </a:solidFill>
                          <a:latin typeface="Calibri"/>
                        </a:rPr>
                        <a:t>• or recombinant (</a:t>
                      </a:r>
                      <a:r>
                        <a:rPr lang="en-US" sz="1400" b="0" i="0" u="none" strike="noStrike" baseline="0" noProof="0" err="1">
                          <a:solidFill>
                            <a:srgbClr val="0B0C0C"/>
                          </a:solidFill>
                          <a:latin typeface="Calibri"/>
                        </a:rPr>
                        <a:t>TIVr</a:t>
                      </a:r>
                      <a:r>
                        <a:rPr lang="en-US" sz="1400" b="0" i="0" u="none" strike="noStrike" baseline="0" noProof="0">
                          <a:solidFill>
                            <a:srgbClr val="0B0C0C"/>
                          </a:solidFill>
                          <a:latin typeface="Calibri"/>
                        </a:rPr>
                        <a:t>/</a:t>
                      </a:r>
                      <a:r>
                        <a:rPr lang="en-US" sz="1400" b="0" i="0" u="none" strike="noStrike" baseline="0" noProof="0" err="1">
                          <a:solidFill>
                            <a:srgbClr val="0B0C0C"/>
                          </a:solidFill>
                          <a:latin typeface="Calibri"/>
                        </a:rPr>
                        <a:t>QIVr</a:t>
                      </a:r>
                      <a:r>
                        <a:rPr lang="en-US" sz="1400" b="0" i="0" u="none" strike="noStrike" baseline="0" noProof="0">
                          <a:solidFill>
                            <a:srgbClr val="0B0C0C"/>
                          </a:solidFill>
                          <a:latin typeface="Calibri"/>
                        </a:rPr>
                        <a:t>)</a:t>
                      </a:r>
                      <a:br>
                        <a:rPr lang="en-US" sz="1400" b="0" i="0" u="none" strike="noStrike" baseline="0" noProof="0">
                          <a:solidFill>
                            <a:srgbClr val="0B0C0C"/>
                          </a:solidFill>
                          <a:latin typeface="Calibri"/>
                        </a:rPr>
                      </a:br>
                      <a:r>
                        <a:rPr lang="en-US" sz="1400" b="1" i="0" u="none" strike="noStrike" baseline="0" noProof="0">
                          <a:solidFill>
                            <a:srgbClr val="0B0C0C"/>
                          </a:solidFill>
                          <a:latin typeface="Calibri"/>
                        </a:rPr>
                        <a:t>Second line</a:t>
                      </a:r>
                      <a:r>
                        <a:rPr lang="en-GB" sz="1000" b="1" i="0" u="none" strike="noStrike" baseline="0" noProof="0">
                          <a:solidFill>
                            <a:srgbClr val="000000"/>
                          </a:solidFill>
                          <a:latin typeface="Calibri"/>
                        </a:rPr>
                        <a:t>*</a:t>
                      </a:r>
                      <a:br>
                        <a:rPr lang="en-US" sz="1400" b="0" i="0" u="none" strike="noStrike" baseline="0" noProof="0">
                          <a:solidFill>
                            <a:srgbClr val="0B0C0C"/>
                          </a:solidFill>
                          <a:latin typeface="Calibri"/>
                        </a:rPr>
                      </a:br>
                      <a:r>
                        <a:rPr lang="en-US" sz="1400" b="0" i="0" u="none" strike="noStrike" baseline="0" noProof="0">
                          <a:solidFill>
                            <a:srgbClr val="0B0C0C"/>
                          </a:solidFill>
                          <a:latin typeface="Calibri"/>
                        </a:rPr>
                        <a:t>• cell-culture (</a:t>
                      </a:r>
                      <a:r>
                        <a:rPr lang="en-US" sz="1400" b="0" i="0" u="none" strike="noStrike" baseline="0" noProof="0" err="1">
                          <a:solidFill>
                            <a:srgbClr val="0B0C0C"/>
                          </a:solidFill>
                          <a:latin typeface="Calibri"/>
                        </a:rPr>
                        <a:t>TIVc</a:t>
                      </a:r>
                      <a:r>
                        <a:rPr lang="en-US" sz="1400" b="0" i="0" u="none" strike="noStrike" baseline="0" noProof="0">
                          <a:solidFill>
                            <a:srgbClr val="0B0C0C"/>
                          </a:solidFill>
                          <a:latin typeface="Calibri"/>
                        </a:rPr>
                        <a:t>) </a:t>
                      </a:r>
                    </a:p>
                  </a:txBody>
                  <a:tcPr/>
                </a:tc>
                <a:extLst>
                  <a:ext uri="{0D108BD9-81ED-4DB2-BD59-A6C34878D82A}">
                    <a16:rowId xmlns:a16="http://schemas.microsoft.com/office/drawing/2014/main" val="817138039"/>
                  </a:ext>
                </a:extLst>
              </a:tr>
            </a:tbl>
          </a:graphicData>
        </a:graphic>
      </p:graphicFrame>
      <p:sp>
        <p:nvSpPr>
          <p:cNvPr id="6" name="Footer Placeholder 4">
            <a:extLst>
              <a:ext uri="{FF2B5EF4-FFF2-40B4-BE49-F238E27FC236}">
                <a16:creationId xmlns:a16="http://schemas.microsoft.com/office/drawing/2014/main" id="{D244C394-088D-7AD2-35D4-5EC841A38A21}"/>
              </a:ext>
            </a:extLst>
          </p:cNvPr>
          <p:cNvSpPr>
            <a:spLocks noGrp="1"/>
          </p:cNvSpPr>
          <p:nvPr>
            <p:ph type="ftr" sz="quarter" idx="3"/>
          </p:nvPr>
        </p:nvSpPr>
        <p:spPr>
          <a:xfrm>
            <a:off x="690676" y="6333439"/>
            <a:ext cx="5723164" cy="365125"/>
          </a:xfrm>
        </p:spPr>
        <p:txBody>
          <a:bodyPr/>
          <a:lstStyle/>
          <a:p>
            <a:r>
              <a:rPr lang="en-US">
                <a:latin typeface="Arial"/>
                <a:cs typeface="Arial"/>
              </a:rPr>
              <a:t>Flu vaccinations GP toolkit 2025-26</a:t>
            </a:r>
            <a:endParaRPr lang="en-US"/>
          </a:p>
        </p:txBody>
      </p:sp>
      <p:sp>
        <p:nvSpPr>
          <p:cNvPr id="9" name="TextBox 8">
            <a:extLst>
              <a:ext uri="{FF2B5EF4-FFF2-40B4-BE49-F238E27FC236}">
                <a16:creationId xmlns:a16="http://schemas.microsoft.com/office/drawing/2014/main" id="{7160523A-F6CD-EEA8-1CDA-EA9DC9003F27}"/>
              </a:ext>
            </a:extLst>
          </p:cNvPr>
          <p:cNvSpPr txBox="1"/>
          <p:nvPr/>
        </p:nvSpPr>
        <p:spPr>
          <a:xfrm>
            <a:off x="10235851" y="4567825"/>
            <a:ext cx="1960325" cy="1461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B0C0C"/>
                </a:solidFill>
                <a:latin typeface="Calibri"/>
                <a:ea typeface="Calibri"/>
                <a:cs typeface="Calibri"/>
              </a:rPr>
              <a:t>*</a:t>
            </a:r>
            <a:r>
              <a:rPr lang="en-US" sz="1100">
                <a:solidFill>
                  <a:srgbClr val="0B0C0C"/>
                </a:solidFill>
                <a:latin typeface="Calibri"/>
                <a:ea typeface="Calibri"/>
                <a:cs typeface="Calibri"/>
              </a:rPr>
              <a:t>second/third line vaccines should only be ordered if first line options are not available to order. </a:t>
            </a:r>
            <a:r>
              <a:rPr lang="en-US" sz="1100">
                <a:solidFill>
                  <a:srgbClr val="0B0C0C"/>
                </a:solidFill>
                <a:ea typeface="+mn-lt"/>
                <a:cs typeface="+mn-lt"/>
              </a:rPr>
              <a:t>Please note that commissioners will actively recover any payments made for the incorrect vaccine administered.</a:t>
            </a:r>
            <a:endParaRPr lang="en-US" sz="1100">
              <a:latin typeface="Calibri"/>
              <a:ea typeface="Calibri"/>
              <a:cs typeface="Calibri"/>
            </a:endParaRPr>
          </a:p>
        </p:txBody>
      </p:sp>
    </p:spTree>
    <p:extLst>
      <p:ext uri="{BB962C8B-B14F-4D97-AF65-F5344CB8AC3E}">
        <p14:creationId xmlns:p14="http://schemas.microsoft.com/office/powerpoint/2010/main" val="39848098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2ed8f107-90fd-496a-9f34-3e7c61e3eaf9" xsi:nil="true"/>
    <_ip_UnifiedCompliancePolicyProperties xmlns="2ed8f107-90fd-496a-9f34-3e7c61e3eaf9" xsi:nil="true"/>
    <DateandTime xmlns="12f6a87a-eb6c-47ee-926c-79dbbbc1cf6e" xsi:nil="true"/>
    <MediaLengthInSeconds xmlns="12f6a87a-eb6c-47ee-926c-79dbbbc1cf6e" xsi:nil="true"/>
    <Review_x0020_Date xmlns="12f6a87a-eb6c-47ee-926c-79dbbbc1cf6e" xsi:nil="true"/>
    <TaxCatchAll xmlns="2ed8f107-90fd-496a-9f34-3e7c61e3eaf9" xsi:nil="true"/>
    <lcf76f155ced4ddcb4097134ff3c332f xmlns="12f6a87a-eb6c-47ee-926c-79dbbbc1cf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4A7012E88FF6499736DA2595A1AC5B" ma:contentTypeVersion="20" ma:contentTypeDescription="Create a new document." ma:contentTypeScope="" ma:versionID="9b03d446b20977c86a1894629eb2f695">
  <xsd:schema xmlns:xsd="http://www.w3.org/2001/XMLSchema" xmlns:xs="http://www.w3.org/2001/XMLSchema" xmlns:p="http://schemas.microsoft.com/office/2006/metadata/properties" xmlns:ns2="12f6a87a-eb6c-47ee-926c-79dbbbc1cf6e" xmlns:ns3="2ed8f107-90fd-496a-9f34-3e7c61e3eaf9" targetNamespace="http://schemas.microsoft.com/office/2006/metadata/properties" ma:root="true" ma:fieldsID="e4cee54034399a199a71056a539e4df1" ns2:_="" ns3:_="">
    <xsd:import namespace="12f6a87a-eb6c-47ee-926c-79dbbbc1cf6e"/>
    <xsd:import namespace="2ed8f107-90fd-496a-9f34-3e7c61e3eaf9"/>
    <xsd:element name="properties">
      <xsd:complexType>
        <xsd:sequence>
          <xsd:element name="documentManagement">
            <xsd:complexType>
              <xsd:all>
                <xsd:element ref="ns2:DateandTime" minOccurs="0"/>
                <xsd:element ref="ns2:Review_x0020_Date"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6a87a-eb6c-47ee-926c-79dbbbc1cf6e" elementFormDefault="qualified">
    <xsd:import namespace="http://schemas.microsoft.com/office/2006/documentManagement/types"/>
    <xsd:import namespace="http://schemas.microsoft.com/office/infopath/2007/PartnerControls"/>
    <xsd:element name="DateandTime" ma:index="5" nillable="true" ma:displayName="Date and Time" ma:format="DateTime" ma:internalName="DateandTime" ma:readOnly="false">
      <xsd:simpleType>
        <xsd:restriction base="dms:DateTime"/>
      </xsd:simpleType>
    </xsd:element>
    <xsd:element name="Review_x0020_Date" ma:index="6" nillable="true" ma:displayName="Review date" ma:indexed="true" ma:internalName="Review_x0020_Date" ma:readOnly="false">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8f107-90fd-496a-9f34-3e7c61e3eaf9"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internalName="_ip_UnifiedCompliancePolicyProperties" ma:readOnly="false">
      <xsd:simpleType>
        <xsd:restriction base="dms:Note"/>
      </xsd:simpleType>
    </xsd:element>
    <xsd:element name="_ip_UnifiedCompliancePolicyUIAction" ma:index="15"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f1f0cbbd-e993-4584-afc8-623edf712b68}" ma:internalName="TaxCatchAll" ma:showField="CatchAllData" ma:web="2ed8f107-90fd-496a-9f34-3e7c61e3ea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12f6a87a-eb6c-47ee-926c-79dbbbc1cf6e"/>
    <ds:schemaRef ds:uri="2ed8f107-90fd-496a-9f34-3e7c61e3ea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404886-3A28-4153-9D60-7F6B125D20EE}">
  <ds:schemaRefs>
    <ds:schemaRef ds:uri="12f6a87a-eb6c-47ee-926c-79dbbbc1cf6e"/>
    <ds:schemaRef ds:uri="2ed8f107-90fd-496a-9f34-3e7c61e3ea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Flu vaccinations 2025/26</vt:lpstr>
      <vt:lpstr>About this toolkit</vt:lpstr>
      <vt:lpstr>The basics</vt:lpstr>
      <vt:lpstr>This year’s cohorts and timings</vt:lpstr>
      <vt:lpstr>This year’s national ambitions</vt:lpstr>
      <vt:lpstr>Reviewing last season</vt:lpstr>
      <vt:lpstr>Involving all practice staff</vt:lpstr>
      <vt:lpstr>Pre-season checklist</vt:lpstr>
      <vt:lpstr>Vaccine recommendations by age</vt:lpstr>
      <vt:lpstr>During the flu season</vt:lpstr>
      <vt:lpstr>Which patients are most at risk</vt:lpstr>
      <vt:lpstr>Why do some patients not attend?</vt:lpstr>
      <vt:lpstr>Flu Mortality 24/25</vt:lpstr>
      <vt:lpstr>Maximising uptake </vt:lpstr>
      <vt:lpstr>Top 10 messages to promote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revision>1</cp:revision>
  <dcterms:created xsi:type="dcterms:W3CDTF">2017-05-03T08:06:17Z</dcterms:created>
  <dcterms:modified xsi:type="dcterms:W3CDTF">2025-08-21T08:18:39Z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0x010100624A7012E88FF6499736DA2595A1AC5B</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y fmtid="{D5CDD505-2E9C-101B-9397-08002B2CF9AE}" pid="13" name="_ExtendedDescription">
    <vt:lpwstr/>
  </property>
</Properties>
</file>