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9" r:id="rId2"/>
    <p:sldId id="290" r:id="rId3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89"/>
            <p14:sldId id="290"/>
          </p14:sldIdLst>
        </p14:section>
        <p14:section name="Extra slide elements" id="{66EC97C3-BC0F-9648-AAE8-BA458CD3844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5" autoAdjust="0"/>
    <p:restoredTop sz="94682" autoAdjust="0"/>
  </p:normalViewPr>
  <p:slideViewPr>
    <p:cSldViewPr snapToGrid="0" snapToObjects="1">
      <p:cViewPr varScale="1">
        <p:scale>
          <a:sx n="108" d="100"/>
          <a:sy n="108" d="100"/>
        </p:scale>
        <p:origin x="1584" y="108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12/02/2019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12/02/2019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8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 and a bab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171102" y="3407829"/>
            <a:ext cx="3535738" cy="5667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171103" y="3974551"/>
            <a:ext cx="3383340" cy="3295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1102" y="1247095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90098"/>
            <a:ext cx="767630" cy="6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5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90098"/>
            <a:ext cx="767630" cy="60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52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90098"/>
            <a:ext cx="767630" cy="6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4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black and white image close-up image of a young bo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90098"/>
            <a:ext cx="767630" cy="6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a young gir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90098"/>
            <a:ext cx="767630" cy="6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76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90098"/>
            <a:ext cx="767630" cy="60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9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black and white close up image of young lad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467945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2812808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90098"/>
            <a:ext cx="767630" cy="6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90098"/>
            <a:ext cx="767630" cy="6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4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0"/>
            <a:ext cx="3535738" cy="2160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5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4" y="14636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90098"/>
            <a:ext cx="767630" cy="6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3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lack and white close-up image of female nur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90098"/>
            <a:ext cx="767630" cy="6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0364" y="1311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4" y="3641305"/>
            <a:ext cx="3535738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5" y="4632828"/>
            <a:ext cx="3535738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90098"/>
            <a:ext cx="767630" cy="6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8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black and white image of health professional in scrub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2" y="4002337"/>
            <a:ext cx="3535739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3" y="4993860"/>
            <a:ext cx="353573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90098"/>
            <a:ext cx="767630" cy="6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2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9109" y="1268928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90838" y="3429662"/>
            <a:ext cx="3504791" cy="92740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90839" y="4357065"/>
            <a:ext cx="350478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90098"/>
            <a:ext cx="767630" cy="6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5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www.england.nhs.uk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90098"/>
            <a:ext cx="767630" cy="6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81" r:id="rId4"/>
    <p:sldLayoutId id="2147483684" r:id="rId5"/>
    <p:sldLayoutId id="2147483683" r:id="rId6"/>
    <p:sldLayoutId id="2147483685" r:id="rId7"/>
    <p:sldLayoutId id="2147483686" r:id="rId8"/>
    <p:sldLayoutId id="2147483687" r:id="rId9"/>
    <p:sldLayoutId id="2147483688" r:id="rId10"/>
    <p:sldLayoutId id="2147483680" r:id="rId11"/>
    <p:sldLayoutId id="2147483672" r:id="rId12"/>
    <p:sldLayoutId id="2147483679" r:id="rId13"/>
    <p:sldLayoutId id="2147483676" r:id="rId14"/>
    <p:sldLayoutId id="2147483677" r:id="rId15"/>
    <p:sldLayoutId id="2147483650" r:id="rId16"/>
    <p:sldLayoutId id="214748367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707708"/>
            <a:ext cx="7356815" cy="667725"/>
          </a:xfrm>
        </p:spPr>
        <p:txBody>
          <a:bodyPr/>
          <a:lstStyle/>
          <a:p>
            <a:r>
              <a:rPr lang="en-GB" dirty="0"/>
              <a:t>NHS111 Call Routing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31" y="1461521"/>
            <a:ext cx="7572375" cy="4883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0481" y="3144271"/>
            <a:ext cx="12763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Vodafone</a:t>
            </a:r>
          </a:p>
        </p:txBody>
      </p:sp>
      <p:sp>
        <p:nvSpPr>
          <p:cNvPr id="6" name="Left Arrow 5"/>
          <p:cNvSpPr/>
          <p:nvPr/>
        </p:nvSpPr>
        <p:spPr>
          <a:xfrm>
            <a:off x="5869827" y="3839596"/>
            <a:ext cx="1937004" cy="484632"/>
          </a:xfrm>
          <a:prstGeom prst="lef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London PRM</a:t>
            </a:r>
          </a:p>
        </p:txBody>
      </p:sp>
    </p:spTree>
    <p:extLst>
      <p:ext uri="{BB962C8B-B14F-4D97-AF65-F5344CB8AC3E}">
        <p14:creationId xmlns:p14="http://schemas.microsoft.com/office/powerpoint/2010/main" val="121805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707708"/>
            <a:ext cx="7356815" cy="667725"/>
          </a:xfrm>
        </p:spPr>
        <p:txBody>
          <a:bodyPr/>
          <a:lstStyle/>
          <a:p>
            <a:r>
              <a:rPr lang="en-GB" dirty="0"/>
              <a:t>Call Flow Scenarios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8812" y="2109769"/>
            <a:ext cx="890588" cy="40957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Phantom Detect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3862" y="3719512"/>
            <a:ext cx="915538" cy="40957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Phantom Detect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1518038" y="2128797"/>
            <a:ext cx="702469" cy="395293"/>
          </a:xfrm>
          <a:prstGeom prst="flowChartMagneticDisk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831262"/>
            <a:ext cx="901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/>
              <a:t>1 - Normal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6804" y="1478122"/>
            <a:ext cx="1404938" cy="277813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Vodafone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8913" y="3228974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/>
              <a:t>2 - Storm / PRM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3657599" y="1491615"/>
            <a:ext cx="1469223" cy="27781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Redwood (PRM)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38854" y="1494950"/>
            <a:ext cx="1404938" cy="277813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Provider ACD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1831262"/>
            <a:ext cx="767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5080425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/>
              <a:t>3 - National IVR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23862" y="3228974"/>
            <a:ext cx="767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4867712"/>
            <a:ext cx="76771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lowchart: Decision 17"/>
          <p:cNvSpPr/>
          <p:nvPr/>
        </p:nvSpPr>
        <p:spPr>
          <a:xfrm>
            <a:off x="2382430" y="2097862"/>
            <a:ext cx="702477" cy="433388"/>
          </a:xfrm>
          <a:prstGeom prst="flowChartDecisi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*..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190875" y="1633856"/>
            <a:ext cx="47625" cy="472249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81675" y="1617028"/>
            <a:ext cx="47625" cy="47224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594269" y="2793248"/>
            <a:ext cx="590556" cy="31912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Online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62644" y="2154992"/>
            <a:ext cx="723906" cy="319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Welcome</a:t>
            </a:r>
          </a:p>
        </p:txBody>
      </p:sp>
      <p:sp>
        <p:nvSpPr>
          <p:cNvPr id="24" name="Flowchart: Decision 23"/>
          <p:cNvSpPr/>
          <p:nvPr/>
        </p:nvSpPr>
        <p:spPr>
          <a:xfrm>
            <a:off x="6841322" y="2135943"/>
            <a:ext cx="835827" cy="383401"/>
          </a:xfrm>
          <a:prstGeom prst="flowChartDecis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IVR</a:t>
            </a:r>
          </a:p>
        </p:txBody>
      </p:sp>
      <p:sp>
        <p:nvSpPr>
          <p:cNvPr id="25" name="Pentagon 24"/>
          <p:cNvSpPr/>
          <p:nvPr/>
        </p:nvSpPr>
        <p:spPr>
          <a:xfrm>
            <a:off x="7900632" y="2181793"/>
            <a:ext cx="978408" cy="31912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Queue</a:t>
            </a:r>
          </a:p>
        </p:txBody>
      </p:sp>
      <p:sp>
        <p:nvSpPr>
          <p:cNvPr id="26" name="Flowchart: Magnetic Disk 25"/>
          <p:cNvSpPr/>
          <p:nvPr/>
        </p:nvSpPr>
        <p:spPr>
          <a:xfrm>
            <a:off x="1582318" y="3719512"/>
            <a:ext cx="769143" cy="395293"/>
          </a:xfrm>
          <a:prstGeom prst="flowChartMagneticDisk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Location</a:t>
            </a:r>
          </a:p>
        </p:txBody>
      </p:sp>
      <p:sp>
        <p:nvSpPr>
          <p:cNvPr id="27" name="Flowchart: Decision 26"/>
          <p:cNvSpPr/>
          <p:nvPr/>
        </p:nvSpPr>
        <p:spPr>
          <a:xfrm>
            <a:off x="4262437" y="3774254"/>
            <a:ext cx="835827" cy="383401"/>
          </a:xfrm>
          <a:prstGeom prst="flowChartDecision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IVR</a:t>
            </a:r>
          </a:p>
        </p:txBody>
      </p:sp>
      <p:sp>
        <p:nvSpPr>
          <p:cNvPr id="28" name="Flowchart: Magnetic Disk 27"/>
          <p:cNvSpPr/>
          <p:nvPr/>
        </p:nvSpPr>
        <p:spPr>
          <a:xfrm>
            <a:off x="3469485" y="3762362"/>
            <a:ext cx="702469" cy="395293"/>
          </a:xfrm>
          <a:prstGeom prst="flowChartMagneticDisk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Repeat</a:t>
            </a:r>
          </a:p>
        </p:txBody>
      </p:sp>
      <p:sp>
        <p:nvSpPr>
          <p:cNvPr id="29" name="Rectangle 28"/>
          <p:cNvSpPr/>
          <p:nvPr/>
        </p:nvSpPr>
        <p:spPr>
          <a:xfrm flipH="1">
            <a:off x="3469485" y="4419691"/>
            <a:ext cx="570326" cy="31912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Online</a:t>
            </a:r>
          </a:p>
        </p:txBody>
      </p:sp>
      <p:sp>
        <p:nvSpPr>
          <p:cNvPr id="30" name="Flowchart: Decision 29"/>
          <p:cNvSpPr/>
          <p:nvPr/>
        </p:nvSpPr>
        <p:spPr>
          <a:xfrm>
            <a:off x="5126823" y="3762362"/>
            <a:ext cx="702477" cy="433388"/>
          </a:xfrm>
          <a:prstGeom prst="flowChartDecision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*..</a:t>
            </a:r>
          </a:p>
        </p:txBody>
      </p:sp>
      <p:sp>
        <p:nvSpPr>
          <p:cNvPr id="31" name="Pentagon 30"/>
          <p:cNvSpPr/>
          <p:nvPr/>
        </p:nvSpPr>
        <p:spPr>
          <a:xfrm>
            <a:off x="7074588" y="3800444"/>
            <a:ext cx="1693078" cy="31912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Queue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60265" y="3826616"/>
            <a:ext cx="781057" cy="5064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Local</a:t>
            </a:r>
          </a:p>
          <a:p>
            <a:pPr algn="ctr"/>
            <a:r>
              <a:rPr lang="en-GB" sz="1000" dirty="0"/>
              <a:t>Welcome / Busy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23862" y="5357424"/>
            <a:ext cx="915538" cy="40957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Phantom Detect</a:t>
            </a:r>
          </a:p>
        </p:txBody>
      </p:sp>
      <p:sp>
        <p:nvSpPr>
          <p:cNvPr id="34" name="Flowchart: Magnetic Disk 33"/>
          <p:cNvSpPr/>
          <p:nvPr/>
        </p:nvSpPr>
        <p:spPr>
          <a:xfrm>
            <a:off x="1490631" y="5342502"/>
            <a:ext cx="702469" cy="395293"/>
          </a:xfrm>
          <a:prstGeom prst="flowChartMagneticDisk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Location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34068" y="5402647"/>
            <a:ext cx="781057" cy="3191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Answer S</a:t>
            </a:r>
          </a:p>
        </p:txBody>
      </p:sp>
      <p:sp>
        <p:nvSpPr>
          <p:cNvPr id="36" name="Pentagon 35"/>
          <p:cNvSpPr/>
          <p:nvPr/>
        </p:nvSpPr>
        <p:spPr>
          <a:xfrm>
            <a:off x="7054093" y="5418667"/>
            <a:ext cx="1693078" cy="31912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Queue</a:t>
            </a:r>
          </a:p>
        </p:txBody>
      </p:sp>
      <p:sp>
        <p:nvSpPr>
          <p:cNvPr id="37" name="Flowchart: Decision 36"/>
          <p:cNvSpPr/>
          <p:nvPr/>
        </p:nvSpPr>
        <p:spPr>
          <a:xfrm>
            <a:off x="2224039" y="6369463"/>
            <a:ext cx="835827" cy="383401"/>
          </a:xfrm>
          <a:prstGeom prst="flowChartDecisi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IVR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311555" y="5946822"/>
            <a:ext cx="723906" cy="17417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Welcome</a:t>
            </a:r>
          </a:p>
        </p:txBody>
      </p:sp>
      <p:sp>
        <p:nvSpPr>
          <p:cNvPr id="39" name="Flowchart: Decision 38"/>
          <p:cNvSpPr/>
          <p:nvPr/>
        </p:nvSpPr>
        <p:spPr>
          <a:xfrm>
            <a:off x="2351461" y="5304407"/>
            <a:ext cx="702477" cy="433388"/>
          </a:xfrm>
          <a:prstGeom prst="flowChartDecisi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*..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12050" y="5961435"/>
            <a:ext cx="590556" cy="31912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Online</a:t>
            </a:r>
          </a:p>
        </p:txBody>
      </p:sp>
      <p:cxnSp>
        <p:nvCxnSpPr>
          <p:cNvPr id="42" name="Straight Arrow Connector 41"/>
          <p:cNvCxnSpPr>
            <a:endCxn id="5" idx="1"/>
          </p:cNvCxnSpPr>
          <p:nvPr/>
        </p:nvCxnSpPr>
        <p:spPr>
          <a:xfrm>
            <a:off x="171450" y="2314556"/>
            <a:ext cx="27736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71450" y="3960008"/>
            <a:ext cx="2524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21551" y="5578231"/>
            <a:ext cx="277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" idx="3"/>
            <a:endCxn id="7" idx="2"/>
          </p:cNvCxnSpPr>
          <p:nvPr/>
        </p:nvCxnSpPr>
        <p:spPr>
          <a:xfrm>
            <a:off x="1339400" y="2314557"/>
            <a:ext cx="178638" cy="11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7" idx="4"/>
          </p:cNvCxnSpPr>
          <p:nvPr/>
        </p:nvCxnSpPr>
        <p:spPr>
          <a:xfrm>
            <a:off x="2220507" y="2326444"/>
            <a:ext cx="233266" cy="83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316907" y="5578231"/>
            <a:ext cx="277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172874" y="5517679"/>
            <a:ext cx="277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351950" y="3933960"/>
            <a:ext cx="277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28" idx="2"/>
          </p:cNvCxnSpPr>
          <p:nvPr/>
        </p:nvCxnSpPr>
        <p:spPr>
          <a:xfrm>
            <a:off x="2382430" y="3960009"/>
            <a:ext cx="10870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084907" y="2334748"/>
            <a:ext cx="274439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35" idx="1"/>
          </p:cNvCxnSpPr>
          <p:nvPr/>
        </p:nvCxnSpPr>
        <p:spPr>
          <a:xfrm flipV="1">
            <a:off x="5098264" y="5562211"/>
            <a:ext cx="835804" cy="16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676425" y="2326443"/>
            <a:ext cx="277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7623270" y="2326443"/>
            <a:ext cx="277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316591" y="1913196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Not applicable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308138" y="5080425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Not applicable 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4166023" y="3954064"/>
            <a:ext cx="178638" cy="11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082751" y="3972331"/>
            <a:ext cx="178638" cy="118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846011" y="3984218"/>
            <a:ext cx="233266" cy="83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841322" y="3984217"/>
            <a:ext cx="233266" cy="83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824294" y="4114805"/>
            <a:ext cx="0" cy="319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882365" y="2474120"/>
            <a:ext cx="0" cy="319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841865" y="5685152"/>
            <a:ext cx="0" cy="319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2702704" y="5721775"/>
            <a:ext cx="0" cy="225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2673508" y="6144416"/>
            <a:ext cx="0" cy="225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5082751" y="5562211"/>
            <a:ext cx="0" cy="998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37" idx="3"/>
          </p:cNvCxnSpPr>
          <p:nvPr/>
        </p:nvCxnSpPr>
        <p:spPr>
          <a:xfrm flipV="1">
            <a:off x="3059866" y="6561163"/>
            <a:ext cx="203839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5" idx="3"/>
            <a:endCxn id="36" idx="1"/>
          </p:cNvCxnSpPr>
          <p:nvPr/>
        </p:nvCxnSpPr>
        <p:spPr>
          <a:xfrm>
            <a:off x="6715125" y="5562211"/>
            <a:ext cx="338968" cy="16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Flowchart: Extract 103"/>
          <p:cNvSpPr/>
          <p:nvPr/>
        </p:nvSpPr>
        <p:spPr>
          <a:xfrm>
            <a:off x="5893592" y="2531250"/>
            <a:ext cx="138103" cy="261998"/>
          </a:xfrm>
          <a:prstGeom prst="flowChartExtra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TextBox 104"/>
          <p:cNvSpPr txBox="1"/>
          <p:nvPr/>
        </p:nvSpPr>
        <p:spPr>
          <a:xfrm>
            <a:off x="5869815" y="2866155"/>
            <a:ext cx="609462" cy="24622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GB" sz="1000" dirty="0"/>
              <a:t>Offered</a:t>
            </a:r>
          </a:p>
        </p:txBody>
      </p:sp>
      <p:sp>
        <p:nvSpPr>
          <p:cNvPr id="106" name="Flowchart: Extract 105"/>
          <p:cNvSpPr/>
          <p:nvPr/>
        </p:nvSpPr>
        <p:spPr>
          <a:xfrm>
            <a:off x="4157672" y="4003758"/>
            <a:ext cx="138103" cy="261998"/>
          </a:xfrm>
          <a:prstGeom prst="flowChartExtra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/>
          <p:cNvSpPr txBox="1"/>
          <p:nvPr/>
        </p:nvSpPr>
        <p:spPr>
          <a:xfrm>
            <a:off x="4157672" y="4333034"/>
            <a:ext cx="609462" cy="24622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GB" sz="1000" dirty="0"/>
              <a:t>Offered</a:t>
            </a:r>
          </a:p>
        </p:txBody>
      </p:sp>
      <p:sp>
        <p:nvSpPr>
          <p:cNvPr id="109" name="Flowchart: Extract 108"/>
          <p:cNvSpPr/>
          <p:nvPr/>
        </p:nvSpPr>
        <p:spPr>
          <a:xfrm rot="16200000">
            <a:off x="2857906" y="5156026"/>
            <a:ext cx="228324" cy="264918"/>
          </a:xfrm>
          <a:prstGeom prst="flowChartExtract">
            <a:avLst/>
          </a:prstGeom>
          <a:solidFill>
            <a:srgbClr val="FFFF00"/>
          </a:solidFill>
          <a:scene3d>
            <a:camera prst="orthographicFront">
              <a:rot lat="0" lon="1499994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/>
          <p:cNvSpPr/>
          <p:nvPr/>
        </p:nvSpPr>
        <p:spPr>
          <a:xfrm flipH="1">
            <a:off x="3518262" y="3346409"/>
            <a:ext cx="1564487" cy="15956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/>
              <a:t>Other HLP Providers</a:t>
            </a:r>
          </a:p>
        </p:txBody>
      </p:sp>
      <p:cxnSp>
        <p:nvCxnSpPr>
          <p:cNvPr id="112" name="Straight Arrow Connector 111"/>
          <p:cNvCxnSpPr>
            <a:stCxn id="28" idx="1"/>
          </p:cNvCxnSpPr>
          <p:nvPr/>
        </p:nvCxnSpPr>
        <p:spPr>
          <a:xfrm flipH="1" flipV="1">
            <a:off x="3820719" y="3505973"/>
            <a:ext cx="1" cy="256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Pentagon 112"/>
          <p:cNvSpPr/>
          <p:nvPr/>
        </p:nvSpPr>
        <p:spPr>
          <a:xfrm rot="10800000">
            <a:off x="2733668" y="5721775"/>
            <a:ext cx="304850" cy="159564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3084907" y="5874778"/>
            <a:ext cx="609462" cy="24622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GB" sz="1000" dirty="0"/>
              <a:t>Offered</a:t>
            </a:r>
          </a:p>
        </p:txBody>
      </p:sp>
      <p:sp>
        <p:nvSpPr>
          <p:cNvPr id="115" name="Flowchart: Extract 114"/>
          <p:cNvSpPr/>
          <p:nvPr/>
        </p:nvSpPr>
        <p:spPr>
          <a:xfrm>
            <a:off x="7852075" y="2531250"/>
            <a:ext cx="138103" cy="250092"/>
          </a:xfrm>
          <a:prstGeom prst="flowChartExtra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TextBox 117"/>
          <p:cNvSpPr txBox="1"/>
          <p:nvPr/>
        </p:nvSpPr>
        <p:spPr>
          <a:xfrm>
            <a:off x="7852074" y="2828864"/>
            <a:ext cx="1177625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Answer in 60 clock start</a:t>
            </a:r>
          </a:p>
        </p:txBody>
      </p:sp>
      <p:sp>
        <p:nvSpPr>
          <p:cNvPr id="119" name="Flowchart: Extract 118"/>
          <p:cNvSpPr/>
          <p:nvPr/>
        </p:nvSpPr>
        <p:spPr>
          <a:xfrm>
            <a:off x="5861277" y="5830436"/>
            <a:ext cx="138103" cy="261998"/>
          </a:xfrm>
          <a:prstGeom prst="flowChartExtra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TextBox 119"/>
          <p:cNvSpPr txBox="1"/>
          <p:nvPr/>
        </p:nvSpPr>
        <p:spPr>
          <a:xfrm>
            <a:off x="5871789" y="6255576"/>
            <a:ext cx="1177625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Answer in 60 clock start</a:t>
            </a:r>
          </a:p>
        </p:txBody>
      </p:sp>
      <p:sp>
        <p:nvSpPr>
          <p:cNvPr id="121" name="Flowchart: Extract 120"/>
          <p:cNvSpPr/>
          <p:nvPr/>
        </p:nvSpPr>
        <p:spPr>
          <a:xfrm>
            <a:off x="7030437" y="4333034"/>
            <a:ext cx="138103" cy="261998"/>
          </a:xfrm>
          <a:prstGeom prst="flowChartExtra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TextBox 121"/>
          <p:cNvSpPr txBox="1"/>
          <p:nvPr/>
        </p:nvSpPr>
        <p:spPr>
          <a:xfrm>
            <a:off x="7225203" y="4394589"/>
            <a:ext cx="1177625" cy="400110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Answer in 60 clock start</a:t>
            </a:r>
          </a:p>
        </p:txBody>
      </p:sp>
      <p:sp>
        <p:nvSpPr>
          <p:cNvPr id="123" name="Left-Right Arrow 122"/>
          <p:cNvSpPr/>
          <p:nvPr/>
        </p:nvSpPr>
        <p:spPr>
          <a:xfrm>
            <a:off x="6060265" y="3423096"/>
            <a:ext cx="1413484" cy="350837"/>
          </a:xfrm>
          <a:prstGeom prst="left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30 sec </a:t>
            </a:r>
            <a:r>
              <a:rPr lang="en-GB" sz="800" dirty="0" err="1"/>
              <a:t>abn</a:t>
            </a:r>
            <a:r>
              <a:rPr lang="en-GB" sz="800" dirty="0"/>
              <a:t>. threshold </a:t>
            </a:r>
          </a:p>
        </p:txBody>
      </p:sp>
      <p:sp>
        <p:nvSpPr>
          <p:cNvPr id="124" name="Left-Right Arrow 123"/>
          <p:cNvSpPr/>
          <p:nvPr/>
        </p:nvSpPr>
        <p:spPr>
          <a:xfrm>
            <a:off x="7852074" y="1821291"/>
            <a:ext cx="1413484" cy="350837"/>
          </a:xfrm>
          <a:prstGeom prst="left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30 sec </a:t>
            </a:r>
            <a:r>
              <a:rPr lang="en-GB" sz="800" dirty="0" err="1"/>
              <a:t>abn</a:t>
            </a:r>
            <a:r>
              <a:rPr lang="en-GB" sz="800" dirty="0"/>
              <a:t>. threshold </a:t>
            </a:r>
          </a:p>
        </p:txBody>
      </p:sp>
      <p:sp>
        <p:nvSpPr>
          <p:cNvPr id="125" name="Left-Right Arrow 124"/>
          <p:cNvSpPr/>
          <p:nvPr/>
        </p:nvSpPr>
        <p:spPr>
          <a:xfrm>
            <a:off x="5924540" y="5067830"/>
            <a:ext cx="1413484" cy="350837"/>
          </a:xfrm>
          <a:prstGeom prst="left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30 sec </a:t>
            </a:r>
            <a:r>
              <a:rPr lang="en-GB" sz="800" dirty="0" err="1"/>
              <a:t>abn</a:t>
            </a:r>
            <a:r>
              <a:rPr lang="en-GB" sz="800" dirty="0"/>
              <a:t>. threshold 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733668" y="2531250"/>
            <a:ext cx="0" cy="32743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363398" y="2881543"/>
            <a:ext cx="774571" cy="215444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GB" sz="800" dirty="0"/>
              <a:t>* Line scripts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979726" y="4579255"/>
            <a:ext cx="774571" cy="215444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GB" sz="800" dirty="0"/>
              <a:t>* Line scripts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5478061" y="4196681"/>
            <a:ext cx="0" cy="32743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337140" y="4947099"/>
            <a:ext cx="774571" cy="215444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GB" sz="800" dirty="0"/>
              <a:t>* Line scripts</a:t>
            </a:r>
          </a:p>
        </p:txBody>
      </p:sp>
      <p:cxnSp>
        <p:nvCxnSpPr>
          <p:cNvPr id="96" name="Straight Arrow Connector 95"/>
          <p:cNvCxnSpPr>
            <a:stCxn id="39" idx="0"/>
          </p:cNvCxnSpPr>
          <p:nvPr/>
        </p:nvCxnSpPr>
        <p:spPr>
          <a:xfrm flipV="1">
            <a:off x="2702700" y="5099326"/>
            <a:ext cx="10106" cy="20508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578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5EB8"/>
      </a:dk2>
      <a:lt2>
        <a:srgbClr val="7C2855"/>
      </a:lt2>
      <a:accent1>
        <a:srgbClr val="003087"/>
      </a:accent1>
      <a:accent2>
        <a:srgbClr val="0072CE"/>
      </a:accent2>
      <a:accent3>
        <a:srgbClr val="00A9CE"/>
      </a:accent3>
      <a:accent4>
        <a:srgbClr val="41B6E6"/>
      </a:accent4>
      <a:accent5>
        <a:srgbClr val="425563"/>
      </a:accent5>
      <a:accent6>
        <a:srgbClr val="768692"/>
      </a:accent6>
      <a:hlink>
        <a:srgbClr val="7C2855"/>
      </a:hlink>
      <a:folHlink>
        <a:srgbClr val="7C28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6439</TotalTime>
  <Words>109</Words>
  <Application>Microsoft Office PowerPoint</Application>
  <PresentationFormat>On-screen Show (4:3)</PresentationFormat>
  <Paragraphs>51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NHS111 Call Routing</vt:lpstr>
      <vt:lpstr>Call Flow Scenarios</vt:lpstr>
    </vt:vector>
  </TitlesOfParts>
  <Company>Smith &amp; 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O'Brien</dc:creator>
  <cp:lastModifiedBy>Paul Lane</cp:lastModifiedBy>
  <cp:revision>200</cp:revision>
  <cp:lastPrinted>2014-05-27T15:15:21Z</cp:lastPrinted>
  <dcterms:created xsi:type="dcterms:W3CDTF">2014-04-08T10:27:44Z</dcterms:created>
  <dcterms:modified xsi:type="dcterms:W3CDTF">2019-02-12T08:33:50Z</dcterms:modified>
</cp:coreProperties>
</file>