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svg" ContentType="image/svg+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codeName="ThisWorkbook" defaultThemeVersion="166925"/>
  <mc:AlternateContent xmlns:mc="http://schemas.openxmlformats.org/markup-compatibility/2006">
    <mc:Choice Requires="x15">
      <x15ac:absPath xmlns:x15ac="http://schemas.microsoft.com/office/spreadsheetml/2010/11/ac" url="C:\Users\NM2.MVK6W1GC\Downloads\"/>
    </mc:Choice>
  </mc:AlternateContent>
  <xr:revisionPtr revIDLastSave="22" documentId="8_{A687E602-B6BF-4FAA-8F6D-56EDDBA54AD7}" xr6:coauthVersionLast="47" xr6:coauthVersionMax="47" xr10:uidLastSave="{14500C3A-84D7-489E-A125-CFDD6131BFB8}"/>
  <bookViews>
    <workbookView xWindow="-110" yWindow="-110" windowWidth="22780" windowHeight="14540" tabRatio="804" xr2:uid="{8532505F-E899-430E-9171-69F8BC9AAF63}"/>
  </bookViews>
  <sheets>
    <sheet name="Contents" sheetId="39" r:id="rId1"/>
    <sheet name="Definitions" sheetId="40" r:id="rId2"/>
    <sheet name="Spring vaccinations by region" sheetId="60" r:id="rId3"/>
    <sheet name="Spring vaccinations by cohort" sheetId="61" r:id="rId4"/>
    <sheet name="Spring vaccinations by week" sheetId="62" r:id="rId5"/>
    <sheet name="Total vaccinations by week" sheetId="63" r:id="rId6"/>
  </sheets>
  <definedNames>
    <definedName name="_AMO_UniqueIdentifier" hidden="1">"'aae63586-2ce3-4a4b-8a32-e7bda9012f4c'"</definedName>
    <definedName name="_Order1" hidden="1">255</definedName>
    <definedName name="_Order2" hidden="1">255</definedName>
    <definedName name="CHOver">#REF!</definedName>
    <definedName name="ReportDate">#REF!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72" uniqueCount="85">
  <si>
    <t xml:space="preserve"> </t>
  </si>
  <si>
    <t>Title:</t>
  </si>
  <si>
    <t>COVID-19 Spring 2026 Vaccinations</t>
  </si>
  <si>
    <t>Summary:</t>
  </si>
  <si>
    <t>This file contains information on the number of vaccinations for COVID-19 during the Spring 2026 seasonal campaign administered in England.  All vaccinations included in this publication were administered during the period specified below and are recorded against the date of vaccination.</t>
  </si>
  <si>
    <t>Period:</t>
  </si>
  <si>
    <t>13 April 2026 to 28 June 2026</t>
  </si>
  <si>
    <t>Source:</t>
  </si>
  <si>
    <t>DPS (Data Processing Service) Direct Flow, NHS England</t>
  </si>
  <si>
    <t>Basis:</t>
  </si>
  <si>
    <t>England</t>
  </si>
  <si>
    <t>Published:</t>
  </si>
  <si>
    <t>2 July 2026</t>
  </si>
  <si>
    <t>Status:</t>
  </si>
  <si>
    <t>Published</t>
  </si>
  <si>
    <t>Contents:</t>
  </si>
  <si>
    <t>j</t>
  </si>
  <si>
    <t>Definitions</t>
  </si>
  <si>
    <t>Spring 2026 COVID Vaccinations</t>
  </si>
  <si>
    <t>Spring vaccinations by region</t>
  </si>
  <si>
    <t>Spring vaccinations by cohort</t>
  </si>
  <si>
    <t>Spring vaccinations by week</t>
  </si>
  <si>
    <t>Total Weekly COVID Vaccinations</t>
  </si>
  <si>
    <t>Total vaccinations by week</t>
  </si>
  <si>
    <t>Contact details:</t>
  </si>
  <si>
    <t>For further information about these statistics, please contact us via email at:</t>
  </si>
  <si>
    <t>england.vaccinations-screening-statistics@nhs.net</t>
  </si>
  <si>
    <t>COVID-19 Spring 2026 Vaccination Definitions</t>
  </si>
  <si>
    <t>Data Definitions</t>
  </si>
  <si>
    <t>All data on the number of vaccinations in this publication are taken from DPS (Data Processing Service) Direct Flow, unless otherwise specified. This was previously the National Immunisation Management System (NIMS).</t>
  </si>
  <si>
    <t>COVID Spring 2026 vaccination definition</t>
  </si>
  <si>
    <r>
      <t>The COVID-19 spring vaccination figures shown in this publication include any vaccination administered after the start of the spring campaig</t>
    </r>
    <r>
      <rPr>
        <sz val="10"/>
        <rFont val="Verdana"/>
        <family val="2"/>
      </rPr>
      <t>n on 13 April 2026</t>
    </r>
    <r>
      <rPr>
        <sz val="10"/>
        <color theme="1"/>
        <rFont val="Verdana"/>
        <family val="2"/>
      </rPr>
      <t>. NHS England estimates that approximately 7.5 million people will be eligible for a spring vaccination during the campaign. This figure includes individuals who are in an eligible cohort. Eligible cohorts include residents in older adult care homes, adults aged 75 and over and immunosuppressed individuals aged 6 months to 74.</t>
    </r>
  </si>
  <si>
    <r>
      <rPr>
        <sz val="10"/>
        <color rgb="FF000000"/>
        <rFont val="Verdana"/>
        <family val="2"/>
      </rPr>
      <t>Not all vaccinations delivered up to this date will be included in these figures. A</t>
    </r>
    <r>
      <rPr>
        <sz val="10"/>
        <rFont val="Verdana"/>
        <family val="2"/>
      </rPr>
      <t>t 30 June 2026</t>
    </r>
    <r>
      <rPr>
        <sz val="10"/>
        <color rgb="FF000000"/>
        <rFont val="Verdana"/>
        <family val="2"/>
      </rPr>
      <t>, 97.1% of vaccinations recorded in the DPS database were reported within 1 day of being administered and 97.8</t>
    </r>
    <r>
      <rPr>
        <sz val="10"/>
        <rFont val="Verdana"/>
        <family val="2"/>
      </rPr>
      <t>%</t>
    </r>
    <r>
      <rPr>
        <sz val="10"/>
        <color rgb="FF000000"/>
        <rFont val="Verdana"/>
        <family val="2"/>
      </rPr>
      <t xml:space="preserve"> of vaccinations were reported within 7 days.</t>
    </r>
  </si>
  <si>
    <t>Separate cohort vaccination figures are published for individuals in the following eligible spring vaccination cohorts:</t>
  </si>
  <si>
    <r>
      <rPr>
        <b/>
        <sz val="10"/>
        <color rgb="FF000000"/>
        <rFont val="Verdana"/>
        <family val="2"/>
      </rPr>
      <t>Older adult care home residents (OACH</t>
    </r>
    <r>
      <rPr>
        <sz val="10"/>
        <color rgb="FF000000"/>
        <rFont val="Verdana"/>
        <family val="2"/>
      </rPr>
      <t>) - All residents in care homes that have been identified by the Care Quality Commission (CQC) as being an 'older adult' care home are eligible for a spring vaccination and will be included in this publication. An older adult care home resident is identified and linked to CQC data through the Organisation Data Service (ODS) code of the care home in which they reside.</t>
    </r>
  </si>
  <si>
    <r>
      <rPr>
        <b/>
        <sz val="10"/>
        <color rgb="FF000000"/>
        <rFont val="Verdana"/>
        <family val="2"/>
      </rPr>
      <t>Aged 75+</t>
    </r>
    <r>
      <rPr>
        <sz val="10"/>
        <color rgb="FF000000"/>
        <rFont val="Verdana"/>
        <family val="2"/>
      </rPr>
      <t xml:space="preserve"> - In line with JCVI guidance, age is as at</t>
    </r>
    <r>
      <rPr>
        <sz val="10"/>
        <rFont val="Verdana"/>
        <family val="2"/>
      </rPr>
      <t xml:space="preserve"> 30 June 2026</t>
    </r>
    <r>
      <rPr>
        <sz val="10"/>
        <color rgb="FF000000"/>
        <rFont val="Verdana"/>
        <family val="2"/>
      </rPr>
      <t xml:space="preserve">, as recorded in the Master Patient Index. Therefore, some vaccinations delivered to this cohort will be to individuals who have not yet turned 75. </t>
    </r>
  </si>
  <si>
    <r>
      <rPr>
        <b/>
        <sz val="10"/>
        <color rgb="FF000000"/>
        <rFont val="Verdana"/>
        <family val="2"/>
      </rPr>
      <t xml:space="preserve">Immunosuppressed (IS) </t>
    </r>
    <r>
      <rPr>
        <sz val="10"/>
        <color rgb="FF000000"/>
        <rFont val="Verdana"/>
        <family val="2"/>
      </rPr>
      <t>aged 6 months to 74 years - The immunosuppressed cohort reported in this publication is based on the Cohorting as a Service (CaaS) cohort definition as outlined in the Green Book (chapter 14a). Please note that the IS cohort might fluctuate as individuals move in and out of this cohort. Vaccinations to children who are immunosuppr</t>
    </r>
    <r>
      <rPr>
        <sz val="10"/>
        <rFont val="Verdana"/>
        <family val="2"/>
      </rPr>
      <t>essed will be counted as a spring vaccination if they are aged 6 months or over before the start of the campaign on 13 April 2026</t>
    </r>
    <r>
      <rPr>
        <sz val="10"/>
        <color rgb="FF000000"/>
        <rFont val="Verdana"/>
        <family val="2"/>
      </rPr>
      <t>.</t>
    </r>
  </si>
  <si>
    <t>COVID-19 Spring 2026 Vaccinations in England by NHS Region of GP Registration</t>
  </si>
  <si>
    <t>The number of vaccinations for COVID-19 administered in England since the start of the Spring 2026 campaign by NHS region of GP registration.</t>
  </si>
  <si>
    <r>
      <t>Period</t>
    </r>
    <r>
      <rPr>
        <b/>
        <vertAlign val="superscript"/>
        <sz val="10"/>
        <rFont val="Verdana"/>
        <family val="2"/>
      </rPr>
      <t>1</t>
    </r>
    <r>
      <rPr>
        <b/>
        <sz val="10"/>
        <rFont val="Verdana"/>
        <family val="2"/>
      </rPr>
      <t>:</t>
    </r>
  </si>
  <si>
    <r>
      <t>NHS Region of GP registration</t>
    </r>
    <r>
      <rPr>
        <b/>
        <vertAlign val="superscript"/>
        <sz val="10"/>
        <color rgb="FF095BA6"/>
        <rFont val="Verdana"/>
        <family val="2"/>
      </rPr>
      <t>2</t>
    </r>
  </si>
  <si>
    <t>Number of spring vaccinations</t>
  </si>
  <si>
    <r>
      <t>Total</t>
    </r>
    <r>
      <rPr>
        <b/>
        <vertAlign val="superscript"/>
        <sz val="10"/>
        <rFont val="Verdana"/>
        <family val="2"/>
      </rPr>
      <t>3</t>
    </r>
  </si>
  <si>
    <t>East of England</t>
  </si>
  <si>
    <t>London</t>
  </si>
  <si>
    <t>Midlands</t>
  </si>
  <si>
    <t>North East and Yorkshire</t>
  </si>
  <si>
    <t>North West</t>
  </si>
  <si>
    <t>South East</t>
  </si>
  <si>
    <t>South West</t>
  </si>
  <si>
    <t>Data quality notes:</t>
  </si>
  <si>
    <t>1. Data was extracted from the DPS (Data Processing Service) Direct Flow on 30 June 2026.</t>
  </si>
  <si>
    <t xml:space="preserve">2. Regions are derived based on the region of an individuals GP practice, taken from the Master Patient Index (MPI). </t>
  </si>
  <si>
    <t>3. The sum of the regions will not equal the England total. This is due to a number of individuals vaccinated in England who are registered with a GP outside of England or where their GP is unknown.</t>
  </si>
  <si>
    <t>Further details:</t>
  </si>
  <si>
    <t>See 'Definitions' tab for more information.</t>
  </si>
  <si>
    <t>COVID-19 Spring 2026 Vaccinations in England by Cohort</t>
  </si>
  <si>
    <t>The number of vaccinations for COVID-19 administered in England since the start of the Spring 2026 campaign by eligible cohort.</t>
  </si>
  <si>
    <r>
      <t>Cohort</t>
    </r>
    <r>
      <rPr>
        <b/>
        <vertAlign val="superscript"/>
        <sz val="10"/>
        <color rgb="FF095BA6"/>
        <rFont val="Aptos Narrow"/>
        <family val="2"/>
      </rPr>
      <t>2</t>
    </r>
  </si>
  <si>
    <t>Number of spring  vaccinations</t>
  </si>
  <si>
    <t>Total</t>
  </si>
  <si>
    <t>Older adult care home residents</t>
  </si>
  <si>
    <t>Adults aged 75 and over</t>
  </si>
  <si>
    <t>Immunosuppressed individuals (aged 6m-74)</t>
  </si>
  <si>
    <t xml:space="preserve">2. We report figures for cohorts eligible for spring vaccinations in priority order. Further information about cohorts eligible in this campaign can be found at: </t>
  </si>
  <si>
    <t>https://www.gov.uk/government/publications/covid-19-vaccination-in-2025-and-spring-2026-jcvi-advice/jcvi-statement-on-covid-19-vaccination-in-2025-and-spring-2026</t>
  </si>
  <si>
    <t>People may belong to multiple cohorts and their vaccination will only be recorded once in the highest priority cohort in the following order: individuals who are currently a resident in an older adult care home,  adults aged 75 and over and  immunosuppressed (IS) individuals aged 6 months to 74 years. For example, if a person is 75 and also immunosuppressed, their vaccination will be counted in the 75+ cohort but not in the immunosuppressed cohort.  Please note, the sum of vaccinations by cohorts will not equal the total vaccinations due to a number of non-eligible individuals receiving a vaccination.</t>
  </si>
  <si>
    <t xml:space="preserve">3. Vaccination uptake figures for individuals aged 75 and over, older adult care home residents and the immunosuppressed cohort as well as overall uptake figures by region, ethnicity and IMD quintile are released in NHS England's monthly publications during the Spring 2026 campaign at: </t>
  </si>
  <si>
    <t>https://www.england.nhs.uk/statistics/statistical-work-areas/covid-19-vaccinations/</t>
  </si>
  <si>
    <t>4. UKHSA also release Spring vaccination uptake figures in the National flu and COVID-19 surveillance reports: 2025 to 2026 season at:</t>
  </si>
  <si>
    <t>https://www.gov.uk/government/statistics/national-flu-and-covid-19-surveillance-reports-2025-to-2026-season</t>
  </si>
  <si>
    <t>5. Please note that current care home population figures may be inflated due to data quality issues in the Master Patient Index. Analysis shows that in some cases, the number of residents exceeds available care home bed capacity. This is linked to incorrect UPRN assignments, resulting in overcounting of vaccinations to this cohort. As a result, vaccination activity for older adult care homes may not accurately reflect the true position until the data is corrected.</t>
  </si>
  <si>
    <t>COVID-19 Spring 2026 Vaccinations in England by Week of Vaccination</t>
  </si>
  <si>
    <t>The number of vaccinations for COVID-19 administered in England since the start of the Spring 2026 campaign by week of vaccination.</t>
  </si>
  <si>
    <r>
      <t>Period:</t>
    </r>
    <r>
      <rPr>
        <b/>
        <vertAlign val="superscript"/>
        <sz val="10"/>
        <rFont val="Verdana"/>
        <family val="2"/>
      </rPr>
      <t>1</t>
    </r>
  </si>
  <si>
    <t>Week commencing</t>
  </si>
  <si>
    <t>Cumulative number of spring vaccinations</t>
  </si>
  <si>
    <t>-</t>
  </si>
  <si>
    <t>In the week commencing 22 June 2026, 75,920 spring vaccinations were delivered. This brings the total number of spring vaccinations delivered to 3,776,104.</t>
  </si>
  <si>
    <t>COVID-19 Vaccinations by Week of Vaccination</t>
  </si>
  <si>
    <t>The number of vaccinations for COVID-19 administered in England since the start of the COVID-19 vaccination programme by week of vaccination.</t>
  </si>
  <si>
    <t>8 December 2020 to 28 June 2026</t>
  </si>
  <si>
    <t>Number of vaccinations</t>
  </si>
  <si>
    <t>Cumulative number of vaccinations</t>
  </si>
  <si>
    <t>In the week commencing 22 June 2026, 75,920 vaccinations were delivered. This brings the total number of vaccinations delivered to 187,842,494.</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164" formatCode="_(* #,##0.00_);_(* \(#,##0.00\);_(* &quot;-&quot;??_);_(@_)"/>
    <numFmt numFmtId="165" formatCode="[$-F800]dddd\,\ mmmm\ dd\,\ yyyy"/>
    <numFmt numFmtId="166" formatCode="_-* #,##0_-;\-* #,##0_-;_-* &quot;-&quot;??_-;_-@_-"/>
    <numFmt numFmtId="167" formatCode="0.0%"/>
  </numFmts>
  <fonts count="38">
    <font>
      <sz val="11"/>
      <color theme="1"/>
      <name val="Calibri"/>
      <family val="2"/>
      <scheme val="minor"/>
    </font>
    <font>
      <sz val="11"/>
      <color theme="1"/>
      <name val="Calibri"/>
      <family val="2"/>
      <scheme val="minor"/>
    </font>
    <font>
      <sz val="11"/>
      <color rgb="FFFF0000"/>
      <name val="Calibri"/>
      <family val="2"/>
      <scheme val="minor"/>
    </font>
    <font>
      <sz val="14"/>
      <name val="Verdana"/>
      <family val="2"/>
    </font>
    <font>
      <sz val="10"/>
      <name val="Verdana"/>
      <family val="2"/>
    </font>
    <font>
      <b/>
      <sz val="10"/>
      <name val="Verdana"/>
      <family val="2"/>
    </font>
    <font>
      <b/>
      <sz val="12"/>
      <color rgb="FF095BA6"/>
      <name val="Verdana"/>
      <family val="2"/>
    </font>
    <font>
      <sz val="10"/>
      <color theme="1"/>
      <name val="Verdana"/>
      <family val="2"/>
    </font>
    <font>
      <b/>
      <sz val="10"/>
      <color rgb="FF095BA6"/>
      <name val="Verdana"/>
      <family val="2"/>
    </font>
    <font>
      <b/>
      <sz val="9"/>
      <color theme="1"/>
      <name val="Verdana"/>
      <family val="2"/>
    </font>
    <font>
      <sz val="9"/>
      <name val="Verdana"/>
      <family val="2"/>
    </font>
    <font>
      <sz val="9"/>
      <color theme="1"/>
      <name val="Verdana"/>
      <family val="2"/>
    </font>
    <font>
      <sz val="10"/>
      <color rgb="FFFF0000"/>
      <name val="Verdana"/>
      <family val="2"/>
    </font>
    <font>
      <u/>
      <sz val="11"/>
      <color theme="10"/>
      <name val="Calibri"/>
      <family val="2"/>
      <scheme val="minor"/>
    </font>
    <font>
      <u/>
      <sz val="9"/>
      <color theme="10"/>
      <name val="Verdana"/>
      <family val="2"/>
    </font>
    <font>
      <u/>
      <sz val="11"/>
      <color rgb="FF0563C1"/>
      <name val="Calibri"/>
      <family val="2"/>
      <scheme val="minor"/>
    </font>
    <font>
      <u/>
      <sz val="10"/>
      <color rgb="FF0563C1"/>
      <name val="Verdana"/>
      <family val="2"/>
    </font>
    <font>
      <sz val="11"/>
      <color rgb="FFFFFFFF"/>
      <name val="Calibri"/>
      <family val="2"/>
    </font>
    <font>
      <u/>
      <sz val="10"/>
      <color theme="10"/>
      <name val="Verdana"/>
      <family val="2"/>
    </font>
    <font>
      <sz val="11"/>
      <name val="Calibri"/>
      <family val="2"/>
    </font>
    <font>
      <sz val="10"/>
      <color theme="5"/>
      <name val="Verdana"/>
      <family val="2"/>
    </font>
    <font>
      <sz val="10"/>
      <color rgb="FF0563C1"/>
      <name val="Verdana"/>
      <family val="2"/>
    </font>
    <font>
      <sz val="10"/>
      <color rgb="FF0070C0"/>
      <name val="Verdana "/>
    </font>
    <font>
      <u/>
      <sz val="10"/>
      <color rgb="FF0070C0"/>
      <name val="Verdana"/>
      <family val="2"/>
    </font>
    <font>
      <sz val="10"/>
      <color rgb="FF0070C0"/>
      <name val="Verdana"/>
      <family val="2"/>
    </font>
    <font>
      <sz val="11"/>
      <color theme="1"/>
      <name val="Verdana"/>
      <family val="2"/>
    </font>
    <font>
      <sz val="10"/>
      <color rgb="FF000000"/>
      <name val="Verdana"/>
      <family val="2"/>
    </font>
    <font>
      <b/>
      <sz val="12"/>
      <name val="Verdana"/>
      <family val="2"/>
    </font>
    <font>
      <b/>
      <sz val="11"/>
      <name val="Verdana"/>
      <family val="2"/>
    </font>
    <font>
      <sz val="11"/>
      <name val="Verdana"/>
      <family val="2"/>
    </font>
    <font>
      <sz val="9"/>
      <color rgb="FFFF0000"/>
      <name val="Verdana"/>
      <family val="2"/>
    </font>
    <font>
      <b/>
      <sz val="9"/>
      <name val="Verdana"/>
      <family val="2"/>
    </font>
    <font>
      <b/>
      <vertAlign val="superscript"/>
      <sz val="10"/>
      <name val="Verdana"/>
      <family val="2"/>
    </font>
    <font>
      <sz val="11"/>
      <color rgb="FFFF0000"/>
      <name val="Verdana"/>
      <family val="2"/>
    </font>
    <font>
      <sz val="11"/>
      <name val="Calibri"/>
      <family val="2"/>
      <scheme val="minor"/>
    </font>
    <font>
      <b/>
      <sz val="10"/>
      <color rgb="FF000000"/>
      <name val="Verdana"/>
      <family val="2"/>
    </font>
    <font>
      <b/>
      <vertAlign val="superscript"/>
      <sz val="10"/>
      <color rgb="FF095BA6"/>
      <name val="Verdana"/>
      <family val="2"/>
    </font>
    <font>
      <b/>
      <vertAlign val="superscript"/>
      <sz val="10"/>
      <color rgb="FF095BA6"/>
      <name val="Aptos Narrow"/>
      <family val="2"/>
    </font>
  </fonts>
  <fills count="7">
    <fill>
      <patternFill patternType="none"/>
    </fill>
    <fill>
      <patternFill patternType="gray125"/>
    </fill>
    <fill>
      <patternFill patternType="solid">
        <fgColor indexed="9"/>
        <bgColor indexed="64"/>
      </patternFill>
    </fill>
    <fill>
      <patternFill patternType="solid">
        <fgColor rgb="FFFFFFFF"/>
        <bgColor rgb="FF000000"/>
      </patternFill>
    </fill>
    <fill>
      <patternFill patternType="solid">
        <fgColor rgb="FFEDF3F9"/>
        <bgColor rgb="FF000000"/>
      </patternFill>
    </fill>
    <fill>
      <patternFill patternType="solid">
        <fgColor theme="0"/>
        <bgColor indexed="64"/>
      </patternFill>
    </fill>
    <fill>
      <patternFill patternType="solid">
        <fgColor theme="0"/>
        <bgColor rgb="FF000000"/>
      </patternFill>
    </fill>
  </fills>
  <borders count="39">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hair">
        <color indexed="64"/>
      </bottom>
      <diagonal/>
    </border>
    <border>
      <left style="thin">
        <color indexed="64"/>
      </left>
      <right style="thin">
        <color indexed="64"/>
      </right>
      <top style="thin">
        <color indexed="64"/>
      </top>
      <bottom style="hair">
        <color indexed="64"/>
      </bottom>
      <diagonal/>
    </border>
    <border>
      <left style="thin">
        <color indexed="64"/>
      </left>
      <right/>
      <top style="hair">
        <color indexed="64"/>
      </top>
      <bottom style="hair">
        <color indexed="64"/>
      </bottom>
      <diagonal/>
    </border>
    <border>
      <left style="thin">
        <color indexed="64"/>
      </left>
      <right style="thin">
        <color indexed="64"/>
      </right>
      <top style="hair">
        <color indexed="64"/>
      </top>
      <bottom style="hair">
        <color indexed="64"/>
      </bottom>
      <diagonal/>
    </border>
    <border>
      <left style="thin">
        <color indexed="64"/>
      </left>
      <right/>
      <top style="thin">
        <color indexed="64"/>
      </top>
      <bottom style="thin">
        <color indexed="64"/>
      </bottom>
      <diagonal/>
    </border>
    <border>
      <left/>
      <right style="thin">
        <color indexed="64"/>
      </right>
      <top style="hair">
        <color indexed="64"/>
      </top>
      <bottom style="hair">
        <color indexed="64"/>
      </bottom>
      <diagonal/>
    </border>
    <border>
      <left style="thin">
        <color indexed="64"/>
      </left>
      <right/>
      <top style="hair">
        <color indexed="64"/>
      </top>
      <bottom style="thin">
        <color indexed="64"/>
      </bottom>
      <diagonal/>
    </border>
    <border>
      <left style="thin">
        <color indexed="64"/>
      </left>
      <right style="thin">
        <color indexed="64"/>
      </right>
      <top style="hair">
        <color indexed="64"/>
      </top>
      <bottom style="thin">
        <color rgb="FF000000"/>
      </bottom>
      <diagonal/>
    </border>
    <border>
      <left/>
      <right style="thin">
        <color indexed="64"/>
      </right>
      <top style="thin">
        <color indexed="64"/>
      </top>
      <bottom style="thin">
        <color indexed="64"/>
      </bottom>
      <diagonal/>
    </border>
    <border>
      <left style="dotted">
        <color indexed="64"/>
      </left>
      <right/>
      <top style="dotted">
        <color indexed="64"/>
      </top>
      <bottom/>
      <diagonal/>
    </border>
    <border>
      <left/>
      <right/>
      <top style="dotted">
        <color indexed="64"/>
      </top>
      <bottom/>
      <diagonal/>
    </border>
    <border>
      <left/>
      <right style="dotted">
        <color indexed="64"/>
      </right>
      <top style="dotted">
        <color indexed="64"/>
      </top>
      <bottom/>
      <diagonal/>
    </border>
    <border>
      <left style="dotted">
        <color indexed="64"/>
      </left>
      <right/>
      <top/>
      <bottom style="dotted">
        <color indexed="64"/>
      </bottom>
      <diagonal/>
    </border>
    <border>
      <left/>
      <right/>
      <top/>
      <bottom style="dotted">
        <color indexed="64"/>
      </bottom>
      <diagonal/>
    </border>
    <border>
      <left/>
      <right style="dotted">
        <color indexed="64"/>
      </right>
      <top/>
      <bottom style="dotted">
        <color indexed="64"/>
      </bottom>
      <diagonal/>
    </border>
    <border>
      <left style="thin">
        <color rgb="FF000000"/>
      </left>
      <right/>
      <top style="thin">
        <color indexed="64"/>
      </top>
      <bottom style="thin">
        <color indexed="64"/>
      </bottom>
      <diagonal/>
    </border>
    <border>
      <left/>
      <right style="thin">
        <color rgb="FF000000"/>
      </right>
      <top style="thin">
        <color indexed="64"/>
      </top>
      <bottom style="hair">
        <color indexed="64"/>
      </bottom>
      <diagonal/>
    </border>
    <border>
      <left/>
      <right style="thin">
        <color rgb="FF000000"/>
      </right>
      <top style="hair">
        <color indexed="64"/>
      </top>
      <bottom style="hair">
        <color indexed="64"/>
      </bottom>
      <diagonal/>
    </border>
    <border>
      <left/>
      <right style="thin">
        <color rgb="FF000000"/>
      </right>
      <top style="hair">
        <color indexed="64"/>
      </top>
      <bottom style="thin">
        <color indexed="64"/>
      </bottom>
      <diagonal/>
    </border>
    <border>
      <left style="thin">
        <color rgb="FF000000"/>
      </left>
      <right style="thin">
        <color indexed="64"/>
      </right>
      <top style="thin">
        <color indexed="64"/>
      </top>
      <bottom style="hair">
        <color indexed="64"/>
      </bottom>
      <diagonal/>
    </border>
    <border>
      <left/>
      <right/>
      <top style="thin">
        <color indexed="64"/>
      </top>
      <bottom/>
      <diagonal/>
    </border>
    <border>
      <left style="thin">
        <color indexed="64"/>
      </left>
      <right style="thin">
        <color indexed="64"/>
      </right>
      <top style="thin">
        <color indexed="64"/>
      </top>
      <bottom/>
      <diagonal/>
    </border>
    <border>
      <left style="thin">
        <color rgb="FF000000"/>
      </left>
      <right style="thin">
        <color indexed="64"/>
      </right>
      <top style="hair">
        <color indexed="64"/>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style="dotted">
        <color indexed="64"/>
      </bottom>
      <diagonal/>
    </border>
    <border>
      <left style="thin">
        <color indexed="64"/>
      </left>
      <right/>
      <top style="thin">
        <color indexed="64"/>
      </top>
      <bottom style="dotted">
        <color indexed="64"/>
      </bottom>
      <diagonal/>
    </border>
    <border>
      <left/>
      <right style="thin">
        <color indexed="64"/>
      </right>
      <top style="thin">
        <color indexed="64"/>
      </top>
      <bottom style="dotted">
        <color indexed="64"/>
      </bottom>
      <diagonal/>
    </border>
    <border>
      <left style="thin">
        <color indexed="64"/>
      </left>
      <right/>
      <top style="dotted">
        <color indexed="64"/>
      </top>
      <bottom style="dotted">
        <color indexed="64"/>
      </bottom>
      <diagonal/>
    </border>
    <border>
      <left style="thin">
        <color indexed="64"/>
      </left>
      <right/>
      <top style="dotted">
        <color indexed="64"/>
      </top>
      <bottom style="thin">
        <color indexed="64"/>
      </bottom>
      <diagonal/>
    </border>
    <border>
      <left/>
      <right style="thin">
        <color indexed="64"/>
      </right>
      <top style="dotted">
        <color indexed="64"/>
      </top>
      <bottom style="thin">
        <color indexed="64"/>
      </bottom>
      <diagonal/>
    </border>
    <border>
      <left style="thin">
        <color indexed="64"/>
      </left>
      <right style="thin">
        <color indexed="64"/>
      </right>
      <top style="dotted">
        <color indexed="64"/>
      </top>
      <bottom style="dotted">
        <color indexed="64"/>
      </bottom>
      <diagonal/>
    </border>
    <border>
      <left/>
      <right style="thin">
        <color indexed="64"/>
      </right>
      <top style="dotted">
        <color indexed="64"/>
      </top>
      <bottom style="dotted">
        <color indexed="64"/>
      </bottom>
      <diagonal/>
    </border>
    <border>
      <left style="thin">
        <color indexed="64"/>
      </left>
      <right style="thin">
        <color indexed="64"/>
      </right>
      <top style="dotted">
        <color indexed="64"/>
      </top>
      <bottom style="thin">
        <color indexed="64"/>
      </bottom>
      <diagonal/>
    </border>
    <border>
      <left style="thin">
        <color indexed="64"/>
      </left>
      <right/>
      <top style="dotted">
        <color indexed="64"/>
      </top>
      <bottom/>
      <diagonal/>
    </border>
    <border>
      <left/>
      <right style="thin">
        <color indexed="64"/>
      </right>
      <top style="dotted">
        <color indexed="64"/>
      </top>
      <bottom/>
      <diagonal/>
    </border>
    <border>
      <left style="thin">
        <color indexed="64"/>
      </left>
      <right style="thin">
        <color indexed="64"/>
      </right>
      <top style="hair">
        <color indexed="64"/>
      </top>
      <bottom style="thin">
        <color indexed="64"/>
      </bottom>
      <diagonal/>
    </border>
    <border>
      <left/>
      <right style="thin">
        <color indexed="64"/>
      </right>
      <top style="hair">
        <color indexed="64"/>
      </top>
      <bottom style="thin">
        <color indexed="64"/>
      </bottom>
      <diagonal/>
    </border>
  </borders>
  <cellStyleXfs count="32">
    <xf numFmtId="0" fontId="0" fillId="0" borderId="0"/>
    <xf numFmtId="164" fontId="1" fillId="0" borderId="0" applyFont="0" applyFill="0" applyBorder="0" applyAlignment="0" applyProtection="0"/>
    <xf numFmtId="0" fontId="13" fillId="0" borderId="0" applyNumberFormat="0" applyFill="0" applyBorder="0" applyAlignment="0" applyProtection="0"/>
    <xf numFmtId="0" fontId="13" fillId="0" borderId="0" applyNumberFormat="0" applyFill="0" applyBorder="0" applyAlignment="0" applyProtection="0"/>
    <xf numFmtId="164" fontId="1" fillId="0" borderId="0" applyFont="0" applyFill="0" applyBorder="0" applyAlignment="0" applyProtection="0"/>
    <xf numFmtId="0" fontId="15" fillId="0" borderId="0" applyNumberFormat="0" applyFill="0" applyBorder="0" applyAlignment="0" applyProtection="0"/>
    <xf numFmtId="0" fontId="16" fillId="0" borderId="0" applyNumberFormat="0" applyFill="0" applyBorder="0" applyAlignment="0" applyProtection="0"/>
    <xf numFmtId="0" fontId="18" fillId="0" borderId="0" applyNumberForma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0" fontId="19" fillId="0" borderId="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9" fontId="1" fillId="0" borderId="0" applyFont="0" applyFill="0" applyBorder="0" applyAlignment="0" applyProtection="0"/>
    <xf numFmtId="0" fontId="1" fillId="0" borderId="0"/>
    <xf numFmtId="164" fontId="1" fillId="0" borderId="0" applyFont="0" applyFill="0" applyBorder="0" applyAlignment="0" applyProtection="0"/>
  </cellStyleXfs>
  <cellXfs count="161">
    <xf numFmtId="0" fontId="0" fillId="0" borderId="0" xfId="0"/>
    <xf numFmtId="0" fontId="4" fillId="3" borderId="0" xfId="0" applyFont="1" applyFill="1"/>
    <xf numFmtId="0" fontId="5" fillId="0" borderId="0" xfId="0" applyFont="1" applyAlignment="1">
      <alignment vertical="top"/>
    </xf>
    <xf numFmtId="0" fontId="5" fillId="0" borderId="0" xfId="0" applyFont="1"/>
    <xf numFmtId="0" fontId="4" fillId="0" borderId="0" xfId="0" applyFont="1"/>
    <xf numFmtId="166" fontId="0" fillId="0" borderId="0" xfId="0" applyNumberFormat="1"/>
    <xf numFmtId="167" fontId="0" fillId="0" borderId="0" xfId="0" applyNumberFormat="1"/>
    <xf numFmtId="14" fontId="0" fillId="0" borderId="0" xfId="0" applyNumberFormat="1"/>
    <xf numFmtId="0" fontId="8" fillId="4" borderId="1" xfId="0" applyFont="1" applyFill="1" applyBorder="1" applyAlignment="1">
      <alignment horizontal="center" vertical="center" wrapText="1"/>
    </xf>
    <xf numFmtId="0" fontId="5" fillId="0" borderId="0" xfId="0" applyFont="1" applyAlignment="1">
      <alignment horizontal="left" vertical="top"/>
    </xf>
    <xf numFmtId="3" fontId="4" fillId="0" borderId="1" xfId="0" applyNumberFormat="1" applyFont="1" applyBorder="1" applyAlignment="1">
      <alignment horizontal="right" vertical="center" wrapText="1"/>
    </xf>
    <xf numFmtId="0" fontId="6" fillId="0" borderId="0" xfId="0" applyFont="1" applyAlignment="1">
      <alignment vertical="top"/>
    </xf>
    <xf numFmtId="0" fontId="8" fillId="0" borderId="0" xfId="0" applyFont="1"/>
    <xf numFmtId="165" fontId="5" fillId="0" borderId="0" xfId="0" quotePrefix="1" applyNumberFormat="1" applyFont="1" applyAlignment="1">
      <alignment horizontal="left" vertical="top"/>
    </xf>
    <xf numFmtId="0" fontId="22" fillId="0" borderId="0" xfId="0" applyFont="1"/>
    <xf numFmtId="0" fontId="25" fillId="0" borderId="0" xfId="0" applyFont="1"/>
    <xf numFmtId="0" fontId="12" fillId="5" borderId="0" xfId="0" applyFont="1" applyFill="1" applyAlignment="1">
      <alignment horizontal="left" vertical="top"/>
    </xf>
    <xf numFmtId="0" fontId="4" fillId="5" borderId="0" xfId="0" applyFont="1" applyFill="1" applyAlignment="1">
      <alignment horizontal="left" vertical="top"/>
    </xf>
    <xf numFmtId="0" fontId="5" fillId="6" borderId="0" xfId="0" applyFont="1" applyFill="1" applyAlignment="1">
      <alignment horizontal="left" vertical="top"/>
    </xf>
    <xf numFmtId="0" fontId="6" fillId="6" borderId="0" xfId="0" applyFont="1" applyFill="1" applyAlignment="1">
      <alignment horizontal="left" vertical="top"/>
    </xf>
    <xf numFmtId="0" fontId="3" fillId="5" borderId="0" xfId="0" applyFont="1" applyFill="1" applyAlignment="1">
      <alignment horizontal="left" vertical="top"/>
    </xf>
    <xf numFmtId="0" fontId="0" fillId="5" borderId="0" xfId="0" applyFill="1" applyAlignment="1">
      <alignment horizontal="left" vertical="top"/>
    </xf>
    <xf numFmtId="0" fontId="3" fillId="2" borderId="0" xfId="0" applyFont="1" applyFill="1" applyAlignment="1">
      <alignment horizontal="left" vertical="top"/>
    </xf>
    <xf numFmtId="0" fontId="4" fillId="3" borderId="0" xfId="0" applyFont="1" applyFill="1" applyAlignment="1">
      <alignment horizontal="left" vertical="top"/>
    </xf>
    <xf numFmtId="0" fontId="4" fillId="6" borderId="0" xfId="0" applyFont="1" applyFill="1" applyAlignment="1">
      <alignment horizontal="left" vertical="top"/>
    </xf>
    <xf numFmtId="0" fontId="4" fillId="2" borderId="0" xfId="0" applyFont="1" applyFill="1" applyAlignment="1">
      <alignment horizontal="left" vertical="top"/>
    </xf>
    <xf numFmtId="0" fontId="4" fillId="0" borderId="0" xfId="0" applyFont="1" applyAlignment="1">
      <alignment horizontal="left" vertical="top"/>
    </xf>
    <xf numFmtId="0" fontId="7" fillId="5" borderId="0" xfId="0" applyFont="1" applyFill="1" applyAlignment="1">
      <alignment horizontal="left" vertical="top"/>
    </xf>
    <xf numFmtId="0" fontId="17" fillId="6" borderId="0" xfId="0" applyFont="1" applyFill="1" applyAlignment="1">
      <alignment horizontal="left" vertical="top"/>
    </xf>
    <xf numFmtId="0" fontId="0" fillId="2" borderId="0" xfId="0" applyFill="1" applyAlignment="1">
      <alignment horizontal="left" vertical="top"/>
    </xf>
    <xf numFmtId="0" fontId="18" fillId="5" borderId="0" xfId="3" quotePrefix="1" applyFont="1" applyFill="1" applyAlignment="1">
      <alignment horizontal="left" vertical="top"/>
    </xf>
    <xf numFmtId="0" fontId="7" fillId="2" borderId="0" xfId="0" applyFont="1" applyFill="1" applyAlignment="1">
      <alignment horizontal="left" vertical="top"/>
    </xf>
    <xf numFmtId="0" fontId="23" fillId="0" borderId="0" xfId="3" applyFont="1" applyAlignment="1">
      <alignment horizontal="left" vertical="top"/>
    </xf>
    <xf numFmtId="0" fontId="24" fillId="2" borderId="0" xfId="0" applyFont="1" applyFill="1" applyAlignment="1">
      <alignment horizontal="left" vertical="top"/>
    </xf>
    <xf numFmtId="0" fontId="24" fillId="5" borderId="0" xfId="0" applyFont="1" applyFill="1" applyAlignment="1">
      <alignment horizontal="left" vertical="top"/>
    </xf>
    <xf numFmtId="0" fontId="23" fillId="5" borderId="0" xfId="3" applyFont="1" applyFill="1" applyAlignment="1">
      <alignment horizontal="left" vertical="top"/>
    </xf>
    <xf numFmtId="0" fontId="18" fillId="0" borderId="0" xfId="3" quotePrefix="1" applyFont="1" applyAlignment="1">
      <alignment horizontal="left" vertical="top"/>
    </xf>
    <xf numFmtId="0" fontId="21" fillId="5" borderId="0" xfId="0" applyFont="1" applyFill="1" applyAlignment="1">
      <alignment horizontal="left" vertical="top"/>
    </xf>
    <xf numFmtId="0" fontId="20" fillId="5" borderId="0" xfId="0" applyFont="1" applyFill="1" applyAlignment="1">
      <alignment horizontal="left" vertical="top"/>
    </xf>
    <xf numFmtId="0" fontId="12" fillId="2" borderId="0" xfId="0" applyFont="1" applyFill="1" applyAlignment="1">
      <alignment horizontal="left" vertical="top"/>
    </xf>
    <xf numFmtId="0" fontId="2" fillId="5" borderId="0" xfId="0" applyFont="1" applyFill="1" applyAlignment="1">
      <alignment horizontal="left" vertical="top"/>
    </xf>
    <xf numFmtId="0" fontId="2" fillId="2" borderId="0" xfId="0" applyFont="1" applyFill="1" applyAlignment="1">
      <alignment horizontal="left" vertical="top"/>
    </xf>
    <xf numFmtId="0" fontId="7" fillId="0" borderId="0" xfId="0" applyFont="1" applyAlignment="1">
      <alignment horizontal="left" vertical="top"/>
    </xf>
    <xf numFmtId="0" fontId="18" fillId="0" borderId="0" xfId="3" applyFont="1" applyFill="1" applyAlignment="1">
      <alignment horizontal="left" vertical="top"/>
    </xf>
    <xf numFmtId="0" fontId="27" fillId="0" borderId="0" xfId="0" applyFont="1" applyAlignment="1">
      <alignment horizontal="left" vertical="top"/>
    </xf>
    <xf numFmtId="0" fontId="25" fillId="2" borderId="0" xfId="0" applyFont="1" applyFill="1" applyAlignment="1">
      <alignment horizontal="left" vertical="top" wrapText="1"/>
    </xf>
    <xf numFmtId="0" fontId="26" fillId="0" borderId="0" xfId="0" applyFont="1" applyAlignment="1">
      <alignment horizontal="left" vertical="top" wrapText="1"/>
    </xf>
    <xf numFmtId="0" fontId="28" fillId="0" borderId="0" xfId="0" applyFont="1" applyAlignment="1">
      <alignment horizontal="left" vertical="top"/>
    </xf>
    <xf numFmtId="0" fontId="25" fillId="2" borderId="0" xfId="0" applyFont="1" applyFill="1" applyAlignment="1">
      <alignment horizontal="left" vertical="top"/>
    </xf>
    <xf numFmtId="0" fontId="1" fillId="5" borderId="0" xfId="30" applyFill="1" applyAlignment="1">
      <alignment horizontal="left" vertical="top"/>
    </xf>
    <xf numFmtId="0" fontId="0" fillId="0" borderId="0" xfId="0" applyAlignment="1">
      <alignment horizontal="left" vertical="top"/>
    </xf>
    <xf numFmtId="167" fontId="5" fillId="0" borderId="0" xfId="29" applyNumberFormat="1" applyFont="1" applyBorder="1" applyAlignment="1">
      <alignment horizontal="center" vertical="center"/>
    </xf>
    <xf numFmtId="166" fontId="2" fillId="5" borderId="0" xfId="30" applyNumberFormat="1" applyFont="1" applyFill="1" applyAlignment="1">
      <alignment horizontal="left" vertical="top"/>
    </xf>
    <xf numFmtId="166" fontId="29" fillId="5" borderId="0" xfId="31" applyNumberFormat="1" applyFont="1" applyFill="1" applyBorder="1" applyAlignment="1">
      <alignment horizontal="center" vertical="center" wrapText="1"/>
    </xf>
    <xf numFmtId="167" fontId="4" fillId="0" borderId="0" xfId="29" applyNumberFormat="1" applyFont="1" applyBorder="1" applyAlignment="1">
      <alignment horizontal="center" vertical="center"/>
    </xf>
    <xf numFmtId="0" fontId="9" fillId="0" borderId="0" xfId="0" applyFont="1" applyAlignment="1">
      <alignment horizontal="left" vertical="top"/>
    </xf>
    <xf numFmtId="166" fontId="4" fillId="0" borderId="0" xfId="31" applyNumberFormat="1" applyFont="1" applyBorder="1" applyAlignment="1">
      <alignment horizontal="left" vertical="top"/>
    </xf>
    <xf numFmtId="0" fontId="30" fillId="0" borderId="0" xfId="0" applyFont="1" applyAlignment="1">
      <alignment horizontal="left" vertical="top" wrapText="1"/>
    </xf>
    <xf numFmtId="0" fontId="11" fillId="0" borderId="0" xfId="0" applyFont="1" applyAlignment="1">
      <alignment horizontal="left" vertical="top" wrapText="1"/>
    </xf>
    <xf numFmtId="0" fontId="11" fillId="0" borderId="0" xfId="0" applyFont="1" applyAlignment="1">
      <alignment horizontal="left" vertical="top"/>
    </xf>
    <xf numFmtId="0" fontId="14" fillId="0" borderId="0" xfId="3" applyFont="1" applyAlignment="1">
      <alignment horizontal="left" vertical="top"/>
    </xf>
    <xf numFmtId="3" fontId="4" fillId="3" borderId="0" xfId="0" applyNumberFormat="1" applyFont="1" applyFill="1" applyAlignment="1">
      <alignment horizontal="right"/>
    </xf>
    <xf numFmtId="0" fontId="31" fillId="2" borderId="0" xfId="0" applyFont="1" applyFill="1" applyAlignment="1">
      <alignment horizontal="left" vertical="top"/>
    </xf>
    <xf numFmtId="167" fontId="4" fillId="0" borderId="0" xfId="29" applyNumberFormat="1" applyFont="1" applyBorder="1" applyAlignment="1">
      <alignment horizontal="left" vertical="top"/>
    </xf>
    <xf numFmtId="0" fontId="0" fillId="0" borderId="0" xfId="0" applyAlignment="1">
      <alignment vertical="top"/>
    </xf>
    <xf numFmtId="0" fontId="4" fillId="0" borderId="0" xfId="0" applyFont="1" applyAlignment="1">
      <alignment vertical="top"/>
    </xf>
    <xf numFmtId="0" fontId="7" fillId="0" borderId="0" xfId="0" applyFont="1" applyAlignment="1">
      <alignment vertical="top"/>
    </xf>
    <xf numFmtId="166" fontId="4" fillId="5" borderId="21" xfId="1" applyNumberFormat="1" applyFont="1" applyFill="1" applyBorder="1" applyAlignment="1">
      <alignment vertical="center"/>
    </xf>
    <xf numFmtId="166" fontId="4" fillId="5" borderId="3" xfId="1" applyNumberFormat="1" applyFont="1" applyFill="1" applyBorder="1" applyAlignment="1">
      <alignment vertical="center"/>
    </xf>
    <xf numFmtId="166" fontId="4" fillId="5" borderId="5" xfId="1" applyNumberFormat="1" applyFont="1" applyFill="1" applyBorder="1" applyAlignment="1">
      <alignment vertical="center"/>
    </xf>
    <xf numFmtId="3" fontId="4" fillId="3" borderId="3" xfId="0" applyNumberFormat="1" applyFont="1" applyFill="1" applyBorder="1" applyAlignment="1">
      <alignment horizontal="right" vertical="center"/>
    </xf>
    <xf numFmtId="0" fontId="4" fillId="3" borderId="0" xfId="0" applyFont="1" applyFill="1" applyAlignment="1">
      <alignment horizontal="left" vertical="center"/>
    </xf>
    <xf numFmtId="3" fontId="4" fillId="3" borderId="0" xfId="0" applyNumberFormat="1" applyFont="1" applyFill="1" applyAlignment="1">
      <alignment horizontal="right" vertical="center"/>
    </xf>
    <xf numFmtId="3" fontId="4" fillId="3" borderId="5" xfId="0" applyNumberFormat="1" applyFont="1" applyFill="1" applyBorder="1" applyAlignment="1">
      <alignment horizontal="right" vertical="center"/>
    </xf>
    <xf numFmtId="3" fontId="4" fillId="3" borderId="9" xfId="0" applyNumberFormat="1" applyFont="1" applyFill="1" applyBorder="1" applyAlignment="1">
      <alignment horizontal="right" vertical="center"/>
    </xf>
    <xf numFmtId="0" fontId="10" fillId="0" borderId="0" xfId="0" applyFont="1" applyAlignment="1">
      <alignment horizontal="left" vertical="top" wrapText="1"/>
    </xf>
    <xf numFmtId="0" fontId="10" fillId="3" borderId="0" xfId="0" applyFont="1" applyFill="1" applyAlignment="1">
      <alignment horizontal="center" vertical="center" wrapText="1"/>
    </xf>
    <xf numFmtId="3" fontId="4" fillId="0" borderId="10" xfId="0" applyNumberFormat="1" applyFont="1" applyBorder="1" applyAlignment="1">
      <alignment horizontal="right" vertical="center" wrapText="1"/>
    </xf>
    <xf numFmtId="0" fontId="4" fillId="3" borderId="22" xfId="0" applyFont="1" applyFill="1" applyBorder="1" applyAlignment="1">
      <alignment horizontal="left" vertical="top"/>
    </xf>
    <xf numFmtId="3" fontId="4" fillId="0" borderId="23" xfId="0" applyNumberFormat="1" applyFont="1" applyBorder="1" applyAlignment="1">
      <alignment horizontal="right" vertical="center" wrapText="1"/>
    </xf>
    <xf numFmtId="3" fontId="4" fillId="0" borderId="24" xfId="0" applyNumberFormat="1" applyFont="1" applyBorder="1" applyAlignment="1">
      <alignment horizontal="right" vertical="center" wrapText="1"/>
    </xf>
    <xf numFmtId="0" fontId="25" fillId="0" borderId="0" xfId="0" applyFont="1" applyAlignment="1">
      <alignment vertical="top" wrapText="1"/>
    </xf>
    <xf numFmtId="0" fontId="25" fillId="5" borderId="0" xfId="30" applyFont="1" applyFill="1" applyAlignment="1">
      <alignment horizontal="left" vertical="top"/>
    </xf>
    <xf numFmtId="0" fontId="25" fillId="0" borderId="0" xfId="0" applyFont="1" applyAlignment="1">
      <alignment horizontal="left" vertical="top"/>
    </xf>
    <xf numFmtId="166" fontId="33" fillId="5" borderId="0" xfId="30" applyNumberFormat="1" applyFont="1" applyFill="1" applyAlignment="1">
      <alignment horizontal="left" vertical="top"/>
    </xf>
    <xf numFmtId="0" fontId="7" fillId="0" borderId="0" xfId="0" applyFont="1" applyAlignment="1">
      <alignment horizontal="left" vertical="top" wrapText="1"/>
    </xf>
    <xf numFmtId="0" fontId="18" fillId="0" borderId="0" xfId="3" applyFont="1" applyAlignment="1">
      <alignment horizontal="left" vertical="top"/>
    </xf>
    <xf numFmtId="3" fontId="4" fillId="0" borderId="25" xfId="0" applyNumberFormat="1" applyFont="1" applyBorder="1" applyAlignment="1">
      <alignment horizontal="right" vertical="center" wrapText="1"/>
    </xf>
    <xf numFmtId="0" fontId="14" fillId="0" borderId="0" xfId="3" applyFont="1" applyFill="1" applyAlignment="1">
      <alignment horizontal="left" vertical="top" wrapText="1"/>
    </xf>
    <xf numFmtId="167" fontId="12" fillId="0" borderId="0" xfId="29" applyNumberFormat="1" applyFont="1" applyBorder="1" applyAlignment="1">
      <alignment horizontal="center" vertical="center"/>
    </xf>
    <xf numFmtId="3" fontId="4" fillId="3" borderId="26" xfId="0" applyNumberFormat="1" applyFont="1" applyFill="1" applyBorder="1" applyAlignment="1">
      <alignment horizontal="right" vertical="center"/>
    </xf>
    <xf numFmtId="14" fontId="10" fillId="0" borderId="0" xfId="0" applyNumberFormat="1" applyFont="1" applyAlignment="1">
      <alignment vertical="top" wrapText="1"/>
    </xf>
    <xf numFmtId="3" fontId="4" fillId="3" borderId="32" xfId="0" applyNumberFormat="1" applyFont="1" applyFill="1" applyBorder="1" applyAlignment="1">
      <alignment horizontal="right" vertical="center"/>
    </xf>
    <xf numFmtId="3" fontId="4" fillId="3" borderId="34" xfId="0" applyNumberFormat="1" applyFont="1" applyFill="1" applyBorder="1" applyAlignment="1">
      <alignment horizontal="right" vertical="center"/>
    </xf>
    <xf numFmtId="14" fontId="4" fillId="5" borderId="35" xfId="0" applyNumberFormat="1" applyFont="1" applyFill="1" applyBorder="1" applyAlignment="1">
      <alignment horizontal="left" vertical="center"/>
    </xf>
    <xf numFmtId="14" fontId="4" fillId="5" borderId="36" xfId="0" applyNumberFormat="1" applyFont="1" applyFill="1" applyBorder="1" applyAlignment="1">
      <alignment horizontal="left" vertical="center"/>
    </xf>
    <xf numFmtId="166" fontId="4" fillId="5" borderId="37" xfId="1" applyNumberFormat="1" applyFont="1" applyFill="1" applyBorder="1" applyAlignment="1">
      <alignment vertical="center"/>
    </xf>
    <xf numFmtId="0" fontId="35" fillId="6" borderId="0" xfId="0" applyFont="1" applyFill="1" applyAlignment="1">
      <alignment horizontal="left" vertical="top"/>
    </xf>
    <xf numFmtId="0" fontId="5" fillId="6" borderId="0" xfId="0" applyFont="1" applyFill="1" applyAlignment="1">
      <alignment horizontal="left" vertical="top"/>
    </xf>
    <xf numFmtId="14" fontId="6" fillId="0" borderId="0" xfId="0" applyNumberFormat="1" applyFont="1" applyAlignment="1">
      <alignment horizontal="left" vertical="top" wrapText="1"/>
    </xf>
    <xf numFmtId="0" fontId="6" fillId="0" borderId="0" xfId="0" applyFont="1" applyAlignment="1">
      <alignment horizontal="left" vertical="top" wrapText="1"/>
    </xf>
    <xf numFmtId="15" fontId="8" fillId="0" borderId="0" xfId="0" applyNumberFormat="1" applyFont="1" applyAlignment="1">
      <alignment horizontal="left" vertical="top" wrapText="1"/>
    </xf>
    <xf numFmtId="0" fontId="8" fillId="0" borderId="0" xfId="0" applyFont="1" applyAlignment="1">
      <alignment horizontal="left" vertical="top" wrapText="1"/>
    </xf>
    <xf numFmtId="0" fontId="4" fillId="6" borderId="0" xfId="0" applyFont="1" applyFill="1" applyAlignment="1">
      <alignment horizontal="left" vertical="top" wrapText="1"/>
    </xf>
    <xf numFmtId="0" fontId="34" fillId="0" borderId="0" xfId="0" applyFont="1" applyAlignment="1">
      <alignment horizontal="left" vertical="top" wrapText="1"/>
    </xf>
    <xf numFmtId="0" fontId="26" fillId="0" borderId="0" xfId="0" applyFont="1" applyAlignment="1">
      <alignment horizontal="left" vertical="top" wrapText="1"/>
    </xf>
    <xf numFmtId="0" fontId="13" fillId="0" borderId="0" xfId="3" applyFill="1" applyAlignment="1">
      <alignment vertical="top" wrapText="1"/>
    </xf>
    <xf numFmtId="0" fontId="7" fillId="0" borderId="0" xfId="0" applyFont="1" applyAlignment="1">
      <alignment vertical="top" wrapText="1"/>
    </xf>
    <xf numFmtId="0" fontId="0" fillId="0" borderId="0" xfId="0" applyAlignment="1">
      <alignment wrapText="1"/>
    </xf>
    <xf numFmtId="0" fontId="7" fillId="0" borderId="0" xfId="0" applyFont="1" applyAlignment="1">
      <alignment horizontal="left" vertical="top" wrapText="1"/>
    </xf>
    <xf numFmtId="0" fontId="4" fillId="5" borderId="4" xfId="0" applyFont="1" applyFill="1" applyBorder="1" applyAlignment="1">
      <alignment horizontal="left" vertical="center"/>
    </xf>
    <xf numFmtId="0" fontId="4" fillId="5" borderId="19" xfId="0" applyFont="1" applyFill="1" applyBorder="1" applyAlignment="1">
      <alignment horizontal="left" vertical="center"/>
    </xf>
    <xf numFmtId="0" fontId="11" fillId="0" borderId="0" xfId="0" applyFont="1" applyAlignment="1">
      <alignment horizontal="left" vertical="top" wrapText="1"/>
    </xf>
    <xf numFmtId="0" fontId="4" fillId="5" borderId="8" xfId="0" applyFont="1" applyFill="1" applyBorder="1" applyAlignment="1">
      <alignment horizontal="left" vertical="center"/>
    </xf>
    <xf numFmtId="0" fontId="4" fillId="5" borderId="20" xfId="0" applyFont="1" applyFill="1" applyBorder="1" applyAlignment="1">
      <alignment horizontal="left" vertical="center"/>
    </xf>
    <xf numFmtId="0" fontId="4" fillId="5" borderId="4" xfId="0" applyFont="1" applyFill="1" applyBorder="1" applyAlignment="1">
      <alignment horizontal="left" vertical="center" wrapText="1"/>
    </xf>
    <xf numFmtId="0" fontId="4" fillId="5" borderId="19" xfId="0" applyFont="1" applyFill="1" applyBorder="1" applyAlignment="1">
      <alignment horizontal="left" vertical="center" wrapText="1"/>
    </xf>
    <xf numFmtId="14" fontId="10" fillId="0" borderId="0" xfId="0" applyNumberFormat="1" applyFont="1" applyAlignment="1">
      <alignment horizontal="left" vertical="top" wrapText="1"/>
    </xf>
    <xf numFmtId="0" fontId="10" fillId="0" borderId="0" xfId="0" applyFont="1" applyAlignment="1">
      <alignment horizontal="left" vertical="top" wrapText="1"/>
    </xf>
    <xf numFmtId="0" fontId="8" fillId="4" borderId="6" xfId="0" applyFont="1" applyFill="1" applyBorder="1" applyAlignment="1">
      <alignment horizontal="center" vertical="center" wrapText="1"/>
    </xf>
    <xf numFmtId="0" fontId="8" fillId="4" borderId="10" xfId="0" applyFont="1" applyFill="1" applyBorder="1" applyAlignment="1">
      <alignment horizontal="center" vertical="center" wrapText="1"/>
    </xf>
    <xf numFmtId="0" fontId="5" fillId="3" borderId="17" xfId="0" applyFont="1" applyFill="1" applyBorder="1" applyAlignment="1">
      <alignment horizontal="left" vertical="center"/>
    </xf>
    <xf numFmtId="0" fontId="5" fillId="3" borderId="10" xfId="0" applyFont="1" applyFill="1" applyBorder="1" applyAlignment="1">
      <alignment horizontal="left" vertical="center"/>
    </xf>
    <xf numFmtId="0" fontId="4" fillId="5" borderId="2" xfId="0" applyFont="1" applyFill="1" applyBorder="1" applyAlignment="1">
      <alignment horizontal="left" vertical="center"/>
    </xf>
    <xf numFmtId="0" fontId="4" fillId="5" borderId="18" xfId="0" applyFont="1" applyFill="1" applyBorder="1" applyAlignment="1">
      <alignment horizontal="left" vertical="center"/>
    </xf>
    <xf numFmtId="0" fontId="0" fillId="0" borderId="0" xfId="0" applyAlignment="1">
      <alignment horizontal="left" vertical="top" wrapText="1"/>
    </xf>
    <xf numFmtId="0" fontId="4" fillId="5" borderId="8" xfId="0" applyFont="1" applyFill="1" applyBorder="1" applyAlignment="1">
      <alignment horizontal="left" vertical="center" wrapText="1"/>
    </xf>
    <xf numFmtId="0" fontId="4" fillId="5" borderId="20" xfId="0" applyFont="1" applyFill="1" applyBorder="1" applyAlignment="1">
      <alignment horizontal="left" vertical="center" wrapText="1"/>
    </xf>
    <xf numFmtId="0" fontId="14" fillId="0" borderId="0" xfId="3" applyFont="1" applyFill="1" applyAlignment="1">
      <alignment vertical="top" wrapText="1"/>
    </xf>
    <xf numFmtId="0" fontId="11" fillId="0" borderId="0" xfId="0" applyFont="1" applyAlignment="1">
      <alignment vertical="top" wrapText="1"/>
    </xf>
    <xf numFmtId="0" fontId="10" fillId="2" borderId="0" xfId="0" applyFont="1" applyFill="1" applyAlignment="1">
      <alignment horizontal="left" vertical="top" wrapText="1"/>
    </xf>
    <xf numFmtId="0" fontId="14" fillId="2" borderId="0" xfId="3" applyFont="1" applyFill="1" applyAlignment="1">
      <alignment horizontal="left" vertical="top" wrapText="1"/>
    </xf>
    <xf numFmtId="0" fontId="14" fillId="0" borderId="0" xfId="3" applyFont="1" applyFill="1" applyAlignment="1">
      <alignment horizontal="left" vertical="top" wrapText="1"/>
    </xf>
    <xf numFmtId="0" fontId="30" fillId="0" borderId="0" xfId="0" applyFont="1" applyAlignment="1">
      <alignment horizontal="left" vertical="top" wrapText="1"/>
    </xf>
    <xf numFmtId="0" fontId="33" fillId="0" borderId="0" xfId="0" applyFont="1" applyAlignment="1">
      <alignment horizontal="left" vertical="top" wrapText="1"/>
    </xf>
    <xf numFmtId="0" fontId="25" fillId="0" borderId="0" xfId="0" applyFont="1" applyAlignment="1">
      <alignment horizontal="left" vertical="top" wrapText="1"/>
    </xf>
    <xf numFmtId="0" fontId="0" fillId="0" borderId="0" xfId="0" applyAlignment="1">
      <alignment vertical="top" wrapText="1"/>
    </xf>
    <xf numFmtId="14" fontId="4" fillId="5" borderId="29" xfId="0" applyNumberFormat="1" applyFont="1" applyFill="1" applyBorder="1" applyAlignment="1">
      <alignment horizontal="left" vertical="center"/>
    </xf>
    <xf numFmtId="14" fontId="4" fillId="5" borderId="33" xfId="0" applyNumberFormat="1" applyFont="1" applyFill="1" applyBorder="1" applyAlignment="1">
      <alignment horizontal="left" vertical="center"/>
    </xf>
    <xf numFmtId="0" fontId="11" fillId="0" borderId="11" xfId="0" applyFont="1" applyBorder="1" applyAlignment="1">
      <alignment horizontal="center" vertical="top" wrapText="1"/>
    </xf>
    <xf numFmtId="0" fontId="11" fillId="0" borderId="12" xfId="0" applyFont="1" applyBorder="1" applyAlignment="1">
      <alignment horizontal="center" vertical="top" wrapText="1"/>
    </xf>
    <xf numFmtId="0" fontId="11" fillId="0" borderId="13" xfId="0" applyFont="1" applyBorder="1" applyAlignment="1">
      <alignment horizontal="center" vertical="top" wrapText="1"/>
    </xf>
    <xf numFmtId="0" fontId="11" fillId="0" borderId="14" xfId="0" applyFont="1" applyBorder="1" applyAlignment="1">
      <alignment horizontal="center" vertical="top" wrapText="1"/>
    </xf>
    <xf numFmtId="0" fontId="11" fillId="0" borderId="15" xfId="0" applyFont="1" applyBorder="1" applyAlignment="1">
      <alignment horizontal="center" vertical="top" wrapText="1"/>
    </xf>
    <xf numFmtId="0" fontId="11" fillId="0" borderId="16" xfId="0" applyFont="1" applyBorder="1" applyAlignment="1">
      <alignment horizontal="center" vertical="top" wrapText="1"/>
    </xf>
    <xf numFmtId="14" fontId="4" fillId="5" borderId="30" xfId="0" applyNumberFormat="1" applyFont="1" applyFill="1" applyBorder="1" applyAlignment="1">
      <alignment horizontal="left" vertical="center"/>
    </xf>
    <xf numFmtId="14" fontId="4" fillId="5" borderId="31" xfId="0" applyNumberFormat="1" applyFont="1" applyFill="1" applyBorder="1" applyAlignment="1">
      <alignment horizontal="left" vertical="center"/>
    </xf>
    <xf numFmtId="14" fontId="4" fillId="5" borderId="27" xfId="0" applyNumberFormat="1" applyFont="1" applyFill="1" applyBorder="1" applyAlignment="1">
      <alignment horizontal="left" vertical="center"/>
    </xf>
    <xf numFmtId="14" fontId="4" fillId="5" borderId="28" xfId="0" applyNumberFormat="1" applyFont="1" applyFill="1" applyBorder="1" applyAlignment="1">
      <alignment horizontal="left" vertical="center"/>
    </xf>
    <xf numFmtId="14" fontId="4" fillId="5" borderId="4" xfId="0" applyNumberFormat="1" applyFont="1" applyFill="1" applyBorder="1" applyAlignment="1">
      <alignment horizontal="left" vertical="center"/>
    </xf>
    <xf numFmtId="14" fontId="4" fillId="5" borderId="7" xfId="0" applyNumberFormat="1" applyFont="1" applyFill="1" applyBorder="1" applyAlignment="1">
      <alignment horizontal="left" vertical="center"/>
    </xf>
    <xf numFmtId="14" fontId="4" fillId="5" borderId="2" xfId="0" applyNumberFormat="1" applyFont="1" applyFill="1" applyBorder="1" applyAlignment="1">
      <alignment horizontal="left" vertical="center"/>
    </xf>
    <xf numFmtId="14" fontId="30" fillId="0" borderId="0" xfId="0" applyNumberFormat="1" applyFont="1" applyAlignment="1">
      <alignment horizontal="left" vertical="top" wrapText="1"/>
    </xf>
    <xf numFmtId="0" fontId="10" fillId="3" borderId="11" xfId="0" applyFont="1" applyFill="1" applyBorder="1" applyAlignment="1">
      <alignment horizontal="center" vertical="center" wrapText="1"/>
    </xf>
    <xf numFmtId="0" fontId="10" fillId="3" borderId="12" xfId="0" applyFont="1" applyFill="1" applyBorder="1" applyAlignment="1">
      <alignment horizontal="center" vertical="center" wrapText="1"/>
    </xf>
    <xf numFmtId="0" fontId="10" fillId="3" borderId="13" xfId="0" applyFont="1" applyFill="1" applyBorder="1" applyAlignment="1">
      <alignment horizontal="center" vertical="center" wrapText="1"/>
    </xf>
    <xf numFmtId="0" fontId="10" fillId="3" borderId="14" xfId="0" applyFont="1" applyFill="1" applyBorder="1" applyAlignment="1">
      <alignment horizontal="center" vertical="center" wrapText="1"/>
    </xf>
    <xf numFmtId="0" fontId="10" fillId="3" borderId="15" xfId="0" applyFont="1" applyFill="1" applyBorder="1" applyAlignment="1">
      <alignment horizontal="center" vertical="center" wrapText="1"/>
    </xf>
    <xf numFmtId="0" fontId="10" fillId="3" borderId="16" xfId="0" applyFont="1" applyFill="1" applyBorder="1" applyAlignment="1">
      <alignment horizontal="center" vertical="center" wrapText="1"/>
    </xf>
    <xf numFmtId="14" fontId="4" fillId="5" borderId="8" xfId="0" applyNumberFormat="1" applyFont="1" applyFill="1" applyBorder="1" applyAlignment="1">
      <alignment horizontal="left" vertical="center"/>
    </xf>
    <xf numFmtId="14" fontId="4" fillId="5" borderId="38" xfId="0" applyNumberFormat="1" applyFont="1" applyFill="1" applyBorder="1" applyAlignment="1">
      <alignment horizontal="left" vertical="center"/>
    </xf>
  </cellXfs>
  <cellStyles count="32">
    <cellStyle name="Comma" xfId="1" builtinId="3"/>
    <cellStyle name="Comma 2" xfId="4" xr:uid="{6F45CCE8-A9F3-4CBC-8219-BD94B4365564}"/>
    <cellStyle name="Comma 2 2" xfId="10" xr:uid="{B97856CA-877F-47C3-831A-F70C8C4535BA}"/>
    <cellStyle name="Comma 2 2 2" xfId="16" xr:uid="{51E13E60-5FE1-4766-8E39-D7774E30F01E}"/>
    <cellStyle name="Comma 2 2 2 2" xfId="27" xr:uid="{CEB1BE5E-8414-4A0F-980D-430A586F298B}"/>
    <cellStyle name="Comma 2 2 3" xfId="22" xr:uid="{A32F5CCA-6FDD-4686-BAD1-4695A1746918}"/>
    <cellStyle name="Comma 2 3" xfId="13" xr:uid="{C5BC6414-CC79-4948-B46A-1B6845B336A7}"/>
    <cellStyle name="Comma 2 3 2" xfId="24" xr:uid="{09BC65B9-B00E-4BE6-818F-935225B8F0B5}"/>
    <cellStyle name="Comma 2 4" xfId="19" xr:uid="{2E7B5086-2219-4A70-82A1-95E4777E66A0}"/>
    <cellStyle name="Comma 3" xfId="8" xr:uid="{A2EC896B-E5D8-48A0-89B5-D572494B7C08}"/>
    <cellStyle name="Comma 3 2" xfId="11" xr:uid="{F94B036D-357A-46E1-B62A-3C5E4A3461C2}"/>
    <cellStyle name="Comma 3 2 2" xfId="17" xr:uid="{A5754DEA-1E15-4CB4-A418-F22827A16E43}"/>
    <cellStyle name="Comma 3 2 2 2" xfId="28" xr:uid="{08C92C94-2420-452D-8FDE-9357C278B445}"/>
    <cellStyle name="Comma 3 2 3" xfId="23" xr:uid="{FFFBE022-E584-4A00-A2EE-3952EDF00A9C}"/>
    <cellStyle name="Comma 3 3" xfId="14" xr:uid="{A364DCF2-3989-403C-8012-4BA960D5854F}"/>
    <cellStyle name="Comma 3 3 2" xfId="25" xr:uid="{9EF86EC6-CA78-4BF7-B448-55782489182F}"/>
    <cellStyle name="Comma 3 4" xfId="20" xr:uid="{BADA173C-DA3F-4608-9259-D92CF33448A6}"/>
    <cellStyle name="Comma 4" xfId="9" xr:uid="{0106629D-FE5A-4481-815C-F7CCB938930B}"/>
    <cellStyle name="Comma 4 2" xfId="15" xr:uid="{FE2F6E48-63CD-4110-9DC5-1C0928029970}"/>
    <cellStyle name="Comma 4 2 2" xfId="26" xr:uid="{D57F2306-FDA8-4D1A-B6C2-9B9C1695A129}"/>
    <cellStyle name="Comma 4 3" xfId="21" xr:uid="{931C7107-E31D-4891-9009-7F363540C275}"/>
    <cellStyle name="Comma 5" xfId="18" xr:uid="{63EE53FE-33A1-469D-8399-8D67246AD5A6}"/>
    <cellStyle name="Comma 6" xfId="31" xr:uid="{B66A93A6-71D3-45DD-BE44-2BDEAF26EEDE}"/>
    <cellStyle name="Hyperlink" xfId="3" builtinId="8"/>
    <cellStyle name="Hyperlink 2" xfId="6" xr:uid="{45372CD4-2C96-4103-B2CB-E2AAC889C2B2}"/>
    <cellStyle name="Hyperlink 4" xfId="7" xr:uid="{BCE9240C-6F1B-43FB-B00A-4011B77A3CA8}"/>
    <cellStyle name="Hyperlink 4 2" xfId="2" xr:uid="{ED81FB4A-189F-41B7-B8E7-36591D980EE9}"/>
    <cellStyle name="Hyperlink 5 2" xfId="5" xr:uid="{9D2B76F3-00E5-460C-A039-0E95CEC6D557}"/>
    <cellStyle name="Normal" xfId="0" builtinId="0"/>
    <cellStyle name="Normal 2" xfId="12" xr:uid="{35E06CCE-7398-4F3F-92D9-6E214DDC050A}"/>
    <cellStyle name="Normal 2 2" xfId="30" xr:uid="{ED41CE71-5162-4525-B67A-FEDD5F00BC26}"/>
    <cellStyle name="Per cent" xfId="29" builtinId="5"/>
  </cellStyles>
  <dxfs count="0"/>
  <tableStyles count="0" defaultTableStyle="TableStyleMedium2" defaultPivotStyle="PivotStyleLight16"/>
  <colors>
    <mruColors>
      <color rgb="FF0563C1"/>
      <color rgb="FF78F8A0"/>
      <color rgb="FF095BA6"/>
      <color rgb="FFEDF3F9"/>
      <color rgb="FF003087"/>
      <color rgb="FF000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15</xdr:col>
      <xdr:colOff>395287</xdr:colOff>
      <xdr:row>0</xdr:row>
      <xdr:rowOff>147003</xdr:rowOff>
    </xdr:from>
    <xdr:to>
      <xdr:col>17</xdr:col>
      <xdr:colOff>485490</xdr:colOff>
      <xdr:row>2</xdr:row>
      <xdr:rowOff>339855</xdr:rowOff>
    </xdr:to>
    <xdr:pic>
      <xdr:nvPicPr>
        <xdr:cNvPr id="2" name="Picture 1">
          <a:extLst>
            <a:ext uri="{FF2B5EF4-FFF2-40B4-BE49-F238E27FC236}">
              <a16:creationId xmlns:a16="http://schemas.microsoft.com/office/drawing/2014/main" id="{5723A06F-7611-486A-9FEB-C03F13B12320}"/>
            </a:ext>
          </a:extLst>
        </xdr:cNvPr>
        <xdr:cNvPicPr>
          <a:picLocks noChangeAspect="1"/>
        </xdr:cNvPicPr>
      </xdr:nvPicPr>
      <xdr:blipFill>
        <a:blip xmlns:r="http://schemas.openxmlformats.org/officeDocument/2006/relationships" r:embed="rId1"/>
        <a:stretch>
          <a:fillRect/>
        </a:stretch>
      </xdr:blipFill>
      <xdr:spPr>
        <a:xfrm>
          <a:off x="12136437" y="147003"/>
          <a:ext cx="1414178" cy="65005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13</xdr:col>
      <xdr:colOff>215900</xdr:colOff>
      <xdr:row>0</xdr:row>
      <xdr:rowOff>165100</xdr:rowOff>
    </xdr:from>
    <xdr:to>
      <xdr:col>14</xdr:col>
      <xdr:colOff>696628</xdr:colOff>
      <xdr:row>2</xdr:row>
      <xdr:rowOff>370652</xdr:rowOff>
    </xdr:to>
    <xdr:pic>
      <xdr:nvPicPr>
        <xdr:cNvPr id="4" name="Picture 3">
          <a:extLst>
            <a:ext uri="{FF2B5EF4-FFF2-40B4-BE49-F238E27FC236}">
              <a16:creationId xmlns:a16="http://schemas.microsoft.com/office/drawing/2014/main" id="{07DA0C08-585E-43BA-9969-FD985DF2BFCD}"/>
            </a:ext>
          </a:extLst>
        </xdr:cNvPr>
        <xdr:cNvPicPr>
          <a:picLocks noChangeAspect="1"/>
        </xdr:cNvPicPr>
      </xdr:nvPicPr>
      <xdr:blipFill>
        <a:blip xmlns:r="http://schemas.openxmlformats.org/officeDocument/2006/relationships" r:embed="rId1"/>
        <a:stretch>
          <a:fillRect/>
        </a:stretch>
      </xdr:blipFill>
      <xdr:spPr>
        <a:xfrm>
          <a:off x="11982450" y="165100"/>
          <a:ext cx="1414178" cy="65005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11</xdr:col>
      <xdr:colOff>498157</xdr:colOff>
      <xdr:row>0</xdr:row>
      <xdr:rowOff>152400</xdr:rowOff>
    </xdr:from>
    <xdr:to>
      <xdr:col>13</xdr:col>
      <xdr:colOff>563595</xdr:colOff>
      <xdr:row>3</xdr:row>
      <xdr:rowOff>30927</xdr:rowOff>
    </xdr:to>
    <xdr:pic>
      <xdr:nvPicPr>
        <xdr:cNvPr id="2" name="Picture 1">
          <a:extLst>
            <a:ext uri="{FF2B5EF4-FFF2-40B4-BE49-F238E27FC236}">
              <a16:creationId xmlns:a16="http://schemas.microsoft.com/office/drawing/2014/main" id="{FF33D356-D085-4865-8024-B1FFEA9FB592}"/>
            </a:ext>
          </a:extLst>
        </xdr:cNvPr>
        <xdr:cNvPicPr>
          <a:picLocks noChangeAspect="1"/>
        </xdr:cNvPicPr>
      </xdr:nvPicPr>
      <xdr:blipFill>
        <a:blip xmlns:r="http://schemas.openxmlformats.org/officeDocument/2006/relationships" r:embed="rId1"/>
        <a:stretch>
          <a:fillRect/>
        </a:stretch>
      </xdr:blipFill>
      <xdr:spPr>
        <a:xfrm>
          <a:off x="11998007" y="152400"/>
          <a:ext cx="1383063" cy="65005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7</xdr:col>
      <xdr:colOff>847407</xdr:colOff>
      <xdr:row>0</xdr:row>
      <xdr:rowOff>139700</xdr:rowOff>
    </xdr:from>
    <xdr:to>
      <xdr:col>9</xdr:col>
      <xdr:colOff>181960</xdr:colOff>
      <xdr:row>3</xdr:row>
      <xdr:rowOff>87442</xdr:rowOff>
    </xdr:to>
    <xdr:pic>
      <xdr:nvPicPr>
        <xdr:cNvPr id="2" name="Picture 1">
          <a:extLst>
            <a:ext uri="{FF2B5EF4-FFF2-40B4-BE49-F238E27FC236}">
              <a16:creationId xmlns:a16="http://schemas.microsoft.com/office/drawing/2014/main" id="{1D46AADC-DA0C-434F-9B63-C04817086EE3}"/>
            </a:ext>
          </a:extLst>
        </xdr:cNvPr>
        <xdr:cNvPicPr>
          <a:picLocks noChangeAspect="1"/>
        </xdr:cNvPicPr>
      </xdr:nvPicPr>
      <xdr:blipFill>
        <a:blip xmlns:r="http://schemas.openxmlformats.org/officeDocument/2006/relationships" r:embed="rId1"/>
        <a:stretch>
          <a:fillRect/>
        </a:stretch>
      </xdr:blipFill>
      <xdr:spPr>
        <a:xfrm>
          <a:off x="11972607" y="139700"/>
          <a:ext cx="1383063" cy="650052"/>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11</xdr:col>
      <xdr:colOff>650557</xdr:colOff>
      <xdr:row>0</xdr:row>
      <xdr:rowOff>50800</xdr:rowOff>
    </xdr:from>
    <xdr:to>
      <xdr:col>14</xdr:col>
      <xdr:colOff>50515</xdr:colOff>
      <xdr:row>2</xdr:row>
      <xdr:rowOff>230952</xdr:rowOff>
    </xdr:to>
    <xdr:pic>
      <xdr:nvPicPr>
        <xdr:cNvPr id="2" name="Picture 1">
          <a:extLst>
            <a:ext uri="{FF2B5EF4-FFF2-40B4-BE49-F238E27FC236}">
              <a16:creationId xmlns:a16="http://schemas.microsoft.com/office/drawing/2014/main" id="{64F04289-4716-4EC0-8F16-621780298F44}"/>
            </a:ext>
          </a:extLst>
        </xdr:cNvPr>
        <xdr:cNvPicPr>
          <a:picLocks noChangeAspect="1"/>
        </xdr:cNvPicPr>
      </xdr:nvPicPr>
      <xdr:blipFill>
        <a:blip xmlns:r="http://schemas.openxmlformats.org/officeDocument/2006/relationships" r:embed="rId1"/>
        <a:stretch>
          <a:fillRect/>
        </a:stretch>
      </xdr:blipFill>
      <xdr:spPr>
        <a:xfrm>
          <a:off x="12150407" y="50800"/>
          <a:ext cx="1383063" cy="650052"/>
        </a:xfrm>
        <a:prstGeom prst="rect">
          <a:avLst/>
        </a:prstGeom>
      </xdr:spPr>
    </xdr:pic>
    <xdr:clientData/>
  </xdr:twoCellAnchor>
  <xdr:twoCellAnchor editAs="oneCell">
    <xdr:from>
      <xdr:col>6</xdr:col>
      <xdr:colOff>139700</xdr:colOff>
      <xdr:row>8</xdr:row>
      <xdr:rowOff>215900</xdr:rowOff>
    </xdr:from>
    <xdr:to>
      <xdr:col>15</xdr:col>
      <xdr:colOff>390525</xdr:colOff>
      <xdr:row>24</xdr:row>
      <xdr:rowOff>127000</xdr:rowOff>
    </xdr:to>
    <xdr:pic>
      <xdr:nvPicPr>
        <xdr:cNvPr id="5" name="Graphic 4">
          <a:extLst>
            <a:ext uri="{FF2B5EF4-FFF2-40B4-BE49-F238E27FC236}">
              <a16:creationId xmlns:a16="http://schemas.microsoft.com/office/drawing/2014/main" id="{AABCA874-B1CF-79D6-17EB-AAF12B5FC312}"/>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7118350" y="1949450"/>
          <a:ext cx="7667625" cy="3619500"/>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12</xdr:col>
      <xdr:colOff>40957</xdr:colOff>
      <xdr:row>0</xdr:row>
      <xdr:rowOff>133350</xdr:rowOff>
    </xdr:from>
    <xdr:to>
      <xdr:col>14</xdr:col>
      <xdr:colOff>97505</xdr:colOff>
      <xdr:row>3</xdr:row>
      <xdr:rowOff>97602</xdr:rowOff>
    </xdr:to>
    <xdr:pic>
      <xdr:nvPicPr>
        <xdr:cNvPr id="2" name="Picture 1">
          <a:extLst>
            <a:ext uri="{FF2B5EF4-FFF2-40B4-BE49-F238E27FC236}">
              <a16:creationId xmlns:a16="http://schemas.microsoft.com/office/drawing/2014/main" id="{4101E261-570A-4A2A-B981-2A2CC3184CFF}"/>
            </a:ext>
          </a:extLst>
        </xdr:cNvPr>
        <xdr:cNvPicPr>
          <a:picLocks noChangeAspect="1"/>
        </xdr:cNvPicPr>
      </xdr:nvPicPr>
      <xdr:blipFill>
        <a:blip xmlns:r="http://schemas.openxmlformats.org/officeDocument/2006/relationships" r:embed="rId1"/>
        <a:stretch>
          <a:fillRect/>
        </a:stretch>
      </xdr:blipFill>
      <xdr:spPr>
        <a:xfrm>
          <a:off x="12201207" y="133350"/>
          <a:ext cx="1383063" cy="650052"/>
        </a:xfrm>
        <a:prstGeom prst="rect">
          <a:avLst/>
        </a:prstGeom>
      </xdr:spPr>
    </xdr:pic>
    <xdr:clientData/>
  </xdr:twoCellAnchor>
  <xdr:twoCellAnchor editAs="oneCell">
    <xdr:from>
      <xdr:col>5</xdr:col>
      <xdr:colOff>993775</xdr:colOff>
      <xdr:row>8</xdr:row>
      <xdr:rowOff>19050</xdr:rowOff>
    </xdr:from>
    <xdr:to>
      <xdr:col>19</xdr:col>
      <xdr:colOff>377825</xdr:colOff>
      <xdr:row>21</xdr:row>
      <xdr:rowOff>158750</xdr:rowOff>
    </xdr:to>
    <xdr:pic>
      <xdr:nvPicPr>
        <xdr:cNvPr id="4" name="Graphic 3">
          <a:extLst>
            <a:ext uri="{FF2B5EF4-FFF2-40B4-BE49-F238E27FC236}">
              <a16:creationId xmlns:a16="http://schemas.microsoft.com/office/drawing/2014/main" id="{C2561ACD-37BD-3CD9-DE81-88339DFD223F}"/>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6334125" y="1733550"/>
          <a:ext cx="10839450" cy="3648075"/>
        </a:xfrm>
        <a:prstGeom prst="rect">
          <a:avLst/>
        </a:prstGeom>
      </xdr:spPr>
    </xdr:pic>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mailto:england.vaccinations-screening-statistics@nhs.net"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3" Type="http://schemas.openxmlformats.org/officeDocument/2006/relationships/hyperlink" Target="https://www.gov.uk/government/statistics/national-flu-and-covid-19-surveillance-reports-2025-to-2026-season" TargetMode="External"/><Relationship Id="rId2" Type="http://schemas.openxmlformats.org/officeDocument/2006/relationships/hyperlink" Target="https://www.england.nhs.uk/statistics/statistical-work-areas/covid-19-vaccinations/" TargetMode="External"/><Relationship Id="rId1" Type="http://schemas.openxmlformats.org/officeDocument/2006/relationships/hyperlink" Target="https://www.gov.uk/government/publications/covid-19-vaccination-in-2025-and-spring-2026-jcvi-advice/jcvi-statement-on-covid-19-vaccination-in-2025-and-spring-2026" TargetMode="External"/><Relationship Id="rId4"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CDDC76-A969-4135-A732-43D6C1E0D826}">
  <sheetPr codeName="Sheet1"/>
  <dimension ref="A1:M70"/>
  <sheetViews>
    <sheetView showGridLines="0" tabSelected="1" zoomScaleNormal="100" workbookViewId="0"/>
  </sheetViews>
  <sheetFormatPr defaultColWidth="9.453125" defaultRowHeight="14.5"/>
  <cols>
    <col min="1" max="1" width="2" style="25" customWidth="1"/>
    <col min="2" max="2" width="14.453125" style="25" customWidth="1"/>
    <col min="3" max="8" width="14.453125" style="29" customWidth="1"/>
    <col min="9" max="16384" width="9.453125" style="29"/>
  </cols>
  <sheetData>
    <row r="1" spans="1:13" s="22" customFormat="1" ht="15" customHeight="1">
      <c r="A1" s="20" t="s">
        <v>0</v>
      </c>
      <c r="B1" s="20"/>
      <c r="C1" s="20"/>
      <c r="D1" s="20"/>
      <c r="E1" s="20"/>
      <c r="F1" s="20"/>
      <c r="G1" s="20"/>
      <c r="H1" s="21"/>
    </row>
    <row r="2" spans="1:13" s="17" customFormat="1" ht="21" customHeight="1">
      <c r="A2" s="23"/>
      <c r="B2" s="18" t="s">
        <v>1</v>
      </c>
      <c r="C2" s="19" t="s">
        <v>2</v>
      </c>
      <c r="D2" s="19"/>
      <c r="E2" s="24"/>
      <c r="F2" s="24"/>
      <c r="G2" s="24"/>
      <c r="H2" s="24"/>
    </row>
    <row r="3" spans="1:13" s="25" customFormat="1" ht="43.5" customHeight="1">
      <c r="A3" s="23"/>
      <c r="B3" s="18" t="s">
        <v>3</v>
      </c>
      <c r="C3" s="103" t="s">
        <v>4</v>
      </c>
      <c r="D3" s="103"/>
      <c r="E3" s="103"/>
      <c r="F3" s="103"/>
      <c r="G3" s="103"/>
      <c r="H3" s="103"/>
      <c r="I3" s="104"/>
      <c r="J3" s="104"/>
      <c r="K3" s="104"/>
      <c r="L3" s="104"/>
      <c r="M3" s="104"/>
    </row>
    <row r="4" spans="1:13" s="25" customFormat="1" ht="21" customHeight="1">
      <c r="A4" s="23"/>
      <c r="B4" s="18" t="s">
        <v>5</v>
      </c>
      <c r="C4" s="99" t="s">
        <v>6</v>
      </c>
      <c r="D4" s="100"/>
      <c r="E4" s="100"/>
      <c r="F4" s="100"/>
      <c r="G4" s="100"/>
      <c r="H4" s="100"/>
    </row>
    <row r="5" spans="1:13" s="25" customFormat="1" ht="15" customHeight="1">
      <c r="A5" s="23"/>
      <c r="B5" s="9" t="s">
        <v>7</v>
      </c>
      <c r="C5" s="26" t="s">
        <v>8</v>
      </c>
      <c r="D5" s="24"/>
      <c r="E5" s="24"/>
      <c r="F5" s="24"/>
      <c r="G5" s="24"/>
    </row>
    <row r="6" spans="1:13" s="25" customFormat="1" ht="15" customHeight="1">
      <c r="A6" s="23"/>
      <c r="B6" s="18" t="s">
        <v>9</v>
      </c>
      <c r="C6" s="27" t="s">
        <v>10</v>
      </c>
      <c r="D6" s="24"/>
      <c r="E6" s="24"/>
      <c r="F6" s="24"/>
      <c r="G6" s="24"/>
      <c r="H6" s="24"/>
    </row>
    <row r="7" spans="1:13" s="25" customFormat="1" ht="15" customHeight="1">
      <c r="A7" s="23"/>
      <c r="B7" s="18" t="s">
        <v>11</v>
      </c>
      <c r="C7" s="101" t="s">
        <v>12</v>
      </c>
      <c r="D7" s="102"/>
      <c r="E7" s="102"/>
      <c r="F7" s="102"/>
      <c r="G7" s="102"/>
      <c r="H7" s="102"/>
    </row>
    <row r="8" spans="1:13" s="25" customFormat="1" ht="15" customHeight="1">
      <c r="A8" s="23"/>
      <c r="B8" s="18" t="s">
        <v>13</v>
      </c>
      <c r="C8" s="18" t="s">
        <v>14</v>
      </c>
      <c r="D8" s="24"/>
      <c r="E8" s="24"/>
      <c r="F8" s="24"/>
      <c r="G8" s="24"/>
      <c r="H8" s="24"/>
    </row>
    <row r="9" spans="1:13" s="25" customFormat="1" ht="15" customHeight="1">
      <c r="A9" s="23"/>
      <c r="B9" s="18"/>
      <c r="C9" s="24"/>
      <c r="D9" s="24"/>
      <c r="E9" s="24"/>
      <c r="F9" s="24"/>
      <c r="G9" s="24"/>
      <c r="H9" s="24"/>
    </row>
    <row r="10" spans="1:13" ht="21" customHeight="1">
      <c r="A10" s="23"/>
      <c r="B10" s="97" t="s">
        <v>15</v>
      </c>
      <c r="C10" s="97"/>
      <c r="D10" s="97"/>
      <c r="E10" s="97"/>
      <c r="F10" s="28"/>
      <c r="G10" s="28"/>
      <c r="H10" s="28" t="s">
        <v>16</v>
      </c>
    </row>
    <row r="11" spans="1:13" s="31" customFormat="1" ht="15" customHeight="1">
      <c r="A11" s="23"/>
      <c r="B11" s="30" t="s">
        <v>17</v>
      </c>
      <c r="C11" s="24"/>
      <c r="D11" s="24"/>
      <c r="E11" s="24"/>
      <c r="F11" s="24"/>
      <c r="G11" s="24"/>
      <c r="H11" s="24"/>
    </row>
    <row r="12" spans="1:13" s="31" customFormat="1" ht="15" customHeight="1">
      <c r="A12" s="23"/>
      <c r="B12" s="18" t="s">
        <v>18</v>
      </c>
      <c r="C12" s="18"/>
      <c r="D12" s="24"/>
      <c r="E12" s="24"/>
      <c r="F12" s="24"/>
      <c r="G12" s="24"/>
      <c r="H12" s="24"/>
    </row>
    <row r="13" spans="1:13" s="32" customFormat="1" ht="15" customHeight="1">
      <c r="B13" s="86" t="s">
        <v>19</v>
      </c>
    </row>
    <row r="14" spans="1:13" s="32" customFormat="1" ht="15" customHeight="1">
      <c r="A14" s="33"/>
      <c r="B14" s="86" t="s">
        <v>20</v>
      </c>
      <c r="C14" s="34"/>
      <c r="D14" s="34"/>
      <c r="E14" s="34"/>
      <c r="F14" s="34"/>
      <c r="G14" s="34"/>
      <c r="H14" s="34"/>
    </row>
    <row r="15" spans="1:13" s="33" customFormat="1" ht="15" customHeight="1">
      <c r="B15" s="86" t="s">
        <v>21</v>
      </c>
      <c r="C15" s="35"/>
      <c r="D15" s="34"/>
      <c r="E15" s="34"/>
      <c r="F15" s="34"/>
      <c r="G15" s="34"/>
      <c r="H15" s="34"/>
    </row>
    <row r="16" spans="1:13" s="31" customFormat="1" ht="15" customHeight="1">
      <c r="A16" s="25"/>
      <c r="B16" s="18" t="s">
        <v>22</v>
      </c>
      <c r="C16" s="27"/>
      <c r="D16" s="27"/>
      <c r="E16" s="27"/>
      <c r="F16" s="27"/>
      <c r="G16" s="27"/>
      <c r="H16" s="27"/>
    </row>
    <row r="17" spans="1:8" s="31" customFormat="1" ht="15" customHeight="1">
      <c r="A17" s="25"/>
      <c r="B17" s="36" t="s">
        <v>23</v>
      </c>
      <c r="C17" s="37"/>
      <c r="D17" s="38"/>
      <c r="E17" s="27"/>
      <c r="F17" s="27"/>
      <c r="G17" s="27"/>
      <c r="H17" s="27"/>
    </row>
    <row r="18" spans="1:8" s="41" customFormat="1" ht="15" customHeight="1">
      <c r="A18" s="39"/>
      <c r="B18" s="18"/>
      <c r="C18" s="16"/>
      <c r="D18" s="16"/>
      <c r="E18" s="16"/>
      <c r="F18" s="40"/>
      <c r="G18" s="40"/>
      <c r="H18" s="40"/>
    </row>
    <row r="19" spans="1:8">
      <c r="B19" s="98" t="s">
        <v>24</v>
      </c>
      <c r="C19" s="98"/>
      <c r="D19" s="98"/>
      <c r="E19" s="98"/>
    </row>
    <row r="20" spans="1:8" ht="15" customHeight="1">
      <c r="B20" s="42" t="s">
        <v>25</v>
      </c>
      <c r="C20" s="31"/>
      <c r="D20" s="31"/>
      <c r="E20" s="31"/>
    </row>
    <row r="21" spans="1:8" ht="15" customHeight="1">
      <c r="B21" s="43" t="s">
        <v>26</v>
      </c>
      <c r="C21" s="42"/>
      <c r="D21" s="42"/>
      <c r="E21" s="42"/>
    </row>
    <row r="22" spans="1:8" ht="15" customHeight="1"/>
    <row r="23" spans="1:8" ht="15" customHeight="1"/>
    <row r="24" spans="1:8" ht="15" customHeight="1"/>
    <row r="25" spans="1:8" ht="15" customHeight="1"/>
    <row r="26" spans="1:8" ht="15" customHeight="1"/>
    <row r="27" spans="1:8" ht="15" customHeight="1"/>
    <row r="28" spans="1:8" ht="15" customHeight="1"/>
    <row r="29" spans="1:8" ht="15" customHeight="1"/>
    <row r="30" spans="1:8" ht="15" customHeight="1"/>
    <row r="31" spans="1:8" ht="15" customHeight="1"/>
    <row r="32" spans="1:8" ht="15" customHeight="1"/>
    <row r="33" ht="15" customHeight="1"/>
    <row r="34" ht="15" customHeight="1"/>
    <row r="35" ht="15" customHeight="1"/>
    <row r="36" ht="15" customHeight="1"/>
    <row r="37" ht="15" customHeight="1"/>
    <row r="38" ht="15" customHeight="1"/>
    <row r="39" ht="15" customHeight="1"/>
    <row r="40" ht="15" customHeight="1"/>
    <row r="41" ht="15" customHeight="1"/>
    <row r="42" ht="15" customHeight="1"/>
    <row r="43" ht="15" customHeight="1"/>
    <row r="44" ht="15" customHeight="1"/>
    <row r="45" ht="15" customHeight="1"/>
    <row r="46" ht="15" customHeight="1"/>
    <row r="47" ht="15" customHeight="1"/>
    <row r="48" ht="15" customHeight="1"/>
    <row r="49" ht="15" customHeight="1"/>
    <row r="50" ht="15" customHeight="1"/>
    <row r="51" ht="15" customHeight="1"/>
    <row r="52" ht="15" customHeight="1"/>
    <row r="53" ht="15" customHeight="1"/>
    <row r="54" ht="15" customHeight="1"/>
    <row r="55" ht="15" customHeight="1"/>
    <row r="56" ht="15" customHeight="1"/>
    <row r="57" ht="15" customHeight="1"/>
    <row r="58" ht="15" customHeight="1"/>
    <row r="59" ht="15" customHeight="1"/>
    <row r="60" ht="15" customHeight="1"/>
    <row r="61" ht="15" customHeight="1"/>
    <row r="62" ht="15" customHeight="1"/>
    <row r="63" ht="15" customHeight="1"/>
    <row r="64" ht="15" customHeight="1"/>
    <row r="65" ht="15" customHeight="1"/>
    <row r="66" ht="15" customHeight="1"/>
    <row r="67" ht="15" customHeight="1"/>
    <row r="68" ht="15" customHeight="1"/>
    <row r="69" ht="15" customHeight="1"/>
    <row r="70" ht="15" customHeight="1"/>
  </sheetData>
  <mergeCells count="5">
    <mergeCell ref="B10:E10"/>
    <mergeCell ref="B19:E19"/>
    <mergeCell ref="C4:H4"/>
    <mergeCell ref="C7:H7"/>
    <mergeCell ref="C3:M3"/>
  </mergeCells>
  <hyperlinks>
    <hyperlink ref="B11" location="Definitions!A1" display="Definitions" xr:uid="{676F6B73-0AA7-4514-9894-ED17F99C3F4D}"/>
    <hyperlink ref="B17" location="'Total vaccinations by week'!A1" display="Total vaccinations by week" xr:uid="{2843CCCF-A90B-44DB-91C5-3CECE2263E52}"/>
    <hyperlink ref="B13" location="'Spring vaccinations by region'!A1" display="Spring vaccinations by region" xr:uid="{300A8875-4FE0-4A55-85EA-DAC10C90E833}"/>
    <hyperlink ref="B15" location="'Spring vaccinations by week'!A1" display="Spring vaccinations by week" xr:uid="{8E4148DF-C33C-4913-A63B-4EC46FDE361E}"/>
    <hyperlink ref="B14" location="'Spring vaccinations by cohort'!A1" display="Spring vaccinations by cohort" xr:uid="{46D7FFD8-67DE-4B78-B56C-B38CA02A4143}"/>
    <hyperlink ref="B21" r:id="rId1" xr:uid="{BB72FE00-3E27-4636-99FA-248FFD6A61C0}"/>
  </hyperlinks>
  <pageMargins left="0.7" right="0.7" top="0.75" bottom="0.75" header="0.3" footer="0.3"/>
  <pageSetup paperSize="9" orientation="portrait" horizontalDpi="90" verticalDpi="90" r:id="rId2"/>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456360-7A2D-4635-BA70-D659C6661A7A}">
  <sheetPr codeName="Sheet2"/>
  <dimension ref="A1:L28"/>
  <sheetViews>
    <sheetView showGridLines="0" zoomScaleNormal="100" workbookViewId="0"/>
  </sheetViews>
  <sheetFormatPr defaultColWidth="8.453125" defaultRowHeight="14.5"/>
  <cols>
    <col min="1" max="1" width="2" customWidth="1"/>
    <col min="2" max="2" width="14.453125" customWidth="1"/>
    <col min="3" max="3" width="27.453125" customWidth="1"/>
    <col min="4" max="9" width="13.453125" customWidth="1"/>
    <col min="10" max="10" width="2.453125" customWidth="1"/>
    <col min="11" max="15" width="13.453125" customWidth="1"/>
    <col min="16" max="16" width="2.453125" customWidth="1"/>
    <col min="17" max="17" width="21.453125" customWidth="1"/>
    <col min="18" max="18" width="10.453125" customWidth="1"/>
    <col min="19" max="24" width="19.54296875" customWidth="1"/>
    <col min="25" max="25" width="3.453125" customWidth="1"/>
    <col min="26" max="31" width="19.54296875" customWidth="1"/>
    <col min="32" max="32" width="3.453125" customWidth="1"/>
    <col min="33" max="37" width="19.54296875" customWidth="1"/>
    <col min="38" max="38" width="3.453125" customWidth="1"/>
    <col min="39" max="43" width="19.54296875" customWidth="1"/>
  </cols>
  <sheetData>
    <row r="1" spans="1:12" ht="15" customHeight="1">
      <c r="C1" s="64"/>
      <c r="D1" s="64"/>
      <c r="E1" s="64"/>
      <c r="F1" s="64"/>
      <c r="G1" s="64"/>
      <c r="H1" s="64"/>
    </row>
    <row r="2" spans="1:12" ht="20.149999999999999" customHeight="1">
      <c r="B2" s="2" t="s">
        <v>1</v>
      </c>
      <c r="C2" s="11" t="s">
        <v>27</v>
      </c>
      <c r="D2" s="64"/>
      <c r="E2" s="64"/>
      <c r="F2" s="64"/>
      <c r="G2" s="64"/>
      <c r="H2" s="64"/>
    </row>
    <row r="3" spans="1:12" s="25" customFormat="1" ht="36" customHeight="1">
      <c r="A3" s="23"/>
      <c r="B3" s="18" t="s">
        <v>3</v>
      </c>
      <c r="C3" s="103" t="s">
        <v>4</v>
      </c>
      <c r="D3" s="103"/>
      <c r="E3" s="103"/>
      <c r="F3" s="103"/>
      <c r="G3" s="103"/>
      <c r="H3" s="103"/>
      <c r="I3" s="104"/>
      <c r="J3" s="104"/>
      <c r="K3" s="104"/>
      <c r="L3" s="104"/>
    </row>
    <row r="4" spans="1:12" ht="20.149999999999999" customHeight="1">
      <c r="B4" s="3" t="s">
        <v>5</v>
      </c>
      <c r="C4" s="99" t="s">
        <v>6</v>
      </c>
      <c r="D4" s="100"/>
      <c r="E4" s="100"/>
      <c r="F4" s="100"/>
      <c r="G4" s="100"/>
      <c r="H4" s="100"/>
    </row>
    <row r="5" spans="1:12" ht="15" customHeight="1">
      <c r="B5" s="3" t="s">
        <v>7</v>
      </c>
      <c r="C5" s="65" t="s">
        <v>8</v>
      </c>
      <c r="D5" s="64"/>
      <c r="E5" s="64"/>
      <c r="F5" s="64"/>
      <c r="G5" s="64"/>
      <c r="H5" s="64"/>
    </row>
    <row r="6" spans="1:12" ht="15" customHeight="1">
      <c r="B6" s="3" t="s">
        <v>9</v>
      </c>
      <c r="C6" s="66" t="s">
        <v>10</v>
      </c>
      <c r="D6" s="64"/>
      <c r="E6" s="64"/>
      <c r="F6" s="64"/>
      <c r="G6" s="64"/>
      <c r="H6" s="64"/>
    </row>
    <row r="7" spans="1:12" ht="15" customHeight="1">
      <c r="B7" s="3" t="s">
        <v>11</v>
      </c>
      <c r="C7" s="101" t="s">
        <v>12</v>
      </c>
      <c r="D7" s="102"/>
      <c r="E7" s="102"/>
      <c r="F7" s="102"/>
      <c r="G7" s="102"/>
      <c r="H7" s="102"/>
    </row>
    <row r="8" spans="1:12" ht="15" customHeight="1">
      <c r="B8" s="3" t="s">
        <v>13</v>
      </c>
      <c r="C8" s="2" t="s">
        <v>14</v>
      </c>
      <c r="D8" s="64"/>
      <c r="E8" s="64"/>
      <c r="F8" s="64"/>
      <c r="G8" s="64"/>
      <c r="H8" s="64"/>
    </row>
    <row r="9" spans="1:12">
      <c r="B9" s="3"/>
      <c r="C9" s="4"/>
    </row>
    <row r="10" spans="1:12" s="48" customFormat="1" ht="19" customHeight="1">
      <c r="A10" s="25"/>
      <c r="B10" s="44" t="s">
        <v>28</v>
      </c>
      <c r="C10" s="45"/>
      <c r="D10" s="45"/>
      <c r="E10" s="45"/>
      <c r="F10" s="45"/>
      <c r="G10" s="45"/>
      <c r="H10" s="45"/>
    </row>
    <row r="11" spans="1:12" s="48" customFormat="1" ht="29.5" customHeight="1">
      <c r="A11" s="25"/>
      <c r="B11" s="105" t="s">
        <v>29</v>
      </c>
      <c r="C11" s="105"/>
      <c r="D11" s="105"/>
      <c r="E11" s="105"/>
      <c r="F11" s="105"/>
      <c r="G11" s="105"/>
      <c r="H11" s="105"/>
    </row>
    <row r="12" spans="1:12" s="48" customFormat="1" ht="15" customHeight="1">
      <c r="A12" s="25"/>
      <c r="B12" s="46"/>
      <c r="C12" s="46"/>
      <c r="D12" s="46"/>
      <c r="E12" s="46"/>
      <c r="F12" s="46"/>
      <c r="G12" s="46"/>
      <c r="H12" s="46"/>
    </row>
    <row r="13" spans="1:12" s="48" customFormat="1" ht="19" customHeight="1">
      <c r="A13" s="25"/>
      <c r="B13" s="47" t="s">
        <v>30</v>
      </c>
      <c r="C13" s="45"/>
      <c r="D13" s="45"/>
      <c r="E13" s="45"/>
      <c r="F13" s="45"/>
      <c r="G13" s="45"/>
      <c r="H13" s="45"/>
    </row>
    <row r="14" spans="1:12" s="48" customFormat="1" ht="71.150000000000006" customHeight="1">
      <c r="A14" s="25"/>
      <c r="B14" s="109" t="s">
        <v>31</v>
      </c>
      <c r="C14" s="105"/>
      <c r="D14" s="105"/>
      <c r="E14" s="105"/>
      <c r="F14" s="105"/>
      <c r="G14" s="105"/>
      <c r="H14" s="105"/>
    </row>
    <row r="15" spans="1:12" s="48" customFormat="1" ht="7.5" customHeight="1">
      <c r="A15" s="25"/>
      <c r="B15" s="85"/>
      <c r="C15" s="46"/>
      <c r="D15" s="46"/>
      <c r="E15" s="46"/>
      <c r="F15" s="46"/>
      <c r="G15" s="46"/>
      <c r="H15" s="46"/>
    </row>
    <row r="16" spans="1:12" s="48" customFormat="1" ht="42.65" customHeight="1">
      <c r="A16" s="25"/>
      <c r="B16" s="109" t="s">
        <v>32</v>
      </c>
      <c r="C16" s="105"/>
      <c r="D16" s="105"/>
      <c r="E16" s="105"/>
      <c r="F16" s="105"/>
      <c r="G16" s="105"/>
      <c r="H16" s="105"/>
    </row>
    <row r="17" spans="1:8" s="48" customFormat="1" ht="7.5" customHeight="1">
      <c r="A17" s="25"/>
      <c r="B17" s="85"/>
      <c r="C17" s="46"/>
      <c r="D17" s="46"/>
      <c r="E17" s="46"/>
      <c r="F17" s="46"/>
      <c r="G17" s="46"/>
      <c r="H17" s="46"/>
    </row>
    <row r="18" spans="1:8" s="48" customFormat="1" ht="17.149999999999999" customHeight="1">
      <c r="A18" s="25"/>
      <c r="B18" s="105" t="s">
        <v>33</v>
      </c>
      <c r="C18" s="105"/>
      <c r="D18" s="105"/>
      <c r="E18" s="105"/>
      <c r="F18" s="105"/>
      <c r="G18" s="105"/>
      <c r="H18" s="105"/>
    </row>
    <row r="19" spans="1:8" s="48" customFormat="1" ht="5.5" customHeight="1">
      <c r="A19" s="25"/>
      <c r="B19" s="46"/>
      <c r="C19" s="46"/>
      <c r="D19" s="46"/>
      <c r="E19" s="46"/>
      <c r="F19" s="46"/>
      <c r="G19" s="46"/>
      <c r="H19" s="46"/>
    </row>
    <row r="20" spans="1:8" s="48" customFormat="1" ht="63.65" customHeight="1">
      <c r="A20" s="25"/>
      <c r="B20" s="105" t="s">
        <v>34</v>
      </c>
      <c r="C20" s="105"/>
      <c r="D20" s="105"/>
      <c r="E20" s="105"/>
      <c r="F20" s="105"/>
      <c r="G20" s="105"/>
      <c r="H20" s="105"/>
    </row>
    <row r="21" spans="1:8" s="48" customFormat="1" ht="36" customHeight="1">
      <c r="A21" s="25"/>
      <c r="B21" s="105" t="s">
        <v>35</v>
      </c>
      <c r="C21" s="105"/>
      <c r="D21" s="105"/>
      <c r="E21" s="105"/>
      <c r="F21" s="105"/>
      <c r="G21" s="105"/>
      <c r="H21" s="105"/>
    </row>
    <row r="22" spans="1:8" s="48" customFormat="1" ht="73" customHeight="1">
      <c r="A22" s="25"/>
      <c r="B22" s="105" t="s">
        <v>36</v>
      </c>
      <c r="C22" s="105"/>
      <c r="D22" s="105"/>
      <c r="E22" s="105"/>
      <c r="F22" s="105"/>
      <c r="G22" s="105"/>
      <c r="H22" s="105"/>
    </row>
    <row r="23" spans="1:8" s="48" customFormat="1" ht="14.15" customHeight="1">
      <c r="A23" s="25"/>
      <c r="B23" s="46"/>
      <c r="C23" s="46"/>
      <c r="D23" s="46"/>
      <c r="E23" s="46"/>
      <c r="F23" s="46"/>
      <c r="G23" s="46"/>
      <c r="H23" s="46"/>
    </row>
    <row r="24" spans="1:8" s="14" customFormat="1" ht="14.15" customHeight="1">
      <c r="B24" s="2"/>
      <c r="C24" s="15"/>
      <c r="D24" s="15"/>
      <c r="E24" s="15"/>
      <c r="F24" s="15"/>
      <c r="G24" s="15"/>
      <c r="H24" s="15"/>
    </row>
    <row r="25" spans="1:8" ht="29.5" customHeight="1">
      <c r="B25" s="106"/>
      <c r="C25" s="107"/>
      <c r="D25" s="107"/>
      <c r="E25" s="107"/>
      <c r="F25" s="107"/>
      <c r="G25" s="107"/>
      <c r="H25" s="108"/>
    </row>
    <row r="28" spans="1:8">
      <c r="B28" s="12"/>
    </row>
  </sheetData>
  <mergeCells count="11">
    <mergeCell ref="B16:H16"/>
    <mergeCell ref="C3:L3"/>
    <mergeCell ref="B11:H11"/>
    <mergeCell ref="B14:H14"/>
    <mergeCell ref="C4:H4"/>
    <mergeCell ref="C7:H7"/>
    <mergeCell ref="B18:H18"/>
    <mergeCell ref="B20:H20"/>
    <mergeCell ref="B21:H21"/>
    <mergeCell ref="B22:H22"/>
    <mergeCell ref="B25:H25"/>
  </mergeCells>
  <pageMargins left="0.7" right="0.7" top="0.75" bottom="0.75" header="0.3" footer="0.3"/>
  <pageSetup paperSize="9"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C71767F-3D19-4495-9573-6F6DAABBA323}">
  <sheetPr codeName="Sheet3"/>
  <dimension ref="A1:J42"/>
  <sheetViews>
    <sheetView showGridLines="0" workbookViewId="0"/>
  </sheetViews>
  <sheetFormatPr defaultColWidth="9.453125" defaultRowHeight="13.5"/>
  <cols>
    <col min="1" max="1" width="2" style="25" customWidth="1"/>
    <col min="2" max="2" width="14.453125" style="25" customWidth="1"/>
    <col min="3" max="4" width="20" style="25" customWidth="1"/>
    <col min="5" max="8" width="20" style="48" customWidth="1"/>
    <col min="9" max="16384" width="9.453125" style="48"/>
  </cols>
  <sheetData>
    <row r="1" spans="1:10" s="22" customFormat="1" ht="15" customHeight="1">
      <c r="A1" s="20"/>
      <c r="B1" s="20"/>
      <c r="C1" s="20"/>
      <c r="D1" s="20"/>
      <c r="E1" s="20"/>
      <c r="F1" s="20"/>
      <c r="G1" s="20"/>
      <c r="H1" s="20"/>
    </row>
    <row r="2" spans="1:10" s="17" customFormat="1" ht="21" customHeight="1">
      <c r="A2" s="23"/>
      <c r="B2" s="18" t="s">
        <v>1</v>
      </c>
      <c r="C2" s="100" t="s">
        <v>37</v>
      </c>
      <c r="D2" s="100"/>
      <c r="E2" s="100"/>
      <c r="F2" s="100"/>
      <c r="G2" s="100"/>
      <c r="H2" s="100"/>
    </row>
    <row r="3" spans="1:10" s="25" customFormat="1" ht="24.65" customHeight="1">
      <c r="A3" s="23"/>
      <c r="B3" s="18" t="s">
        <v>3</v>
      </c>
      <c r="C3" s="105" t="s">
        <v>38</v>
      </c>
      <c r="D3" s="105"/>
      <c r="E3" s="105"/>
      <c r="F3" s="105"/>
      <c r="G3" s="105"/>
      <c r="H3" s="105"/>
      <c r="I3" s="125"/>
      <c r="J3" s="125"/>
    </row>
    <row r="4" spans="1:10" s="25" customFormat="1" ht="21" customHeight="1">
      <c r="A4" s="23"/>
      <c r="B4" s="18" t="s">
        <v>39</v>
      </c>
      <c r="C4" s="99" t="s">
        <v>6</v>
      </c>
      <c r="D4" s="100"/>
      <c r="E4" s="100"/>
      <c r="F4" s="100"/>
      <c r="G4" s="100"/>
      <c r="H4" s="100"/>
    </row>
    <row r="5" spans="1:10" s="25" customFormat="1" ht="15" customHeight="1">
      <c r="A5" s="23"/>
      <c r="B5" s="9" t="s">
        <v>7</v>
      </c>
      <c r="C5" s="26" t="s">
        <v>8</v>
      </c>
      <c r="D5" s="24"/>
      <c r="E5" s="24"/>
    </row>
    <row r="6" spans="1:10" s="25" customFormat="1" ht="15" customHeight="1">
      <c r="A6" s="23"/>
      <c r="B6" s="18" t="s">
        <v>9</v>
      </c>
      <c r="C6" s="27" t="s">
        <v>10</v>
      </c>
      <c r="D6" s="24"/>
      <c r="E6" s="24"/>
    </row>
    <row r="7" spans="1:10" s="25" customFormat="1" ht="15" customHeight="1">
      <c r="A7" s="23"/>
      <c r="B7" s="18" t="s">
        <v>11</v>
      </c>
      <c r="C7" s="101" t="s">
        <v>12</v>
      </c>
      <c r="D7" s="102"/>
      <c r="E7" s="102"/>
      <c r="F7" s="102"/>
      <c r="G7" s="102"/>
      <c r="H7" s="102"/>
    </row>
    <row r="8" spans="1:10" s="25" customFormat="1" ht="15" customHeight="1">
      <c r="A8" s="23"/>
      <c r="B8" s="18" t="s">
        <v>13</v>
      </c>
      <c r="C8" s="13" t="s">
        <v>14</v>
      </c>
      <c r="D8" s="24"/>
      <c r="E8" s="24"/>
    </row>
    <row r="9" spans="1:10" ht="22" customHeight="1"/>
    <row r="10" spans="1:10" s="50" customFormat="1" ht="76.5" customHeight="1">
      <c r="A10" s="23"/>
      <c r="B10" s="119" t="s">
        <v>40</v>
      </c>
      <c r="C10" s="120"/>
      <c r="D10" s="8" t="s">
        <v>41</v>
      </c>
      <c r="E10"/>
      <c r="F10" s="49"/>
    </row>
    <row r="11" spans="1:10" s="50" customFormat="1" ht="21" customHeight="1">
      <c r="A11" s="29"/>
      <c r="B11" s="121" t="s">
        <v>42</v>
      </c>
      <c r="C11" s="122"/>
      <c r="D11" s="10">
        <v>3776104</v>
      </c>
      <c r="E11" s="51"/>
      <c r="F11" s="52"/>
    </row>
    <row r="12" spans="1:10" s="50" customFormat="1" ht="5.25" customHeight="1">
      <c r="A12" s="29"/>
      <c r="B12" s="71"/>
      <c r="C12" s="71"/>
      <c r="D12" s="72"/>
      <c r="E12" s="53"/>
    </row>
    <row r="13" spans="1:10" s="50" customFormat="1" ht="14.5">
      <c r="A13" s="29"/>
      <c r="B13" s="123" t="s">
        <v>43</v>
      </c>
      <c r="C13" s="124"/>
      <c r="D13" s="70">
        <v>493778</v>
      </c>
      <c r="E13" s="54"/>
    </row>
    <row r="14" spans="1:10" s="50" customFormat="1" ht="14.5">
      <c r="A14" s="29"/>
      <c r="B14" s="110" t="s">
        <v>44</v>
      </c>
      <c r="C14" s="111"/>
      <c r="D14" s="73">
        <v>263745</v>
      </c>
      <c r="E14" s="54"/>
    </row>
    <row r="15" spans="1:10" s="50" customFormat="1" ht="14.5">
      <c r="A15" s="29"/>
      <c r="B15" s="110" t="s">
        <v>45</v>
      </c>
      <c r="C15" s="111"/>
      <c r="D15" s="73">
        <v>720052</v>
      </c>
      <c r="E15" s="54"/>
    </row>
    <row r="16" spans="1:10" s="50" customFormat="1" ht="14.5">
      <c r="A16" s="29"/>
      <c r="B16" s="115" t="s">
        <v>46</v>
      </c>
      <c r="C16" s="116"/>
      <c r="D16" s="73">
        <v>605876</v>
      </c>
      <c r="E16" s="54"/>
    </row>
    <row r="17" spans="1:10" s="50" customFormat="1" ht="14.5">
      <c r="A17" s="29"/>
      <c r="B17" s="110" t="s">
        <v>47</v>
      </c>
      <c r="C17" s="111"/>
      <c r="D17" s="73">
        <v>423326</v>
      </c>
      <c r="E17" s="54"/>
    </row>
    <row r="18" spans="1:10" s="50" customFormat="1" ht="14.5">
      <c r="A18" s="29"/>
      <c r="B18" s="110" t="s">
        <v>48</v>
      </c>
      <c r="C18" s="111"/>
      <c r="D18" s="73">
        <v>712266</v>
      </c>
      <c r="E18" s="54"/>
    </row>
    <row r="19" spans="1:10" s="50" customFormat="1" ht="14.5">
      <c r="A19" s="29"/>
      <c r="B19" s="113" t="s">
        <v>49</v>
      </c>
      <c r="C19" s="114"/>
      <c r="D19" s="74">
        <v>540643</v>
      </c>
      <c r="E19" s="54"/>
    </row>
    <row r="20" spans="1:10" s="50" customFormat="1" ht="14.5">
      <c r="A20" s="29"/>
      <c r="B20" s="17"/>
      <c r="C20" s="17"/>
      <c r="D20" s="17"/>
      <c r="H20" s="54"/>
    </row>
    <row r="21" spans="1:10" s="50" customFormat="1" ht="14.5">
      <c r="A21" s="29"/>
      <c r="B21" s="55" t="s">
        <v>50</v>
      </c>
      <c r="C21" s="55"/>
      <c r="D21" s="55"/>
      <c r="E21" s="56"/>
      <c r="H21" s="54"/>
    </row>
    <row r="22" spans="1:10" s="50" customFormat="1" ht="14.5" customHeight="1">
      <c r="A22" s="29"/>
      <c r="B22" s="117" t="s">
        <v>51</v>
      </c>
      <c r="C22" s="118"/>
      <c r="D22" s="118"/>
      <c r="E22" s="118"/>
      <c r="F22" s="118"/>
      <c r="G22" s="118"/>
      <c r="H22" s="54"/>
    </row>
    <row r="23" spans="1:10" s="50" customFormat="1" ht="16" customHeight="1">
      <c r="A23" s="29"/>
      <c r="B23" s="112" t="s">
        <v>52</v>
      </c>
      <c r="C23" s="112"/>
      <c r="D23" s="112"/>
      <c r="E23" s="112"/>
      <c r="F23" s="112"/>
      <c r="G23" s="112"/>
      <c r="H23" s="54"/>
    </row>
    <row r="24" spans="1:10" s="50" customFormat="1" ht="30" customHeight="1">
      <c r="A24" s="29"/>
      <c r="B24" s="112" t="s">
        <v>53</v>
      </c>
      <c r="C24" s="112"/>
      <c r="D24" s="112"/>
      <c r="E24" s="112"/>
      <c r="F24" s="112"/>
      <c r="G24" s="112"/>
      <c r="H24" s="54"/>
    </row>
    <row r="25" spans="1:10" s="50" customFormat="1" ht="14.5">
      <c r="A25" s="29"/>
      <c r="B25" s="25"/>
      <c r="C25" s="25"/>
      <c r="D25" s="25"/>
      <c r="E25" s="48"/>
      <c r="F25" s="48"/>
      <c r="G25" s="48"/>
      <c r="H25" s="54"/>
    </row>
    <row r="26" spans="1:10" s="50" customFormat="1" ht="14.5">
      <c r="A26" s="29"/>
      <c r="B26" s="62" t="s">
        <v>54</v>
      </c>
      <c r="C26" s="25"/>
      <c r="D26" s="25"/>
      <c r="E26" s="48"/>
      <c r="F26" s="48"/>
      <c r="G26" s="48"/>
      <c r="H26" s="63"/>
    </row>
    <row r="27" spans="1:10" s="50" customFormat="1" ht="14.5">
      <c r="A27" s="29"/>
      <c r="B27" s="59" t="s">
        <v>55</v>
      </c>
      <c r="C27" s="25"/>
      <c r="D27" s="25"/>
      <c r="E27" s="48"/>
      <c r="F27" s="48"/>
      <c r="G27" s="48"/>
      <c r="H27" s="63"/>
    </row>
    <row r="28" spans="1:10" s="50" customFormat="1" ht="14.5">
      <c r="A28" s="29"/>
      <c r="B28" s="25"/>
      <c r="C28" s="25"/>
      <c r="D28" s="25"/>
      <c r="E28" s="48"/>
      <c r="F28" s="48"/>
      <c r="G28" s="48"/>
      <c r="H28" s="54"/>
    </row>
    <row r="29" spans="1:10" s="50" customFormat="1" ht="14.5">
      <c r="A29" s="29"/>
      <c r="B29" s="55" t="s">
        <v>24</v>
      </c>
      <c r="C29" s="25"/>
      <c r="D29" s="25"/>
      <c r="E29" s="48"/>
      <c r="F29" s="48"/>
      <c r="G29" s="48"/>
      <c r="H29" s="54"/>
    </row>
    <row r="30" spans="1:10" s="50" customFormat="1" ht="14.5">
      <c r="A30" s="29"/>
      <c r="B30" s="59" t="s">
        <v>25</v>
      </c>
      <c r="C30" s="25"/>
      <c r="D30" s="25"/>
      <c r="E30" s="48"/>
      <c r="F30" s="48"/>
      <c r="G30" s="48"/>
    </row>
    <row r="31" spans="1:10" s="50" customFormat="1" ht="15" customHeight="1">
      <c r="B31" s="60" t="s">
        <v>26</v>
      </c>
      <c r="C31" s="25"/>
      <c r="D31" s="25"/>
      <c r="E31" s="48"/>
      <c r="F31" s="48"/>
      <c r="G31" s="48"/>
    </row>
    <row r="32" spans="1:10" s="50" customFormat="1" ht="15" customHeight="1">
      <c r="B32" s="25"/>
      <c r="C32" s="25"/>
      <c r="D32" s="25"/>
      <c r="E32" s="48"/>
      <c r="F32" s="48"/>
      <c r="G32" s="48"/>
      <c r="H32" s="57"/>
      <c r="I32" s="58"/>
      <c r="J32" s="58"/>
    </row>
    <row r="33" spans="2:10" s="50" customFormat="1" ht="15" customHeight="1">
      <c r="B33" s="25"/>
      <c r="C33" s="25"/>
      <c r="D33" s="25"/>
      <c r="E33" s="48"/>
      <c r="F33" s="48"/>
      <c r="G33" s="48"/>
      <c r="H33" s="57"/>
      <c r="I33" s="58"/>
      <c r="J33" s="58"/>
    </row>
    <row r="34" spans="2:10" s="50" customFormat="1" ht="30" customHeight="1">
      <c r="B34" s="25"/>
      <c r="C34" s="25"/>
      <c r="D34" s="25"/>
      <c r="E34" s="48"/>
      <c r="F34" s="48"/>
      <c r="G34" s="48"/>
      <c r="H34" s="58"/>
      <c r="I34" s="58"/>
      <c r="J34" s="58"/>
    </row>
    <row r="35" spans="2:10" s="50" customFormat="1" ht="15.75" customHeight="1">
      <c r="B35" s="25"/>
      <c r="C35" s="25"/>
      <c r="D35" s="25"/>
      <c r="E35" s="48"/>
      <c r="F35" s="48"/>
      <c r="G35" s="48"/>
      <c r="H35" s="58"/>
      <c r="I35" s="58"/>
      <c r="J35" s="58"/>
    </row>
    <row r="36" spans="2:10" s="50" customFormat="1" ht="30" customHeight="1">
      <c r="B36" s="25"/>
      <c r="C36" s="25"/>
      <c r="D36" s="25"/>
      <c r="E36" s="48"/>
      <c r="F36" s="48"/>
      <c r="G36" s="48"/>
      <c r="H36" s="58"/>
      <c r="I36" s="58"/>
      <c r="J36" s="58"/>
    </row>
    <row r="37" spans="2:10" s="50" customFormat="1" ht="27.75" customHeight="1">
      <c r="B37" s="25"/>
      <c r="C37" s="25"/>
      <c r="D37" s="25"/>
      <c r="E37" s="48"/>
      <c r="F37" s="48"/>
      <c r="G37" s="48"/>
      <c r="H37" s="58"/>
    </row>
    <row r="38" spans="2:10" s="50" customFormat="1" ht="12.75" customHeight="1">
      <c r="B38" s="25"/>
      <c r="C38" s="25"/>
      <c r="D38" s="25"/>
      <c r="E38" s="48"/>
      <c r="F38" s="48"/>
      <c r="G38" s="48"/>
      <c r="H38" s="58"/>
    </row>
    <row r="40" spans="2:10" ht="15" customHeight="1"/>
    <row r="41" spans="2:10" ht="15" customHeight="1"/>
    <row r="42" spans="2:10" ht="15" customHeight="1"/>
  </sheetData>
  <mergeCells count="16">
    <mergeCell ref="B10:C10"/>
    <mergeCell ref="B11:C11"/>
    <mergeCell ref="B13:C13"/>
    <mergeCell ref="C2:H2"/>
    <mergeCell ref="C4:H4"/>
    <mergeCell ref="C7:H7"/>
    <mergeCell ref="C3:J3"/>
    <mergeCell ref="B14:C14"/>
    <mergeCell ref="B15:C15"/>
    <mergeCell ref="B24:G24"/>
    <mergeCell ref="B18:C18"/>
    <mergeCell ref="B19:C19"/>
    <mergeCell ref="B16:C16"/>
    <mergeCell ref="B17:C17"/>
    <mergeCell ref="B22:G22"/>
    <mergeCell ref="B23:G23"/>
  </mergeCell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2E1A23-BB4B-4E84-9E1F-37DEA81310DD}">
  <sheetPr codeName="Sheet4"/>
  <dimension ref="A1:J44"/>
  <sheetViews>
    <sheetView showGridLines="0" workbookViewId="0"/>
  </sheetViews>
  <sheetFormatPr defaultColWidth="9.453125" defaultRowHeight="13.5"/>
  <cols>
    <col min="1" max="1" width="2" style="25" customWidth="1"/>
    <col min="2" max="2" width="14.453125" style="25" customWidth="1"/>
    <col min="3" max="3" width="54.1796875" style="25" bestFit="1" customWidth="1"/>
    <col min="4" max="4" width="21.81640625" style="25" customWidth="1"/>
    <col min="5" max="8" width="20" style="48" customWidth="1"/>
    <col min="9" max="16384" width="9.453125" style="48"/>
  </cols>
  <sheetData>
    <row r="1" spans="1:8" s="22" customFormat="1" ht="15" customHeight="1">
      <c r="A1" s="20"/>
      <c r="B1" s="20"/>
      <c r="C1" s="20"/>
      <c r="D1" s="20"/>
      <c r="E1" s="20"/>
      <c r="F1" s="20"/>
      <c r="G1" s="20"/>
      <c r="H1" s="20"/>
    </row>
    <row r="2" spans="1:8" s="17" customFormat="1" ht="21" customHeight="1">
      <c r="A2" s="23"/>
      <c r="B2" s="18" t="s">
        <v>1</v>
      </c>
      <c r="C2" s="100" t="s">
        <v>56</v>
      </c>
      <c r="D2" s="100"/>
      <c r="E2" s="100"/>
      <c r="F2" s="100"/>
      <c r="G2" s="100"/>
      <c r="H2" s="100"/>
    </row>
    <row r="3" spans="1:8" s="25" customFormat="1" ht="18.649999999999999" customHeight="1">
      <c r="A3" s="23"/>
      <c r="B3" s="18" t="s">
        <v>3</v>
      </c>
      <c r="C3" s="105" t="s">
        <v>57</v>
      </c>
      <c r="D3" s="105"/>
      <c r="E3" s="105"/>
      <c r="F3" s="105"/>
      <c r="G3" s="105"/>
      <c r="H3" s="105"/>
    </row>
    <row r="4" spans="1:8" s="25" customFormat="1" ht="21" customHeight="1">
      <c r="A4" s="23"/>
      <c r="B4" s="18" t="s">
        <v>39</v>
      </c>
      <c r="C4" s="99" t="s">
        <v>6</v>
      </c>
      <c r="D4" s="100"/>
      <c r="E4" s="100"/>
      <c r="F4" s="100"/>
      <c r="G4" s="100"/>
      <c r="H4" s="100"/>
    </row>
    <row r="5" spans="1:8" s="25" customFormat="1" ht="15" customHeight="1">
      <c r="A5" s="23"/>
      <c r="B5" s="9" t="s">
        <v>7</v>
      </c>
      <c r="C5" s="26" t="s">
        <v>8</v>
      </c>
      <c r="D5" s="24"/>
      <c r="E5" s="24"/>
    </row>
    <row r="6" spans="1:8" s="25" customFormat="1" ht="15" customHeight="1">
      <c r="A6" s="23"/>
      <c r="B6" s="18" t="s">
        <v>9</v>
      </c>
      <c r="C6" s="27" t="s">
        <v>10</v>
      </c>
      <c r="D6" s="24"/>
      <c r="E6" s="24"/>
    </row>
    <row r="7" spans="1:8" s="25" customFormat="1" ht="15" customHeight="1">
      <c r="A7" s="23"/>
      <c r="B7" s="18" t="s">
        <v>11</v>
      </c>
      <c r="C7" s="101" t="s">
        <v>12</v>
      </c>
      <c r="D7" s="102"/>
      <c r="E7" s="102"/>
      <c r="F7" s="102"/>
      <c r="G7" s="102"/>
      <c r="H7" s="102"/>
    </row>
    <row r="8" spans="1:8" s="25" customFormat="1" ht="15" customHeight="1">
      <c r="A8" s="23"/>
      <c r="B8" s="18" t="s">
        <v>13</v>
      </c>
      <c r="C8" s="13" t="s">
        <v>14</v>
      </c>
      <c r="D8" s="24"/>
      <c r="E8" s="24"/>
    </row>
    <row r="9" spans="1:8" ht="21.65" customHeight="1"/>
    <row r="10" spans="1:8" s="50" customFormat="1" ht="41.15" customHeight="1">
      <c r="A10" s="23"/>
      <c r="B10" s="119" t="s">
        <v>58</v>
      </c>
      <c r="C10" s="120"/>
      <c r="D10" s="8" t="s">
        <v>59</v>
      </c>
      <c r="E10"/>
      <c r="F10" s="49"/>
    </row>
    <row r="11" spans="1:8" s="50" customFormat="1" ht="21" customHeight="1">
      <c r="A11" s="29"/>
      <c r="B11" s="121" t="s">
        <v>60</v>
      </c>
      <c r="C11" s="122"/>
      <c r="D11" s="10">
        <v>3776104</v>
      </c>
      <c r="E11" s="51"/>
      <c r="F11" s="52"/>
    </row>
    <row r="12" spans="1:8" s="50" customFormat="1" ht="5.25" customHeight="1">
      <c r="A12" s="29"/>
      <c r="B12" s="71"/>
      <c r="C12" s="71"/>
      <c r="D12" s="72"/>
      <c r="E12" s="53"/>
    </row>
    <row r="13" spans="1:8" s="50" customFormat="1" ht="14.5">
      <c r="A13" s="29"/>
      <c r="B13" s="123" t="s">
        <v>61</v>
      </c>
      <c r="C13" s="124"/>
      <c r="D13" s="79">
        <v>219364</v>
      </c>
      <c r="E13" s="54"/>
    </row>
    <row r="14" spans="1:8" s="50" customFormat="1" ht="14.5">
      <c r="A14" s="29"/>
      <c r="B14" s="110" t="s">
        <v>62</v>
      </c>
      <c r="C14" s="111"/>
      <c r="D14" s="80">
        <v>3144776</v>
      </c>
      <c r="E14" s="54"/>
    </row>
    <row r="15" spans="1:8" s="50" customFormat="1" ht="14.5">
      <c r="A15" s="29"/>
      <c r="B15" s="126" t="s">
        <v>63</v>
      </c>
      <c r="C15" s="127"/>
      <c r="D15" s="87">
        <v>315135</v>
      </c>
      <c r="E15" s="54"/>
      <c r="G15" s="21"/>
    </row>
    <row r="16" spans="1:8" s="50" customFormat="1" ht="14.5">
      <c r="A16" s="29"/>
      <c r="B16" s="17"/>
      <c r="C16" s="17"/>
      <c r="D16" s="17"/>
      <c r="H16" s="54"/>
    </row>
    <row r="17" spans="1:8" s="50" customFormat="1" ht="14.5">
      <c r="A17" s="29"/>
      <c r="B17" s="55" t="s">
        <v>50</v>
      </c>
      <c r="C17" s="55"/>
      <c r="D17" s="55"/>
      <c r="E17" s="56"/>
      <c r="H17" s="54"/>
    </row>
    <row r="18" spans="1:8" s="50" customFormat="1" ht="14.5" customHeight="1">
      <c r="A18" s="29"/>
      <c r="B18" s="117" t="s">
        <v>51</v>
      </c>
      <c r="C18" s="118"/>
      <c r="D18" s="118"/>
      <c r="E18" s="118"/>
      <c r="F18" s="118"/>
      <c r="G18" s="118"/>
      <c r="H18" s="54"/>
    </row>
    <row r="19" spans="1:8" s="50" customFormat="1" ht="14.5" customHeight="1">
      <c r="A19" s="29"/>
      <c r="B19" s="112" t="s">
        <v>64</v>
      </c>
      <c r="C19" s="112"/>
      <c r="D19" s="112"/>
      <c r="E19" s="112"/>
      <c r="F19" s="112"/>
      <c r="G19" s="112"/>
      <c r="H19" s="54"/>
    </row>
    <row r="20" spans="1:8" s="50" customFormat="1" ht="16.5" customHeight="1">
      <c r="A20" s="29"/>
      <c r="B20" s="128" t="s">
        <v>65</v>
      </c>
      <c r="C20" s="129"/>
      <c r="D20" s="129"/>
      <c r="E20" s="129"/>
      <c r="F20" s="129"/>
      <c r="G20" s="129"/>
      <c r="H20" s="54"/>
    </row>
    <row r="21" spans="1:8" s="50" customFormat="1" ht="50.15" customHeight="1">
      <c r="A21" s="29"/>
      <c r="B21" s="112" t="s">
        <v>66</v>
      </c>
      <c r="C21" s="112"/>
      <c r="D21" s="112"/>
      <c r="E21" s="112"/>
      <c r="F21" s="112"/>
      <c r="G21" s="112"/>
      <c r="H21" s="54"/>
    </row>
    <row r="22" spans="1:8" s="50" customFormat="1" ht="26.15" customHeight="1">
      <c r="A22" s="29"/>
      <c r="B22" s="130" t="s">
        <v>67</v>
      </c>
      <c r="C22" s="112"/>
      <c r="D22" s="112"/>
      <c r="E22" s="112"/>
      <c r="F22" s="112"/>
      <c r="G22" s="112"/>
      <c r="H22" s="54"/>
    </row>
    <row r="23" spans="1:8" s="50" customFormat="1" ht="15.65" customHeight="1">
      <c r="A23" s="29"/>
      <c r="B23" s="131" t="s">
        <v>68</v>
      </c>
      <c r="C23" s="112"/>
      <c r="D23" s="112"/>
      <c r="E23" s="112"/>
      <c r="F23" s="112"/>
      <c r="G23" s="112"/>
      <c r="H23" s="54"/>
    </row>
    <row r="24" spans="1:8" s="50" customFormat="1" ht="15.65" customHeight="1">
      <c r="A24" s="29"/>
      <c r="B24" s="112" t="s">
        <v>69</v>
      </c>
      <c r="C24" s="112"/>
      <c r="D24" s="112"/>
      <c r="E24" s="112"/>
      <c r="F24" s="112"/>
      <c r="G24" s="112"/>
      <c r="H24" s="54"/>
    </row>
    <row r="25" spans="1:8" s="50" customFormat="1" ht="14.5" customHeight="1">
      <c r="A25" s="29"/>
      <c r="B25" s="132" t="s">
        <v>70</v>
      </c>
      <c r="C25" s="112"/>
      <c r="D25" s="112"/>
      <c r="E25" s="112"/>
      <c r="F25" s="112"/>
      <c r="G25" s="112"/>
      <c r="H25" s="89"/>
    </row>
    <row r="26" spans="1:8" s="50" customFormat="1" ht="39" customHeight="1">
      <c r="A26" s="29"/>
      <c r="B26" s="118" t="s">
        <v>71</v>
      </c>
      <c r="C26" s="118"/>
      <c r="D26" s="118"/>
      <c r="E26" s="118"/>
      <c r="F26" s="118"/>
      <c r="G26" s="118"/>
      <c r="H26" s="54"/>
    </row>
    <row r="27" spans="1:8" s="50" customFormat="1" ht="14.5" customHeight="1">
      <c r="A27" s="29"/>
      <c r="B27" s="88"/>
      <c r="C27" s="58"/>
      <c r="D27" s="58"/>
      <c r="E27" s="58"/>
      <c r="F27" s="58"/>
      <c r="G27" s="58"/>
      <c r="H27" s="54"/>
    </row>
    <row r="28" spans="1:8" s="50" customFormat="1" ht="14.5">
      <c r="A28" s="29"/>
      <c r="B28" s="62" t="s">
        <v>54</v>
      </c>
      <c r="C28" s="25"/>
      <c r="D28" s="25"/>
      <c r="E28" s="48"/>
      <c r="F28" s="48"/>
      <c r="G28" s="48"/>
      <c r="H28" s="63"/>
    </row>
    <row r="29" spans="1:8" s="50" customFormat="1" ht="14.5">
      <c r="A29" s="29"/>
      <c r="B29" s="59" t="s">
        <v>55</v>
      </c>
      <c r="C29" s="25"/>
      <c r="D29" s="25"/>
      <c r="E29" s="48"/>
      <c r="F29" s="48"/>
      <c r="G29" s="48"/>
      <c r="H29" s="63"/>
    </row>
    <row r="30" spans="1:8" s="50" customFormat="1" ht="14.5">
      <c r="A30" s="29"/>
      <c r="B30" s="25"/>
      <c r="C30" s="25"/>
      <c r="D30" s="25"/>
      <c r="E30" s="48"/>
      <c r="F30" s="48"/>
      <c r="G30" s="48"/>
      <c r="H30" s="54"/>
    </row>
    <row r="31" spans="1:8" s="50" customFormat="1" ht="14.5">
      <c r="A31" s="29"/>
      <c r="B31" s="55" t="s">
        <v>24</v>
      </c>
      <c r="C31" s="25"/>
      <c r="D31" s="25"/>
      <c r="E31" s="48"/>
      <c r="F31" s="48"/>
      <c r="G31" s="48"/>
      <c r="H31" s="54"/>
    </row>
    <row r="32" spans="1:8" s="50" customFormat="1" ht="14.5">
      <c r="A32" s="29"/>
      <c r="B32" s="59" t="s">
        <v>25</v>
      </c>
      <c r="C32" s="25"/>
      <c r="D32" s="25"/>
      <c r="E32" s="48"/>
      <c r="F32" s="48"/>
      <c r="G32" s="48"/>
    </row>
    <row r="33" spans="2:10" s="50" customFormat="1" ht="15" customHeight="1">
      <c r="B33" s="60" t="s">
        <v>26</v>
      </c>
      <c r="C33" s="25"/>
      <c r="D33" s="25"/>
      <c r="E33" s="48"/>
      <c r="F33" s="48"/>
      <c r="G33" s="48"/>
    </row>
    <row r="34" spans="2:10" s="50" customFormat="1" ht="15" customHeight="1">
      <c r="B34" s="25"/>
      <c r="C34" s="25"/>
      <c r="D34" s="25"/>
      <c r="E34" s="48"/>
      <c r="F34" s="48"/>
      <c r="G34" s="48"/>
      <c r="H34" s="57"/>
      <c r="I34" s="58"/>
      <c r="J34" s="58"/>
    </row>
    <row r="35" spans="2:10" s="50" customFormat="1" ht="15" customHeight="1">
      <c r="B35" s="25"/>
      <c r="C35" s="25"/>
      <c r="D35" s="25"/>
      <c r="E35" s="48"/>
      <c r="F35" s="48"/>
      <c r="G35" s="48"/>
      <c r="H35" s="57"/>
      <c r="I35" s="58"/>
      <c r="J35" s="58"/>
    </row>
    <row r="36" spans="2:10" s="50" customFormat="1" ht="30" customHeight="1">
      <c r="B36" s="25"/>
      <c r="C36" s="25"/>
      <c r="D36" s="25"/>
      <c r="E36" s="48"/>
      <c r="F36" s="48"/>
      <c r="G36" s="48"/>
      <c r="H36" s="58"/>
      <c r="I36" s="58"/>
      <c r="J36" s="58"/>
    </row>
    <row r="37" spans="2:10" s="50" customFormat="1" ht="15.75" customHeight="1">
      <c r="B37" s="25"/>
      <c r="C37" s="25"/>
      <c r="D37" s="25"/>
      <c r="E37" s="48"/>
      <c r="F37" s="48"/>
      <c r="G37" s="48"/>
      <c r="H37" s="58"/>
      <c r="I37" s="58"/>
      <c r="J37" s="58"/>
    </row>
    <row r="38" spans="2:10" s="50" customFormat="1" ht="30" customHeight="1">
      <c r="B38" s="25"/>
      <c r="C38" s="25"/>
      <c r="D38" s="25"/>
      <c r="E38" s="48"/>
      <c r="F38" s="48"/>
      <c r="G38" s="48"/>
      <c r="H38" s="58"/>
      <c r="I38" s="58"/>
      <c r="J38" s="58"/>
    </row>
    <row r="39" spans="2:10" s="50" customFormat="1" ht="27.75" customHeight="1">
      <c r="B39" s="25"/>
      <c r="C39" s="25"/>
      <c r="D39" s="25"/>
      <c r="E39" s="48"/>
      <c r="F39" s="48"/>
      <c r="G39" s="48"/>
      <c r="H39" s="58"/>
    </row>
    <row r="40" spans="2:10" s="50" customFormat="1" ht="12.75" customHeight="1">
      <c r="B40" s="25"/>
      <c r="C40" s="25"/>
      <c r="D40" s="25"/>
      <c r="E40" s="48"/>
      <c r="F40" s="48"/>
      <c r="G40" s="48"/>
      <c r="H40" s="58"/>
    </row>
    <row r="42" spans="2:10" ht="15" customHeight="1"/>
    <row r="43" spans="2:10" ht="15" customHeight="1"/>
    <row r="44" spans="2:10" ht="15" customHeight="1"/>
  </sheetData>
  <mergeCells count="18">
    <mergeCell ref="B26:G26"/>
    <mergeCell ref="B11:C11"/>
    <mergeCell ref="B13:C13"/>
    <mergeCell ref="B14:C14"/>
    <mergeCell ref="B15:C15"/>
    <mergeCell ref="B24:G24"/>
    <mergeCell ref="B18:G18"/>
    <mergeCell ref="B21:G21"/>
    <mergeCell ref="B19:G19"/>
    <mergeCell ref="B20:G20"/>
    <mergeCell ref="B22:G22"/>
    <mergeCell ref="B23:G23"/>
    <mergeCell ref="B25:G25"/>
    <mergeCell ref="C2:H2"/>
    <mergeCell ref="C3:H3"/>
    <mergeCell ref="C4:H4"/>
    <mergeCell ref="C7:H7"/>
    <mergeCell ref="B10:C10"/>
  </mergeCells>
  <hyperlinks>
    <hyperlink ref="B20" r:id="rId1" xr:uid="{C02AEF42-8EE1-414F-A75E-0A7B332584F0}"/>
    <hyperlink ref="B23" r:id="rId2" xr:uid="{7AF3C2F1-8A0F-4830-8311-88500DB3D4C1}"/>
    <hyperlink ref="B25" r:id="rId3" xr:uid="{74B707CF-4C7E-4142-B3B5-C1934F1DFA1D}"/>
  </hyperlinks>
  <pageMargins left="0.7" right="0.7" top="0.75" bottom="0.75" header="0.3" footer="0.3"/>
  <drawing r:id="rId4"/>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757D57-4D96-48CE-81F2-869B85F546F1}">
  <sheetPr codeName="Sheet5"/>
  <dimension ref="A1:Q43"/>
  <sheetViews>
    <sheetView showGridLines="0" workbookViewId="0"/>
  </sheetViews>
  <sheetFormatPr defaultColWidth="9.453125" defaultRowHeight="13.5"/>
  <cols>
    <col min="1" max="1" width="2" style="25" customWidth="1"/>
    <col min="2" max="2" width="14.453125" style="25" customWidth="1"/>
    <col min="3" max="4" width="20" style="25" customWidth="1"/>
    <col min="5" max="5" width="20" style="48" customWidth="1"/>
    <col min="6" max="6" width="23.453125" style="48" customWidth="1"/>
    <col min="7" max="8" width="20" style="48" customWidth="1"/>
    <col min="9" max="16384" width="9.453125" style="48"/>
  </cols>
  <sheetData>
    <row r="1" spans="1:10" s="22" customFormat="1" ht="15" customHeight="1">
      <c r="A1" s="20"/>
      <c r="B1" s="20"/>
      <c r="C1" s="20"/>
      <c r="D1" s="20"/>
      <c r="E1" s="20"/>
      <c r="F1" s="20"/>
      <c r="G1" s="20"/>
      <c r="H1" s="20"/>
    </row>
    <row r="2" spans="1:10" s="17" customFormat="1" ht="21.65" customHeight="1">
      <c r="A2" s="23"/>
      <c r="B2" s="18" t="s">
        <v>1</v>
      </c>
      <c r="C2" s="100" t="s">
        <v>72</v>
      </c>
      <c r="D2" s="100"/>
      <c r="E2" s="100"/>
      <c r="F2" s="100"/>
      <c r="G2" s="100"/>
      <c r="H2" s="100"/>
    </row>
    <row r="3" spans="1:10" s="25" customFormat="1" ht="19" customHeight="1">
      <c r="A3" s="23"/>
      <c r="B3" s="18" t="s">
        <v>3</v>
      </c>
      <c r="C3" s="105" t="s">
        <v>73</v>
      </c>
      <c r="D3" s="105"/>
      <c r="E3" s="105"/>
      <c r="F3" s="105"/>
      <c r="G3" s="105"/>
      <c r="H3" s="105"/>
      <c r="I3" s="136"/>
      <c r="J3" s="81"/>
    </row>
    <row r="4" spans="1:10" s="25" customFormat="1" ht="21" customHeight="1">
      <c r="A4" s="23"/>
      <c r="B4" s="18" t="s">
        <v>74</v>
      </c>
      <c r="C4" s="99" t="s">
        <v>6</v>
      </c>
      <c r="D4" s="100"/>
      <c r="E4" s="100"/>
      <c r="F4" s="100"/>
      <c r="G4" s="100"/>
      <c r="H4" s="100"/>
    </row>
    <row r="5" spans="1:10" s="25" customFormat="1" ht="15" customHeight="1">
      <c r="A5" s="23"/>
      <c r="B5" s="9" t="s">
        <v>7</v>
      </c>
      <c r="C5" s="26" t="s">
        <v>8</v>
      </c>
      <c r="D5" s="24"/>
      <c r="E5" s="24"/>
    </row>
    <row r="6" spans="1:10" s="25" customFormat="1" ht="15" customHeight="1">
      <c r="A6" s="23"/>
      <c r="B6" s="18" t="s">
        <v>9</v>
      </c>
      <c r="C6" s="27" t="s">
        <v>10</v>
      </c>
      <c r="D6" s="24"/>
      <c r="E6" s="24"/>
    </row>
    <row r="7" spans="1:10" s="25" customFormat="1" ht="15" customHeight="1">
      <c r="A7" s="23"/>
      <c r="B7" s="18" t="s">
        <v>11</v>
      </c>
      <c r="C7" s="101" t="s">
        <v>12</v>
      </c>
      <c r="D7" s="102"/>
      <c r="E7" s="102"/>
      <c r="F7" s="102"/>
      <c r="G7" s="102"/>
      <c r="H7" s="102"/>
    </row>
    <row r="8" spans="1:10" s="25" customFormat="1" ht="15" customHeight="1">
      <c r="A8" s="23"/>
      <c r="B8" s="18" t="s">
        <v>13</v>
      </c>
      <c r="C8" s="13" t="s">
        <v>14</v>
      </c>
      <c r="D8" s="24"/>
      <c r="E8" s="24"/>
    </row>
    <row r="9" spans="1:10" ht="25.5" customHeight="1"/>
    <row r="10" spans="1:10" s="83" customFormat="1" ht="76.5" customHeight="1">
      <c r="A10" s="23"/>
      <c r="B10" s="119" t="s">
        <v>75</v>
      </c>
      <c r="C10" s="120"/>
      <c r="D10" s="8" t="s">
        <v>41</v>
      </c>
      <c r="E10" s="8" t="s">
        <v>76</v>
      </c>
      <c r="F10" s="82"/>
    </row>
    <row r="11" spans="1:10" s="83" customFormat="1" ht="21" customHeight="1">
      <c r="A11" s="48"/>
      <c r="B11" s="121" t="s">
        <v>60</v>
      </c>
      <c r="C11" s="122"/>
      <c r="D11" s="77">
        <v>3776104</v>
      </c>
      <c r="E11" s="10" t="s">
        <v>77</v>
      </c>
      <c r="F11" s="84"/>
    </row>
    <row r="12" spans="1:10" s="83" customFormat="1" ht="5.25" customHeight="1">
      <c r="A12" s="48"/>
      <c r="B12" s="23"/>
      <c r="C12" s="78"/>
      <c r="D12" s="61"/>
      <c r="E12" s="61"/>
    </row>
    <row r="13" spans="1:10" s="83" customFormat="1">
      <c r="A13" s="48"/>
      <c r="B13" s="147">
        <v>46125</v>
      </c>
      <c r="C13" s="148"/>
      <c r="D13" s="90">
        <v>1033846</v>
      </c>
      <c r="E13" s="90">
        <v>1033846</v>
      </c>
    </row>
    <row r="14" spans="1:10" s="83" customFormat="1">
      <c r="A14" s="48"/>
      <c r="B14" s="137">
        <v>46132</v>
      </c>
      <c r="C14" s="138"/>
      <c r="D14" s="92">
        <v>795416</v>
      </c>
      <c r="E14" s="92">
        <v>1829262</v>
      </c>
    </row>
    <row r="15" spans="1:10" s="83" customFormat="1">
      <c r="A15" s="48"/>
      <c r="B15" s="137">
        <v>46139</v>
      </c>
      <c r="C15" s="138"/>
      <c r="D15" s="92">
        <v>562583</v>
      </c>
      <c r="E15" s="92">
        <v>2391845</v>
      </c>
      <c r="H15" s="54"/>
    </row>
    <row r="16" spans="1:10" s="83" customFormat="1">
      <c r="A16" s="48"/>
      <c r="B16" s="137">
        <v>46146</v>
      </c>
      <c r="C16" s="138"/>
      <c r="D16" s="92">
        <v>390435</v>
      </c>
      <c r="E16" s="92">
        <v>2782280</v>
      </c>
      <c r="H16" s="54"/>
    </row>
    <row r="17" spans="1:17" s="83" customFormat="1">
      <c r="A17" s="48"/>
      <c r="B17" s="137">
        <v>46153</v>
      </c>
      <c r="C17" s="138"/>
      <c r="D17" s="92">
        <v>308259</v>
      </c>
      <c r="E17" s="92">
        <v>3090539</v>
      </c>
      <c r="H17" s="54"/>
    </row>
    <row r="18" spans="1:17" s="83" customFormat="1">
      <c r="A18" s="48"/>
      <c r="B18" s="137">
        <v>46160</v>
      </c>
      <c r="C18" s="138"/>
      <c r="D18" s="92">
        <v>201890</v>
      </c>
      <c r="E18" s="92">
        <v>3292429</v>
      </c>
      <c r="H18" s="54"/>
    </row>
    <row r="19" spans="1:17" s="83" customFormat="1" ht="14.5" customHeight="1">
      <c r="A19" s="48"/>
      <c r="B19" s="137">
        <v>46167</v>
      </c>
      <c r="C19" s="138"/>
      <c r="D19" s="92">
        <v>108660</v>
      </c>
      <c r="E19" s="92">
        <v>3401089</v>
      </c>
      <c r="G19" s="91"/>
      <c r="H19" s="54"/>
    </row>
    <row r="20" spans="1:17" s="83" customFormat="1">
      <c r="A20" s="48"/>
      <c r="B20" s="137">
        <v>46174</v>
      </c>
      <c r="C20" s="138"/>
      <c r="D20" s="92">
        <v>95612</v>
      </c>
      <c r="E20" s="92">
        <v>3496701</v>
      </c>
      <c r="G20" s="58"/>
      <c r="H20" s="54"/>
    </row>
    <row r="21" spans="1:17" s="83" customFormat="1">
      <c r="A21" s="48"/>
      <c r="B21" s="137">
        <v>46181</v>
      </c>
      <c r="C21" s="138"/>
      <c r="D21" s="92">
        <v>95529</v>
      </c>
      <c r="E21" s="92">
        <v>3592230</v>
      </c>
      <c r="G21" s="58"/>
      <c r="H21" s="54"/>
    </row>
    <row r="22" spans="1:17" s="83" customFormat="1">
      <c r="A22" s="48"/>
      <c r="B22" s="94">
        <v>46188</v>
      </c>
      <c r="C22" s="95"/>
      <c r="D22" s="92">
        <v>107954</v>
      </c>
      <c r="E22" s="92">
        <v>3700184</v>
      </c>
      <c r="G22" s="58"/>
      <c r="H22" s="54"/>
    </row>
    <row r="23" spans="1:17" s="83" customFormat="1">
      <c r="A23" s="48"/>
      <c r="B23" s="145">
        <v>46195</v>
      </c>
      <c r="C23" s="146"/>
      <c r="D23" s="93">
        <v>75920</v>
      </c>
      <c r="E23" s="93">
        <v>3776104</v>
      </c>
      <c r="G23" s="58"/>
      <c r="H23" s="54"/>
    </row>
    <row r="24" spans="1:17" s="83" customFormat="1" ht="14.5">
      <c r="A24" s="48"/>
      <c r="B24"/>
      <c r="C24"/>
      <c r="D24"/>
      <c r="E24"/>
      <c r="G24" s="58"/>
      <c r="H24" s="54"/>
    </row>
    <row r="25" spans="1:17" s="83" customFormat="1">
      <c r="A25" s="48"/>
      <c r="B25" s="55" t="s">
        <v>50</v>
      </c>
      <c r="C25" s="55"/>
      <c r="D25" s="55"/>
      <c r="E25" s="56"/>
      <c r="G25" s="58"/>
      <c r="H25" s="54"/>
    </row>
    <row r="26" spans="1:17" s="83" customFormat="1">
      <c r="A26" s="48"/>
      <c r="B26" s="117" t="s">
        <v>51</v>
      </c>
      <c r="C26" s="117"/>
      <c r="D26" s="117"/>
      <c r="E26" s="117"/>
      <c r="F26" s="117"/>
      <c r="G26" s="139" t="s">
        <v>78</v>
      </c>
      <c r="H26" s="140"/>
      <c r="I26" s="140"/>
      <c r="J26" s="140"/>
      <c r="K26" s="140"/>
      <c r="L26" s="140"/>
      <c r="M26" s="140"/>
      <c r="N26" s="140"/>
      <c r="O26" s="140"/>
      <c r="P26" s="141"/>
    </row>
    <row r="27" spans="1:17" s="83" customFormat="1">
      <c r="A27" s="48"/>
      <c r="B27" s="112"/>
      <c r="C27" s="135"/>
      <c r="D27" s="135"/>
      <c r="E27" s="135"/>
      <c r="F27" s="135"/>
      <c r="G27" s="142"/>
      <c r="H27" s="143"/>
      <c r="I27" s="143"/>
      <c r="J27" s="143"/>
      <c r="K27" s="143"/>
      <c r="L27" s="143"/>
      <c r="M27" s="143"/>
      <c r="N27" s="143"/>
      <c r="O27" s="143"/>
      <c r="P27" s="144"/>
    </row>
    <row r="28" spans="1:17" s="83" customFormat="1">
      <c r="A28" s="48"/>
      <c r="B28" s="133"/>
      <c r="C28" s="134"/>
      <c r="D28" s="134"/>
      <c r="E28" s="134"/>
      <c r="F28" s="134"/>
      <c r="G28" s="48"/>
      <c r="H28" s="63"/>
    </row>
    <row r="29" spans="1:17" s="83" customFormat="1" ht="15" customHeight="1">
      <c r="A29" s="48"/>
      <c r="B29" s="62" t="s">
        <v>54</v>
      </c>
      <c r="C29" s="25"/>
      <c r="D29" s="25"/>
      <c r="E29" s="48"/>
      <c r="F29" s="48"/>
      <c r="G29" s="48"/>
    </row>
    <row r="30" spans="1:17" s="83" customFormat="1" ht="14.5">
      <c r="A30" s="48"/>
      <c r="B30" s="59" t="s">
        <v>55</v>
      </c>
      <c r="C30" s="25"/>
      <c r="D30" s="25"/>
      <c r="E30" s="48"/>
      <c r="F30" s="48"/>
      <c r="G30" s="48"/>
      <c r="H30" s="15"/>
      <c r="P30"/>
      <c r="Q30"/>
    </row>
    <row r="31" spans="1:17" s="83" customFormat="1" ht="14.5" customHeight="1">
      <c r="A31" s="48"/>
      <c r="B31" s="25"/>
      <c r="C31" s="25"/>
      <c r="D31" s="25"/>
      <c r="E31" s="48"/>
      <c r="F31" s="48"/>
      <c r="P31"/>
      <c r="Q31"/>
    </row>
    <row r="32" spans="1:17" s="83" customFormat="1" ht="15" customHeight="1">
      <c r="A32" s="48"/>
      <c r="B32" s="55" t="s">
        <v>24</v>
      </c>
      <c r="C32" s="25"/>
      <c r="D32" s="25"/>
      <c r="E32" s="48"/>
      <c r="F32" s="48"/>
      <c r="P32"/>
      <c r="Q32"/>
    </row>
    <row r="33" spans="1:17" s="83" customFormat="1" ht="15" customHeight="1">
      <c r="A33" s="48"/>
      <c r="B33" s="59" t="s">
        <v>25</v>
      </c>
      <c r="C33" s="25"/>
      <c r="D33" s="25"/>
      <c r="E33" s="48"/>
      <c r="F33" s="48"/>
      <c r="G33"/>
      <c r="H33"/>
      <c r="I33"/>
      <c r="J33"/>
      <c r="K33"/>
      <c r="L33"/>
      <c r="M33"/>
      <c r="N33"/>
      <c r="O33"/>
      <c r="P33"/>
      <c r="Q33"/>
    </row>
    <row r="34" spans="1:17" s="83" customFormat="1" ht="15" customHeight="1">
      <c r="A34" s="48"/>
      <c r="B34" s="60" t="s">
        <v>26</v>
      </c>
      <c r="C34" s="25"/>
      <c r="D34" s="25"/>
      <c r="E34" s="48"/>
      <c r="F34" s="48"/>
      <c r="G34" s="48"/>
      <c r="H34" s="57"/>
      <c r="I34" s="58"/>
      <c r="J34" s="58"/>
    </row>
    <row r="35" spans="1:17" s="83" customFormat="1" ht="30" customHeight="1">
      <c r="B35" s="25"/>
      <c r="C35" s="25"/>
      <c r="D35" s="25"/>
      <c r="E35" s="48"/>
      <c r="F35" s="48"/>
      <c r="G35" s="48"/>
      <c r="H35" s="58"/>
      <c r="I35" s="58"/>
      <c r="J35" s="58"/>
    </row>
    <row r="36" spans="1:17" s="83" customFormat="1" ht="15.75" customHeight="1">
      <c r="B36" s="25"/>
      <c r="C36" s="25"/>
      <c r="D36" s="25"/>
      <c r="E36" s="48"/>
      <c r="F36" s="48"/>
      <c r="G36" s="48"/>
      <c r="H36" s="58"/>
      <c r="I36" s="58"/>
      <c r="J36" s="58"/>
    </row>
    <row r="37" spans="1:17" s="83" customFormat="1" ht="30" customHeight="1">
      <c r="B37" s="25"/>
      <c r="C37" s="25"/>
      <c r="D37" s="25"/>
      <c r="E37" s="48"/>
      <c r="F37" s="48"/>
      <c r="G37" s="48"/>
      <c r="H37" s="58"/>
      <c r="I37" s="58"/>
      <c r="J37" s="58"/>
    </row>
    <row r="38" spans="1:17" s="83" customFormat="1" ht="27.75" customHeight="1">
      <c r="B38" s="25"/>
      <c r="C38" s="25"/>
      <c r="D38" s="25"/>
      <c r="E38" s="48"/>
      <c r="F38" s="48"/>
      <c r="G38" s="48"/>
      <c r="H38" s="58"/>
    </row>
    <row r="39" spans="1:17" s="83" customFormat="1" ht="12.75" customHeight="1">
      <c r="B39" s="25"/>
      <c r="C39" s="25"/>
      <c r="D39" s="25"/>
      <c r="E39" s="48"/>
      <c r="F39" s="48"/>
      <c r="G39" s="48"/>
      <c r="H39" s="58"/>
    </row>
    <row r="40" spans="1:17">
      <c r="A40" s="83"/>
    </row>
    <row r="41" spans="1:17" ht="15" customHeight="1">
      <c r="A41" s="83"/>
    </row>
    <row r="42" spans="1:17" ht="15" customHeight="1">
      <c r="A42" s="83"/>
    </row>
    <row r="43" spans="1:17" ht="15" customHeight="1"/>
  </sheetData>
  <mergeCells count="20">
    <mergeCell ref="C2:H2"/>
    <mergeCell ref="C4:H4"/>
    <mergeCell ref="C7:H7"/>
    <mergeCell ref="B11:C11"/>
    <mergeCell ref="B13:C13"/>
    <mergeCell ref="B28:F28"/>
    <mergeCell ref="B27:F27"/>
    <mergeCell ref="C3:I3"/>
    <mergeCell ref="B15:C15"/>
    <mergeCell ref="B26:F26"/>
    <mergeCell ref="B14:C14"/>
    <mergeCell ref="B16:C16"/>
    <mergeCell ref="B19:C19"/>
    <mergeCell ref="B17:C17"/>
    <mergeCell ref="B20:C20"/>
    <mergeCell ref="B18:C18"/>
    <mergeCell ref="G26:P27"/>
    <mergeCell ref="B10:C10"/>
    <mergeCell ref="B21:C21"/>
    <mergeCell ref="B23:C23"/>
  </mergeCell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848926-70A0-424D-A48A-D8261555503B}">
  <sheetPr codeName="Sheet6"/>
  <dimension ref="A1:CR323"/>
  <sheetViews>
    <sheetView showGridLines="0" workbookViewId="0"/>
  </sheetViews>
  <sheetFormatPr defaultColWidth="9.453125" defaultRowHeight="13.5"/>
  <cols>
    <col min="1" max="1" width="2" style="25" customWidth="1"/>
    <col min="2" max="2" width="14.453125" style="25" customWidth="1"/>
    <col min="3" max="4" width="20" style="25" customWidth="1"/>
    <col min="5" max="8" width="20" style="48" customWidth="1"/>
    <col min="9" max="16384" width="9.453125" style="48"/>
  </cols>
  <sheetData>
    <row r="1" spans="1:96" s="22" customFormat="1" ht="15" customHeight="1">
      <c r="A1" s="20"/>
      <c r="B1" s="20"/>
      <c r="C1" s="20"/>
      <c r="D1" s="20"/>
      <c r="E1" s="20"/>
      <c r="F1" s="20"/>
      <c r="G1" s="20"/>
      <c r="H1" s="20"/>
    </row>
    <row r="2" spans="1:96" s="17" customFormat="1" ht="21" customHeight="1">
      <c r="A2" s="23"/>
      <c r="B2" s="18" t="s">
        <v>1</v>
      </c>
      <c r="C2" s="100" t="s">
        <v>79</v>
      </c>
      <c r="D2" s="100"/>
      <c r="E2" s="100"/>
      <c r="F2" s="100"/>
      <c r="G2" s="100"/>
      <c r="H2" s="100"/>
    </row>
    <row r="3" spans="1:96" s="25" customFormat="1" ht="18" customHeight="1">
      <c r="A3" s="23"/>
      <c r="B3" s="18" t="s">
        <v>3</v>
      </c>
      <c r="C3" s="105" t="s">
        <v>80</v>
      </c>
      <c r="D3" s="105"/>
      <c r="E3" s="105"/>
      <c r="F3" s="105"/>
      <c r="G3" s="105"/>
      <c r="H3" s="105"/>
      <c r="I3" s="136"/>
      <c r="J3" s="136"/>
      <c r="K3" s="136"/>
    </row>
    <row r="4" spans="1:96" s="25" customFormat="1" ht="21" customHeight="1">
      <c r="A4" s="23"/>
      <c r="B4" s="18" t="s">
        <v>74</v>
      </c>
      <c r="C4" s="99" t="s">
        <v>81</v>
      </c>
      <c r="D4" s="100"/>
      <c r="E4" s="100"/>
      <c r="F4" s="100"/>
      <c r="G4" s="100"/>
      <c r="H4" s="100"/>
    </row>
    <row r="5" spans="1:96" s="25" customFormat="1" ht="15" customHeight="1">
      <c r="A5" s="23"/>
      <c r="B5" s="9" t="s">
        <v>7</v>
      </c>
      <c r="C5" s="26" t="s">
        <v>8</v>
      </c>
      <c r="D5" s="24"/>
      <c r="E5" s="24"/>
    </row>
    <row r="6" spans="1:96" s="25" customFormat="1" ht="15" customHeight="1">
      <c r="A6" s="23"/>
      <c r="B6" s="18" t="s">
        <v>9</v>
      </c>
      <c r="C6" s="27" t="s">
        <v>10</v>
      </c>
      <c r="D6" s="24"/>
      <c r="E6" s="24"/>
    </row>
    <row r="7" spans="1:96" s="25" customFormat="1" ht="15" customHeight="1">
      <c r="A7" s="23"/>
      <c r="B7" s="18" t="s">
        <v>11</v>
      </c>
      <c r="C7" s="101" t="s">
        <v>12</v>
      </c>
      <c r="D7" s="102"/>
      <c r="E7" s="102"/>
      <c r="F7" s="102"/>
      <c r="G7" s="102"/>
      <c r="H7" s="102"/>
    </row>
    <row r="8" spans="1:96" s="25" customFormat="1" ht="15" customHeight="1">
      <c r="A8" s="23"/>
      <c r="B8" s="18" t="s">
        <v>13</v>
      </c>
      <c r="C8" s="13" t="s">
        <v>14</v>
      </c>
      <c r="D8" s="24"/>
      <c r="E8" s="24"/>
    </row>
    <row r="9" spans="1:96" ht="21" customHeight="1"/>
    <row r="10" spans="1:96" s="50" customFormat="1" ht="76.5" customHeight="1">
      <c r="A10" s="23"/>
      <c r="B10" s="119" t="s">
        <v>75</v>
      </c>
      <c r="C10" s="120"/>
      <c r="D10" s="8" t="s">
        <v>82</v>
      </c>
      <c r="E10" s="8" t="s">
        <v>83</v>
      </c>
      <c r="F10" s="49"/>
    </row>
    <row r="11" spans="1:96" s="50" customFormat="1" ht="21" customHeight="1">
      <c r="A11" s="29"/>
      <c r="B11" s="121" t="s">
        <v>60</v>
      </c>
      <c r="C11" s="122"/>
      <c r="D11" s="10">
        <v>187842494</v>
      </c>
      <c r="E11" s="10" t="s">
        <v>77</v>
      </c>
      <c r="F11"/>
      <c r="G11"/>
      <c r="H11"/>
      <c r="I11"/>
      <c r="J11"/>
      <c r="K11"/>
      <c r="L11"/>
      <c r="M11"/>
      <c r="N11"/>
      <c r="O11"/>
      <c r="P11"/>
    </row>
    <row r="12" spans="1:96" s="50" customFormat="1" ht="5.25" customHeight="1">
      <c r="A12" s="29"/>
      <c r="B12" s="23"/>
      <c r="C12" s="23"/>
      <c r="D12" s="61"/>
      <c r="E12" s="61"/>
      <c r="F12"/>
      <c r="G12"/>
      <c r="H12"/>
      <c r="I12"/>
      <c r="J12"/>
      <c r="K12"/>
      <c r="L12"/>
      <c r="M12"/>
      <c r="N12"/>
      <c r="O12"/>
      <c r="P12"/>
    </row>
    <row r="13" spans="1:96" customFormat="1" ht="17.25" customHeight="1">
      <c r="A13" s="1"/>
      <c r="B13" s="151">
        <v>44172</v>
      </c>
      <c r="C13" s="124"/>
      <c r="D13" s="67">
        <v>57771</v>
      </c>
      <c r="E13" s="68">
        <v>57771</v>
      </c>
      <c r="S13" s="5"/>
      <c r="T13" s="5"/>
      <c r="U13" s="5"/>
      <c r="V13" s="5"/>
      <c r="W13" s="5"/>
      <c r="X13" s="5"/>
      <c r="Y13" s="5"/>
      <c r="Z13" s="5"/>
      <c r="AA13" s="5"/>
      <c r="AB13" s="5"/>
      <c r="AC13" s="5"/>
      <c r="AD13" s="5"/>
      <c r="AE13" s="5"/>
      <c r="AF13" s="5"/>
      <c r="AG13" s="5"/>
      <c r="AH13" s="5"/>
      <c r="AI13" s="5"/>
      <c r="AJ13" s="5"/>
      <c r="AK13" s="5"/>
      <c r="AL13" s="5"/>
      <c r="AM13" s="5"/>
      <c r="AN13" s="5"/>
      <c r="AO13" s="5"/>
      <c r="AP13" s="5"/>
      <c r="AQ13" s="5"/>
      <c r="AR13" s="5"/>
      <c r="AS13" s="5"/>
      <c r="AT13" s="5"/>
      <c r="AU13" s="5"/>
      <c r="AV13" s="5"/>
      <c r="AW13" s="5"/>
      <c r="AX13" s="5"/>
      <c r="AY13" s="5"/>
      <c r="AZ13" s="5"/>
      <c r="BA13" s="5"/>
      <c r="BB13" s="5"/>
      <c r="BC13" s="5"/>
      <c r="BD13" s="5"/>
      <c r="BE13" s="6"/>
      <c r="BF13" s="6"/>
      <c r="BG13" s="6"/>
      <c r="BH13" s="6"/>
      <c r="BI13" s="6"/>
      <c r="BJ13" s="6"/>
      <c r="BK13" s="6"/>
      <c r="BL13" s="6"/>
      <c r="BM13" s="6"/>
      <c r="BN13" s="6"/>
      <c r="BO13" s="6"/>
      <c r="BP13" s="6"/>
      <c r="BX13" s="6"/>
      <c r="BY13" s="6"/>
      <c r="BZ13" s="6"/>
      <c r="CA13" s="6"/>
      <c r="CB13" s="6"/>
      <c r="CC13" s="6"/>
      <c r="CD13" s="6"/>
      <c r="CL13" s="6"/>
      <c r="CM13" s="6"/>
      <c r="CN13" s="6"/>
      <c r="CO13" s="6"/>
      <c r="CP13" s="6"/>
      <c r="CQ13" s="6"/>
      <c r="CR13" s="6"/>
    </row>
    <row r="14" spans="1:96" customFormat="1" ht="17.25" customHeight="1">
      <c r="A14" s="1"/>
      <c r="B14" s="149">
        <v>44179</v>
      </c>
      <c r="C14" s="150"/>
      <c r="D14" s="69">
        <v>527470</v>
      </c>
      <c r="E14" s="69">
        <v>585241</v>
      </c>
      <c r="S14" s="5"/>
      <c r="T14" s="5"/>
      <c r="U14" s="5"/>
      <c r="V14" s="5"/>
      <c r="W14" s="5"/>
      <c r="X14" s="5"/>
      <c r="Y14" s="5"/>
      <c r="Z14" s="5"/>
      <c r="AA14" s="5"/>
      <c r="AB14" s="5"/>
      <c r="AC14" s="5"/>
      <c r="AD14" s="5"/>
      <c r="AE14" s="5"/>
      <c r="AF14" s="5"/>
      <c r="AG14" s="5"/>
      <c r="AH14" s="5"/>
      <c r="AI14" s="5"/>
      <c r="AJ14" s="5"/>
      <c r="AK14" s="5"/>
      <c r="AL14" s="5"/>
      <c r="AM14" s="5"/>
      <c r="AN14" s="5"/>
      <c r="AO14" s="5"/>
      <c r="AP14" s="5"/>
      <c r="AQ14" s="5"/>
      <c r="AR14" s="5"/>
      <c r="AS14" s="5"/>
      <c r="AT14" s="5"/>
      <c r="AU14" s="5"/>
      <c r="AV14" s="5"/>
      <c r="AW14" s="5"/>
      <c r="AX14" s="5"/>
      <c r="AY14" s="5"/>
      <c r="AZ14" s="5"/>
      <c r="BA14" s="5"/>
      <c r="BB14" s="5"/>
      <c r="BC14" s="5"/>
      <c r="BD14" s="5"/>
      <c r="BE14" s="6"/>
      <c r="BF14" s="6"/>
      <c r="BG14" s="6"/>
      <c r="BH14" s="6"/>
      <c r="BI14" s="6"/>
      <c r="BJ14" s="6"/>
      <c r="BK14" s="6"/>
      <c r="BL14" s="6"/>
      <c r="BM14" s="6"/>
      <c r="BN14" s="6"/>
      <c r="BO14" s="6"/>
      <c r="BP14" s="6"/>
      <c r="BX14" s="6"/>
      <c r="BY14" s="6"/>
      <c r="BZ14" s="6"/>
      <c r="CA14" s="6"/>
      <c r="CB14" s="6"/>
      <c r="CC14" s="6"/>
      <c r="CD14" s="6"/>
      <c r="CL14" s="6"/>
      <c r="CM14" s="6"/>
      <c r="CN14" s="6"/>
      <c r="CO14" s="6"/>
      <c r="CP14" s="6"/>
      <c r="CQ14" s="6"/>
      <c r="CR14" s="6"/>
    </row>
    <row r="15" spans="1:96" customFormat="1" ht="17.25" customHeight="1">
      <c r="A15" s="1"/>
      <c r="B15" s="149">
        <v>44186</v>
      </c>
      <c r="C15" s="150"/>
      <c r="D15" s="69">
        <v>272884</v>
      </c>
      <c r="E15" s="69">
        <v>858125</v>
      </c>
      <c r="S15" s="5"/>
      <c r="T15" s="5"/>
      <c r="U15" s="5"/>
      <c r="V15" s="5"/>
      <c r="W15" s="5"/>
      <c r="X15" s="5"/>
      <c r="Y15" s="5"/>
      <c r="Z15" s="5"/>
      <c r="AA15" s="5"/>
      <c r="AB15" s="5"/>
      <c r="AC15" s="5"/>
      <c r="AD15" s="5"/>
      <c r="AE15" s="5"/>
      <c r="AF15" s="5"/>
      <c r="AG15" s="5"/>
      <c r="AH15" s="5"/>
      <c r="AI15" s="5"/>
      <c r="AJ15" s="5"/>
      <c r="AK15" s="5"/>
      <c r="AL15" s="5"/>
      <c r="AM15" s="5"/>
      <c r="AN15" s="5"/>
      <c r="AO15" s="5"/>
      <c r="AP15" s="5"/>
      <c r="AQ15" s="5"/>
      <c r="AR15" s="5"/>
      <c r="AS15" s="5"/>
      <c r="AT15" s="5"/>
      <c r="AU15" s="5"/>
      <c r="AV15" s="5"/>
      <c r="AW15" s="5"/>
      <c r="AX15" s="5"/>
      <c r="AY15" s="5"/>
      <c r="AZ15" s="5"/>
      <c r="BA15" s="5"/>
      <c r="BB15" s="5"/>
      <c r="BC15" s="5"/>
      <c r="BD15" s="5"/>
      <c r="BE15" s="6"/>
      <c r="BF15" s="6"/>
      <c r="BG15" s="6"/>
      <c r="BH15" s="6"/>
      <c r="BI15" s="6"/>
      <c r="BJ15" s="6"/>
      <c r="BK15" s="6"/>
      <c r="BL15" s="6"/>
      <c r="BM15" s="6"/>
      <c r="BN15" s="6"/>
      <c r="BO15" s="6"/>
      <c r="BP15" s="6"/>
      <c r="BX15" s="6"/>
      <c r="BY15" s="6"/>
      <c r="BZ15" s="6"/>
      <c r="CA15" s="6"/>
      <c r="CB15" s="6"/>
      <c r="CC15" s="6"/>
      <c r="CD15" s="6"/>
      <c r="CL15" s="6"/>
      <c r="CM15" s="6"/>
      <c r="CN15" s="6"/>
      <c r="CO15" s="6"/>
      <c r="CP15" s="6"/>
      <c r="CQ15" s="6"/>
      <c r="CR15" s="6"/>
    </row>
    <row r="16" spans="1:96" customFormat="1" ht="17.25" customHeight="1">
      <c r="A16" s="1"/>
      <c r="B16" s="149">
        <v>44193</v>
      </c>
      <c r="C16" s="150"/>
      <c r="D16" s="69">
        <v>359302</v>
      </c>
      <c r="E16" s="69">
        <v>1217427</v>
      </c>
      <c r="S16" s="5"/>
      <c r="T16" s="5"/>
      <c r="U16" s="5"/>
      <c r="V16" s="5"/>
      <c r="W16" s="5"/>
      <c r="X16" s="5"/>
      <c r="Y16" s="5"/>
      <c r="Z16" s="5"/>
      <c r="AA16" s="5"/>
      <c r="AB16" s="5"/>
      <c r="AC16" s="5"/>
      <c r="AD16" s="5"/>
      <c r="AE16" s="5"/>
      <c r="AF16" s="5"/>
      <c r="AG16" s="5"/>
      <c r="AH16" s="5"/>
      <c r="AI16" s="5"/>
      <c r="AJ16" s="5"/>
      <c r="AK16" s="5"/>
      <c r="AL16" s="5"/>
      <c r="AM16" s="5"/>
      <c r="AN16" s="5"/>
      <c r="AO16" s="5"/>
      <c r="AP16" s="5"/>
      <c r="AQ16" s="5"/>
      <c r="AR16" s="5"/>
      <c r="AS16" s="5"/>
      <c r="AT16" s="5"/>
      <c r="AU16" s="5"/>
      <c r="AV16" s="5"/>
      <c r="AW16" s="5"/>
      <c r="AX16" s="5"/>
      <c r="AY16" s="5"/>
      <c r="AZ16" s="5"/>
      <c r="BA16" s="5"/>
      <c r="BB16" s="5"/>
      <c r="BC16" s="5"/>
      <c r="BD16" s="5"/>
      <c r="BE16" s="6"/>
      <c r="BF16" s="6"/>
      <c r="BG16" s="6"/>
      <c r="BH16" s="6"/>
      <c r="BI16" s="6"/>
      <c r="BJ16" s="6"/>
      <c r="BK16" s="6"/>
      <c r="BL16" s="6"/>
      <c r="BM16" s="6"/>
      <c r="BN16" s="6"/>
      <c r="BO16" s="6"/>
      <c r="BP16" s="6"/>
      <c r="BX16" s="6"/>
      <c r="BY16" s="6"/>
      <c r="BZ16" s="6"/>
      <c r="CA16" s="6"/>
      <c r="CB16" s="6"/>
      <c r="CC16" s="6"/>
      <c r="CD16" s="6"/>
      <c r="CL16" s="6"/>
      <c r="CM16" s="6"/>
      <c r="CN16" s="6"/>
      <c r="CO16" s="6"/>
      <c r="CP16" s="6"/>
      <c r="CQ16" s="6"/>
      <c r="CR16" s="6"/>
    </row>
    <row r="17" spans="1:96" customFormat="1" ht="17.25" customHeight="1">
      <c r="A17" s="1"/>
      <c r="B17" s="149">
        <v>44200</v>
      </c>
      <c r="C17" s="150"/>
      <c r="D17" s="69">
        <v>1370982</v>
      </c>
      <c r="E17" s="69">
        <v>2588409</v>
      </c>
      <c r="S17" s="5"/>
      <c r="T17" s="5"/>
      <c r="U17" s="5"/>
      <c r="V17" s="5"/>
      <c r="W17" s="5"/>
      <c r="X17" s="5"/>
      <c r="Y17" s="5"/>
      <c r="Z17" s="5"/>
      <c r="AA17" s="5"/>
      <c r="AB17" s="5"/>
      <c r="AC17" s="5"/>
      <c r="AD17" s="5"/>
      <c r="AE17" s="5"/>
      <c r="AF17" s="5"/>
      <c r="AG17" s="5"/>
      <c r="AH17" s="5"/>
      <c r="AI17" s="5"/>
      <c r="AJ17" s="5"/>
      <c r="AK17" s="5"/>
      <c r="AL17" s="5"/>
      <c r="AM17" s="5"/>
      <c r="AN17" s="5"/>
      <c r="AO17" s="5"/>
      <c r="AP17" s="5"/>
      <c r="AQ17" s="5"/>
      <c r="AR17" s="5"/>
      <c r="AS17" s="5"/>
      <c r="AT17" s="5"/>
      <c r="AU17" s="5"/>
      <c r="AV17" s="5"/>
      <c r="AW17" s="5"/>
      <c r="AX17" s="5"/>
      <c r="AY17" s="5"/>
      <c r="AZ17" s="5"/>
      <c r="BA17" s="5"/>
      <c r="BB17" s="5"/>
      <c r="BC17" s="5"/>
      <c r="BD17" s="5"/>
      <c r="BE17" s="6"/>
      <c r="BF17" s="6"/>
      <c r="BG17" s="6"/>
      <c r="BH17" s="6"/>
      <c r="BI17" s="6"/>
      <c r="BJ17" s="6"/>
      <c r="BK17" s="6"/>
      <c r="BL17" s="6"/>
      <c r="BM17" s="6"/>
      <c r="BN17" s="6"/>
      <c r="BO17" s="6"/>
      <c r="BP17" s="6"/>
      <c r="BX17" s="6"/>
      <c r="BY17" s="6"/>
      <c r="BZ17" s="6"/>
      <c r="CA17" s="6"/>
      <c r="CB17" s="6"/>
      <c r="CC17" s="6"/>
      <c r="CD17" s="6"/>
      <c r="CL17" s="6"/>
      <c r="CM17" s="6"/>
      <c r="CN17" s="6"/>
      <c r="CO17" s="6"/>
      <c r="CP17" s="6"/>
      <c r="CQ17" s="6"/>
      <c r="CR17" s="6"/>
    </row>
    <row r="18" spans="1:96" customFormat="1" ht="17.25" customHeight="1">
      <c r="A18" s="1"/>
      <c r="B18" s="149">
        <v>44207</v>
      </c>
      <c r="C18" s="150"/>
      <c r="D18" s="69">
        <v>1683052</v>
      </c>
      <c r="E18" s="69">
        <v>4271461</v>
      </c>
      <c r="S18" s="5"/>
      <c r="T18" s="5"/>
      <c r="U18" s="5"/>
      <c r="V18" s="5"/>
      <c r="W18" s="5"/>
      <c r="X18" s="5"/>
      <c r="Y18" s="5"/>
      <c r="Z18" s="5"/>
      <c r="AA18" s="5"/>
      <c r="AB18" s="5"/>
      <c r="AC18" s="5"/>
      <c r="AD18" s="5"/>
      <c r="AE18" s="5"/>
      <c r="AF18" s="5"/>
      <c r="AG18" s="5"/>
      <c r="AH18" s="5"/>
      <c r="AI18" s="5"/>
      <c r="AJ18" s="5"/>
      <c r="AK18" s="5"/>
      <c r="AL18" s="5"/>
      <c r="AM18" s="5"/>
      <c r="AN18" s="5"/>
      <c r="AO18" s="5"/>
      <c r="AP18" s="5"/>
      <c r="AQ18" s="5"/>
      <c r="AR18" s="5"/>
      <c r="AS18" s="5"/>
      <c r="AT18" s="5"/>
      <c r="AU18" s="5"/>
      <c r="AV18" s="5"/>
      <c r="AW18" s="5"/>
      <c r="AX18" s="5"/>
      <c r="AY18" s="5"/>
      <c r="AZ18" s="5"/>
      <c r="BA18" s="5"/>
      <c r="BB18" s="5"/>
      <c r="BC18" s="5"/>
      <c r="BD18" s="5"/>
      <c r="BE18" s="6"/>
      <c r="BF18" s="6"/>
      <c r="BG18" s="6"/>
      <c r="BH18" s="6"/>
      <c r="BI18" s="6"/>
      <c r="BJ18" s="6"/>
      <c r="BK18" s="6"/>
      <c r="BL18" s="6"/>
      <c r="BM18" s="6"/>
      <c r="BN18" s="6"/>
      <c r="BO18" s="6"/>
      <c r="BP18" s="6"/>
      <c r="BX18" s="6"/>
      <c r="BY18" s="6"/>
      <c r="BZ18" s="6"/>
      <c r="CA18" s="6"/>
      <c r="CB18" s="6"/>
      <c r="CC18" s="6"/>
      <c r="CD18" s="6"/>
      <c r="CL18" s="6"/>
      <c r="CM18" s="6"/>
      <c r="CN18" s="6"/>
      <c r="CO18" s="6"/>
      <c r="CP18" s="6"/>
      <c r="CQ18" s="6"/>
      <c r="CR18" s="6"/>
    </row>
    <row r="19" spans="1:96" customFormat="1" ht="17.25" customHeight="1">
      <c r="A19" s="1"/>
      <c r="B19" s="149">
        <v>44214</v>
      </c>
      <c r="C19" s="150"/>
      <c r="D19" s="69">
        <v>2292258</v>
      </c>
      <c r="E19" s="69">
        <v>6563719</v>
      </c>
      <c r="S19" s="5"/>
      <c r="T19" s="5"/>
      <c r="U19" s="5"/>
      <c r="V19" s="5"/>
      <c r="W19" s="5"/>
      <c r="X19" s="5"/>
      <c r="Y19" s="5"/>
      <c r="Z19" s="5"/>
      <c r="AA19" s="5"/>
      <c r="AB19" s="5"/>
      <c r="AC19" s="5"/>
      <c r="AD19" s="5"/>
      <c r="AE19" s="5"/>
      <c r="AF19" s="5"/>
      <c r="AG19" s="5"/>
      <c r="AH19" s="5"/>
      <c r="AI19" s="5"/>
      <c r="AJ19" s="5"/>
      <c r="AK19" s="5"/>
      <c r="AL19" s="5"/>
      <c r="AM19" s="5"/>
      <c r="AN19" s="5"/>
      <c r="AO19" s="5"/>
      <c r="AP19" s="5"/>
      <c r="AQ19" s="5"/>
      <c r="AR19" s="5"/>
      <c r="AS19" s="5"/>
      <c r="AT19" s="5"/>
      <c r="AU19" s="5"/>
      <c r="AV19" s="5"/>
      <c r="AW19" s="5"/>
      <c r="AX19" s="5"/>
      <c r="AY19" s="5"/>
      <c r="AZ19" s="5"/>
      <c r="BA19" s="5"/>
      <c r="BB19" s="5"/>
      <c r="BC19" s="5"/>
      <c r="BD19" s="5"/>
      <c r="BE19" s="6"/>
      <c r="BF19" s="6"/>
      <c r="BG19" s="6"/>
      <c r="BH19" s="6"/>
      <c r="BI19" s="6"/>
      <c r="BJ19" s="6"/>
      <c r="BK19" s="6"/>
      <c r="BL19" s="6"/>
      <c r="BM19" s="6"/>
      <c r="BN19" s="6"/>
      <c r="BO19" s="6"/>
      <c r="BP19" s="6"/>
      <c r="BX19" s="6"/>
      <c r="BY19" s="6"/>
      <c r="BZ19" s="6"/>
      <c r="CA19" s="6"/>
      <c r="CB19" s="6"/>
      <c r="CC19" s="6"/>
      <c r="CD19" s="6"/>
      <c r="CL19" s="6"/>
      <c r="CM19" s="6"/>
      <c r="CN19" s="6"/>
      <c r="CO19" s="6"/>
      <c r="CP19" s="6"/>
      <c r="CQ19" s="6"/>
      <c r="CR19" s="6"/>
    </row>
    <row r="20" spans="1:96" customFormat="1" ht="17.25" customHeight="1">
      <c r="A20" s="1"/>
      <c r="B20" s="149">
        <v>44221</v>
      </c>
      <c r="C20" s="150"/>
      <c r="D20" s="69">
        <v>2240585</v>
      </c>
      <c r="E20" s="69">
        <v>8804304</v>
      </c>
      <c r="S20" s="5"/>
      <c r="T20" s="5"/>
      <c r="U20" s="5"/>
      <c r="V20" s="5"/>
      <c r="W20" s="5"/>
      <c r="X20" s="5"/>
      <c r="Y20" s="5"/>
      <c r="Z20" s="5"/>
      <c r="AA20" s="5"/>
      <c r="AB20" s="5"/>
      <c r="AC20" s="5"/>
      <c r="AD20" s="5"/>
      <c r="AE20" s="5"/>
      <c r="AF20" s="5"/>
      <c r="AG20" s="5"/>
      <c r="AH20" s="5"/>
      <c r="AI20" s="5"/>
      <c r="AJ20" s="5"/>
      <c r="AK20" s="5"/>
      <c r="AL20" s="5"/>
      <c r="AM20" s="5"/>
      <c r="AN20" s="5"/>
      <c r="AO20" s="5"/>
      <c r="AP20" s="5"/>
      <c r="AQ20" s="5"/>
      <c r="AR20" s="5"/>
      <c r="AS20" s="5"/>
      <c r="AT20" s="5"/>
      <c r="AU20" s="5"/>
      <c r="AV20" s="5"/>
      <c r="AW20" s="5"/>
      <c r="AX20" s="5"/>
      <c r="AY20" s="5"/>
      <c r="AZ20" s="5"/>
      <c r="BA20" s="5"/>
      <c r="BB20" s="5"/>
      <c r="BC20" s="5"/>
      <c r="BD20" s="5"/>
      <c r="BE20" s="6"/>
      <c r="BF20" s="6"/>
      <c r="BG20" s="6"/>
      <c r="BH20" s="6"/>
      <c r="BI20" s="6"/>
      <c r="BJ20" s="6"/>
      <c r="BK20" s="6"/>
      <c r="BL20" s="6"/>
      <c r="BM20" s="6"/>
      <c r="BN20" s="6"/>
      <c r="BO20" s="6"/>
      <c r="BP20" s="6"/>
      <c r="BX20" s="6"/>
      <c r="BY20" s="6"/>
      <c r="BZ20" s="6"/>
      <c r="CA20" s="6"/>
      <c r="CB20" s="6"/>
      <c r="CC20" s="6"/>
      <c r="CD20" s="6"/>
      <c r="CL20" s="6"/>
      <c r="CM20" s="6"/>
      <c r="CN20" s="6"/>
      <c r="CO20" s="6"/>
      <c r="CP20" s="6"/>
      <c r="CQ20" s="6"/>
      <c r="CR20" s="6"/>
    </row>
    <row r="21" spans="1:96" customFormat="1" ht="17.25" customHeight="1">
      <c r="A21" s="1"/>
      <c r="B21" s="149">
        <v>44228</v>
      </c>
      <c r="C21" s="150"/>
      <c r="D21" s="69">
        <v>2439816</v>
      </c>
      <c r="E21" s="69">
        <v>11244120</v>
      </c>
      <c r="S21" s="5"/>
      <c r="T21" s="5"/>
      <c r="U21" s="5"/>
      <c r="V21" s="5"/>
      <c r="W21" s="5"/>
      <c r="X21" s="5"/>
      <c r="Y21" s="5"/>
      <c r="Z21" s="5"/>
      <c r="AA21" s="5"/>
      <c r="AB21" s="5"/>
      <c r="AC21" s="5"/>
      <c r="AD21" s="5"/>
      <c r="AE21" s="5"/>
      <c r="AF21" s="5"/>
      <c r="AG21" s="5"/>
      <c r="AH21" s="5"/>
      <c r="AI21" s="5"/>
      <c r="AJ21" s="5"/>
      <c r="AK21" s="5"/>
      <c r="AL21" s="5"/>
      <c r="AM21" s="5"/>
      <c r="AN21" s="5"/>
      <c r="AO21" s="5"/>
      <c r="AP21" s="5"/>
      <c r="AQ21" s="5"/>
      <c r="AR21" s="5"/>
      <c r="AS21" s="5"/>
      <c r="AT21" s="5"/>
      <c r="AU21" s="5"/>
      <c r="AV21" s="5"/>
      <c r="AW21" s="5"/>
      <c r="AX21" s="5"/>
      <c r="AY21" s="5"/>
      <c r="AZ21" s="5"/>
      <c r="BA21" s="5"/>
      <c r="BB21" s="5"/>
      <c r="BC21" s="5"/>
      <c r="BD21" s="5"/>
      <c r="BE21" s="6"/>
      <c r="BF21" s="6"/>
      <c r="BG21" s="6"/>
      <c r="BH21" s="6"/>
      <c r="BI21" s="6"/>
      <c r="BJ21" s="6"/>
      <c r="BK21" s="6"/>
      <c r="BL21" s="6"/>
      <c r="BM21" s="6"/>
      <c r="BN21" s="6"/>
      <c r="BO21" s="6"/>
      <c r="BP21" s="6"/>
      <c r="BX21" s="6"/>
      <c r="BY21" s="6"/>
      <c r="BZ21" s="6"/>
      <c r="CA21" s="6"/>
      <c r="CB21" s="6"/>
      <c r="CC21" s="6"/>
      <c r="CD21" s="6"/>
      <c r="CL21" s="6"/>
      <c r="CM21" s="6"/>
      <c r="CN21" s="6"/>
      <c r="CO21" s="6"/>
      <c r="CP21" s="6"/>
      <c r="CQ21" s="6"/>
      <c r="CR21" s="6"/>
    </row>
    <row r="22" spans="1:96" customFormat="1" ht="17.25" customHeight="1">
      <c r="A22" s="1"/>
      <c r="B22" s="149">
        <v>44235</v>
      </c>
      <c r="C22" s="150"/>
      <c r="D22" s="69">
        <v>2351505</v>
      </c>
      <c r="E22" s="69">
        <v>13595625</v>
      </c>
      <c r="I22" s="48"/>
      <c r="J22" s="48"/>
      <c r="K22" s="48"/>
      <c r="L22" s="48"/>
      <c r="M22" s="48"/>
      <c r="N22" s="48"/>
      <c r="O22" s="48"/>
      <c r="P22" s="48"/>
      <c r="Q22" s="48"/>
      <c r="R22" s="48"/>
      <c r="S22" s="48"/>
      <c r="T22" s="5"/>
      <c r="U22" s="5"/>
      <c r="V22" s="5"/>
      <c r="W22" s="5"/>
      <c r="X22" s="5"/>
      <c r="Y22" s="5"/>
      <c r="Z22" s="5"/>
      <c r="AA22" s="5"/>
      <c r="AB22" s="5"/>
      <c r="AC22" s="5"/>
      <c r="AD22" s="5"/>
      <c r="AE22" s="5"/>
      <c r="AF22" s="5"/>
      <c r="AG22" s="5"/>
      <c r="AH22" s="5"/>
      <c r="AI22" s="5"/>
      <c r="AJ22" s="5"/>
      <c r="AK22" s="5"/>
      <c r="AL22" s="5"/>
      <c r="AM22" s="5"/>
      <c r="AN22" s="5"/>
      <c r="AO22" s="5"/>
      <c r="AP22" s="5"/>
      <c r="AQ22" s="5"/>
      <c r="AR22" s="5"/>
      <c r="AS22" s="5"/>
      <c r="AT22" s="5"/>
      <c r="AU22" s="5"/>
      <c r="AV22" s="5"/>
      <c r="AW22" s="5"/>
      <c r="AX22" s="5"/>
      <c r="AY22" s="5"/>
      <c r="AZ22" s="5"/>
      <c r="BA22" s="5"/>
      <c r="BB22" s="5"/>
      <c r="BC22" s="5"/>
      <c r="BD22" s="5"/>
      <c r="BE22" s="6"/>
      <c r="BF22" s="6"/>
      <c r="BG22" s="6"/>
      <c r="BH22" s="6"/>
      <c r="BI22" s="6"/>
      <c r="BJ22" s="6"/>
      <c r="BK22" s="6"/>
      <c r="BL22" s="6"/>
      <c r="BM22" s="6"/>
      <c r="BN22" s="6"/>
      <c r="BO22" s="6"/>
      <c r="BP22" s="6"/>
      <c r="BX22" s="6"/>
      <c r="BY22" s="6"/>
      <c r="BZ22" s="6"/>
      <c r="CA22" s="6"/>
      <c r="CB22" s="6"/>
      <c r="CC22" s="6"/>
      <c r="CD22" s="6"/>
      <c r="CL22" s="6"/>
      <c r="CM22" s="6"/>
      <c r="CN22" s="6"/>
      <c r="CO22" s="6"/>
      <c r="CP22" s="6"/>
      <c r="CQ22" s="6"/>
      <c r="CR22" s="6"/>
    </row>
    <row r="23" spans="1:96" customFormat="1" ht="17.25" customHeight="1">
      <c r="A23" s="1"/>
      <c r="B23" s="149">
        <v>44242</v>
      </c>
      <c r="C23" s="150"/>
      <c r="D23" s="69">
        <v>2096242</v>
      </c>
      <c r="E23" s="69">
        <v>15691867</v>
      </c>
      <c r="G23" s="153" t="s">
        <v>84</v>
      </c>
      <c r="H23" s="154"/>
      <c r="I23" s="154"/>
      <c r="J23" s="154"/>
      <c r="K23" s="154"/>
      <c r="L23" s="154"/>
      <c r="M23" s="154"/>
      <c r="N23" s="154"/>
      <c r="O23" s="154"/>
      <c r="P23" s="155"/>
      <c r="Q23" s="76"/>
      <c r="R23" s="76"/>
      <c r="S23" s="76"/>
      <c r="T23" s="5"/>
      <c r="U23" s="5"/>
      <c r="V23" s="5"/>
      <c r="W23" s="5"/>
      <c r="X23" s="5"/>
      <c r="Y23" s="5"/>
      <c r="Z23" s="5"/>
      <c r="AA23" s="5"/>
      <c r="AB23" s="5"/>
      <c r="AC23" s="5"/>
      <c r="AD23" s="5"/>
      <c r="AE23" s="5"/>
      <c r="AF23" s="5"/>
      <c r="AG23" s="5"/>
      <c r="AH23" s="5"/>
      <c r="AI23" s="5"/>
      <c r="AJ23" s="5"/>
      <c r="AK23" s="5"/>
      <c r="AL23" s="5"/>
      <c r="AM23" s="5"/>
      <c r="AN23" s="5"/>
      <c r="AO23" s="5"/>
      <c r="AP23" s="5"/>
      <c r="AQ23" s="5"/>
      <c r="AR23" s="5"/>
      <c r="AS23" s="5"/>
      <c r="AT23" s="5"/>
      <c r="AU23" s="5"/>
      <c r="AV23" s="5"/>
      <c r="AW23" s="5"/>
      <c r="AX23" s="5"/>
      <c r="AY23" s="5"/>
      <c r="AZ23" s="5"/>
      <c r="BA23" s="5"/>
      <c r="BB23" s="5"/>
      <c r="BC23" s="5"/>
      <c r="BD23" s="5"/>
      <c r="BE23" s="6"/>
      <c r="BF23" s="6"/>
      <c r="BG23" s="6"/>
      <c r="BH23" s="6"/>
      <c r="BI23" s="6"/>
      <c r="BJ23" s="6"/>
      <c r="BK23" s="6"/>
      <c r="BL23" s="6"/>
      <c r="BM23" s="6"/>
      <c r="BN23" s="6"/>
      <c r="BO23" s="6"/>
      <c r="BP23" s="6"/>
      <c r="BX23" s="6"/>
      <c r="BY23" s="6"/>
      <c r="BZ23" s="6"/>
      <c r="CA23" s="6"/>
      <c r="CB23" s="6"/>
      <c r="CC23" s="6"/>
      <c r="CD23" s="6"/>
      <c r="CL23" s="6"/>
      <c r="CM23" s="6"/>
      <c r="CN23" s="6"/>
      <c r="CO23" s="6"/>
      <c r="CP23" s="6"/>
      <c r="CQ23" s="6"/>
      <c r="CR23" s="6"/>
    </row>
    <row r="24" spans="1:96" customFormat="1" ht="17.25" customHeight="1">
      <c r="A24" s="1"/>
      <c r="B24" s="149">
        <v>44249</v>
      </c>
      <c r="C24" s="150"/>
      <c r="D24" s="69">
        <v>2357640</v>
      </c>
      <c r="E24" s="69">
        <v>18049507</v>
      </c>
      <c r="G24" s="156"/>
      <c r="H24" s="157"/>
      <c r="I24" s="157"/>
      <c r="J24" s="157"/>
      <c r="K24" s="157"/>
      <c r="L24" s="157"/>
      <c r="M24" s="157"/>
      <c r="N24" s="157"/>
      <c r="O24" s="157"/>
      <c r="P24" s="158"/>
      <c r="Q24" s="76"/>
      <c r="R24" s="76"/>
      <c r="S24" s="76"/>
      <c r="T24" s="5"/>
      <c r="U24" s="5"/>
      <c r="V24" s="5"/>
      <c r="W24" s="5"/>
      <c r="X24" s="5"/>
      <c r="Y24" s="5"/>
      <c r="Z24" s="5"/>
      <c r="AA24" s="5"/>
      <c r="AB24" s="5"/>
      <c r="AC24" s="5"/>
      <c r="AD24" s="5"/>
      <c r="AE24" s="5"/>
      <c r="AF24" s="5"/>
      <c r="AG24" s="5"/>
      <c r="AH24" s="5"/>
      <c r="AI24" s="5"/>
      <c r="AJ24" s="5"/>
      <c r="AK24" s="5"/>
      <c r="AL24" s="5"/>
      <c r="AM24" s="5"/>
      <c r="AN24" s="5"/>
      <c r="AO24" s="5"/>
      <c r="AP24" s="5"/>
      <c r="AQ24" s="5"/>
      <c r="AR24" s="5"/>
      <c r="AS24" s="5"/>
      <c r="AT24" s="5"/>
      <c r="AU24" s="5"/>
      <c r="AV24" s="5"/>
      <c r="AW24" s="5"/>
      <c r="AX24" s="5"/>
      <c r="AY24" s="5"/>
      <c r="AZ24" s="5"/>
      <c r="BA24" s="5"/>
      <c r="BB24" s="5"/>
      <c r="BC24" s="5"/>
      <c r="BD24" s="5"/>
      <c r="BE24" s="6"/>
      <c r="BF24" s="6"/>
      <c r="BG24" s="6"/>
      <c r="BH24" s="6"/>
      <c r="BI24" s="6"/>
      <c r="BJ24" s="6"/>
      <c r="BK24" s="6"/>
      <c r="BL24" s="6"/>
      <c r="BM24" s="6"/>
      <c r="BN24" s="6"/>
      <c r="BO24" s="6"/>
      <c r="BP24" s="6"/>
      <c r="BX24" s="6"/>
      <c r="BY24" s="6"/>
      <c r="BZ24" s="6"/>
      <c r="CA24" s="6"/>
      <c r="CB24" s="6"/>
      <c r="CC24" s="6"/>
      <c r="CD24" s="6"/>
      <c r="CL24" s="6"/>
      <c r="CM24" s="6"/>
      <c r="CN24" s="6"/>
      <c r="CO24" s="6"/>
      <c r="CP24" s="6"/>
      <c r="CQ24" s="6"/>
      <c r="CR24" s="6"/>
    </row>
    <row r="25" spans="1:96" customFormat="1" ht="17.25" customHeight="1">
      <c r="A25" s="1"/>
      <c r="B25" s="149">
        <v>44256</v>
      </c>
      <c r="C25" s="150"/>
      <c r="D25" s="69">
        <v>2002094</v>
      </c>
      <c r="E25" s="69">
        <v>20051601</v>
      </c>
      <c r="G25" s="48"/>
      <c r="H25" s="48"/>
      <c r="I25" s="48"/>
      <c r="J25" s="48"/>
      <c r="K25" s="48"/>
      <c r="L25" s="48"/>
      <c r="M25" s="48"/>
      <c r="N25" s="48"/>
      <c r="O25" s="48"/>
      <c r="P25" s="48"/>
      <c r="Q25" s="48"/>
      <c r="R25" s="48"/>
      <c r="S25" s="48"/>
      <c r="T25" s="5"/>
      <c r="U25" s="5"/>
      <c r="V25" s="5"/>
      <c r="W25" s="5"/>
      <c r="X25" s="5"/>
      <c r="Y25" s="5"/>
      <c r="Z25" s="5"/>
      <c r="AA25" s="5"/>
      <c r="AB25" s="5"/>
      <c r="AC25" s="5"/>
      <c r="AD25" s="5"/>
      <c r="AE25" s="5"/>
      <c r="AF25" s="5"/>
      <c r="AG25" s="5"/>
      <c r="AH25" s="5"/>
      <c r="AI25" s="5"/>
      <c r="AJ25" s="5"/>
      <c r="AK25" s="5"/>
      <c r="AL25" s="5"/>
      <c r="AM25" s="5"/>
      <c r="AN25" s="5"/>
      <c r="AO25" s="5"/>
      <c r="AP25" s="5"/>
      <c r="AQ25" s="5"/>
      <c r="AR25" s="5"/>
      <c r="AS25" s="5"/>
      <c r="AT25" s="5"/>
      <c r="AU25" s="5"/>
      <c r="AV25" s="5"/>
      <c r="AW25" s="5"/>
      <c r="AX25" s="5"/>
      <c r="AY25" s="5"/>
      <c r="AZ25" s="5"/>
      <c r="BA25" s="5"/>
      <c r="BB25" s="5"/>
      <c r="BC25" s="5"/>
      <c r="BD25" s="5"/>
      <c r="BE25" s="6"/>
      <c r="BF25" s="6"/>
      <c r="BG25" s="6"/>
      <c r="BH25" s="6"/>
      <c r="BI25" s="6"/>
      <c r="BJ25" s="6"/>
      <c r="BK25" s="6"/>
      <c r="BL25" s="6"/>
      <c r="BM25" s="6"/>
      <c r="BN25" s="6"/>
      <c r="BO25" s="6"/>
      <c r="BP25" s="6"/>
      <c r="BX25" s="6"/>
      <c r="BY25" s="6"/>
      <c r="BZ25" s="6"/>
      <c r="CA25" s="6"/>
      <c r="CB25" s="6"/>
      <c r="CC25" s="6"/>
      <c r="CD25" s="6"/>
      <c r="CL25" s="6"/>
      <c r="CM25" s="6"/>
      <c r="CN25" s="6"/>
      <c r="CO25" s="6"/>
      <c r="CP25" s="6"/>
      <c r="CQ25" s="6"/>
      <c r="CR25" s="6"/>
    </row>
    <row r="26" spans="1:96" customFormat="1" ht="17.25" customHeight="1">
      <c r="A26" s="1"/>
      <c r="B26" s="149">
        <v>44263</v>
      </c>
      <c r="C26" s="150"/>
      <c r="D26" s="69">
        <v>2118050</v>
      </c>
      <c r="E26" s="69">
        <v>22169651</v>
      </c>
      <c r="I26" s="48"/>
      <c r="J26" s="48"/>
      <c r="K26" s="48"/>
      <c r="L26" s="48"/>
      <c r="M26" s="48"/>
      <c r="N26" s="48"/>
      <c r="O26" s="48"/>
      <c r="P26" s="48"/>
      <c r="Q26" s="48"/>
      <c r="R26" s="48"/>
      <c r="S26" s="48"/>
      <c r="T26" s="5"/>
      <c r="U26" s="5"/>
      <c r="V26" s="5"/>
      <c r="W26" s="5"/>
      <c r="X26" s="5"/>
      <c r="Y26" s="5"/>
      <c r="Z26" s="5"/>
      <c r="AA26" s="5"/>
      <c r="AB26" s="5"/>
      <c r="AC26" s="5"/>
      <c r="AD26" s="5"/>
      <c r="AE26" s="5"/>
      <c r="AF26" s="5"/>
      <c r="AG26" s="5"/>
      <c r="AH26" s="5"/>
      <c r="AI26" s="5"/>
      <c r="AJ26" s="5"/>
      <c r="AK26" s="5"/>
      <c r="AL26" s="5"/>
      <c r="AM26" s="5"/>
      <c r="AN26" s="5"/>
      <c r="AO26" s="5"/>
      <c r="AP26" s="5"/>
      <c r="AQ26" s="5"/>
      <c r="AR26" s="5"/>
      <c r="AS26" s="5"/>
      <c r="AT26" s="5"/>
      <c r="AU26" s="5"/>
      <c r="AV26" s="5"/>
      <c r="AW26" s="5"/>
      <c r="AX26" s="5"/>
      <c r="AY26" s="5"/>
      <c r="AZ26" s="5"/>
      <c r="BA26" s="5"/>
      <c r="BB26" s="5"/>
      <c r="BC26" s="5"/>
      <c r="BD26" s="5"/>
      <c r="BE26" s="6"/>
      <c r="BF26" s="6"/>
      <c r="BG26" s="6"/>
      <c r="BH26" s="6"/>
      <c r="BI26" s="6"/>
      <c r="BJ26" s="6"/>
      <c r="BK26" s="6"/>
      <c r="BL26" s="6"/>
      <c r="BM26" s="6"/>
      <c r="BN26" s="6"/>
      <c r="BO26" s="6"/>
      <c r="BP26" s="6"/>
      <c r="BX26" s="6"/>
      <c r="BY26" s="6"/>
      <c r="BZ26" s="6"/>
      <c r="CA26" s="6"/>
      <c r="CB26" s="6"/>
      <c r="CC26" s="6"/>
      <c r="CD26" s="6"/>
      <c r="CL26" s="6"/>
      <c r="CM26" s="6"/>
      <c r="CN26" s="6"/>
      <c r="CO26" s="6"/>
      <c r="CP26" s="6"/>
      <c r="CQ26" s="6"/>
      <c r="CR26" s="6"/>
    </row>
    <row r="27" spans="1:96" customFormat="1" ht="17.25" customHeight="1">
      <c r="A27" s="1"/>
      <c r="B27" s="149">
        <v>44270</v>
      </c>
      <c r="C27" s="150"/>
      <c r="D27" s="69">
        <v>3598955</v>
      </c>
      <c r="E27" s="69">
        <v>25768606</v>
      </c>
      <c r="I27" s="48"/>
      <c r="J27" s="48"/>
      <c r="K27" s="48"/>
      <c r="L27" s="48"/>
      <c r="M27" s="48"/>
      <c r="N27" s="48"/>
      <c r="O27" s="48"/>
      <c r="P27" s="48"/>
      <c r="Q27" s="48"/>
      <c r="R27" s="48"/>
      <c r="S27" s="48"/>
      <c r="T27" s="5"/>
      <c r="U27" s="5"/>
      <c r="V27" s="5"/>
      <c r="W27" s="5"/>
      <c r="X27" s="5"/>
      <c r="Y27" s="5"/>
      <c r="Z27" s="5"/>
      <c r="AA27" s="5"/>
      <c r="AB27" s="5"/>
      <c r="AC27" s="5"/>
      <c r="AD27" s="5"/>
      <c r="AE27" s="5"/>
      <c r="AF27" s="5"/>
      <c r="AG27" s="5"/>
      <c r="AH27" s="5"/>
      <c r="AI27" s="5"/>
      <c r="AJ27" s="5"/>
      <c r="AK27" s="5"/>
      <c r="AL27" s="5"/>
      <c r="AM27" s="5"/>
      <c r="AN27" s="5"/>
      <c r="AO27" s="5"/>
      <c r="AP27" s="5"/>
      <c r="AQ27" s="5"/>
      <c r="AR27" s="5"/>
      <c r="AS27" s="5"/>
      <c r="AT27" s="5"/>
      <c r="AU27" s="5"/>
      <c r="AV27" s="5"/>
      <c r="AW27" s="5"/>
      <c r="AX27" s="5"/>
      <c r="AY27" s="5"/>
      <c r="AZ27" s="5"/>
      <c r="BA27" s="5"/>
      <c r="BB27" s="5"/>
      <c r="BC27" s="5"/>
      <c r="BD27" s="5"/>
      <c r="BE27" s="6"/>
      <c r="BF27" s="6"/>
      <c r="BG27" s="6"/>
      <c r="BH27" s="6"/>
      <c r="BI27" s="6"/>
      <c r="BJ27" s="6"/>
      <c r="BK27" s="6"/>
      <c r="BL27" s="6"/>
      <c r="BM27" s="6"/>
      <c r="BN27" s="6"/>
      <c r="BO27" s="6"/>
      <c r="BP27" s="6"/>
      <c r="BX27" s="6"/>
      <c r="BY27" s="6"/>
      <c r="BZ27" s="6"/>
      <c r="CA27" s="6"/>
      <c r="CB27" s="6"/>
      <c r="CC27" s="6"/>
      <c r="CD27" s="6"/>
      <c r="CL27" s="6"/>
      <c r="CM27" s="6"/>
      <c r="CN27" s="6"/>
      <c r="CO27" s="6"/>
      <c r="CP27" s="6"/>
      <c r="CQ27" s="6"/>
      <c r="CR27" s="6"/>
    </row>
    <row r="28" spans="1:96" customFormat="1" ht="17.25" customHeight="1">
      <c r="A28" s="1"/>
      <c r="B28" s="149">
        <v>44277</v>
      </c>
      <c r="C28" s="150"/>
      <c r="D28" s="69">
        <v>3267891</v>
      </c>
      <c r="E28" s="69">
        <v>29036497</v>
      </c>
      <c r="S28" s="5"/>
      <c r="T28" s="5"/>
      <c r="U28" s="5"/>
      <c r="V28" s="5"/>
      <c r="W28" s="5"/>
      <c r="X28" s="5"/>
      <c r="Y28" s="5"/>
      <c r="Z28" s="5"/>
      <c r="AA28" s="5"/>
      <c r="AB28" s="5"/>
      <c r="AC28" s="5"/>
      <c r="AD28" s="5"/>
      <c r="AE28" s="5"/>
      <c r="AF28" s="5"/>
      <c r="AG28" s="5"/>
      <c r="AH28" s="5"/>
      <c r="AI28" s="5"/>
      <c r="AJ28" s="5"/>
      <c r="AK28" s="5"/>
      <c r="AL28" s="5"/>
      <c r="AM28" s="5"/>
      <c r="AN28" s="5"/>
      <c r="AO28" s="5"/>
      <c r="AP28" s="5"/>
      <c r="AQ28" s="5"/>
      <c r="AR28" s="5"/>
      <c r="AS28" s="5"/>
      <c r="AT28" s="5"/>
      <c r="AU28" s="5"/>
      <c r="AV28" s="5"/>
      <c r="AW28" s="5"/>
      <c r="AX28" s="5"/>
      <c r="AY28" s="5"/>
      <c r="AZ28" s="5"/>
      <c r="BA28" s="5"/>
      <c r="BB28" s="5"/>
      <c r="BC28" s="5"/>
      <c r="BD28" s="5"/>
      <c r="BE28" s="6"/>
      <c r="BF28" s="6"/>
      <c r="BG28" s="6"/>
      <c r="BH28" s="6"/>
      <c r="BI28" s="6"/>
      <c r="BJ28" s="6"/>
      <c r="BK28" s="6"/>
      <c r="BL28" s="6"/>
      <c r="BM28" s="6"/>
      <c r="BN28" s="6"/>
      <c r="BO28" s="6"/>
      <c r="BP28" s="6"/>
      <c r="BX28" s="6"/>
      <c r="BY28" s="6"/>
      <c r="BZ28" s="6"/>
      <c r="CA28" s="6"/>
      <c r="CB28" s="6"/>
      <c r="CC28" s="6"/>
      <c r="CD28" s="6"/>
      <c r="CL28" s="6"/>
      <c r="CM28" s="6"/>
      <c r="CN28" s="6"/>
      <c r="CO28" s="6"/>
      <c r="CP28" s="6"/>
      <c r="CQ28" s="6"/>
      <c r="CR28" s="6"/>
    </row>
    <row r="29" spans="1:96" customFormat="1" ht="17.25" customHeight="1">
      <c r="B29" s="149">
        <v>44284</v>
      </c>
      <c r="C29" s="150"/>
      <c r="D29" s="69">
        <v>2389226</v>
      </c>
      <c r="E29" s="69">
        <v>31425723</v>
      </c>
    </row>
    <row r="30" spans="1:96" customFormat="1" ht="17.25" customHeight="1">
      <c r="B30" s="149">
        <v>44291</v>
      </c>
      <c r="C30" s="150"/>
      <c r="D30" s="69">
        <v>2371135</v>
      </c>
      <c r="E30" s="69">
        <v>33796858</v>
      </c>
      <c r="R30" s="7"/>
    </row>
    <row r="31" spans="1:96" customFormat="1" ht="17.25" customHeight="1">
      <c r="B31" s="149">
        <v>44298</v>
      </c>
      <c r="C31" s="150"/>
      <c r="D31" s="69">
        <v>2708230</v>
      </c>
      <c r="E31" s="69">
        <v>36505088</v>
      </c>
      <c r="R31" s="7"/>
    </row>
    <row r="32" spans="1:96" customFormat="1" ht="17.25" customHeight="1">
      <c r="B32" s="149">
        <v>44305</v>
      </c>
      <c r="C32" s="150"/>
      <c r="D32" s="69">
        <v>2942191</v>
      </c>
      <c r="E32" s="69">
        <v>39447279</v>
      </c>
      <c r="R32" s="7"/>
    </row>
    <row r="33" spans="2:19" customFormat="1" ht="17.25" customHeight="1">
      <c r="B33" s="149">
        <v>44312</v>
      </c>
      <c r="C33" s="150"/>
      <c r="D33" s="69">
        <v>2840928</v>
      </c>
      <c r="E33" s="69">
        <v>42288207</v>
      </c>
      <c r="R33" s="7"/>
    </row>
    <row r="34" spans="2:19" customFormat="1" ht="17.25" customHeight="1">
      <c r="B34" s="149">
        <v>44319</v>
      </c>
      <c r="C34" s="150"/>
      <c r="D34" s="69">
        <v>2753199</v>
      </c>
      <c r="E34" s="69">
        <v>45041406</v>
      </c>
      <c r="R34" s="7"/>
    </row>
    <row r="35" spans="2:19" customFormat="1" ht="17.25" customHeight="1">
      <c r="B35" s="149">
        <v>44326</v>
      </c>
      <c r="C35" s="150"/>
      <c r="D35" s="69">
        <v>3163927</v>
      </c>
      <c r="E35" s="69">
        <v>48205333</v>
      </c>
      <c r="I35" s="48"/>
      <c r="J35" s="48"/>
      <c r="K35" s="48"/>
      <c r="L35" s="48"/>
      <c r="M35" s="48"/>
      <c r="N35" s="48"/>
      <c r="O35" s="48"/>
      <c r="P35" s="48"/>
      <c r="Q35" s="48"/>
      <c r="R35" s="48"/>
      <c r="S35" s="48"/>
    </row>
    <row r="36" spans="2:19" customFormat="1" ht="17.25" customHeight="1">
      <c r="B36" s="149">
        <v>44333</v>
      </c>
      <c r="C36" s="150"/>
      <c r="D36" s="69">
        <v>3476238</v>
      </c>
      <c r="E36" s="69">
        <v>51681571</v>
      </c>
      <c r="I36" s="48"/>
      <c r="J36" s="48"/>
      <c r="K36" s="48"/>
      <c r="L36" s="48"/>
      <c r="M36" s="48"/>
      <c r="N36" s="48"/>
      <c r="O36" s="48"/>
      <c r="P36" s="48"/>
      <c r="Q36" s="48"/>
      <c r="R36" s="48"/>
      <c r="S36" s="48"/>
    </row>
    <row r="37" spans="2:19" customFormat="1" ht="17.25" customHeight="1">
      <c r="B37" s="149">
        <v>44340</v>
      </c>
      <c r="C37" s="150"/>
      <c r="D37" s="69">
        <v>3377449</v>
      </c>
      <c r="E37" s="69">
        <v>55059020</v>
      </c>
      <c r="R37" s="7"/>
    </row>
    <row r="38" spans="2:19" customFormat="1" ht="17.25" customHeight="1">
      <c r="B38" s="149">
        <v>44347</v>
      </c>
      <c r="C38" s="150"/>
      <c r="D38" s="69">
        <v>2848409</v>
      </c>
      <c r="E38" s="69">
        <v>57907429</v>
      </c>
      <c r="R38" s="7"/>
    </row>
    <row r="39" spans="2:19" customFormat="1" ht="17.25" customHeight="1">
      <c r="B39" s="149">
        <v>44354</v>
      </c>
      <c r="C39" s="150"/>
      <c r="D39" s="69">
        <v>2727725</v>
      </c>
      <c r="E39" s="69">
        <v>60635154</v>
      </c>
      <c r="R39" s="7"/>
    </row>
    <row r="40" spans="2:19" customFormat="1" ht="17.25" customHeight="1">
      <c r="B40" s="149">
        <v>44361</v>
      </c>
      <c r="C40" s="150"/>
      <c r="D40" s="69">
        <v>2388969</v>
      </c>
      <c r="E40" s="69">
        <v>63024123</v>
      </c>
      <c r="R40" s="7"/>
    </row>
    <row r="41" spans="2:19" customFormat="1" ht="17.25" customHeight="1">
      <c r="B41" s="149">
        <v>44368</v>
      </c>
      <c r="C41" s="150"/>
      <c r="D41" s="69">
        <v>2053605</v>
      </c>
      <c r="E41" s="69">
        <v>65077728</v>
      </c>
      <c r="R41" s="7"/>
    </row>
    <row r="42" spans="2:19" customFormat="1" ht="17.25" customHeight="1">
      <c r="B42" s="149">
        <v>44375</v>
      </c>
      <c r="C42" s="150"/>
      <c r="D42" s="69">
        <v>1630324</v>
      </c>
      <c r="E42" s="69">
        <v>66708052</v>
      </c>
      <c r="R42" s="7"/>
    </row>
    <row r="43" spans="2:19" customFormat="1" ht="17.25" customHeight="1">
      <c r="B43" s="149">
        <v>44382</v>
      </c>
      <c r="C43" s="150"/>
      <c r="D43" s="69">
        <v>1365096</v>
      </c>
      <c r="E43" s="69">
        <v>68073148</v>
      </c>
      <c r="R43" s="7"/>
    </row>
    <row r="44" spans="2:19" customFormat="1" ht="17.25" customHeight="1">
      <c r="B44" s="149">
        <v>44389</v>
      </c>
      <c r="C44" s="150"/>
      <c r="D44" s="69">
        <v>1338305</v>
      </c>
      <c r="E44" s="69">
        <v>69411453</v>
      </c>
      <c r="R44" s="7"/>
    </row>
    <row r="45" spans="2:19" customFormat="1" ht="17.25" customHeight="1">
      <c r="B45" s="149">
        <v>44396</v>
      </c>
      <c r="C45" s="150"/>
      <c r="D45" s="69">
        <v>1193819</v>
      </c>
      <c r="E45" s="69">
        <v>70605272</v>
      </c>
      <c r="R45" s="7"/>
    </row>
    <row r="46" spans="2:19" customFormat="1" ht="17.25" customHeight="1">
      <c r="B46" s="149">
        <v>44403</v>
      </c>
      <c r="C46" s="150"/>
      <c r="D46" s="69">
        <v>1111281</v>
      </c>
      <c r="E46" s="69">
        <v>71716553</v>
      </c>
      <c r="R46" s="7"/>
    </row>
    <row r="47" spans="2:19" customFormat="1" ht="17.25" customHeight="1">
      <c r="B47" s="149">
        <v>44410</v>
      </c>
      <c r="C47" s="150"/>
      <c r="D47" s="69">
        <v>1077118</v>
      </c>
      <c r="E47" s="69">
        <v>72793671</v>
      </c>
      <c r="R47" s="7"/>
    </row>
    <row r="48" spans="2:19" customFormat="1" ht="17.25" customHeight="1">
      <c r="B48" s="149">
        <v>44417</v>
      </c>
      <c r="C48" s="150"/>
      <c r="D48" s="69">
        <v>1177584</v>
      </c>
      <c r="E48" s="69">
        <v>73971255</v>
      </c>
      <c r="R48" s="7"/>
    </row>
    <row r="49" spans="2:18" customFormat="1" ht="17.25" customHeight="1">
      <c r="B49" s="149">
        <v>44424</v>
      </c>
      <c r="C49" s="150"/>
      <c r="D49" s="69">
        <v>1247265</v>
      </c>
      <c r="E49" s="69">
        <v>75218520</v>
      </c>
      <c r="R49" s="7"/>
    </row>
    <row r="50" spans="2:18" customFormat="1" ht="17.25" customHeight="1">
      <c r="B50" s="149">
        <v>44431</v>
      </c>
      <c r="C50" s="150"/>
      <c r="D50" s="69">
        <v>1064527</v>
      </c>
      <c r="E50" s="69">
        <v>76283047</v>
      </c>
      <c r="R50" s="7"/>
    </row>
    <row r="51" spans="2:18" customFormat="1" ht="17.25" customHeight="1">
      <c r="B51" s="149">
        <v>44438</v>
      </c>
      <c r="C51" s="150"/>
      <c r="D51" s="69">
        <v>828793</v>
      </c>
      <c r="E51" s="69">
        <v>77111840</v>
      </c>
      <c r="R51" s="7"/>
    </row>
    <row r="52" spans="2:18" customFormat="1" ht="17.25" customHeight="1">
      <c r="B52" s="149">
        <v>44445</v>
      </c>
      <c r="C52" s="150"/>
      <c r="D52" s="69">
        <v>646905</v>
      </c>
      <c r="E52" s="69">
        <v>77758745</v>
      </c>
      <c r="R52" s="7"/>
    </row>
    <row r="53" spans="2:18" customFormat="1" ht="17.25" customHeight="1">
      <c r="B53" s="149">
        <v>44452</v>
      </c>
      <c r="C53" s="150"/>
      <c r="D53" s="69">
        <v>522354</v>
      </c>
      <c r="E53" s="69">
        <v>78281099</v>
      </c>
      <c r="R53" s="7"/>
    </row>
    <row r="54" spans="2:18" customFormat="1" ht="17.25" customHeight="1">
      <c r="B54" s="149">
        <v>44459</v>
      </c>
      <c r="C54" s="150"/>
      <c r="D54" s="69">
        <v>784149</v>
      </c>
      <c r="E54" s="69">
        <v>79065248</v>
      </c>
      <c r="R54" s="7"/>
    </row>
    <row r="55" spans="2:18" customFormat="1" ht="17.25" customHeight="1">
      <c r="B55" s="149">
        <v>44466</v>
      </c>
      <c r="C55" s="150"/>
      <c r="D55" s="69">
        <v>1321355</v>
      </c>
      <c r="E55" s="69">
        <v>80386603</v>
      </c>
      <c r="R55" s="7"/>
    </row>
    <row r="56" spans="2:18" customFormat="1" ht="17.25" customHeight="1">
      <c r="B56" s="149">
        <v>44473</v>
      </c>
      <c r="C56" s="150"/>
      <c r="D56" s="69">
        <v>1625581</v>
      </c>
      <c r="E56" s="69">
        <v>82012184</v>
      </c>
      <c r="R56" s="7"/>
    </row>
    <row r="57" spans="2:18" customFormat="1" ht="17.25" customHeight="1">
      <c r="B57" s="149">
        <v>44480</v>
      </c>
      <c r="C57" s="150"/>
      <c r="D57" s="69">
        <v>1759878</v>
      </c>
      <c r="E57" s="69">
        <v>83772062</v>
      </c>
      <c r="R57" s="7"/>
    </row>
    <row r="58" spans="2:18" customFormat="1" ht="17.25" customHeight="1">
      <c r="B58" s="149">
        <v>44487</v>
      </c>
      <c r="C58" s="150"/>
      <c r="D58" s="69">
        <v>1970600</v>
      </c>
      <c r="E58" s="69">
        <v>85742662</v>
      </c>
      <c r="R58" s="7"/>
    </row>
    <row r="59" spans="2:18" customFormat="1" ht="17.25" customHeight="1">
      <c r="B59" s="149">
        <v>44494</v>
      </c>
      <c r="C59" s="150"/>
      <c r="D59" s="69">
        <v>1933469</v>
      </c>
      <c r="E59" s="69">
        <v>87676131</v>
      </c>
      <c r="R59" s="7"/>
    </row>
    <row r="60" spans="2:18" customFormat="1" ht="17.25" customHeight="1">
      <c r="B60" s="149">
        <v>44501</v>
      </c>
      <c r="C60" s="150"/>
      <c r="D60" s="69">
        <v>2202547</v>
      </c>
      <c r="E60" s="69">
        <v>89878678</v>
      </c>
      <c r="R60" s="7"/>
    </row>
    <row r="61" spans="2:18" customFormat="1" ht="17.25" customHeight="1">
      <c r="B61" s="149">
        <v>44508</v>
      </c>
      <c r="C61" s="150"/>
      <c r="D61" s="69">
        <v>2347009</v>
      </c>
      <c r="E61" s="69">
        <v>92225687</v>
      </c>
      <c r="R61" s="7"/>
    </row>
    <row r="62" spans="2:18" customFormat="1" ht="17.25" customHeight="1">
      <c r="B62" s="149">
        <v>44515</v>
      </c>
      <c r="C62" s="150"/>
      <c r="D62" s="69">
        <v>2335533</v>
      </c>
      <c r="E62" s="69">
        <v>94561220</v>
      </c>
      <c r="R62" s="7"/>
    </row>
    <row r="63" spans="2:18" customFormat="1" ht="17.25" customHeight="1">
      <c r="B63" s="149">
        <v>44522</v>
      </c>
      <c r="C63" s="150"/>
      <c r="D63" s="69">
        <v>2443654</v>
      </c>
      <c r="E63" s="69">
        <v>97004874</v>
      </c>
      <c r="R63" s="7"/>
    </row>
    <row r="64" spans="2:18" customFormat="1" ht="17.25" customHeight="1">
      <c r="B64" s="149">
        <v>44529</v>
      </c>
      <c r="C64" s="150"/>
      <c r="D64" s="69">
        <v>2562807</v>
      </c>
      <c r="E64" s="69">
        <v>99567681</v>
      </c>
      <c r="R64" s="7"/>
    </row>
    <row r="65" spans="2:18" customFormat="1" ht="17.25" customHeight="1">
      <c r="B65" s="149">
        <v>44536</v>
      </c>
      <c r="C65" s="150"/>
      <c r="D65" s="69">
        <v>2844313</v>
      </c>
      <c r="E65" s="69">
        <v>102411994</v>
      </c>
      <c r="R65" s="7"/>
    </row>
    <row r="66" spans="2:18" customFormat="1" ht="17.25" customHeight="1">
      <c r="B66" s="149">
        <v>44543</v>
      </c>
      <c r="C66" s="150"/>
      <c r="D66" s="69">
        <v>5182410</v>
      </c>
      <c r="E66" s="69">
        <v>107594404</v>
      </c>
      <c r="R66" s="7"/>
    </row>
    <row r="67" spans="2:18" customFormat="1" ht="17.25" customHeight="1">
      <c r="B67" s="149">
        <v>44550</v>
      </c>
      <c r="C67" s="150"/>
      <c r="D67" s="69">
        <v>3132186</v>
      </c>
      <c r="E67" s="69">
        <v>110726590</v>
      </c>
      <c r="R67" s="7"/>
    </row>
    <row r="68" spans="2:18" customFormat="1" ht="17.25" customHeight="1">
      <c r="B68" s="149">
        <v>44557</v>
      </c>
      <c r="C68" s="150"/>
      <c r="D68" s="69">
        <v>1645925</v>
      </c>
      <c r="E68" s="69">
        <v>112372515</v>
      </c>
      <c r="R68" s="7"/>
    </row>
    <row r="69" spans="2:18" customFormat="1" ht="17.25" customHeight="1">
      <c r="B69" s="149">
        <v>44564</v>
      </c>
      <c r="C69" s="150"/>
      <c r="D69" s="69">
        <v>1544811</v>
      </c>
      <c r="E69" s="69">
        <v>113917326</v>
      </c>
      <c r="R69" s="7"/>
    </row>
    <row r="70" spans="2:18" customFormat="1" ht="17.25" customHeight="1">
      <c r="B70" s="149">
        <v>44571</v>
      </c>
      <c r="C70" s="150"/>
      <c r="D70" s="69">
        <v>945169</v>
      </c>
      <c r="E70" s="69">
        <v>114862495</v>
      </c>
      <c r="R70" s="7"/>
    </row>
    <row r="71" spans="2:18" customFormat="1" ht="17.25" customHeight="1">
      <c r="B71" s="149">
        <v>44578</v>
      </c>
      <c r="C71" s="150"/>
      <c r="D71" s="69">
        <v>671448</v>
      </c>
      <c r="E71" s="69">
        <v>115533943</v>
      </c>
      <c r="R71" s="7"/>
    </row>
    <row r="72" spans="2:18" customFormat="1" ht="17.25" customHeight="1">
      <c r="B72" s="149">
        <v>44585</v>
      </c>
      <c r="C72" s="150"/>
      <c r="D72" s="69">
        <v>601948</v>
      </c>
      <c r="E72" s="69">
        <v>116135891</v>
      </c>
      <c r="R72" s="7"/>
    </row>
    <row r="73" spans="2:18" customFormat="1" ht="17.25" customHeight="1">
      <c r="B73" s="149">
        <v>44592</v>
      </c>
      <c r="C73" s="150"/>
      <c r="D73" s="69">
        <v>447370</v>
      </c>
      <c r="E73" s="69">
        <v>116583261</v>
      </c>
      <c r="R73" s="7"/>
    </row>
    <row r="74" spans="2:18" customFormat="1" ht="17.25" customHeight="1">
      <c r="B74" s="149">
        <v>44599</v>
      </c>
      <c r="C74" s="150"/>
      <c r="D74" s="69">
        <v>454216</v>
      </c>
      <c r="E74" s="69">
        <v>117037477</v>
      </c>
      <c r="R74" s="7"/>
    </row>
    <row r="75" spans="2:18" customFormat="1" ht="17.25" customHeight="1">
      <c r="B75" s="149">
        <v>44606</v>
      </c>
      <c r="C75" s="150"/>
      <c r="D75" s="69">
        <v>352425</v>
      </c>
      <c r="E75" s="69">
        <v>117389902</v>
      </c>
      <c r="R75" s="7"/>
    </row>
    <row r="76" spans="2:18" customFormat="1" ht="17.25" customHeight="1">
      <c r="B76" s="149">
        <v>44613</v>
      </c>
      <c r="C76" s="150"/>
      <c r="D76" s="69">
        <v>323424</v>
      </c>
      <c r="E76" s="69">
        <v>117713326</v>
      </c>
      <c r="R76" s="7"/>
    </row>
    <row r="77" spans="2:18" customFormat="1" ht="17.25" customHeight="1">
      <c r="B77" s="149">
        <v>44620</v>
      </c>
      <c r="C77" s="150"/>
      <c r="D77" s="69">
        <v>272335</v>
      </c>
      <c r="E77" s="69">
        <v>117985661</v>
      </c>
      <c r="R77" s="7"/>
    </row>
    <row r="78" spans="2:18" customFormat="1" ht="17.25" customHeight="1">
      <c r="B78" s="149">
        <v>44627</v>
      </c>
      <c r="C78" s="150"/>
      <c r="D78" s="69">
        <v>254863</v>
      </c>
      <c r="E78" s="69">
        <v>118240524</v>
      </c>
      <c r="R78" s="7"/>
    </row>
    <row r="79" spans="2:18" customFormat="1" ht="17.25" customHeight="1">
      <c r="B79" s="149">
        <v>44634</v>
      </c>
      <c r="C79" s="150"/>
      <c r="D79" s="69">
        <v>245273</v>
      </c>
      <c r="E79" s="69">
        <v>118485797</v>
      </c>
      <c r="R79" s="7"/>
    </row>
    <row r="80" spans="2:18" customFormat="1" ht="17.25" customHeight="1">
      <c r="B80" s="149">
        <v>44641</v>
      </c>
      <c r="C80" s="150"/>
      <c r="D80" s="69">
        <v>528299</v>
      </c>
      <c r="E80" s="69">
        <v>119014096</v>
      </c>
      <c r="R80" s="7"/>
    </row>
    <row r="81" spans="2:18" customFormat="1" ht="17.25" customHeight="1">
      <c r="B81" s="149">
        <v>44648</v>
      </c>
      <c r="C81" s="150"/>
      <c r="D81" s="69">
        <v>719289</v>
      </c>
      <c r="E81" s="69">
        <v>119733385</v>
      </c>
      <c r="R81" s="7"/>
    </row>
    <row r="82" spans="2:18" customFormat="1" ht="17.25" customHeight="1">
      <c r="B82" s="149">
        <v>44655</v>
      </c>
      <c r="C82" s="150"/>
      <c r="D82" s="69">
        <v>858903</v>
      </c>
      <c r="E82" s="69">
        <v>120592288</v>
      </c>
      <c r="R82" s="7"/>
    </row>
    <row r="83" spans="2:18" customFormat="1" ht="17.25" customHeight="1">
      <c r="B83" s="149">
        <v>44662</v>
      </c>
      <c r="C83" s="150"/>
      <c r="D83" s="69">
        <v>662172</v>
      </c>
      <c r="E83" s="69">
        <v>121254460</v>
      </c>
      <c r="R83" s="7"/>
    </row>
    <row r="84" spans="2:18" customFormat="1" ht="17.25" customHeight="1">
      <c r="B84" s="149">
        <v>44669</v>
      </c>
      <c r="C84" s="150"/>
      <c r="D84" s="69">
        <v>786492</v>
      </c>
      <c r="E84" s="69">
        <v>122040952</v>
      </c>
      <c r="R84" s="7"/>
    </row>
    <row r="85" spans="2:18" customFormat="1" ht="17.25" customHeight="1">
      <c r="B85" s="149">
        <v>44676</v>
      </c>
      <c r="C85" s="150"/>
      <c r="D85" s="69">
        <v>718602</v>
      </c>
      <c r="E85" s="69">
        <v>122759554</v>
      </c>
      <c r="R85" s="7"/>
    </row>
    <row r="86" spans="2:18" customFormat="1" ht="17.25" customHeight="1">
      <c r="B86" s="149">
        <v>44683</v>
      </c>
      <c r="C86" s="150"/>
      <c r="D86" s="69">
        <v>538173</v>
      </c>
      <c r="E86" s="69">
        <v>123297727</v>
      </c>
      <c r="R86" s="7"/>
    </row>
    <row r="87" spans="2:18" customFormat="1" ht="17.25" customHeight="1">
      <c r="B87" s="149">
        <v>44690</v>
      </c>
      <c r="C87" s="150"/>
      <c r="D87" s="69">
        <v>503740</v>
      </c>
      <c r="E87" s="69">
        <v>123801467</v>
      </c>
      <c r="R87" s="7"/>
    </row>
    <row r="88" spans="2:18" customFormat="1" ht="17.25" customHeight="1">
      <c r="B88" s="149">
        <v>44697</v>
      </c>
      <c r="C88" s="150"/>
      <c r="D88" s="69">
        <v>408955</v>
      </c>
      <c r="E88" s="69">
        <v>124210422</v>
      </c>
      <c r="R88" s="7"/>
    </row>
    <row r="89" spans="2:18" customFormat="1" ht="17.25" customHeight="1">
      <c r="B89" s="149">
        <v>44704</v>
      </c>
      <c r="C89" s="150"/>
      <c r="D89" s="69">
        <v>343319</v>
      </c>
      <c r="E89" s="69">
        <v>124553741</v>
      </c>
      <c r="R89" s="7"/>
    </row>
    <row r="90" spans="2:18" customFormat="1" ht="17.25" customHeight="1">
      <c r="B90" s="149">
        <v>44711</v>
      </c>
      <c r="C90" s="150"/>
      <c r="D90" s="69">
        <v>191997</v>
      </c>
      <c r="E90" s="69">
        <v>124745738</v>
      </c>
      <c r="R90" s="7"/>
    </row>
    <row r="91" spans="2:18" customFormat="1" ht="17.25" customHeight="1">
      <c r="B91" s="149">
        <v>44718</v>
      </c>
      <c r="C91" s="150"/>
      <c r="D91" s="69">
        <v>264390</v>
      </c>
      <c r="E91" s="69">
        <v>125010128</v>
      </c>
      <c r="R91" s="7"/>
    </row>
    <row r="92" spans="2:18" customFormat="1" ht="17.25" customHeight="1">
      <c r="B92" s="149">
        <v>44725</v>
      </c>
      <c r="C92" s="150"/>
      <c r="D92" s="69">
        <v>214181</v>
      </c>
      <c r="E92" s="69">
        <v>125224309</v>
      </c>
      <c r="R92" s="7"/>
    </row>
    <row r="93" spans="2:18" customFormat="1" ht="17.25" customHeight="1">
      <c r="B93" s="149">
        <v>44732</v>
      </c>
      <c r="C93" s="150"/>
      <c r="D93" s="69">
        <v>222216</v>
      </c>
      <c r="E93" s="69">
        <v>125446525</v>
      </c>
      <c r="R93" s="7"/>
    </row>
    <row r="94" spans="2:18" customFormat="1" ht="17.25" customHeight="1">
      <c r="B94" s="149">
        <v>44739</v>
      </c>
      <c r="C94" s="150"/>
      <c r="D94" s="69">
        <v>221945</v>
      </c>
      <c r="E94" s="69">
        <v>125668470</v>
      </c>
      <c r="R94" s="7"/>
    </row>
    <row r="95" spans="2:18" customFormat="1" ht="17.25" customHeight="1">
      <c r="B95" s="149">
        <v>44746</v>
      </c>
      <c r="C95" s="150"/>
      <c r="D95" s="69">
        <v>210258</v>
      </c>
      <c r="E95" s="69">
        <v>125878728</v>
      </c>
      <c r="R95" s="7"/>
    </row>
    <row r="96" spans="2:18" customFormat="1" ht="17.25" customHeight="1">
      <c r="B96" s="149">
        <v>44753</v>
      </c>
      <c r="C96" s="150"/>
      <c r="D96" s="69">
        <v>192810</v>
      </c>
      <c r="E96" s="69">
        <v>126071538</v>
      </c>
      <c r="R96" s="7"/>
    </row>
    <row r="97" spans="2:18" customFormat="1" ht="17.25" customHeight="1">
      <c r="B97" s="149">
        <v>44760</v>
      </c>
      <c r="C97" s="150"/>
      <c r="D97" s="69">
        <v>162343</v>
      </c>
      <c r="E97" s="69">
        <v>126233881</v>
      </c>
      <c r="R97" s="7"/>
    </row>
    <row r="98" spans="2:18" customFormat="1" ht="17.25" customHeight="1">
      <c r="B98" s="149">
        <v>44767</v>
      </c>
      <c r="C98" s="150"/>
      <c r="D98" s="69">
        <v>157747</v>
      </c>
      <c r="E98" s="69">
        <v>126391628</v>
      </c>
      <c r="R98" s="7"/>
    </row>
    <row r="99" spans="2:18" customFormat="1" ht="17.25" customHeight="1">
      <c r="B99" s="149">
        <v>44774</v>
      </c>
      <c r="C99" s="150"/>
      <c r="D99" s="69">
        <v>116338</v>
      </c>
      <c r="E99" s="69">
        <v>126507966</v>
      </c>
      <c r="R99" s="7"/>
    </row>
    <row r="100" spans="2:18" customFormat="1" ht="17.25" customHeight="1">
      <c r="B100" s="149">
        <v>44781</v>
      </c>
      <c r="C100" s="150"/>
      <c r="D100" s="69">
        <v>95122</v>
      </c>
      <c r="E100" s="69">
        <v>126603088</v>
      </c>
      <c r="R100" s="7"/>
    </row>
    <row r="101" spans="2:18" customFormat="1" ht="17.25" customHeight="1">
      <c r="B101" s="149">
        <v>44788</v>
      </c>
      <c r="C101" s="150"/>
      <c r="D101" s="69">
        <v>89983</v>
      </c>
      <c r="E101" s="69">
        <v>126693071</v>
      </c>
      <c r="R101" s="7"/>
    </row>
    <row r="102" spans="2:18" customFormat="1" ht="17.25" customHeight="1">
      <c r="B102" s="149">
        <v>44795</v>
      </c>
      <c r="C102" s="150"/>
      <c r="D102" s="69">
        <v>82664</v>
      </c>
      <c r="E102" s="69">
        <v>126775735</v>
      </c>
      <c r="R102" s="7"/>
    </row>
    <row r="103" spans="2:18" customFormat="1" ht="17.25" customHeight="1">
      <c r="B103" s="149">
        <v>44802</v>
      </c>
      <c r="C103" s="150"/>
      <c r="D103" s="69">
        <v>63979</v>
      </c>
      <c r="E103" s="69">
        <v>126839714</v>
      </c>
      <c r="R103" s="7"/>
    </row>
    <row r="104" spans="2:18" customFormat="1" ht="17.25" customHeight="1">
      <c r="B104" s="149">
        <v>44809</v>
      </c>
      <c r="C104" s="150"/>
      <c r="D104" s="69">
        <v>143790</v>
      </c>
      <c r="E104" s="69">
        <v>126983504</v>
      </c>
      <c r="R104" s="7"/>
    </row>
    <row r="105" spans="2:18" customFormat="1" ht="17.25" customHeight="1">
      <c r="B105" s="149">
        <v>44816</v>
      </c>
      <c r="C105" s="150"/>
      <c r="D105" s="69">
        <v>1362015</v>
      </c>
      <c r="E105" s="69">
        <v>128345519</v>
      </c>
      <c r="R105" s="7"/>
    </row>
    <row r="106" spans="2:18" customFormat="1" ht="17.25" customHeight="1">
      <c r="B106" s="149">
        <v>44823</v>
      </c>
      <c r="C106" s="150"/>
      <c r="D106" s="69">
        <v>1589913</v>
      </c>
      <c r="E106" s="69">
        <v>129935432</v>
      </c>
      <c r="R106" s="7"/>
    </row>
    <row r="107" spans="2:18" customFormat="1" ht="17.25" customHeight="1">
      <c r="B107" s="149">
        <v>44830</v>
      </c>
      <c r="C107" s="150"/>
      <c r="D107" s="69">
        <v>2025982</v>
      </c>
      <c r="E107" s="69">
        <v>131961414</v>
      </c>
      <c r="R107" s="7"/>
    </row>
    <row r="108" spans="2:18" customFormat="1" ht="17.25" customHeight="1">
      <c r="B108" s="149">
        <v>44837</v>
      </c>
      <c r="C108" s="150"/>
      <c r="D108" s="69">
        <v>2102954</v>
      </c>
      <c r="E108" s="69">
        <v>134064368</v>
      </c>
      <c r="R108" s="7"/>
    </row>
    <row r="109" spans="2:18" customFormat="1" ht="17.25" customHeight="1">
      <c r="B109" s="149">
        <v>44844</v>
      </c>
      <c r="C109" s="150"/>
      <c r="D109" s="69">
        <v>2108731</v>
      </c>
      <c r="E109" s="69">
        <v>136173099</v>
      </c>
      <c r="R109" s="7"/>
    </row>
    <row r="110" spans="2:18" customFormat="1" ht="17.25" customHeight="1">
      <c r="B110" s="149">
        <v>44851</v>
      </c>
      <c r="C110" s="150"/>
      <c r="D110" s="69">
        <v>2010806</v>
      </c>
      <c r="E110" s="69">
        <v>138183905</v>
      </c>
      <c r="R110" s="7"/>
    </row>
    <row r="111" spans="2:18" customFormat="1" ht="17.25" customHeight="1">
      <c r="B111" s="149">
        <v>44858</v>
      </c>
      <c r="C111" s="150"/>
      <c r="D111" s="69">
        <v>1608610</v>
      </c>
      <c r="E111" s="69">
        <v>139792515</v>
      </c>
      <c r="R111" s="7"/>
    </row>
    <row r="112" spans="2:18" customFormat="1" ht="17.25" customHeight="1">
      <c r="B112" s="149">
        <v>44865</v>
      </c>
      <c r="C112" s="150"/>
      <c r="D112" s="69">
        <v>1365445</v>
      </c>
      <c r="E112" s="69">
        <v>141157960</v>
      </c>
      <c r="R112" s="7"/>
    </row>
    <row r="113" spans="2:18" customFormat="1" ht="17.25" customHeight="1">
      <c r="B113" s="149">
        <v>44872</v>
      </c>
      <c r="C113" s="150"/>
      <c r="D113" s="69">
        <v>1009031</v>
      </c>
      <c r="E113" s="69">
        <v>142166991</v>
      </c>
      <c r="R113" s="7"/>
    </row>
    <row r="114" spans="2:18" customFormat="1" ht="17.25" customHeight="1">
      <c r="B114" s="149">
        <v>44879</v>
      </c>
      <c r="C114" s="150"/>
      <c r="D114" s="69">
        <v>710681</v>
      </c>
      <c r="E114" s="69">
        <v>142877672</v>
      </c>
      <c r="R114" s="7"/>
    </row>
    <row r="115" spans="2:18" customFormat="1" ht="17.25" customHeight="1">
      <c r="B115" s="149">
        <v>44886</v>
      </c>
      <c r="C115" s="150"/>
      <c r="D115" s="69">
        <v>516200</v>
      </c>
      <c r="E115" s="69">
        <v>143393872</v>
      </c>
      <c r="R115" s="7"/>
    </row>
    <row r="116" spans="2:18" customFormat="1" ht="17.25" customHeight="1">
      <c r="B116" s="149">
        <v>44893</v>
      </c>
      <c r="C116" s="150"/>
      <c r="D116" s="69">
        <v>341897</v>
      </c>
      <c r="E116" s="69">
        <v>143735769</v>
      </c>
      <c r="R116" s="7"/>
    </row>
    <row r="117" spans="2:18" customFormat="1" ht="17.25" customHeight="1">
      <c r="B117" s="149">
        <v>44900</v>
      </c>
      <c r="C117" s="150"/>
      <c r="D117" s="69">
        <v>250375</v>
      </c>
      <c r="E117" s="69">
        <v>143986144</v>
      </c>
      <c r="R117" s="7"/>
    </row>
    <row r="118" spans="2:18" customFormat="1" ht="17.25" customHeight="1">
      <c r="B118" s="149">
        <v>44907</v>
      </c>
      <c r="C118" s="150"/>
      <c r="D118" s="69">
        <v>186187</v>
      </c>
      <c r="E118" s="69">
        <v>144172331</v>
      </c>
      <c r="R118" s="7"/>
    </row>
    <row r="119" spans="2:18" customFormat="1" ht="17.25" customHeight="1">
      <c r="B119" s="149">
        <v>44914</v>
      </c>
      <c r="C119" s="150"/>
      <c r="D119" s="69">
        <v>104727</v>
      </c>
      <c r="E119" s="69">
        <v>144277058</v>
      </c>
      <c r="R119" s="7"/>
    </row>
    <row r="120" spans="2:18" customFormat="1" ht="17.25" customHeight="1">
      <c r="B120" s="149">
        <v>44921</v>
      </c>
      <c r="C120" s="150"/>
      <c r="D120" s="69">
        <v>47093</v>
      </c>
      <c r="E120" s="69">
        <v>144324151</v>
      </c>
      <c r="R120" s="7"/>
    </row>
    <row r="121" spans="2:18" customFormat="1" ht="17.25" customHeight="1">
      <c r="B121" s="149">
        <v>44928</v>
      </c>
      <c r="C121" s="150"/>
      <c r="D121" s="69">
        <v>99051</v>
      </c>
      <c r="E121" s="69">
        <v>144423202</v>
      </c>
      <c r="R121" s="7"/>
    </row>
    <row r="122" spans="2:18" customFormat="1" ht="17.25" customHeight="1">
      <c r="B122" s="149">
        <v>44935</v>
      </c>
      <c r="C122" s="150"/>
      <c r="D122" s="69">
        <v>86617</v>
      </c>
      <c r="E122" s="69">
        <v>144509819</v>
      </c>
      <c r="R122" s="7"/>
    </row>
    <row r="123" spans="2:18" customFormat="1" ht="17.25" customHeight="1">
      <c r="B123" s="149">
        <v>44942</v>
      </c>
      <c r="C123" s="150"/>
      <c r="D123" s="69">
        <v>60170</v>
      </c>
      <c r="E123" s="69">
        <v>144569989</v>
      </c>
      <c r="R123" s="7"/>
    </row>
    <row r="124" spans="2:18" customFormat="1" ht="17.25" customHeight="1">
      <c r="B124" s="149">
        <v>44949</v>
      </c>
      <c r="C124" s="150"/>
      <c r="D124" s="69">
        <v>54308</v>
      </c>
      <c r="E124" s="69">
        <v>144624297</v>
      </c>
      <c r="R124" s="7"/>
    </row>
    <row r="125" spans="2:18" customFormat="1" ht="17.25" customHeight="1">
      <c r="B125" s="149">
        <v>44956</v>
      </c>
      <c r="C125" s="150"/>
      <c r="D125" s="69">
        <v>50169</v>
      </c>
      <c r="E125" s="69">
        <v>144674466</v>
      </c>
      <c r="R125" s="7"/>
    </row>
    <row r="126" spans="2:18" customFormat="1" ht="17.25" customHeight="1">
      <c r="B126" s="149">
        <v>44963</v>
      </c>
      <c r="C126" s="150"/>
      <c r="D126" s="69">
        <v>85903</v>
      </c>
      <c r="E126" s="69">
        <v>144760369</v>
      </c>
      <c r="R126" s="7"/>
    </row>
    <row r="127" spans="2:18" customFormat="1" ht="17.25" customHeight="1">
      <c r="B127" s="149">
        <v>44970</v>
      </c>
      <c r="C127" s="150"/>
      <c r="D127" s="69">
        <v>11306</v>
      </c>
      <c r="E127" s="69">
        <v>144771675</v>
      </c>
      <c r="R127" s="7"/>
    </row>
    <row r="128" spans="2:18" customFormat="1" ht="17.25" customHeight="1">
      <c r="B128" s="149">
        <v>44977</v>
      </c>
      <c r="C128" s="150"/>
      <c r="D128" s="69">
        <v>6561</v>
      </c>
      <c r="E128" s="69">
        <v>144778236</v>
      </c>
      <c r="R128" s="7"/>
    </row>
    <row r="129" spans="2:18" customFormat="1" ht="17.25" customHeight="1">
      <c r="B129" s="149">
        <v>44984</v>
      </c>
      <c r="C129" s="150"/>
      <c r="D129" s="69">
        <v>4992</v>
      </c>
      <c r="E129" s="69">
        <v>144783228</v>
      </c>
      <c r="R129" s="7"/>
    </row>
    <row r="130" spans="2:18" customFormat="1" ht="17.25" customHeight="1">
      <c r="B130" s="149">
        <v>44991</v>
      </c>
      <c r="C130" s="150"/>
      <c r="D130" s="69">
        <v>4088</v>
      </c>
      <c r="E130" s="69">
        <v>144787316</v>
      </c>
      <c r="R130" s="7"/>
    </row>
    <row r="131" spans="2:18" customFormat="1" ht="17.25" customHeight="1">
      <c r="B131" s="149">
        <v>44998</v>
      </c>
      <c r="C131" s="150"/>
      <c r="D131" s="69">
        <v>3788</v>
      </c>
      <c r="E131" s="69">
        <v>144791104</v>
      </c>
      <c r="R131" s="7"/>
    </row>
    <row r="132" spans="2:18" customFormat="1" ht="17.25" customHeight="1">
      <c r="B132" s="149">
        <v>45005</v>
      </c>
      <c r="C132" s="150"/>
      <c r="D132" s="69">
        <v>3271</v>
      </c>
      <c r="E132" s="69">
        <v>144794375</v>
      </c>
      <c r="R132" s="7"/>
    </row>
    <row r="133" spans="2:18" customFormat="1" ht="17.25" customHeight="1">
      <c r="B133" s="149">
        <v>45012</v>
      </c>
      <c r="C133" s="150"/>
      <c r="D133" s="69">
        <v>2464</v>
      </c>
      <c r="E133" s="69">
        <v>144796839</v>
      </c>
      <c r="R133" s="7"/>
    </row>
    <row r="134" spans="2:18" customFormat="1" ht="17.25" customHeight="1">
      <c r="B134" s="149">
        <v>45019</v>
      </c>
      <c r="C134" s="150"/>
      <c r="D134" s="69">
        <v>68422</v>
      </c>
      <c r="E134" s="69">
        <v>144865261</v>
      </c>
      <c r="R134" s="7"/>
    </row>
    <row r="135" spans="2:18" customFormat="1" ht="17.25" customHeight="1">
      <c r="B135" s="149">
        <v>45026</v>
      </c>
      <c r="C135" s="150"/>
      <c r="D135" s="69">
        <v>74539</v>
      </c>
      <c r="E135" s="69">
        <v>144939800</v>
      </c>
      <c r="R135" s="7"/>
    </row>
    <row r="136" spans="2:18" customFormat="1" ht="17.25" customHeight="1">
      <c r="B136" s="149">
        <v>45033</v>
      </c>
      <c r="C136" s="150"/>
      <c r="D136" s="69">
        <v>828604</v>
      </c>
      <c r="E136" s="69">
        <v>145768404</v>
      </c>
      <c r="R136" s="7"/>
    </row>
    <row r="137" spans="2:18" customFormat="1" ht="17.25" customHeight="1">
      <c r="B137" s="149">
        <v>45040</v>
      </c>
      <c r="C137" s="150"/>
      <c r="D137" s="69">
        <v>779477</v>
      </c>
      <c r="E137" s="69">
        <v>146547881</v>
      </c>
      <c r="R137" s="7"/>
    </row>
    <row r="138" spans="2:18" customFormat="1" ht="17.25" customHeight="1">
      <c r="B138" s="149">
        <v>45047</v>
      </c>
      <c r="C138" s="150"/>
      <c r="D138" s="69">
        <v>508921</v>
      </c>
      <c r="E138" s="69">
        <v>147056802</v>
      </c>
      <c r="R138" s="7"/>
    </row>
    <row r="139" spans="2:18" customFormat="1" ht="17.25" customHeight="1">
      <c r="B139" s="149">
        <v>45054</v>
      </c>
      <c r="C139" s="150"/>
      <c r="D139" s="69">
        <v>580918</v>
      </c>
      <c r="E139" s="69">
        <v>147637720</v>
      </c>
      <c r="R139" s="7"/>
    </row>
    <row r="140" spans="2:18" customFormat="1" ht="17.25" customHeight="1">
      <c r="B140" s="149">
        <v>45061</v>
      </c>
      <c r="C140" s="150"/>
      <c r="D140" s="69">
        <v>485977</v>
      </c>
      <c r="E140" s="69">
        <v>148123697</v>
      </c>
      <c r="R140" s="7"/>
    </row>
    <row r="141" spans="2:18" customFormat="1" ht="17.25" customHeight="1">
      <c r="B141" s="149">
        <v>45068</v>
      </c>
      <c r="C141" s="150"/>
      <c r="D141" s="69">
        <v>373211</v>
      </c>
      <c r="E141" s="69">
        <v>148496908</v>
      </c>
      <c r="R141" s="7"/>
    </row>
    <row r="142" spans="2:18" customFormat="1" ht="17.25" customHeight="1">
      <c r="B142" s="149">
        <v>45075</v>
      </c>
      <c r="C142" s="150"/>
      <c r="D142" s="69">
        <v>219475</v>
      </c>
      <c r="E142" s="69">
        <v>148716383</v>
      </c>
      <c r="R142" s="7"/>
    </row>
    <row r="143" spans="2:18" customFormat="1" ht="17.25" customHeight="1">
      <c r="B143" s="149">
        <v>45082</v>
      </c>
      <c r="C143" s="150"/>
      <c r="D143" s="69">
        <v>230677</v>
      </c>
      <c r="E143" s="69">
        <v>148947060</v>
      </c>
      <c r="R143" s="7"/>
    </row>
    <row r="144" spans="2:18" customFormat="1" ht="17.25" customHeight="1">
      <c r="B144" s="149">
        <v>45089</v>
      </c>
      <c r="C144" s="150"/>
      <c r="D144" s="69">
        <v>185486</v>
      </c>
      <c r="E144" s="69">
        <v>149132546</v>
      </c>
      <c r="R144" s="7"/>
    </row>
    <row r="145" spans="2:18" customFormat="1" ht="17.25" customHeight="1">
      <c r="B145" s="149">
        <v>45096</v>
      </c>
      <c r="C145" s="150"/>
      <c r="D145" s="69">
        <v>144868</v>
      </c>
      <c r="E145" s="69">
        <v>149277414</v>
      </c>
      <c r="R145" s="7"/>
    </row>
    <row r="146" spans="2:18" customFormat="1" ht="17.25" customHeight="1">
      <c r="B146" s="149">
        <v>45103</v>
      </c>
      <c r="C146" s="150"/>
      <c r="D146" s="69">
        <v>111451</v>
      </c>
      <c r="E146" s="69">
        <v>149388865</v>
      </c>
      <c r="R146" s="7"/>
    </row>
    <row r="147" spans="2:18" customFormat="1" ht="17.25" customHeight="1">
      <c r="B147" s="149">
        <v>45110</v>
      </c>
      <c r="C147" s="150"/>
      <c r="D147" s="69">
        <v>802</v>
      </c>
      <c r="E147" s="69">
        <v>149389667</v>
      </c>
      <c r="R147" s="7"/>
    </row>
    <row r="148" spans="2:18" customFormat="1" ht="17.25" customHeight="1">
      <c r="B148" s="149">
        <v>45117</v>
      </c>
      <c r="C148" s="150"/>
      <c r="D148" s="69">
        <v>302</v>
      </c>
      <c r="E148" s="69">
        <v>149389969</v>
      </c>
      <c r="R148" s="7"/>
    </row>
    <row r="149" spans="2:18" customFormat="1" ht="17.25" customHeight="1">
      <c r="B149" s="149">
        <v>45124</v>
      </c>
      <c r="C149" s="150"/>
      <c r="D149" s="69">
        <v>212</v>
      </c>
      <c r="E149" s="69">
        <v>149390181</v>
      </c>
      <c r="R149" s="7"/>
    </row>
    <row r="150" spans="2:18" customFormat="1" ht="17.25" customHeight="1">
      <c r="B150" s="149">
        <v>45131</v>
      </c>
      <c r="C150" s="150"/>
      <c r="D150" s="69">
        <v>252</v>
      </c>
      <c r="E150" s="69">
        <v>149390433</v>
      </c>
      <c r="R150" s="7"/>
    </row>
    <row r="151" spans="2:18" customFormat="1" ht="17.25" customHeight="1">
      <c r="B151" s="149">
        <v>45138</v>
      </c>
      <c r="C151" s="150"/>
      <c r="D151" s="69">
        <v>200</v>
      </c>
      <c r="E151" s="69">
        <v>149390633</v>
      </c>
      <c r="R151" s="7"/>
    </row>
    <row r="152" spans="2:18" customFormat="1" ht="17.25" customHeight="1">
      <c r="B152" s="149">
        <v>45145</v>
      </c>
      <c r="C152" s="150"/>
      <c r="D152" s="69">
        <v>193</v>
      </c>
      <c r="E152" s="69">
        <v>149390826</v>
      </c>
      <c r="R152" s="7"/>
    </row>
    <row r="153" spans="2:18" customFormat="1" ht="17.25" customHeight="1">
      <c r="B153" s="149">
        <v>45152</v>
      </c>
      <c r="C153" s="150"/>
      <c r="D153" s="69">
        <v>253</v>
      </c>
      <c r="E153" s="69">
        <v>149391079</v>
      </c>
      <c r="R153" s="7"/>
    </row>
    <row r="154" spans="2:18" customFormat="1" ht="17.25" customHeight="1">
      <c r="B154" s="149">
        <v>45159</v>
      </c>
      <c r="C154" s="150"/>
      <c r="D154" s="69">
        <v>301</v>
      </c>
      <c r="E154" s="69">
        <v>149391380</v>
      </c>
      <c r="R154" s="7"/>
    </row>
    <row r="155" spans="2:18" customFormat="1" ht="17.25" customHeight="1">
      <c r="B155" s="149">
        <v>45166</v>
      </c>
      <c r="C155" s="150"/>
      <c r="D155" s="69">
        <v>275</v>
      </c>
      <c r="E155" s="69">
        <v>149391655</v>
      </c>
      <c r="R155" s="7"/>
    </row>
    <row r="156" spans="2:18" customFormat="1" ht="17.25" customHeight="1">
      <c r="B156" s="149">
        <v>45173</v>
      </c>
      <c r="C156" s="150"/>
      <c r="D156" s="69">
        <v>1221</v>
      </c>
      <c r="E156" s="69">
        <v>149392876</v>
      </c>
      <c r="R156" s="7"/>
    </row>
    <row r="157" spans="2:18" customFormat="1" ht="17.25" customHeight="1">
      <c r="B157" s="149">
        <v>45180</v>
      </c>
      <c r="C157" s="150"/>
      <c r="D157" s="69">
        <v>328745</v>
      </c>
      <c r="E157" s="69">
        <v>149721621</v>
      </c>
      <c r="R157" s="7"/>
    </row>
    <row r="158" spans="2:18" customFormat="1" ht="17.25" customHeight="1">
      <c r="B158" s="149">
        <v>45187</v>
      </c>
      <c r="C158" s="150"/>
      <c r="D158" s="69">
        <v>1255962</v>
      </c>
      <c r="E158" s="69">
        <v>150977583</v>
      </c>
      <c r="R158" s="7"/>
    </row>
    <row r="159" spans="2:18" customFormat="1" ht="17.25" customHeight="1">
      <c r="B159" s="149">
        <v>45194</v>
      </c>
      <c r="C159" s="150"/>
      <c r="D159" s="69">
        <v>1716824</v>
      </c>
      <c r="E159" s="69">
        <v>152694407</v>
      </c>
      <c r="R159" s="7"/>
    </row>
    <row r="160" spans="2:18" customFormat="1" ht="17.25" customHeight="1">
      <c r="B160" s="149">
        <v>45201</v>
      </c>
      <c r="C160" s="150"/>
      <c r="D160" s="69">
        <v>2021745</v>
      </c>
      <c r="E160" s="69">
        <v>154716152</v>
      </c>
      <c r="R160" s="7"/>
    </row>
    <row r="161" spans="2:18" customFormat="1" ht="17.25" customHeight="1">
      <c r="B161" s="149">
        <v>45208</v>
      </c>
      <c r="C161" s="150"/>
      <c r="D161" s="69">
        <v>1940393</v>
      </c>
      <c r="E161" s="69">
        <v>156656545</v>
      </c>
      <c r="R161" s="7"/>
    </row>
    <row r="162" spans="2:18" customFormat="1" ht="17.25" customHeight="1">
      <c r="B162" s="149">
        <v>45215</v>
      </c>
      <c r="C162" s="150"/>
      <c r="D162" s="69">
        <v>1509818</v>
      </c>
      <c r="E162" s="69">
        <v>158166363</v>
      </c>
      <c r="R162" s="7"/>
    </row>
    <row r="163" spans="2:18" customFormat="1" ht="17.25" customHeight="1">
      <c r="B163" s="149">
        <v>45222</v>
      </c>
      <c r="C163" s="150"/>
      <c r="D163" s="69">
        <v>992959</v>
      </c>
      <c r="E163" s="69">
        <v>159159322</v>
      </c>
      <c r="R163" s="7"/>
    </row>
    <row r="164" spans="2:18" customFormat="1" ht="17.25" customHeight="1">
      <c r="B164" s="149">
        <v>45229</v>
      </c>
      <c r="C164" s="150"/>
      <c r="D164" s="69">
        <v>586282</v>
      </c>
      <c r="E164" s="69">
        <v>159745604</v>
      </c>
      <c r="R164" s="7"/>
    </row>
    <row r="165" spans="2:18" customFormat="1" ht="17.25" customHeight="1">
      <c r="B165" s="149">
        <v>45236</v>
      </c>
      <c r="C165" s="150"/>
      <c r="D165" s="69">
        <v>407905</v>
      </c>
      <c r="E165" s="69">
        <v>160153509</v>
      </c>
      <c r="R165" s="7"/>
    </row>
    <row r="166" spans="2:18" customFormat="1" ht="17.25" customHeight="1">
      <c r="B166" s="149">
        <v>45243</v>
      </c>
      <c r="C166" s="150"/>
      <c r="D166" s="69">
        <v>301650</v>
      </c>
      <c r="E166" s="69">
        <v>160455159</v>
      </c>
      <c r="R166" s="7"/>
    </row>
    <row r="167" spans="2:18" customFormat="1" ht="17.25" customHeight="1">
      <c r="B167" s="149">
        <v>45250</v>
      </c>
      <c r="C167" s="150"/>
      <c r="D167" s="69">
        <v>267412</v>
      </c>
      <c r="E167" s="69">
        <v>160722571</v>
      </c>
      <c r="R167" s="7"/>
    </row>
    <row r="168" spans="2:18" customFormat="1" ht="17.25" customHeight="1">
      <c r="B168" s="149">
        <v>45257</v>
      </c>
      <c r="C168" s="150"/>
      <c r="D168" s="69">
        <v>190558</v>
      </c>
      <c r="E168" s="69">
        <v>160913129</v>
      </c>
      <c r="R168" s="7"/>
    </row>
    <row r="169" spans="2:18" customFormat="1" ht="17.25" customHeight="1">
      <c r="B169" s="149">
        <v>45264</v>
      </c>
      <c r="C169" s="150"/>
      <c r="D169" s="69">
        <v>131353</v>
      </c>
      <c r="E169" s="69">
        <v>161044482</v>
      </c>
      <c r="R169" s="7"/>
    </row>
    <row r="170" spans="2:18" customFormat="1" ht="17.25" customHeight="1">
      <c r="B170" s="149">
        <v>45271</v>
      </c>
      <c r="C170" s="150"/>
      <c r="D170" s="69">
        <v>108707</v>
      </c>
      <c r="E170" s="69">
        <v>161153189</v>
      </c>
      <c r="R170" s="7"/>
    </row>
    <row r="171" spans="2:18" customFormat="1" ht="17.25" customHeight="1">
      <c r="B171" s="149">
        <v>45278</v>
      </c>
      <c r="C171" s="150"/>
      <c r="D171" s="69">
        <v>22375</v>
      </c>
      <c r="E171" s="69">
        <v>161175564</v>
      </c>
      <c r="R171" s="7"/>
    </row>
    <row r="172" spans="2:18" customFormat="1" ht="17.25" customHeight="1">
      <c r="B172" s="149">
        <v>45285</v>
      </c>
      <c r="C172" s="150"/>
      <c r="D172" s="69">
        <v>4705</v>
      </c>
      <c r="E172" s="69">
        <v>161180269</v>
      </c>
      <c r="R172" s="7"/>
    </row>
    <row r="173" spans="2:18" customFormat="1" ht="17.25" customHeight="1">
      <c r="B173" s="149">
        <v>45292</v>
      </c>
      <c r="C173" s="150"/>
      <c r="D173" s="69">
        <v>11095</v>
      </c>
      <c r="E173" s="69">
        <v>161191364</v>
      </c>
      <c r="R173" s="7"/>
    </row>
    <row r="174" spans="2:18" customFormat="1" ht="17.25" customHeight="1">
      <c r="B174" s="149">
        <v>45299</v>
      </c>
      <c r="C174" s="150"/>
      <c r="D174" s="69">
        <v>15612</v>
      </c>
      <c r="E174" s="69">
        <v>161206976</v>
      </c>
      <c r="R174" s="7"/>
    </row>
    <row r="175" spans="2:18" customFormat="1" ht="17.25" customHeight="1">
      <c r="B175" s="149">
        <v>45306</v>
      </c>
      <c r="C175" s="150"/>
      <c r="D175" s="69">
        <v>13715</v>
      </c>
      <c r="E175" s="69">
        <v>161220691</v>
      </c>
      <c r="R175" s="7"/>
    </row>
    <row r="176" spans="2:18" customFormat="1" ht="17.25" customHeight="1">
      <c r="B176" s="149">
        <v>45313</v>
      </c>
      <c r="C176" s="150"/>
      <c r="D176" s="69">
        <v>12856</v>
      </c>
      <c r="E176" s="69">
        <v>161233547</v>
      </c>
      <c r="R176" s="7"/>
    </row>
    <row r="177" spans="2:18" customFormat="1" ht="17.25" customHeight="1">
      <c r="B177" s="149">
        <v>45320</v>
      </c>
      <c r="C177" s="150"/>
      <c r="D177" s="69">
        <v>7770</v>
      </c>
      <c r="E177" s="69">
        <v>161241317</v>
      </c>
      <c r="R177" s="7"/>
    </row>
    <row r="178" spans="2:18" customFormat="1" ht="17.25" customHeight="1">
      <c r="B178" s="149">
        <v>45327</v>
      </c>
      <c r="C178" s="150"/>
      <c r="D178" s="69">
        <v>237</v>
      </c>
      <c r="E178" s="69">
        <v>161241554</v>
      </c>
      <c r="R178" s="7"/>
    </row>
    <row r="179" spans="2:18" customFormat="1" ht="17.25" customHeight="1">
      <c r="B179" s="149">
        <v>45334</v>
      </c>
      <c r="C179" s="150"/>
      <c r="D179" s="69">
        <v>123</v>
      </c>
      <c r="E179" s="69">
        <v>161241677</v>
      </c>
      <c r="R179" s="7"/>
    </row>
    <row r="180" spans="2:18" customFormat="1" ht="17.25" customHeight="1">
      <c r="B180" s="149">
        <v>45341</v>
      </c>
      <c r="C180" s="150"/>
      <c r="D180" s="69">
        <v>114</v>
      </c>
      <c r="E180" s="69">
        <v>161241791</v>
      </c>
      <c r="R180" s="7"/>
    </row>
    <row r="181" spans="2:18" customFormat="1" ht="17.25" customHeight="1">
      <c r="B181" s="149">
        <v>45348</v>
      </c>
      <c r="C181" s="150"/>
      <c r="D181" s="69">
        <v>88</v>
      </c>
      <c r="E181" s="69">
        <v>161241879</v>
      </c>
      <c r="R181" s="7"/>
    </row>
    <row r="182" spans="2:18" customFormat="1" ht="17.25" customHeight="1">
      <c r="B182" s="149">
        <v>45355</v>
      </c>
      <c r="C182" s="150"/>
      <c r="D182" s="69">
        <v>129</v>
      </c>
      <c r="E182" s="69">
        <v>161242008</v>
      </c>
      <c r="R182" s="7"/>
    </row>
    <row r="183" spans="2:18" customFormat="1" ht="17.25" customHeight="1">
      <c r="B183" s="149">
        <v>45362</v>
      </c>
      <c r="C183" s="150"/>
      <c r="D183" s="69">
        <v>69</v>
      </c>
      <c r="E183" s="69">
        <v>161242077</v>
      </c>
      <c r="R183" s="7"/>
    </row>
    <row r="184" spans="2:18" customFormat="1" ht="17.25" customHeight="1">
      <c r="B184" s="149">
        <v>45369</v>
      </c>
      <c r="C184" s="150"/>
      <c r="D184" s="69">
        <v>66</v>
      </c>
      <c r="E184" s="69">
        <v>161242143</v>
      </c>
      <c r="R184" s="7"/>
    </row>
    <row r="185" spans="2:18" customFormat="1" ht="17.25" customHeight="1">
      <c r="B185" s="149">
        <v>45376</v>
      </c>
      <c r="C185" s="150"/>
      <c r="D185" s="69">
        <v>69</v>
      </c>
      <c r="E185" s="69">
        <v>161242212</v>
      </c>
      <c r="R185" s="7"/>
    </row>
    <row r="186" spans="2:18" customFormat="1" ht="17.25" customHeight="1">
      <c r="B186" s="149">
        <v>45383</v>
      </c>
      <c r="C186" s="150"/>
      <c r="D186" s="69">
        <v>93</v>
      </c>
      <c r="E186" s="69">
        <v>161242305</v>
      </c>
      <c r="R186" s="7"/>
    </row>
    <row r="187" spans="2:18" customFormat="1" ht="17.25" customHeight="1">
      <c r="B187" s="149">
        <v>45390</v>
      </c>
      <c r="C187" s="150"/>
      <c r="D187" s="69">
        <v>803</v>
      </c>
      <c r="E187" s="69">
        <v>161243108</v>
      </c>
      <c r="R187" s="7"/>
    </row>
    <row r="188" spans="2:18" customFormat="1" ht="17.25" customHeight="1">
      <c r="B188" s="149">
        <v>45397</v>
      </c>
      <c r="C188" s="150"/>
      <c r="D188" s="69">
        <v>166418</v>
      </c>
      <c r="E188" s="69">
        <v>161409526</v>
      </c>
      <c r="R188" s="7"/>
    </row>
    <row r="189" spans="2:18" customFormat="1" ht="17.25" customHeight="1">
      <c r="B189" s="149">
        <v>45404</v>
      </c>
      <c r="C189" s="150"/>
      <c r="D189" s="69">
        <v>1197599</v>
      </c>
      <c r="E189" s="69">
        <v>162607125</v>
      </c>
      <c r="R189" s="7"/>
    </row>
    <row r="190" spans="2:18" customFormat="1" ht="17.25" customHeight="1">
      <c r="B190" s="149">
        <v>45411</v>
      </c>
      <c r="C190" s="150"/>
      <c r="D190" s="69">
        <v>886921</v>
      </c>
      <c r="E190" s="69">
        <v>163494046</v>
      </c>
      <c r="R190" s="7"/>
    </row>
    <row r="191" spans="2:18" customFormat="1" ht="17.25" customHeight="1">
      <c r="B191" s="149">
        <v>45418</v>
      </c>
      <c r="C191" s="150"/>
      <c r="D191" s="69">
        <v>607071</v>
      </c>
      <c r="E191" s="69">
        <v>164101117</v>
      </c>
      <c r="R191" s="7"/>
    </row>
    <row r="192" spans="2:18" customFormat="1" ht="17.25" customHeight="1">
      <c r="B192" s="149">
        <v>45425</v>
      </c>
      <c r="C192" s="150"/>
      <c r="D192" s="69">
        <v>481339</v>
      </c>
      <c r="E192" s="69">
        <v>164582456</v>
      </c>
      <c r="R192" s="7"/>
    </row>
    <row r="193" spans="2:18" customFormat="1" ht="17.25" customHeight="1">
      <c r="B193" s="149">
        <v>45432</v>
      </c>
      <c r="C193" s="150"/>
      <c r="D193" s="69">
        <v>286203</v>
      </c>
      <c r="E193" s="69">
        <v>164868659</v>
      </c>
      <c r="R193" s="7"/>
    </row>
    <row r="194" spans="2:18" customFormat="1" ht="17.25" customHeight="1">
      <c r="B194" s="149">
        <v>45439</v>
      </c>
      <c r="C194" s="150"/>
      <c r="D194" s="69">
        <v>149233</v>
      </c>
      <c r="E194" s="69">
        <v>165017892</v>
      </c>
      <c r="R194" s="7"/>
    </row>
    <row r="195" spans="2:18" customFormat="1" ht="17.25" customHeight="1">
      <c r="B195" s="149">
        <v>45446</v>
      </c>
      <c r="C195" s="150"/>
      <c r="D195" s="69">
        <v>139492</v>
      </c>
      <c r="E195" s="69">
        <v>165157384</v>
      </c>
      <c r="R195" s="7"/>
    </row>
    <row r="196" spans="2:18" customFormat="1" ht="17.25" customHeight="1">
      <c r="B196" s="149">
        <v>45453</v>
      </c>
      <c r="C196" s="150"/>
      <c r="D196" s="69">
        <v>137117</v>
      </c>
      <c r="E196" s="69">
        <v>165294501</v>
      </c>
      <c r="R196" s="7"/>
    </row>
    <row r="197" spans="2:18" customFormat="1" ht="17.25" customHeight="1">
      <c r="B197" s="149">
        <v>45460</v>
      </c>
      <c r="C197" s="150"/>
      <c r="D197" s="69">
        <v>122092</v>
      </c>
      <c r="E197" s="69">
        <v>165416593</v>
      </c>
      <c r="R197" s="7"/>
    </row>
    <row r="198" spans="2:18" customFormat="1" ht="17.25" customHeight="1">
      <c r="B198" s="149">
        <v>45467</v>
      </c>
      <c r="C198" s="150"/>
      <c r="D198" s="69">
        <v>123687</v>
      </c>
      <c r="E198" s="69">
        <v>165540280</v>
      </c>
      <c r="R198" s="7"/>
    </row>
    <row r="199" spans="2:18" customFormat="1" ht="17.25" customHeight="1">
      <c r="B199" s="149">
        <v>45474</v>
      </c>
      <c r="C199" s="150"/>
      <c r="D199" s="69">
        <v>613</v>
      </c>
      <c r="E199" s="69">
        <v>165540893</v>
      </c>
      <c r="R199" s="7"/>
    </row>
    <row r="200" spans="2:18" customFormat="1" ht="17.25" customHeight="1">
      <c r="B200" s="149">
        <v>45481</v>
      </c>
      <c r="C200" s="150"/>
      <c r="D200" s="69">
        <v>171</v>
      </c>
      <c r="E200" s="69">
        <v>165541064</v>
      </c>
      <c r="R200" s="7"/>
    </row>
    <row r="201" spans="2:18" customFormat="1" ht="17.25" customHeight="1">
      <c r="B201" s="149">
        <v>45488</v>
      </c>
      <c r="C201" s="150"/>
      <c r="D201" s="69">
        <v>195</v>
      </c>
      <c r="E201" s="69">
        <v>165541259</v>
      </c>
      <c r="R201" s="7"/>
    </row>
    <row r="202" spans="2:18" customFormat="1" ht="17.25" customHeight="1">
      <c r="B202" s="149">
        <v>45495</v>
      </c>
      <c r="C202" s="150"/>
      <c r="D202" s="69">
        <v>123</v>
      </c>
      <c r="E202" s="69">
        <v>165541382</v>
      </c>
      <c r="R202" s="7"/>
    </row>
    <row r="203" spans="2:18" customFormat="1" ht="17.25" customHeight="1">
      <c r="B203" s="149">
        <v>45502</v>
      </c>
      <c r="C203" s="150"/>
      <c r="D203" s="69">
        <v>106</v>
      </c>
      <c r="E203" s="69">
        <v>165541488</v>
      </c>
      <c r="R203" s="7"/>
    </row>
    <row r="204" spans="2:18" customFormat="1" ht="17.25" customHeight="1">
      <c r="B204" s="149">
        <v>45509</v>
      </c>
      <c r="C204" s="150"/>
      <c r="D204" s="69">
        <v>126</v>
      </c>
      <c r="E204" s="69">
        <v>165541614</v>
      </c>
      <c r="R204" s="7"/>
    </row>
    <row r="205" spans="2:18" customFormat="1" ht="17.25" customHeight="1">
      <c r="B205" s="149">
        <v>45516</v>
      </c>
      <c r="C205" s="150"/>
      <c r="D205" s="69">
        <v>91</v>
      </c>
      <c r="E205" s="69">
        <v>165541705</v>
      </c>
      <c r="R205" s="7"/>
    </row>
    <row r="206" spans="2:18" customFormat="1" ht="17.25" customHeight="1">
      <c r="B206" s="149">
        <v>45523</v>
      </c>
      <c r="C206" s="150"/>
      <c r="D206" s="69">
        <v>76</v>
      </c>
      <c r="E206" s="69">
        <v>165541781</v>
      </c>
      <c r="R206" s="7"/>
    </row>
    <row r="207" spans="2:18" customFormat="1" ht="17.25" customHeight="1">
      <c r="B207" s="149">
        <v>45530</v>
      </c>
      <c r="C207" s="150"/>
      <c r="D207" s="69">
        <v>32</v>
      </c>
      <c r="E207" s="69">
        <v>165541813</v>
      </c>
      <c r="R207" s="7"/>
    </row>
    <row r="208" spans="2:18" customFormat="1" ht="17.25" customHeight="1">
      <c r="B208" s="149">
        <v>45537</v>
      </c>
      <c r="C208" s="150"/>
      <c r="D208" s="69">
        <v>70</v>
      </c>
      <c r="E208" s="69">
        <v>165541883</v>
      </c>
      <c r="R208" s="7"/>
    </row>
    <row r="209" spans="1:18" customFormat="1" ht="17.25" customHeight="1">
      <c r="B209" s="149">
        <v>45544</v>
      </c>
      <c r="C209" s="150"/>
      <c r="D209" s="69">
        <v>62</v>
      </c>
      <c r="E209" s="69">
        <v>165541945</v>
      </c>
      <c r="R209" s="7"/>
    </row>
    <row r="210" spans="1:18" customFormat="1" ht="17.25" customHeight="1">
      <c r="B210" s="149">
        <v>45551</v>
      </c>
      <c r="C210" s="150"/>
      <c r="D210" s="69">
        <v>83</v>
      </c>
      <c r="E210" s="69">
        <v>165542028</v>
      </c>
      <c r="R210" s="7"/>
    </row>
    <row r="211" spans="1:18" customFormat="1" ht="17.25" customHeight="1">
      <c r="B211" s="149">
        <v>45558</v>
      </c>
      <c r="C211" s="150"/>
      <c r="D211" s="69">
        <v>90</v>
      </c>
      <c r="E211" s="69">
        <v>165542118</v>
      </c>
      <c r="R211" s="7"/>
    </row>
    <row r="212" spans="1:18" customFormat="1" ht="17.25" customHeight="1">
      <c r="B212" s="149">
        <v>45565</v>
      </c>
      <c r="C212" s="150"/>
      <c r="D212" s="69">
        <v>1638568</v>
      </c>
      <c r="E212" s="69">
        <v>167180686</v>
      </c>
      <c r="R212" s="7"/>
    </row>
    <row r="213" spans="1:18" customFormat="1" ht="17.25" customHeight="1">
      <c r="B213" s="149">
        <v>45572</v>
      </c>
      <c r="C213" s="150"/>
      <c r="D213" s="69">
        <v>2284433</v>
      </c>
      <c r="E213" s="69">
        <v>169465119</v>
      </c>
      <c r="R213" s="7"/>
    </row>
    <row r="214" spans="1:18" s="50" customFormat="1" ht="14.5">
      <c r="A214" s="29"/>
      <c r="B214" s="149">
        <v>45579</v>
      </c>
      <c r="C214" s="150"/>
      <c r="D214" s="69">
        <v>1804626</v>
      </c>
      <c r="E214" s="69">
        <v>171269745</v>
      </c>
      <c r="H214" s="54"/>
    </row>
    <row r="215" spans="1:18" s="50" customFormat="1" ht="14.5">
      <c r="A215" s="29"/>
      <c r="B215" s="149">
        <v>45586</v>
      </c>
      <c r="C215" s="150"/>
      <c r="D215" s="69">
        <v>1251836</v>
      </c>
      <c r="E215" s="69">
        <v>172521581</v>
      </c>
      <c r="H215" s="54"/>
    </row>
    <row r="216" spans="1:18" s="50" customFormat="1" ht="14.5">
      <c r="A216" s="29"/>
      <c r="B216" s="149">
        <v>45593</v>
      </c>
      <c r="C216" s="150"/>
      <c r="D216" s="69">
        <v>808651</v>
      </c>
      <c r="E216" s="69">
        <v>173330232</v>
      </c>
      <c r="H216" s="54"/>
    </row>
    <row r="217" spans="1:18" s="50" customFormat="1" ht="14.5">
      <c r="A217" s="29"/>
      <c r="B217" s="149">
        <v>45600</v>
      </c>
      <c r="C217" s="150"/>
      <c r="D217" s="69">
        <v>611888</v>
      </c>
      <c r="E217" s="69">
        <v>173942120</v>
      </c>
      <c r="H217" s="54"/>
    </row>
    <row r="218" spans="1:18" s="50" customFormat="1" ht="14.5">
      <c r="A218" s="29"/>
      <c r="B218" s="149">
        <v>45607</v>
      </c>
      <c r="C218" s="150"/>
      <c r="D218" s="69">
        <v>418787</v>
      </c>
      <c r="E218" s="69">
        <v>174360907</v>
      </c>
      <c r="H218" s="54"/>
    </row>
    <row r="219" spans="1:18" s="50" customFormat="1" ht="14.5">
      <c r="A219" s="29"/>
      <c r="B219" s="149">
        <v>45614</v>
      </c>
      <c r="C219" s="150"/>
      <c r="D219" s="69">
        <v>303624</v>
      </c>
      <c r="E219" s="69">
        <v>174664531</v>
      </c>
      <c r="H219" s="54"/>
    </row>
    <row r="220" spans="1:18" s="50" customFormat="1" ht="14.5">
      <c r="A220" s="29"/>
      <c r="B220" s="149">
        <v>45621</v>
      </c>
      <c r="C220" s="150"/>
      <c r="D220" s="69">
        <v>234387</v>
      </c>
      <c r="E220" s="69">
        <v>174898918</v>
      </c>
      <c r="H220" s="54"/>
    </row>
    <row r="221" spans="1:18" s="50" customFormat="1" ht="14.5">
      <c r="A221" s="29"/>
      <c r="B221" s="149">
        <v>45628</v>
      </c>
      <c r="C221" s="150"/>
      <c r="D221" s="69">
        <v>144583</v>
      </c>
      <c r="E221" s="69">
        <v>175043501</v>
      </c>
      <c r="H221" s="54"/>
    </row>
    <row r="222" spans="1:18" s="50" customFormat="1" ht="14.5">
      <c r="A222" s="29"/>
      <c r="B222" s="149">
        <v>45635</v>
      </c>
      <c r="C222" s="150"/>
      <c r="D222" s="69">
        <v>131073</v>
      </c>
      <c r="E222" s="69">
        <v>175174574</v>
      </c>
      <c r="H222" s="54"/>
    </row>
    <row r="223" spans="1:18" s="50" customFormat="1" ht="14.5">
      <c r="A223" s="29"/>
      <c r="B223" s="149">
        <v>45642</v>
      </c>
      <c r="C223" s="150"/>
      <c r="D223" s="69">
        <v>107469</v>
      </c>
      <c r="E223" s="69">
        <v>175282043</v>
      </c>
      <c r="H223" s="54"/>
    </row>
    <row r="224" spans="1:18" s="50" customFormat="1" ht="14.5">
      <c r="A224" s="29"/>
      <c r="B224" s="149">
        <v>45649</v>
      </c>
      <c r="C224" s="150"/>
      <c r="D224" s="69">
        <v>6520</v>
      </c>
      <c r="E224" s="69">
        <v>175288563</v>
      </c>
      <c r="H224" s="54"/>
    </row>
    <row r="225" spans="1:8" s="50" customFormat="1" ht="14.5">
      <c r="A225" s="29"/>
      <c r="B225" s="149">
        <v>45656</v>
      </c>
      <c r="C225" s="150"/>
      <c r="D225" s="69">
        <v>9826</v>
      </c>
      <c r="E225" s="69">
        <v>175298389</v>
      </c>
      <c r="H225" s="54"/>
    </row>
    <row r="226" spans="1:8" s="50" customFormat="1" ht="14.5">
      <c r="A226" s="29"/>
      <c r="B226" s="149">
        <v>45663</v>
      </c>
      <c r="C226" s="150"/>
      <c r="D226" s="69">
        <v>18458</v>
      </c>
      <c r="E226" s="69">
        <v>175316847</v>
      </c>
      <c r="H226" s="54"/>
    </row>
    <row r="227" spans="1:8" s="50" customFormat="1" ht="14.5">
      <c r="A227" s="29"/>
      <c r="B227" s="149">
        <v>45670</v>
      </c>
      <c r="C227" s="150"/>
      <c r="D227" s="69">
        <v>18229</v>
      </c>
      <c r="E227" s="69">
        <v>175335076</v>
      </c>
      <c r="H227" s="54"/>
    </row>
    <row r="228" spans="1:8" s="50" customFormat="1" ht="14.5">
      <c r="A228" s="29"/>
      <c r="B228" s="149">
        <v>45677</v>
      </c>
      <c r="C228" s="150"/>
      <c r="D228" s="69">
        <v>12131</v>
      </c>
      <c r="E228" s="69">
        <v>175347207</v>
      </c>
      <c r="H228" s="54"/>
    </row>
    <row r="229" spans="1:8" s="50" customFormat="1" ht="14.5">
      <c r="A229" s="29"/>
      <c r="B229" s="149">
        <v>45684</v>
      </c>
      <c r="C229" s="150"/>
      <c r="D229" s="69">
        <v>10753</v>
      </c>
      <c r="E229" s="69">
        <v>175357960</v>
      </c>
      <c r="H229" s="54"/>
    </row>
    <row r="230" spans="1:8" s="50" customFormat="1" ht="14.5">
      <c r="A230" s="29"/>
      <c r="B230" s="149">
        <v>45691</v>
      </c>
      <c r="C230" s="150"/>
      <c r="D230" s="69">
        <v>324</v>
      </c>
      <c r="E230" s="69">
        <v>175358284</v>
      </c>
      <c r="H230" s="54"/>
    </row>
    <row r="231" spans="1:8" s="50" customFormat="1" ht="14.5">
      <c r="A231" s="29"/>
      <c r="B231" s="149">
        <v>45698</v>
      </c>
      <c r="C231" s="150"/>
      <c r="D231" s="69">
        <v>150</v>
      </c>
      <c r="E231" s="69">
        <v>175358434</v>
      </c>
      <c r="H231" s="54"/>
    </row>
    <row r="232" spans="1:8" s="50" customFormat="1" ht="14.5">
      <c r="A232" s="29"/>
      <c r="B232" s="149">
        <v>45705</v>
      </c>
      <c r="C232" s="150"/>
      <c r="D232" s="69">
        <v>119</v>
      </c>
      <c r="E232" s="69">
        <v>175358553</v>
      </c>
      <c r="H232" s="54"/>
    </row>
    <row r="233" spans="1:8" s="50" customFormat="1" ht="14.5">
      <c r="A233" s="29"/>
      <c r="B233" s="149">
        <v>45712</v>
      </c>
      <c r="C233" s="150"/>
      <c r="D233" s="69">
        <v>57</v>
      </c>
      <c r="E233" s="69">
        <v>175358610</v>
      </c>
      <c r="H233" s="54"/>
    </row>
    <row r="234" spans="1:8" s="50" customFormat="1" ht="14.5">
      <c r="A234" s="29"/>
      <c r="B234" s="149">
        <v>45719</v>
      </c>
      <c r="C234" s="150"/>
      <c r="D234" s="69">
        <v>45</v>
      </c>
      <c r="E234" s="69">
        <v>175358655</v>
      </c>
      <c r="H234" s="54"/>
    </row>
    <row r="235" spans="1:8" s="50" customFormat="1" ht="14.5">
      <c r="A235" s="29"/>
      <c r="B235" s="149">
        <v>45726</v>
      </c>
      <c r="C235" s="150"/>
      <c r="D235" s="69">
        <v>55</v>
      </c>
      <c r="E235" s="69">
        <v>175358710</v>
      </c>
      <c r="H235" s="54"/>
    </row>
    <row r="236" spans="1:8" s="50" customFormat="1" ht="14.5">
      <c r="A236" s="29"/>
      <c r="B236" s="149">
        <v>45733</v>
      </c>
      <c r="C236" s="150"/>
      <c r="D236" s="69">
        <v>74</v>
      </c>
      <c r="E236" s="69">
        <v>175358784</v>
      </c>
      <c r="H236" s="54"/>
    </row>
    <row r="237" spans="1:8" s="50" customFormat="1" ht="14.5">
      <c r="A237" s="29"/>
      <c r="B237" s="149">
        <v>45740</v>
      </c>
      <c r="C237" s="150"/>
      <c r="D237" s="69">
        <v>100</v>
      </c>
      <c r="E237" s="69">
        <v>175358884</v>
      </c>
      <c r="H237" s="54"/>
    </row>
    <row r="238" spans="1:8" s="50" customFormat="1" ht="14.5">
      <c r="A238" s="29"/>
      <c r="B238" s="149">
        <v>45747</v>
      </c>
      <c r="C238" s="150"/>
      <c r="D238" s="69">
        <v>963448</v>
      </c>
      <c r="E238" s="69">
        <v>176322332</v>
      </c>
      <c r="H238" s="54"/>
    </row>
    <row r="239" spans="1:8" s="50" customFormat="1" ht="14.5">
      <c r="A239" s="29"/>
      <c r="B239" s="149">
        <v>45754</v>
      </c>
      <c r="C239" s="150"/>
      <c r="D239" s="69">
        <v>852537</v>
      </c>
      <c r="E239" s="69">
        <v>177174869</v>
      </c>
      <c r="H239" s="54"/>
    </row>
    <row r="240" spans="1:8" s="50" customFormat="1" ht="14.5">
      <c r="A240" s="29"/>
      <c r="B240" s="149">
        <v>45761</v>
      </c>
      <c r="C240" s="150"/>
      <c r="D240" s="69">
        <v>448623</v>
      </c>
      <c r="E240" s="69">
        <v>177623492</v>
      </c>
      <c r="H240" s="54"/>
    </row>
    <row r="241" spans="1:8" s="50" customFormat="1" ht="14.5">
      <c r="A241" s="29"/>
      <c r="B241" s="149">
        <v>45768</v>
      </c>
      <c r="C241" s="150"/>
      <c r="D241" s="69">
        <v>476930</v>
      </c>
      <c r="E241" s="69">
        <v>178100422</v>
      </c>
      <c r="H241" s="54"/>
    </row>
    <row r="242" spans="1:8" s="50" customFormat="1" ht="14.5">
      <c r="A242" s="29"/>
      <c r="B242" s="149">
        <v>45775</v>
      </c>
      <c r="C242" s="150"/>
      <c r="D242" s="69">
        <v>337092</v>
      </c>
      <c r="E242" s="69">
        <v>178437514</v>
      </c>
      <c r="H242" s="54"/>
    </row>
    <row r="243" spans="1:8" s="50" customFormat="1" ht="14.5">
      <c r="A243" s="29"/>
      <c r="B243" s="149">
        <v>45782</v>
      </c>
      <c r="C243" s="150"/>
      <c r="D243" s="69">
        <v>215119</v>
      </c>
      <c r="E243" s="69">
        <v>178652633</v>
      </c>
      <c r="H243" s="54"/>
    </row>
    <row r="244" spans="1:8" s="50" customFormat="1" ht="14.5">
      <c r="A244" s="29"/>
      <c r="B244" s="149">
        <v>45789</v>
      </c>
      <c r="C244" s="150"/>
      <c r="D244" s="69">
        <v>193411</v>
      </c>
      <c r="E244" s="69">
        <v>178846044</v>
      </c>
      <c r="H244" s="54"/>
    </row>
    <row r="245" spans="1:8" s="50" customFormat="1" ht="14.5">
      <c r="A245" s="29"/>
      <c r="B245" s="149">
        <v>45796</v>
      </c>
      <c r="C245" s="150"/>
      <c r="D245" s="69">
        <v>127214</v>
      </c>
      <c r="E245" s="69">
        <v>178973258</v>
      </c>
      <c r="H245" s="54"/>
    </row>
    <row r="246" spans="1:8" s="50" customFormat="1" ht="14.5">
      <c r="A246" s="29"/>
      <c r="B246" s="149">
        <v>45803</v>
      </c>
      <c r="C246" s="150"/>
      <c r="D246" s="69">
        <v>106166</v>
      </c>
      <c r="E246" s="69">
        <v>179079424</v>
      </c>
      <c r="H246" s="54"/>
    </row>
    <row r="247" spans="1:8" s="50" customFormat="1" ht="14.5">
      <c r="A247" s="29"/>
      <c r="B247" s="149">
        <v>45810</v>
      </c>
      <c r="C247" s="150"/>
      <c r="D247" s="69">
        <v>135921</v>
      </c>
      <c r="E247" s="69">
        <v>179215345</v>
      </c>
      <c r="H247" s="54"/>
    </row>
    <row r="248" spans="1:8" s="50" customFormat="1" ht="14.5">
      <c r="A248" s="29"/>
      <c r="B248" s="149">
        <v>45817</v>
      </c>
      <c r="C248" s="150"/>
      <c r="D248" s="69">
        <v>124783</v>
      </c>
      <c r="E248" s="69">
        <v>179340128</v>
      </c>
      <c r="H248" s="54"/>
    </row>
    <row r="249" spans="1:8" s="50" customFormat="1" ht="14.5">
      <c r="A249" s="29"/>
      <c r="B249" s="149">
        <v>45824</v>
      </c>
      <c r="C249" s="150"/>
      <c r="D249" s="69">
        <v>45168</v>
      </c>
      <c r="E249" s="69">
        <v>179385296</v>
      </c>
      <c r="H249" s="54"/>
    </row>
    <row r="250" spans="1:8" s="50" customFormat="1" ht="14.5">
      <c r="A250" s="29"/>
      <c r="B250" s="149">
        <v>45831</v>
      </c>
      <c r="C250" s="150"/>
      <c r="D250" s="69">
        <v>228</v>
      </c>
      <c r="E250" s="69">
        <v>179385524</v>
      </c>
      <c r="H250" s="54"/>
    </row>
    <row r="251" spans="1:8" s="50" customFormat="1" ht="14.5">
      <c r="A251" s="29"/>
      <c r="B251" s="149">
        <v>45838</v>
      </c>
      <c r="C251" s="150"/>
      <c r="D251" s="69">
        <v>129</v>
      </c>
      <c r="E251" s="69">
        <v>179385653</v>
      </c>
      <c r="H251" s="54"/>
    </row>
    <row r="252" spans="1:8" s="50" customFormat="1" ht="14.5">
      <c r="A252" s="29"/>
      <c r="B252" s="149">
        <v>45845</v>
      </c>
      <c r="C252" s="150"/>
      <c r="D252" s="69">
        <v>36</v>
      </c>
      <c r="E252" s="69">
        <v>179385689</v>
      </c>
      <c r="H252" s="54"/>
    </row>
    <row r="253" spans="1:8" s="50" customFormat="1" ht="14.5">
      <c r="A253" s="29"/>
      <c r="B253" s="149">
        <v>45852</v>
      </c>
      <c r="C253" s="150"/>
      <c r="D253" s="69">
        <v>58</v>
      </c>
      <c r="E253" s="69">
        <v>179385747</v>
      </c>
      <c r="H253" s="54"/>
    </row>
    <row r="254" spans="1:8" s="50" customFormat="1" ht="14.5">
      <c r="A254" s="29"/>
      <c r="B254" s="149">
        <v>45859</v>
      </c>
      <c r="C254" s="150"/>
      <c r="D254" s="69">
        <v>25</v>
      </c>
      <c r="E254" s="69">
        <v>179385772</v>
      </c>
      <c r="H254" s="54"/>
    </row>
    <row r="255" spans="1:8" s="50" customFormat="1" ht="14.5">
      <c r="A255" s="29"/>
      <c r="B255" s="149">
        <v>45866</v>
      </c>
      <c r="C255" s="150"/>
      <c r="D255" s="69">
        <v>31</v>
      </c>
      <c r="E255" s="69">
        <v>179385803</v>
      </c>
      <c r="H255" s="54"/>
    </row>
    <row r="256" spans="1:8" s="50" customFormat="1" ht="14.5">
      <c r="A256" s="29"/>
      <c r="B256" s="149">
        <v>45873</v>
      </c>
      <c r="C256" s="150"/>
      <c r="D256" s="69">
        <v>21</v>
      </c>
      <c r="E256" s="69">
        <v>179385824</v>
      </c>
      <c r="H256" s="54"/>
    </row>
    <row r="257" spans="1:8" s="50" customFormat="1" ht="14.5">
      <c r="A257" s="29"/>
      <c r="B257" s="149">
        <v>45880</v>
      </c>
      <c r="C257" s="150"/>
      <c r="D257" s="69">
        <v>44</v>
      </c>
      <c r="E257" s="69">
        <v>179385868</v>
      </c>
      <c r="H257" s="54"/>
    </row>
    <row r="258" spans="1:8" s="50" customFormat="1" ht="14.5">
      <c r="A258" s="29"/>
      <c r="B258" s="149">
        <v>45887</v>
      </c>
      <c r="C258" s="150"/>
      <c r="D258" s="69">
        <v>43</v>
      </c>
      <c r="E258" s="69">
        <v>179385911</v>
      </c>
      <c r="H258" s="54"/>
    </row>
    <row r="259" spans="1:8" s="50" customFormat="1" ht="14.5">
      <c r="A259" s="29"/>
      <c r="B259" s="149">
        <v>45894</v>
      </c>
      <c r="C259" s="150"/>
      <c r="D259" s="69">
        <v>28</v>
      </c>
      <c r="E259" s="69">
        <v>179385939</v>
      </c>
      <c r="H259" s="54"/>
    </row>
    <row r="260" spans="1:8" s="50" customFormat="1" ht="14.5">
      <c r="A260" s="29"/>
      <c r="B260" s="149">
        <v>45901</v>
      </c>
      <c r="C260" s="150"/>
      <c r="D260" s="69">
        <v>28</v>
      </c>
      <c r="E260" s="69">
        <v>179385967</v>
      </c>
      <c r="H260" s="54"/>
    </row>
    <row r="261" spans="1:8" s="50" customFormat="1" ht="14.5">
      <c r="A261" s="29"/>
      <c r="B261" s="149">
        <v>45908</v>
      </c>
      <c r="C261" s="150"/>
      <c r="D261" s="69">
        <v>44</v>
      </c>
      <c r="E261" s="69">
        <v>179386011</v>
      </c>
      <c r="H261" s="54"/>
    </row>
    <row r="262" spans="1:8" s="50" customFormat="1" ht="14.5">
      <c r="A262" s="29"/>
      <c r="B262" s="149">
        <v>45915</v>
      </c>
      <c r="C262" s="150"/>
      <c r="D262" s="69">
        <v>58</v>
      </c>
      <c r="E262" s="69">
        <v>179386069</v>
      </c>
      <c r="H262" s="54"/>
    </row>
    <row r="263" spans="1:8" s="50" customFormat="1" ht="14.5">
      <c r="A263" s="29"/>
      <c r="B263" s="149">
        <v>45922</v>
      </c>
      <c r="C263" s="150"/>
      <c r="D263" s="69">
        <v>213</v>
      </c>
      <c r="E263" s="69">
        <v>179386282</v>
      </c>
      <c r="H263" s="54"/>
    </row>
    <row r="264" spans="1:8" s="50" customFormat="1" ht="14.5">
      <c r="A264" s="29"/>
      <c r="B264" s="149">
        <v>45929</v>
      </c>
      <c r="C264" s="150"/>
      <c r="D264" s="69">
        <v>1140810</v>
      </c>
      <c r="E264" s="69">
        <v>180527092</v>
      </c>
      <c r="H264" s="54"/>
    </row>
    <row r="265" spans="1:8" s="50" customFormat="1" ht="14.5">
      <c r="A265" s="29"/>
      <c r="B265" s="149">
        <v>45936</v>
      </c>
      <c r="C265" s="150"/>
      <c r="D265" s="69">
        <v>1109452</v>
      </c>
      <c r="E265" s="69">
        <v>181636544</v>
      </c>
      <c r="H265" s="54"/>
    </row>
    <row r="266" spans="1:8" s="50" customFormat="1" ht="14.5">
      <c r="A266" s="29"/>
      <c r="B266" s="149">
        <v>45943</v>
      </c>
      <c r="C266" s="150"/>
      <c r="D266" s="69">
        <v>791759</v>
      </c>
      <c r="E266" s="69">
        <v>182428303</v>
      </c>
      <c r="H266" s="54"/>
    </row>
    <row r="267" spans="1:8" s="50" customFormat="1" ht="14.5">
      <c r="A267" s="29"/>
      <c r="B267" s="149">
        <v>45950</v>
      </c>
      <c r="C267" s="150"/>
      <c r="D267" s="69">
        <v>519087</v>
      </c>
      <c r="E267" s="69">
        <v>182947390</v>
      </c>
      <c r="H267" s="54"/>
    </row>
    <row r="268" spans="1:8" s="50" customFormat="1" ht="14.5">
      <c r="A268" s="29"/>
      <c r="B268" s="149">
        <v>45957</v>
      </c>
      <c r="C268" s="150"/>
      <c r="D268" s="69">
        <v>328449</v>
      </c>
      <c r="E268" s="69">
        <v>183275839</v>
      </c>
      <c r="H268" s="54"/>
    </row>
    <row r="269" spans="1:8" s="50" customFormat="1" ht="14.5">
      <c r="A269" s="29"/>
      <c r="B269" s="149">
        <v>45964</v>
      </c>
      <c r="C269" s="150"/>
      <c r="D269" s="69">
        <v>245907</v>
      </c>
      <c r="E269" s="69">
        <v>183521746</v>
      </c>
      <c r="H269" s="54"/>
    </row>
    <row r="270" spans="1:8" s="50" customFormat="1" ht="14.5">
      <c r="A270" s="29"/>
      <c r="B270" s="149">
        <v>45971</v>
      </c>
      <c r="C270" s="150"/>
      <c r="D270" s="69">
        <v>167599</v>
      </c>
      <c r="E270" s="69">
        <v>183689345</v>
      </c>
      <c r="H270" s="54"/>
    </row>
    <row r="271" spans="1:8" s="50" customFormat="1" ht="14.5">
      <c r="A271" s="29"/>
      <c r="B271" s="149">
        <v>45978</v>
      </c>
      <c r="C271" s="150"/>
      <c r="D271" s="69">
        <v>112929</v>
      </c>
      <c r="E271" s="69">
        <v>183802274</v>
      </c>
      <c r="H271" s="54"/>
    </row>
    <row r="272" spans="1:8" s="50" customFormat="1" ht="14.5">
      <c r="A272" s="29"/>
      <c r="B272" s="149">
        <v>45985</v>
      </c>
      <c r="C272" s="150"/>
      <c r="D272" s="69">
        <v>88885</v>
      </c>
      <c r="E272" s="69">
        <v>183891159</v>
      </c>
      <c r="H272" s="54"/>
    </row>
    <row r="273" spans="1:8" s="50" customFormat="1" ht="14.5">
      <c r="A273" s="29"/>
      <c r="B273" s="149">
        <v>45992</v>
      </c>
      <c r="C273" s="150"/>
      <c r="D273" s="69">
        <v>63219</v>
      </c>
      <c r="E273" s="69">
        <v>183954378</v>
      </c>
      <c r="H273" s="54"/>
    </row>
    <row r="274" spans="1:8" s="50" customFormat="1" ht="14.5">
      <c r="A274" s="29"/>
      <c r="B274" s="149">
        <v>45999</v>
      </c>
      <c r="C274" s="150"/>
      <c r="D274" s="69">
        <v>49611</v>
      </c>
      <c r="E274" s="69">
        <v>184003989</v>
      </c>
      <c r="H274" s="54"/>
    </row>
    <row r="275" spans="1:8" s="50" customFormat="1" ht="14.5">
      <c r="A275" s="29"/>
      <c r="B275" s="149">
        <v>46006</v>
      </c>
      <c r="C275" s="150"/>
      <c r="D275" s="69">
        <v>31900</v>
      </c>
      <c r="E275" s="69">
        <v>184035889</v>
      </c>
      <c r="H275" s="54"/>
    </row>
    <row r="276" spans="1:8" s="50" customFormat="1" ht="14.5">
      <c r="A276" s="29"/>
      <c r="B276" s="149">
        <v>46013</v>
      </c>
      <c r="C276" s="150"/>
      <c r="D276" s="69">
        <v>5218</v>
      </c>
      <c r="E276" s="69">
        <v>184041107</v>
      </c>
      <c r="H276" s="54"/>
    </row>
    <row r="277" spans="1:8" s="50" customFormat="1" ht="14.5">
      <c r="A277" s="29"/>
      <c r="B277" s="149">
        <v>46020</v>
      </c>
      <c r="C277" s="150"/>
      <c r="D277" s="69">
        <v>4023</v>
      </c>
      <c r="E277" s="69">
        <v>184045130</v>
      </c>
      <c r="H277" s="54"/>
    </row>
    <row r="278" spans="1:8" s="50" customFormat="1" ht="14.5">
      <c r="A278" s="29"/>
      <c r="B278" s="149">
        <v>46027</v>
      </c>
      <c r="C278" s="150"/>
      <c r="D278" s="69">
        <v>4982</v>
      </c>
      <c r="E278" s="69">
        <v>184050112</v>
      </c>
      <c r="H278" s="54"/>
    </row>
    <row r="279" spans="1:8" s="50" customFormat="1" ht="14.5">
      <c r="A279" s="29"/>
      <c r="B279" s="149">
        <v>46034</v>
      </c>
      <c r="C279" s="150"/>
      <c r="D279" s="69">
        <v>4412</v>
      </c>
      <c r="E279" s="69">
        <v>184054524</v>
      </c>
      <c r="H279" s="54"/>
    </row>
    <row r="280" spans="1:8" s="50" customFormat="1" ht="14.5">
      <c r="A280" s="29"/>
      <c r="B280" s="149">
        <v>46041</v>
      </c>
      <c r="C280" s="150"/>
      <c r="D280" s="69">
        <v>3184</v>
      </c>
      <c r="E280" s="69">
        <v>184057708</v>
      </c>
      <c r="H280" s="54"/>
    </row>
    <row r="281" spans="1:8" s="50" customFormat="1" ht="14.5">
      <c r="A281" s="29"/>
      <c r="B281" s="149">
        <v>46048</v>
      </c>
      <c r="C281" s="150"/>
      <c r="D281" s="69">
        <v>3178</v>
      </c>
      <c r="E281" s="69">
        <v>184060886</v>
      </c>
      <c r="H281" s="54"/>
    </row>
    <row r="282" spans="1:8" s="50" customFormat="1" ht="14.5">
      <c r="A282" s="29"/>
      <c r="B282" s="149">
        <v>46055</v>
      </c>
      <c r="C282" s="150"/>
      <c r="D282" s="69">
        <v>136</v>
      </c>
      <c r="E282" s="69">
        <v>184061022</v>
      </c>
      <c r="H282" s="54"/>
    </row>
    <row r="283" spans="1:8" s="50" customFormat="1" ht="14.5">
      <c r="A283" s="29"/>
      <c r="B283" s="149">
        <v>46062</v>
      </c>
      <c r="C283" s="150"/>
      <c r="D283" s="69">
        <v>54</v>
      </c>
      <c r="E283" s="69">
        <v>184061076</v>
      </c>
      <c r="H283" s="54"/>
    </row>
    <row r="284" spans="1:8" s="50" customFormat="1" ht="14.5">
      <c r="A284" s="29"/>
      <c r="B284" s="149">
        <v>46069</v>
      </c>
      <c r="C284" s="150"/>
      <c r="D284" s="69">
        <v>33</v>
      </c>
      <c r="E284" s="69">
        <v>184061109</v>
      </c>
      <c r="H284" s="54"/>
    </row>
    <row r="285" spans="1:8" s="50" customFormat="1" ht="14.5">
      <c r="A285" s="29"/>
      <c r="B285" s="149">
        <v>46076</v>
      </c>
      <c r="C285" s="150"/>
      <c r="D285" s="69">
        <v>62</v>
      </c>
      <c r="E285" s="69">
        <v>184061171</v>
      </c>
      <c r="H285" s="54"/>
    </row>
    <row r="286" spans="1:8" s="50" customFormat="1" ht="14.5">
      <c r="A286" s="29"/>
      <c r="B286" s="149">
        <v>46083</v>
      </c>
      <c r="C286" s="150"/>
      <c r="D286" s="69">
        <v>33</v>
      </c>
      <c r="E286" s="69">
        <v>184061204</v>
      </c>
      <c r="H286" s="54"/>
    </row>
    <row r="287" spans="1:8" s="50" customFormat="1" ht="14.5">
      <c r="A287" s="29"/>
      <c r="B287" s="149">
        <v>46090</v>
      </c>
      <c r="C287" s="150"/>
      <c r="D287" s="69">
        <v>45</v>
      </c>
      <c r="E287" s="69">
        <v>184061249</v>
      </c>
      <c r="H287" s="54"/>
    </row>
    <row r="288" spans="1:8" s="50" customFormat="1" ht="14.5">
      <c r="A288" s="29"/>
      <c r="B288" s="149">
        <v>46097</v>
      </c>
      <c r="C288" s="150"/>
      <c r="D288" s="69">
        <v>110</v>
      </c>
      <c r="E288" s="69">
        <v>184061359</v>
      </c>
      <c r="H288" s="54"/>
    </row>
    <row r="289" spans="1:8" s="50" customFormat="1" ht="14.5">
      <c r="A289" s="29"/>
      <c r="B289" s="149">
        <v>46104</v>
      </c>
      <c r="C289" s="150"/>
      <c r="D289" s="69">
        <v>57</v>
      </c>
      <c r="E289" s="69">
        <v>184061416</v>
      </c>
      <c r="H289" s="54"/>
    </row>
    <row r="290" spans="1:8" s="50" customFormat="1" ht="14.5">
      <c r="A290" s="29"/>
      <c r="B290" s="149">
        <v>46111</v>
      </c>
      <c r="C290" s="150"/>
      <c r="D290" s="69">
        <v>900</v>
      </c>
      <c r="E290" s="69">
        <v>184062316</v>
      </c>
      <c r="H290" s="54"/>
    </row>
    <row r="291" spans="1:8" s="50" customFormat="1" ht="14.5">
      <c r="A291" s="29"/>
      <c r="B291" s="149">
        <v>46118</v>
      </c>
      <c r="C291" s="150"/>
      <c r="D291" s="69">
        <v>4074</v>
      </c>
      <c r="E291" s="69">
        <v>184066390</v>
      </c>
      <c r="H291" s="54"/>
    </row>
    <row r="292" spans="1:8" s="50" customFormat="1" ht="14.5">
      <c r="A292" s="29"/>
      <c r="B292" s="149">
        <v>46125</v>
      </c>
      <c r="C292" s="150"/>
      <c r="D292" s="69">
        <v>1033846</v>
      </c>
      <c r="E292" s="69">
        <v>185100236</v>
      </c>
      <c r="H292" s="54"/>
    </row>
    <row r="293" spans="1:8" s="50" customFormat="1" ht="14.5">
      <c r="A293" s="29"/>
      <c r="B293" s="149">
        <v>46132</v>
      </c>
      <c r="C293" s="150"/>
      <c r="D293" s="69">
        <v>795416</v>
      </c>
      <c r="E293" s="69">
        <v>185895652</v>
      </c>
      <c r="H293" s="54"/>
    </row>
    <row r="294" spans="1:8" s="50" customFormat="1" ht="14.5">
      <c r="A294" s="29"/>
      <c r="B294" s="149">
        <v>46139</v>
      </c>
      <c r="C294" s="150"/>
      <c r="D294" s="69">
        <v>562583</v>
      </c>
      <c r="E294" s="69">
        <v>186458235</v>
      </c>
      <c r="H294" s="54"/>
    </row>
    <row r="295" spans="1:8" s="50" customFormat="1" ht="14.5">
      <c r="A295" s="29"/>
      <c r="B295" s="149">
        <v>46146</v>
      </c>
      <c r="C295" s="150"/>
      <c r="D295" s="69">
        <v>390435</v>
      </c>
      <c r="E295" s="69">
        <v>186848670</v>
      </c>
      <c r="H295" s="54"/>
    </row>
    <row r="296" spans="1:8" s="50" customFormat="1" ht="14.5">
      <c r="A296" s="29"/>
      <c r="B296" s="149">
        <v>46153</v>
      </c>
      <c r="C296" s="150"/>
      <c r="D296" s="69">
        <v>308259</v>
      </c>
      <c r="E296" s="69">
        <v>187156929</v>
      </c>
      <c r="H296" s="54"/>
    </row>
    <row r="297" spans="1:8" s="50" customFormat="1" ht="14.5">
      <c r="A297" s="29"/>
      <c r="B297" s="149">
        <v>46160</v>
      </c>
      <c r="C297" s="150"/>
      <c r="D297" s="69">
        <v>201890</v>
      </c>
      <c r="E297" s="69">
        <v>187358819</v>
      </c>
      <c r="H297" s="54"/>
    </row>
    <row r="298" spans="1:8" s="50" customFormat="1" ht="14.5">
      <c r="A298" s="29"/>
      <c r="B298" s="149">
        <v>46167</v>
      </c>
      <c r="C298" s="150"/>
      <c r="D298" s="69">
        <v>108660</v>
      </c>
      <c r="E298" s="69">
        <v>187467479</v>
      </c>
      <c r="H298" s="54"/>
    </row>
    <row r="299" spans="1:8" s="50" customFormat="1" ht="14.5">
      <c r="A299" s="29"/>
      <c r="B299" s="149">
        <v>46174</v>
      </c>
      <c r="C299" s="150"/>
      <c r="D299" s="69">
        <v>95612</v>
      </c>
      <c r="E299" s="69">
        <v>187563091</v>
      </c>
      <c r="H299" s="54"/>
    </row>
    <row r="300" spans="1:8" s="50" customFormat="1" ht="14.5">
      <c r="A300" s="29"/>
      <c r="B300" s="149">
        <v>46181</v>
      </c>
      <c r="C300" s="150"/>
      <c r="D300" s="69">
        <v>95529</v>
      </c>
      <c r="E300" s="69">
        <v>187658620</v>
      </c>
      <c r="H300" s="54"/>
    </row>
    <row r="301" spans="1:8" s="50" customFormat="1" ht="14.5">
      <c r="A301" s="29"/>
      <c r="B301" s="149">
        <v>46188</v>
      </c>
      <c r="C301" s="150"/>
      <c r="D301" s="69">
        <v>107954</v>
      </c>
      <c r="E301" s="69">
        <v>187766574</v>
      </c>
      <c r="H301" s="54"/>
    </row>
    <row r="302" spans="1:8" s="50" customFormat="1" ht="14.5">
      <c r="A302" s="29"/>
      <c r="B302" s="159">
        <v>46195</v>
      </c>
      <c r="C302" s="160"/>
      <c r="D302" s="96">
        <v>75920</v>
      </c>
      <c r="E302" s="96">
        <v>187842494</v>
      </c>
      <c r="H302" s="54"/>
    </row>
    <row r="303" spans="1:8" s="50" customFormat="1" ht="14.5">
      <c r="A303" s="29"/>
      <c r="B303"/>
      <c r="C303"/>
      <c r="D303"/>
      <c r="E303"/>
      <c r="H303" s="54"/>
    </row>
    <row r="304" spans="1:8" s="50" customFormat="1" ht="14.5">
      <c r="A304" s="29"/>
      <c r="B304" s="55" t="s">
        <v>50</v>
      </c>
      <c r="C304" s="55"/>
      <c r="D304" s="55"/>
      <c r="E304" s="56"/>
      <c r="H304" s="54"/>
    </row>
    <row r="305" spans="1:18" s="50" customFormat="1" ht="14.5" customHeight="1">
      <c r="A305" s="29"/>
      <c r="B305" s="117" t="s">
        <v>51</v>
      </c>
      <c r="C305" s="118"/>
      <c r="D305" s="118"/>
      <c r="E305" s="118"/>
      <c r="F305" s="118"/>
      <c r="G305" s="118"/>
      <c r="H305" s="54"/>
    </row>
    <row r="306" spans="1:18" s="50" customFormat="1" ht="14.5">
      <c r="A306" s="29"/>
      <c r="B306" s="152"/>
      <c r="C306" s="152"/>
      <c r="D306" s="152"/>
      <c r="E306" s="152"/>
      <c r="F306" s="152"/>
      <c r="G306" s="75"/>
      <c r="H306" s="54"/>
    </row>
    <row r="307" spans="1:18" s="50" customFormat="1" ht="14.5">
      <c r="A307" s="29"/>
      <c r="B307" s="62" t="s">
        <v>54</v>
      </c>
      <c r="C307" s="25"/>
      <c r="D307" s="25"/>
      <c r="E307" s="48"/>
      <c r="F307" s="48"/>
      <c r="G307" s="48"/>
      <c r="H307" s="63"/>
    </row>
    <row r="308" spans="1:18" s="50" customFormat="1" ht="14.5">
      <c r="A308" s="29"/>
      <c r="B308" s="59" t="s">
        <v>55</v>
      </c>
      <c r="C308" s="25"/>
      <c r="D308" s="25"/>
      <c r="E308" s="48"/>
      <c r="F308" s="48"/>
      <c r="G308" s="48"/>
      <c r="H308" s="63"/>
    </row>
    <row r="309" spans="1:18" s="50" customFormat="1" ht="14.5">
      <c r="A309" s="29"/>
      <c r="B309" s="25"/>
      <c r="C309" s="25"/>
      <c r="D309" s="25"/>
      <c r="E309" s="48"/>
      <c r="F309" s="48"/>
      <c r="G309" s="48"/>
      <c r="H309"/>
      <c r="I309"/>
      <c r="J309"/>
      <c r="K309"/>
      <c r="L309"/>
      <c r="M309"/>
      <c r="N309"/>
      <c r="O309"/>
      <c r="P309"/>
      <c r="Q309"/>
      <c r="R309"/>
    </row>
    <row r="310" spans="1:18" s="50" customFormat="1" ht="14.5">
      <c r="A310" s="29"/>
      <c r="B310" s="55" t="s">
        <v>24</v>
      </c>
      <c r="C310" s="25"/>
      <c r="D310" s="25"/>
      <c r="E310" s="48"/>
      <c r="F310" s="48"/>
      <c r="G310" s="48"/>
      <c r="H310"/>
      <c r="I310"/>
      <c r="J310"/>
      <c r="K310"/>
      <c r="L310"/>
      <c r="M310"/>
      <c r="N310"/>
      <c r="O310"/>
      <c r="P310"/>
      <c r="Q310"/>
      <c r="R310"/>
    </row>
    <row r="311" spans="1:18" s="50" customFormat="1" ht="14.5">
      <c r="A311" s="29"/>
      <c r="B311" s="59" t="s">
        <v>25</v>
      </c>
      <c r="C311" s="25"/>
      <c r="D311" s="25"/>
      <c r="E311" s="48"/>
      <c r="F311" s="48"/>
      <c r="G311" s="48"/>
      <c r="H311"/>
      <c r="I311"/>
      <c r="J311"/>
      <c r="K311"/>
      <c r="L311"/>
      <c r="M311"/>
      <c r="N311"/>
      <c r="O311"/>
      <c r="P311"/>
      <c r="Q311"/>
      <c r="R311"/>
    </row>
    <row r="312" spans="1:18" s="50" customFormat="1" ht="15" customHeight="1">
      <c r="B312" s="60" t="s">
        <v>26</v>
      </c>
      <c r="C312" s="25"/>
      <c r="D312" s="25"/>
      <c r="E312" s="48"/>
      <c r="F312" s="48"/>
      <c r="G312" s="48"/>
    </row>
    <row r="313" spans="1:18" s="50" customFormat="1" ht="15" customHeight="1">
      <c r="B313" s="25"/>
      <c r="C313" s="25"/>
      <c r="D313" s="25"/>
      <c r="E313" s="48"/>
      <c r="F313" s="48"/>
      <c r="G313" s="48"/>
      <c r="H313" s="57"/>
      <c r="I313" s="58"/>
      <c r="J313" s="58"/>
    </row>
    <row r="314" spans="1:18" s="50" customFormat="1" ht="15" customHeight="1">
      <c r="B314" s="25"/>
      <c r="C314" s="25"/>
      <c r="D314" s="25"/>
      <c r="E314" s="48"/>
      <c r="F314" s="48"/>
      <c r="G314" s="48"/>
      <c r="H314" s="57"/>
      <c r="I314" s="58"/>
      <c r="J314" s="58"/>
    </row>
    <row r="315" spans="1:18" s="50" customFormat="1" ht="30" customHeight="1">
      <c r="B315" s="25"/>
      <c r="C315" s="25"/>
      <c r="D315" s="25"/>
      <c r="E315" s="48"/>
      <c r="F315" s="48"/>
      <c r="G315" s="48"/>
      <c r="H315" s="58"/>
      <c r="I315" s="58"/>
      <c r="J315" s="58"/>
    </row>
    <row r="316" spans="1:18" s="50" customFormat="1" ht="15.75" customHeight="1">
      <c r="B316" s="25"/>
      <c r="C316" s="25"/>
      <c r="D316" s="25"/>
      <c r="E316" s="48"/>
      <c r="F316" s="48"/>
      <c r="G316" s="48"/>
      <c r="H316" s="58"/>
      <c r="I316" s="58"/>
      <c r="J316" s="58"/>
    </row>
    <row r="317" spans="1:18" s="50" customFormat="1" ht="30" customHeight="1">
      <c r="B317" s="25"/>
      <c r="C317" s="25"/>
      <c r="D317" s="25"/>
      <c r="E317" s="48"/>
      <c r="F317" s="48"/>
      <c r="G317" s="48"/>
      <c r="H317" s="58"/>
      <c r="I317" s="58"/>
      <c r="J317" s="58"/>
    </row>
    <row r="318" spans="1:18" s="50" customFormat="1" ht="27.75" customHeight="1">
      <c r="B318" s="25"/>
      <c r="C318" s="25"/>
      <c r="D318" s="25"/>
      <c r="E318" s="48"/>
      <c r="F318" s="48"/>
      <c r="G318" s="48"/>
      <c r="H318" s="58"/>
    </row>
    <row r="319" spans="1:18" s="50" customFormat="1" ht="12.75" customHeight="1">
      <c r="B319" s="25"/>
      <c r="C319" s="25"/>
      <c r="D319" s="25"/>
      <c r="E319" s="48"/>
      <c r="F319" s="48"/>
      <c r="G319" s="48"/>
      <c r="H319" s="58"/>
    </row>
    <row r="321" ht="15" customHeight="1"/>
    <row r="322" ht="15" customHeight="1"/>
    <row r="323" ht="15" customHeight="1"/>
  </sheetData>
  <mergeCells count="299">
    <mergeCell ref="B302:C302"/>
    <mergeCell ref="B280:C280"/>
    <mergeCell ref="B281:C281"/>
    <mergeCell ref="B282:C282"/>
    <mergeCell ref="B283:C283"/>
    <mergeCell ref="B298:C298"/>
    <mergeCell ref="B295:C295"/>
    <mergeCell ref="B294:C294"/>
    <mergeCell ref="B284:C284"/>
    <mergeCell ref="B285:C285"/>
    <mergeCell ref="B286:C286"/>
    <mergeCell ref="B287:C287"/>
    <mergeCell ref="B288:C288"/>
    <mergeCell ref="B289:C289"/>
    <mergeCell ref="B290:C290"/>
    <mergeCell ref="B291:C291"/>
    <mergeCell ref="B292:C292"/>
    <mergeCell ref="B293:C293"/>
    <mergeCell ref="B296:C296"/>
    <mergeCell ref="B297:C297"/>
    <mergeCell ref="B299:C299"/>
    <mergeCell ref="B301:C301"/>
    <mergeCell ref="B271:C271"/>
    <mergeCell ref="B272:C272"/>
    <mergeCell ref="B273:C273"/>
    <mergeCell ref="B274:C274"/>
    <mergeCell ref="B275:C275"/>
    <mergeCell ref="B276:C276"/>
    <mergeCell ref="B277:C277"/>
    <mergeCell ref="B278:C278"/>
    <mergeCell ref="B279:C279"/>
    <mergeCell ref="B256:C256"/>
    <mergeCell ref="B257:C257"/>
    <mergeCell ref="B258:C258"/>
    <mergeCell ref="B259:C259"/>
    <mergeCell ref="B266:C266"/>
    <mergeCell ref="B267:C267"/>
    <mergeCell ref="B268:C268"/>
    <mergeCell ref="B269:C269"/>
    <mergeCell ref="B270:C270"/>
    <mergeCell ref="B260:C260"/>
    <mergeCell ref="B261:C261"/>
    <mergeCell ref="B262:C262"/>
    <mergeCell ref="B263:C263"/>
    <mergeCell ref="B264:C264"/>
    <mergeCell ref="B265:C265"/>
    <mergeCell ref="B41:C41"/>
    <mergeCell ref="B239:C239"/>
    <mergeCell ref="B240:C240"/>
    <mergeCell ref="B241:C241"/>
    <mergeCell ref="B242:C242"/>
    <mergeCell ref="B243:C243"/>
    <mergeCell ref="B244:C244"/>
    <mergeCell ref="B245:C245"/>
    <mergeCell ref="B246:C246"/>
    <mergeCell ref="B43:C43"/>
    <mergeCell ref="B44:C44"/>
    <mergeCell ref="B45:C45"/>
    <mergeCell ref="B46:C46"/>
    <mergeCell ref="B59:C59"/>
    <mergeCell ref="B60:C60"/>
    <mergeCell ref="B61:C61"/>
    <mergeCell ref="B62:C62"/>
    <mergeCell ref="B51:C51"/>
    <mergeCell ref="B52:C52"/>
    <mergeCell ref="B63:C63"/>
    <mergeCell ref="B64:C64"/>
    <mergeCell ref="B53:C53"/>
    <mergeCell ref="B54:C54"/>
    <mergeCell ref="B55:C55"/>
    <mergeCell ref="B35:C35"/>
    <mergeCell ref="B36:C36"/>
    <mergeCell ref="B37:C37"/>
    <mergeCell ref="G23:P24"/>
    <mergeCell ref="B300:C300"/>
    <mergeCell ref="B221:C221"/>
    <mergeCell ref="B215:C215"/>
    <mergeCell ref="B216:C216"/>
    <mergeCell ref="B217:C217"/>
    <mergeCell ref="B218:C218"/>
    <mergeCell ref="B219:C219"/>
    <mergeCell ref="B38:C38"/>
    <mergeCell ref="B39:C39"/>
    <mergeCell ref="B40:C40"/>
    <mergeCell ref="B30:C30"/>
    <mergeCell ref="B31:C31"/>
    <mergeCell ref="B32:C32"/>
    <mergeCell ref="B33:C33"/>
    <mergeCell ref="B34:C34"/>
    <mergeCell ref="B47:C47"/>
    <mergeCell ref="B48:C48"/>
    <mergeCell ref="B49:C49"/>
    <mergeCell ref="B50:C50"/>
    <mergeCell ref="B42:C42"/>
    <mergeCell ref="B306:F306"/>
    <mergeCell ref="B305:G305"/>
    <mergeCell ref="B223:C223"/>
    <mergeCell ref="B224:C224"/>
    <mergeCell ref="B225:C225"/>
    <mergeCell ref="B222:C222"/>
    <mergeCell ref="B220:C220"/>
    <mergeCell ref="B228:C228"/>
    <mergeCell ref="B229:C229"/>
    <mergeCell ref="B230:C230"/>
    <mergeCell ref="B231:C231"/>
    <mergeCell ref="B232:C232"/>
    <mergeCell ref="B233:C233"/>
    <mergeCell ref="B234:C234"/>
    <mergeCell ref="B235:C235"/>
    <mergeCell ref="B236:C236"/>
    <mergeCell ref="B237:C237"/>
    <mergeCell ref="B238:C238"/>
    <mergeCell ref="B227:C227"/>
    <mergeCell ref="B226:C226"/>
    <mergeCell ref="B247:C247"/>
    <mergeCell ref="B248:C248"/>
    <mergeCell ref="B249:C249"/>
    <mergeCell ref="B250:C250"/>
    <mergeCell ref="C2:H2"/>
    <mergeCell ref="C4:H4"/>
    <mergeCell ref="C7:H7"/>
    <mergeCell ref="B10:C10"/>
    <mergeCell ref="B13:C13"/>
    <mergeCell ref="B29:C29"/>
    <mergeCell ref="B27:C27"/>
    <mergeCell ref="B28:C28"/>
    <mergeCell ref="B26:C26"/>
    <mergeCell ref="B25:C25"/>
    <mergeCell ref="B11:C11"/>
    <mergeCell ref="B24:C24"/>
    <mergeCell ref="B23:C23"/>
    <mergeCell ref="B22:C22"/>
    <mergeCell ref="B21:C21"/>
    <mergeCell ref="B14:C14"/>
    <mergeCell ref="B20:C20"/>
    <mergeCell ref="B19:C19"/>
    <mergeCell ref="B18:C18"/>
    <mergeCell ref="B17:C17"/>
    <mergeCell ref="B16:C16"/>
    <mergeCell ref="B15:C15"/>
    <mergeCell ref="C3:K3"/>
    <mergeCell ref="B56:C56"/>
    <mergeCell ref="B57:C57"/>
    <mergeCell ref="B58:C58"/>
    <mergeCell ref="B71:C71"/>
    <mergeCell ref="B72:C72"/>
    <mergeCell ref="B73:C73"/>
    <mergeCell ref="B74:C74"/>
    <mergeCell ref="B75:C75"/>
    <mergeCell ref="B76:C76"/>
    <mergeCell ref="B65:C65"/>
    <mergeCell ref="B66:C66"/>
    <mergeCell ref="B67:C67"/>
    <mergeCell ref="B68:C68"/>
    <mergeCell ref="B69:C69"/>
    <mergeCell ref="B70:C70"/>
    <mergeCell ref="B83:C83"/>
    <mergeCell ref="B84:C84"/>
    <mergeCell ref="B85:C85"/>
    <mergeCell ref="B86:C86"/>
    <mergeCell ref="B87:C87"/>
    <mergeCell ref="B88:C88"/>
    <mergeCell ref="B77:C77"/>
    <mergeCell ref="B78:C78"/>
    <mergeCell ref="B79:C79"/>
    <mergeCell ref="B80:C80"/>
    <mergeCell ref="B81:C81"/>
    <mergeCell ref="B82:C82"/>
    <mergeCell ref="B95:C95"/>
    <mergeCell ref="B96:C96"/>
    <mergeCell ref="B97:C97"/>
    <mergeCell ref="B98:C98"/>
    <mergeCell ref="B99:C99"/>
    <mergeCell ref="B100:C100"/>
    <mergeCell ref="B89:C89"/>
    <mergeCell ref="B90:C90"/>
    <mergeCell ref="B91:C91"/>
    <mergeCell ref="B92:C92"/>
    <mergeCell ref="B93:C93"/>
    <mergeCell ref="B94:C94"/>
    <mergeCell ref="B107:C107"/>
    <mergeCell ref="B108:C108"/>
    <mergeCell ref="B109:C109"/>
    <mergeCell ref="B110:C110"/>
    <mergeCell ref="B111:C111"/>
    <mergeCell ref="B112:C112"/>
    <mergeCell ref="B101:C101"/>
    <mergeCell ref="B102:C102"/>
    <mergeCell ref="B103:C103"/>
    <mergeCell ref="B104:C104"/>
    <mergeCell ref="B105:C105"/>
    <mergeCell ref="B106:C106"/>
    <mergeCell ref="B119:C119"/>
    <mergeCell ref="B120:C120"/>
    <mergeCell ref="B121:C121"/>
    <mergeCell ref="B122:C122"/>
    <mergeCell ref="B123:C123"/>
    <mergeCell ref="B124:C124"/>
    <mergeCell ref="B113:C113"/>
    <mergeCell ref="B114:C114"/>
    <mergeCell ref="B115:C115"/>
    <mergeCell ref="B116:C116"/>
    <mergeCell ref="B117:C117"/>
    <mergeCell ref="B118:C118"/>
    <mergeCell ref="B131:C131"/>
    <mergeCell ref="B132:C132"/>
    <mergeCell ref="B133:C133"/>
    <mergeCell ref="B134:C134"/>
    <mergeCell ref="B135:C135"/>
    <mergeCell ref="B136:C136"/>
    <mergeCell ref="B125:C125"/>
    <mergeCell ref="B126:C126"/>
    <mergeCell ref="B127:C127"/>
    <mergeCell ref="B128:C128"/>
    <mergeCell ref="B129:C129"/>
    <mergeCell ref="B130:C130"/>
    <mergeCell ref="B143:C143"/>
    <mergeCell ref="B144:C144"/>
    <mergeCell ref="B145:C145"/>
    <mergeCell ref="B146:C146"/>
    <mergeCell ref="B147:C147"/>
    <mergeCell ref="B148:C148"/>
    <mergeCell ref="B137:C137"/>
    <mergeCell ref="B138:C138"/>
    <mergeCell ref="B139:C139"/>
    <mergeCell ref="B140:C140"/>
    <mergeCell ref="B141:C141"/>
    <mergeCell ref="B142:C142"/>
    <mergeCell ref="B155:C155"/>
    <mergeCell ref="B156:C156"/>
    <mergeCell ref="B157:C157"/>
    <mergeCell ref="B158:C158"/>
    <mergeCell ref="B159:C159"/>
    <mergeCell ref="B160:C160"/>
    <mergeCell ref="B149:C149"/>
    <mergeCell ref="B150:C150"/>
    <mergeCell ref="B151:C151"/>
    <mergeCell ref="B152:C152"/>
    <mergeCell ref="B153:C153"/>
    <mergeCell ref="B154:C154"/>
    <mergeCell ref="B167:C167"/>
    <mergeCell ref="B168:C168"/>
    <mergeCell ref="B169:C169"/>
    <mergeCell ref="B170:C170"/>
    <mergeCell ref="B171:C171"/>
    <mergeCell ref="B172:C172"/>
    <mergeCell ref="B161:C161"/>
    <mergeCell ref="B162:C162"/>
    <mergeCell ref="B163:C163"/>
    <mergeCell ref="B164:C164"/>
    <mergeCell ref="B165:C165"/>
    <mergeCell ref="B166:C166"/>
    <mergeCell ref="B179:C179"/>
    <mergeCell ref="B180:C180"/>
    <mergeCell ref="B181:C181"/>
    <mergeCell ref="B182:C182"/>
    <mergeCell ref="B183:C183"/>
    <mergeCell ref="B184:C184"/>
    <mergeCell ref="B173:C173"/>
    <mergeCell ref="B174:C174"/>
    <mergeCell ref="B175:C175"/>
    <mergeCell ref="B176:C176"/>
    <mergeCell ref="B177:C177"/>
    <mergeCell ref="B178:C178"/>
    <mergeCell ref="B185:C185"/>
    <mergeCell ref="B186:C186"/>
    <mergeCell ref="B187:C187"/>
    <mergeCell ref="B188:C188"/>
    <mergeCell ref="B189:C189"/>
    <mergeCell ref="B190:C190"/>
    <mergeCell ref="B197:C197"/>
    <mergeCell ref="B198:C198"/>
    <mergeCell ref="B199:C199"/>
    <mergeCell ref="B203:C203"/>
    <mergeCell ref="B204:C204"/>
    <mergeCell ref="B205:C205"/>
    <mergeCell ref="B206:C206"/>
    <mergeCell ref="B207:C207"/>
    <mergeCell ref="B208:C208"/>
    <mergeCell ref="B202:C202"/>
    <mergeCell ref="B191:C191"/>
    <mergeCell ref="B192:C192"/>
    <mergeCell ref="B193:C193"/>
    <mergeCell ref="B194:C194"/>
    <mergeCell ref="B195:C195"/>
    <mergeCell ref="B196:C196"/>
    <mergeCell ref="B200:C200"/>
    <mergeCell ref="B201:C201"/>
    <mergeCell ref="B251:C251"/>
    <mergeCell ref="B252:C252"/>
    <mergeCell ref="B253:C253"/>
    <mergeCell ref="B254:C254"/>
    <mergeCell ref="B255:C255"/>
    <mergeCell ref="B214:C214"/>
    <mergeCell ref="B209:C209"/>
    <mergeCell ref="B210:C210"/>
    <mergeCell ref="B211:C211"/>
    <mergeCell ref="B212:C212"/>
    <mergeCell ref="B213:C213"/>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E33979CB1F859409158C85C0A7E6310" ma:contentTypeVersion="25" ma:contentTypeDescription="Create a new document." ma:contentTypeScope="" ma:versionID="8a0c5bd79ef29d7efec6bbf52d688ba5">
  <xsd:schema xmlns:xsd="http://www.w3.org/2001/XMLSchema" xmlns:xs="http://www.w3.org/2001/XMLSchema" xmlns:p="http://schemas.microsoft.com/office/2006/metadata/properties" xmlns:ns2="3030c7b7-8188-4205-9da9-82364acb03d8" xmlns:ns3="b353b7ae-faea-4786-8b75-06df5efd4f7b" targetNamespace="http://schemas.microsoft.com/office/2006/metadata/properties" ma:root="true" ma:fieldsID="26e69dbb8f5e11e5a32acb62fed668ba" ns2:_="" ns3:_="">
    <xsd:import namespace="3030c7b7-8188-4205-9da9-82364acb03d8"/>
    <xsd:import namespace="b353b7ae-faea-4786-8b75-06df5efd4f7b"/>
    <xsd:element name="properties">
      <xsd:complexType>
        <xsd:sequence>
          <xsd:element name="documentManagement">
            <xsd:complexType>
              <xsd:all>
                <xsd:element ref="ns2:MediaServiceMetadata" minOccurs="0"/>
                <xsd:element ref="ns2:MediaServiceFastMetadata" minOccurs="0"/>
                <xsd:element ref="ns2:MediaServiceGenerationTime" minOccurs="0"/>
                <xsd:element ref="ns2:MediaServiceEventHashCode" minOccurs="0"/>
                <xsd:element ref="ns3:_ip_UnifiedCompliancePolicyProperties" minOccurs="0"/>
                <xsd:element ref="ns3:_ip_UnifiedCompliancePolicyUIAction" minOccurs="0"/>
                <xsd:element ref="ns3:SharedWithUsers" minOccurs="0"/>
                <xsd:element ref="ns3:SharedWithDetails" minOccurs="0"/>
                <xsd:element ref="ns2:MediaServiceObjectDetectorVersions" minOccurs="0"/>
                <xsd:element ref="ns2:MediaServiceDateTaken" minOccurs="0"/>
                <xsd:element ref="ns2:MediaLengthInSeconds" minOccurs="0"/>
                <xsd:element ref="ns2:MediaServiceSearchProperties" minOccurs="0"/>
                <xsd:element ref="ns2:lcf76f155ced4ddcb4097134ff3c332f"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0c7b7-8188-4205-9da9-82364acb03d8" elementFormDefault="qualified">
    <xsd:import namespace="http://schemas.microsoft.com/office/2006/documentManagement/types"/>
    <xsd:import namespace="http://schemas.microsoft.com/office/infopath/2007/PartnerControls"/>
    <xsd:element name="MediaServiceMetadata" ma:index="4" nillable="true" ma:displayName="MediaServiceMetadata" ma:hidden="true" ma:internalName="MediaServiceMetadata" ma:readOnly="true">
      <xsd:simpleType>
        <xsd:restriction base="dms:Note"/>
      </xsd:simpleType>
    </xsd:element>
    <xsd:element name="MediaServiceFastMetadata" ma:index="5" nillable="true" ma:displayName="MediaServiceFastMetadata" ma:hidden="true" ma:internalName="MediaServiceFastMetadata" ma:readOnly="true">
      <xsd:simpleType>
        <xsd:restriction base="dms:Note"/>
      </xsd:simpleType>
    </xsd:element>
    <xsd:element name="MediaServiceGenerationTime" ma:index="6" nillable="true" ma:displayName="MediaServiceGenerationTime" ma:hidden="true" ma:internalName="MediaServiceGenerationTime" ma:readOnly="true">
      <xsd:simpleType>
        <xsd:restriction base="dms:Text"/>
      </xsd:simpleType>
    </xsd:element>
    <xsd:element name="MediaServiceEventHashCode" ma:index="7" nillable="true" ma:displayName="MediaServiceEventHashCode" ma:hidden="true" ma:internalName="MediaServiceEventHashCode"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2c8d5fda-b97d-42c6-97e2-f76465e161c0"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353b7ae-faea-4786-8b75-06df5efd4f7b" elementFormDefault="qualified">
    <xsd:import namespace="http://schemas.microsoft.com/office/2006/documentManagement/types"/>
    <xsd:import namespace="http://schemas.microsoft.com/office/infopath/2007/PartnerControls"/>
    <xsd:element name="_ip_UnifiedCompliancePolicyProperties" ma:index="8" nillable="true" ma:displayName="Unified Compliance Policy Properties" ma:internalName="_ip_UnifiedCompliancePolicyProperties" ma:readOnly="false">
      <xsd:simpleType>
        <xsd:restriction base="dms:Note"/>
      </xsd:simpleType>
    </xsd:element>
    <xsd:element name="_ip_UnifiedCompliancePolicyUIAction" ma:index="9" nillable="true" ma:displayName="Unified Compliance Policy UI Action" ma:hidden="true" ma:internalName="_ip_UnifiedCompliancePolicyUIAction" ma:readOnly="false">
      <xsd:simpleType>
        <xsd:restriction base="dms:Text"/>
      </xsd:simpleType>
    </xsd:element>
    <xsd:element name="SharedWithUsers" ma:index="10"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b353b7ae-faea-4786-8b75-06df5efd4f7b" xsi:nil="true"/>
    <_ip_UnifiedCompliancePolicyProperties xmlns="b353b7ae-faea-4786-8b75-06df5efd4f7b" xsi:nil="true"/>
    <lcf76f155ced4ddcb4097134ff3c332f xmlns="3030c7b7-8188-4205-9da9-82364acb03d8">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125C483-77B8-4EEB-BF11-EC15B1E452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0c7b7-8188-4205-9da9-82364acb03d8"/>
    <ds:schemaRef ds:uri="b353b7ae-faea-4786-8b75-06df5efd4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DB23CBE-DDF3-4E49-AF37-5EAAA28D0BD6}">
  <ds:schemaRefs>
    <ds:schemaRef ds:uri="http://schemas.microsoft.com/sharepoint/v3/contenttype/forms"/>
  </ds:schemaRefs>
</ds:datastoreItem>
</file>

<file path=customXml/itemProps3.xml><?xml version="1.0" encoding="utf-8"?>
<ds:datastoreItem xmlns:ds="http://schemas.openxmlformats.org/officeDocument/2006/customXml" ds:itemID="{DCE450D5-B6FE-476E-AC60-681A33B99548}">
  <ds:schemaRefs>
    <ds:schemaRef ds:uri="http://schemas.microsoft.com/office/2006/metadata/properties"/>
    <ds:schemaRef ds:uri="http://schemas.microsoft.com/office/infopath/2007/PartnerControls"/>
    <ds:schemaRef ds:uri="b353b7ae-faea-4786-8b75-06df5efd4f7b"/>
    <ds:schemaRef ds:uri="3030c7b7-8188-4205-9da9-82364acb03d8"/>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6</vt:i4>
      </vt:variant>
    </vt:vector>
  </HeadingPairs>
  <TitlesOfParts>
    <vt:vector size="6" baseType="lpstr">
      <vt:lpstr>Contents</vt:lpstr>
      <vt:lpstr>Definitions</vt:lpstr>
      <vt:lpstr>Spring vaccinations by region</vt:lpstr>
      <vt:lpstr>Spring vaccinations by cohort</vt:lpstr>
      <vt:lpstr>Spring vaccinations by week</vt:lpstr>
      <vt:lpstr>Total vaccinations by week</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Bythell, Anna</dc:creator>
  <cp:keywords/>
  <dc:description/>
  <cp:lastModifiedBy>SYKES, Jade (NHS ENGLAND)</cp:lastModifiedBy>
  <cp:revision/>
  <dcterms:created xsi:type="dcterms:W3CDTF">2022-07-13T11:37:21Z</dcterms:created>
  <dcterms:modified xsi:type="dcterms:W3CDTF">2026-07-02T08:02:54Z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0x0101006E33979CB1F859409158C85C0A7E6310</vt:lpwstr>
  </property>
  <property fmtid="{D5CDD505-2E9C-101B-9397-08002B2CF9AE}" pid="3" name="MediaServiceImageTags">
    <vt:lpwstr/>
  </property>
  <property fmtid="{D5CDD505-2E9C-101B-9397-08002B2CF9AE}" pid="4" name="_ExtendedDescription">
    <vt:lpwstr/>
  </property>
</Properties>
</file>