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White" initials="SW" lastIdx="4" clrIdx="0"/>
  <p:cmAuthor id="1" name="Blackwell, Tom" initials="BT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23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2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280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16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27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435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779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45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1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09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332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74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3A08A-ECE4-43A0-BEC9-3DF8B39EF7F7}" type="datetimeFigureOut">
              <a:rPr lang="en-GB" smtClean="0"/>
              <a:t>09/06/2016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EDA-B8BD-4541-B333-EC643D871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5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0" y="4559643"/>
            <a:ext cx="68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98854" y="98854"/>
            <a:ext cx="6660292" cy="4349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2970" y="4687329"/>
            <a:ext cx="6660292" cy="4349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219075" y="247650"/>
            <a:ext cx="504825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Name:</a:t>
            </a:r>
          </a:p>
          <a:p>
            <a:r>
              <a:rPr lang="en-GB" dirty="0" smtClean="0"/>
              <a:t>Address:</a:t>
            </a:r>
          </a:p>
          <a:p>
            <a:r>
              <a:rPr lang="en-GB" dirty="0" smtClean="0"/>
              <a:t>ID number: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9075" y="1275755"/>
            <a:ext cx="64389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In accordance with The Accessible Information Standard (SCCI 1605 (Accessible Information)) please accept the below as formal notification of my information and communication preferences.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5334000" y="247650"/>
            <a:ext cx="132397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219075" y="2273643"/>
            <a:ext cx="6438900" cy="20313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I communicate using </a:t>
            </a:r>
            <a:r>
              <a:rPr lang="en-GB" sz="1000" dirty="0" smtClean="0"/>
              <a:t>(e.g. BSL, deafblind manual)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/>
              <a:t>To help me communicate I use </a:t>
            </a:r>
            <a:r>
              <a:rPr lang="en-GB" sz="1000" dirty="0" smtClean="0"/>
              <a:t>(e.g. a talking mat, hearing aids)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/>
              <a:t>I need information in </a:t>
            </a:r>
            <a:r>
              <a:rPr lang="en-GB" sz="1000" dirty="0" smtClean="0"/>
              <a:t>(e.g. braille, easy read)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/>
              <a:t>If you need to contact me the best way is </a:t>
            </a:r>
            <a:r>
              <a:rPr lang="en-GB" sz="1000" dirty="0" smtClean="0"/>
              <a:t>(e.g. email, telephone)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333999" y="4829175"/>
            <a:ext cx="132397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219075" y="4886325"/>
            <a:ext cx="504825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The Accessible Information Standard (SCCI 1605 (Accessible Information))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075" y="5838230"/>
            <a:ext cx="6438900" cy="28931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Providers of health and adult social care services have new duties to support those who access their services who have sensory impairments and/or learning disabilities.  They must:</a:t>
            </a:r>
          </a:p>
          <a:p>
            <a:endParaRPr lang="en-GB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1400" b="1" dirty="0" smtClean="0"/>
              <a:t>Identify</a:t>
            </a:r>
            <a:r>
              <a:rPr lang="en-GB" sz="1400" dirty="0" smtClean="0"/>
              <a:t> the communication and information needs of those who use their service;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b="1" dirty="0" smtClean="0"/>
              <a:t>Record</a:t>
            </a:r>
            <a:r>
              <a:rPr lang="en-GB" sz="1400" dirty="0" smtClean="0"/>
              <a:t> the communication and information needs they have identified;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 smtClean="0"/>
              <a:t>Have a consistent </a:t>
            </a:r>
            <a:r>
              <a:rPr lang="en-GB" sz="1400" b="1" dirty="0" smtClean="0"/>
              <a:t>flagging</a:t>
            </a:r>
            <a:r>
              <a:rPr lang="en-GB" sz="1400" dirty="0" smtClean="0"/>
              <a:t> system so that if a member of staff opens the individual's record it is immediately brought to their attention if the person has a communication or information need;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b="1" dirty="0" smtClean="0"/>
              <a:t>Share</a:t>
            </a:r>
            <a:r>
              <a:rPr lang="en-GB" sz="1400" dirty="0" smtClean="0"/>
              <a:t> the identified information and communication needs of the individual when appropriate;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b="1" dirty="0" smtClean="0"/>
              <a:t>Meet</a:t>
            </a:r>
            <a:r>
              <a:rPr lang="en-GB" sz="1400" dirty="0" smtClean="0"/>
              <a:t> the communication and information needs identified.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123825" y="8731330"/>
            <a:ext cx="6438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For more information visit: https://www.england.nhs.uk/ourwork/patients/accessibleinfo-2/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2935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217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Sense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White</dc:creator>
  <cp:lastModifiedBy>Blackwell, Tom</cp:lastModifiedBy>
  <cp:revision>4</cp:revision>
  <dcterms:created xsi:type="dcterms:W3CDTF">2015-12-18T16:04:36Z</dcterms:created>
  <dcterms:modified xsi:type="dcterms:W3CDTF">2016-06-09T11:21:34Z</dcterms:modified>
</cp:coreProperties>
</file>