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6042-DC87-F1D7-5762-55A28A21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0DD05-900E-A614-FFE4-35B24538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29D8-49EA-41CF-9A71-8C95F039CC0A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3AABF-343F-6C21-1647-B6E8B5C0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3B0C-69E7-FE40-AFA7-B2F88D9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F249-6C29-4841-88B7-483B8DA20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1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B7267-CD90-8F7A-BCAF-626749FB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BF1D-C9D5-15C4-3D00-385BF264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47078-5707-EFCB-04C7-1A5F1AD7D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29D8-49EA-41CF-9A71-8C95F039CC0A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B40B-F0EE-EC93-EBAA-DC12F3057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C9BC-5AAA-3806-E278-B0A73137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249-6C29-4841-88B7-483B8DA20B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7DD7B-9B54-ADFE-2AA6-CDA1424683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6927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Business data that is not intended for public consumption. However, this can be shared with external partners, as required.</a:t>
            </a:r>
          </a:p>
        </p:txBody>
      </p:sp>
    </p:spTree>
    <p:extLst>
      <p:ext uri="{BB962C8B-B14F-4D97-AF65-F5344CB8AC3E}">
        <p14:creationId xmlns:p14="http://schemas.microsoft.com/office/powerpoint/2010/main" val="40225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5C4A0D-67A6-0D6B-E8AB-82BF9ADC4236}"/>
              </a:ext>
            </a:extLst>
          </p:cNvPr>
          <p:cNvSpPr/>
          <p:nvPr/>
        </p:nvSpPr>
        <p:spPr>
          <a:xfrm>
            <a:off x="0" y="2028571"/>
            <a:ext cx="9144000" cy="36904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DC8A1-0689-9701-C2FA-1E692C60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F06D742-3C88-4461-1B26-88E4C99D2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0" t="14608" r="13814" b="18686"/>
          <a:stretch/>
        </p:blipFill>
        <p:spPr>
          <a:xfrm>
            <a:off x="7199586" y="336022"/>
            <a:ext cx="1587062" cy="13134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C4A581-4F2C-9346-2BD9-361E16A73109}"/>
              </a:ext>
            </a:extLst>
          </p:cNvPr>
          <p:cNvSpPr txBox="1">
            <a:spLocks/>
          </p:cNvSpPr>
          <p:nvPr/>
        </p:nvSpPr>
        <p:spPr>
          <a:xfrm>
            <a:off x="840828" y="2562922"/>
            <a:ext cx="709448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Incident </a:t>
            </a:r>
          </a:p>
          <a:p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Tool (MITT)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8DEAE87-EF15-3595-0231-8DCE60BEF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r="25830" b="65185"/>
          <a:stretch/>
        </p:blipFill>
        <p:spPr>
          <a:xfrm>
            <a:off x="533400" y="159710"/>
            <a:ext cx="3311671" cy="13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7E79C-CDD7-D03C-27E3-FD10301D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TST to MITT Transition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1FAA8-14F6-BE33-9F3F-4590863EF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ACF8D5-845F-3DDE-1789-EFE6E90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MITT</a:t>
            </a:r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BC559-AECF-DE47-30D8-534543304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0DAF4-56E3-751B-89B9-E39D40D4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Not Breathing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7E80D-CEEF-3C4A-213A-D578D7512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00118-BC90-0384-0F92-91B20521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Triage Categories </a:t>
            </a:r>
            <a:br>
              <a:rPr lang="en-GB" altLang="en-US" sz="3600"/>
            </a:br>
            <a:r>
              <a:rPr lang="en-GB" altLang="en-US" sz="3600"/>
              <a:t> </a:t>
            </a:r>
            <a:r>
              <a:rPr lang="en-US" altLang="en-US" sz="3600"/>
              <a:t>P</a:t>
            </a:r>
            <a:r>
              <a:rPr lang="en-GB" altLang="en-US" sz="3600"/>
              <a:t>1 (Immediate)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A172C-C239-086B-AFC9-3C06ED3CD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03CC5-B596-6C01-5AA4-ADC092C2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</a:t>
            </a:r>
            <a:r>
              <a:rPr lang="en-GB" altLang="en-US" sz="3600"/>
              <a:t>2 (Urgent)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D67ED-1F7A-FEF6-FF19-A18D1E04D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CC7661-B3C3-5FE5-B96D-DC79EE49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</a:t>
            </a:r>
            <a:r>
              <a:rPr lang="en-GB" altLang="en-US" sz="3600"/>
              <a:t>3 (Delayed)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0F40D-2029-2072-07C1-2FE2221F4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5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FDD7A5-5685-863C-5E7F-0091AD3B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P1 Hold</a:t>
            </a:r>
            <a:endParaRPr lang="en-GB" alt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20A81-8C9F-9721-3961-82E5E1533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680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6679A-6400-DA54-2C30-07D0EB4A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DEAD</a:t>
            </a:r>
            <a:endParaRPr lang="en-GB" alt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2F0D-E3B3-3E5B-3B6A-45228D866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8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3AA24-7E5A-2ED7-B79A-4A6E766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SURVIVORS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C2918-C8EE-ED00-771C-D185B73B4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435B8-238D-DE05-2AD2-CFD145AF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Paediatrics</a:t>
            </a:r>
            <a:br>
              <a:rPr lang="en-US" altLang="en-US"/>
            </a:br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B9D32-C377-725A-3E6B-61E4C2E2F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91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48C0B-7119-03AB-5B97-DC46A595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A01B6-1400-90D1-1845-E0265DF84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888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BD410-F2EB-FF76-AA30-969C051F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Clinical Interventions in the CCP</a:t>
            </a:r>
            <a:endParaRPr lang="en-US" alt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D4311-31B8-ED91-BB0C-1E10AF8B6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702691-98B0-C09C-D111-5ED1AE4C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31B2E-77D8-DC02-E1DC-EA658F7C6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20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514419-4D62-9685-EA3F-43C0C579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Objectives</a:t>
            </a:r>
            <a:endParaRPr lang="en-GB" alt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E89C1-F260-CAC6-7A7A-4A3C75A93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1D021-5D0B-B9C1-F0E5-D07BF541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9DBE8-C667-F0B1-5AFA-B686A687D4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4014E-59CC-F7E3-27B1-A6B21AD0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Initial Problem</a:t>
            </a:r>
            <a:endParaRPr lang="en-GB" alt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7E356-60A5-2C64-078B-59D015082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88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861E4-1A5E-2C0D-74F5-2BC85775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Objective</a:t>
            </a:r>
            <a:endParaRPr lang="en-GB" alt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8E7BA-6448-E6BD-3DC0-45A306C27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42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670E4-275C-DBB6-9EF9-7D27454A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Ten Second Triage </a:t>
            </a:r>
            <a:endParaRPr lang="en-GB" alt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79236-2637-0A82-C8B1-9E6533C7E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0B9C17-0899-4FF9-73A1-1253BCE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TST Triage Bands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6CB22-86CF-8769-D49C-59CF923F0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6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CC7F3E-92DE-7063-7EAF-E4DEFBF8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Major Incident Triage Tool (MITT)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5C5CB-2624-628B-6BAE-4ED976E87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</Words>
  <Application>Microsoft Macintosh PowerPoint</Application>
  <PresentationFormat>On-screen Show (4:3)</PresentationFormat>
  <Paragraphs>19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Objectives</vt:lpstr>
      <vt:lpstr>PowerPoint Presentation</vt:lpstr>
      <vt:lpstr>Initial Problem</vt:lpstr>
      <vt:lpstr>Objective</vt:lpstr>
      <vt:lpstr>Ten Second Triage </vt:lpstr>
      <vt:lpstr>TST Triage Bands</vt:lpstr>
      <vt:lpstr>Major Incident Triage Tool (MITT)</vt:lpstr>
      <vt:lpstr>TST to MITT Transition</vt:lpstr>
      <vt:lpstr>MITT</vt:lpstr>
      <vt:lpstr>Not Breathing</vt:lpstr>
      <vt:lpstr>Triage Categories   P1 (Immediate)</vt:lpstr>
      <vt:lpstr>P2 (Urgent)</vt:lpstr>
      <vt:lpstr>P3 (Delayed)</vt:lpstr>
      <vt:lpstr>P1 Hold</vt:lpstr>
      <vt:lpstr>DEAD</vt:lpstr>
      <vt:lpstr>SURVIVORS</vt:lpstr>
      <vt:lpstr>Paediatrics </vt:lpstr>
      <vt:lpstr>Clinical Interventions in the CCP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Thurlow (NARU)</dc:creator>
  <cp:lastModifiedBy> </cp:lastModifiedBy>
  <cp:revision>2</cp:revision>
  <dcterms:created xsi:type="dcterms:W3CDTF">2023-04-03T09:25:32Z</dcterms:created>
  <dcterms:modified xsi:type="dcterms:W3CDTF">2023-05-22T09:25:29Z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a745c6-cdb5-4dce-8279-51c21c4822c2_Enabled">
    <vt:lpwstr>true</vt:lpwstr>
  </property>
  <property fmtid="{D5CDD505-2E9C-101B-9397-08002B2CF9AE}" pid="3" name="MSIP_Label_c2a745c6-cdb5-4dce-8279-51c21c4822c2_SetDate">
    <vt:lpwstr>2023-04-03T09:25:32Z</vt:lpwstr>
  </property>
  <property fmtid="{D5CDD505-2E9C-101B-9397-08002B2CF9AE}" pid="4" name="MSIP_Label_c2a745c6-cdb5-4dce-8279-51c21c4822c2_Method">
    <vt:lpwstr>Standard</vt:lpwstr>
  </property>
  <property fmtid="{D5CDD505-2E9C-101B-9397-08002B2CF9AE}" pid="5" name="MSIP_Label_c2a745c6-cdb5-4dce-8279-51c21c4822c2_Name">
    <vt:lpwstr>c2a745c6-cdb5-4dce-8279-51c21c4822c2</vt:lpwstr>
  </property>
  <property fmtid="{D5CDD505-2E9C-101B-9397-08002B2CF9AE}" pid="6" name="MSIP_Label_c2a745c6-cdb5-4dce-8279-51c21c4822c2_SiteId">
    <vt:lpwstr>32522f32-5eb7-4973-bbc2-5033d71ac83f</vt:lpwstr>
  </property>
  <property fmtid="{D5CDD505-2E9C-101B-9397-08002B2CF9AE}" pid="7" name="MSIP_Label_c2a745c6-cdb5-4dce-8279-51c21c4822c2_ActionId">
    <vt:lpwstr>3eaa716e-be2d-4c5d-b854-2ed532600480</vt:lpwstr>
  </property>
  <property fmtid="{D5CDD505-2E9C-101B-9397-08002B2CF9AE}" pid="8" name="MSIP_Label_c2a745c6-cdb5-4dce-8279-51c21c4822c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OFFICIAL - Business data that is not intended for public consumption. However, this can be shared with external partners, as required.</vt:lpwstr>
  </property>
</Properties>
</file>