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5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B4"/>
    <a:srgbClr val="3AAA35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4" autoAdjust="0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89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0AB7D-FC04-41BF-88F7-E47891A062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1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27A118-2E9F-4B11-81B4-334CD4129332}"/>
              </a:ext>
            </a:extLst>
          </p:cNvPr>
          <p:cNvSpPr/>
          <p:nvPr userDrawn="1"/>
        </p:nvSpPr>
        <p:spPr>
          <a:xfrm>
            <a:off x="0" y="2568633"/>
            <a:ext cx="9144000" cy="2269566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449539" y="3429000"/>
            <a:ext cx="78867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9539" y="4133468"/>
            <a:ext cx="6858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1221" y="324686"/>
            <a:ext cx="1080655" cy="436418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542DECCC-6310-4F88-96DD-8EE7D8CAE9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7859" y="6132612"/>
            <a:ext cx="835589" cy="54711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E33AEF4-A879-4193-ACAD-F899D98B0204}"/>
              </a:ext>
            </a:extLst>
          </p:cNvPr>
          <p:cNvSpPr/>
          <p:nvPr userDrawn="1"/>
        </p:nvSpPr>
        <p:spPr>
          <a:xfrm>
            <a:off x="0" y="4838199"/>
            <a:ext cx="9144000" cy="97136"/>
          </a:xfrm>
          <a:prstGeom prst="rect">
            <a:avLst/>
          </a:prstGeom>
          <a:solidFill>
            <a:srgbClr val="3AA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3C7BED30-7B3F-4D41-8082-CAFA833500BD}"/>
              </a:ext>
            </a:extLst>
          </p:cNvPr>
          <p:cNvSpPr txBox="1">
            <a:spLocks/>
          </p:cNvSpPr>
          <p:nvPr userDrawn="1"/>
        </p:nvSpPr>
        <p:spPr>
          <a:xfrm>
            <a:off x="449539" y="2680696"/>
            <a:ext cx="4890212" cy="6130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b="1" dirty="0"/>
              <a:t>Better Births: Personal and Safe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DCF4F76-31A1-4219-8273-5CC29329645E}"/>
              </a:ext>
            </a:extLst>
          </p:cNvPr>
          <p:cNvSpPr/>
          <p:nvPr userDrawn="1"/>
        </p:nvSpPr>
        <p:spPr>
          <a:xfrm>
            <a:off x="0" y="1138115"/>
            <a:ext cx="9144000" cy="791963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5180" y="2083193"/>
            <a:ext cx="8155118" cy="3808932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461190" y="1228689"/>
            <a:ext cx="8159108" cy="611650"/>
          </a:xfrm>
          <a:prstGeom prst="rect">
            <a:avLst/>
          </a:prstGeom>
        </p:spPr>
        <p:txBody>
          <a:bodyPr anchor="ctr"/>
          <a:lstStyle>
            <a:lvl1pPr algn="l"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8E425040-E0A8-4C8B-8764-EDBC86C5F8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1221" y="324686"/>
            <a:ext cx="1080655" cy="43641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0BFB14A-F8D7-4EEB-9230-8D0B9AEB5C49}"/>
              </a:ext>
            </a:extLst>
          </p:cNvPr>
          <p:cNvSpPr/>
          <p:nvPr userDrawn="1"/>
        </p:nvSpPr>
        <p:spPr>
          <a:xfrm>
            <a:off x="0" y="6760864"/>
            <a:ext cx="9144000" cy="97136"/>
          </a:xfrm>
          <a:prstGeom prst="rect">
            <a:avLst/>
          </a:prstGeom>
          <a:solidFill>
            <a:srgbClr val="3AA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8DAC2E4B-77D5-4799-B3E7-5DF7C16894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97859" y="6132612"/>
            <a:ext cx="835589" cy="547112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7D4E651-A5F0-428F-96CA-237B348D7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2924" y="6189973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sz="1200" dirty="0"/>
              <a:t>Working together to provide personal and safe care for all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95562" y="6229070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42924" y="6189973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sz="1200" dirty="0"/>
              <a:t>Working together to provide personal and safe care for 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EF51-A59B-49D8-B145-C6D2C372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08A49-3EB9-493C-B378-62279B285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DD Month YYYY</a:t>
            </a:r>
          </a:p>
        </p:txBody>
      </p:sp>
    </p:spTree>
    <p:extLst>
      <p:ext uri="{BB962C8B-B14F-4D97-AF65-F5344CB8AC3E}">
        <p14:creationId xmlns:p14="http://schemas.microsoft.com/office/powerpoint/2010/main" val="5293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10C2A5-E71D-4C1C-B6F6-371D95E6F63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5B2855-26A9-4D30-BF71-AEA87455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195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tter_Births_template" id="{DA32258E-B4D8-414D-8D81-BEBCFCDE7453}" vid="{03B84604-57C6-4CB6-B93B-6A1C4D3948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A6927A0ABEE4F8DDBAFC0741A34D6" ma:contentTypeVersion="2" ma:contentTypeDescription="Create a new document." ma:contentTypeScope="" ma:versionID="0ffa45d26fd20991198b3e6f488cea48">
  <xsd:schema xmlns:xsd="http://www.w3.org/2001/XMLSchema" xmlns:xs="http://www.w3.org/2001/XMLSchema" xmlns:p="http://schemas.microsoft.com/office/2006/metadata/properties" xmlns:ns2="253c9808-7f5b-481a-9bf8-4596d3f5f770" targetNamespace="http://schemas.microsoft.com/office/2006/metadata/properties" ma:root="true" ma:fieldsID="393f8e493c427f4122363a3177235c5d" ns2:_="">
    <xsd:import namespace="253c9808-7f5b-481a-9bf8-4596d3f5f7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3c9808-7f5b-481a-9bf8-4596d3f5f7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8FBD53-10C0-4667-8DF3-2B0953BAF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3c9808-7f5b-481a-9bf8-4596d3f5f7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D9FD49-C1C5-400A-B04D-90A236984D1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253c9808-7f5b-481a-9bf8-4596d3f5f770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Better_Births_template</Template>
  <TotalTime>249</TotalTime>
  <Words>10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 here</vt:lpstr>
      <vt:lpstr>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Design Studio</dc:creator>
  <cp:lastModifiedBy>Design Studio</cp:lastModifiedBy>
  <cp:revision>7</cp:revision>
  <dcterms:created xsi:type="dcterms:W3CDTF">2020-02-20T17:28:38Z</dcterms:created>
  <dcterms:modified xsi:type="dcterms:W3CDTF">2020-03-02T10:08:31Z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0x010100747A6927A0ABEE4F8DDBAFC0741A34D6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</Properties>
</file>