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65" r:id="rId5"/>
    <p:sldId id="26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B4"/>
    <a:srgbClr val="3AAA35"/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4" autoAdjust="0"/>
  </p:normalViewPr>
  <p:slideViewPr>
    <p:cSldViewPr snapToGrid="0" snapToObjects="1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3894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0A331-7ADD-4391-8CA5-606C9BFD26F5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E16CE-1862-465F-9912-D0001C1A0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06748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AE991-F138-4FD8-982E-957F3CA6A0F6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0AB7D-FC04-41BF-88F7-E47891A06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01105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0AB7D-FC04-41BF-88F7-E47891A0628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18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427A118-2E9F-4B11-81B4-334CD4129332}"/>
              </a:ext>
            </a:extLst>
          </p:cNvPr>
          <p:cNvSpPr/>
          <p:nvPr userDrawn="1"/>
        </p:nvSpPr>
        <p:spPr>
          <a:xfrm>
            <a:off x="0" y="2568633"/>
            <a:ext cx="9144000" cy="2269566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9"/>
          <p:cNvSpPr>
            <a:spLocks noGrp="1"/>
          </p:cNvSpPr>
          <p:nvPr>
            <p:ph type="title" hasCustomPrompt="1"/>
          </p:nvPr>
        </p:nvSpPr>
        <p:spPr>
          <a:xfrm>
            <a:off x="449539" y="3429000"/>
            <a:ext cx="7886700" cy="689541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9539" y="4133468"/>
            <a:ext cx="6858000" cy="4732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Date</a:t>
            </a:r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97959884-1B4F-43C5-92F7-E44DF373C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1221" y="324686"/>
            <a:ext cx="1080655" cy="436418"/>
          </a:xfrm>
          <a:prstGeom prst="rect">
            <a:avLst/>
          </a:prstGeom>
        </p:spPr>
      </p:pic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542DECCC-6310-4F88-96DD-8EE7D8CAE9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97859" y="6132612"/>
            <a:ext cx="835589" cy="54711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E33AEF4-A879-4193-ACAD-F899D98B0204}"/>
              </a:ext>
            </a:extLst>
          </p:cNvPr>
          <p:cNvSpPr/>
          <p:nvPr userDrawn="1"/>
        </p:nvSpPr>
        <p:spPr>
          <a:xfrm>
            <a:off x="0" y="4838199"/>
            <a:ext cx="9144000" cy="97136"/>
          </a:xfrm>
          <a:prstGeom prst="rect">
            <a:avLst/>
          </a:prstGeom>
          <a:solidFill>
            <a:srgbClr val="3AA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9">
            <a:extLst>
              <a:ext uri="{FF2B5EF4-FFF2-40B4-BE49-F238E27FC236}">
                <a16:creationId xmlns:a16="http://schemas.microsoft.com/office/drawing/2014/main" id="{3C7BED30-7B3F-4D41-8082-CAFA833500BD}"/>
              </a:ext>
            </a:extLst>
          </p:cNvPr>
          <p:cNvSpPr txBox="1">
            <a:spLocks/>
          </p:cNvSpPr>
          <p:nvPr userDrawn="1"/>
        </p:nvSpPr>
        <p:spPr>
          <a:xfrm>
            <a:off x="449539" y="2680696"/>
            <a:ext cx="4890212" cy="6130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b="1" dirty="0"/>
              <a:t>Better Births: Personal and Safe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CF4F76-31A1-4219-8273-5CC29329645E}"/>
              </a:ext>
            </a:extLst>
          </p:cNvPr>
          <p:cNvSpPr/>
          <p:nvPr userDrawn="1"/>
        </p:nvSpPr>
        <p:spPr>
          <a:xfrm>
            <a:off x="0" y="1138115"/>
            <a:ext cx="9144000" cy="791963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65180" y="2083193"/>
            <a:ext cx="8155118" cy="3808932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461190" y="1228689"/>
            <a:ext cx="8159108" cy="611650"/>
          </a:xfrm>
          <a:prstGeom prst="rect">
            <a:avLst/>
          </a:prstGeom>
        </p:spPr>
        <p:txBody>
          <a:bodyPr anchor="ctr"/>
          <a:lstStyle>
            <a:lvl1pPr algn="l"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sz="2800" dirty="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8" name="Picture 7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8E425040-E0A8-4C8B-8764-EDBC86C5F8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1221" y="324686"/>
            <a:ext cx="1080655" cy="43641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0BFB14A-F8D7-4EEB-9230-8D0B9AEB5C49}"/>
              </a:ext>
            </a:extLst>
          </p:cNvPr>
          <p:cNvSpPr/>
          <p:nvPr userDrawn="1"/>
        </p:nvSpPr>
        <p:spPr>
          <a:xfrm>
            <a:off x="0" y="6760864"/>
            <a:ext cx="9144000" cy="97136"/>
          </a:xfrm>
          <a:prstGeom prst="rect">
            <a:avLst/>
          </a:prstGeom>
          <a:solidFill>
            <a:srgbClr val="3AA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8DAC2E4B-77D5-4799-B3E7-5DF7C168949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97859" y="6132612"/>
            <a:ext cx="835589" cy="547112"/>
          </a:xfrm>
          <a:prstGeom prst="rect">
            <a:avLst/>
          </a:prstGeom>
        </p:spPr>
      </p:pic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E7D4E651-A5F0-428F-96CA-237B348D72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42924" y="6189973"/>
            <a:ext cx="5723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sz="1200" dirty="0"/>
              <a:t>Working together to provide personal and safe care for all 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295562" y="6229070"/>
            <a:ext cx="647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42924" y="6189973"/>
            <a:ext cx="5723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sz="1200" dirty="0"/>
              <a:t>Working together to provide personal and safe care for all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6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2EF51-A59B-49D8-B145-C6D2C372D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08A49-3EB9-493C-B378-62279B2858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DD Month YYYY</a:t>
            </a:r>
          </a:p>
        </p:txBody>
      </p:sp>
    </p:spTree>
    <p:extLst>
      <p:ext uri="{BB962C8B-B14F-4D97-AF65-F5344CB8AC3E}">
        <p14:creationId xmlns:p14="http://schemas.microsoft.com/office/powerpoint/2010/main" val="52934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10C2A5-E71D-4C1C-B6F6-371D95E6F63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C5B2855-26A9-4D30-BF71-AEA874559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Title here</a:t>
            </a:r>
          </a:p>
        </p:txBody>
      </p:sp>
    </p:spTree>
    <p:extLst>
      <p:ext uri="{BB962C8B-B14F-4D97-AF65-F5344CB8AC3E}">
        <p14:creationId xmlns:p14="http://schemas.microsoft.com/office/powerpoint/2010/main" val="21951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HS Improvement">
      <a:dk1>
        <a:srgbClr val="000000"/>
      </a:dk1>
      <a:lt1>
        <a:srgbClr val="FFFFFF"/>
      </a:lt1>
      <a:dk2>
        <a:srgbClr val="003087"/>
      </a:dk2>
      <a:lt2>
        <a:srgbClr val="005EB8"/>
      </a:lt2>
      <a:accent1>
        <a:srgbClr val="005EB8"/>
      </a:accent1>
      <a:accent2>
        <a:srgbClr val="41B6E6"/>
      </a:accent2>
      <a:accent3>
        <a:srgbClr val="768692"/>
      </a:accent3>
      <a:accent4>
        <a:srgbClr val="00A499"/>
      </a:accent4>
      <a:accent5>
        <a:srgbClr val="006747"/>
      </a:accent5>
      <a:accent6>
        <a:srgbClr val="00A9CE"/>
      </a:accent6>
      <a:hlink>
        <a:srgbClr val="0072CE"/>
      </a:hlink>
      <a:folHlink>
        <a:srgbClr val="41B6E6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tter_Births_template" id="{DA32258E-B4D8-414D-8D81-BEBCFCDE7453}" vid="{03B84604-57C6-4CB6-B93B-6A1C4D3948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7A6927A0ABEE4F8DDBAFC0741A34D6" ma:contentTypeVersion="2" ma:contentTypeDescription="Create a new document." ma:contentTypeScope="" ma:versionID="0ffa45d26fd20991198b3e6f488cea48">
  <xsd:schema xmlns:xsd="http://www.w3.org/2001/XMLSchema" xmlns:xs="http://www.w3.org/2001/XMLSchema" xmlns:p="http://schemas.microsoft.com/office/2006/metadata/properties" xmlns:ns2="253c9808-7f5b-481a-9bf8-4596d3f5f770" targetNamespace="http://schemas.microsoft.com/office/2006/metadata/properties" ma:root="true" ma:fieldsID="393f8e493c427f4122363a3177235c5d" ns2:_="">
    <xsd:import namespace="253c9808-7f5b-481a-9bf8-4596d3f5f7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3c9808-7f5b-481a-9bf8-4596d3f5f7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333066-D95F-4DC9-8F45-8431A5C3C7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8FBD53-10C0-4667-8DF3-2B0953BAF2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3c9808-7f5b-481a-9bf8-4596d3f5f7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D9FD49-C1C5-400A-B04D-90A236984D1F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253c9808-7f5b-481a-9bf8-4596d3f5f770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Better_Births_template</Template>
  <TotalTime>249</TotalTime>
  <Words>10</Words>
  <Application>Microsoft Office PowerPoint</Application>
  <PresentationFormat>On-screen Show (4:3)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Title here</vt:lpstr>
      <vt:lpstr>Title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Design Studio</dc:creator>
  <cp:lastModifiedBy>Design Studio</cp:lastModifiedBy>
  <cp:revision>7</cp:revision>
  <dcterms:created xsi:type="dcterms:W3CDTF">2020-02-20T17:28:38Z</dcterms:created>
  <dcterms:modified xsi:type="dcterms:W3CDTF">2020-03-02T10:08:31Z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0x010100747A6927A0ABEE4F8DDBAFC0741A34D6</vt:lpwstr>
  </property>
  <property fmtid="{D5CDD505-2E9C-101B-9397-08002B2CF9AE}" pid="3" name="TaxKeyword">
    <vt:lpwstr/>
  </property>
  <property fmtid="{D5CDD505-2E9C-101B-9397-08002B2CF9AE}" pid="4" name="Subject0">
    <vt:lpwstr/>
  </property>
  <property fmtid="{D5CDD505-2E9C-101B-9397-08002B2CF9AE}" pid="5" name="Document type0">
    <vt:lpwstr/>
  </property>
  <property fmtid="{D5CDD505-2E9C-101B-9397-08002B2CF9AE}" pid="6" name="WTTeamSiteDocumentType">
    <vt:lpwstr/>
  </property>
  <property fmtid="{D5CDD505-2E9C-101B-9397-08002B2CF9AE}" pid="7" name="WTTeamSiteDocumentTypeTaxHTField0">
    <vt:lpwstr/>
  </property>
  <property fmtid="{D5CDD505-2E9C-101B-9397-08002B2CF9AE}" pid="8" name="cebceaf3e3574cdab9f9dab6bbd34ddb">
    <vt:lpwstr/>
  </property>
  <property fmtid="{D5CDD505-2E9C-101B-9397-08002B2CF9AE}" pid="9" name="n2fe4ed80ae84f2cbc880662fe0a8735">
    <vt:lpwstr/>
  </property>
  <property fmtid="{D5CDD505-2E9C-101B-9397-08002B2CF9AE}" pid="10" name="TaxCatchAll">
    <vt:lpwstr/>
  </property>
  <property fmtid="{D5CDD505-2E9C-101B-9397-08002B2CF9AE}" pid="11" name="TaxKeywordTaxHTField">
    <vt:lpwstr/>
  </property>
</Properties>
</file>