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692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382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80074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766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458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60149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6840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532" algn="l" defTabSz="1053382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AB3"/>
    <a:srgbClr val="E02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C6BB6-B31E-B416-A519-4A2BE7DA6CDF}" v="13" dt="2019-08-23T15:27:16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/>
    <p:restoredTop sz="94714"/>
  </p:normalViewPr>
  <p:slideViewPr>
    <p:cSldViewPr snapToGrid="0" snapToObjects="1">
      <p:cViewPr varScale="1">
        <p:scale>
          <a:sx n="29" d="100"/>
          <a:sy n="29" d="100"/>
        </p:scale>
        <p:origin x="23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9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0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0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0AC2-E1AC-2B4D-91F0-55B44593C65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15279-5D94-AE43-8D40-E1093CEF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740EC-8E90-CB4F-8143-80697F4A5904}"/>
              </a:ext>
            </a:extLst>
          </p:cNvPr>
          <p:cNvSpPr>
            <a:spLocks/>
          </p:cNvSpPr>
          <p:nvPr/>
        </p:nvSpPr>
        <p:spPr>
          <a:xfrm>
            <a:off x="0" y="0"/>
            <a:ext cx="10691813" cy="9654424"/>
          </a:xfrm>
          <a:prstGeom prst="rect">
            <a:avLst/>
          </a:prstGeom>
          <a:blipFill>
            <a:blip r:embed="rId2"/>
            <a:stretch>
              <a:fillRect l="-18351" t="-8543" r="-12291" b="4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45780F-E51E-764D-AB09-69657448ADDD}"/>
              </a:ext>
            </a:extLst>
          </p:cNvPr>
          <p:cNvSpPr/>
          <p:nvPr/>
        </p:nvSpPr>
        <p:spPr>
          <a:xfrm>
            <a:off x="-2" y="9345880"/>
            <a:ext cx="10688911" cy="5058889"/>
          </a:xfrm>
          <a:prstGeom prst="rect">
            <a:avLst/>
          </a:prstGeom>
          <a:solidFill>
            <a:srgbClr val="04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A132913E-D33E-2A4D-80FD-0C8946EF2F77}"/>
              </a:ext>
            </a:extLst>
          </p:cNvPr>
          <p:cNvSpPr/>
          <p:nvPr/>
        </p:nvSpPr>
        <p:spPr>
          <a:xfrm flipH="1">
            <a:off x="-57152" y="12545675"/>
            <a:ext cx="10795800" cy="284026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6F0A1D-7D3B-9946-9537-1EC36DC3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16" y="13204169"/>
            <a:ext cx="3401532" cy="11763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E987A7-79BC-E444-81E9-16F1D219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454" y="12883046"/>
            <a:ext cx="1259400" cy="1705312"/>
          </a:xfrm>
          <a:prstGeom prst="rect">
            <a:avLst/>
          </a:prstGeom>
        </p:spPr>
      </p:pic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821D8742-7D44-CB49-89D8-A5E7E3D17BB6}"/>
              </a:ext>
            </a:extLst>
          </p:cNvPr>
          <p:cNvSpPr/>
          <p:nvPr/>
        </p:nvSpPr>
        <p:spPr>
          <a:xfrm flipH="1">
            <a:off x="1333363" y="7886815"/>
            <a:ext cx="7971510" cy="3645683"/>
          </a:xfrm>
          <a:prstGeom prst="snip1Rect">
            <a:avLst/>
          </a:prstGeom>
          <a:solidFill>
            <a:srgbClr val="E02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AAB9D-9B9D-EF4E-922A-DC33DA2575A5}"/>
              </a:ext>
            </a:extLst>
          </p:cNvPr>
          <p:cNvSpPr txBox="1"/>
          <p:nvPr/>
        </p:nvSpPr>
        <p:spPr>
          <a:xfrm>
            <a:off x="1882373" y="8428396"/>
            <a:ext cx="692836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We are proud to be Veteran Aware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7407BE-7C35-AF45-A302-BBEC63B9742C}"/>
              </a:ext>
            </a:extLst>
          </p:cNvPr>
          <p:cNvSpPr txBox="1"/>
          <p:nvPr/>
        </p:nvSpPr>
        <p:spPr>
          <a:xfrm>
            <a:off x="1870496" y="10098029"/>
            <a:ext cx="6368855" cy="113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let us know if you, or your family member, have ever served in the UK armed forces so that we can best support your care needs.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1DA832-3BDE-BB4F-9CB5-E2451301A165}"/>
              </a:ext>
            </a:extLst>
          </p:cNvPr>
          <p:cNvSpPr txBox="1"/>
          <p:nvPr/>
        </p:nvSpPr>
        <p:spPr>
          <a:xfrm>
            <a:off x="1310253" y="11705419"/>
            <a:ext cx="646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</a:t>
            </a:r>
          </a:p>
          <a:p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improvement.nhs.uk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/resources/veteran-aware-hospitals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E11323-3CA6-429F-AE7F-0B2B0AB68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207" y="527948"/>
            <a:ext cx="3603048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5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WSAPHistory xmlns="b8ad2290-f9fa-42ee-8bba-c9e9de1185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B06017C54D6459F6800865B73B3CB" ma:contentTypeVersion="13" ma:contentTypeDescription="Create a new document." ma:contentTypeScope="" ma:versionID="4324c49a56eebcf199272b81e7fb7195">
  <xsd:schema xmlns:xsd="http://www.w3.org/2001/XMLSchema" xmlns:xs="http://www.w3.org/2001/XMLSchema" xmlns:p="http://schemas.microsoft.com/office/2006/metadata/properties" xmlns:ns1="http://schemas.microsoft.com/sharepoint/v3" xmlns:ns2="58e8f69e-7f24-4b73-9b6d-8ee4ef8efd83" xmlns:ns3="b8ad2290-f9fa-42ee-8bba-c9e9de11857b" targetNamespace="http://schemas.microsoft.com/office/2006/metadata/properties" ma:root="true" ma:fieldsID="b2271fc91ced2b0440c5e6cda6ca50d8" ns1:_="" ns2:_="" ns3:_="">
    <xsd:import namespace="http://schemas.microsoft.com/sharepoint/v3"/>
    <xsd:import namespace="58e8f69e-7f24-4b73-9b6d-8ee4ef8efd83"/>
    <xsd:import namespace="b8ad2290-f9fa-42ee-8bba-c9e9de1185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PublishingStartDate" minOccurs="0"/>
                <xsd:element ref="ns1:PublishingExpirationDat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IWSAPHistory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8f69e-7f24-4b73-9b6d-8ee4ef8efd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d2290-f9fa-42ee-8bba-c9e9de118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IWSAPHistory" ma:index="17" nillable="true" ma:displayName="IWSAPHistory" ma:hidden="true" ma:internalName="IWSAPHistory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DC8D9-4173-47E6-93FC-0C37C28FF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38326-D6C0-4FBC-BDE8-D0DF66DEDC3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b8ad2290-f9fa-42ee-8bba-c9e9de11857b"/>
    <ds:schemaRef ds:uri="58e8f69e-7f24-4b73-9b6d-8ee4ef8efd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4DDD8F-0E5B-4050-8AC9-6F469851C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8f69e-7f24-4b73-9b6d-8ee4ef8efd83"/>
    <ds:schemaRef ds:uri="b8ad2290-f9fa-42ee-8bba-c9e9de118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54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Loxton</dc:creator>
  <cp:lastModifiedBy>Rashawn Thompson</cp:lastModifiedBy>
  <cp:revision>42</cp:revision>
  <dcterms:created xsi:type="dcterms:W3CDTF">2018-10-30T16:34:36Z</dcterms:created>
  <dcterms:modified xsi:type="dcterms:W3CDTF">2020-01-17T09:48:52Z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0x010100A87B06017C54D6459F6800865B73B3CB</vt:lpwstr>
  </property>
</Properties>
</file>