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0"/>
  </p:notesMasterIdLst>
  <p:sldIdLst>
    <p:sldId id="1823" r:id="rId6"/>
    <p:sldId id="4119" r:id="rId7"/>
    <p:sldId id="4118" r:id="rId8"/>
    <p:sldId id="263" r:id="rId9"/>
    <p:sldId id="4116" r:id="rId10"/>
    <p:sldId id="4120" r:id="rId11"/>
    <p:sldId id="4121" r:id="rId12"/>
    <p:sldId id="4125" r:id="rId13"/>
    <p:sldId id="4122" r:id="rId14"/>
    <p:sldId id="4127" r:id="rId15"/>
    <p:sldId id="4124" r:id="rId16"/>
    <p:sldId id="4128" r:id="rId17"/>
    <p:sldId id="4126" r:id="rId18"/>
    <p:sldId id="18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7C2855"/>
    <a:srgbClr val="005EB8"/>
    <a:srgbClr val="41B6E6"/>
    <a:srgbClr val="007AC3"/>
    <a:srgbClr val="BD1D7C"/>
    <a:srgbClr val="660033"/>
    <a:srgbClr val="0071B9"/>
    <a:srgbClr val="649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86" d="100"/>
          <a:sy n="86" d="100"/>
        </p:scale>
        <p:origin x="49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england.cahpo@nhs.net"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hyperlink" Target="mailto:england.cahpo@nhs.net"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A763A-E4B7-448A-A755-4DDC7EA2A7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C828BE76-DD39-4AA5-BDC8-96482C1EA5B8}">
      <dgm:prSet phldrT="[Text]"/>
      <dgm:spPr/>
      <dgm:t>
        <a:bodyPr/>
        <a:lstStyle/>
        <a:p>
          <a:r>
            <a:rPr lang="en-GB" dirty="0"/>
            <a:t>Submission Method</a:t>
          </a:r>
        </a:p>
      </dgm:t>
    </dgm:pt>
    <dgm:pt modelId="{D1D634D0-57F4-4083-91C1-77711D24014F}" type="parTrans" cxnId="{AD185D65-D2C3-4EA4-AF95-3AA00B60B5E2}">
      <dgm:prSet/>
      <dgm:spPr/>
      <dgm:t>
        <a:bodyPr/>
        <a:lstStyle/>
        <a:p>
          <a:endParaRPr lang="en-GB"/>
        </a:p>
      </dgm:t>
    </dgm:pt>
    <dgm:pt modelId="{87F9E2D9-8FF4-49FA-BB36-36FA2B097F4A}" type="sibTrans" cxnId="{AD185D65-D2C3-4EA4-AF95-3AA00B60B5E2}">
      <dgm:prSet/>
      <dgm:spPr/>
      <dgm:t>
        <a:bodyPr/>
        <a:lstStyle/>
        <a:p>
          <a:endParaRPr lang="en-GB"/>
        </a:p>
      </dgm:t>
    </dgm:pt>
    <dgm:pt modelId="{CE5BE620-1B20-409E-A578-84C0814B7BCA}">
      <dgm:prSet phldrT="[Text]"/>
      <dgm:spPr/>
      <dgm:t>
        <a:bodyPr/>
        <a:lstStyle/>
        <a:p>
          <a:r>
            <a:rPr lang="en-GB" dirty="0"/>
            <a:t>Option 1 – Written: using our MS Word template (see slide 9)</a:t>
          </a:r>
        </a:p>
      </dgm:t>
    </dgm:pt>
    <dgm:pt modelId="{91211235-9A02-4542-8671-CD6B83F6B2C0}" type="parTrans" cxnId="{4B39672E-0724-4214-800A-6E7F47DC00BF}">
      <dgm:prSet/>
      <dgm:spPr/>
      <dgm:t>
        <a:bodyPr/>
        <a:lstStyle/>
        <a:p>
          <a:endParaRPr lang="en-GB"/>
        </a:p>
      </dgm:t>
    </dgm:pt>
    <dgm:pt modelId="{874DF5F3-2FF2-4178-B27E-3B2336C8A1BB}" type="sibTrans" cxnId="{4B39672E-0724-4214-800A-6E7F47DC00BF}">
      <dgm:prSet/>
      <dgm:spPr/>
      <dgm:t>
        <a:bodyPr/>
        <a:lstStyle/>
        <a:p>
          <a:endParaRPr lang="en-GB"/>
        </a:p>
      </dgm:t>
    </dgm:pt>
    <dgm:pt modelId="{63B678AA-5349-4E51-BC98-0203A7FBA317}">
      <dgm:prSet phldrT="[Text]"/>
      <dgm:spPr/>
      <dgm:t>
        <a:bodyPr/>
        <a:lstStyle/>
        <a:p>
          <a:r>
            <a:rPr lang="en-GB" dirty="0"/>
            <a:t>Submission Parameters</a:t>
          </a:r>
        </a:p>
      </dgm:t>
    </dgm:pt>
    <dgm:pt modelId="{F25A5EFD-9F11-4751-88AB-6E8CA5C80FED}" type="parTrans" cxnId="{22C2E689-57CF-4E76-A2B1-67936A2C1A6D}">
      <dgm:prSet/>
      <dgm:spPr/>
      <dgm:t>
        <a:bodyPr/>
        <a:lstStyle/>
        <a:p>
          <a:endParaRPr lang="en-GB"/>
        </a:p>
      </dgm:t>
    </dgm:pt>
    <dgm:pt modelId="{BE12C8C4-C3DF-4411-B286-021D0AEB013C}" type="sibTrans" cxnId="{22C2E689-57CF-4E76-A2B1-67936A2C1A6D}">
      <dgm:prSet/>
      <dgm:spPr/>
      <dgm:t>
        <a:bodyPr/>
        <a:lstStyle/>
        <a:p>
          <a:endParaRPr lang="en-GB"/>
        </a:p>
      </dgm:t>
    </dgm:pt>
    <dgm:pt modelId="{6A2C63DA-B04D-4C7F-BF6A-FAC82B13DEBC}">
      <dgm:prSet phldrT="[Text]"/>
      <dgm:spPr/>
      <dgm:t>
        <a:bodyPr/>
        <a:lstStyle/>
        <a:p>
          <a:r>
            <a:rPr lang="en-GB" dirty="0"/>
            <a:t>Option 1 – Written: maximum of 500 word limit</a:t>
          </a:r>
        </a:p>
      </dgm:t>
    </dgm:pt>
    <dgm:pt modelId="{EFE5426B-0E26-40B1-AA2C-8698084E25E1}" type="parTrans" cxnId="{41AD1363-DED6-4A7C-8979-8343A724ECC8}">
      <dgm:prSet/>
      <dgm:spPr/>
      <dgm:t>
        <a:bodyPr/>
        <a:lstStyle/>
        <a:p>
          <a:endParaRPr lang="en-GB"/>
        </a:p>
      </dgm:t>
    </dgm:pt>
    <dgm:pt modelId="{8495F9EC-8AD8-428F-8A91-43C01AEF2374}" type="sibTrans" cxnId="{41AD1363-DED6-4A7C-8979-8343A724ECC8}">
      <dgm:prSet/>
      <dgm:spPr/>
      <dgm:t>
        <a:bodyPr/>
        <a:lstStyle/>
        <a:p>
          <a:endParaRPr lang="en-GB"/>
        </a:p>
      </dgm:t>
    </dgm:pt>
    <dgm:pt modelId="{4269CA47-8853-4C0E-AD46-73DF485B5302}">
      <dgm:prSet phldrT="[Text]"/>
      <dgm:spPr/>
      <dgm:t>
        <a:bodyPr/>
        <a:lstStyle/>
        <a:p>
          <a:r>
            <a:rPr lang="en-GB" dirty="0"/>
            <a:t>Option 2 – Audio file/slides: embedded audio file recording of maximum 3 minutes &amp; maximum of 5 slides</a:t>
          </a:r>
        </a:p>
      </dgm:t>
    </dgm:pt>
    <dgm:pt modelId="{55F7700B-4871-431E-A77F-8270C16F0741}" type="parTrans" cxnId="{7323596A-BA61-4D83-865B-C0FF0EC82DFD}">
      <dgm:prSet/>
      <dgm:spPr/>
      <dgm:t>
        <a:bodyPr/>
        <a:lstStyle/>
        <a:p>
          <a:endParaRPr lang="en-GB"/>
        </a:p>
      </dgm:t>
    </dgm:pt>
    <dgm:pt modelId="{3B521269-7512-474D-88A2-A82E3A88EEDC}" type="sibTrans" cxnId="{7323596A-BA61-4D83-865B-C0FF0EC82DFD}">
      <dgm:prSet/>
      <dgm:spPr/>
      <dgm:t>
        <a:bodyPr/>
        <a:lstStyle/>
        <a:p>
          <a:endParaRPr lang="en-GB"/>
        </a:p>
      </dgm:t>
    </dgm:pt>
    <dgm:pt modelId="{44CF4EE7-CA7C-41F9-BADA-D4731C7A7486}">
      <dgm:prSet phldrT="[Text]"/>
      <dgm:spPr/>
      <dgm:t>
        <a:bodyPr/>
        <a:lstStyle/>
        <a:p>
          <a:r>
            <a:rPr lang="en-GB" dirty="0"/>
            <a:t>Submission Platform</a:t>
          </a:r>
        </a:p>
      </dgm:t>
    </dgm:pt>
    <dgm:pt modelId="{3ED861F1-EC7D-4009-94A0-157829824515}" type="parTrans" cxnId="{EC2F95F9-441E-40F5-B4FF-D84A9F2F63BA}">
      <dgm:prSet/>
      <dgm:spPr/>
      <dgm:t>
        <a:bodyPr/>
        <a:lstStyle/>
        <a:p>
          <a:endParaRPr lang="en-GB"/>
        </a:p>
      </dgm:t>
    </dgm:pt>
    <dgm:pt modelId="{07694877-E8BA-430F-906F-3612DF778323}" type="sibTrans" cxnId="{EC2F95F9-441E-40F5-B4FF-D84A9F2F63BA}">
      <dgm:prSet/>
      <dgm:spPr/>
      <dgm:t>
        <a:bodyPr/>
        <a:lstStyle/>
        <a:p>
          <a:endParaRPr lang="en-GB"/>
        </a:p>
      </dgm:t>
    </dgm:pt>
    <dgm:pt modelId="{63293316-D696-4C92-AF49-5B13A2B1BD0C}">
      <dgm:prSet phldrT="[Text]"/>
      <dgm:spPr/>
      <dgm:t>
        <a:bodyPr/>
        <a:lstStyle/>
        <a:p>
          <a:r>
            <a:rPr lang="en-GB" dirty="0"/>
            <a:t>All completed submissions must be sent as an email attachment to email address: </a:t>
          </a:r>
          <a:r>
            <a:rPr lang="en-GB" dirty="0">
              <a:hlinkClick xmlns:r="http://schemas.openxmlformats.org/officeDocument/2006/relationships" r:id="rId1"/>
            </a:rPr>
            <a:t>england.cahpo@nhs.net</a:t>
          </a:r>
          <a:r>
            <a:rPr lang="en-GB" dirty="0"/>
            <a:t> </a:t>
          </a:r>
        </a:p>
      </dgm:t>
    </dgm:pt>
    <dgm:pt modelId="{64518550-9074-42DC-97E9-F9D191866A3B}" type="parTrans" cxnId="{17BDD943-9DE0-41CA-A4CF-E2001B9A5B42}">
      <dgm:prSet/>
      <dgm:spPr/>
      <dgm:t>
        <a:bodyPr/>
        <a:lstStyle/>
        <a:p>
          <a:endParaRPr lang="en-GB"/>
        </a:p>
      </dgm:t>
    </dgm:pt>
    <dgm:pt modelId="{F185DF5A-53AD-48C1-BB10-0243BA571E77}" type="sibTrans" cxnId="{17BDD943-9DE0-41CA-A4CF-E2001B9A5B42}">
      <dgm:prSet/>
      <dgm:spPr/>
      <dgm:t>
        <a:bodyPr/>
        <a:lstStyle/>
        <a:p>
          <a:endParaRPr lang="en-GB"/>
        </a:p>
      </dgm:t>
    </dgm:pt>
    <dgm:pt modelId="{38A6E985-ED65-4BDD-BF54-A1DEFF7C8576}">
      <dgm:prSet phldrT="[Text]"/>
      <dgm:spPr/>
      <dgm:t>
        <a:bodyPr/>
        <a:lstStyle/>
        <a:p>
          <a:r>
            <a:rPr lang="en-GB" dirty="0"/>
            <a:t>Email subject heading must be: ‘CAHPO Awards – [Award name] – [name of nominee]’ </a:t>
          </a:r>
        </a:p>
      </dgm:t>
    </dgm:pt>
    <dgm:pt modelId="{C306037B-31F0-41FC-9804-0B82551B06A8}" type="parTrans" cxnId="{6A3698F2-6750-4E34-B1CF-4BC5A4534FB7}">
      <dgm:prSet/>
      <dgm:spPr/>
      <dgm:t>
        <a:bodyPr/>
        <a:lstStyle/>
        <a:p>
          <a:endParaRPr lang="en-GB"/>
        </a:p>
      </dgm:t>
    </dgm:pt>
    <dgm:pt modelId="{3A229CBC-4CD0-4C2B-B3E9-0EF5568ED8A7}" type="sibTrans" cxnId="{6A3698F2-6750-4E34-B1CF-4BC5A4534FB7}">
      <dgm:prSet/>
      <dgm:spPr/>
      <dgm:t>
        <a:bodyPr/>
        <a:lstStyle/>
        <a:p>
          <a:endParaRPr lang="en-GB"/>
        </a:p>
      </dgm:t>
    </dgm:pt>
    <dgm:pt modelId="{6460E889-13D3-4BDD-9DBA-F56DBAA10FC3}">
      <dgm:prSet phldrT="[Text]"/>
      <dgm:spPr/>
      <dgm:t>
        <a:bodyPr/>
        <a:lstStyle/>
        <a:p>
          <a:pPr>
            <a:buNone/>
          </a:pPr>
          <a:r>
            <a:rPr lang="en-GB" b="1" dirty="0"/>
            <a:t>Two methods of submission:</a:t>
          </a:r>
        </a:p>
      </dgm:t>
    </dgm:pt>
    <dgm:pt modelId="{A6AC4C4A-C256-4137-858C-4E71EF788A97}" type="parTrans" cxnId="{19DC56A5-25EB-4676-AF7F-307260F2380D}">
      <dgm:prSet/>
      <dgm:spPr/>
      <dgm:t>
        <a:bodyPr/>
        <a:lstStyle/>
        <a:p>
          <a:endParaRPr lang="en-GB"/>
        </a:p>
      </dgm:t>
    </dgm:pt>
    <dgm:pt modelId="{41F568E7-1BB6-44E4-BE45-EF485249B6BF}" type="sibTrans" cxnId="{19DC56A5-25EB-4676-AF7F-307260F2380D}">
      <dgm:prSet/>
      <dgm:spPr/>
      <dgm:t>
        <a:bodyPr/>
        <a:lstStyle/>
        <a:p>
          <a:endParaRPr lang="en-GB"/>
        </a:p>
      </dgm:t>
    </dgm:pt>
    <dgm:pt modelId="{DE8419CD-60EB-4747-828F-75FBDECB811F}">
      <dgm:prSet phldrT="[Text]"/>
      <dgm:spPr/>
      <dgm:t>
        <a:bodyPr/>
        <a:lstStyle/>
        <a:p>
          <a:r>
            <a:rPr lang="en-GB" dirty="0"/>
            <a:t>Option 2 – Audio file/slides: using our MS PowerPoint template (see slide 9)</a:t>
          </a:r>
        </a:p>
      </dgm:t>
    </dgm:pt>
    <dgm:pt modelId="{C0CCEA07-69FC-4F7A-BDD7-27834E3DD355}" type="parTrans" cxnId="{6092C6C8-3C5F-4F6E-9C87-1FAF53E798C5}">
      <dgm:prSet/>
      <dgm:spPr/>
      <dgm:t>
        <a:bodyPr/>
        <a:lstStyle/>
        <a:p>
          <a:endParaRPr lang="en-GB"/>
        </a:p>
      </dgm:t>
    </dgm:pt>
    <dgm:pt modelId="{575DB50E-EB65-46FC-8D74-7E4CCE2040E5}" type="sibTrans" cxnId="{6092C6C8-3C5F-4F6E-9C87-1FAF53E798C5}">
      <dgm:prSet/>
      <dgm:spPr/>
      <dgm:t>
        <a:bodyPr/>
        <a:lstStyle/>
        <a:p>
          <a:endParaRPr lang="en-GB"/>
        </a:p>
      </dgm:t>
    </dgm:pt>
    <dgm:pt modelId="{6F2E12E1-0045-4E0B-9D85-EB20A2F7A49C}">
      <dgm:prSet phldrT="[Text]"/>
      <dgm:spPr/>
      <dgm:t>
        <a:bodyPr/>
        <a:lstStyle/>
        <a:p>
          <a:pPr>
            <a:buNone/>
          </a:pPr>
          <a:r>
            <a:rPr lang="en-GB" b="1" dirty="0"/>
            <a:t>Parameters for submission:</a:t>
          </a:r>
        </a:p>
      </dgm:t>
    </dgm:pt>
    <dgm:pt modelId="{AB26CFC4-7F73-41A8-9DD7-72892BE9C578}" type="parTrans" cxnId="{66B3737F-D853-4001-BD06-360BBE3B0AFB}">
      <dgm:prSet/>
      <dgm:spPr/>
      <dgm:t>
        <a:bodyPr/>
        <a:lstStyle/>
        <a:p>
          <a:endParaRPr lang="en-GB"/>
        </a:p>
      </dgm:t>
    </dgm:pt>
    <dgm:pt modelId="{20010CFA-912B-4712-8017-42DE7FA36D0B}" type="sibTrans" cxnId="{66B3737F-D853-4001-BD06-360BBE3B0AFB}">
      <dgm:prSet/>
      <dgm:spPr/>
      <dgm:t>
        <a:bodyPr/>
        <a:lstStyle/>
        <a:p>
          <a:endParaRPr lang="en-GB"/>
        </a:p>
      </dgm:t>
    </dgm:pt>
    <dgm:pt modelId="{692D22D1-45B7-4142-A21B-D470B08A6F24}">
      <dgm:prSet phldrT="[Text]"/>
      <dgm:spPr/>
      <dgm:t>
        <a:bodyPr/>
        <a:lstStyle/>
        <a:p>
          <a:r>
            <a:rPr lang="en-GB" dirty="0"/>
            <a:t>[Judges will not consider any content beyond these (word count/recording time/number of slides) limits]</a:t>
          </a:r>
        </a:p>
      </dgm:t>
    </dgm:pt>
    <dgm:pt modelId="{4C38AC44-C8B4-49F2-AE19-4D459A8D0E5C}" type="parTrans" cxnId="{45205EA3-E669-4A12-95FC-C2C4C83CBE4C}">
      <dgm:prSet/>
      <dgm:spPr/>
      <dgm:t>
        <a:bodyPr/>
        <a:lstStyle/>
        <a:p>
          <a:endParaRPr lang="en-GB"/>
        </a:p>
      </dgm:t>
    </dgm:pt>
    <dgm:pt modelId="{39E6AFE2-AC9A-4BFE-B2D2-4A86E7BE5FD3}" type="sibTrans" cxnId="{45205EA3-E669-4A12-95FC-C2C4C83CBE4C}">
      <dgm:prSet/>
      <dgm:spPr/>
      <dgm:t>
        <a:bodyPr/>
        <a:lstStyle/>
        <a:p>
          <a:endParaRPr lang="en-GB"/>
        </a:p>
      </dgm:t>
    </dgm:pt>
    <dgm:pt modelId="{2DB86765-F7CE-43CB-BAAC-EE423C937F0F}">
      <dgm:prSet phldrT="[Text]"/>
      <dgm:spPr/>
      <dgm:t>
        <a:bodyPr/>
        <a:lstStyle/>
        <a:p>
          <a:pPr>
            <a:buNone/>
          </a:pPr>
          <a:r>
            <a:rPr lang="en-GB" b="1" dirty="0"/>
            <a:t>How and where to send your submission:</a:t>
          </a:r>
        </a:p>
      </dgm:t>
    </dgm:pt>
    <dgm:pt modelId="{564DECB4-4F6B-4C81-AD6C-C174E1878E9C}" type="parTrans" cxnId="{B0594C86-6B0B-4830-B6FF-FD30DE36C053}">
      <dgm:prSet/>
      <dgm:spPr/>
    </dgm:pt>
    <dgm:pt modelId="{8C7B7D1E-8300-4CFE-88FD-7121D942B027}" type="sibTrans" cxnId="{B0594C86-6B0B-4830-B6FF-FD30DE36C053}">
      <dgm:prSet/>
      <dgm:spPr/>
    </dgm:pt>
    <dgm:pt modelId="{5BEDA4E6-FB7F-441A-A783-B2BE129C6621}" type="pres">
      <dgm:prSet presAssocID="{AA1A763A-E4B7-448A-A755-4DDC7EA2A7C3}" presName="linearFlow" presStyleCnt="0">
        <dgm:presLayoutVars>
          <dgm:dir/>
          <dgm:animLvl val="lvl"/>
          <dgm:resizeHandles val="exact"/>
        </dgm:presLayoutVars>
      </dgm:prSet>
      <dgm:spPr/>
    </dgm:pt>
    <dgm:pt modelId="{D1A1C48D-D5FC-492C-B866-86FFCA75ED6B}" type="pres">
      <dgm:prSet presAssocID="{C828BE76-DD39-4AA5-BDC8-96482C1EA5B8}" presName="composite" presStyleCnt="0"/>
      <dgm:spPr/>
    </dgm:pt>
    <dgm:pt modelId="{1F41F0D6-37B4-4521-AAB2-C50C76424B2F}" type="pres">
      <dgm:prSet presAssocID="{C828BE76-DD39-4AA5-BDC8-96482C1EA5B8}" presName="parentText" presStyleLbl="alignNode1" presStyleIdx="0" presStyleCnt="3" custScaleY="94622" custLinFactNeighborY="422">
        <dgm:presLayoutVars>
          <dgm:chMax val="1"/>
          <dgm:bulletEnabled val="1"/>
        </dgm:presLayoutVars>
      </dgm:prSet>
      <dgm:spPr/>
    </dgm:pt>
    <dgm:pt modelId="{B54A2C90-64EC-47CA-93D5-C9C5CEC3E585}" type="pres">
      <dgm:prSet presAssocID="{C828BE76-DD39-4AA5-BDC8-96482C1EA5B8}" presName="descendantText" presStyleLbl="alignAcc1" presStyleIdx="0" presStyleCnt="3" custLinFactNeighborY="2999">
        <dgm:presLayoutVars>
          <dgm:bulletEnabled val="1"/>
        </dgm:presLayoutVars>
      </dgm:prSet>
      <dgm:spPr/>
    </dgm:pt>
    <dgm:pt modelId="{ADDA6786-2445-415D-875F-58E8AF2118B4}" type="pres">
      <dgm:prSet presAssocID="{87F9E2D9-8FF4-49FA-BB36-36FA2B097F4A}" presName="sp" presStyleCnt="0"/>
      <dgm:spPr/>
    </dgm:pt>
    <dgm:pt modelId="{B24E7562-A3C8-4ADF-8FE6-844A089B0BAB}" type="pres">
      <dgm:prSet presAssocID="{63B678AA-5349-4E51-BC98-0203A7FBA317}" presName="composite" presStyleCnt="0"/>
      <dgm:spPr/>
    </dgm:pt>
    <dgm:pt modelId="{AE38E6DA-BAF6-4AD7-85DA-A62E9BC0FCB4}" type="pres">
      <dgm:prSet presAssocID="{63B678AA-5349-4E51-BC98-0203A7FBA317}" presName="parentText" presStyleLbl="alignNode1" presStyleIdx="1" presStyleCnt="3" custScaleY="104415">
        <dgm:presLayoutVars>
          <dgm:chMax val="1"/>
          <dgm:bulletEnabled val="1"/>
        </dgm:presLayoutVars>
      </dgm:prSet>
      <dgm:spPr/>
    </dgm:pt>
    <dgm:pt modelId="{5F61CB80-1374-4EF4-943B-5B36F53E70AF}" type="pres">
      <dgm:prSet presAssocID="{63B678AA-5349-4E51-BC98-0203A7FBA317}" presName="descendantText" presStyleLbl="alignAcc1" presStyleIdx="1" presStyleCnt="3" custScaleY="123558" custLinFactNeighborX="55" custLinFactNeighborY="8931">
        <dgm:presLayoutVars>
          <dgm:bulletEnabled val="1"/>
        </dgm:presLayoutVars>
      </dgm:prSet>
      <dgm:spPr/>
    </dgm:pt>
    <dgm:pt modelId="{73C50327-A3FE-471A-8342-04DDD8600BEF}" type="pres">
      <dgm:prSet presAssocID="{BE12C8C4-C3DF-4411-B286-021D0AEB013C}" presName="sp" presStyleCnt="0"/>
      <dgm:spPr/>
    </dgm:pt>
    <dgm:pt modelId="{020175D0-FC74-439E-B8F1-E125E8C3A904}" type="pres">
      <dgm:prSet presAssocID="{44CF4EE7-CA7C-41F9-BADA-D4731C7A7486}" presName="composite" presStyleCnt="0"/>
      <dgm:spPr/>
    </dgm:pt>
    <dgm:pt modelId="{040ED93F-1FA4-4036-8EB6-9C048838B6DA}" type="pres">
      <dgm:prSet presAssocID="{44CF4EE7-CA7C-41F9-BADA-D4731C7A7486}" presName="parentText" presStyleLbl="alignNode1" presStyleIdx="2" presStyleCnt="3">
        <dgm:presLayoutVars>
          <dgm:chMax val="1"/>
          <dgm:bulletEnabled val="1"/>
        </dgm:presLayoutVars>
      </dgm:prSet>
      <dgm:spPr/>
    </dgm:pt>
    <dgm:pt modelId="{AF4CC46F-E4F1-450B-9B5E-1D5ABA0DFDCA}" type="pres">
      <dgm:prSet presAssocID="{44CF4EE7-CA7C-41F9-BADA-D4731C7A7486}" presName="descendantText" presStyleLbl="alignAcc1" presStyleIdx="2" presStyleCnt="3">
        <dgm:presLayoutVars>
          <dgm:bulletEnabled val="1"/>
        </dgm:presLayoutVars>
      </dgm:prSet>
      <dgm:spPr/>
    </dgm:pt>
  </dgm:ptLst>
  <dgm:cxnLst>
    <dgm:cxn modelId="{69C9C20C-9B31-4236-B01C-6AC5311E5A04}" type="presOf" srcId="{692D22D1-45B7-4142-A21B-D470B08A6F24}" destId="{5F61CB80-1374-4EF4-943B-5B36F53E70AF}" srcOrd="0" destOrd="3" presId="urn:microsoft.com/office/officeart/2005/8/layout/chevron2"/>
    <dgm:cxn modelId="{42E5D30D-326B-4C62-92C1-44BA7F7AE76E}" type="presOf" srcId="{6F2E12E1-0045-4E0B-9D85-EB20A2F7A49C}" destId="{5F61CB80-1374-4EF4-943B-5B36F53E70AF}" srcOrd="0" destOrd="0" presId="urn:microsoft.com/office/officeart/2005/8/layout/chevron2"/>
    <dgm:cxn modelId="{EA932325-0116-4AAA-B6B2-F51E5643FB51}" type="presOf" srcId="{6A2C63DA-B04D-4C7F-BF6A-FAC82B13DEBC}" destId="{5F61CB80-1374-4EF4-943B-5B36F53E70AF}" srcOrd="0" destOrd="1" presId="urn:microsoft.com/office/officeart/2005/8/layout/chevron2"/>
    <dgm:cxn modelId="{4B39672E-0724-4214-800A-6E7F47DC00BF}" srcId="{C828BE76-DD39-4AA5-BDC8-96482C1EA5B8}" destId="{CE5BE620-1B20-409E-A578-84C0814B7BCA}" srcOrd="1" destOrd="0" parTransId="{91211235-9A02-4542-8671-CD6B83F6B2C0}" sibTransId="{874DF5F3-2FF2-4178-B27E-3B2336C8A1BB}"/>
    <dgm:cxn modelId="{6EE9B93C-3DAD-4D8E-B4CA-93294D167D2E}" type="presOf" srcId="{4269CA47-8853-4C0E-AD46-73DF485B5302}" destId="{5F61CB80-1374-4EF4-943B-5B36F53E70AF}" srcOrd="0" destOrd="2" presId="urn:microsoft.com/office/officeart/2005/8/layout/chevron2"/>
    <dgm:cxn modelId="{3EF9195F-770E-4B20-A0FB-CE66EE971439}" type="presOf" srcId="{AA1A763A-E4B7-448A-A755-4DDC7EA2A7C3}" destId="{5BEDA4E6-FB7F-441A-A783-B2BE129C6621}" srcOrd="0" destOrd="0" presId="urn:microsoft.com/office/officeart/2005/8/layout/chevron2"/>
    <dgm:cxn modelId="{68B8DF41-4AAA-4D9B-AE27-EF51EF92BBD9}" type="presOf" srcId="{DE8419CD-60EB-4747-828F-75FBDECB811F}" destId="{B54A2C90-64EC-47CA-93D5-C9C5CEC3E585}" srcOrd="0" destOrd="2" presId="urn:microsoft.com/office/officeart/2005/8/layout/chevron2"/>
    <dgm:cxn modelId="{41AD1363-DED6-4A7C-8979-8343A724ECC8}" srcId="{63B678AA-5349-4E51-BC98-0203A7FBA317}" destId="{6A2C63DA-B04D-4C7F-BF6A-FAC82B13DEBC}" srcOrd="1" destOrd="0" parTransId="{EFE5426B-0E26-40B1-AA2C-8698084E25E1}" sibTransId="{8495F9EC-8AD8-428F-8A91-43C01AEF2374}"/>
    <dgm:cxn modelId="{17BDD943-9DE0-41CA-A4CF-E2001B9A5B42}" srcId="{44CF4EE7-CA7C-41F9-BADA-D4731C7A7486}" destId="{63293316-D696-4C92-AF49-5B13A2B1BD0C}" srcOrd="1" destOrd="0" parTransId="{64518550-9074-42DC-97E9-F9D191866A3B}" sibTransId="{F185DF5A-53AD-48C1-BB10-0243BA571E77}"/>
    <dgm:cxn modelId="{AD185D65-D2C3-4EA4-AF95-3AA00B60B5E2}" srcId="{AA1A763A-E4B7-448A-A755-4DDC7EA2A7C3}" destId="{C828BE76-DD39-4AA5-BDC8-96482C1EA5B8}" srcOrd="0" destOrd="0" parTransId="{D1D634D0-57F4-4083-91C1-77711D24014F}" sibTransId="{87F9E2D9-8FF4-49FA-BB36-36FA2B097F4A}"/>
    <dgm:cxn modelId="{7323596A-BA61-4D83-865B-C0FF0EC82DFD}" srcId="{63B678AA-5349-4E51-BC98-0203A7FBA317}" destId="{4269CA47-8853-4C0E-AD46-73DF485B5302}" srcOrd="2" destOrd="0" parTransId="{55F7700B-4871-431E-A77F-8270C16F0741}" sibTransId="{3B521269-7512-474D-88A2-A82E3A88EEDC}"/>
    <dgm:cxn modelId="{1D1C3B4F-FE44-454B-A5EC-ED4461A24A15}" type="presOf" srcId="{6460E889-13D3-4BDD-9DBA-F56DBAA10FC3}" destId="{B54A2C90-64EC-47CA-93D5-C9C5CEC3E585}" srcOrd="0" destOrd="0" presId="urn:microsoft.com/office/officeart/2005/8/layout/chevron2"/>
    <dgm:cxn modelId="{66B3737F-D853-4001-BD06-360BBE3B0AFB}" srcId="{63B678AA-5349-4E51-BC98-0203A7FBA317}" destId="{6F2E12E1-0045-4E0B-9D85-EB20A2F7A49C}" srcOrd="0" destOrd="0" parTransId="{AB26CFC4-7F73-41A8-9DD7-72892BE9C578}" sibTransId="{20010CFA-912B-4712-8017-42DE7FA36D0B}"/>
    <dgm:cxn modelId="{B0594C86-6B0B-4830-B6FF-FD30DE36C053}" srcId="{44CF4EE7-CA7C-41F9-BADA-D4731C7A7486}" destId="{2DB86765-F7CE-43CB-BAAC-EE423C937F0F}" srcOrd="0" destOrd="0" parTransId="{564DECB4-4F6B-4C81-AD6C-C174E1878E9C}" sibTransId="{8C7B7D1E-8300-4CFE-88FD-7121D942B027}"/>
    <dgm:cxn modelId="{22C2E689-57CF-4E76-A2B1-67936A2C1A6D}" srcId="{AA1A763A-E4B7-448A-A755-4DDC7EA2A7C3}" destId="{63B678AA-5349-4E51-BC98-0203A7FBA317}" srcOrd="1" destOrd="0" parTransId="{F25A5EFD-9F11-4751-88AB-6E8CA5C80FED}" sibTransId="{BE12C8C4-C3DF-4411-B286-021D0AEB013C}"/>
    <dgm:cxn modelId="{A1C952A0-6D85-43F6-8DE4-F86647FA2DD0}" type="presOf" srcId="{63293316-D696-4C92-AF49-5B13A2B1BD0C}" destId="{AF4CC46F-E4F1-450B-9B5E-1D5ABA0DFDCA}" srcOrd="0" destOrd="1" presId="urn:microsoft.com/office/officeart/2005/8/layout/chevron2"/>
    <dgm:cxn modelId="{45205EA3-E669-4A12-95FC-C2C4C83CBE4C}" srcId="{63B678AA-5349-4E51-BC98-0203A7FBA317}" destId="{692D22D1-45B7-4142-A21B-D470B08A6F24}" srcOrd="3" destOrd="0" parTransId="{4C38AC44-C8B4-49F2-AE19-4D459A8D0E5C}" sibTransId="{39E6AFE2-AC9A-4BFE-B2D2-4A86E7BE5FD3}"/>
    <dgm:cxn modelId="{19DC56A5-25EB-4676-AF7F-307260F2380D}" srcId="{C828BE76-DD39-4AA5-BDC8-96482C1EA5B8}" destId="{6460E889-13D3-4BDD-9DBA-F56DBAA10FC3}" srcOrd="0" destOrd="0" parTransId="{A6AC4C4A-C256-4137-858C-4E71EF788A97}" sibTransId="{41F568E7-1BB6-44E4-BE45-EF485249B6BF}"/>
    <dgm:cxn modelId="{7E5C15A9-9CF5-4961-8A90-990039683BCC}" type="presOf" srcId="{38A6E985-ED65-4BDD-BF54-A1DEFF7C8576}" destId="{AF4CC46F-E4F1-450B-9B5E-1D5ABA0DFDCA}" srcOrd="0" destOrd="2" presId="urn:microsoft.com/office/officeart/2005/8/layout/chevron2"/>
    <dgm:cxn modelId="{47A8C8B2-ECC3-44C6-AD04-6A46B882C6A5}" type="presOf" srcId="{44CF4EE7-CA7C-41F9-BADA-D4731C7A7486}" destId="{040ED93F-1FA4-4036-8EB6-9C048838B6DA}" srcOrd="0" destOrd="0" presId="urn:microsoft.com/office/officeart/2005/8/layout/chevron2"/>
    <dgm:cxn modelId="{199B71B4-3C2D-4E48-A62D-735FBF266939}" type="presOf" srcId="{2DB86765-F7CE-43CB-BAAC-EE423C937F0F}" destId="{AF4CC46F-E4F1-450B-9B5E-1D5ABA0DFDCA}" srcOrd="0" destOrd="0" presId="urn:microsoft.com/office/officeart/2005/8/layout/chevron2"/>
    <dgm:cxn modelId="{E82ECDBF-927E-4044-AE51-B1FBDA9E083E}" type="presOf" srcId="{CE5BE620-1B20-409E-A578-84C0814B7BCA}" destId="{B54A2C90-64EC-47CA-93D5-C9C5CEC3E585}" srcOrd="0" destOrd="1" presId="urn:microsoft.com/office/officeart/2005/8/layout/chevron2"/>
    <dgm:cxn modelId="{6092C6C8-3C5F-4F6E-9C87-1FAF53E798C5}" srcId="{C828BE76-DD39-4AA5-BDC8-96482C1EA5B8}" destId="{DE8419CD-60EB-4747-828F-75FBDECB811F}" srcOrd="2" destOrd="0" parTransId="{C0CCEA07-69FC-4F7A-BDD7-27834E3DD355}" sibTransId="{575DB50E-EB65-46FC-8D74-7E4CCE2040E5}"/>
    <dgm:cxn modelId="{1FB2F7ED-EE95-486B-86B1-626833B6DC67}" type="presOf" srcId="{C828BE76-DD39-4AA5-BDC8-96482C1EA5B8}" destId="{1F41F0D6-37B4-4521-AAB2-C50C76424B2F}" srcOrd="0" destOrd="0" presId="urn:microsoft.com/office/officeart/2005/8/layout/chevron2"/>
    <dgm:cxn modelId="{6A3698F2-6750-4E34-B1CF-4BC5A4534FB7}" srcId="{44CF4EE7-CA7C-41F9-BADA-D4731C7A7486}" destId="{38A6E985-ED65-4BDD-BF54-A1DEFF7C8576}" srcOrd="2" destOrd="0" parTransId="{C306037B-31F0-41FC-9804-0B82551B06A8}" sibTransId="{3A229CBC-4CD0-4C2B-B3E9-0EF5568ED8A7}"/>
    <dgm:cxn modelId="{8A8E8AF3-E6D5-47AE-A216-0931847659E3}" type="presOf" srcId="{63B678AA-5349-4E51-BC98-0203A7FBA317}" destId="{AE38E6DA-BAF6-4AD7-85DA-A62E9BC0FCB4}" srcOrd="0" destOrd="0" presId="urn:microsoft.com/office/officeart/2005/8/layout/chevron2"/>
    <dgm:cxn modelId="{EC2F95F9-441E-40F5-B4FF-D84A9F2F63BA}" srcId="{AA1A763A-E4B7-448A-A755-4DDC7EA2A7C3}" destId="{44CF4EE7-CA7C-41F9-BADA-D4731C7A7486}" srcOrd="2" destOrd="0" parTransId="{3ED861F1-EC7D-4009-94A0-157829824515}" sibTransId="{07694877-E8BA-430F-906F-3612DF778323}"/>
    <dgm:cxn modelId="{CDA81CFE-9886-4655-A603-B8DB016179FE}" type="presParOf" srcId="{5BEDA4E6-FB7F-441A-A783-B2BE129C6621}" destId="{D1A1C48D-D5FC-492C-B866-86FFCA75ED6B}" srcOrd="0" destOrd="0" presId="urn:microsoft.com/office/officeart/2005/8/layout/chevron2"/>
    <dgm:cxn modelId="{5D440BBB-5841-4B12-8ABC-B0FCA5524ECE}" type="presParOf" srcId="{D1A1C48D-D5FC-492C-B866-86FFCA75ED6B}" destId="{1F41F0D6-37B4-4521-AAB2-C50C76424B2F}" srcOrd="0" destOrd="0" presId="urn:microsoft.com/office/officeart/2005/8/layout/chevron2"/>
    <dgm:cxn modelId="{7876EDF0-1672-4139-84D2-66A88D2E5512}" type="presParOf" srcId="{D1A1C48D-D5FC-492C-B866-86FFCA75ED6B}" destId="{B54A2C90-64EC-47CA-93D5-C9C5CEC3E585}" srcOrd="1" destOrd="0" presId="urn:microsoft.com/office/officeart/2005/8/layout/chevron2"/>
    <dgm:cxn modelId="{15A731D8-3FBC-4B5D-B6D2-656525792E98}" type="presParOf" srcId="{5BEDA4E6-FB7F-441A-A783-B2BE129C6621}" destId="{ADDA6786-2445-415D-875F-58E8AF2118B4}" srcOrd="1" destOrd="0" presId="urn:microsoft.com/office/officeart/2005/8/layout/chevron2"/>
    <dgm:cxn modelId="{18D261E9-D929-4A4B-B468-5595D359A983}" type="presParOf" srcId="{5BEDA4E6-FB7F-441A-A783-B2BE129C6621}" destId="{B24E7562-A3C8-4ADF-8FE6-844A089B0BAB}" srcOrd="2" destOrd="0" presId="urn:microsoft.com/office/officeart/2005/8/layout/chevron2"/>
    <dgm:cxn modelId="{843ADD96-98C5-4B6F-A748-A1E59A8190D3}" type="presParOf" srcId="{B24E7562-A3C8-4ADF-8FE6-844A089B0BAB}" destId="{AE38E6DA-BAF6-4AD7-85DA-A62E9BC0FCB4}" srcOrd="0" destOrd="0" presId="urn:microsoft.com/office/officeart/2005/8/layout/chevron2"/>
    <dgm:cxn modelId="{EF71B52B-FBA4-4CA3-9099-E2DED97BF20E}" type="presParOf" srcId="{B24E7562-A3C8-4ADF-8FE6-844A089B0BAB}" destId="{5F61CB80-1374-4EF4-943B-5B36F53E70AF}" srcOrd="1" destOrd="0" presId="urn:microsoft.com/office/officeart/2005/8/layout/chevron2"/>
    <dgm:cxn modelId="{34169B9B-F847-4C94-865C-9943F860D7F8}" type="presParOf" srcId="{5BEDA4E6-FB7F-441A-A783-B2BE129C6621}" destId="{73C50327-A3FE-471A-8342-04DDD8600BEF}" srcOrd="3" destOrd="0" presId="urn:microsoft.com/office/officeart/2005/8/layout/chevron2"/>
    <dgm:cxn modelId="{F4AF0159-CE91-43FE-AD6C-1A95ED0B2C56}" type="presParOf" srcId="{5BEDA4E6-FB7F-441A-A783-B2BE129C6621}" destId="{020175D0-FC74-439E-B8F1-E125E8C3A904}" srcOrd="4" destOrd="0" presId="urn:microsoft.com/office/officeart/2005/8/layout/chevron2"/>
    <dgm:cxn modelId="{DEFA11B4-C2E5-4D16-9F24-078C8E46FB8D}" type="presParOf" srcId="{020175D0-FC74-439E-B8F1-E125E8C3A904}" destId="{040ED93F-1FA4-4036-8EB6-9C048838B6DA}" srcOrd="0" destOrd="0" presId="urn:microsoft.com/office/officeart/2005/8/layout/chevron2"/>
    <dgm:cxn modelId="{F76955CF-3ADE-47BE-929B-341797EF39BE}" type="presParOf" srcId="{020175D0-FC74-439E-B8F1-E125E8C3A904}" destId="{AF4CC46F-E4F1-450B-9B5E-1D5ABA0DFDC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7C7C28-CA20-4BB4-A6CF-2950145E053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09C8DE5-AB7E-4DB9-AE1F-D4E3A11E6DCB}">
      <dgm:prSet phldrT="[Text]" custT="1"/>
      <dgm:spPr/>
      <dgm:t>
        <a:bodyPr/>
        <a:lstStyle/>
        <a:p>
          <a:r>
            <a:rPr lang="en-GB" sz="1000" b="1" dirty="0"/>
            <a:t>Creative provision of placements Award</a:t>
          </a:r>
        </a:p>
      </dgm:t>
    </dgm:pt>
    <dgm:pt modelId="{42BF9EDA-8425-4437-A7E8-9E66594052F2}" type="parTrans" cxnId="{3C6CF7A2-6D93-419F-B16D-723E76902C32}">
      <dgm:prSet/>
      <dgm:spPr/>
      <dgm:t>
        <a:bodyPr/>
        <a:lstStyle/>
        <a:p>
          <a:endParaRPr lang="en-GB"/>
        </a:p>
      </dgm:t>
    </dgm:pt>
    <dgm:pt modelId="{34CE5D0E-775B-4BD1-81CC-EC9384001BDF}" type="sibTrans" cxnId="{3C6CF7A2-6D93-419F-B16D-723E76902C32}">
      <dgm:prSet/>
      <dgm:spPr/>
      <dgm:t>
        <a:bodyPr/>
        <a:lstStyle/>
        <a:p>
          <a:endParaRPr lang="en-GB"/>
        </a:p>
      </dgm:t>
    </dgm:pt>
    <dgm:pt modelId="{1AA3D484-9FD9-4038-AC28-8CDA22235162}">
      <dgm:prSet phldrT="[Text]"/>
      <dgm:spPr/>
      <dgm:t>
        <a:bodyPr/>
        <a:lstStyle/>
        <a:p>
          <a:pPr>
            <a:buNone/>
          </a:pPr>
          <a:r>
            <a:rPr lang="en-GB" b="1" dirty="0"/>
            <a:t>Section 1</a:t>
          </a:r>
          <a:r>
            <a:rPr lang="en-GB" dirty="0"/>
            <a:t> - to include name, email contact, team/organisation/system as applicable</a:t>
          </a:r>
        </a:p>
      </dgm:t>
    </dgm:pt>
    <dgm:pt modelId="{2741F639-C558-45FC-8AC5-00BA033D8006}" type="parTrans" cxnId="{B617227B-9F5E-4814-B88D-AC5557E56CEE}">
      <dgm:prSet/>
      <dgm:spPr/>
      <dgm:t>
        <a:bodyPr/>
        <a:lstStyle/>
        <a:p>
          <a:endParaRPr lang="en-GB"/>
        </a:p>
      </dgm:t>
    </dgm:pt>
    <dgm:pt modelId="{7FF95CCB-A1CF-417C-8C2E-DE8DB7E8CD41}" type="sibTrans" cxnId="{B617227B-9F5E-4814-B88D-AC5557E56CEE}">
      <dgm:prSet/>
      <dgm:spPr/>
      <dgm:t>
        <a:bodyPr/>
        <a:lstStyle/>
        <a:p>
          <a:endParaRPr lang="en-GB"/>
        </a:p>
      </dgm:t>
    </dgm:pt>
    <dgm:pt modelId="{D42C9FD7-B67F-478C-B249-FF4BC2BD85B1}">
      <dgm:prSet phldrT="[Text]" custT="1"/>
      <dgm:spPr/>
      <dgm:t>
        <a:bodyPr/>
        <a:lstStyle/>
        <a:p>
          <a:r>
            <a:rPr lang="en-GB" sz="1000" b="1" dirty="0"/>
            <a:t>Public Health Champion Award</a:t>
          </a:r>
        </a:p>
      </dgm:t>
    </dgm:pt>
    <dgm:pt modelId="{BD0C525C-25F9-4ABD-B175-CA66E01A521D}" type="parTrans" cxnId="{C54EB8CB-F7C9-4916-979D-24E3D5150F24}">
      <dgm:prSet/>
      <dgm:spPr/>
      <dgm:t>
        <a:bodyPr/>
        <a:lstStyle/>
        <a:p>
          <a:endParaRPr lang="en-GB"/>
        </a:p>
      </dgm:t>
    </dgm:pt>
    <dgm:pt modelId="{FA016FDE-09B9-4038-BD52-E8A4CAC00F02}" type="sibTrans" cxnId="{C54EB8CB-F7C9-4916-979D-24E3D5150F24}">
      <dgm:prSet/>
      <dgm:spPr/>
      <dgm:t>
        <a:bodyPr/>
        <a:lstStyle/>
        <a:p>
          <a:endParaRPr lang="en-GB"/>
        </a:p>
      </dgm:t>
    </dgm:pt>
    <dgm:pt modelId="{6970163D-A737-40B2-864F-842E588E4DE8}">
      <dgm:prSet phldrT="[Text]"/>
      <dgm:spPr/>
      <dgm:t>
        <a:bodyPr/>
        <a:lstStyle/>
        <a:p>
          <a:pPr>
            <a:buNone/>
          </a:pPr>
          <a:r>
            <a:rPr lang="en-GB" b="1" dirty="0"/>
            <a:t>Section 1</a:t>
          </a:r>
          <a:r>
            <a:rPr lang="en-GB" dirty="0"/>
            <a:t> - to include name, email contact, team/organisation/system as applicable</a:t>
          </a:r>
        </a:p>
      </dgm:t>
    </dgm:pt>
    <dgm:pt modelId="{A08224E8-912D-48BC-AAB9-F5F8CC10C8DB}" type="parTrans" cxnId="{DCE47B29-8F0D-45EB-A9BE-4933472B411D}">
      <dgm:prSet/>
      <dgm:spPr/>
      <dgm:t>
        <a:bodyPr/>
        <a:lstStyle/>
        <a:p>
          <a:endParaRPr lang="en-GB"/>
        </a:p>
      </dgm:t>
    </dgm:pt>
    <dgm:pt modelId="{705C3F72-D04F-4C29-976D-E7409B5BC103}" type="sibTrans" cxnId="{DCE47B29-8F0D-45EB-A9BE-4933472B411D}">
      <dgm:prSet/>
      <dgm:spPr/>
      <dgm:t>
        <a:bodyPr/>
        <a:lstStyle/>
        <a:p>
          <a:endParaRPr lang="en-GB"/>
        </a:p>
      </dgm:t>
    </dgm:pt>
    <dgm:pt modelId="{FB4DE017-FEB9-4F84-AF37-5B816A0FC550}">
      <dgm:prSet phldrT="[Text]" custT="1"/>
      <dgm:spPr/>
      <dgm:t>
        <a:bodyPr/>
        <a:lstStyle/>
        <a:p>
          <a:r>
            <a:rPr lang="en-GB" sz="1000" b="1" dirty="0"/>
            <a:t>AHP Digital Practice Award</a:t>
          </a:r>
        </a:p>
      </dgm:t>
    </dgm:pt>
    <dgm:pt modelId="{C0D24E03-D369-4C2B-9CF4-E99F307C2317}" type="parTrans" cxnId="{8C256C92-4B77-48DA-9EEA-F210E847E190}">
      <dgm:prSet/>
      <dgm:spPr/>
      <dgm:t>
        <a:bodyPr/>
        <a:lstStyle/>
        <a:p>
          <a:endParaRPr lang="en-GB"/>
        </a:p>
      </dgm:t>
    </dgm:pt>
    <dgm:pt modelId="{4A5BB60D-8E40-476B-980A-19CD6A7FDB7A}" type="sibTrans" cxnId="{8C256C92-4B77-48DA-9EEA-F210E847E190}">
      <dgm:prSet/>
      <dgm:spPr/>
      <dgm:t>
        <a:bodyPr/>
        <a:lstStyle/>
        <a:p>
          <a:endParaRPr lang="en-GB"/>
        </a:p>
      </dgm:t>
    </dgm:pt>
    <dgm:pt modelId="{CC20609A-049F-4B78-8F46-78F7F3B370B4}">
      <dgm:prSet custT="1"/>
      <dgm:spPr/>
      <dgm:t>
        <a:bodyPr/>
        <a:lstStyle/>
        <a:p>
          <a:r>
            <a:rPr lang="en-GB" sz="1000" b="1" dirty="0"/>
            <a:t>AHP Workforce Transformation Award</a:t>
          </a:r>
        </a:p>
      </dgm:t>
    </dgm:pt>
    <dgm:pt modelId="{DF050A55-A431-4C40-ADA1-F2A0F5C30684}" type="parTrans" cxnId="{964449E7-A83D-4C0E-874A-80CDDD293111}">
      <dgm:prSet/>
      <dgm:spPr/>
      <dgm:t>
        <a:bodyPr/>
        <a:lstStyle/>
        <a:p>
          <a:endParaRPr lang="en-GB"/>
        </a:p>
      </dgm:t>
    </dgm:pt>
    <dgm:pt modelId="{1775D17F-06E9-4430-BA7E-A82504336562}" type="sibTrans" cxnId="{964449E7-A83D-4C0E-874A-80CDDD293111}">
      <dgm:prSet/>
      <dgm:spPr/>
      <dgm:t>
        <a:bodyPr/>
        <a:lstStyle/>
        <a:p>
          <a:endParaRPr lang="en-GB"/>
        </a:p>
      </dgm:t>
    </dgm:pt>
    <dgm:pt modelId="{A9944F6C-9A5F-4F11-B57C-BFB29B7EFFC4}">
      <dgm:prSet custT="1"/>
      <dgm:spPr/>
      <dgm:t>
        <a:bodyPr/>
        <a:lstStyle/>
        <a:p>
          <a:r>
            <a:rPr lang="en-GB" sz="1000" b="1" dirty="0"/>
            <a:t>AHP Innovation and Delivery of Systems Award</a:t>
          </a:r>
        </a:p>
      </dgm:t>
    </dgm:pt>
    <dgm:pt modelId="{D4BF3425-B50D-4921-9E55-01C927156825}" type="parTrans" cxnId="{FC555D2D-2F92-4E29-9EF9-87DAD3E4D899}">
      <dgm:prSet/>
      <dgm:spPr/>
      <dgm:t>
        <a:bodyPr/>
        <a:lstStyle/>
        <a:p>
          <a:endParaRPr lang="en-GB"/>
        </a:p>
      </dgm:t>
    </dgm:pt>
    <dgm:pt modelId="{E602488C-4E46-4620-A443-6F8637757313}" type="sibTrans" cxnId="{FC555D2D-2F92-4E29-9EF9-87DAD3E4D899}">
      <dgm:prSet/>
      <dgm:spPr/>
      <dgm:t>
        <a:bodyPr/>
        <a:lstStyle/>
        <a:p>
          <a:endParaRPr lang="en-GB"/>
        </a:p>
      </dgm:t>
    </dgm:pt>
    <dgm:pt modelId="{07EDC488-D0A9-469E-BFF0-5BFE7D9FCD77}">
      <dgm:prSet custT="1"/>
      <dgm:spPr/>
      <dgm:t>
        <a:bodyPr/>
        <a:lstStyle/>
        <a:p>
          <a:r>
            <a:rPr lang="en-GB" sz="1000" b="1" dirty="0"/>
            <a:t>AHP Compassionate Leadership Award</a:t>
          </a:r>
        </a:p>
      </dgm:t>
    </dgm:pt>
    <dgm:pt modelId="{D8A1BD90-7AE2-4535-A4FD-D897D7F31D00}" type="parTrans" cxnId="{162938EC-6CDD-44FC-94D5-369F32D56150}">
      <dgm:prSet/>
      <dgm:spPr/>
      <dgm:t>
        <a:bodyPr/>
        <a:lstStyle/>
        <a:p>
          <a:endParaRPr lang="en-GB"/>
        </a:p>
      </dgm:t>
    </dgm:pt>
    <dgm:pt modelId="{3F2F3E8D-558A-4206-991E-65837799EC6B}" type="sibTrans" cxnId="{162938EC-6CDD-44FC-94D5-369F32D56150}">
      <dgm:prSet/>
      <dgm:spPr/>
      <dgm:t>
        <a:bodyPr/>
        <a:lstStyle/>
        <a:p>
          <a:endParaRPr lang="en-GB"/>
        </a:p>
      </dgm:t>
    </dgm:pt>
    <dgm:pt modelId="{B9C2F2DD-3238-4A3E-91DB-F69768C9E170}">
      <dgm:prSet custT="1"/>
      <dgm:spPr/>
      <dgm:t>
        <a:bodyPr/>
        <a:lstStyle/>
        <a:p>
          <a:r>
            <a:rPr lang="en-GB" sz="1000" b="1" dirty="0"/>
            <a:t>AHP Research Impact Award</a:t>
          </a:r>
        </a:p>
      </dgm:t>
    </dgm:pt>
    <dgm:pt modelId="{40E99A34-6BBB-4005-9741-907768F73454}" type="parTrans" cxnId="{D1FCA573-71B3-4740-96C2-9183A2735854}">
      <dgm:prSet/>
      <dgm:spPr/>
      <dgm:t>
        <a:bodyPr/>
        <a:lstStyle/>
        <a:p>
          <a:endParaRPr lang="en-GB"/>
        </a:p>
      </dgm:t>
    </dgm:pt>
    <dgm:pt modelId="{45A5D4EA-E8E0-4EB9-8185-D87E4EBCC388}" type="sibTrans" cxnId="{D1FCA573-71B3-4740-96C2-9183A2735854}">
      <dgm:prSet/>
      <dgm:spPr/>
      <dgm:t>
        <a:bodyPr/>
        <a:lstStyle/>
        <a:p>
          <a:endParaRPr lang="en-GB"/>
        </a:p>
      </dgm:t>
    </dgm:pt>
    <dgm:pt modelId="{D50896A8-F6FB-47B0-A4B7-94B3F80780A7}">
      <dgm:prSet/>
      <dgm:spPr/>
      <dgm:t>
        <a:bodyPr/>
        <a:lstStyle/>
        <a:p>
          <a:r>
            <a:rPr lang="en-GB" dirty="0"/>
            <a:t>Results, evaluation and clearly demonstrate the impact</a:t>
          </a:r>
        </a:p>
      </dgm:t>
    </dgm:pt>
    <dgm:pt modelId="{2CE6FEBB-23CC-4D46-B869-AFA7EA6108FD}" type="parTrans" cxnId="{8EF1B352-F989-4236-9AF8-B898073AB2B6}">
      <dgm:prSet/>
      <dgm:spPr/>
      <dgm:t>
        <a:bodyPr/>
        <a:lstStyle/>
        <a:p>
          <a:endParaRPr lang="en-GB"/>
        </a:p>
      </dgm:t>
    </dgm:pt>
    <dgm:pt modelId="{B217978D-7845-4125-8628-B42D686F283C}" type="sibTrans" cxnId="{8EF1B352-F989-4236-9AF8-B898073AB2B6}">
      <dgm:prSet/>
      <dgm:spPr/>
      <dgm:t>
        <a:bodyPr/>
        <a:lstStyle/>
        <a:p>
          <a:endParaRPr lang="en-GB"/>
        </a:p>
      </dgm:t>
    </dgm:pt>
    <dgm:pt modelId="{92CD59B4-B0F3-4E78-A198-AAA30D10E73E}">
      <dgm:prSet/>
      <dgm:spPr/>
      <dgm:t>
        <a:bodyPr/>
        <a:lstStyle/>
        <a:p>
          <a:r>
            <a:rPr lang="en-GB" dirty="0"/>
            <a:t>Lessons learned</a:t>
          </a:r>
        </a:p>
      </dgm:t>
    </dgm:pt>
    <dgm:pt modelId="{0639AACC-1463-4FBF-B818-B5954162A217}" type="parTrans" cxnId="{01D3A5F1-70B5-47BB-B173-B5373F57CB32}">
      <dgm:prSet/>
      <dgm:spPr/>
      <dgm:t>
        <a:bodyPr/>
        <a:lstStyle/>
        <a:p>
          <a:endParaRPr lang="en-GB"/>
        </a:p>
      </dgm:t>
    </dgm:pt>
    <dgm:pt modelId="{DA529938-6541-48A1-AD23-48075BD1E750}" type="sibTrans" cxnId="{01D3A5F1-70B5-47BB-B173-B5373F57CB32}">
      <dgm:prSet/>
      <dgm:spPr/>
      <dgm:t>
        <a:bodyPr/>
        <a:lstStyle/>
        <a:p>
          <a:endParaRPr lang="en-GB"/>
        </a:p>
      </dgm:t>
    </dgm:pt>
    <dgm:pt modelId="{E8B09B58-52D3-48D7-8043-264F674E9473}">
      <dgm:prSet/>
      <dgm:spPr/>
      <dgm:t>
        <a:bodyPr/>
        <a:lstStyle/>
        <a:p>
          <a:r>
            <a:rPr lang="en-GB" dirty="0"/>
            <a:t>Sharing/implications for practice (examples) </a:t>
          </a:r>
        </a:p>
      </dgm:t>
    </dgm:pt>
    <dgm:pt modelId="{CEFD4270-E575-4EF7-A564-4DBF7C9F70F9}" type="parTrans" cxnId="{9167DE57-688A-45AC-9480-D704A8784707}">
      <dgm:prSet/>
      <dgm:spPr/>
      <dgm:t>
        <a:bodyPr/>
        <a:lstStyle/>
        <a:p>
          <a:endParaRPr lang="en-GB"/>
        </a:p>
      </dgm:t>
    </dgm:pt>
    <dgm:pt modelId="{5A4C2680-AF0A-4F0B-8BA7-A85DE3D0591A}" type="sibTrans" cxnId="{9167DE57-688A-45AC-9480-D704A8784707}">
      <dgm:prSet/>
      <dgm:spPr/>
      <dgm:t>
        <a:bodyPr/>
        <a:lstStyle/>
        <a:p>
          <a:endParaRPr lang="en-GB"/>
        </a:p>
      </dgm:t>
    </dgm:pt>
    <dgm:pt modelId="{15D19507-20B7-456E-A367-CB7592C05DF5}">
      <dgm:prSet/>
      <dgm:spPr/>
      <dgm:t>
        <a:bodyPr/>
        <a:lstStyle/>
        <a:p>
          <a:endParaRPr lang="en-GB" dirty="0"/>
        </a:p>
      </dgm:t>
    </dgm:pt>
    <dgm:pt modelId="{2B89BE0D-42E8-41CA-9B9D-71FC9E7A8A3A}" type="parTrans" cxnId="{76A2BFF0-DA36-4910-BCA1-7D5442CBEBE4}">
      <dgm:prSet/>
      <dgm:spPr/>
      <dgm:t>
        <a:bodyPr/>
        <a:lstStyle/>
        <a:p>
          <a:endParaRPr lang="en-GB"/>
        </a:p>
      </dgm:t>
    </dgm:pt>
    <dgm:pt modelId="{14B9BD66-24F0-4937-B8BC-D2D22D121A45}" type="sibTrans" cxnId="{76A2BFF0-DA36-4910-BCA1-7D5442CBEBE4}">
      <dgm:prSet/>
      <dgm:spPr/>
      <dgm:t>
        <a:bodyPr/>
        <a:lstStyle/>
        <a:p>
          <a:endParaRPr lang="en-GB"/>
        </a:p>
      </dgm:t>
    </dgm:pt>
    <dgm:pt modelId="{56F7A88E-096D-48E5-8542-2B734D6527A0}">
      <dgm:prSet/>
      <dgm:spPr/>
      <dgm:t>
        <a:bodyPr/>
        <a:lstStyle/>
        <a:p>
          <a:pPr>
            <a:buNone/>
          </a:pPr>
          <a:r>
            <a:rPr lang="en-GB" b="1" dirty="0"/>
            <a:t>Section 2</a:t>
          </a:r>
          <a:r>
            <a:rPr lang="en-GB" dirty="0"/>
            <a:t> - Overview of the  submission in no more than 30 words</a:t>
          </a:r>
        </a:p>
      </dgm:t>
    </dgm:pt>
    <dgm:pt modelId="{0EBF91DB-5E15-4544-8DE0-670855DF22A1}" type="parTrans" cxnId="{B44437A0-C517-4292-95E3-7D549ABD6DEE}">
      <dgm:prSet/>
      <dgm:spPr/>
      <dgm:t>
        <a:bodyPr/>
        <a:lstStyle/>
        <a:p>
          <a:endParaRPr lang="en-GB"/>
        </a:p>
      </dgm:t>
    </dgm:pt>
    <dgm:pt modelId="{D6431EFB-6600-482F-8F51-AC6BE4C7D100}" type="sibTrans" cxnId="{B44437A0-C517-4292-95E3-7D549ABD6DEE}">
      <dgm:prSet/>
      <dgm:spPr/>
      <dgm:t>
        <a:bodyPr/>
        <a:lstStyle/>
        <a:p>
          <a:endParaRPr lang="en-GB"/>
        </a:p>
      </dgm:t>
    </dgm:pt>
    <dgm:pt modelId="{FC93AF78-2149-451B-80BF-36098927A73F}">
      <dgm:prSet/>
      <dgm:spPr/>
      <dgm:t>
        <a:bodyPr/>
        <a:lstStyle/>
        <a:p>
          <a:pPr>
            <a:buNone/>
          </a:pPr>
          <a:r>
            <a:rPr lang="en-GB" b="1" dirty="0"/>
            <a:t>Section 3 </a:t>
          </a:r>
          <a:r>
            <a:rPr lang="en-GB" dirty="0"/>
            <a:t>- 500 words; or a 3-minute audio recording and up to 5 slides. Please note that the judges will limit their assessment to 500 words or the first 3 minutes of your audio presentation/ first 5 slides, which should focus on the following key points with clear examples:-</a:t>
          </a:r>
        </a:p>
      </dgm:t>
    </dgm:pt>
    <dgm:pt modelId="{65531AE0-E1A7-4C92-99B3-A978A598C543}" type="parTrans" cxnId="{B1BD7116-595D-410D-8503-B272CCD69BBD}">
      <dgm:prSet/>
      <dgm:spPr/>
      <dgm:t>
        <a:bodyPr/>
        <a:lstStyle/>
        <a:p>
          <a:endParaRPr lang="en-GB"/>
        </a:p>
      </dgm:t>
    </dgm:pt>
    <dgm:pt modelId="{E0515469-ACA9-4C73-B1F1-911080C98BFC}" type="sibTrans" cxnId="{B1BD7116-595D-410D-8503-B272CCD69BBD}">
      <dgm:prSet/>
      <dgm:spPr/>
      <dgm:t>
        <a:bodyPr/>
        <a:lstStyle/>
        <a:p>
          <a:endParaRPr lang="en-GB"/>
        </a:p>
      </dgm:t>
    </dgm:pt>
    <dgm:pt modelId="{C2C288A3-3162-4B7A-A169-60C6BE90D166}">
      <dgm:prSet/>
      <dgm:spPr/>
      <dgm:t>
        <a:bodyPr/>
        <a:lstStyle/>
        <a:p>
          <a:r>
            <a:rPr lang="en-GB" dirty="0"/>
            <a:t>Aims and objectives</a:t>
          </a:r>
        </a:p>
      </dgm:t>
    </dgm:pt>
    <dgm:pt modelId="{080DFEEC-AE0F-4428-BFFB-6A904303F67D}" type="parTrans" cxnId="{E3B372C1-2513-4C92-8B8A-857030CD37DA}">
      <dgm:prSet/>
      <dgm:spPr/>
      <dgm:t>
        <a:bodyPr/>
        <a:lstStyle/>
        <a:p>
          <a:endParaRPr lang="en-GB"/>
        </a:p>
      </dgm:t>
    </dgm:pt>
    <dgm:pt modelId="{406B4C8B-4FEB-46E4-85D6-4BEE81B19F8D}" type="sibTrans" cxnId="{E3B372C1-2513-4C92-8B8A-857030CD37DA}">
      <dgm:prSet/>
      <dgm:spPr/>
      <dgm:t>
        <a:bodyPr/>
        <a:lstStyle/>
        <a:p>
          <a:endParaRPr lang="en-GB"/>
        </a:p>
      </dgm:t>
    </dgm:pt>
    <dgm:pt modelId="{7D9428E8-41D1-48C2-B246-5A08A1E40E4A}">
      <dgm:prSet/>
      <dgm:spPr/>
      <dgm:t>
        <a:bodyPr/>
        <a:lstStyle/>
        <a:p>
          <a:r>
            <a:rPr lang="en-GB" dirty="0"/>
            <a:t>Method and approach to implementation</a:t>
          </a:r>
        </a:p>
      </dgm:t>
    </dgm:pt>
    <dgm:pt modelId="{8552CEDD-EC16-4C70-81BF-31F53A9BE15E}" type="parTrans" cxnId="{8CE4EA2E-3C28-4056-A6AC-44CE262D1C71}">
      <dgm:prSet/>
      <dgm:spPr/>
      <dgm:t>
        <a:bodyPr/>
        <a:lstStyle/>
        <a:p>
          <a:endParaRPr lang="en-GB"/>
        </a:p>
      </dgm:t>
    </dgm:pt>
    <dgm:pt modelId="{9FF9E3FF-F4DA-4FE2-9CF5-C6A1164FA9F4}" type="sibTrans" cxnId="{8CE4EA2E-3C28-4056-A6AC-44CE262D1C71}">
      <dgm:prSet/>
      <dgm:spPr/>
      <dgm:t>
        <a:bodyPr/>
        <a:lstStyle/>
        <a:p>
          <a:endParaRPr lang="en-GB"/>
        </a:p>
      </dgm:t>
    </dgm:pt>
    <dgm:pt modelId="{C99C92EF-AC7F-4B0B-8DFA-E9CA7D25ABA3}">
      <dgm:prSet/>
      <dgm:spPr/>
      <dgm:t>
        <a:bodyPr/>
        <a:lstStyle/>
        <a:p>
          <a:r>
            <a:rPr lang="en-GB" dirty="0"/>
            <a:t>Results, evaluation and impact</a:t>
          </a:r>
        </a:p>
      </dgm:t>
    </dgm:pt>
    <dgm:pt modelId="{B1386FE1-0C74-4A77-947D-513A2D8EFD94}" type="parTrans" cxnId="{531B0F99-396D-4B24-9616-2D94BE4DC985}">
      <dgm:prSet/>
      <dgm:spPr/>
      <dgm:t>
        <a:bodyPr/>
        <a:lstStyle/>
        <a:p>
          <a:endParaRPr lang="en-GB"/>
        </a:p>
      </dgm:t>
    </dgm:pt>
    <dgm:pt modelId="{A1E3745A-231E-4EAE-B3C3-B48503DFC39F}" type="sibTrans" cxnId="{531B0F99-396D-4B24-9616-2D94BE4DC985}">
      <dgm:prSet/>
      <dgm:spPr/>
      <dgm:t>
        <a:bodyPr/>
        <a:lstStyle/>
        <a:p>
          <a:endParaRPr lang="en-GB"/>
        </a:p>
      </dgm:t>
    </dgm:pt>
    <dgm:pt modelId="{1E1D7EE3-439A-41DA-8C6A-E4BFD4684315}">
      <dgm:prSet/>
      <dgm:spPr/>
      <dgm:t>
        <a:bodyPr/>
        <a:lstStyle/>
        <a:p>
          <a:r>
            <a:rPr lang="en-GB" dirty="0"/>
            <a:t>Lessons learned</a:t>
          </a:r>
        </a:p>
      </dgm:t>
    </dgm:pt>
    <dgm:pt modelId="{279FFEDE-79D3-4AF9-B6E2-292E0B65C179}" type="parTrans" cxnId="{768B77C7-7B91-42E2-BB02-5CD9B918618B}">
      <dgm:prSet/>
      <dgm:spPr/>
      <dgm:t>
        <a:bodyPr/>
        <a:lstStyle/>
        <a:p>
          <a:endParaRPr lang="en-GB"/>
        </a:p>
      </dgm:t>
    </dgm:pt>
    <dgm:pt modelId="{1DB7470B-0AF2-4FBD-A1AF-227031351DF1}" type="sibTrans" cxnId="{768B77C7-7B91-42E2-BB02-5CD9B918618B}">
      <dgm:prSet/>
      <dgm:spPr/>
      <dgm:t>
        <a:bodyPr/>
        <a:lstStyle/>
        <a:p>
          <a:endParaRPr lang="en-GB"/>
        </a:p>
      </dgm:t>
    </dgm:pt>
    <dgm:pt modelId="{B320550A-F837-4578-90B1-5B03147CA35A}">
      <dgm:prSet/>
      <dgm:spPr/>
      <dgm:t>
        <a:bodyPr/>
        <a:lstStyle/>
        <a:p>
          <a:r>
            <a:rPr lang="en-GB" dirty="0"/>
            <a:t>Sharing/implications for practice</a:t>
          </a:r>
        </a:p>
      </dgm:t>
    </dgm:pt>
    <dgm:pt modelId="{A9FA78A2-59B6-4B25-A86A-D4893A6ACA20}" type="parTrans" cxnId="{4071202E-3036-47AF-818B-86331FC1FA7D}">
      <dgm:prSet/>
      <dgm:spPr/>
      <dgm:t>
        <a:bodyPr/>
        <a:lstStyle/>
        <a:p>
          <a:endParaRPr lang="en-GB"/>
        </a:p>
      </dgm:t>
    </dgm:pt>
    <dgm:pt modelId="{F060783E-5532-476B-ADC1-0925732577C3}" type="sibTrans" cxnId="{4071202E-3036-47AF-818B-86331FC1FA7D}">
      <dgm:prSet/>
      <dgm:spPr/>
      <dgm:t>
        <a:bodyPr/>
        <a:lstStyle/>
        <a:p>
          <a:endParaRPr lang="en-GB"/>
        </a:p>
      </dgm:t>
    </dgm:pt>
    <dgm:pt modelId="{4BD1946E-E3D6-4C58-A012-C8ED42F91F96}">
      <dgm:prSet/>
      <dgm:spPr/>
      <dgm:t>
        <a:bodyPr/>
        <a:lstStyle/>
        <a:p>
          <a:endParaRPr lang="en-GB"/>
        </a:p>
      </dgm:t>
    </dgm:pt>
    <dgm:pt modelId="{04178125-56B9-4B70-9C41-DA3DA69ABE21}" type="parTrans" cxnId="{7C4654E4-0FD4-4096-BAA2-7D4667B080E7}">
      <dgm:prSet/>
      <dgm:spPr/>
      <dgm:t>
        <a:bodyPr/>
        <a:lstStyle/>
        <a:p>
          <a:endParaRPr lang="en-GB"/>
        </a:p>
      </dgm:t>
    </dgm:pt>
    <dgm:pt modelId="{8C3DFC1E-A2D3-4656-9DF1-6C6746226ED3}" type="sibTrans" cxnId="{7C4654E4-0FD4-4096-BAA2-7D4667B080E7}">
      <dgm:prSet/>
      <dgm:spPr/>
      <dgm:t>
        <a:bodyPr/>
        <a:lstStyle/>
        <a:p>
          <a:endParaRPr lang="en-GB"/>
        </a:p>
      </dgm:t>
    </dgm:pt>
    <dgm:pt modelId="{9F3F24E3-F2FD-41DD-94EE-4C3441DBE2FA}">
      <dgm:prSet/>
      <dgm:spPr/>
      <dgm:t>
        <a:bodyPr/>
        <a:lstStyle/>
        <a:p>
          <a:pPr>
            <a:buNone/>
          </a:pPr>
          <a:r>
            <a:rPr lang="en-GB" b="1" dirty="0"/>
            <a:t>Section 1</a:t>
          </a:r>
          <a:r>
            <a:rPr lang="en-GB" dirty="0"/>
            <a:t> - to include name, email contact, team/organisation/system as applicable</a:t>
          </a:r>
        </a:p>
      </dgm:t>
    </dgm:pt>
    <dgm:pt modelId="{A42EB157-59A5-4654-9295-9AD0B032C6D5}" type="parTrans" cxnId="{61DBBC8C-91CE-4C22-8ADE-4AAB1C184A5B}">
      <dgm:prSet/>
      <dgm:spPr/>
      <dgm:t>
        <a:bodyPr/>
        <a:lstStyle/>
        <a:p>
          <a:endParaRPr lang="en-GB"/>
        </a:p>
      </dgm:t>
    </dgm:pt>
    <dgm:pt modelId="{4964BAC9-4B70-4C6E-8D1B-B6E0A58744F4}" type="sibTrans" cxnId="{61DBBC8C-91CE-4C22-8ADE-4AAB1C184A5B}">
      <dgm:prSet/>
      <dgm:spPr/>
      <dgm:t>
        <a:bodyPr/>
        <a:lstStyle/>
        <a:p>
          <a:endParaRPr lang="en-GB"/>
        </a:p>
      </dgm:t>
    </dgm:pt>
    <dgm:pt modelId="{EDDFBF6D-18A0-4E45-BBD2-7043B4F7EA19}">
      <dgm:prSet/>
      <dgm:spPr/>
      <dgm:t>
        <a:bodyPr/>
        <a:lstStyle/>
        <a:p>
          <a:pPr>
            <a:buNone/>
          </a:pPr>
          <a:r>
            <a:rPr lang="en-GB" b="1" dirty="0"/>
            <a:t>Section 2</a:t>
          </a:r>
          <a:r>
            <a:rPr lang="en-GB" dirty="0"/>
            <a:t> - Overview of the  submission in no more than 30 words</a:t>
          </a:r>
        </a:p>
      </dgm:t>
    </dgm:pt>
    <dgm:pt modelId="{D70DB425-AC21-4245-8F3C-684E2CFE21F9}" type="parTrans" cxnId="{614E3F3B-AA98-466B-B115-46E8B69267BF}">
      <dgm:prSet/>
      <dgm:spPr/>
      <dgm:t>
        <a:bodyPr/>
        <a:lstStyle/>
        <a:p>
          <a:endParaRPr lang="en-GB"/>
        </a:p>
      </dgm:t>
    </dgm:pt>
    <dgm:pt modelId="{1E20ABAC-6B20-44D8-A346-7E4460B2D951}" type="sibTrans" cxnId="{614E3F3B-AA98-466B-B115-46E8B69267BF}">
      <dgm:prSet/>
      <dgm:spPr/>
      <dgm:t>
        <a:bodyPr/>
        <a:lstStyle/>
        <a:p>
          <a:endParaRPr lang="en-GB"/>
        </a:p>
      </dgm:t>
    </dgm:pt>
    <dgm:pt modelId="{8754C453-4E34-4E93-ADD4-2C20E0B51E06}">
      <dgm:prSet/>
      <dgm:spPr/>
      <dgm:t>
        <a:bodyPr/>
        <a:lstStyle/>
        <a:p>
          <a:pPr>
            <a:buNone/>
          </a:pPr>
          <a:endParaRPr lang="en-GB" dirty="0"/>
        </a:p>
      </dgm:t>
    </dgm:pt>
    <dgm:pt modelId="{C7C32344-B8C1-4557-A59B-CF451C64B369}" type="parTrans" cxnId="{35867507-73B7-4015-856D-5AE04237B064}">
      <dgm:prSet/>
      <dgm:spPr/>
      <dgm:t>
        <a:bodyPr/>
        <a:lstStyle/>
        <a:p>
          <a:endParaRPr lang="en-GB"/>
        </a:p>
      </dgm:t>
    </dgm:pt>
    <dgm:pt modelId="{EE44B4DA-D414-47EB-88C6-54CBB9F81698}" type="sibTrans" cxnId="{35867507-73B7-4015-856D-5AE04237B064}">
      <dgm:prSet/>
      <dgm:spPr/>
      <dgm:t>
        <a:bodyPr/>
        <a:lstStyle/>
        <a:p>
          <a:endParaRPr lang="en-GB"/>
        </a:p>
      </dgm:t>
    </dgm:pt>
    <dgm:pt modelId="{C4CA6148-E362-4936-BD8E-CE59016387CA}">
      <dgm:prSet/>
      <dgm:spPr/>
      <dgm:t>
        <a:bodyPr/>
        <a:lstStyle/>
        <a:p>
          <a:pPr>
            <a:buNone/>
          </a:pPr>
          <a:r>
            <a:rPr lang="en-GB" b="1" dirty="0"/>
            <a:t>Section 3 </a:t>
          </a:r>
          <a:r>
            <a:rPr lang="en-GB" dirty="0"/>
            <a:t>- 500 words; or a 3-minute audio recording and up to 5 slides. Please note that the judges will limit their assessment to 500 words or the first 3 minutes of your audio presentation/ first 5 slides, which should focus on the following key points with clear examples:-</a:t>
          </a:r>
        </a:p>
      </dgm:t>
    </dgm:pt>
    <dgm:pt modelId="{466639A9-9D40-4E44-BA1B-78FF312D87FB}" type="parTrans" cxnId="{529A068A-4EFB-4A1F-9AAD-8DC14D332FD6}">
      <dgm:prSet/>
      <dgm:spPr/>
      <dgm:t>
        <a:bodyPr/>
        <a:lstStyle/>
        <a:p>
          <a:endParaRPr lang="en-GB"/>
        </a:p>
      </dgm:t>
    </dgm:pt>
    <dgm:pt modelId="{EF504E45-88C7-4BF6-8A0A-3FCA936BB44F}" type="sibTrans" cxnId="{529A068A-4EFB-4A1F-9AAD-8DC14D332FD6}">
      <dgm:prSet/>
      <dgm:spPr/>
      <dgm:t>
        <a:bodyPr/>
        <a:lstStyle/>
        <a:p>
          <a:endParaRPr lang="en-GB"/>
        </a:p>
      </dgm:t>
    </dgm:pt>
    <dgm:pt modelId="{B884EEDD-48B2-40F7-A542-41FEB5C3ADD3}">
      <dgm:prSet/>
      <dgm:spPr/>
      <dgm:t>
        <a:bodyPr/>
        <a:lstStyle/>
        <a:p>
          <a:r>
            <a:rPr lang="en-GB" dirty="0"/>
            <a:t>Aims and objectives</a:t>
          </a:r>
        </a:p>
      </dgm:t>
    </dgm:pt>
    <dgm:pt modelId="{0929FD2C-3CA3-4F12-841D-4D0B7B334B0A}" type="parTrans" cxnId="{C37B1A1F-1A25-4BFF-8C0F-96642231D4B3}">
      <dgm:prSet/>
      <dgm:spPr/>
      <dgm:t>
        <a:bodyPr/>
        <a:lstStyle/>
        <a:p>
          <a:endParaRPr lang="en-GB"/>
        </a:p>
      </dgm:t>
    </dgm:pt>
    <dgm:pt modelId="{7FEB5864-13E8-4BBD-AB52-672DFBFA1989}" type="sibTrans" cxnId="{C37B1A1F-1A25-4BFF-8C0F-96642231D4B3}">
      <dgm:prSet/>
      <dgm:spPr/>
      <dgm:t>
        <a:bodyPr/>
        <a:lstStyle/>
        <a:p>
          <a:endParaRPr lang="en-GB"/>
        </a:p>
      </dgm:t>
    </dgm:pt>
    <dgm:pt modelId="{CFD0CE0F-BB75-41EA-B21E-A840080689DC}">
      <dgm:prSet/>
      <dgm:spPr/>
      <dgm:t>
        <a:bodyPr/>
        <a:lstStyle/>
        <a:p>
          <a:r>
            <a:rPr lang="en-GB" dirty="0"/>
            <a:t>Method and approach to implementation</a:t>
          </a:r>
        </a:p>
      </dgm:t>
    </dgm:pt>
    <dgm:pt modelId="{676A55ED-40E9-40B9-9D13-1DB2D133842D}" type="parTrans" cxnId="{61AC89CE-4C89-4B91-B10B-5698678292CE}">
      <dgm:prSet/>
      <dgm:spPr/>
      <dgm:t>
        <a:bodyPr/>
        <a:lstStyle/>
        <a:p>
          <a:endParaRPr lang="en-GB"/>
        </a:p>
      </dgm:t>
    </dgm:pt>
    <dgm:pt modelId="{4435026A-BE32-4619-855B-E60B485DA00D}" type="sibTrans" cxnId="{61AC89CE-4C89-4B91-B10B-5698678292CE}">
      <dgm:prSet/>
      <dgm:spPr/>
      <dgm:t>
        <a:bodyPr/>
        <a:lstStyle/>
        <a:p>
          <a:endParaRPr lang="en-GB"/>
        </a:p>
      </dgm:t>
    </dgm:pt>
    <dgm:pt modelId="{AE81A2C3-E634-49CA-AB26-D81707C35E8D}">
      <dgm:prSet/>
      <dgm:spPr/>
      <dgm:t>
        <a:bodyPr/>
        <a:lstStyle/>
        <a:p>
          <a:r>
            <a:rPr lang="en-GB" dirty="0"/>
            <a:t>Results, evaluation and impact</a:t>
          </a:r>
        </a:p>
      </dgm:t>
    </dgm:pt>
    <dgm:pt modelId="{D647CBEF-89E7-4C30-BC73-AC6F242B88C1}" type="parTrans" cxnId="{CDC44D5A-C4F8-4201-B3BF-5972A7069BB1}">
      <dgm:prSet/>
      <dgm:spPr/>
      <dgm:t>
        <a:bodyPr/>
        <a:lstStyle/>
        <a:p>
          <a:endParaRPr lang="en-GB"/>
        </a:p>
      </dgm:t>
    </dgm:pt>
    <dgm:pt modelId="{D38D1048-04D0-4AE1-9306-9C93573B799F}" type="sibTrans" cxnId="{CDC44D5A-C4F8-4201-B3BF-5972A7069BB1}">
      <dgm:prSet/>
      <dgm:spPr/>
      <dgm:t>
        <a:bodyPr/>
        <a:lstStyle/>
        <a:p>
          <a:endParaRPr lang="en-GB"/>
        </a:p>
      </dgm:t>
    </dgm:pt>
    <dgm:pt modelId="{83A770F0-8F9A-4133-90D1-0417180EEBF8}">
      <dgm:prSet/>
      <dgm:spPr/>
      <dgm:t>
        <a:bodyPr/>
        <a:lstStyle/>
        <a:p>
          <a:r>
            <a:rPr lang="en-GB" dirty="0"/>
            <a:t>Lessons learned</a:t>
          </a:r>
        </a:p>
      </dgm:t>
    </dgm:pt>
    <dgm:pt modelId="{729713EE-4530-4CDB-81A1-C041D09E5007}" type="parTrans" cxnId="{87AE22AC-90AF-447E-81C1-FED1CE86FEB2}">
      <dgm:prSet/>
      <dgm:spPr/>
      <dgm:t>
        <a:bodyPr/>
        <a:lstStyle/>
        <a:p>
          <a:endParaRPr lang="en-GB"/>
        </a:p>
      </dgm:t>
    </dgm:pt>
    <dgm:pt modelId="{91D71B2A-F5F8-4A1D-A5E4-57CAE41C57FB}" type="sibTrans" cxnId="{87AE22AC-90AF-447E-81C1-FED1CE86FEB2}">
      <dgm:prSet/>
      <dgm:spPr/>
      <dgm:t>
        <a:bodyPr/>
        <a:lstStyle/>
        <a:p>
          <a:endParaRPr lang="en-GB"/>
        </a:p>
      </dgm:t>
    </dgm:pt>
    <dgm:pt modelId="{446A7408-6E1A-477F-869C-0F5E4008D074}">
      <dgm:prSet/>
      <dgm:spPr/>
      <dgm:t>
        <a:bodyPr/>
        <a:lstStyle/>
        <a:p>
          <a:r>
            <a:rPr lang="en-GB" dirty="0"/>
            <a:t>Sharing/implications for practice</a:t>
          </a:r>
        </a:p>
      </dgm:t>
    </dgm:pt>
    <dgm:pt modelId="{D356023B-31E3-497D-841F-715ACDFD8720}" type="parTrans" cxnId="{51F096E0-3CDA-4734-973C-1B1E33D3B02B}">
      <dgm:prSet/>
      <dgm:spPr/>
      <dgm:t>
        <a:bodyPr/>
        <a:lstStyle/>
        <a:p>
          <a:endParaRPr lang="en-GB"/>
        </a:p>
      </dgm:t>
    </dgm:pt>
    <dgm:pt modelId="{53A7E26A-BBB8-4AFC-896A-9151E9610A4A}" type="sibTrans" cxnId="{51F096E0-3CDA-4734-973C-1B1E33D3B02B}">
      <dgm:prSet/>
      <dgm:spPr/>
      <dgm:t>
        <a:bodyPr/>
        <a:lstStyle/>
        <a:p>
          <a:endParaRPr lang="en-GB"/>
        </a:p>
      </dgm:t>
    </dgm:pt>
    <dgm:pt modelId="{3CA3FC0F-5D93-484B-BAAD-480F7FF562A3}">
      <dgm:prSet/>
      <dgm:spPr/>
      <dgm:t>
        <a:bodyPr/>
        <a:lstStyle/>
        <a:p>
          <a:pPr>
            <a:buNone/>
          </a:pPr>
          <a:r>
            <a:rPr lang="en-GB" b="1" dirty="0"/>
            <a:t>Section 1</a:t>
          </a:r>
          <a:r>
            <a:rPr lang="en-GB" dirty="0"/>
            <a:t> - to include name, email contact, team/organisation/system as applicable</a:t>
          </a:r>
        </a:p>
      </dgm:t>
    </dgm:pt>
    <dgm:pt modelId="{A1E2404B-14A9-4E5B-A50A-08FD486DA424}" type="parTrans" cxnId="{F59AF413-BBDA-4508-9BDA-7E73F2A2FDD0}">
      <dgm:prSet/>
      <dgm:spPr/>
      <dgm:t>
        <a:bodyPr/>
        <a:lstStyle/>
        <a:p>
          <a:endParaRPr lang="en-GB"/>
        </a:p>
      </dgm:t>
    </dgm:pt>
    <dgm:pt modelId="{1A0122F2-CCD1-47A1-A395-4BE78E35C7C9}" type="sibTrans" cxnId="{F59AF413-BBDA-4508-9BDA-7E73F2A2FDD0}">
      <dgm:prSet/>
      <dgm:spPr/>
      <dgm:t>
        <a:bodyPr/>
        <a:lstStyle/>
        <a:p>
          <a:endParaRPr lang="en-GB"/>
        </a:p>
      </dgm:t>
    </dgm:pt>
    <dgm:pt modelId="{70F78DAF-5C32-431C-BFF7-D994DFE9D718}">
      <dgm:prSet/>
      <dgm:spPr/>
      <dgm:t>
        <a:bodyPr/>
        <a:lstStyle/>
        <a:p>
          <a:pPr>
            <a:buNone/>
          </a:pPr>
          <a:r>
            <a:rPr lang="en-GB" b="1" dirty="0"/>
            <a:t>Section 3 </a:t>
          </a:r>
          <a:r>
            <a:rPr lang="en-GB" dirty="0"/>
            <a:t>- 500 words; or a 3-minute audio recording and up to 5 slides. Please note that the judges will limit their assessment to 500 words or the first 3 minutes of your audio presentation/ first 5 slides, which should focus on the following key points with clear examples:-</a:t>
          </a:r>
        </a:p>
      </dgm:t>
    </dgm:pt>
    <dgm:pt modelId="{69CDE553-D97A-4451-8D58-EAEDF5CE693A}" type="parTrans" cxnId="{1E609225-AB2E-4129-9EB1-AE718770B782}">
      <dgm:prSet/>
      <dgm:spPr/>
      <dgm:t>
        <a:bodyPr/>
        <a:lstStyle/>
        <a:p>
          <a:endParaRPr lang="en-GB"/>
        </a:p>
      </dgm:t>
    </dgm:pt>
    <dgm:pt modelId="{1F3418E2-5512-496F-934B-148F41950197}" type="sibTrans" cxnId="{1E609225-AB2E-4129-9EB1-AE718770B782}">
      <dgm:prSet/>
      <dgm:spPr/>
      <dgm:t>
        <a:bodyPr/>
        <a:lstStyle/>
        <a:p>
          <a:endParaRPr lang="en-GB"/>
        </a:p>
      </dgm:t>
    </dgm:pt>
    <dgm:pt modelId="{60DA31CF-91C0-444D-BAC0-445AFFA13CDB}">
      <dgm:prSet/>
      <dgm:spPr/>
      <dgm:t>
        <a:bodyPr/>
        <a:lstStyle/>
        <a:p>
          <a:r>
            <a:rPr lang="en-GB" dirty="0"/>
            <a:t>Understanding the problem; why the initiative was needed</a:t>
          </a:r>
        </a:p>
      </dgm:t>
    </dgm:pt>
    <dgm:pt modelId="{69A1BE27-35C6-4335-A79E-0D723597BAB0}" type="parTrans" cxnId="{BF40B4CF-83B9-440F-96B7-CB7DDA5FCC13}">
      <dgm:prSet/>
      <dgm:spPr/>
      <dgm:t>
        <a:bodyPr/>
        <a:lstStyle/>
        <a:p>
          <a:endParaRPr lang="en-GB"/>
        </a:p>
      </dgm:t>
    </dgm:pt>
    <dgm:pt modelId="{FF0FB2FD-9AD3-419C-B2ED-D41AFFB67E36}" type="sibTrans" cxnId="{BF40B4CF-83B9-440F-96B7-CB7DDA5FCC13}">
      <dgm:prSet/>
      <dgm:spPr/>
      <dgm:t>
        <a:bodyPr/>
        <a:lstStyle/>
        <a:p>
          <a:endParaRPr lang="en-GB"/>
        </a:p>
      </dgm:t>
    </dgm:pt>
    <dgm:pt modelId="{1E662E8F-4994-457C-A5EC-4803DEE0E0D2}">
      <dgm:prSet/>
      <dgm:spPr/>
      <dgm:t>
        <a:bodyPr/>
        <a:lstStyle/>
        <a:p>
          <a:r>
            <a:rPr lang="en-GB" dirty="0"/>
            <a:t>Aims and objectives</a:t>
          </a:r>
        </a:p>
      </dgm:t>
    </dgm:pt>
    <dgm:pt modelId="{C9415F06-6165-42A4-BFBC-9A792B84E101}" type="parTrans" cxnId="{497FAFC1-BA19-4AD2-BE61-6BD72329272D}">
      <dgm:prSet/>
      <dgm:spPr/>
      <dgm:t>
        <a:bodyPr/>
        <a:lstStyle/>
        <a:p>
          <a:endParaRPr lang="en-GB"/>
        </a:p>
      </dgm:t>
    </dgm:pt>
    <dgm:pt modelId="{AFF617D0-B8A3-40C0-A201-60C4DF6C5FE2}" type="sibTrans" cxnId="{497FAFC1-BA19-4AD2-BE61-6BD72329272D}">
      <dgm:prSet/>
      <dgm:spPr/>
      <dgm:t>
        <a:bodyPr/>
        <a:lstStyle/>
        <a:p>
          <a:endParaRPr lang="en-GB"/>
        </a:p>
      </dgm:t>
    </dgm:pt>
    <dgm:pt modelId="{2FB782C5-A430-4352-A837-86EE49FFBDB2}">
      <dgm:prSet/>
      <dgm:spPr/>
      <dgm:t>
        <a:bodyPr/>
        <a:lstStyle/>
        <a:p>
          <a:r>
            <a:rPr lang="en-GB" dirty="0"/>
            <a:t>Method and approach to implementation</a:t>
          </a:r>
        </a:p>
      </dgm:t>
    </dgm:pt>
    <dgm:pt modelId="{417C85E5-864A-46E5-A404-B2E44DA34004}" type="parTrans" cxnId="{83E98E9E-6F01-4F3C-8514-183DBA584763}">
      <dgm:prSet/>
      <dgm:spPr/>
      <dgm:t>
        <a:bodyPr/>
        <a:lstStyle/>
        <a:p>
          <a:endParaRPr lang="en-GB"/>
        </a:p>
      </dgm:t>
    </dgm:pt>
    <dgm:pt modelId="{87128255-7E7C-47D4-8C31-E8EFD4CA3BD4}" type="sibTrans" cxnId="{83E98E9E-6F01-4F3C-8514-183DBA584763}">
      <dgm:prSet/>
      <dgm:spPr/>
      <dgm:t>
        <a:bodyPr/>
        <a:lstStyle/>
        <a:p>
          <a:endParaRPr lang="en-GB"/>
        </a:p>
      </dgm:t>
    </dgm:pt>
    <dgm:pt modelId="{16BA36F1-5A66-49A2-86CE-45DAEFFBC4DD}">
      <dgm:prSet/>
      <dgm:spPr/>
      <dgm:t>
        <a:bodyPr/>
        <a:lstStyle/>
        <a:p>
          <a:r>
            <a:rPr lang="en-GB" dirty="0"/>
            <a:t>Results, evaluation and clearly demonstrate the impact</a:t>
          </a:r>
        </a:p>
      </dgm:t>
    </dgm:pt>
    <dgm:pt modelId="{DDD4F96E-736A-49C5-84F7-B62296E13534}" type="parTrans" cxnId="{5D539C3A-5D29-4FB8-A143-BE2278E0ADB5}">
      <dgm:prSet/>
      <dgm:spPr/>
      <dgm:t>
        <a:bodyPr/>
        <a:lstStyle/>
        <a:p>
          <a:endParaRPr lang="en-GB"/>
        </a:p>
      </dgm:t>
    </dgm:pt>
    <dgm:pt modelId="{E640BF64-A91C-4475-8650-06CD60FA8565}" type="sibTrans" cxnId="{5D539C3A-5D29-4FB8-A143-BE2278E0ADB5}">
      <dgm:prSet/>
      <dgm:spPr/>
      <dgm:t>
        <a:bodyPr/>
        <a:lstStyle/>
        <a:p>
          <a:endParaRPr lang="en-GB"/>
        </a:p>
      </dgm:t>
    </dgm:pt>
    <dgm:pt modelId="{D61F1E32-1FB4-4CC7-B47A-A487F1EB88CB}">
      <dgm:prSet/>
      <dgm:spPr/>
      <dgm:t>
        <a:bodyPr/>
        <a:lstStyle/>
        <a:p>
          <a:r>
            <a:rPr lang="en-GB" dirty="0"/>
            <a:t>Lessons learned</a:t>
          </a:r>
        </a:p>
      </dgm:t>
    </dgm:pt>
    <dgm:pt modelId="{6D82D012-8753-48C1-B61F-D85BF012622F}" type="parTrans" cxnId="{5AEBB999-A2C8-4C31-854E-32623EFFF9D7}">
      <dgm:prSet/>
      <dgm:spPr/>
      <dgm:t>
        <a:bodyPr/>
        <a:lstStyle/>
        <a:p>
          <a:endParaRPr lang="en-GB"/>
        </a:p>
      </dgm:t>
    </dgm:pt>
    <dgm:pt modelId="{380351CD-E86F-473A-80B4-C91A07B6DC46}" type="sibTrans" cxnId="{5AEBB999-A2C8-4C31-854E-32623EFFF9D7}">
      <dgm:prSet/>
      <dgm:spPr/>
      <dgm:t>
        <a:bodyPr/>
        <a:lstStyle/>
        <a:p>
          <a:endParaRPr lang="en-GB"/>
        </a:p>
      </dgm:t>
    </dgm:pt>
    <dgm:pt modelId="{7C0FE58D-43DA-4CBC-BF2C-9B1EE35DEB4F}">
      <dgm:prSet/>
      <dgm:spPr/>
      <dgm:t>
        <a:bodyPr/>
        <a:lstStyle/>
        <a:p>
          <a:r>
            <a:rPr lang="en-GB" dirty="0"/>
            <a:t>Sharing/implications for practice (examples) </a:t>
          </a:r>
        </a:p>
      </dgm:t>
    </dgm:pt>
    <dgm:pt modelId="{72C39748-FF27-477F-BAC7-C685BF006C04}" type="parTrans" cxnId="{89B9E95A-56E7-428F-90F1-29B9BA414BDA}">
      <dgm:prSet/>
      <dgm:spPr/>
      <dgm:t>
        <a:bodyPr/>
        <a:lstStyle/>
        <a:p>
          <a:endParaRPr lang="en-GB"/>
        </a:p>
      </dgm:t>
    </dgm:pt>
    <dgm:pt modelId="{CFA2975C-D791-433F-8872-65822DF19F35}" type="sibTrans" cxnId="{89B9E95A-56E7-428F-90F1-29B9BA414BDA}">
      <dgm:prSet/>
      <dgm:spPr/>
      <dgm:t>
        <a:bodyPr/>
        <a:lstStyle/>
        <a:p>
          <a:endParaRPr lang="en-GB"/>
        </a:p>
      </dgm:t>
    </dgm:pt>
    <dgm:pt modelId="{76B89EFF-7E6E-415C-B959-3DB9C87F3407}">
      <dgm:prSet/>
      <dgm:spPr/>
      <dgm:t>
        <a:bodyPr/>
        <a:lstStyle/>
        <a:p>
          <a:pPr>
            <a:buNone/>
          </a:pPr>
          <a:r>
            <a:rPr lang="en-GB" b="1" dirty="0"/>
            <a:t>Section 1</a:t>
          </a:r>
          <a:r>
            <a:rPr lang="en-GB" dirty="0"/>
            <a:t> - to include name, email contact, team/organisation/system as applicable</a:t>
          </a:r>
        </a:p>
      </dgm:t>
    </dgm:pt>
    <dgm:pt modelId="{305FE086-34DA-42EF-86AB-3030FB1E5DB5}" type="parTrans" cxnId="{ECA726A7-5597-4032-9CC3-BEEAAB10AEEF}">
      <dgm:prSet/>
      <dgm:spPr/>
      <dgm:t>
        <a:bodyPr/>
        <a:lstStyle/>
        <a:p>
          <a:endParaRPr lang="en-GB"/>
        </a:p>
      </dgm:t>
    </dgm:pt>
    <dgm:pt modelId="{BDB10E8A-D240-4A67-A6D7-BFE113FE0478}" type="sibTrans" cxnId="{ECA726A7-5597-4032-9CC3-BEEAAB10AEEF}">
      <dgm:prSet/>
      <dgm:spPr/>
      <dgm:t>
        <a:bodyPr/>
        <a:lstStyle/>
        <a:p>
          <a:endParaRPr lang="en-GB"/>
        </a:p>
      </dgm:t>
    </dgm:pt>
    <dgm:pt modelId="{FC27B5D3-E3E0-497C-88D1-E562A15C28A4}">
      <dgm:prSet/>
      <dgm:spPr/>
      <dgm:t>
        <a:bodyPr/>
        <a:lstStyle/>
        <a:p>
          <a:pPr>
            <a:buNone/>
          </a:pPr>
          <a:r>
            <a:rPr lang="en-GB" b="1" dirty="0"/>
            <a:t>Section 2</a:t>
          </a:r>
          <a:r>
            <a:rPr lang="en-GB" dirty="0"/>
            <a:t> - Overview of the submission in no more than 30 words</a:t>
          </a:r>
        </a:p>
      </dgm:t>
    </dgm:pt>
    <dgm:pt modelId="{2DCD9D86-48BF-4C5A-95D8-3D6E41EFB50D}" type="parTrans" cxnId="{04E98F49-3A89-4A74-85A6-E33B7356B248}">
      <dgm:prSet/>
      <dgm:spPr/>
      <dgm:t>
        <a:bodyPr/>
        <a:lstStyle/>
        <a:p>
          <a:endParaRPr lang="en-GB"/>
        </a:p>
      </dgm:t>
    </dgm:pt>
    <dgm:pt modelId="{803AED95-8443-4893-B26F-7868FD0621FE}" type="sibTrans" cxnId="{04E98F49-3A89-4A74-85A6-E33B7356B248}">
      <dgm:prSet/>
      <dgm:spPr/>
      <dgm:t>
        <a:bodyPr/>
        <a:lstStyle/>
        <a:p>
          <a:endParaRPr lang="en-GB"/>
        </a:p>
      </dgm:t>
    </dgm:pt>
    <dgm:pt modelId="{AE7DBB27-1B03-4EC5-A528-378BD61D9510}">
      <dgm:prSet/>
      <dgm:spPr/>
      <dgm:t>
        <a:bodyPr/>
        <a:lstStyle/>
        <a:p>
          <a:pPr>
            <a:buNone/>
          </a:pPr>
          <a:endParaRPr lang="en-GB" dirty="0"/>
        </a:p>
      </dgm:t>
    </dgm:pt>
    <dgm:pt modelId="{0B81E07B-1841-4F5E-B0E4-F445C12DF292}" type="parTrans" cxnId="{8C354781-304D-4E4B-848B-C37922543B72}">
      <dgm:prSet/>
      <dgm:spPr/>
      <dgm:t>
        <a:bodyPr/>
        <a:lstStyle/>
        <a:p>
          <a:endParaRPr lang="en-GB"/>
        </a:p>
      </dgm:t>
    </dgm:pt>
    <dgm:pt modelId="{6AEFC7F4-98C2-42D9-8A3F-F9C56D973A90}" type="sibTrans" cxnId="{8C354781-304D-4E4B-848B-C37922543B72}">
      <dgm:prSet/>
      <dgm:spPr/>
      <dgm:t>
        <a:bodyPr/>
        <a:lstStyle/>
        <a:p>
          <a:endParaRPr lang="en-GB"/>
        </a:p>
      </dgm:t>
    </dgm:pt>
    <dgm:pt modelId="{FD150395-18DB-4B5C-8508-21781D66E7EC}">
      <dgm:prSet/>
      <dgm:spPr/>
      <dgm:t>
        <a:bodyPr/>
        <a:lstStyle/>
        <a:p>
          <a:pPr>
            <a:buNone/>
          </a:pPr>
          <a:r>
            <a:rPr lang="en-GB" b="1" dirty="0"/>
            <a:t>Section 3 </a:t>
          </a:r>
          <a:r>
            <a:rPr lang="en-GB" dirty="0"/>
            <a:t>- 500 words; or a 3-minute audio recording and up to 5 slides. Please note that the judges will limit their assessment to 500 words or the first 3 minutes of your audio presentation/ first 5 slides, which should focus on the following key points with clear examples:-</a:t>
          </a:r>
        </a:p>
      </dgm:t>
    </dgm:pt>
    <dgm:pt modelId="{B203EC63-AA53-4166-A531-466B7084A620}" type="parTrans" cxnId="{F4F5D68E-E0E8-4394-B7F9-E928A022022F}">
      <dgm:prSet/>
      <dgm:spPr/>
      <dgm:t>
        <a:bodyPr/>
        <a:lstStyle/>
        <a:p>
          <a:endParaRPr lang="en-GB"/>
        </a:p>
      </dgm:t>
    </dgm:pt>
    <dgm:pt modelId="{BA41DC6D-C097-4E86-9763-0ABB6A514B08}" type="sibTrans" cxnId="{F4F5D68E-E0E8-4394-B7F9-E928A022022F}">
      <dgm:prSet/>
      <dgm:spPr/>
      <dgm:t>
        <a:bodyPr/>
        <a:lstStyle/>
        <a:p>
          <a:endParaRPr lang="en-GB"/>
        </a:p>
      </dgm:t>
    </dgm:pt>
    <dgm:pt modelId="{5D051F7C-9601-4FAD-8F91-58E6E2B9960D}">
      <dgm:prSet/>
      <dgm:spPr/>
      <dgm:t>
        <a:bodyPr/>
        <a:lstStyle/>
        <a:p>
          <a:r>
            <a:rPr lang="en-GB" dirty="0"/>
            <a:t>Aims and objectives</a:t>
          </a:r>
        </a:p>
      </dgm:t>
    </dgm:pt>
    <dgm:pt modelId="{C32A1760-6CD1-4143-A1B5-A8A21D7A9E76}" type="parTrans" cxnId="{563AF083-399E-4436-80AF-81D3B41BFD47}">
      <dgm:prSet/>
      <dgm:spPr/>
      <dgm:t>
        <a:bodyPr/>
        <a:lstStyle/>
        <a:p>
          <a:endParaRPr lang="en-GB"/>
        </a:p>
      </dgm:t>
    </dgm:pt>
    <dgm:pt modelId="{84580D7F-53AC-4640-830A-6D2F796C0C04}" type="sibTrans" cxnId="{563AF083-399E-4436-80AF-81D3B41BFD47}">
      <dgm:prSet/>
      <dgm:spPr/>
      <dgm:t>
        <a:bodyPr/>
        <a:lstStyle/>
        <a:p>
          <a:endParaRPr lang="en-GB"/>
        </a:p>
      </dgm:t>
    </dgm:pt>
    <dgm:pt modelId="{4180C183-0DFC-4747-BBA6-6FA1AD55DD5E}">
      <dgm:prSet/>
      <dgm:spPr/>
      <dgm:t>
        <a:bodyPr/>
        <a:lstStyle/>
        <a:p>
          <a:r>
            <a:rPr lang="en-GB" dirty="0"/>
            <a:t>Method and approach to implementation</a:t>
          </a:r>
        </a:p>
      </dgm:t>
    </dgm:pt>
    <dgm:pt modelId="{5E68A102-B87C-40B6-B087-C2B367FAF118}" type="parTrans" cxnId="{16F61EAC-AD0F-449E-A62D-64D7EAA5DEC6}">
      <dgm:prSet/>
      <dgm:spPr/>
      <dgm:t>
        <a:bodyPr/>
        <a:lstStyle/>
        <a:p>
          <a:endParaRPr lang="en-GB"/>
        </a:p>
      </dgm:t>
    </dgm:pt>
    <dgm:pt modelId="{15550A25-7B57-4D13-BE5D-80328B900339}" type="sibTrans" cxnId="{16F61EAC-AD0F-449E-A62D-64D7EAA5DEC6}">
      <dgm:prSet/>
      <dgm:spPr/>
      <dgm:t>
        <a:bodyPr/>
        <a:lstStyle/>
        <a:p>
          <a:endParaRPr lang="en-GB"/>
        </a:p>
      </dgm:t>
    </dgm:pt>
    <dgm:pt modelId="{2B4E43BE-A97E-4260-BCCF-76C2FDDEDB81}">
      <dgm:prSet/>
      <dgm:spPr/>
      <dgm:t>
        <a:bodyPr/>
        <a:lstStyle/>
        <a:p>
          <a:r>
            <a:rPr lang="en-GB" dirty="0"/>
            <a:t>Results, evaluation and impact</a:t>
          </a:r>
        </a:p>
      </dgm:t>
    </dgm:pt>
    <dgm:pt modelId="{3215C30F-BEE2-47AC-8556-17D905109154}" type="parTrans" cxnId="{EA3CD724-F250-462B-A7D0-61351EB885D3}">
      <dgm:prSet/>
      <dgm:spPr/>
      <dgm:t>
        <a:bodyPr/>
        <a:lstStyle/>
        <a:p>
          <a:endParaRPr lang="en-GB"/>
        </a:p>
      </dgm:t>
    </dgm:pt>
    <dgm:pt modelId="{51910C8C-329C-4E45-9D98-8C707DF5F54D}" type="sibTrans" cxnId="{EA3CD724-F250-462B-A7D0-61351EB885D3}">
      <dgm:prSet/>
      <dgm:spPr/>
      <dgm:t>
        <a:bodyPr/>
        <a:lstStyle/>
        <a:p>
          <a:endParaRPr lang="en-GB"/>
        </a:p>
      </dgm:t>
    </dgm:pt>
    <dgm:pt modelId="{AF86597C-7108-48F3-AE0B-09D04604A307}">
      <dgm:prSet/>
      <dgm:spPr/>
      <dgm:t>
        <a:bodyPr/>
        <a:lstStyle/>
        <a:p>
          <a:r>
            <a:rPr lang="en-GB" dirty="0"/>
            <a:t>Lessons learned</a:t>
          </a:r>
        </a:p>
      </dgm:t>
    </dgm:pt>
    <dgm:pt modelId="{37AE5108-0F30-4D8D-94CD-F0F4F3815791}" type="parTrans" cxnId="{2D595F90-A451-40E7-8D3A-F6D7C5B6E8E7}">
      <dgm:prSet/>
      <dgm:spPr/>
      <dgm:t>
        <a:bodyPr/>
        <a:lstStyle/>
        <a:p>
          <a:endParaRPr lang="en-GB"/>
        </a:p>
      </dgm:t>
    </dgm:pt>
    <dgm:pt modelId="{5C219591-F780-46D2-8B19-180A46451B0D}" type="sibTrans" cxnId="{2D595F90-A451-40E7-8D3A-F6D7C5B6E8E7}">
      <dgm:prSet/>
      <dgm:spPr/>
      <dgm:t>
        <a:bodyPr/>
        <a:lstStyle/>
        <a:p>
          <a:endParaRPr lang="en-GB"/>
        </a:p>
      </dgm:t>
    </dgm:pt>
    <dgm:pt modelId="{4516304B-9297-4535-B5E9-1E3A647351BD}">
      <dgm:prSet/>
      <dgm:spPr/>
      <dgm:t>
        <a:bodyPr/>
        <a:lstStyle/>
        <a:p>
          <a:r>
            <a:rPr lang="en-GB" dirty="0"/>
            <a:t>Sharing/implications for practice</a:t>
          </a:r>
        </a:p>
      </dgm:t>
    </dgm:pt>
    <dgm:pt modelId="{C28F125B-7C0F-4A3A-9423-C2D10F367F12}" type="parTrans" cxnId="{DBCB2B79-23FE-4779-B6CF-D88FF9B41414}">
      <dgm:prSet/>
      <dgm:spPr/>
      <dgm:t>
        <a:bodyPr/>
        <a:lstStyle/>
        <a:p>
          <a:endParaRPr lang="en-GB"/>
        </a:p>
      </dgm:t>
    </dgm:pt>
    <dgm:pt modelId="{3A3ED7A5-5B87-4EBB-A9CE-F2A83487A45C}" type="sibTrans" cxnId="{DBCB2B79-23FE-4779-B6CF-D88FF9B41414}">
      <dgm:prSet/>
      <dgm:spPr/>
      <dgm:t>
        <a:bodyPr/>
        <a:lstStyle/>
        <a:p>
          <a:endParaRPr lang="en-GB"/>
        </a:p>
      </dgm:t>
    </dgm:pt>
    <dgm:pt modelId="{16C45F52-22C6-46FA-9222-843C4EDBC581}">
      <dgm:prSet/>
      <dgm:spPr/>
      <dgm:t>
        <a:bodyPr/>
        <a:lstStyle/>
        <a:p>
          <a:pPr>
            <a:buNone/>
          </a:pPr>
          <a:r>
            <a:rPr lang="en-GB" b="1" dirty="0"/>
            <a:t>Section 1</a:t>
          </a:r>
          <a:r>
            <a:rPr lang="en-GB" dirty="0"/>
            <a:t> - to include name, email contact, team/organisation/system as applicable</a:t>
          </a:r>
        </a:p>
      </dgm:t>
    </dgm:pt>
    <dgm:pt modelId="{3DC16CD3-2BB8-4CDF-AABA-62A5A8082730}" type="parTrans" cxnId="{242C3928-4287-4F59-A978-288CDC34EE03}">
      <dgm:prSet/>
      <dgm:spPr/>
      <dgm:t>
        <a:bodyPr/>
        <a:lstStyle/>
        <a:p>
          <a:endParaRPr lang="en-GB"/>
        </a:p>
      </dgm:t>
    </dgm:pt>
    <dgm:pt modelId="{E16565B9-57DA-498F-AC19-AB3A30C67D6D}" type="sibTrans" cxnId="{242C3928-4287-4F59-A978-288CDC34EE03}">
      <dgm:prSet/>
      <dgm:spPr/>
      <dgm:t>
        <a:bodyPr/>
        <a:lstStyle/>
        <a:p>
          <a:endParaRPr lang="en-GB"/>
        </a:p>
      </dgm:t>
    </dgm:pt>
    <dgm:pt modelId="{538A4F1B-C637-4715-A0C5-4B6902433CE5}">
      <dgm:prSet/>
      <dgm:spPr/>
      <dgm:t>
        <a:bodyPr/>
        <a:lstStyle/>
        <a:p>
          <a:pPr>
            <a:buNone/>
          </a:pPr>
          <a:r>
            <a:rPr lang="en-GB" b="1" dirty="0"/>
            <a:t>Section 2</a:t>
          </a:r>
          <a:r>
            <a:rPr lang="en-GB" dirty="0"/>
            <a:t> - Overview of the submission in no more than 30 words</a:t>
          </a:r>
        </a:p>
      </dgm:t>
    </dgm:pt>
    <dgm:pt modelId="{2A576D54-E750-441C-A37C-12C5AA860169}" type="parTrans" cxnId="{3C47BD1A-46C8-40CB-BCC4-DF99A3AC2BBE}">
      <dgm:prSet/>
      <dgm:spPr/>
      <dgm:t>
        <a:bodyPr/>
        <a:lstStyle/>
        <a:p>
          <a:endParaRPr lang="en-GB"/>
        </a:p>
      </dgm:t>
    </dgm:pt>
    <dgm:pt modelId="{3472A0A0-6A02-484B-AC7E-3A3CC8DB60B0}" type="sibTrans" cxnId="{3C47BD1A-46C8-40CB-BCC4-DF99A3AC2BBE}">
      <dgm:prSet/>
      <dgm:spPr/>
      <dgm:t>
        <a:bodyPr/>
        <a:lstStyle/>
        <a:p>
          <a:endParaRPr lang="en-GB"/>
        </a:p>
      </dgm:t>
    </dgm:pt>
    <dgm:pt modelId="{F1C8344F-E26A-4F32-829E-FCFBD3C5DE45}">
      <dgm:prSet/>
      <dgm:spPr/>
      <dgm:t>
        <a:bodyPr/>
        <a:lstStyle/>
        <a:p>
          <a:pPr>
            <a:buNone/>
          </a:pPr>
          <a:endParaRPr lang="en-GB" dirty="0"/>
        </a:p>
      </dgm:t>
    </dgm:pt>
    <dgm:pt modelId="{A77860A3-507C-4AB5-9E09-430B81D7E26D}" type="parTrans" cxnId="{9F369742-784D-42CB-BF0C-05B6250D3ACE}">
      <dgm:prSet/>
      <dgm:spPr/>
      <dgm:t>
        <a:bodyPr/>
        <a:lstStyle/>
        <a:p>
          <a:endParaRPr lang="en-GB"/>
        </a:p>
      </dgm:t>
    </dgm:pt>
    <dgm:pt modelId="{095F1828-5A3B-495F-AB24-ED7B76AACD64}" type="sibTrans" cxnId="{9F369742-784D-42CB-BF0C-05B6250D3ACE}">
      <dgm:prSet/>
      <dgm:spPr/>
      <dgm:t>
        <a:bodyPr/>
        <a:lstStyle/>
        <a:p>
          <a:endParaRPr lang="en-GB"/>
        </a:p>
      </dgm:t>
    </dgm:pt>
    <dgm:pt modelId="{B83B3164-64B9-4F70-AC96-EB6215DECFB1}">
      <dgm:prSet/>
      <dgm:spPr/>
      <dgm:t>
        <a:bodyPr/>
        <a:lstStyle/>
        <a:p>
          <a:pPr>
            <a:buNone/>
          </a:pPr>
          <a:r>
            <a:rPr lang="en-GB" b="1" dirty="0"/>
            <a:t>Section 3 </a:t>
          </a:r>
          <a:r>
            <a:rPr lang="en-GB" dirty="0"/>
            <a:t>- 500 words; or a 3-minute audio recording and up to 5 slides. Please note that the judges will limit their assessment to 500 words or the first 3 minutes of your audio presentation/ first 5 slides, which should focus on the following key points with clear examples:-</a:t>
          </a:r>
        </a:p>
      </dgm:t>
    </dgm:pt>
    <dgm:pt modelId="{57EC8E1F-3979-42BA-97A6-9D27B23C54AD}" type="parTrans" cxnId="{CA7E04A0-B1FD-4DC7-B478-B2B216E96E7F}">
      <dgm:prSet/>
      <dgm:spPr/>
      <dgm:t>
        <a:bodyPr/>
        <a:lstStyle/>
        <a:p>
          <a:endParaRPr lang="en-GB"/>
        </a:p>
      </dgm:t>
    </dgm:pt>
    <dgm:pt modelId="{E2F9B5E2-87F1-4CB6-AD6C-FF0162E6CC40}" type="sibTrans" cxnId="{CA7E04A0-B1FD-4DC7-B478-B2B216E96E7F}">
      <dgm:prSet/>
      <dgm:spPr/>
      <dgm:t>
        <a:bodyPr/>
        <a:lstStyle/>
        <a:p>
          <a:endParaRPr lang="en-GB"/>
        </a:p>
      </dgm:t>
    </dgm:pt>
    <dgm:pt modelId="{7E5FDE60-770C-466D-A617-027249F87CC4}">
      <dgm:prSet/>
      <dgm:spPr/>
      <dgm:t>
        <a:bodyPr/>
        <a:lstStyle/>
        <a:p>
          <a:r>
            <a:rPr lang="en-GB" dirty="0"/>
            <a:t>Leadership style adopted to tackle this challenge</a:t>
          </a:r>
        </a:p>
      </dgm:t>
    </dgm:pt>
    <dgm:pt modelId="{4CEFD655-189B-4CEE-A331-5519FD96DBD1}" type="parTrans" cxnId="{6870E54E-A262-4C6D-9461-92DAA95451A7}">
      <dgm:prSet/>
      <dgm:spPr/>
      <dgm:t>
        <a:bodyPr/>
        <a:lstStyle/>
        <a:p>
          <a:endParaRPr lang="en-GB"/>
        </a:p>
      </dgm:t>
    </dgm:pt>
    <dgm:pt modelId="{67BF5C4D-508A-41B6-AB49-CBEA59F07363}" type="sibTrans" cxnId="{6870E54E-A262-4C6D-9461-92DAA95451A7}">
      <dgm:prSet/>
      <dgm:spPr/>
      <dgm:t>
        <a:bodyPr/>
        <a:lstStyle/>
        <a:p>
          <a:endParaRPr lang="en-GB"/>
        </a:p>
      </dgm:t>
    </dgm:pt>
    <dgm:pt modelId="{A9905D82-E11A-431C-8B07-E2F8C2FF7823}">
      <dgm:prSet/>
      <dgm:spPr/>
      <dgm:t>
        <a:bodyPr/>
        <a:lstStyle/>
        <a:p>
          <a:r>
            <a:rPr lang="en-GB" dirty="0"/>
            <a:t>How this demonstrated compassion and inclusion</a:t>
          </a:r>
        </a:p>
      </dgm:t>
    </dgm:pt>
    <dgm:pt modelId="{436D9BF5-1C97-49AF-BBB9-91B5BE641AEA}" type="parTrans" cxnId="{05FE5A80-766D-4CA0-8FEC-8982E52B4EF3}">
      <dgm:prSet/>
      <dgm:spPr/>
      <dgm:t>
        <a:bodyPr/>
        <a:lstStyle/>
        <a:p>
          <a:endParaRPr lang="en-GB"/>
        </a:p>
      </dgm:t>
    </dgm:pt>
    <dgm:pt modelId="{1D2DD9A6-A199-4214-8311-05C7B65468A2}" type="sibTrans" cxnId="{05FE5A80-766D-4CA0-8FEC-8982E52B4EF3}">
      <dgm:prSet/>
      <dgm:spPr/>
      <dgm:t>
        <a:bodyPr/>
        <a:lstStyle/>
        <a:p>
          <a:endParaRPr lang="en-GB"/>
        </a:p>
      </dgm:t>
    </dgm:pt>
    <dgm:pt modelId="{C64F43BB-BC57-4690-A795-6EFC827EB731}">
      <dgm:prSet/>
      <dgm:spPr/>
      <dgm:t>
        <a:bodyPr/>
        <a:lstStyle/>
        <a:p>
          <a:r>
            <a:rPr lang="en-GB" dirty="0"/>
            <a:t>Impact of this leadership approach</a:t>
          </a:r>
        </a:p>
      </dgm:t>
    </dgm:pt>
    <dgm:pt modelId="{57E69B51-88B7-4576-BA54-F86D0C218680}" type="parTrans" cxnId="{0EAF4113-2484-4979-9344-07983B61161A}">
      <dgm:prSet/>
      <dgm:spPr/>
      <dgm:t>
        <a:bodyPr/>
        <a:lstStyle/>
        <a:p>
          <a:endParaRPr lang="en-GB"/>
        </a:p>
      </dgm:t>
    </dgm:pt>
    <dgm:pt modelId="{78B52CF3-5482-4AFF-A2F4-EE459E9591FD}" type="sibTrans" cxnId="{0EAF4113-2484-4979-9344-07983B61161A}">
      <dgm:prSet/>
      <dgm:spPr/>
      <dgm:t>
        <a:bodyPr/>
        <a:lstStyle/>
        <a:p>
          <a:endParaRPr lang="en-GB"/>
        </a:p>
      </dgm:t>
    </dgm:pt>
    <dgm:pt modelId="{A05C8853-FDB1-45C8-82FB-6040B7875B57}">
      <dgm:prSet/>
      <dgm:spPr/>
      <dgm:t>
        <a:bodyPr/>
        <a:lstStyle/>
        <a:p>
          <a:r>
            <a:rPr lang="en-GB" dirty="0"/>
            <a:t>Learning from this situation and the leadership style adopted</a:t>
          </a:r>
        </a:p>
      </dgm:t>
    </dgm:pt>
    <dgm:pt modelId="{874CD823-7A3B-4B94-AB87-EBD94EEB400A}" type="parTrans" cxnId="{129B4AED-962D-4675-906F-BF80DEDEFFAA}">
      <dgm:prSet/>
      <dgm:spPr/>
      <dgm:t>
        <a:bodyPr/>
        <a:lstStyle/>
        <a:p>
          <a:endParaRPr lang="en-GB"/>
        </a:p>
      </dgm:t>
    </dgm:pt>
    <dgm:pt modelId="{5926B2D0-7D45-4BEB-A3A2-DF7AC8A563CD}" type="sibTrans" cxnId="{129B4AED-962D-4675-906F-BF80DEDEFFAA}">
      <dgm:prSet/>
      <dgm:spPr/>
      <dgm:t>
        <a:bodyPr/>
        <a:lstStyle/>
        <a:p>
          <a:endParaRPr lang="en-GB"/>
        </a:p>
      </dgm:t>
    </dgm:pt>
    <dgm:pt modelId="{E2AFC2F6-60D1-45B4-AD61-38847AF72570}">
      <dgm:prSet/>
      <dgm:spPr/>
      <dgm:t>
        <a:bodyPr/>
        <a:lstStyle/>
        <a:p>
          <a:pPr>
            <a:buNone/>
          </a:pPr>
          <a:r>
            <a:rPr lang="en-GB" b="1" dirty="0"/>
            <a:t>Section 1</a:t>
          </a:r>
          <a:r>
            <a:rPr lang="en-GB" dirty="0"/>
            <a:t> - to include name, email contact, team/organisation/system as applicable</a:t>
          </a:r>
        </a:p>
      </dgm:t>
    </dgm:pt>
    <dgm:pt modelId="{C2D23A04-B90E-4464-AD99-B5257E24F98F}" type="parTrans" cxnId="{EE3A24B5-408E-4800-9448-10F20C034887}">
      <dgm:prSet/>
      <dgm:spPr/>
      <dgm:t>
        <a:bodyPr/>
        <a:lstStyle/>
        <a:p>
          <a:endParaRPr lang="en-GB"/>
        </a:p>
      </dgm:t>
    </dgm:pt>
    <dgm:pt modelId="{CB2A5C9C-D2DA-4151-A9A6-712E74BF8069}" type="sibTrans" cxnId="{EE3A24B5-408E-4800-9448-10F20C034887}">
      <dgm:prSet/>
      <dgm:spPr/>
      <dgm:t>
        <a:bodyPr/>
        <a:lstStyle/>
        <a:p>
          <a:endParaRPr lang="en-GB"/>
        </a:p>
      </dgm:t>
    </dgm:pt>
    <dgm:pt modelId="{7D89966C-F375-48DC-ADE4-D92E943DD3DC}">
      <dgm:prSet/>
      <dgm:spPr/>
      <dgm:t>
        <a:bodyPr/>
        <a:lstStyle/>
        <a:p>
          <a:pPr>
            <a:buNone/>
          </a:pPr>
          <a:r>
            <a:rPr lang="en-GB" b="1" dirty="0"/>
            <a:t>Section 2</a:t>
          </a:r>
          <a:r>
            <a:rPr lang="en-GB" dirty="0"/>
            <a:t> - Overview of the submission in no more than 30 words</a:t>
          </a:r>
        </a:p>
      </dgm:t>
    </dgm:pt>
    <dgm:pt modelId="{148CB946-D8EE-4669-9D4E-47BCF2243531}" type="parTrans" cxnId="{C3EE5003-D5E8-4C81-BE7A-36DC47727F08}">
      <dgm:prSet/>
      <dgm:spPr/>
      <dgm:t>
        <a:bodyPr/>
        <a:lstStyle/>
        <a:p>
          <a:endParaRPr lang="en-GB"/>
        </a:p>
      </dgm:t>
    </dgm:pt>
    <dgm:pt modelId="{A290887D-5B48-4782-8C8B-6C80A1C410E9}" type="sibTrans" cxnId="{C3EE5003-D5E8-4C81-BE7A-36DC47727F08}">
      <dgm:prSet/>
      <dgm:spPr/>
      <dgm:t>
        <a:bodyPr/>
        <a:lstStyle/>
        <a:p>
          <a:endParaRPr lang="en-GB"/>
        </a:p>
      </dgm:t>
    </dgm:pt>
    <dgm:pt modelId="{A91FD858-9CD7-4713-AF9E-52D6D78BA041}">
      <dgm:prSet/>
      <dgm:spPr/>
      <dgm:t>
        <a:bodyPr/>
        <a:lstStyle/>
        <a:p>
          <a:pPr>
            <a:buNone/>
          </a:pPr>
          <a:endParaRPr lang="en-GB" dirty="0"/>
        </a:p>
      </dgm:t>
    </dgm:pt>
    <dgm:pt modelId="{D3066A0E-341E-4614-98DD-5E39AE9010E2}" type="parTrans" cxnId="{92B2A1E4-E487-44F5-972B-2DB560A0F55D}">
      <dgm:prSet/>
      <dgm:spPr/>
      <dgm:t>
        <a:bodyPr/>
        <a:lstStyle/>
        <a:p>
          <a:endParaRPr lang="en-GB"/>
        </a:p>
      </dgm:t>
    </dgm:pt>
    <dgm:pt modelId="{0AFA2CA9-310E-48B9-8798-CD94E9F05742}" type="sibTrans" cxnId="{92B2A1E4-E487-44F5-972B-2DB560A0F55D}">
      <dgm:prSet/>
      <dgm:spPr/>
      <dgm:t>
        <a:bodyPr/>
        <a:lstStyle/>
        <a:p>
          <a:endParaRPr lang="en-GB"/>
        </a:p>
      </dgm:t>
    </dgm:pt>
    <dgm:pt modelId="{438D67DC-9B4D-4775-BEA0-7AA3A2DF0FD8}">
      <dgm:prSet/>
      <dgm:spPr/>
      <dgm:t>
        <a:bodyPr/>
        <a:lstStyle/>
        <a:p>
          <a:pPr>
            <a:buNone/>
          </a:pPr>
          <a:r>
            <a:rPr lang="en-GB" b="1" dirty="0"/>
            <a:t>Section 3 </a:t>
          </a:r>
          <a:r>
            <a:rPr lang="en-GB" dirty="0"/>
            <a:t>- 500 words; or a 3-minute audio recording and up to 5 slides. Please note that the judges will limit their assessment to 500 words or the first 3 minutes of your audio presentation/ first 5 slides, which should focus on the following key points with clear examples:-</a:t>
          </a:r>
        </a:p>
      </dgm:t>
    </dgm:pt>
    <dgm:pt modelId="{98788029-33E0-4236-A6C3-C75BB6A60E5E}" type="parTrans" cxnId="{17693E47-4E90-4D31-8F6D-5F33FD05C57A}">
      <dgm:prSet/>
      <dgm:spPr/>
      <dgm:t>
        <a:bodyPr/>
        <a:lstStyle/>
        <a:p>
          <a:endParaRPr lang="en-GB"/>
        </a:p>
      </dgm:t>
    </dgm:pt>
    <dgm:pt modelId="{9EB091DC-5CA7-4374-B8DA-BE3D28D94699}" type="sibTrans" cxnId="{17693E47-4E90-4D31-8F6D-5F33FD05C57A}">
      <dgm:prSet/>
      <dgm:spPr/>
      <dgm:t>
        <a:bodyPr/>
        <a:lstStyle/>
        <a:p>
          <a:endParaRPr lang="en-GB"/>
        </a:p>
      </dgm:t>
    </dgm:pt>
    <dgm:pt modelId="{55AC12EE-87BE-44E6-A58B-5C997416C52F}">
      <dgm:prSet/>
      <dgm:spPr/>
      <dgm:t>
        <a:bodyPr/>
        <a:lstStyle/>
        <a:p>
          <a:r>
            <a:rPr lang="en-GB" dirty="0"/>
            <a:t>Aims and objectives</a:t>
          </a:r>
        </a:p>
      </dgm:t>
    </dgm:pt>
    <dgm:pt modelId="{5F0BFE56-1BF3-48A4-8E72-A4A34EA23BB8}" type="parTrans" cxnId="{A99F0E2A-907A-4202-8465-F3C237C82475}">
      <dgm:prSet/>
      <dgm:spPr/>
      <dgm:t>
        <a:bodyPr/>
        <a:lstStyle/>
        <a:p>
          <a:endParaRPr lang="en-GB"/>
        </a:p>
      </dgm:t>
    </dgm:pt>
    <dgm:pt modelId="{4B391E07-1350-43DA-B2DF-C86E823CD8FE}" type="sibTrans" cxnId="{A99F0E2A-907A-4202-8465-F3C237C82475}">
      <dgm:prSet/>
      <dgm:spPr/>
      <dgm:t>
        <a:bodyPr/>
        <a:lstStyle/>
        <a:p>
          <a:endParaRPr lang="en-GB"/>
        </a:p>
      </dgm:t>
    </dgm:pt>
    <dgm:pt modelId="{6A82FDEF-3C98-4700-8BE9-14AE5D94FC1E}">
      <dgm:prSet/>
      <dgm:spPr/>
      <dgm:t>
        <a:bodyPr/>
        <a:lstStyle/>
        <a:p>
          <a:r>
            <a:rPr lang="en-GB" dirty="0"/>
            <a:t>Methods</a:t>
          </a:r>
        </a:p>
      </dgm:t>
    </dgm:pt>
    <dgm:pt modelId="{D6D8A0BF-6B91-4597-99E9-0F779BB87B13}" type="parTrans" cxnId="{1B413915-1FE3-409D-80E3-EDA3024CB83E}">
      <dgm:prSet/>
      <dgm:spPr/>
      <dgm:t>
        <a:bodyPr/>
        <a:lstStyle/>
        <a:p>
          <a:endParaRPr lang="en-GB"/>
        </a:p>
      </dgm:t>
    </dgm:pt>
    <dgm:pt modelId="{A17F7881-125A-4A41-BD0F-B6F537DDE813}" type="sibTrans" cxnId="{1B413915-1FE3-409D-80E3-EDA3024CB83E}">
      <dgm:prSet/>
      <dgm:spPr/>
      <dgm:t>
        <a:bodyPr/>
        <a:lstStyle/>
        <a:p>
          <a:endParaRPr lang="en-GB"/>
        </a:p>
      </dgm:t>
    </dgm:pt>
    <dgm:pt modelId="{1CF5E999-6314-4747-A8D2-BE85CC551334}">
      <dgm:prSet/>
      <dgm:spPr/>
      <dgm:t>
        <a:bodyPr/>
        <a:lstStyle/>
        <a:p>
          <a:r>
            <a:rPr lang="en-GB" dirty="0"/>
            <a:t>Results, evaluation and impact</a:t>
          </a:r>
        </a:p>
      </dgm:t>
    </dgm:pt>
    <dgm:pt modelId="{52504745-82E8-4FA0-844A-83F5D2D91310}" type="parTrans" cxnId="{B40E24BD-3FE2-4DCA-8DD2-AC4C4774D5BD}">
      <dgm:prSet/>
      <dgm:spPr/>
      <dgm:t>
        <a:bodyPr/>
        <a:lstStyle/>
        <a:p>
          <a:endParaRPr lang="en-GB"/>
        </a:p>
      </dgm:t>
    </dgm:pt>
    <dgm:pt modelId="{44F275E4-F5F1-4C25-A7EA-ED8370E24544}" type="sibTrans" cxnId="{B40E24BD-3FE2-4DCA-8DD2-AC4C4774D5BD}">
      <dgm:prSet/>
      <dgm:spPr/>
      <dgm:t>
        <a:bodyPr/>
        <a:lstStyle/>
        <a:p>
          <a:endParaRPr lang="en-GB"/>
        </a:p>
      </dgm:t>
    </dgm:pt>
    <dgm:pt modelId="{D922D17B-5422-4101-99A3-943F8972022E}">
      <dgm:prSet/>
      <dgm:spPr/>
      <dgm:t>
        <a:bodyPr/>
        <a:lstStyle/>
        <a:p>
          <a:r>
            <a:rPr lang="en-GB" dirty="0"/>
            <a:t>Limitations</a:t>
          </a:r>
        </a:p>
      </dgm:t>
    </dgm:pt>
    <dgm:pt modelId="{6F897FD8-E185-4BEF-BC42-8FCE9A1709C5}" type="parTrans" cxnId="{ECA0B4BD-78D0-40E7-AE9D-942CDF5354B9}">
      <dgm:prSet/>
      <dgm:spPr/>
      <dgm:t>
        <a:bodyPr/>
        <a:lstStyle/>
        <a:p>
          <a:endParaRPr lang="en-GB"/>
        </a:p>
      </dgm:t>
    </dgm:pt>
    <dgm:pt modelId="{5FF2AFB3-FA20-43EC-AD03-C6712BB2DD8B}" type="sibTrans" cxnId="{ECA0B4BD-78D0-40E7-AE9D-942CDF5354B9}">
      <dgm:prSet/>
      <dgm:spPr/>
      <dgm:t>
        <a:bodyPr/>
        <a:lstStyle/>
        <a:p>
          <a:endParaRPr lang="en-GB"/>
        </a:p>
      </dgm:t>
    </dgm:pt>
    <dgm:pt modelId="{19D18B4E-D009-4617-9A9F-29D5F2E26910}">
      <dgm:prSet/>
      <dgm:spPr/>
      <dgm:t>
        <a:bodyPr/>
        <a:lstStyle/>
        <a:p>
          <a:r>
            <a:rPr lang="en-GB" dirty="0"/>
            <a:t>Sharing/implications for practice</a:t>
          </a:r>
        </a:p>
      </dgm:t>
    </dgm:pt>
    <dgm:pt modelId="{BE80495F-EAF8-42DB-AFEB-F849B62DADFD}" type="parTrans" cxnId="{1B9EE286-9F18-4FFF-B748-C9023D58474C}">
      <dgm:prSet/>
      <dgm:spPr/>
      <dgm:t>
        <a:bodyPr/>
        <a:lstStyle/>
        <a:p>
          <a:endParaRPr lang="en-GB"/>
        </a:p>
      </dgm:t>
    </dgm:pt>
    <dgm:pt modelId="{BF745BF8-12C3-4ED0-97E2-DCCB00CFEFD3}" type="sibTrans" cxnId="{1B9EE286-9F18-4FFF-B748-C9023D58474C}">
      <dgm:prSet/>
      <dgm:spPr/>
      <dgm:t>
        <a:bodyPr/>
        <a:lstStyle/>
        <a:p>
          <a:endParaRPr lang="en-GB"/>
        </a:p>
      </dgm:t>
    </dgm:pt>
    <dgm:pt modelId="{36A865AF-8865-4675-A1E8-90F194D9FD71}">
      <dgm:prSet/>
      <dgm:spPr/>
      <dgm:t>
        <a:bodyPr/>
        <a:lstStyle/>
        <a:p>
          <a:endParaRPr lang="en-GB"/>
        </a:p>
      </dgm:t>
    </dgm:pt>
    <dgm:pt modelId="{07866825-9EE5-4DDE-B310-3717F133C7F6}" type="parTrans" cxnId="{51AFCC98-F522-45C8-AA39-DE9B4DEA5853}">
      <dgm:prSet/>
      <dgm:spPr/>
      <dgm:t>
        <a:bodyPr/>
        <a:lstStyle/>
        <a:p>
          <a:endParaRPr lang="en-GB"/>
        </a:p>
      </dgm:t>
    </dgm:pt>
    <dgm:pt modelId="{BA460D24-C6A7-4982-BB3F-B617683617AD}" type="sibTrans" cxnId="{51AFCC98-F522-45C8-AA39-DE9B4DEA5853}">
      <dgm:prSet/>
      <dgm:spPr/>
      <dgm:t>
        <a:bodyPr/>
        <a:lstStyle/>
        <a:p>
          <a:endParaRPr lang="en-GB"/>
        </a:p>
      </dgm:t>
    </dgm:pt>
    <dgm:pt modelId="{282AEDF3-2786-44BC-937C-9FBB8769229C}">
      <dgm:prSet/>
      <dgm:spPr/>
      <dgm:t>
        <a:bodyPr/>
        <a:lstStyle/>
        <a:p>
          <a:pPr>
            <a:buNone/>
          </a:pPr>
          <a:r>
            <a:rPr lang="en-GB" b="1" dirty="0"/>
            <a:t>Section 3 </a:t>
          </a:r>
          <a:r>
            <a:rPr lang="en-GB" dirty="0"/>
            <a:t>- 500 words; or a 3-minute audio recording and up to 5 slides. Please note that the judges will limit their assessment to 500 words or the first 3 minutes of your audio presentation/ first 5 slides, which should focus on the following key points with clear examples:-</a:t>
          </a:r>
        </a:p>
      </dgm:t>
    </dgm:pt>
    <dgm:pt modelId="{BFDE180B-059F-4D97-8DA3-F96D6D2B1E1F}" type="parTrans" cxnId="{18DD7F05-DC05-4819-9213-0FB436EE8332}">
      <dgm:prSet/>
      <dgm:spPr/>
      <dgm:t>
        <a:bodyPr/>
        <a:lstStyle/>
        <a:p>
          <a:endParaRPr lang="en-GB"/>
        </a:p>
      </dgm:t>
    </dgm:pt>
    <dgm:pt modelId="{3E1B7F4E-4758-49BD-BA52-1F46EC10E8AF}" type="sibTrans" cxnId="{18DD7F05-DC05-4819-9213-0FB436EE8332}">
      <dgm:prSet/>
      <dgm:spPr/>
      <dgm:t>
        <a:bodyPr/>
        <a:lstStyle/>
        <a:p>
          <a:endParaRPr lang="en-GB"/>
        </a:p>
      </dgm:t>
    </dgm:pt>
    <dgm:pt modelId="{807B1081-BAB8-4524-9402-2AF16164E895}">
      <dgm:prSet/>
      <dgm:spPr/>
      <dgm:t>
        <a:bodyPr/>
        <a:lstStyle/>
        <a:p>
          <a:r>
            <a:rPr lang="en-GB" dirty="0"/>
            <a:t>Aims and objectives</a:t>
          </a:r>
        </a:p>
      </dgm:t>
    </dgm:pt>
    <dgm:pt modelId="{B222FDE3-5CA2-4E60-9232-67AB12D09CB4}" type="parTrans" cxnId="{002EAAA1-7F96-49E7-8073-0DB590FC3ECB}">
      <dgm:prSet/>
      <dgm:spPr/>
      <dgm:t>
        <a:bodyPr/>
        <a:lstStyle/>
        <a:p>
          <a:endParaRPr lang="en-GB"/>
        </a:p>
      </dgm:t>
    </dgm:pt>
    <dgm:pt modelId="{B79F7EAE-4034-447F-8884-2CA9C779F5B0}" type="sibTrans" cxnId="{002EAAA1-7F96-49E7-8073-0DB590FC3ECB}">
      <dgm:prSet/>
      <dgm:spPr/>
      <dgm:t>
        <a:bodyPr/>
        <a:lstStyle/>
        <a:p>
          <a:endParaRPr lang="en-GB"/>
        </a:p>
      </dgm:t>
    </dgm:pt>
    <dgm:pt modelId="{92519E11-80C7-4D80-B5D3-FFBF4690A1FC}">
      <dgm:prSet/>
      <dgm:spPr/>
      <dgm:t>
        <a:bodyPr/>
        <a:lstStyle/>
        <a:p>
          <a:r>
            <a:rPr lang="en-GB" dirty="0"/>
            <a:t>Method and approach to implementation</a:t>
          </a:r>
        </a:p>
      </dgm:t>
    </dgm:pt>
    <dgm:pt modelId="{5910D1B4-E4AA-46E4-B167-8A07E074DDB4}" type="parTrans" cxnId="{3560BF66-6049-4463-B73C-31FF764418E1}">
      <dgm:prSet/>
      <dgm:spPr/>
      <dgm:t>
        <a:bodyPr/>
        <a:lstStyle/>
        <a:p>
          <a:endParaRPr lang="en-GB"/>
        </a:p>
      </dgm:t>
    </dgm:pt>
    <dgm:pt modelId="{C36FBE21-4F39-48D8-AEAE-1DBEBC9DFCD8}" type="sibTrans" cxnId="{3560BF66-6049-4463-B73C-31FF764418E1}">
      <dgm:prSet/>
      <dgm:spPr/>
      <dgm:t>
        <a:bodyPr/>
        <a:lstStyle/>
        <a:p>
          <a:endParaRPr lang="en-GB"/>
        </a:p>
      </dgm:t>
    </dgm:pt>
    <dgm:pt modelId="{1015B644-3E63-46BE-8C84-D2081C84E6FE}">
      <dgm:prSet phldrT="[Text]"/>
      <dgm:spPr/>
      <dgm:t>
        <a:bodyPr/>
        <a:lstStyle/>
        <a:p>
          <a:pPr>
            <a:buNone/>
          </a:pPr>
          <a:r>
            <a:rPr lang="en-GB" b="1" dirty="0"/>
            <a:t>Section 2</a:t>
          </a:r>
          <a:r>
            <a:rPr lang="en-GB" dirty="0"/>
            <a:t> - Overview of the  submission in no more than 30 words</a:t>
          </a:r>
        </a:p>
      </dgm:t>
    </dgm:pt>
    <dgm:pt modelId="{B89A8B1A-AA6C-44E8-988D-A2CD08AEBE8E}" type="parTrans" cxnId="{6A26FA09-B865-4881-BB28-AFB16EBE0ED7}">
      <dgm:prSet/>
      <dgm:spPr/>
      <dgm:t>
        <a:bodyPr/>
        <a:lstStyle/>
        <a:p>
          <a:endParaRPr lang="en-GB"/>
        </a:p>
      </dgm:t>
    </dgm:pt>
    <dgm:pt modelId="{CDEA0520-016F-44CB-AF59-07E79FC59B2D}" type="sibTrans" cxnId="{6A26FA09-B865-4881-BB28-AFB16EBE0ED7}">
      <dgm:prSet/>
      <dgm:spPr/>
      <dgm:t>
        <a:bodyPr/>
        <a:lstStyle/>
        <a:p>
          <a:endParaRPr lang="en-GB"/>
        </a:p>
      </dgm:t>
    </dgm:pt>
    <dgm:pt modelId="{4D84A24A-B2E8-478F-BDB0-DAAC6AD19409}">
      <dgm:prSet/>
      <dgm:spPr/>
      <dgm:t>
        <a:bodyPr/>
        <a:lstStyle/>
        <a:p>
          <a:r>
            <a:rPr lang="en-GB" dirty="0"/>
            <a:t>Understanding the problem; why the initiative was needed</a:t>
          </a:r>
        </a:p>
      </dgm:t>
    </dgm:pt>
    <dgm:pt modelId="{453B5F60-C07E-41E7-8076-5FDA4291B412}" type="parTrans" cxnId="{64ADC472-AD7D-40CF-91BC-02DCC58A7FE2}">
      <dgm:prSet/>
      <dgm:spPr/>
      <dgm:t>
        <a:bodyPr/>
        <a:lstStyle/>
        <a:p>
          <a:endParaRPr lang="en-GB"/>
        </a:p>
      </dgm:t>
    </dgm:pt>
    <dgm:pt modelId="{1EA91C9D-6BD4-4B55-A149-502075780F19}" type="sibTrans" cxnId="{64ADC472-AD7D-40CF-91BC-02DCC58A7FE2}">
      <dgm:prSet/>
      <dgm:spPr/>
      <dgm:t>
        <a:bodyPr/>
        <a:lstStyle/>
        <a:p>
          <a:endParaRPr lang="en-GB"/>
        </a:p>
      </dgm:t>
    </dgm:pt>
    <dgm:pt modelId="{B58B5AD6-2709-4385-8B88-B0ED3911923A}">
      <dgm:prSet/>
      <dgm:spPr/>
      <dgm:t>
        <a:bodyPr/>
        <a:lstStyle/>
        <a:p>
          <a:pPr>
            <a:buNone/>
          </a:pPr>
          <a:endParaRPr lang="en-GB" dirty="0"/>
        </a:p>
      </dgm:t>
    </dgm:pt>
    <dgm:pt modelId="{9C764B12-3DA7-4C18-B535-781D09C8EDA6}" type="parTrans" cxnId="{86CB1D54-AE55-4A81-AEE8-525D7EB9F434}">
      <dgm:prSet/>
      <dgm:spPr/>
      <dgm:t>
        <a:bodyPr/>
        <a:lstStyle/>
        <a:p>
          <a:endParaRPr lang="en-GB"/>
        </a:p>
      </dgm:t>
    </dgm:pt>
    <dgm:pt modelId="{D3EEB6BF-C268-4B5E-9589-8AFDE2851B85}" type="sibTrans" cxnId="{86CB1D54-AE55-4A81-AEE8-525D7EB9F434}">
      <dgm:prSet/>
      <dgm:spPr/>
      <dgm:t>
        <a:bodyPr/>
        <a:lstStyle/>
        <a:p>
          <a:endParaRPr lang="en-GB"/>
        </a:p>
      </dgm:t>
    </dgm:pt>
    <dgm:pt modelId="{81BC80B2-B704-4481-B699-0271EBC0C761}">
      <dgm:prSet/>
      <dgm:spPr/>
      <dgm:t>
        <a:bodyPr/>
        <a:lstStyle/>
        <a:p>
          <a:pPr>
            <a:buNone/>
          </a:pPr>
          <a:endParaRPr lang="en-GB" dirty="0"/>
        </a:p>
      </dgm:t>
    </dgm:pt>
    <dgm:pt modelId="{3FCD1EC1-EB84-4A84-9CF8-60723425C472}" type="parTrans" cxnId="{EF31C687-824C-4850-9D3E-F7A42E5D67CC}">
      <dgm:prSet/>
      <dgm:spPr/>
      <dgm:t>
        <a:bodyPr/>
        <a:lstStyle/>
        <a:p>
          <a:endParaRPr lang="en-GB"/>
        </a:p>
      </dgm:t>
    </dgm:pt>
    <dgm:pt modelId="{94E5EB92-7A30-4E86-A272-69369B25E978}" type="sibTrans" cxnId="{EF31C687-824C-4850-9D3E-F7A42E5D67CC}">
      <dgm:prSet/>
      <dgm:spPr/>
      <dgm:t>
        <a:bodyPr/>
        <a:lstStyle/>
        <a:p>
          <a:endParaRPr lang="en-GB"/>
        </a:p>
      </dgm:t>
    </dgm:pt>
    <dgm:pt modelId="{0B879085-C87C-4149-A049-3E7B5BDCA69C}">
      <dgm:prSet/>
      <dgm:spPr/>
      <dgm:t>
        <a:bodyPr/>
        <a:lstStyle/>
        <a:p>
          <a:pPr>
            <a:buNone/>
          </a:pPr>
          <a:endParaRPr lang="en-GB" dirty="0"/>
        </a:p>
      </dgm:t>
    </dgm:pt>
    <dgm:pt modelId="{8213728C-2D9C-4EA2-8F5D-360711436A0B}" type="parTrans" cxnId="{AB29B1F1-4357-466A-8484-7966F550339D}">
      <dgm:prSet/>
      <dgm:spPr/>
      <dgm:t>
        <a:bodyPr/>
        <a:lstStyle/>
        <a:p>
          <a:endParaRPr lang="en-GB"/>
        </a:p>
      </dgm:t>
    </dgm:pt>
    <dgm:pt modelId="{9826ACFD-DB7A-4429-AFD3-B4880969A777}" type="sibTrans" cxnId="{AB29B1F1-4357-466A-8484-7966F550339D}">
      <dgm:prSet/>
      <dgm:spPr/>
      <dgm:t>
        <a:bodyPr/>
        <a:lstStyle/>
        <a:p>
          <a:endParaRPr lang="en-GB"/>
        </a:p>
      </dgm:t>
    </dgm:pt>
    <dgm:pt modelId="{F239E20A-39D1-40A2-8BF4-947E21E9E80D}">
      <dgm:prSet/>
      <dgm:spPr/>
      <dgm:t>
        <a:bodyPr/>
        <a:lstStyle/>
        <a:p>
          <a:pPr>
            <a:buNone/>
          </a:pPr>
          <a:endParaRPr lang="en-GB" dirty="0"/>
        </a:p>
      </dgm:t>
    </dgm:pt>
    <dgm:pt modelId="{56F3C044-B7A4-4670-B2A3-439F9E3331FC}" type="parTrans" cxnId="{0CA787BD-E3D7-48DC-868A-2643AEC0DEC1}">
      <dgm:prSet/>
      <dgm:spPr/>
      <dgm:t>
        <a:bodyPr/>
        <a:lstStyle/>
        <a:p>
          <a:endParaRPr lang="en-GB"/>
        </a:p>
      </dgm:t>
    </dgm:pt>
    <dgm:pt modelId="{D2EF749A-7526-4364-9F10-E424BFB73A4C}" type="sibTrans" cxnId="{0CA787BD-E3D7-48DC-868A-2643AEC0DEC1}">
      <dgm:prSet/>
      <dgm:spPr/>
      <dgm:t>
        <a:bodyPr/>
        <a:lstStyle/>
        <a:p>
          <a:endParaRPr lang="en-GB"/>
        </a:p>
      </dgm:t>
    </dgm:pt>
    <dgm:pt modelId="{E6C3C1A8-D009-4D40-A976-7E227FE31ABC}">
      <dgm:prSet/>
      <dgm:spPr/>
      <dgm:t>
        <a:bodyPr/>
        <a:lstStyle/>
        <a:p>
          <a:pPr>
            <a:buNone/>
          </a:pPr>
          <a:endParaRPr lang="en-GB" dirty="0"/>
        </a:p>
      </dgm:t>
    </dgm:pt>
    <dgm:pt modelId="{E3A6BE95-12B1-4E3F-9A6E-72D5D1D8B572}" type="parTrans" cxnId="{ACD12DA2-8498-480E-860C-9904E1F6C6B9}">
      <dgm:prSet/>
      <dgm:spPr/>
      <dgm:t>
        <a:bodyPr/>
        <a:lstStyle/>
        <a:p>
          <a:endParaRPr lang="en-GB"/>
        </a:p>
      </dgm:t>
    </dgm:pt>
    <dgm:pt modelId="{C9F298EB-994D-4619-8502-459B9ACC49D7}" type="sibTrans" cxnId="{ACD12DA2-8498-480E-860C-9904E1F6C6B9}">
      <dgm:prSet/>
      <dgm:spPr/>
      <dgm:t>
        <a:bodyPr/>
        <a:lstStyle/>
        <a:p>
          <a:endParaRPr lang="en-GB"/>
        </a:p>
      </dgm:t>
    </dgm:pt>
    <dgm:pt modelId="{F875FDDD-11D2-460B-82E1-FB653475C153}">
      <dgm:prSet/>
      <dgm:spPr/>
      <dgm:t>
        <a:bodyPr/>
        <a:lstStyle/>
        <a:p>
          <a:pPr>
            <a:buNone/>
          </a:pPr>
          <a:endParaRPr lang="en-GB" dirty="0"/>
        </a:p>
      </dgm:t>
    </dgm:pt>
    <dgm:pt modelId="{EA4EC731-5DCD-45D3-9DF2-E35424A89721}" type="parTrans" cxnId="{CCA83D6F-9E20-4D4D-87BB-ADCB67C8750C}">
      <dgm:prSet/>
      <dgm:spPr/>
      <dgm:t>
        <a:bodyPr/>
        <a:lstStyle/>
        <a:p>
          <a:endParaRPr lang="en-GB"/>
        </a:p>
      </dgm:t>
    </dgm:pt>
    <dgm:pt modelId="{618D7A02-5FC5-434F-81B6-E0E2213FD083}" type="sibTrans" cxnId="{CCA83D6F-9E20-4D4D-87BB-ADCB67C8750C}">
      <dgm:prSet/>
      <dgm:spPr/>
      <dgm:t>
        <a:bodyPr/>
        <a:lstStyle/>
        <a:p>
          <a:endParaRPr lang="en-GB"/>
        </a:p>
      </dgm:t>
    </dgm:pt>
    <dgm:pt modelId="{0880BBB1-3F8E-4114-9390-8DC83D6BC860}">
      <dgm:prSet/>
      <dgm:spPr/>
      <dgm:t>
        <a:bodyPr/>
        <a:lstStyle/>
        <a:p>
          <a:pPr>
            <a:buNone/>
          </a:pPr>
          <a:endParaRPr lang="en-GB" dirty="0"/>
        </a:p>
      </dgm:t>
    </dgm:pt>
    <dgm:pt modelId="{279026D4-9F82-48D5-9F3A-936EB0A29B6A}" type="parTrans" cxnId="{DF2950AD-9104-4387-9B68-EF4C9C543ECE}">
      <dgm:prSet/>
      <dgm:spPr/>
      <dgm:t>
        <a:bodyPr/>
        <a:lstStyle/>
        <a:p>
          <a:endParaRPr lang="en-GB"/>
        </a:p>
      </dgm:t>
    </dgm:pt>
    <dgm:pt modelId="{5851C92C-D1E0-4C1D-9434-168B4E603AC8}" type="sibTrans" cxnId="{DF2950AD-9104-4387-9B68-EF4C9C543ECE}">
      <dgm:prSet/>
      <dgm:spPr/>
      <dgm:t>
        <a:bodyPr/>
        <a:lstStyle/>
        <a:p>
          <a:endParaRPr lang="en-GB"/>
        </a:p>
      </dgm:t>
    </dgm:pt>
    <dgm:pt modelId="{9CAAC22F-73D7-4E04-9BE4-9F3594FA9F35}">
      <dgm:prSet/>
      <dgm:spPr/>
      <dgm:t>
        <a:bodyPr/>
        <a:lstStyle/>
        <a:p>
          <a:pPr>
            <a:buNone/>
          </a:pPr>
          <a:endParaRPr lang="en-GB" dirty="0"/>
        </a:p>
      </dgm:t>
    </dgm:pt>
    <dgm:pt modelId="{9012D47D-0CB0-4C17-8E2F-EDB238038F59}" type="parTrans" cxnId="{1B7788BA-38E1-4B21-AE2F-5E7569220FF1}">
      <dgm:prSet/>
      <dgm:spPr/>
      <dgm:t>
        <a:bodyPr/>
        <a:lstStyle/>
        <a:p>
          <a:endParaRPr lang="en-GB"/>
        </a:p>
      </dgm:t>
    </dgm:pt>
    <dgm:pt modelId="{771D512D-1430-4780-B52B-F9C36BC6333E}" type="sibTrans" cxnId="{1B7788BA-38E1-4B21-AE2F-5E7569220FF1}">
      <dgm:prSet/>
      <dgm:spPr/>
      <dgm:t>
        <a:bodyPr/>
        <a:lstStyle/>
        <a:p>
          <a:endParaRPr lang="en-GB"/>
        </a:p>
      </dgm:t>
    </dgm:pt>
    <dgm:pt modelId="{3FF67344-A69A-4E67-8C79-2589F7164C7E}">
      <dgm:prSet/>
      <dgm:spPr/>
      <dgm:t>
        <a:bodyPr/>
        <a:lstStyle/>
        <a:p>
          <a:endParaRPr lang="en-GB" dirty="0"/>
        </a:p>
      </dgm:t>
    </dgm:pt>
    <dgm:pt modelId="{EDCAC9D6-C6C9-4101-8279-7A74890341A0}" type="parTrans" cxnId="{43C76E6D-78BE-42D9-B327-E961A1602E51}">
      <dgm:prSet/>
      <dgm:spPr/>
      <dgm:t>
        <a:bodyPr/>
        <a:lstStyle/>
        <a:p>
          <a:endParaRPr lang="en-GB"/>
        </a:p>
      </dgm:t>
    </dgm:pt>
    <dgm:pt modelId="{27CB42E7-1D95-4EFC-99E1-C625C68A28CA}" type="sibTrans" cxnId="{43C76E6D-78BE-42D9-B327-E961A1602E51}">
      <dgm:prSet/>
      <dgm:spPr/>
      <dgm:t>
        <a:bodyPr/>
        <a:lstStyle/>
        <a:p>
          <a:endParaRPr lang="en-GB"/>
        </a:p>
      </dgm:t>
    </dgm:pt>
    <dgm:pt modelId="{3AFFCBD2-11B8-40F2-ACBC-B121D9B533A7}">
      <dgm:prSet/>
      <dgm:spPr/>
      <dgm:t>
        <a:bodyPr/>
        <a:lstStyle/>
        <a:p>
          <a:r>
            <a:rPr lang="en-GB" dirty="0"/>
            <a:t>Understanding the problem; why the initiative was needed</a:t>
          </a:r>
        </a:p>
      </dgm:t>
    </dgm:pt>
    <dgm:pt modelId="{570955DE-4276-4A61-AAE4-494775AFCAB0}" type="parTrans" cxnId="{E45FB99B-47F6-4F7A-AA4D-35B6B216475C}">
      <dgm:prSet/>
      <dgm:spPr/>
      <dgm:t>
        <a:bodyPr/>
        <a:lstStyle/>
        <a:p>
          <a:endParaRPr lang="en-GB"/>
        </a:p>
      </dgm:t>
    </dgm:pt>
    <dgm:pt modelId="{F432D2A3-5693-4CC6-9415-CD099DAD1782}" type="sibTrans" cxnId="{E45FB99B-47F6-4F7A-AA4D-35B6B216475C}">
      <dgm:prSet/>
      <dgm:spPr/>
      <dgm:t>
        <a:bodyPr/>
        <a:lstStyle/>
        <a:p>
          <a:endParaRPr lang="en-GB"/>
        </a:p>
      </dgm:t>
    </dgm:pt>
    <dgm:pt modelId="{7BF38A18-68E7-4F8E-A800-DDB08FD83850}">
      <dgm:prSet/>
      <dgm:spPr/>
      <dgm:t>
        <a:bodyPr/>
        <a:lstStyle/>
        <a:p>
          <a:endParaRPr lang="en-GB" dirty="0"/>
        </a:p>
      </dgm:t>
    </dgm:pt>
    <dgm:pt modelId="{02DA808E-1872-4250-A16D-F2E02036E376}" type="parTrans" cxnId="{9C83F8D9-7FD9-4B76-9161-CC88D46B52B3}">
      <dgm:prSet/>
      <dgm:spPr/>
      <dgm:t>
        <a:bodyPr/>
        <a:lstStyle/>
        <a:p>
          <a:endParaRPr lang="en-GB"/>
        </a:p>
      </dgm:t>
    </dgm:pt>
    <dgm:pt modelId="{FE28D138-91E2-47AA-90FC-4C5DBA40ED42}" type="sibTrans" cxnId="{9C83F8D9-7FD9-4B76-9161-CC88D46B52B3}">
      <dgm:prSet/>
      <dgm:spPr/>
      <dgm:t>
        <a:bodyPr/>
        <a:lstStyle/>
        <a:p>
          <a:endParaRPr lang="en-GB"/>
        </a:p>
      </dgm:t>
    </dgm:pt>
    <dgm:pt modelId="{D778963C-BCEE-4B7E-9667-11BF0CE58077}">
      <dgm:prSet/>
      <dgm:spPr/>
      <dgm:t>
        <a:bodyPr/>
        <a:lstStyle/>
        <a:p>
          <a:r>
            <a:rPr lang="en-GB" dirty="0"/>
            <a:t>Understanding the problem; why the initiative was needed</a:t>
          </a:r>
        </a:p>
      </dgm:t>
    </dgm:pt>
    <dgm:pt modelId="{509A0F28-F21E-4CB4-BF14-D5D26AEAD7A6}" type="parTrans" cxnId="{0E99CE4F-901C-4E7C-A6B8-436CFF922C23}">
      <dgm:prSet/>
      <dgm:spPr/>
      <dgm:t>
        <a:bodyPr/>
        <a:lstStyle/>
        <a:p>
          <a:endParaRPr lang="en-GB"/>
        </a:p>
      </dgm:t>
    </dgm:pt>
    <dgm:pt modelId="{4C8F137E-E230-4556-B414-5037A5FE90C2}" type="sibTrans" cxnId="{0E99CE4F-901C-4E7C-A6B8-436CFF922C23}">
      <dgm:prSet/>
      <dgm:spPr/>
      <dgm:t>
        <a:bodyPr/>
        <a:lstStyle/>
        <a:p>
          <a:endParaRPr lang="en-GB"/>
        </a:p>
      </dgm:t>
    </dgm:pt>
    <dgm:pt modelId="{8CEE5CD2-B433-47C0-93B4-F9060D78A459}">
      <dgm:prSet/>
      <dgm:spPr/>
      <dgm:t>
        <a:bodyPr/>
        <a:lstStyle/>
        <a:p>
          <a:endParaRPr lang="en-GB" dirty="0"/>
        </a:p>
      </dgm:t>
    </dgm:pt>
    <dgm:pt modelId="{C812F149-1BC5-4FA4-8E9E-9318B7A685E4}" type="parTrans" cxnId="{39DFBBCA-ADC3-415B-B93D-B68C39443803}">
      <dgm:prSet/>
      <dgm:spPr/>
      <dgm:t>
        <a:bodyPr/>
        <a:lstStyle/>
        <a:p>
          <a:endParaRPr lang="en-GB"/>
        </a:p>
      </dgm:t>
    </dgm:pt>
    <dgm:pt modelId="{66298E30-0144-4D13-A1B7-2B39CFB50F4A}" type="sibTrans" cxnId="{39DFBBCA-ADC3-415B-B93D-B68C39443803}">
      <dgm:prSet/>
      <dgm:spPr/>
      <dgm:t>
        <a:bodyPr/>
        <a:lstStyle/>
        <a:p>
          <a:endParaRPr lang="en-GB"/>
        </a:p>
      </dgm:t>
    </dgm:pt>
    <dgm:pt modelId="{D03DFF0E-4D56-4BD2-B8B4-68170278E3A9}">
      <dgm:prSet/>
      <dgm:spPr/>
      <dgm:t>
        <a:bodyPr/>
        <a:lstStyle/>
        <a:p>
          <a:endParaRPr lang="en-GB" dirty="0"/>
        </a:p>
      </dgm:t>
    </dgm:pt>
    <dgm:pt modelId="{73A1CCD4-D2A4-4F0C-A3FD-A833193D624E}" type="parTrans" cxnId="{E4DD399C-960F-4F42-A0E5-396F1A1AC476}">
      <dgm:prSet/>
      <dgm:spPr/>
      <dgm:t>
        <a:bodyPr/>
        <a:lstStyle/>
        <a:p>
          <a:endParaRPr lang="en-GB"/>
        </a:p>
      </dgm:t>
    </dgm:pt>
    <dgm:pt modelId="{DD0F51D7-DB63-4EA4-B714-432B6BC58A91}" type="sibTrans" cxnId="{E4DD399C-960F-4F42-A0E5-396F1A1AC476}">
      <dgm:prSet/>
      <dgm:spPr/>
      <dgm:t>
        <a:bodyPr/>
        <a:lstStyle/>
        <a:p>
          <a:endParaRPr lang="en-GB"/>
        </a:p>
      </dgm:t>
    </dgm:pt>
    <dgm:pt modelId="{1A029698-657B-4EA7-8846-0D2463A03C6F}">
      <dgm:prSet/>
      <dgm:spPr/>
      <dgm:t>
        <a:bodyPr/>
        <a:lstStyle/>
        <a:p>
          <a:r>
            <a:rPr lang="en-GB" dirty="0"/>
            <a:t>Understanding the problem; why the initiative was needed</a:t>
          </a:r>
        </a:p>
      </dgm:t>
    </dgm:pt>
    <dgm:pt modelId="{EBA53F39-6889-4186-92D0-9B66F4B5BACB}" type="parTrans" cxnId="{933B3BB7-FC2F-4F10-9DDF-DB2CE0ED1C5F}">
      <dgm:prSet/>
      <dgm:spPr/>
      <dgm:t>
        <a:bodyPr/>
        <a:lstStyle/>
        <a:p>
          <a:endParaRPr lang="en-GB"/>
        </a:p>
      </dgm:t>
    </dgm:pt>
    <dgm:pt modelId="{888CF127-833F-4A74-B36F-E1CCF4C77CB4}" type="sibTrans" cxnId="{933B3BB7-FC2F-4F10-9DDF-DB2CE0ED1C5F}">
      <dgm:prSet/>
      <dgm:spPr/>
      <dgm:t>
        <a:bodyPr/>
        <a:lstStyle/>
        <a:p>
          <a:endParaRPr lang="en-GB"/>
        </a:p>
      </dgm:t>
    </dgm:pt>
    <dgm:pt modelId="{703C2CF9-3555-44A1-B015-AB0D42B8CA40}">
      <dgm:prSet/>
      <dgm:spPr/>
      <dgm:t>
        <a:bodyPr/>
        <a:lstStyle/>
        <a:p>
          <a:endParaRPr lang="en-GB" dirty="0"/>
        </a:p>
      </dgm:t>
    </dgm:pt>
    <dgm:pt modelId="{18473F0C-0BB9-4DEF-B4A6-E55DA5AF8294}" type="parTrans" cxnId="{30A17E79-A213-4ABD-8673-E3BFEB37FC61}">
      <dgm:prSet/>
      <dgm:spPr/>
      <dgm:t>
        <a:bodyPr/>
        <a:lstStyle/>
        <a:p>
          <a:endParaRPr lang="en-GB"/>
        </a:p>
      </dgm:t>
    </dgm:pt>
    <dgm:pt modelId="{C20C777B-510F-4B6E-9868-A1521237EB58}" type="sibTrans" cxnId="{30A17E79-A213-4ABD-8673-E3BFEB37FC61}">
      <dgm:prSet/>
      <dgm:spPr/>
      <dgm:t>
        <a:bodyPr/>
        <a:lstStyle/>
        <a:p>
          <a:endParaRPr lang="en-GB"/>
        </a:p>
      </dgm:t>
    </dgm:pt>
    <dgm:pt modelId="{50370A49-D963-4ADA-B397-FBF23228F338}">
      <dgm:prSet/>
      <dgm:spPr/>
      <dgm:t>
        <a:bodyPr/>
        <a:lstStyle/>
        <a:p>
          <a:r>
            <a:rPr lang="en-GB" dirty="0"/>
            <a:t>Challenge faced</a:t>
          </a:r>
        </a:p>
      </dgm:t>
    </dgm:pt>
    <dgm:pt modelId="{BAD6CCD5-C0DE-4101-91D3-AF829BA05452}" type="parTrans" cxnId="{3C910A6A-6544-4132-989D-F5F4380FE2FE}">
      <dgm:prSet/>
      <dgm:spPr/>
      <dgm:t>
        <a:bodyPr/>
        <a:lstStyle/>
        <a:p>
          <a:endParaRPr lang="en-GB"/>
        </a:p>
      </dgm:t>
    </dgm:pt>
    <dgm:pt modelId="{CCF6FD23-D16E-4F3C-8848-A86FA9255B70}" type="sibTrans" cxnId="{3C910A6A-6544-4132-989D-F5F4380FE2FE}">
      <dgm:prSet/>
      <dgm:spPr/>
      <dgm:t>
        <a:bodyPr/>
        <a:lstStyle/>
        <a:p>
          <a:endParaRPr lang="en-GB"/>
        </a:p>
      </dgm:t>
    </dgm:pt>
    <dgm:pt modelId="{A7D91E24-3465-4093-B5EB-AF286810E1F8}">
      <dgm:prSet/>
      <dgm:spPr/>
      <dgm:t>
        <a:bodyPr/>
        <a:lstStyle/>
        <a:p>
          <a:endParaRPr lang="en-GB" dirty="0"/>
        </a:p>
      </dgm:t>
    </dgm:pt>
    <dgm:pt modelId="{239FE142-0124-4B6F-8883-7EC5D620CF10}" type="parTrans" cxnId="{C3518C77-14F6-4EBF-92BC-99A66B82B730}">
      <dgm:prSet/>
      <dgm:spPr/>
      <dgm:t>
        <a:bodyPr/>
        <a:lstStyle/>
        <a:p>
          <a:endParaRPr lang="en-GB"/>
        </a:p>
      </dgm:t>
    </dgm:pt>
    <dgm:pt modelId="{8F0DED05-1A50-4027-BD79-3534D3E80E26}" type="sibTrans" cxnId="{C3518C77-14F6-4EBF-92BC-99A66B82B730}">
      <dgm:prSet/>
      <dgm:spPr/>
      <dgm:t>
        <a:bodyPr/>
        <a:lstStyle/>
        <a:p>
          <a:endParaRPr lang="en-GB"/>
        </a:p>
      </dgm:t>
    </dgm:pt>
    <dgm:pt modelId="{781784D4-C286-4446-925A-AC097CC5EAF7}">
      <dgm:prSet/>
      <dgm:spPr/>
      <dgm:t>
        <a:bodyPr/>
        <a:lstStyle/>
        <a:p>
          <a:r>
            <a:rPr lang="en-GB" dirty="0"/>
            <a:t>Understanding the problem; why the research, the initiative to support a particular piece of research or an approach </a:t>
          </a:r>
        </a:p>
      </dgm:t>
    </dgm:pt>
    <dgm:pt modelId="{11CB6ECD-2411-49EF-BB87-9E539B7B3444}" type="parTrans" cxnId="{26EF29F8-819B-40AB-A769-67E4E8858F8C}">
      <dgm:prSet/>
      <dgm:spPr/>
      <dgm:t>
        <a:bodyPr/>
        <a:lstStyle/>
        <a:p>
          <a:endParaRPr lang="en-GB"/>
        </a:p>
      </dgm:t>
    </dgm:pt>
    <dgm:pt modelId="{532256E3-3CD8-4BA5-9B8C-8B776D448FF3}" type="sibTrans" cxnId="{26EF29F8-819B-40AB-A769-67E4E8858F8C}">
      <dgm:prSet/>
      <dgm:spPr/>
      <dgm:t>
        <a:bodyPr/>
        <a:lstStyle/>
        <a:p>
          <a:endParaRPr lang="en-GB"/>
        </a:p>
      </dgm:t>
    </dgm:pt>
    <dgm:pt modelId="{000E1A82-69FA-419F-A652-3936B15C251D}">
      <dgm:prSet/>
      <dgm:spPr/>
      <dgm:t>
        <a:bodyPr/>
        <a:lstStyle/>
        <a:p>
          <a:endParaRPr lang="en-GB" dirty="0"/>
        </a:p>
      </dgm:t>
    </dgm:pt>
    <dgm:pt modelId="{716598B3-9605-45C7-A22E-154700D5C2FE}" type="parTrans" cxnId="{BF1DEF28-7BEF-49CA-B64F-6FF608F992FE}">
      <dgm:prSet/>
      <dgm:spPr/>
      <dgm:t>
        <a:bodyPr/>
        <a:lstStyle/>
        <a:p>
          <a:endParaRPr lang="en-GB"/>
        </a:p>
      </dgm:t>
    </dgm:pt>
    <dgm:pt modelId="{1DA42B5C-3530-47B5-9654-EABA09933B48}" type="sibTrans" cxnId="{BF1DEF28-7BEF-49CA-B64F-6FF608F992FE}">
      <dgm:prSet/>
      <dgm:spPr/>
      <dgm:t>
        <a:bodyPr/>
        <a:lstStyle/>
        <a:p>
          <a:endParaRPr lang="en-GB"/>
        </a:p>
      </dgm:t>
    </dgm:pt>
    <dgm:pt modelId="{A85D6B45-54A9-49CC-AAE9-4E7F175E49C7}">
      <dgm:prSet/>
      <dgm:spPr/>
      <dgm:t>
        <a:bodyPr/>
        <a:lstStyle/>
        <a:p>
          <a:pPr>
            <a:buNone/>
          </a:pPr>
          <a:endParaRPr lang="en-GB" dirty="0"/>
        </a:p>
      </dgm:t>
    </dgm:pt>
    <dgm:pt modelId="{9B2C7092-50A5-4BEA-A9D1-40DCD1D0BF9D}" type="parTrans" cxnId="{52E18706-C870-49E9-AF2E-FCCB0B61AE17}">
      <dgm:prSet/>
      <dgm:spPr/>
      <dgm:t>
        <a:bodyPr/>
        <a:lstStyle/>
        <a:p>
          <a:endParaRPr lang="en-GB"/>
        </a:p>
      </dgm:t>
    </dgm:pt>
    <dgm:pt modelId="{20D1EC47-8914-494B-977A-E201452B59DF}" type="sibTrans" cxnId="{52E18706-C870-49E9-AF2E-FCCB0B61AE17}">
      <dgm:prSet/>
      <dgm:spPr/>
      <dgm:t>
        <a:bodyPr/>
        <a:lstStyle/>
        <a:p>
          <a:endParaRPr lang="en-GB"/>
        </a:p>
      </dgm:t>
    </dgm:pt>
    <dgm:pt modelId="{87A071E3-BFB5-44FF-A468-F7DBF8576E0E}">
      <dgm:prSet/>
      <dgm:spPr/>
      <dgm:t>
        <a:bodyPr/>
        <a:lstStyle/>
        <a:p>
          <a:pPr>
            <a:buNone/>
          </a:pPr>
          <a:endParaRPr lang="en-GB" b="0" dirty="0"/>
        </a:p>
      </dgm:t>
    </dgm:pt>
    <dgm:pt modelId="{0B24EDF9-6607-451A-825C-222B58858A48}" type="parTrans" cxnId="{3D51AAC8-EDF1-4225-9573-39762452B731}">
      <dgm:prSet/>
      <dgm:spPr/>
      <dgm:t>
        <a:bodyPr/>
        <a:lstStyle/>
        <a:p>
          <a:endParaRPr lang="en-GB"/>
        </a:p>
      </dgm:t>
    </dgm:pt>
    <dgm:pt modelId="{3D8B7DC7-5625-4FEC-83E1-B2F68DDD23C8}" type="sibTrans" cxnId="{3D51AAC8-EDF1-4225-9573-39762452B731}">
      <dgm:prSet/>
      <dgm:spPr/>
      <dgm:t>
        <a:bodyPr/>
        <a:lstStyle/>
        <a:p>
          <a:endParaRPr lang="en-GB"/>
        </a:p>
      </dgm:t>
    </dgm:pt>
    <dgm:pt modelId="{67468002-61D6-498D-A30F-62DF49C02D99}">
      <dgm:prSet phldrT="[Text]"/>
      <dgm:spPr/>
      <dgm:t>
        <a:bodyPr/>
        <a:lstStyle/>
        <a:p>
          <a:pPr>
            <a:buNone/>
          </a:pPr>
          <a:endParaRPr lang="en-GB" dirty="0"/>
        </a:p>
      </dgm:t>
    </dgm:pt>
    <dgm:pt modelId="{E4749652-4911-4BFA-8374-93D31B0BF003}" type="parTrans" cxnId="{C2A54066-7300-4ECC-A252-D065CF89691C}">
      <dgm:prSet/>
      <dgm:spPr/>
      <dgm:t>
        <a:bodyPr/>
        <a:lstStyle/>
        <a:p>
          <a:endParaRPr lang="en-GB"/>
        </a:p>
      </dgm:t>
    </dgm:pt>
    <dgm:pt modelId="{B706FD42-7200-4243-ADBB-0212DDE05C2B}" type="sibTrans" cxnId="{C2A54066-7300-4ECC-A252-D065CF89691C}">
      <dgm:prSet/>
      <dgm:spPr/>
      <dgm:t>
        <a:bodyPr/>
        <a:lstStyle/>
        <a:p>
          <a:endParaRPr lang="en-GB"/>
        </a:p>
      </dgm:t>
    </dgm:pt>
    <dgm:pt modelId="{F3873793-C2D0-49C1-BD89-D12411B530A3}">
      <dgm:prSet/>
      <dgm:spPr/>
      <dgm:t>
        <a:bodyPr/>
        <a:lstStyle/>
        <a:p>
          <a:pPr>
            <a:buNone/>
          </a:pPr>
          <a:endParaRPr lang="en-GB" dirty="0"/>
        </a:p>
      </dgm:t>
    </dgm:pt>
    <dgm:pt modelId="{F78E6322-2CAD-4681-9175-B49C324E00CD}" type="parTrans" cxnId="{084E5903-90FC-4DAB-9371-C41C2327D01A}">
      <dgm:prSet/>
      <dgm:spPr/>
      <dgm:t>
        <a:bodyPr/>
        <a:lstStyle/>
        <a:p>
          <a:endParaRPr lang="en-GB"/>
        </a:p>
      </dgm:t>
    </dgm:pt>
    <dgm:pt modelId="{B11BD923-4894-4951-B5DD-507A0317529D}" type="sibTrans" cxnId="{084E5903-90FC-4DAB-9371-C41C2327D01A}">
      <dgm:prSet/>
      <dgm:spPr/>
      <dgm:t>
        <a:bodyPr/>
        <a:lstStyle/>
        <a:p>
          <a:endParaRPr lang="en-GB"/>
        </a:p>
      </dgm:t>
    </dgm:pt>
    <dgm:pt modelId="{FF5B3D49-35C7-43FE-9E45-C0E09160ED1E}">
      <dgm:prSet/>
      <dgm:spPr/>
      <dgm:t>
        <a:bodyPr/>
        <a:lstStyle/>
        <a:p>
          <a:pPr>
            <a:buNone/>
          </a:pPr>
          <a:endParaRPr lang="en-GB" dirty="0"/>
        </a:p>
      </dgm:t>
    </dgm:pt>
    <dgm:pt modelId="{D9725B1B-A82F-461F-8B4A-3B8D5309EDD9}" type="parTrans" cxnId="{D536F75B-20F5-4881-AC05-4F10F0D6137D}">
      <dgm:prSet/>
      <dgm:spPr/>
      <dgm:t>
        <a:bodyPr/>
        <a:lstStyle/>
        <a:p>
          <a:endParaRPr lang="en-GB"/>
        </a:p>
      </dgm:t>
    </dgm:pt>
    <dgm:pt modelId="{FBC9A213-6969-47D2-8797-27E7146FDDC8}" type="sibTrans" cxnId="{D536F75B-20F5-4881-AC05-4F10F0D6137D}">
      <dgm:prSet/>
      <dgm:spPr/>
      <dgm:t>
        <a:bodyPr/>
        <a:lstStyle/>
        <a:p>
          <a:endParaRPr lang="en-GB"/>
        </a:p>
      </dgm:t>
    </dgm:pt>
    <dgm:pt modelId="{03EC0985-CEE8-44B1-BA78-AD3BD0489C89}">
      <dgm:prSet/>
      <dgm:spPr/>
      <dgm:t>
        <a:bodyPr/>
        <a:lstStyle/>
        <a:p>
          <a:pPr>
            <a:buNone/>
          </a:pPr>
          <a:endParaRPr lang="en-GB" dirty="0"/>
        </a:p>
      </dgm:t>
    </dgm:pt>
    <dgm:pt modelId="{DD99B593-E0EC-4AE3-8A73-01D588F1B026}" type="parTrans" cxnId="{52E6F946-5BDD-4EDC-9403-E711B0ACBF30}">
      <dgm:prSet/>
      <dgm:spPr/>
      <dgm:t>
        <a:bodyPr/>
        <a:lstStyle/>
        <a:p>
          <a:endParaRPr lang="en-GB"/>
        </a:p>
      </dgm:t>
    </dgm:pt>
    <dgm:pt modelId="{F9ACA7C2-48E2-4437-8B7E-7FBCC246E5FE}" type="sibTrans" cxnId="{52E6F946-5BDD-4EDC-9403-E711B0ACBF30}">
      <dgm:prSet/>
      <dgm:spPr/>
      <dgm:t>
        <a:bodyPr/>
        <a:lstStyle/>
        <a:p>
          <a:endParaRPr lang="en-GB"/>
        </a:p>
      </dgm:t>
    </dgm:pt>
    <dgm:pt modelId="{8942191B-6B9A-4F99-AA81-3D14163E744E}">
      <dgm:prSet/>
      <dgm:spPr/>
      <dgm:t>
        <a:bodyPr/>
        <a:lstStyle/>
        <a:p>
          <a:pPr>
            <a:buNone/>
          </a:pPr>
          <a:endParaRPr lang="en-GB" dirty="0"/>
        </a:p>
      </dgm:t>
    </dgm:pt>
    <dgm:pt modelId="{2CA057CE-D987-41A7-8BE9-36EA6D049792}" type="parTrans" cxnId="{300DAB2A-EFE9-4238-93D0-FB145FC0E688}">
      <dgm:prSet/>
      <dgm:spPr/>
      <dgm:t>
        <a:bodyPr/>
        <a:lstStyle/>
        <a:p>
          <a:endParaRPr lang="en-GB"/>
        </a:p>
      </dgm:t>
    </dgm:pt>
    <dgm:pt modelId="{AE2CEB3B-71A1-4CF1-BDD0-F7084001A9A0}" type="sibTrans" cxnId="{300DAB2A-EFE9-4238-93D0-FB145FC0E688}">
      <dgm:prSet/>
      <dgm:spPr/>
      <dgm:t>
        <a:bodyPr/>
        <a:lstStyle/>
        <a:p>
          <a:endParaRPr lang="en-GB"/>
        </a:p>
      </dgm:t>
    </dgm:pt>
    <dgm:pt modelId="{6EC4AA6F-BA03-44E9-90DA-AF702D87816E}">
      <dgm:prSet phldrT="[Text]"/>
      <dgm:spPr/>
      <dgm:t>
        <a:bodyPr/>
        <a:lstStyle/>
        <a:p>
          <a:pPr>
            <a:buNone/>
          </a:pPr>
          <a:endParaRPr lang="en-GB" dirty="0"/>
        </a:p>
      </dgm:t>
    </dgm:pt>
    <dgm:pt modelId="{7EEFF2C0-0294-43F6-A444-6EDED47796C9}" type="parTrans" cxnId="{9FF5274B-18AA-4579-B688-39E3DC784ECC}">
      <dgm:prSet/>
      <dgm:spPr/>
      <dgm:t>
        <a:bodyPr/>
        <a:lstStyle/>
        <a:p>
          <a:endParaRPr lang="en-GB"/>
        </a:p>
      </dgm:t>
    </dgm:pt>
    <dgm:pt modelId="{F8978375-F353-4F85-9783-6D3CAB3B088D}" type="sibTrans" cxnId="{9FF5274B-18AA-4579-B688-39E3DC784ECC}">
      <dgm:prSet/>
      <dgm:spPr/>
      <dgm:t>
        <a:bodyPr/>
        <a:lstStyle/>
        <a:p>
          <a:endParaRPr lang="en-GB"/>
        </a:p>
      </dgm:t>
    </dgm:pt>
    <dgm:pt modelId="{A7308C76-C0AB-4615-9F52-4E38328E9BFF}">
      <dgm:prSet phldrT="[Text]"/>
      <dgm:spPr/>
      <dgm:t>
        <a:bodyPr/>
        <a:lstStyle/>
        <a:p>
          <a:pPr>
            <a:buNone/>
          </a:pPr>
          <a:endParaRPr lang="en-GB" dirty="0"/>
        </a:p>
      </dgm:t>
    </dgm:pt>
    <dgm:pt modelId="{6D5C9B5E-CFE0-4C76-BE5C-1B55525593A5}" type="parTrans" cxnId="{84CA091C-DD59-44BB-9E8E-B7D40A69B500}">
      <dgm:prSet/>
      <dgm:spPr/>
      <dgm:t>
        <a:bodyPr/>
        <a:lstStyle/>
        <a:p>
          <a:endParaRPr lang="en-GB"/>
        </a:p>
      </dgm:t>
    </dgm:pt>
    <dgm:pt modelId="{D3D1C2A0-723B-43DD-9272-C82418F96673}" type="sibTrans" cxnId="{84CA091C-DD59-44BB-9E8E-B7D40A69B500}">
      <dgm:prSet/>
      <dgm:spPr/>
      <dgm:t>
        <a:bodyPr/>
        <a:lstStyle/>
        <a:p>
          <a:endParaRPr lang="en-GB"/>
        </a:p>
      </dgm:t>
    </dgm:pt>
    <dgm:pt modelId="{4B5211CE-196A-4375-92A9-ECA68D11A905}">
      <dgm:prSet phldrT="[Text]"/>
      <dgm:spPr/>
      <dgm:t>
        <a:bodyPr/>
        <a:lstStyle/>
        <a:p>
          <a:pPr>
            <a:buNone/>
          </a:pPr>
          <a:endParaRPr lang="en-GB" dirty="0"/>
        </a:p>
      </dgm:t>
    </dgm:pt>
    <dgm:pt modelId="{511B88F2-2F65-4FFE-81F3-F7CA45D47D18}" type="parTrans" cxnId="{B6D475C7-764D-4CD0-A1FE-A57338827DD9}">
      <dgm:prSet/>
      <dgm:spPr/>
      <dgm:t>
        <a:bodyPr/>
        <a:lstStyle/>
        <a:p>
          <a:endParaRPr lang="en-GB"/>
        </a:p>
      </dgm:t>
    </dgm:pt>
    <dgm:pt modelId="{78B5E83E-F853-4C06-884D-C8DA11FCCE5A}" type="sibTrans" cxnId="{B6D475C7-764D-4CD0-A1FE-A57338827DD9}">
      <dgm:prSet/>
      <dgm:spPr/>
      <dgm:t>
        <a:bodyPr/>
        <a:lstStyle/>
        <a:p>
          <a:endParaRPr lang="en-GB"/>
        </a:p>
      </dgm:t>
    </dgm:pt>
    <dgm:pt modelId="{0EBE63D6-91E5-4BDC-96DB-8C514B9C4F88}">
      <dgm:prSet/>
      <dgm:spPr/>
      <dgm:t>
        <a:bodyPr/>
        <a:lstStyle/>
        <a:p>
          <a:pPr>
            <a:buNone/>
          </a:pPr>
          <a:endParaRPr lang="en-GB" dirty="0"/>
        </a:p>
      </dgm:t>
    </dgm:pt>
    <dgm:pt modelId="{5471D4ED-1408-40A7-B827-0B712C22AF93}" type="parTrans" cxnId="{75F83EAA-9DF1-4C5E-BED1-01956B93A9AE}">
      <dgm:prSet/>
      <dgm:spPr/>
      <dgm:t>
        <a:bodyPr/>
        <a:lstStyle/>
        <a:p>
          <a:endParaRPr lang="en-GB"/>
        </a:p>
      </dgm:t>
    </dgm:pt>
    <dgm:pt modelId="{945C3CBE-71A4-42D3-99EC-5B106C6DEB75}" type="sibTrans" cxnId="{75F83EAA-9DF1-4C5E-BED1-01956B93A9AE}">
      <dgm:prSet/>
      <dgm:spPr/>
      <dgm:t>
        <a:bodyPr/>
        <a:lstStyle/>
        <a:p>
          <a:endParaRPr lang="en-GB"/>
        </a:p>
      </dgm:t>
    </dgm:pt>
    <dgm:pt modelId="{3F516468-DEA5-4E7F-9AA5-29C15F0FDFA8}">
      <dgm:prSet/>
      <dgm:spPr/>
      <dgm:t>
        <a:bodyPr/>
        <a:lstStyle/>
        <a:p>
          <a:pPr>
            <a:buNone/>
          </a:pPr>
          <a:endParaRPr lang="en-GB" dirty="0"/>
        </a:p>
      </dgm:t>
    </dgm:pt>
    <dgm:pt modelId="{34D49424-67F4-495A-9DDE-CA3D2D886953}" type="parTrans" cxnId="{E960001D-ACE0-42B9-9DD7-54A9E22F1560}">
      <dgm:prSet/>
      <dgm:spPr/>
      <dgm:t>
        <a:bodyPr/>
        <a:lstStyle/>
        <a:p>
          <a:endParaRPr lang="en-GB"/>
        </a:p>
      </dgm:t>
    </dgm:pt>
    <dgm:pt modelId="{496BE577-1ACA-4B39-B4C6-407CF6D349D1}" type="sibTrans" cxnId="{E960001D-ACE0-42B9-9DD7-54A9E22F1560}">
      <dgm:prSet/>
      <dgm:spPr/>
      <dgm:t>
        <a:bodyPr/>
        <a:lstStyle/>
        <a:p>
          <a:endParaRPr lang="en-GB"/>
        </a:p>
      </dgm:t>
    </dgm:pt>
    <dgm:pt modelId="{C17D3410-AABD-489E-9750-FBEEBBCF662E}">
      <dgm:prSet/>
      <dgm:spPr/>
      <dgm:t>
        <a:bodyPr/>
        <a:lstStyle/>
        <a:p>
          <a:pPr>
            <a:buNone/>
          </a:pPr>
          <a:endParaRPr lang="en-GB" dirty="0"/>
        </a:p>
      </dgm:t>
    </dgm:pt>
    <dgm:pt modelId="{D4DA0F9C-96DA-408B-BE9C-4AF009C73458}" type="parTrans" cxnId="{C5021E5A-619C-456A-80C5-E1FDF5B191ED}">
      <dgm:prSet/>
      <dgm:spPr/>
      <dgm:t>
        <a:bodyPr/>
        <a:lstStyle/>
        <a:p>
          <a:endParaRPr lang="en-GB"/>
        </a:p>
      </dgm:t>
    </dgm:pt>
    <dgm:pt modelId="{D40C795D-0390-44F4-8780-EBD5C12D3522}" type="sibTrans" cxnId="{C5021E5A-619C-456A-80C5-E1FDF5B191ED}">
      <dgm:prSet/>
      <dgm:spPr/>
      <dgm:t>
        <a:bodyPr/>
        <a:lstStyle/>
        <a:p>
          <a:endParaRPr lang="en-GB"/>
        </a:p>
      </dgm:t>
    </dgm:pt>
    <dgm:pt modelId="{78B228C2-DED1-4232-9590-3F78FD0470E2}">
      <dgm:prSet/>
      <dgm:spPr/>
      <dgm:t>
        <a:bodyPr/>
        <a:lstStyle/>
        <a:p>
          <a:pPr>
            <a:buNone/>
          </a:pPr>
          <a:endParaRPr lang="en-GB" dirty="0"/>
        </a:p>
      </dgm:t>
    </dgm:pt>
    <dgm:pt modelId="{0FA4C246-7A17-493B-8161-47BA91C232F5}" type="parTrans" cxnId="{50E69663-102A-4D60-808D-231ACA77877F}">
      <dgm:prSet/>
      <dgm:spPr/>
      <dgm:t>
        <a:bodyPr/>
        <a:lstStyle/>
        <a:p>
          <a:endParaRPr lang="en-GB"/>
        </a:p>
      </dgm:t>
    </dgm:pt>
    <dgm:pt modelId="{496C8DF2-61D2-4995-B7A4-56C866A2C175}" type="sibTrans" cxnId="{50E69663-102A-4D60-808D-231ACA77877F}">
      <dgm:prSet/>
      <dgm:spPr/>
      <dgm:t>
        <a:bodyPr/>
        <a:lstStyle/>
        <a:p>
          <a:endParaRPr lang="en-GB"/>
        </a:p>
      </dgm:t>
    </dgm:pt>
    <dgm:pt modelId="{89195ED8-6C76-4D14-8DFB-C9F578416A34}">
      <dgm:prSet/>
      <dgm:spPr/>
      <dgm:t>
        <a:bodyPr/>
        <a:lstStyle/>
        <a:p>
          <a:pPr>
            <a:buNone/>
          </a:pPr>
          <a:endParaRPr lang="en-GB" dirty="0"/>
        </a:p>
      </dgm:t>
    </dgm:pt>
    <dgm:pt modelId="{AF098A33-8016-4E65-9DD3-58414B4E293B}" type="parTrans" cxnId="{847DDD97-78D2-44A2-A0F5-E3A8E61BA85E}">
      <dgm:prSet/>
      <dgm:spPr/>
      <dgm:t>
        <a:bodyPr/>
        <a:lstStyle/>
        <a:p>
          <a:endParaRPr lang="en-GB"/>
        </a:p>
      </dgm:t>
    </dgm:pt>
    <dgm:pt modelId="{096E78AF-9378-4C35-BD7A-DD5DCDC27E08}" type="sibTrans" cxnId="{847DDD97-78D2-44A2-A0F5-E3A8E61BA85E}">
      <dgm:prSet/>
      <dgm:spPr/>
      <dgm:t>
        <a:bodyPr/>
        <a:lstStyle/>
        <a:p>
          <a:endParaRPr lang="en-GB"/>
        </a:p>
      </dgm:t>
    </dgm:pt>
    <dgm:pt modelId="{0E8AB965-1FDE-41FB-95C9-84C2294C9E53}">
      <dgm:prSet/>
      <dgm:spPr/>
      <dgm:t>
        <a:bodyPr/>
        <a:lstStyle/>
        <a:p>
          <a:pPr>
            <a:buNone/>
          </a:pPr>
          <a:endParaRPr lang="en-GB" dirty="0"/>
        </a:p>
      </dgm:t>
    </dgm:pt>
    <dgm:pt modelId="{80F24002-3A36-4F3F-B708-4C7263F884BA}" type="parTrans" cxnId="{AF66EF82-B2DE-4C3A-973E-740031F81A68}">
      <dgm:prSet/>
      <dgm:spPr/>
      <dgm:t>
        <a:bodyPr/>
        <a:lstStyle/>
        <a:p>
          <a:endParaRPr lang="en-GB"/>
        </a:p>
      </dgm:t>
    </dgm:pt>
    <dgm:pt modelId="{B44362DE-0885-4DD1-98F7-2174F53386BC}" type="sibTrans" cxnId="{AF66EF82-B2DE-4C3A-973E-740031F81A68}">
      <dgm:prSet/>
      <dgm:spPr/>
      <dgm:t>
        <a:bodyPr/>
        <a:lstStyle/>
        <a:p>
          <a:endParaRPr lang="en-GB"/>
        </a:p>
      </dgm:t>
    </dgm:pt>
    <dgm:pt modelId="{6472140B-F4A3-45C7-A653-656F818D8DF6}">
      <dgm:prSet/>
      <dgm:spPr/>
      <dgm:t>
        <a:bodyPr/>
        <a:lstStyle/>
        <a:p>
          <a:pPr>
            <a:buNone/>
          </a:pPr>
          <a:r>
            <a:rPr lang="en-GB" b="1" dirty="0"/>
            <a:t>Section 2</a:t>
          </a:r>
          <a:r>
            <a:rPr lang="en-GB" dirty="0"/>
            <a:t> - Overview of the  submission in no more than 30 words</a:t>
          </a:r>
        </a:p>
      </dgm:t>
    </dgm:pt>
    <dgm:pt modelId="{EFC50CDA-A9C3-448A-93E5-A7E1E3DD6F36}" type="parTrans" cxnId="{CAE12B7E-B936-4D1C-9596-C50D60D42720}">
      <dgm:prSet/>
      <dgm:spPr/>
      <dgm:t>
        <a:bodyPr/>
        <a:lstStyle/>
        <a:p>
          <a:endParaRPr lang="en-GB"/>
        </a:p>
      </dgm:t>
    </dgm:pt>
    <dgm:pt modelId="{A02BF795-9F25-4BAB-BF09-4B180028391E}" type="sibTrans" cxnId="{CAE12B7E-B936-4D1C-9596-C50D60D42720}">
      <dgm:prSet/>
      <dgm:spPr/>
      <dgm:t>
        <a:bodyPr/>
        <a:lstStyle/>
        <a:p>
          <a:endParaRPr lang="en-GB"/>
        </a:p>
      </dgm:t>
    </dgm:pt>
    <dgm:pt modelId="{59576EFF-4B1C-48C8-8132-580FF0620DDD}" type="pres">
      <dgm:prSet presAssocID="{B27C7C28-CA20-4BB4-A6CF-2950145E0531}" presName="Name0" presStyleCnt="0">
        <dgm:presLayoutVars>
          <dgm:dir/>
          <dgm:animLvl val="lvl"/>
          <dgm:resizeHandles val="exact"/>
        </dgm:presLayoutVars>
      </dgm:prSet>
      <dgm:spPr/>
    </dgm:pt>
    <dgm:pt modelId="{6C6E63F4-F649-40F9-9511-F53835B8470A}" type="pres">
      <dgm:prSet presAssocID="{809C8DE5-AB7E-4DB9-AE1F-D4E3A11E6DCB}" presName="composite" presStyleCnt="0"/>
      <dgm:spPr/>
    </dgm:pt>
    <dgm:pt modelId="{8A4E1641-EF8C-4A83-A2EA-113D4CA8B7FD}" type="pres">
      <dgm:prSet presAssocID="{809C8DE5-AB7E-4DB9-AE1F-D4E3A11E6DCB}" presName="parTx" presStyleLbl="alignNode1" presStyleIdx="0" presStyleCnt="7">
        <dgm:presLayoutVars>
          <dgm:chMax val="0"/>
          <dgm:chPref val="0"/>
          <dgm:bulletEnabled val="1"/>
        </dgm:presLayoutVars>
      </dgm:prSet>
      <dgm:spPr/>
    </dgm:pt>
    <dgm:pt modelId="{BC7FFE0B-D0CD-4B9F-B4F2-90A4761DE084}" type="pres">
      <dgm:prSet presAssocID="{809C8DE5-AB7E-4DB9-AE1F-D4E3A11E6DCB}" presName="desTx" presStyleLbl="alignAccFollowNode1" presStyleIdx="0" presStyleCnt="7">
        <dgm:presLayoutVars>
          <dgm:bulletEnabled val="1"/>
        </dgm:presLayoutVars>
      </dgm:prSet>
      <dgm:spPr/>
    </dgm:pt>
    <dgm:pt modelId="{3A3ACBA2-B30C-42B0-AB1C-403BEB5CBA31}" type="pres">
      <dgm:prSet presAssocID="{34CE5D0E-775B-4BD1-81CC-EC9384001BDF}" presName="space" presStyleCnt="0"/>
      <dgm:spPr/>
    </dgm:pt>
    <dgm:pt modelId="{826C6479-707F-453F-B86D-74F5ECC311E1}" type="pres">
      <dgm:prSet presAssocID="{D42C9FD7-B67F-478C-B249-FF4BC2BD85B1}" presName="composite" presStyleCnt="0"/>
      <dgm:spPr/>
    </dgm:pt>
    <dgm:pt modelId="{FE3051C7-57D6-41AC-B35B-BB92EEB13244}" type="pres">
      <dgm:prSet presAssocID="{D42C9FD7-B67F-478C-B249-FF4BC2BD85B1}" presName="parTx" presStyleLbl="alignNode1" presStyleIdx="1" presStyleCnt="7">
        <dgm:presLayoutVars>
          <dgm:chMax val="0"/>
          <dgm:chPref val="0"/>
          <dgm:bulletEnabled val="1"/>
        </dgm:presLayoutVars>
      </dgm:prSet>
      <dgm:spPr/>
    </dgm:pt>
    <dgm:pt modelId="{4983BF71-447A-4184-8B7F-E91F1F903C81}" type="pres">
      <dgm:prSet presAssocID="{D42C9FD7-B67F-478C-B249-FF4BC2BD85B1}" presName="desTx" presStyleLbl="alignAccFollowNode1" presStyleIdx="1" presStyleCnt="7">
        <dgm:presLayoutVars>
          <dgm:bulletEnabled val="1"/>
        </dgm:presLayoutVars>
      </dgm:prSet>
      <dgm:spPr/>
    </dgm:pt>
    <dgm:pt modelId="{4FCB5091-C3ED-43C9-B36A-FCC19F759980}" type="pres">
      <dgm:prSet presAssocID="{FA016FDE-09B9-4038-BD52-E8A4CAC00F02}" presName="space" presStyleCnt="0"/>
      <dgm:spPr/>
    </dgm:pt>
    <dgm:pt modelId="{14FCC2F7-B1B6-4CDD-81EC-A8ACD596BD85}" type="pres">
      <dgm:prSet presAssocID="{FB4DE017-FEB9-4F84-AF37-5B816A0FC550}" presName="composite" presStyleCnt="0"/>
      <dgm:spPr/>
    </dgm:pt>
    <dgm:pt modelId="{028ACFB3-8995-4BEF-813B-B02681E49FEF}" type="pres">
      <dgm:prSet presAssocID="{FB4DE017-FEB9-4F84-AF37-5B816A0FC550}" presName="parTx" presStyleLbl="alignNode1" presStyleIdx="2" presStyleCnt="7">
        <dgm:presLayoutVars>
          <dgm:chMax val="0"/>
          <dgm:chPref val="0"/>
          <dgm:bulletEnabled val="1"/>
        </dgm:presLayoutVars>
      </dgm:prSet>
      <dgm:spPr/>
    </dgm:pt>
    <dgm:pt modelId="{9B00403E-8D68-4B56-86AD-37C8ADE77715}" type="pres">
      <dgm:prSet presAssocID="{FB4DE017-FEB9-4F84-AF37-5B816A0FC550}" presName="desTx" presStyleLbl="alignAccFollowNode1" presStyleIdx="2" presStyleCnt="7" custLinFactNeighborX="-592" custLinFactNeighborY="94">
        <dgm:presLayoutVars>
          <dgm:bulletEnabled val="1"/>
        </dgm:presLayoutVars>
      </dgm:prSet>
      <dgm:spPr/>
    </dgm:pt>
    <dgm:pt modelId="{F581CF14-5DE0-4538-B72C-6EEC4C483C20}" type="pres">
      <dgm:prSet presAssocID="{4A5BB60D-8E40-476B-980A-19CD6A7FDB7A}" presName="space" presStyleCnt="0"/>
      <dgm:spPr/>
    </dgm:pt>
    <dgm:pt modelId="{2D4322CD-8ECB-4589-931A-005694BFFCAF}" type="pres">
      <dgm:prSet presAssocID="{CC20609A-049F-4B78-8F46-78F7F3B370B4}" presName="composite" presStyleCnt="0"/>
      <dgm:spPr/>
    </dgm:pt>
    <dgm:pt modelId="{80BEE5A9-9585-40CB-BD5F-AA2EE013D862}" type="pres">
      <dgm:prSet presAssocID="{CC20609A-049F-4B78-8F46-78F7F3B370B4}" presName="parTx" presStyleLbl="alignNode1" presStyleIdx="3" presStyleCnt="7">
        <dgm:presLayoutVars>
          <dgm:chMax val="0"/>
          <dgm:chPref val="0"/>
          <dgm:bulletEnabled val="1"/>
        </dgm:presLayoutVars>
      </dgm:prSet>
      <dgm:spPr/>
    </dgm:pt>
    <dgm:pt modelId="{C0298B4F-DE60-494F-AEE9-3CCF933E9393}" type="pres">
      <dgm:prSet presAssocID="{CC20609A-049F-4B78-8F46-78F7F3B370B4}" presName="desTx" presStyleLbl="alignAccFollowNode1" presStyleIdx="3" presStyleCnt="7">
        <dgm:presLayoutVars>
          <dgm:bulletEnabled val="1"/>
        </dgm:presLayoutVars>
      </dgm:prSet>
      <dgm:spPr/>
    </dgm:pt>
    <dgm:pt modelId="{8383DC19-F585-4866-AE4C-83D98B1B4F57}" type="pres">
      <dgm:prSet presAssocID="{1775D17F-06E9-4430-BA7E-A82504336562}" presName="space" presStyleCnt="0"/>
      <dgm:spPr/>
    </dgm:pt>
    <dgm:pt modelId="{18E2653F-FA39-46E1-AA13-6694C94715CE}" type="pres">
      <dgm:prSet presAssocID="{A9944F6C-9A5F-4F11-B57C-BFB29B7EFFC4}" presName="composite" presStyleCnt="0"/>
      <dgm:spPr/>
    </dgm:pt>
    <dgm:pt modelId="{A76B8EBC-6381-44D7-81DB-9A0B57038D52}" type="pres">
      <dgm:prSet presAssocID="{A9944F6C-9A5F-4F11-B57C-BFB29B7EFFC4}" presName="parTx" presStyleLbl="alignNode1" presStyleIdx="4" presStyleCnt="7">
        <dgm:presLayoutVars>
          <dgm:chMax val="0"/>
          <dgm:chPref val="0"/>
          <dgm:bulletEnabled val="1"/>
        </dgm:presLayoutVars>
      </dgm:prSet>
      <dgm:spPr/>
    </dgm:pt>
    <dgm:pt modelId="{C20FF311-3C57-4E7E-A24C-125A3294B5D2}" type="pres">
      <dgm:prSet presAssocID="{A9944F6C-9A5F-4F11-B57C-BFB29B7EFFC4}" presName="desTx" presStyleLbl="alignAccFollowNode1" presStyleIdx="4" presStyleCnt="7">
        <dgm:presLayoutVars>
          <dgm:bulletEnabled val="1"/>
        </dgm:presLayoutVars>
      </dgm:prSet>
      <dgm:spPr/>
    </dgm:pt>
    <dgm:pt modelId="{F2930721-1C00-462F-A58B-88213285DD6C}" type="pres">
      <dgm:prSet presAssocID="{E602488C-4E46-4620-A443-6F8637757313}" presName="space" presStyleCnt="0"/>
      <dgm:spPr/>
    </dgm:pt>
    <dgm:pt modelId="{473E6033-548F-45B2-8FBE-FABA4C27D7D2}" type="pres">
      <dgm:prSet presAssocID="{07EDC488-D0A9-469E-BFF0-5BFE7D9FCD77}" presName="composite" presStyleCnt="0"/>
      <dgm:spPr/>
    </dgm:pt>
    <dgm:pt modelId="{55597086-E2C1-459E-8CA4-EF5116BD597C}" type="pres">
      <dgm:prSet presAssocID="{07EDC488-D0A9-469E-BFF0-5BFE7D9FCD77}" presName="parTx" presStyleLbl="alignNode1" presStyleIdx="5" presStyleCnt="7">
        <dgm:presLayoutVars>
          <dgm:chMax val="0"/>
          <dgm:chPref val="0"/>
          <dgm:bulletEnabled val="1"/>
        </dgm:presLayoutVars>
      </dgm:prSet>
      <dgm:spPr/>
    </dgm:pt>
    <dgm:pt modelId="{5B4ACDD7-396C-4B50-A1E3-7F49B4BE4AE0}" type="pres">
      <dgm:prSet presAssocID="{07EDC488-D0A9-469E-BFF0-5BFE7D9FCD77}" presName="desTx" presStyleLbl="alignAccFollowNode1" presStyleIdx="5" presStyleCnt="7">
        <dgm:presLayoutVars>
          <dgm:bulletEnabled val="1"/>
        </dgm:presLayoutVars>
      </dgm:prSet>
      <dgm:spPr/>
    </dgm:pt>
    <dgm:pt modelId="{2C63D898-8C42-47FE-9A4C-4E75A5F554AA}" type="pres">
      <dgm:prSet presAssocID="{3F2F3E8D-558A-4206-991E-65837799EC6B}" presName="space" presStyleCnt="0"/>
      <dgm:spPr/>
    </dgm:pt>
    <dgm:pt modelId="{5E918A41-3F16-48C8-96D3-F757C35A596D}" type="pres">
      <dgm:prSet presAssocID="{B9C2F2DD-3238-4A3E-91DB-F69768C9E170}" presName="composite" presStyleCnt="0"/>
      <dgm:spPr/>
    </dgm:pt>
    <dgm:pt modelId="{C75CBE16-EC42-43C7-A6C4-FB0889A3C511}" type="pres">
      <dgm:prSet presAssocID="{B9C2F2DD-3238-4A3E-91DB-F69768C9E170}" presName="parTx" presStyleLbl="alignNode1" presStyleIdx="6" presStyleCnt="7">
        <dgm:presLayoutVars>
          <dgm:chMax val="0"/>
          <dgm:chPref val="0"/>
          <dgm:bulletEnabled val="1"/>
        </dgm:presLayoutVars>
      </dgm:prSet>
      <dgm:spPr/>
    </dgm:pt>
    <dgm:pt modelId="{E3FA005C-2F9B-4D3F-8526-A3738067FC40}" type="pres">
      <dgm:prSet presAssocID="{B9C2F2DD-3238-4A3E-91DB-F69768C9E170}" presName="desTx" presStyleLbl="alignAccFollowNode1" presStyleIdx="6" presStyleCnt="7">
        <dgm:presLayoutVars>
          <dgm:bulletEnabled val="1"/>
        </dgm:presLayoutVars>
      </dgm:prSet>
      <dgm:spPr/>
    </dgm:pt>
  </dgm:ptLst>
  <dgm:cxnLst>
    <dgm:cxn modelId="{43673402-E3B7-488A-AB71-6C78A9A2503E}" type="presOf" srcId="{FC93AF78-2149-451B-80BF-36098927A73F}" destId="{4983BF71-447A-4184-8B7F-E91F1F903C81}" srcOrd="0" destOrd="6" presId="urn:microsoft.com/office/officeart/2005/8/layout/hList1"/>
    <dgm:cxn modelId="{C3EE5003-D5E8-4C81-BE7A-36DC47727F08}" srcId="{B9C2F2DD-3238-4A3E-91DB-F69768C9E170}" destId="{7D89966C-F375-48DC-ADE4-D92E943DD3DC}" srcOrd="3" destOrd="0" parTransId="{148CB946-D8EE-4669-9D4E-47BCF2243531}" sibTransId="{A290887D-5B48-4782-8C8B-6C80A1C410E9}"/>
    <dgm:cxn modelId="{084E5903-90FC-4DAB-9371-C41C2327D01A}" srcId="{FB4DE017-FEB9-4F84-AF37-5B816A0FC550}" destId="{F3873793-C2D0-49C1-BD89-D12411B530A3}" srcOrd="2" destOrd="0" parTransId="{F78E6322-2CAD-4681-9175-B49C324E00CD}" sibTransId="{B11BD923-4894-4951-B5DD-507A0317529D}"/>
    <dgm:cxn modelId="{F029F604-C336-4D13-B48A-15410E369823}" type="presOf" srcId="{EDDFBF6D-18A0-4E45-BBD2-7043B4F7EA19}" destId="{9B00403E-8D68-4B56-86AD-37C8ADE77715}" srcOrd="0" destOrd="3" presId="urn:microsoft.com/office/officeart/2005/8/layout/hList1"/>
    <dgm:cxn modelId="{07586205-575A-4BE3-B480-C2E07FC0AE43}" type="presOf" srcId="{70F78DAF-5C32-431C-BFF7-D994DFE9D718}" destId="{C0298B4F-DE60-494F-AEE9-3CCF933E9393}" srcOrd="0" destOrd="6" presId="urn:microsoft.com/office/officeart/2005/8/layout/hList1"/>
    <dgm:cxn modelId="{18DD7F05-DC05-4819-9213-0FB436EE8332}" srcId="{809C8DE5-AB7E-4DB9-AE1F-D4E3A11E6DCB}" destId="{282AEDF3-2786-44BC-937C-9FBB8769229C}" srcOrd="6" destOrd="0" parTransId="{BFDE180B-059F-4D97-8DA3-F96D6D2B1E1F}" sibTransId="{3E1B7F4E-4758-49BD-BA52-1F46EC10E8AF}"/>
    <dgm:cxn modelId="{52E18706-C870-49E9-AF2E-FCCB0B61AE17}" srcId="{809C8DE5-AB7E-4DB9-AE1F-D4E3A11E6DCB}" destId="{A85D6B45-54A9-49CC-AAE9-4E7F175E49C7}" srcOrd="4" destOrd="0" parTransId="{9B2C7092-50A5-4BEA-A9D1-40DCD1D0BF9D}" sibTransId="{20D1EC47-8914-494B-977A-E201452B59DF}"/>
    <dgm:cxn modelId="{35867507-73B7-4015-856D-5AE04237B064}" srcId="{FB4DE017-FEB9-4F84-AF37-5B816A0FC550}" destId="{8754C453-4E34-4E93-ADD4-2C20E0B51E06}" srcOrd="5" destOrd="0" parTransId="{C7C32344-B8C1-4557-A59B-CF451C64B369}" sibTransId="{EE44B4DA-D414-47EB-88C6-54CBB9F81698}"/>
    <dgm:cxn modelId="{2D4D8008-95F8-48AA-A841-8ACE84964D67}" type="presOf" srcId="{7D89966C-F375-48DC-ADE4-D92E943DD3DC}" destId="{E3FA005C-2F9B-4D3F-8526-A3738067FC40}" srcOrd="0" destOrd="3" presId="urn:microsoft.com/office/officeart/2005/8/layout/hList1"/>
    <dgm:cxn modelId="{6A26FA09-B865-4881-BB28-AFB16EBE0ED7}" srcId="{809C8DE5-AB7E-4DB9-AE1F-D4E3A11E6DCB}" destId="{1015B644-3E63-46BE-8C84-D2081C84E6FE}" srcOrd="3" destOrd="0" parTransId="{B89A8B1A-AA6C-44E8-988D-A2CD08AEBE8E}" sibTransId="{CDEA0520-016F-44CB-AF59-07E79FC59B2D}"/>
    <dgm:cxn modelId="{23A87B0B-39A9-4B62-81EE-868D422B51A7}" type="presOf" srcId="{538A4F1B-C637-4715-A0C5-4B6902433CE5}" destId="{5B4ACDD7-396C-4B50-A1E3-7F49B4BE4AE0}" srcOrd="0" destOrd="3" presId="urn:microsoft.com/office/officeart/2005/8/layout/hList1"/>
    <dgm:cxn modelId="{47E5CE0B-E512-4B22-BF2C-0C39A8C21E94}" type="presOf" srcId="{E2AFC2F6-60D1-45B4-AD61-38847AF72570}" destId="{E3FA005C-2F9B-4D3F-8526-A3738067FC40}" srcOrd="0" destOrd="0" presId="urn:microsoft.com/office/officeart/2005/8/layout/hList1"/>
    <dgm:cxn modelId="{E27C7410-7E36-4DE7-9932-71D0F6B08934}" type="presOf" srcId="{2B4E43BE-A97E-4260-BCCF-76C2FDDEDB81}" destId="{C20FF311-3C57-4E7E-A24C-125A3294B5D2}" srcOrd="0" destOrd="11" presId="urn:microsoft.com/office/officeart/2005/8/layout/hList1"/>
    <dgm:cxn modelId="{70013412-1A65-4B5E-911F-6754540EBE31}" type="presOf" srcId="{438D67DC-9B4D-4775-BEA0-7AA3A2DF0FD8}" destId="{E3FA005C-2F9B-4D3F-8526-A3738067FC40}" srcOrd="0" destOrd="6" presId="urn:microsoft.com/office/officeart/2005/8/layout/hList1"/>
    <dgm:cxn modelId="{0EAF4113-2484-4979-9344-07983B61161A}" srcId="{07EDC488-D0A9-469E-BFF0-5BFE7D9FCD77}" destId="{C64F43BB-BC57-4690-A795-6EFC827EB731}" srcOrd="11" destOrd="0" parTransId="{57E69B51-88B7-4576-BA54-F86D0C218680}" sibTransId="{78B52CF3-5482-4AFF-A2F4-EE459E9591FD}"/>
    <dgm:cxn modelId="{F59AF413-BBDA-4508-9BDA-7E73F2A2FDD0}" srcId="{CC20609A-049F-4B78-8F46-78F7F3B370B4}" destId="{3CA3FC0F-5D93-484B-BAAD-480F7FF562A3}" srcOrd="0" destOrd="0" parTransId="{A1E2404B-14A9-4E5B-A50A-08FD486DA424}" sibTransId="{1A0122F2-CCD1-47A1-A395-4BE78E35C7C9}"/>
    <dgm:cxn modelId="{BFFA0314-7A09-4E30-ACE0-B053C05EE881}" type="presOf" srcId="{C64F43BB-BC57-4690-A795-6EFC827EB731}" destId="{5B4ACDD7-396C-4B50-A1E3-7F49B4BE4AE0}" srcOrd="0" destOrd="11" presId="urn:microsoft.com/office/officeart/2005/8/layout/hList1"/>
    <dgm:cxn modelId="{1B413915-1FE3-409D-80E3-EDA3024CB83E}" srcId="{B9C2F2DD-3238-4A3E-91DB-F69768C9E170}" destId="{6A82FDEF-3C98-4700-8BE9-14AE5D94FC1E}" srcOrd="10" destOrd="0" parTransId="{D6D8A0BF-6B91-4597-99E9-0F779BB87B13}" sibTransId="{A17F7881-125A-4A41-BD0F-B6F537DDE813}"/>
    <dgm:cxn modelId="{B1BD7116-595D-410D-8503-B272CCD69BBD}" srcId="{D42C9FD7-B67F-478C-B249-FF4BC2BD85B1}" destId="{FC93AF78-2149-451B-80BF-36098927A73F}" srcOrd="6" destOrd="0" parTransId="{65531AE0-E1A7-4C92-99B3-A978A598C543}" sibTransId="{E0515469-ACA9-4C73-B1F1-911080C98BFC}"/>
    <dgm:cxn modelId="{41F47117-67DB-4588-8A28-F6E3F1893DD5}" type="presOf" srcId="{B9C2F2DD-3238-4A3E-91DB-F69768C9E170}" destId="{C75CBE16-EC42-43C7-A6C4-FB0889A3C511}" srcOrd="0" destOrd="0" presId="urn:microsoft.com/office/officeart/2005/8/layout/hList1"/>
    <dgm:cxn modelId="{3C47BD1A-46C8-40CB-BCC4-DF99A3AC2BBE}" srcId="{07EDC488-D0A9-469E-BFF0-5BFE7D9FCD77}" destId="{538A4F1B-C637-4715-A0C5-4B6902433CE5}" srcOrd="3" destOrd="0" parTransId="{2A576D54-E750-441C-A37C-12C5AA860169}" sibTransId="{3472A0A0-6A02-484B-AC7E-3A3CC8DB60B0}"/>
    <dgm:cxn modelId="{F9DFD41A-1A20-48B1-8983-59F701C0F528}" type="presOf" srcId="{81BC80B2-B704-4481-B699-0271EBC0C761}" destId="{4983BF71-447A-4184-8B7F-E91F1F903C81}" srcOrd="0" destOrd="5" presId="urn:microsoft.com/office/officeart/2005/8/layout/hList1"/>
    <dgm:cxn modelId="{84CA091C-DD59-44BB-9E8E-B7D40A69B500}" srcId="{809C8DE5-AB7E-4DB9-AE1F-D4E3A11E6DCB}" destId="{A7308C76-C0AB-4615-9F52-4E38328E9BFF}" srcOrd="1" destOrd="0" parTransId="{6D5C9B5E-CFE0-4C76-BE5C-1B55525593A5}" sibTransId="{D3D1C2A0-723B-43DD-9272-C82418F96673}"/>
    <dgm:cxn modelId="{9F741A1C-BA4A-4A9B-8353-4041EB0BA712}" type="presOf" srcId="{282AEDF3-2786-44BC-937C-9FBB8769229C}" destId="{BC7FFE0B-D0CD-4B9F-B4F2-90A4761DE084}" srcOrd="0" destOrd="6" presId="urn:microsoft.com/office/officeart/2005/8/layout/hList1"/>
    <dgm:cxn modelId="{E960001D-ACE0-42B9-9DD7-54A9E22F1560}" srcId="{A9944F6C-9A5F-4F11-B57C-BFB29B7EFFC4}" destId="{3F516468-DEA5-4E7F-9AA5-29C15F0FDFA8}" srcOrd="1" destOrd="0" parTransId="{34D49424-67F4-495A-9DDE-CA3D2D886953}" sibTransId="{496BE577-1ACA-4B39-B4C6-407CF6D349D1}"/>
    <dgm:cxn modelId="{0A23C91D-B136-4E00-811D-C0211B8C8595}" type="presOf" srcId="{7BF38A18-68E7-4F8E-A800-DDB08FD83850}" destId="{4983BF71-447A-4184-8B7F-E91F1F903C81}" srcOrd="0" destOrd="7" presId="urn:microsoft.com/office/officeart/2005/8/layout/hList1"/>
    <dgm:cxn modelId="{C37B1A1F-1A25-4BFF-8C0F-96642231D4B3}" srcId="{FB4DE017-FEB9-4F84-AF37-5B816A0FC550}" destId="{B884EEDD-48B2-40F7-A542-41FEB5C3ADD3}" srcOrd="9" destOrd="0" parTransId="{0929FD2C-3CA3-4F12-841D-4D0B7B334B0A}" sibTransId="{7FEB5864-13E8-4BBD-AB52-672DFBFA1989}"/>
    <dgm:cxn modelId="{0295DF1F-EC19-4C31-85F4-7F66CFCC3154}" type="presOf" srcId="{0EBE63D6-91E5-4BDC-96DB-8C514B9C4F88}" destId="{9B00403E-8D68-4B56-86AD-37C8ADE77715}" srcOrd="0" destOrd="1" presId="urn:microsoft.com/office/officeart/2005/8/layout/hList1"/>
    <dgm:cxn modelId="{3D87EF1F-DDEE-4DD1-9065-89DCD5FA24FF}" type="presOf" srcId="{1E1D7EE3-439A-41DA-8C6A-E4BFD4684315}" destId="{4983BF71-447A-4184-8B7F-E91F1F903C81}" srcOrd="0" destOrd="12" presId="urn:microsoft.com/office/officeart/2005/8/layout/hList1"/>
    <dgm:cxn modelId="{AB077F20-F3B3-4C71-A991-D954B9234B01}" type="presOf" srcId="{D50896A8-F6FB-47B0-A4B7-94B3F80780A7}" destId="{BC7FFE0B-D0CD-4B9F-B4F2-90A4761DE084}" srcOrd="0" destOrd="11" presId="urn:microsoft.com/office/officeart/2005/8/layout/hList1"/>
    <dgm:cxn modelId="{A84BC221-D1FE-41FA-BA97-157630598810}" type="presOf" srcId="{B83B3164-64B9-4F70-AC96-EB6215DECFB1}" destId="{5B4ACDD7-396C-4B50-A1E3-7F49B4BE4AE0}" srcOrd="0" destOrd="6" presId="urn:microsoft.com/office/officeart/2005/8/layout/hList1"/>
    <dgm:cxn modelId="{65D36F22-4381-4C76-980F-A6F3926D18C4}" type="presOf" srcId="{D03DFF0E-4D56-4BD2-B8B4-68170278E3A9}" destId="{C0298B4F-DE60-494F-AEE9-3CCF933E9393}" srcOrd="0" destOrd="7" presId="urn:microsoft.com/office/officeart/2005/8/layout/hList1"/>
    <dgm:cxn modelId="{0DCF9723-17F4-4811-92EB-D3569CB609EA}" type="presOf" srcId="{8942191B-6B9A-4F99-AA81-3D14163E744E}" destId="{E3FA005C-2F9B-4D3F-8526-A3738067FC40}" srcOrd="0" destOrd="2" presId="urn:microsoft.com/office/officeart/2005/8/layout/hList1"/>
    <dgm:cxn modelId="{EA3CD724-F250-462B-A7D0-61351EB885D3}" srcId="{A9944F6C-9A5F-4F11-B57C-BFB29B7EFFC4}" destId="{2B4E43BE-A97E-4260-BCCF-76C2FDDEDB81}" srcOrd="11" destOrd="0" parTransId="{3215C30F-BEE2-47AC-8556-17D905109154}" sibTransId="{51910C8C-329C-4E45-9D98-8C707DF5F54D}"/>
    <dgm:cxn modelId="{1E609225-AB2E-4129-9EB1-AE718770B782}" srcId="{CC20609A-049F-4B78-8F46-78F7F3B370B4}" destId="{70F78DAF-5C32-431C-BFF7-D994DFE9D718}" srcOrd="6" destOrd="0" parTransId="{69CDE553-D97A-4451-8D58-EAEDF5CE693A}" sibTransId="{1F3418E2-5512-496F-934B-148F41950197}"/>
    <dgm:cxn modelId="{B786E926-6180-42FC-8439-E9A699FCB060}" type="presOf" srcId="{6970163D-A737-40B2-864F-842E588E4DE8}" destId="{4983BF71-447A-4184-8B7F-E91F1F903C81}" srcOrd="0" destOrd="0" presId="urn:microsoft.com/office/officeart/2005/8/layout/hList1"/>
    <dgm:cxn modelId="{50A0F826-7BD0-4C70-BC0D-61AAC102EA8E}" type="presOf" srcId="{C4CA6148-E362-4936-BD8E-CE59016387CA}" destId="{9B00403E-8D68-4B56-86AD-37C8ADE77715}" srcOrd="0" destOrd="6" presId="urn:microsoft.com/office/officeart/2005/8/layout/hList1"/>
    <dgm:cxn modelId="{242C3928-4287-4F59-A978-288CDC34EE03}" srcId="{07EDC488-D0A9-469E-BFF0-5BFE7D9FCD77}" destId="{16C45F52-22C6-46FA-9222-843C4EDBC581}" srcOrd="0" destOrd="0" parTransId="{3DC16CD3-2BB8-4CDF-AABA-62A5A8082730}" sibTransId="{E16565B9-57DA-498F-AC19-AB3A30C67D6D}"/>
    <dgm:cxn modelId="{CBD2E528-5D56-48A5-9BD7-D7EEBC8775E2}" type="presOf" srcId="{C17D3410-AABD-489E-9750-FBEEBBCF662E}" destId="{5B4ACDD7-396C-4B50-A1E3-7F49B4BE4AE0}" srcOrd="0" destOrd="1" presId="urn:microsoft.com/office/officeart/2005/8/layout/hList1"/>
    <dgm:cxn modelId="{BF1DEF28-7BEF-49CA-B64F-6FF608F992FE}" srcId="{B9C2F2DD-3238-4A3E-91DB-F69768C9E170}" destId="{000E1A82-69FA-419F-A652-3936B15C251D}" srcOrd="7" destOrd="0" parTransId="{716598B3-9605-45C7-A22E-154700D5C2FE}" sibTransId="{1DA42B5C-3530-47B5-9654-EABA09933B48}"/>
    <dgm:cxn modelId="{DCE47B29-8F0D-45EB-A9BE-4933472B411D}" srcId="{D42C9FD7-B67F-478C-B249-FF4BC2BD85B1}" destId="{6970163D-A737-40B2-864F-842E588E4DE8}" srcOrd="0" destOrd="0" parTransId="{A08224E8-912D-48BC-AAB9-F5F8CC10C8DB}" sibTransId="{705C3F72-D04F-4C29-976D-E7409B5BC103}"/>
    <dgm:cxn modelId="{3AA08A29-A9C8-4958-AA6D-CC9AB07F8D9A}" type="presOf" srcId="{CFD0CE0F-BB75-41EA-B21E-A840080689DC}" destId="{9B00403E-8D68-4B56-86AD-37C8ADE77715}" srcOrd="0" destOrd="10" presId="urn:microsoft.com/office/officeart/2005/8/layout/hList1"/>
    <dgm:cxn modelId="{A99F0E2A-907A-4202-8465-F3C237C82475}" srcId="{B9C2F2DD-3238-4A3E-91DB-F69768C9E170}" destId="{55AC12EE-87BE-44E6-A58B-5C997416C52F}" srcOrd="9" destOrd="0" parTransId="{5F0BFE56-1BF3-48A4-8E72-A4A34EA23BB8}" sibTransId="{4B391E07-1350-43DA-B2DF-C86E823CD8FE}"/>
    <dgm:cxn modelId="{300DAB2A-EFE9-4238-93D0-FB145FC0E688}" srcId="{B9C2F2DD-3238-4A3E-91DB-F69768C9E170}" destId="{8942191B-6B9A-4F99-AA81-3D14163E744E}" srcOrd="2" destOrd="0" parTransId="{2CA057CE-D987-41A7-8BE9-36EA6D049792}" sibTransId="{AE2CEB3B-71A1-4CF1-BDD0-F7084001A9A0}"/>
    <dgm:cxn modelId="{D683582C-4442-4996-A236-A3870A53811C}" type="presOf" srcId="{F3873793-C2D0-49C1-BD89-D12411B530A3}" destId="{9B00403E-8D68-4B56-86AD-37C8ADE77715}" srcOrd="0" destOrd="2" presId="urn:microsoft.com/office/officeart/2005/8/layout/hList1"/>
    <dgm:cxn modelId="{68DF0B2D-6CEE-40BF-9106-8A86BBE66F8C}" type="presOf" srcId="{D922D17B-5422-4101-99A3-943F8972022E}" destId="{E3FA005C-2F9B-4D3F-8526-A3738067FC40}" srcOrd="0" destOrd="12" presId="urn:microsoft.com/office/officeart/2005/8/layout/hList1"/>
    <dgm:cxn modelId="{FC555D2D-2F92-4E29-9EF9-87DAD3E4D899}" srcId="{B27C7C28-CA20-4BB4-A6CF-2950145E0531}" destId="{A9944F6C-9A5F-4F11-B57C-BFB29B7EFFC4}" srcOrd="4" destOrd="0" parTransId="{D4BF3425-B50D-4921-9E55-01C927156825}" sibTransId="{E602488C-4E46-4620-A443-6F8637757313}"/>
    <dgm:cxn modelId="{522FD32D-1979-4532-9F3C-335FB131CE1E}" type="presOf" srcId="{807B1081-BAB8-4524-9402-2AF16164E895}" destId="{BC7FFE0B-D0CD-4B9F-B4F2-90A4761DE084}" srcOrd="0" destOrd="9" presId="urn:microsoft.com/office/officeart/2005/8/layout/hList1"/>
    <dgm:cxn modelId="{4071202E-3036-47AF-818B-86331FC1FA7D}" srcId="{D42C9FD7-B67F-478C-B249-FF4BC2BD85B1}" destId="{B320550A-F837-4578-90B1-5B03147CA35A}" srcOrd="13" destOrd="0" parTransId="{A9FA78A2-59B6-4B25-A86A-D4893A6ACA20}" sibTransId="{F060783E-5532-476B-ADC1-0925732577C3}"/>
    <dgm:cxn modelId="{B0CA242E-76EF-4A18-869C-329959E31D7E}" type="presOf" srcId="{60DA31CF-91C0-444D-BAC0-445AFFA13CDB}" destId="{C0298B4F-DE60-494F-AEE9-3CCF933E9393}" srcOrd="0" destOrd="8" presId="urn:microsoft.com/office/officeart/2005/8/layout/hList1"/>
    <dgm:cxn modelId="{8CE4EA2E-3C28-4056-A6AC-44CE262D1C71}" srcId="{D42C9FD7-B67F-478C-B249-FF4BC2BD85B1}" destId="{7D9428E8-41D1-48C2-B246-5A08A1E40E4A}" srcOrd="10" destOrd="0" parTransId="{8552CEDD-EC16-4C70-81BF-31F53A9BE15E}" sibTransId="{9FF9E3FF-F4DA-4FE2-9CF5-C6A1164FA9F4}"/>
    <dgm:cxn modelId="{D2D29A34-BE1A-452E-A760-AEB6E4A9B206}" type="presOf" srcId="{FD150395-18DB-4B5C-8508-21781D66E7EC}" destId="{C20FF311-3C57-4E7E-A24C-125A3294B5D2}" srcOrd="0" destOrd="6" presId="urn:microsoft.com/office/officeart/2005/8/layout/hList1"/>
    <dgm:cxn modelId="{49E75835-81B7-4188-9EDF-DA76FC85104A}" type="presOf" srcId="{B27C7C28-CA20-4BB4-A6CF-2950145E0531}" destId="{59576EFF-4B1C-48C8-8132-580FF0620DDD}" srcOrd="0" destOrd="0" presId="urn:microsoft.com/office/officeart/2005/8/layout/hList1"/>
    <dgm:cxn modelId="{5D539C3A-5D29-4FB8-A143-BE2278E0ADB5}" srcId="{CC20609A-049F-4B78-8F46-78F7F3B370B4}" destId="{16BA36F1-5A66-49A2-86CE-45DAEFFBC4DD}" srcOrd="11" destOrd="0" parTransId="{DDD4F96E-736A-49C5-84F7-B62296E13534}" sibTransId="{E640BF64-A91C-4475-8650-06CD60FA8565}"/>
    <dgm:cxn modelId="{7A74DA3A-AE6B-4E14-B0FE-78703F459652}" type="presOf" srcId="{0880BBB1-3F8E-4114-9390-8DC83D6BC860}" destId="{5B4ACDD7-396C-4B50-A1E3-7F49B4BE4AE0}" srcOrd="0" destOrd="4" presId="urn:microsoft.com/office/officeart/2005/8/layout/hList1"/>
    <dgm:cxn modelId="{614E3F3B-AA98-466B-B115-46E8B69267BF}" srcId="{FB4DE017-FEB9-4F84-AF37-5B816A0FC550}" destId="{EDDFBF6D-18A0-4E45-BBD2-7043B4F7EA19}" srcOrd="3" destOrd="0" parTransId="{D70DB425-AC21-4245-8F3C-684E2CFE21F9}" sibTransId="{1E20ABAC-6B20-44D8-A346-7E4460B2D951}"/>
    <dgm:cxn modelId="{C7F2BB3B-B773-4F64-A949-26BA6001905E}" type="presOf" srcId="{FC27B5D3-E3E0-497C-88D1-E562A15C28A4}" destId="{C20FF311-3C57-4E7E-A24C-125A3294B5D2}" srcOrd="0" destOrd="3" presId="urn:microsoft.com/office/officeart/2005/8/layout/hList1"/>
    <dgm:cxn modelId="{76A65C3D-C973-48FA-9367-1995FE30B594}" type="presOf" srcId="{AF86597C-7108-48F3-AE0B-09D04604A307}" destId="{C20FF311-3C57-4E7E-A24C-125A3294B5D2}" srcOrd="0" destOrd="12" presId="urn:microsoft.com/office/officeart/2005/8/layout/hList1"/>
    <dgm:cxn modelId="{0F44E73D-B3F8-4DE2-8E18-617C6CD4C014}" type="presOf" srcId="{D61F1E32-1FB4-4CC7-B47A-A487F1EB88CB}" destId="{C0298B4F-DE60-494F-AEE9-3CCF933E9393}" srcOrd="0" destOrd="12" presId="urn:microsoft.com/office/officeart/2005/8/layout/hList1"/>
    <dgm:cxn modelId="{3290973F-B140-4903-91B8-D00ACBBB3071}" type="presOf" srcId="{000E1A82-69FA-419F-A652-3936B15C251D}" destId="{E3FA005C-2F9B-4D3F-8526-A3738067FC40}" srcOrd="0" destOrd="7" presId="urn:microsoft.com/office/officeart/2005/8/layout/hList1"/>
    <dgm:cxn modelId="{D536F75B-20F5-4881-AC05-4F10F0D6137D}" srcId="{A9944F6C-9A5F-4F11-B57C-BFB29B7EFFC4}" destId="{FF5B3D49-35C7-43FE-9E45-C0E09160ED1E}" srcOrd="2" destOrd="0" parTransId="{D9725B1B-A82F-461F-8B4A-3B8D5309EDD9}" sibTransId="{FBC9A213-6969-47D2-8797-27E7146FDDC8}"/>
    <dgm:cxn modelId="{AA3B385C-4298-46E7-8989-DE5B5A9D2091}" type="presOf" srcId="{D42C9FD7-B67F-478C-B249-FF4BC2BD85B1}" destId="{FE3051C7-57D6-41AC-B35B-BB92EEB13244}" srcOrd="0" destOrd="0" presId="urn:microsoft.com/office/officeart/2005/8/layout/hList1"/>
    <dgm:cxn modelId="{8918205E-01F2-431A-8335-A6DADEA79BFA}" type="presOf" srcId="{87A071E3-BFB5-44FF-A468-F7DBF8576E0E}" destId="{BC7FFE0B-D0CD-4B9F-B4F2-90A4761DE084}" srcOrd="0" destOrd="5" presId="urn:microsoft.com/office/officeart/2005/8/layout/hList1"/>
    <dgm:cxn modelId="{816CF860-6AD5-4C0D-B069-ACF6C644DC1E}" type="presOf" srcId="{AE81A2C3-E634-49CA-AB26-D81707C35E8D}" destId="{9B00403E-8D68-4B56-86AD-37C8ADE77715}" srcOrd="0" destOrd="11" presId="urn:microsoft.com/office/officeart/2005/8/layout/hList1"/>
    <dgm:cxn modelId="{9F369742-784D-42CB-BF0C-05B6250D3ACE}" srcId="{07EDC488-D0A9-469E-BFF0-5BFE7D9FCD77}" destId="{F1C8344F-E26A-4F32-829E-FCFBD3C5DE45}" srcOrd="5" destOrd="0" parTransId="{A77860A3-507C-4AB5-9E09-430B81D7E26D}" sibTransId="{095F1828-5A3B-495F-AB24-ED7B76AACD64}"/>
    <dgm:cxn modelId="{F8ECF962-0677-4EC3-96C5-4B4602C1DD0E}" type="presOf" srcId="{F239E20A-39D1-40A2-8BF4-947E21E9E80D}" destId="{C0298B4F-DE60-494F-AEE9-3CCF933E9393}" srcOrd="0" destOrd="4" presId="urn:microsoft.com/office/officeart/2005/8/layout/hList1"/>
    <dgm:cxn modelId="{50E69663-102A-4D60-808D-231ACA77877F}" srcId="{B9C2F2DD-3238-4A3E-91DB-F69768C9E170}" destId="{78B228C2-DED1-4232-9590-3F78FD0470E2}" srcOrd="1" destOrd="0" parTransId="{0FA4C246-7A17-493B-8161-47BA91C232F5}" sibTransId="{496C8DF2-61D2-4995-B7A4-56C866A2C175}"/>
    <dgm:cxn modelId="{D691AC63-2ECF-44FD-BDA5-E2776C714EE4}" type="presOf" srcId="{89195ED8-6C76-4D14-8DFB-C9F578416A34}" destId="{C0298B4F-DE60-494F-AEE9-3CCF933E9393}" srcOrd="0" destOrd="1" presId="urn:microsoft.com/office/officeart/2005/8/layout/hList1"/>
    <dgm:cxn modelId="{D3E23564-11AF-4FCD-A952-DD9B6BB64618}" type="presOf" srcId="{6A82FDEF-3C98-4700-8BE9-14AE5D94FC1E}" destId="{E3FA005C-2F9B-4D3F-8526-A3738067FC40}" srcOrd="0" destOrd="10" presId="urn:microsoft.com/office/officeart/2005/8/layout/hList1"/>
    <dgm:cxn modelId="{C2A54066-7300-4ECC-A252-D065CF89691C}" srcId="{D42C9FD7-B67F-478C-B249-FF4BC2BD85B1}" destId="{67468002-61D6-498D-A30F-62DF49C02D99}" srcOrd="2" destOrd="0" parTransId="{E4749652-4911-4BFA-8374-93D31B0BF003}" sibTransId="{B706FD42-7200-4243-ADBB-0212DDE05C2B}"/>
    <dgm:cxn modelId="{3560BF66-6049-4463-B73C-31FF764418E1}" srcId="{809C8DE5-AB7E-4DB9-AE1F-D4E3A11E6DCB}" destId="{92519E11-80C7-4D80-B5D3-FFBF4690A1FC}" srcOrd="10" destOrd="0" parTransId="{5910D1B4-E4AA-46E4-B167-8A07E074DDB4}" sibTransId="{C36FBE21-4F39-48D8-AEAE-1DBEBC9DFCD8}"/>
    <dgm:cxn modelId="{52E6F946-5BDD-4EDC-9403-E711B0ACBF30}" srcId="{07EDC488-D0A9-469E-BFF0-5BFE7D9FCD77}" destId="{03EC0985-CEE8-44B1-BA78-AD3BD0489C89}" srcOrd="2" destOrd="0" parTransId="{DD99B593-E0EC-4AE3-8A73-01D588F1B026}" sibTransId="{F9ACA7C2-48E2-4437-8B7E-7FBCC246E5FE}"/>
    <dgm:cxn modelId="{17693E47-4E90-4D31-8F6D-5F33FD05C57A}" srcId="{B9C2F2DD-3238-4A3E-91DB-F69768C9E170}" destId="{438D67DC-9B4D-4775-BEA0-7AA3A2DF0FD8}" srcOrd="6" destOrd="0" parTransId="{98788029-33E0-4236-A6C3-C75BB6A60E5E}" sibTransId="{9EB091DC-5CA7-4374-B8DA-BE3D28D94699}"/>
    <dgm:cxn modelId="{04E98F49-3A89-4A74-85A6-E33B7356B248}" srcId="{A9944F6C-9A5F-4F11-B57C-BFB29B7EFFC4}" destId="{FC27B5D3-E3E0-497C-88D1-E562A15C28A4}" srcOrd="3" destOrd="0" parTransId="{2DCD9D86-48BF-4C5A-95D8-3D6E41EFB50D}" sibTransId="{803AED95-8443-4893-B26F-7868FD0621FE}"/>
    <dgm:cxn modelId="{3C910A6A-6544-4132-989D-F5F4380FE2FE}" srcId="{07EDC488-D0A9-469E-BFF0-5BFE7D9FCD77}" destId="{50370A49-D963-4ADA-B397-FBF23228F338}" srcOrd="8" destOrd="0" parTransId="{BAD6CCD5-C0DE-4101-91D3-AF829BA05452}" sibTransId="{CCF6FD23-D16E-4F3C-8848-A86FA9255B70}"/>
    <dgm:cxn modelId="{9FF5274B-18AA-4579-B688-39E3DC784ECC}" srcId="{809C8DE5-AB7E-4DB9-AE1F-D4E3A11E6DCB}" destId="{6EC4AA6F-BA03-44E9-90DA-AF702D87816E}" srcOrd="2" destOrd="0" parTransId="{7EEFF2C0-0294-43F6-A444-6EDED47796C9}" sibTransId="{F8978375-F353-4F85-9783-6D3CAB3B088D}"/>
    <dgm:cxn modelId="{3161584B-F9C6-4A42-A9CF-530E96BBB6C8}" type="presOf" srcId="{C99C92EF-AC7F-4B0B-8DFA-E9CA7D25ABA3}" destId="{4983BF71-447A-4184-8B7F-E91F1F903C81}" srcOrd="0" destOrd="11" presId="urn:microsoft.com/office/officeart/2005/8/layout/hList1"/>
    <dgm:cxn modelId="{43C76E6D-78BE-42D9-B327-E961A1602E51}" srcId="{809C8DE5-AB7E-4DB9-AE1F-D4E3A11E6DCB}" destId="{3FF67344-A69A-4E67-8C79-2589F7164C7E}" srcOrd="7" destOrd="0" parTransId="{EDCAC9D6-C6C9-4101-8279-7A74890341A0}" sibTransId="{27CB42E7-1D95-4EFC-99E1-C625C68A28CA}"/>
    <dgm:cxn modelId="{6870E54E-A262-4C6D-9461-92DAA95451A7}" srcId="{07EDC488-D0A9-469E-BFF0-5BFE7D9FCD77}" destId="{7E5FDE60-770C-466D-A617-027249F87CC4}" srcOrd="9" destOrd="0" parTransId="{4CEFD655-189B-4CEE-A331-5519FD96DBD1}" sibTransId="{67BF5C4D-508A-41B6-AB49-CBEA59F07363}"/>
    <dgm:cxn modelId="{CCA83D6F-9E20-4D4D-87BB-ADCB67C8750C}" srcId="{A9944F6C-9A5F-4F11-B57C-BFB29B7EFFC4}" destId="{F875FDDD-11D2-460B-82E1-FB653475C153}" srcOrd="4" destOrd="0" parTransId="{EA4EC731-5DCD-45D3-9DF2-E35424A89721}" sibTransId="{618D7A02-5FC5-434F-81B6-E0E2213FD083}"/>
    <dgm:cxn modelId="{D1AE856F-94CE-428E-B237-AA4CC0B1AA03}" type="presOf" srcId="{A91FD858-9CD7-4713-AF9E-52D6D78BA041}" destId="{E3FA005C-2F9B-4D3F-8526-A3738067FC40}" srcOrd="0" destOrd="5" presId="urn:microsoft.com/office/officeart/2005/8/layout/hList1"/>
    <dgm:cxn modelId="{54ECAA6F-ACE2-4624-9C98-25B7425B6C4E}" type="presOf" srcId="{446A7408-6E1A-477F-869C-0F5E4008D074}" destId="{9B00403E-8D68-4B56-86AD-37C8ADE77715}" srcOrd="0" destOrd="13" presId="urn:microsoft.com/office/officeart/2005/8/layout/hList1"/>
    <dgm:cxn modelId="{0E99CE4F-901C-4E7C-A6B8-436CFF922C23}" srcId="{FB4DE017-FEB9-4F84-AF37-5B816A0FC550}" destId="{D778963C-BCEE-4B7E-9667-11BF0CE58077}" srcOrd="8" destOrd="0" parTransId="{509A0F28-F21E-4CB4-BF14-D5D26AEAD7A6}" sibTransId="{4C8F137E-E230-4556-B414-5037A5FE90C2}"/>
    <dgm:cxn modelId="{A6B7F04F-5728-4D32-AA26-5E8CF5C0549D}" type="presOf" srcId="{9F3F24E3-F2FD-41DD-94EE-4C3441DBE2FA}" destId="{9B00403E-8D68-4B56-86AD-37C8ADE77715}" srcOrd="0" destOrd="0" presId="urn:microsoft.com/office/officeart/2005/8/layout/hList1"/>
    <dgm:cxn modelId="{987DB970-E2F5-4EA8-963F-6FAA5EA59B0F}" type="presOf" srcId="{55AC12EE-87BE-44E6-A58B-5C997416C52F}" destId="{E3FA005C-2F9B-4D3F-8526-A3738067FC40}" srcOrd="0" destOrd="9" presId="urn:microsoft.com/office/officeart/2005/8/layout/hList1"/>
    <dgm:cxn modelId="{8EF1B352-F989-4236-9AF8-B898073AB2B6}" srcId="{809C8DE5-AB7E-4DB9-AE1F-D4E3A11E6DCB}" destId="{D50896A8-F6FB-47B0-A4B7-94B3F80780A7}" srcOrd="11" destOrd="0" parTransId="{2CE6FEBB-23CC-4D46-B869-AFA7EA6108FD}" sibTransId="{B217978D-7845-4125-8628-B42D686F283C}"/>
    <dgm:cxn modelId="{64ADC472-AD7D-40CF-91BC-02DCC58A7FE2}" srcId="{809C8DE5-AB7E-4DB9-AE1F-D4E3A11E6DCB}" destId="{4D84A24A-B2E8-478F-BDB0-DAAC6AD19409}" srcOrd="8" destOrd="0" parTransId="{453B5F60-C07E-41E7-8076-5FDA4291B412}" sibTransId="{1EA91C9D-6BD4-4B55-A149-502075780F19}"/>
    <dgm:cxn modelId="{66B30C53-A7A0-4510-9316-855415A49F93}" type="presOf" srcId="{F1C8344F-E26A-4F32-829E-FCFBD3C5DE45}" destId="{5B4ACDD7-396C-4B50-A1E3-7F49B4BE4AE0}" srcOrd="0" destOrd="5" presId="urn:microsoft.com/office/officeart/2005/8/layout/hList1"/>
    <dgm:cxn modelId="{E10F2E53-B19F-492B-B7DA-B645CFAF84FA}" type="presOf" srcId="{809C8DE5-AB7E-4DB9-AE1F-D4E3A11E6DCB}" destId="{8A4E1641-EF8C-4A83-A2EA-113D4CA8B7FD}" srcOrd="0" destOrd="0" presId="urn:microsoft.com/office/officeart/2005/8/layout/hList1"/>
    <dgm:cxn modelId="{D1FCA573-71B3-4740-96C2-9183A2735854}" srcId="{B27C7C28-CA20-4BB4-A6CF-2950145E0531}" destId="{B9C2F2DD-3238-4A3E-91DB-F69768C9E170}" srcOrd="6" destOrd="0" parTransId="{40E99A34-6BBB-4005-9741-907768F73454}" sibTransId="{45A5D4EA-E8E0-4EB9-8185-D87E4EBCC388}"/>
    <dgm:cxn modelId="{73D0EA53-09AE-47B9-80DA-05050681F208}" type="presOf" srcId="{C2C288A3-3162-4B7A-A169-60C6BE90D166}" destId="{4983BF71-447A-4184-8B7F-E91F1F903C81}" srcOrd="0" destOrd="9" presId="urn:microsoft.com/office/officeart/2005/8/layout/hList1"/>
    <dgm:cxn modelId="{86CB1D54-AE55-4A81-AEE8-525D7EB9F434}" srcId="{D42C9FD7-B67F-478C-B249-FF4BC2BD85B1}" destId="{B58B5AD6-2709-4385-8B88-B0ED3911923A}" srcOrd="4" destOrd="0" parTransId="{9C764B12-3DA7-4C18-B535-781D09C8EDA6}" sibTransId="{D3EEB6BF-C268-4B5E-9589-8AFDE2851B85}"/>
    <dgm:cxn modelId="{94205854-C59D-4627-BF63-077E9C8558E5}" type="presOf" srcId="{781784D4-C286-4446-925A-AC097CC5EAF7}" destId="{E3FA005C-2F9B-4D3F-8526-A3738067FC40}" srcOrd="0" destOrd="8" presId="urn:microsoft.com/office/officeart/2005/8/layout/hList1"/>
    <dgm:cxn modelId="{7FC96C76-1F0C-48A5-9242-75F0D66EA572}" type="presOf" srcId="{D778963C-BCEE-4B7E-9667-11BF0CE58077}" destId="{9B00403E-8D68-4B56-86AD-37C8ADE77715}" srcOrd="0" destOrd="8" presId="urn:microsoft.com/office/officeart/2005/8/layout/hList1"/>
    <dgm:cxn modelId="{5FAD3D77-2D21-4B06-AE48-86E9D3E43AC8}" type="presOf" srcId="{703C2CF9-3555-44A1-B015-AB0D42B8CA40}" destId="{C20FF311-3C57-4E7E-A24C-125A3294B5D2}" srcOrd="0" destOrd="7" presId="urn:microsoft.com/office/officeart/2005/8/layout/hList1"/>
    <dgm:cxn modelId="{C3518C77-14F6-4EBF-92BC-99A66B82B730}" srcId="{07EDC488-D0A9-469E-BFF0-5BFE7D9FCD77}" destId="{A7D91E24-3465-4093-B5EB-AF286810E1F8}" srcOrd="7" destOrd="0" parTransId="{239FE142-0124-4B6F-8883-7EC5D620CF10}" sibTransId="{8F0DED05-1A50-4027-BD79-3534D3E80E26}"/>
    <dgm:cxn modelId="{9167DE57-688A-45AC-9480-D704A8784707}" srcId="{809C8DE5-AB7E-4DB9-AE1F-D4E3A11E6DCB}" destId="{E8B09B58-52D3-48D7-8043-264F674E9473}" srcOrd="13" destOrd="0" parTransId="{CEFD4270-E575-4EF7-A564-4DBF7C9F70F9}" sibTransId="{5A4C2680-AF0A-4F0B-8BA7-A85DE3D0591A}"/>
    <dgm:cxn modelId="{DBCB2B79-23FE-4779-B6CF-D88FF9B41414}" srcId="{A9944F6C-9A5F-4F11-B57C-BFB29B7EFFC4}" destId="{4516304B-9297-4535-B5E9-1E3A647351BD}" srcOrd="13" destOrd="0" parTransId="{C28F125B-7C0F-4A3A-9423-C2D10F367F12}" sibTransId="{3A3ED7A5-5B87-4EBB-A9CE-F2A83487A45C}"/>
    <dgm:cxn modelId="{30A17E79-A213-4ABD-8673-E3BFEB37FC61}" srcId="{A9944F6C-9A5F-4F11-B57C-BFB29B7EFFC4}" destId="{703C2CF9-3555-44A1-B015-AB0D42B8CA40}" srcOrd="7" destOrd="0" parTransId="{18473F0C-0BB9-4DEF-B4A6-E55DA5AF8294}" sibTransId="{C20C777B-510F-4B6E-9868-A1521237EB58}"/>
    <dgm:cxn modelId="{C5021E5A-619C-456A-80C5-E1FDF5B191ED}" srcId="{07EDC488-D0A9-469E-BFF0-5BFE7D9FCD77}" destId="{C17D3410-AABD-489E-9750-FBEEBBCF662E}" srcOrd="1" destOrd="0" parTransId="{D4DA0F9C-96DA-408B-BE9C-4AF009C73458}" sibTransId="{D40C795D-0390-44F4-8780-EBD5C12D3522}"/>
    <dgm:cxn modelId="{CDC44D5A-C4F8-4201-B3BF-5972A7069BB1}" srcId="{FB4DE017-FEB9-4F84-AF37-5B816A0FC550}" destId="{AE81A2C3-E634-49CA-AB26-D81707C35E8D}" srcOrd="11" destOrd="0" parTransId="{D647CBEF-89E7-4C30-BC73-AC6F242B88C1}" sibTransId="{D38D1048-04D0-4AE1-9306-9C93573B799F}"/>
    <dgm:cxn modelId="{89B9E95A-56E7-428F-90F1-29B9BA414BDA}" srcId="{CC20609A-049F-4B78-8F46-78F7F3B370B4}" destId="{7C0FE58D-43DA-4CBC-BF2C-9B1EE35DEB4F}" srcOrd="13" destOrd="0" parTransId="{72C39748-FF27-477F-BAC7-C685BF006C04}" sibTransId="{CFA2975C-D791-433F-8872-65822DF19F35}"/>
    <dgm:cxn modelId="{B617227B-9F5E-4814-B88D-AC5557E56CEE}" srcId="{809C8DE5-AB7E-4DB9-AE1F-D4E3A11E6DCB}" destId="{1AA3D484-9FD9-4038-AC28-8CDA22235162}" srcOrd="0" destOrd="0" parTransId="{2741F639-C558-45FC-8AC5-00BA033D8006}" sibTransId="{7FF95CCB-A1CF-417C-8C2E-DE8DB7E8CD41}"/>
    <dgm:cxn modelId="{CAE12B7E-B936-4D1C-9596-C50D60D42720}" srcId="{CC20609A-049F-4B78-8F46-78F7F3B370B4}" destId="{6472140B-F4A3-45C7-A653-656F818D8DF6}" srcOrd="3" destOrd="0" parTransId="{EFC50CDA-A9C3-448A-93E5-A7E1E3DD6F36}" sibTransId="{A02BF795-9F25-4BAB-BF09-4B180028391E}"/>
    <dgm:cxn modelId="{F1C3957E-7336-46C9-A7E9-C76CF33C6233}" type="presOf" srcId="{E8B09B58-52D3-48D7-8043-264F674E9473}" destId="{BC7FFE0B-D0CD-4B9F-B4F2-90A4761DE084}" srcOrd="0" destOrd="13" presId="urn:microsoft.com/office/officeart/2005/8/layout/hList1"/>
    <dgm:cxn modelId="{05FE5A80-766D-4CA0-8FEC-8982E52B4EF3}" srcId="{07EDC488-D0A9-469E-BFF0-5BFE7D9FCD77}" destId="{A9905D82-E11A-431C-8B07-E2F8C2FF7823}" srcOrd="10" destOrd="0" parTransId="{436D9BF5-1C97-49AF-BBB9-91B5BE641AEA}" sibTransId="{1D2DD9A6-A199-4214-8311-05C7B65468A2}"/>
    <dgm:cxn modelId="{8C354781-304D-4E4B-848B-C37922543B72}" srcId="{A9944F6C-9A5F-4F11-B57C-BFB29B7EFFC4}" destId="{AE7DBB27-1B03-4EC5-A528-378BD61D9510}" srcOrd="5" destOrd="0" parTransId="{0B81E07B-1841-4F5E-B0E4-F445C12DF292}" sibTransId="{6AEFC7F4-98C2-42D9-8A3F-F9C56D973A90}"/>
    <dgm:cxn modelId="{07565481-5738-455E-8793-1E32ED25FB22}" type="presOf" srcId="{78B228C2-DED1-4232-9590-3F78FD0470E2}" destId="{E3FA005C-2F9B-4D3F-8526-A3738067FC40}" srcOrd="0" destOrd="1" presId="urn:microsoft.com/office/officeart/2005/8/layout/hList1"/>
    <dgm:cxn modelId="{AF66EF82-B2DE-4C3A-973E-740031F81A68}" srcId="{CC20609A-049F-4B78-8F46-78F7F3B370B4}" destId="{0E8AB965-1FDE-41FB-95C9-84C2294C9E53}" srcOrd="2" destOrd="0" parTransId="{80F24002-3A36-4F3F-B708-4C7263F884BA}" sibTransId="{B44362DE-0885-4DD1-98F7-2174F53386BC}"/>
    <dgm:cxn modelId="{563AF083-399E-4436-80AF-81D3B41BFD47}" srcId="{A9944F6C-9A5F-4F11-B57C-BFB29B7EFFC4}" destId="{5D051F7C-9601-4FAD-8F91-58E6E2B9960D}" srcOrd="9" destOrd="0" parTransId="{C32A1760-6CD1-4143-A1B5-A8A21D7A9E76}" sibTransId="{84580D7F-53AC-4640-830A-6D2F796C0C04}"/>
    <dgm:cxn modelId="{65D11684-3249-40D7-BC4D-AACB71CBDB78}" type="presOf" srcId="{4516304B-9297-4535-B5E9-1E3A647351BD}" destId="{C20FF311-3C57-4E7E-A24C-125A3294B5D2}" srcOrd="0" destOrd="13" presId="urn:microsoft.com/office/officeart/2005/8/layout/hList1"/>
    <dgm:cxn modelId="{FB134A85-DE16-4FBD-AD71-E5827FF7D60D}" type="presOf" srcId="{50370A49-D963-4ADA-B397-FBF23228F338}" destId="{5B4ACDD7-396C-4B50-A1E3-7F49B4BE4AE0}" srcOrd="0" destOrd="8" presId="urn:microsoft.com/office/officeart/2005/8/layout/hList1"/>
    <dgm:cxn modelId="{825A9286-3141-4621-BB42-DBAF291388FE}" type="presOf" srcId="{6472140B-F4A3-45C7-A653-656F818D8DF6}" destId="{C0298B4F-DE60-494F-AEE9-3CCF933E9393}" srcOrd="0" destOrd="3" presId="urn:microsoft.com/office/officeart/2005/8/layout/hList1"/>
    <dgm:cxn modelId="{1B9EE286-9F18-4FFF-B748-C9023D58474C}" srcId="{B9C2F2DD-3238-4A3E-91DB-F69768C9E170}" destId="{19D18B4E-D009-4617-9A9F-29D5F2E26910}" srcOrd="13" destOrd="0" parTransId="{BE80495F-EAF8-42DB-AFEB-F849B62DADFD}" sibTransId="{BF745BF8-12C3-4ED0-97E2-DCCB00CFEFD3}"/>
    <dgm:cxn modelId="{EF31C687-824C-4850-9D3E-F7A42E5D67CC}" srcId="{D42C9FD7-B67F-478C-B249-FF4BC2BD85B1}" destId="{81BC80B2-B704-4481-B699-0271EBC0C761}" srcOrd="5" destOrd="0" parTransId="{3FCD1EC1-EB84-4A84-9CF8-60723425C472}" sibTransId="{94E5EB92-7A30-4E86-A272-69369B25E978}"/>
    <dgm:cxn modelId="{529A068A-4EFB-4A1F-9AAD-8DC14D332FD6}" srcId="{FB4DE017-FEB9-4F84-AF37-5B816A0FC550}" destId="{C4CA6148-E362-4936-BD8E-CE59016387CA}" srcOrd="6" destOrd="0" parTransId="{466639A9-9D40-4E44-BA1B-78FF312D87FB}" sibTransId="{EF504E45-88C7-4BF6-8A0A-3FCA936BB44F}"/>
    <dgm:cxn modelId="{BE93078B-061A-481A-BD5B-85E8D69BF26B}" type="presOf" srcId="{A85D6B45-54A9-49CC-AAE9-4E7F175E49C7}" destId="{BC7FFE0B-D0CD-4B9F-B4F2-90A4761DE084}" srcOrd="0" destOrd="4" presId="urn:microsoft.com/office/officeart/2005/8/layout/hList1"/>
    <dgm:cxn modelId="{61DBBC8C-91CE-4C22-8ADE-4AAB1C184A5B}" srcId="{FB4DE017-FEB9-4F84-AF37-5B816A0FC550}" destId="{9F3F24E3-F2FD-41DD-94EE-4C3441DBE2FA}" srcOrd="0" destOrd="0" parTransId="{A42EB157-59A5-4654-9295-9AD0B032C6D5}" sibTransId="{4964BAC9-4B70-4C6E-8D1B-B6E0A58744F4}"/>
    <dgm:cxn modelId="{F4F5D68E-E0E8-4394-B7F9-E928A022022F}" srcId="{A9944F6C-9A5F-4F11-B57C-BFB29B7EFFC4}" destId="{FD150395-18DB-4B5C-8508-21781D66E7EC}" srcOrd="6" destOrd="0" parTransId="{B203EC63-AA53-4166-A531-466B7084A620}" sibTransId="{BA41DC6D-C097-4E86-9763-0ABB6A514B08}"/>
    <dgm:cxn modelId="{FFA3EA8F-2DC1-449B-B45E-164ED61BE436}" type="presOf" srcId="{16C45F52-22C6-46FA-9222-843C4EDBC581}" destId="{5B4ACDD7-396C-4B50-A1E3-7F49B4BE4AE0}" srcOrd="0" destOrd="0" presId="urn:microsoft.com/office/officeart/2005/8/layout/hList1"/>
    <dgm:cxn modelId="{2D595F90-A451-40E7-8D3A-F6D7C5B6E8E7}" srcId="{A9944F6C-9A5F-4F11-B57C-BFB29B7EFFC4}" destId="{AF86597C-7108-48F3-AE0B-09D04604A307}" srcOrd="12" destOrd="0" parTransId="{37AE5108-0F30-4D8D-94CD-F0F4F3815791}" sibTransId="{5C219591-F780-46D2-8B19-180A46451B0D}"/>
    <dgm:cxn modelId="{E3361A92-8B98-4427-B65F-85F0C208BEDC}" type="presOf" srcId="{6EC4AA6F-BA03-44E9-90DA-AF702D87816E}" destId="{BC7FFE0B-D0CD-4B9F-B4F2-90A4761DE084}" srcOrd="0" destOrd="2" presId="urn:microsoft.com/office/officeart/2005/8/layout/hList1"/>
    <dgm:cxn modelId="{8C256C92-4B77-48DA-9EEA-F210E847E190}" srcId="{B27C7C28-CA20-4BB4-A6CF-2950145E0531}" destId="{FB4DE017-FEB9-4F84-AF37-5B816A0FC550}" srcOrd="2" destOrd="0" parTransId="{C0D24E03-D369-4C2B-9CF4-E99F307C2317}" sibTransId="{4A5BB60D-8E40-476B-980A-19CD6A7FDB7A}"/>
    <dgm:cxn modelId="{B703C392-D441-4D79-859E-8224CF97A008}" type="presOf" srcId="{56F7A88E-096D-48E5-8542-2B734D6527A0}" destId="{4983BF71-447A-4184-8B7F-E91F1F903C81}" srcOrd="0" destOrd="3" presId="urn:microsoft.com/office/officeart/2005/8/layout/hList1"/>
    <dgm:cxn modelId="{B3755E97-1428-497A-B045-6022C6871B26}" type="presOf" srcId="{3CA3FC0F-5D93-484B-BAAD-480F7FF562A3}" destId="{C0298B4F-DE60-494F-AEE9-3CCF933E9393}" srcOrd="0" destOrd="0" presId="urn:microsoft.com/office/officeart/2005/8/layout/hList1"/>
    <dgm:cxn modelId="{847DDD97-78D2-44A2-A0F5-E3A8E61BA85E}" srcId="{CC20609A-049F-4B78-8F46-78F7F3B370B4}" destId="{89195ED8-6C76-4D14-8DFB-C9F578416A34}" srcOrd="1" destOrd="0" parTransId="{AF098A33-8016-4E65-9DD3-58414B4E293B}" sibTransId="{096E78AF-9378-4C35-BD7A-DD5DCDC27E08}"/>
    <dgm:cxn modelId="{51AFCC98-F522-45C8-AA39-DE9B4DEA5853}" srcId="{B9C2F2DD-3238-4A3E-91DB-F69768C9E170}" destId="{36A865AF-8865-4675-A1E8-90F194D9FD71}" srcOrd="14" destOrd="0" parTransId="{07866825-9EE5-4DDE-B310-3717F133C7F6}" sibTransId="{BA460D24-C6A7-4982-BB3F-B617683617AD}"/>
    <dgm:cxn modelId="{531B0F99-396D-4B24-9616-2D94BE4DC985}" srcId="{D42C9FD7-B67F-478C-B249-FF4BC2BD85B1}" destId="{C99C92EF-AC7F-4B0B-8DFA-E9CA7D25ABA3}" srcOrd="11" destOrd="0" parTransId="{B1386FE1-0C74-4A77-947D-513A2D8EFD94}" sibTransId="{A1E3745A-231E-4EAE-B3C3-B48503DFC39F}"/>
    <dgm:cxn modelId="{5AEBB999-A2C8-4C31-854E-32623EFFF9D7}" srcId="{CC20609A-049F-4B78-8F46-78F7F3B370B4}" destId="{D61F1E32-1FB4-4CC7-B47A-A487F1EB88CB}" srcOrd="12" destOrd="0" parTransId="{6D82D012-8753-48C1-B61F-D85BF012622F}" sibTransId="{380351CD-E86F-473A-80B4-C91A07B6DC46}"/>
    <dgm:cxn modelId="{E45FB99B-47F6-4F7A-AA4D-35B6B216475C}" srcId="{D42C9FD7-B67F-478C-B249-FF4BC2BD85B1}" destId="{3AFFCBD2-11B8-40F2-ACBC-B121D9B533A7}" srcOrd="8" destOrd="0" parTransId="{570955DE-4276-4A61-AAE4-494775AFCAB0}" sibTransId="{F432D2A3-5693-4CC6-9415-CD099DAD1782}"/>
    <dgm:cxn modelId="{A632FD9B-B6B9-4B7B-8F99-409B01AFB046}" type="presOf" srcId="{A9944F6C-9A5F-4F11-B57C-BFB29B7EFFC4}" destId="{A76B8EBC-6381-44D7-81DB-9A0B57038D52}" srcOrd="0" destOrd="0" presId="urn:microsoft.com/office/officeart/2005/8/layout/hList1"/>
    <dgm:cxn modelId="{E4DD399C-960F-4F42-A0E5-396F1A1AC476}" srcId="{CC20609A-049F-4B78-8F46-78F7F3B370B4}" destId="{D03DFF0E-4D56-4BD2-B8B4-68170278E3A9}" srcOrd="7" destOrd="0" parTransId="{73A1CCD4-D2A4-4F0C-A3FD-A833193D624E}" sibTransId="{DD0F51D7-DB63-4EA4-B714-432B6BC58A91}"/>
    <dgm:cxn modelId="{D2D8DF9C-2DDB-47E1-B5F1-77C4500A4DC4}" type="presOf" srcId="{A7D91E24-3465-4093-B5EB-AF286810E1F8}" destId="{5B4ACDD7-396C-4B50-A1E3-7F49B4BE4AE0}" srcOrd="0" destOrd="7" presId="urn:microsoft.com/office/officeart/2005/8/layout/hList1"/>
    <dgm:cxn modelId="{A963889D-F705-449D-A6AD-F920B2332CE5}" type="presOf" srcId="{FB4DE017-FEB9-4F84-AF37-5B816A0FC550}" destId="{028ACFB3-8995-4BEF-813B-B02681E49FEF}" srcOrd="0" destOrd="0" presId="urn:microsoft.com/office/officeart/2005/8/layout/hList1"/>
    <dgm:cxn modelId="{83E98E9E-6F01-4F3C-8514-183DBA584763}" srcId="{CC20609A-049F-4B78-8F46-78F7F3B370B4}" destId="{2FB782C5-A430-4352-A837-86EE49FFBDB2}" srcOrd="10" destOrd="0" parTransId="{417C85E5-864A-46E5-A404-B2E44DA34004}" sibTransId="{87128255-7E7C-47D4-8C31-E8EFD4CA3BD4}"/>
    <dgm:cxn modelId="{CA7E04A0-B1FD-4DC7-B478-B2B216E96E7F}" srcId="{07EDC488-D0A9-469E-BFF0-5BFE7D9FCD77}" destId="{B83B3164-64B9-4F70-AC96-EB6215DECFB1}" srcOrd="6" destOrd="0" parTransId="{57EC8E1F-3979-42BA-97A6-9D27B23C54AD}" sibTransId="{E2F9B5E2-87F1-4CB6-AD6C-FF0162E6CC40}"/>
    <dgm:cxn modelId="{B44437A0-C517-4292-95E3-7D549ABD6DEE}" srcId="{D42C9FD7-B67F-478C-B249-FF4BC2BD85B1}" destId="{56F7A88E-096D-48E5-8542-2B734D6527A0}" srcOrd="3" destOrd="0" parTransId="{0EBF91DB-5E15-4544-8DE0-670855DF22A1}" sibTransId="{D6431EFB-6600-482F-8F51-AC6BE4C7D100}"/>
    <dgm:cxn modelId="{002EAAA1-7F96-49E7-8073-0DB590FC3ECB}" srcId="{809C8DE5-AB7E-4DB9-AE1F-D4E3A11E6DCB}" destId="{807B1081-BAB8-4524-9402-2AF16164E895}" srcOrd="9" destOrd="0" parTransId="{B222FDE3-5CA2-4E60-9232-67AB12D09CB4}" sibTransId="{B79F7EAE-4034-447F-8884-2CA9C779F5B0}"/>
    <dgm:cxn modelId="{ACD12DA2-8498-480E-860C-9904E1F6C6B9}" srcId="{CC20609A-049F-4B78-8F46-78F7F3B370B4}" destId="{E6C3C1A8-D009-4D40-A976-7E227FE31ABC}" srcOrd="5" destOrd="0" parTransId="{E3A6BE95-12B1-4E3F-9A6E-72D5D1D8B572}" sibTransId="{C9F298EB-994D-4619-8502-459B9ACC49D7}"/>
    <dgm:cxn modelId="{3C6CF7A2-6D93-419F-B16D-723E76902C32}" srcId="{B27C7C28-CA20-4BB4-A6CF-2950145E0531}" destId="{809C8DE5-AB7E-4DB9-AE1F-D4E3A11E6DCB}" srcOrd="0" destOrd="0" parTransId="{42BF9EDA-8425-4437-A7E8-9E66594052F2}" sibTransId="{34CE5D0E-775B-4BD1-81CC-EC9384001BDF}"/>
    <dgm:cxn modelId="{61241DA3-FFE9-49CE-AC38-166D48C24842}" type="presOf" srcId="{B58B5AD6-2709-4385-8B88-B0ED3911923A}" destId="{4983BF71-447A-4184-8B7F-E91F1F903C81}" srcOrd="0" destOrd="4" presId="urn:microsoft.com/office/officeart/2005/8/layout/hList1"/>
    <dgm:cxn modelId="{36BAB4A5-F244-4641-BE4F-943C169DA634}" type="presOf" srcId="{16BA36F1-5A66-49A2-86CE-45DAEFFBC4DD}" destId="{C0298B4F-DE60-494F-AEE9-3CCF933E9393}" srcOrd="0" destOrd="11" presId="urn:microsoft.com/office/officeart/2005/8/layout/hList1"/>
    <dgm:cxn modelId="{ECA726A7-5597-4032-9CC3-BEEAAB10AEEF}" srcId="{A9944F6C-9A5F-4F11-B57C-BFB29B7EFFC4}" destId="{76B89EFF-7E6E-415C-B959-3DB9C87F3407}" srcOrd="0" destOrd="0" parTransId="{305FE086-34DA-42EF-86AB-3030FB1E5DB5}" sibTransId="{BDB10E8A-D240-4A67-A6D7-BFE113FE0478}"/>
    <dgm:cxn modelId="{A8B015A9-70C5-48B4-935A-462986A13BAF}" type="presOf" srcId="{92519E11-80C7-4D80-B5D3-FFBF4690A1FC}" destId="{BC7FFE0B-D0CD-4B9F-B4F2-90A4761DE084}" srcOrd="0" destOrd="10" presId="urn:microsoft.com/office/officeart/2005/8/layout/hList1"/>
    <dgm:cxn modelId="{EE4D3BAA-79A4-4D1B-BCB3-066AF9F371C3}" type="presOf" srcId="{7D9428E8-41D1-48C2-B246-5A08A1E40E4A}" destId="{4983BF71-447A-4184-8B7F-E91F1F903C81}" srcOrd="0" destOrd="10" presId="urn:microsoft.com/office/officeart/2005/8/layout/hList1"/>
    <dgm:cxn modelId="{75F83EAA-9DF1-4C5E-BED1-01956B93A9AE}" srcId="{FB4DE017-FEB9-4F84-AF37-5B816A0FC550}" destId="{0EBE63D6-91E5-4BDC-96DB-8C514B9C4F88}" srcOrd="1" destOrd="0" parTransId="{5471D4ED-1408-40A7-B827-0B712C22AF93}" sibTransId="{945C3CBE-71A4-42D3-99EC-5B106C6DEB75}"/>
    <dgm:cxn modelId="{FFDB54AA-BED5-4CA1-BE9D-68029C9A6AE3}" type="presOf" srcId="{F875FDDD-11D2-460B-82E1-FB653475C153}" destId="{C20FF311-3C57-4E7E-A24C-125A3294B5D2}" srcOrd="0" destOrd="4" presId="urn:microsoft.com/office/officeart/2005/8/layout/hList1"/>
    <dgm:cxn modelId="{16F61EAC-AD0F-449E-A62D-64D7EAA5DEC6}" srcId="{A9944F6C-9A5F-4F11-B57C-BFB29B7EFFC4}" destId="{4180C183-0DFC-4747-BBA6-6FA1AD55DD5E}" srcOrd="10" destOrd="0" parTransId="{5E68A102-B87C-40B6-B087-C2B367FAF118}" sibTransId="{15550A25-7B57-4D13-BE5D-80328B900339}"/>
    <dgm:cxn modelId="{87AE22AC-90AF-447E-81C1-FED1CE86FEB2}" srcId="{FB4DE017-FEB9-4F84-AF37-5B816A0FC550}" destId="{83A770F0-8F9A-4133-90D1-0417180EEBF8}" srcOrd="12" destOrd="0" parTransId="{729713EE-4530-4CDB-81A1-C041D09E5007}" sibTransId="{91D71B2A-F5F8-4A1D-A5E4-57CAE41C57FB}"/>
    <dgm:cxn modelId="{DF2950AD-9104-4387-9B68-EF4C9C543ECE}" srcId="{07EDC488-D0A9-469E-BFF0-5BFE7D9FCD77}" destId="{0880BBB1-3F8E-4114-9390-8DC83D6BC860}" srcOrd="4" destOrd="0" parTransId="{279026D4-9F82-48D5-9F3A-936EB0A29B6A}" sibTransId="{5851C92C-D1E0-4C1D-9434-168B4E603AC8}"/>
    <dgm:cxn modelId="{8C6A2FAF-67F8-4439-8D45-297F8F4B45D8}" type="presOf" srcId="{5D051F7C-9601-4FAD-8F91-58E6E2B9960D}" destId="{C20FF311-3C57-4E7E-A24C-125A3294B5D2}" srcOrd="0" destOrd="9" presId="urn:microsoft.com/office/officeart/2005/8/layout/hList1"/>
    <dgm:cxn modelId="{E08657AF-7AA1-4F77-86FC-6EB839DC27B5}" type="presOf" srcId="{1AA3D484-9FD9-4038-AC28-8CDA22235162}" destId="{BC7FFE0B-D0CD-4B9F-B4F2-90A4761DE084}" srcOrd="0" destOrd="0" presId="urn:microsoft.com/office/officeart/2005/8/layout/hList1"/>
    <dgm:cxn modelId="{52B062B0-2C5E-4971-8AE5-ECE4E1656856}" type="presOf" srcId="{3AFFCBD2-11B8-40F2-ACBC-B121D9B533A7}" destId="{4983BF71-447A-4184-8B7F-E91F1F903C81}" srcOrd="0" destOrd="8" presId="urn:microsoft.com/office/officeart/2005/8/layout/hList1"/>
    <dgm:cxn modelId="{E536BEB0-A3AB-4BDA-BC6B-C6CC549354BE}" type="presOf" srcId="{4180C183-0DFC-4747-BBA6-6FA1AD55DD5E}" destId="{C20FF311-3C57-4E7E-A24C-125A3294B5D2}" srcOrd="0" destOrd="10" presId="urn:microsoft.com/office/officeart/2005/8/layout/hList1"/>
    <dgm:cxn modelId="{FB9F83B3-CBFB-4AA9-BA8D-6C4672198BC8}" type="presOf" srcId="{A05C8853-FDB1-45C8-82FB-6040B7875B57}" destId="{5B4ACDD7-396C-4B50-A1E3-7F49B4BE4AE0}" srcOrd="0" destOrd="12" presId="urn:microsoft.com/office/officeart/2005/8/layout/hList1"/>
    <dgm:cxn modelId="{225AC6B3-6698-4859-B7E4-D717E2CF07FB}" type="presOf" srcId="{19D18B4E-D009-4617-9A9F-29D5F2E26910}" destId="{E3FA005C-2F9B-4D3F-8526-A3738067FC40}" srcOrd="0" destOrd="13" presId="urn:microsoft.com/office/officeart/2005/8/layout/hList1"/>
    <dgm:cxn modelId="{EE3A24B5-408E-4800-9448-10F20C034887}" srcId="{B9C2F2DD-3238-4A3E-91DB-F69768C9E170}" destId="{E2AFC2F6-60D1-45B4-AD61-38847AF72570}" srcOrd="0" destOrd="0" parTransId="{C2D23A04-B90E-4464-AD99-B5257E24F98F}" sibTransId="{CB2A5C9C-D2DA-4151-A9A6-712E74BF8069}"/>
    <dgm:cxn modelId="{D36644B5-D6A3-425B-B3DA-380FE3A49413}" type="presOf" srcId="{4D84A24A-B2E8-478F-BDB0-DAAC6AD19409}" destId="{BC7FFE0B-D0CD-4B9F-B4F2-90A4761DE084}" srcOrd="0" destOrd="8" presId="urn:microsoft.com/office/officeart/2005/8/layout/hList1"/>
    <dgm:cxn modelId="{B02D47B5-99EF-44E1-9DF1-9FE2D5BFE840}" type="presOf" srcId="{9CAAC22F-73D7-4E04-9BE4-9F3594FA9F35}" destId="{E3FA005C-2F9B-4D3F-8526-A3738067FC40}" srcOrd="0" destOrd="4" presId="urn:microsoft.com/office/officeart/2005/8/layout/hList1"/>
    <dgm:cxn modelId="{95B346B6-916F-4006-9FE0-3CF7726A634D}" type="presOf" srcId="{7C0FE58D-43DA-4CBC-BF2C-9B1EE35DEB4F}" destId="{C0298B4F-DE60-494F-AEE9-3CCF933E9393}" srcOrd="0" destOrd="13" presId="urn:microsoft.com/office/officeart/2005/8/layout/hList1"/>
    <dgm:cxn modelId="{933B3BB7-FC2F-4F10-9DDF-DB2CE0ED1C5F}" srcId="{A9944F6C-9A5F-4F11-B57C-BFB29B7EFFC4}" destId="{1A029698-657B-4EA7-8846-0D2463A03C6F}" srcOrd="8" destOrd="0" parTransId="{EBA53F39-6889-4186-92D0-9B66F4B5BACB}" sibTransId="{888CF127-833F-4A74-B36F-E1CCF4C77CB4}"/>
    <dgm:cxn modelId="{C14C2BB8-CD7C-492E-95A0-4F6A9A414493}" type="presOf" srcId="{0E8AB965-1FDE-41FB-95C9-84C2294C9E53}" destId="{C0298B4F-DE60-494F-AEE9-3CCF933E9393}" srcOrd="0" destOrd="2" presId="urn:microsoft.com/office/officeart/2005/8/layout/hList1"/>
    <dgm:cxn modelId="{B0A3A8B9-EB71-45C4-947B-E6EC5F0F0A88}" type="presOf" srcId="{1A029698-657B-4EA7-8846-0D2463A03C6F}" destId="{C20FF311-3C57-4E7E-A24C-125A3294B5D2}" srcOrd="0" destOrd="8" presId="urn:microsoft.com/office/officeart/2005/8/layout/hList1"/>
    <dgm:cxn modelId="{1B7788BA-38E1-4B21-AE2F-5E7569220FF1}" srcId="{B9C2F2DD-3238-4A3E-91DB-F69768C9E170}" destId="{9CAAC22F-73D7-4E04-9BE4-9F3594FA9F35}" srcOrd="4" destOrd="0" parTransId="{9012D47D-0CB0-4C17-8E2F-EDB238038F59}" sibTransId="{771D512D-1430-4780-B52B-F9C36BC6333E}"/>
    <dgm:cxn modelId="{A13891BB-4F9C-43DF-8002-E3B43CB27E48}" type="presOf" srcId="{83A770F0-8F9A-4133-90D1-0417180EEBF8}" destId="{9B00403E-8D68-4B56-86AD-37C8ADE77715}" srcOrd="0" destOrd="12" presId="urn:microsoft.com/office/officeart/2005/8/layout/hList1"/>
    <dgm:cxn modelId="{B40E24BD-3FE2-4DCA-8DD2-AC4C4774D5BD}" srcId="{B9C2F2DD-3238-4A3E-91DB-F69768C9E170}" destId="{1CF5E999-6314-4747-A8D2-BE85CC551334}" srcOrd="11" destOrd="0" parTransId="{52504745-82E8-4FA0-844A-83F5D2D91310}" sibTransId="{44F275E4-F5F1-4C25-A7EA-ED8370E24544}"/>
    <dgm:cxn modelId="{0CA787BD-E3D7-48DC-868A-2643AEC0DEC1}" srcId="{CC20609A-049F-4B78-8F46-78F7F3B370B4}" destId="{F239E20A-39D1-40A2-8BF4-947E21E9E80D}" srcOrd="4" destOrd="0" parTransId="{56F3C044-B7A4-4670-B2A3-439F9E3331FC}" sibTransId="{D2EF749A-7526-4364-9F10-E424BFB73A4C}"/>
    <dgm:cxn modelId="{ECA0B4BD-78D0-40E7-AE9D-942CDF5354B9}" srcId="{B9C2F2DD-3238-4A3E-91DB-F69768C9E170}" destId="{D922D17B-5422-4101-99A3-943F8972022E}" srcOrd="12" destOrd="0" parTransId="{6F897FD8-E185-4BEF-BC42-8FCE9A1709C5}" sibTransId="{5FF2AFB3-FA20-43EC-AD03-C6712BB2DD8B}"/>
    <dgm:cxn modelId="{42B3DEBE-849D-4A37-A114-3598CB363F3C}" type="presOf" srcId="{3F516468-DEA5-4E7F-9AA5-29C15F0FDFA8}" destId="{C20FF311-3C57-4E7E-A24C-125A3294B5D2}" srcOrd="0" destOrd="1" presId="urn:microsoft.com/office/officeart/2005/8/layout/hList1"/>
    <dgm:cxn modelId="{D77C6FBF-5277-4684-8739-E369CC14D16A}" type="presOf" srcId="{15D19507-20B7-456E-A367-CB7592C05DF5}" destId="{BC7FFE0B-D0CD-4B9F-B4F2-90A4761DE084}" srcOrd="0" destOrd="14" presId="urn:microsoft.com/office/officeart/2005/8/layout/hList1"/>
    <dgm:cxn modelId="{E34F33C1-F616-490B-A67A-BCF91D98A593}" type="presOf" srcId="{E6C3C1A8-D009-4D40-A976-7E227FE31ABC}" destId="{C0298B4F-DE60-494F-AEE9-3CCF933E9393}" srcOrd="0" destOrd="5" presId="urn:microsoft.com/office/officeart/2005/8/layout/hList1"/>
    <dgm:cxn modelId="{E3B372C1-2513-4C92-8B8A-857030CD37DA}" srcId="{D42C9FD7-B67F-478C-B249-FF4BC2BD85B1}" destId="{C2C288A3-3162-4B7A-A169-60C6BE90D166}" srcOrd="9" destOrd="0" parTransId="{080DFEEC-AE0F-4428-BFFB-6A904303F67D}" sibTransId="{406B4C8B-4FEB-46E4-85D6-4BEE81B19F8D}"/>
    <dgm:cxn modelId="{A5355AC1-A429-426E-A6C6-43008B7472C5}" type="presOf" srcId="{8754C453-4E34-4E93-ADD4-2C20E0B51E06}" destId="{9B00403E-8D68-4B56-86AD-37C8ADE77715}" srcOrd="0" destOrd="5" presId="urn:microsoft.com/office/officeart/2005/8/layout/hList1"/>
    <dgm:cxn modelId="{497FAFC1-BA19-4AD2-BE61-6BD72329272D}" srcId="{CC20609A-049F-4B78-8F46-78F7F3B370B4}" destId="{1E662E8F-4994-457C-A5EC-4803DEE0E0D2}" srcOrd="9" destOrd="0" parTransId="{C9415F06-6165-42A4-BFBC-9A792B84E101}" sibTransId="{AFF617D0-B8A3-40C0-A201-60C4DF6C5FE2}"/>
    <dgm:cxn modelId="{117B8AC2-40CA-4AD3-898C-12C9307AAEFE}" type="presOf" srcId="{03EC0985-CEE8-44B1-BA78-AD3BD0489C89}" destId="{5B4ACDD7-396C-4B50-A1E3-7F49B4BE4AE0}" srcOrd="0" destOrd="2" presId="urn:microsoft.com/office/officeart/2005/8/layout/hList1"/>
    <dgm:cxn modelId="{E74455C7-1AFC-4433-BB70-7CA9A5D71C92}" type="presOf" srcId="{0B879085-C87C-4149-A049-3E7B5BDCA69C}" destId="{9B00403E-8D68-4B56-86AD-37C8ADE77715}" srcOrd="0" destOrd="4" presId="urn:microsoft.com/office/officeart/2005/8/layout/hList1"/>
    <dgm:cxn modelId="{B6D475C7-764D-4CD0-A1FE-A57338827DD9}" srcId="{D42C9FD7-B67F-478C-B249-FF4BC2BD85B1}" destId="{4B5211CE-196A-4375-92A9-ECA68D11A905}" srcOrd="1" destOrd="0" parTransId="{511B88F2-2F65-4FFE-81F3-F7CA45D47D18}" sibTransId="{78B5E83E-F853-4C06-884D-C8DA11FCCE5A}"/>
    <dgm:cxn modelId="{768B77C7-7B91-42E2-BB02-5CD9B918618B}" srcId="{D42C9FD7-B67F-478C-B249-FF4BC2BD85B1}" destId="{1E1D7EE3-439A-41DA-8C6A-E4BFD4684315}" srcOrd="12" destOrd="0" parTransId="{279FFEDE-79D3-4AF9-B6E2-292E0B65C179}" sibTransId="{1DB7470B-0AF2-4FBD-A1AF-227031351DF1}"/>
    <dgm:cxn modelId="{CBAFA2C8-F77E-43AE-B06A-6E94F73ECC51}" type="presOf" srcId="{07EDC488-D0A9-469E-BFF0-5BFE7D9FCD77}" destId="{55597086-E2C1-459E-8CA4-EF5116BD597C}" srcOrd="0" destOrd="0" presId="urn:microsoft.com/office/officeart/2005/8/layout/hList1"/>
    <dgm:cxn modelId="{3D51AAC8-EDF1-4225-9573-39762452B731}" srcId="{809C8DE5-AB7E-4DB9-AE1F-D4E3A11E6DCB}" destId="{87A071E3-BFB5-44FF-A468-F7DBF8576E0E}" srcOrd="5" destOrd="0" parTransId="{0B24EDF9-6607-451A-825C-222B58858A48}" sibTransId="{3D8B7DC7-5625-4FEC-83E1-B2F68DDD23C8}"/>
    <dgm:cxn modelId="{B3C808C9-B264-4E08-8642-1FB1C4430682}" type="presOf" srcId="{B320550A-F837-4578-90B1-5B03147CA35A}" destId="{4983BF71-447A-4184-8B7F-E91F1F903C81}" srcOrd="0" destOrd="13" presId="urn:microsoft.com/office/officeart/2005/8/layout/hList1"/>
    <dgm:cxn modelId="{39DFBBCA-ADC3-415B-B93D-B68C39443803}" srcId="{FB4DE017-FEB9-4F84-AF37-5B816A0FC550}" destId="{8CEE5CD2-B433-47C0-93B4-F9060D78A459}" srcOrd="7" destOrd="0" parTransId="{C812F149-1BC5-4FA4-8E9E-9318B7A685E4}" sibTransId="{66298E30-0144-4D13-A1B7-2B39CFB50F4A}"/>
    <dgm:cxn modelId="{C54EB8CB-F7C9-4916-979D-24E3D5150F24}" srcId="{B27C7C28-CA20-4BB4-A6CF-2950145E0531}" destId="{D42C9FD7-B67F-478C-B249-FF4BC2BD85B1}" srcOrd="1" destOrd="0" parTransId="{BD0C525C-25F9-4ABD-B175-CA66E01A521D}" sibTransId="{FA016FDE-09B9-4038-BD52-E8A4CAC00F02}"/>
    <dgm:cxn modelId="{61AC89CE-4C89-4B91-B10B-5698678292CE}" srcId="{FB4DE017-FEB9-4F84-AF37-5B816A0FC550}" destId="{CFD0CE0F-BB75-41EA-B21E-A840080689DC}" srcOrd="10" destOrd="0" parTransId="{676A55ED-40E9-40B9-9D13-1DB2D133842D}" sibTransId="{4435026A-BE32-4619-855B-E60B485DA00D}"/>
    <dgm:cxn modelId="{BF40B4CF-83B9-440F-96B7-CB7DDA5FCC13}" srcId="{CC20609A-049F-4B78-8F46-78F7F3B370B4}" destId="{60DA31CF-91C0-444D-BAC0-445AFFA13CDB}" srcOrd="8" destOrd="0" parTransId="{69A1BE27-35C6-4335-A79E-0D723597BAB0}" sibTransId="{FF0FB2FD-9AD3-419C-B2ED-D41AFFB67E36}"/>
    <dgm:cxn modelId="{19545ED0-996F-42D7-8D68-271F24C3C552}" type="presOf" srcId="{1E662E8F-4994-457C-A5EC-4803DEE0E0D2}" destId="{C0298B4F-DE60-494F-AEE9-3CCF933E9393}" srcOrd="0" destOrd="9" presId="urn:microsoft.com/office/officeart/2005/8/layout/hList1"/>
    <dgm:cxn modelId="{3108E8D4-201F-40AB-B4AA-F8284619E4C8}" type="presOf" srcId="{92CD59B4-B0F3-4E78-A198-AAA30D10E73E}" destId="{BC7FFE0B-D0CD-4B9F-B4F2-90A4761DE084}" srcOrd="0" destOrd="12" presId="urn:microsoft.com/office/officeart/2005/8/layout/hList1"/>
    <dgm:cxn modelId="{9F2CDCD5-E2ED-4720-A571-69482AAB65C7}" type="presOf" srcId="{7E5FDE60-770C-466D-A617-027249F87CC4}" destId="{5B4ACDD7-396C-4B50-A1E3-7F49B4BE4AE0}" srcOrd="0" destOrd="9" presId="urn:microsoft.com/office/officeart/2005/8/layout/hList1"/>
    <dgm:cxn modelId="{8302C5D7-E23E-47BC-9F85-A9EBA24DE984}" type="presOf" srcId="{1CF5E999-6314-4747-A8D2-BE85CC551334}" destId="{E3FA005C-2F9B-4D3F-8526-A3738067FC40}" srcOrd="0" destOrd="11" presId="urn:microsoft.com/office/officeart/2005/8/layout/hList1"/>
    <dgm:cxn modelId="{9C83F8D9-7FD9-4B76-9161-CC88D46B52B3}" srcId="{D42C9FD7-B67F-478C-B249-FF4BC2BD85B1}" destId="{7BF38A18-68E7-4F8E-A800-DDB08FD83850}" srcOrd="7" destOrd="0" parTransId="{02DA808E-1872-4250-A16D-F2E02036E376}" sibTransId="{FE28D138-91E2-47AA-90FC-4C5DBA40ED42}"/>
    <dgm:cxn modelId="{228301DA-F680-4699-BFB6-BDE71A7C68FB}" type="presOf" srcId="{76B89EFF-7E6E-415C-B959-3DB9C87F3407}" destId="{C20FF311-3C57-4E7E-A24C-125A3294B5D2}" srcOrd="0" destOrd="0" presId="urn:microsoft.com/office/officeart/2005/8/layout/hList1"/>
    <dgm:cxn modelId="{D15A4ADA-870F-439F-A816-9EBEABD90AE1}" type="presOf" srcId="{A7308C76-C0AB-4615-9F52-4E38328E9BFF}" destId="{BC7FFE0B-D0CD-4B9F-B4F2-90A4761DE084}" srcOrd="0" destOrd="1" presId="urn:microsoft.com/office/officeart/2005/8/layout/hList1"/>
    <dgm:cxn modelId="{BA0D2EDE-C1A5-47C8-B225-D46360F15BBB}" type="presOf" srcId="{3FF67344-A69A-4E67-8C79-2589F7164C7E}" destId="{BC7FFE0B-D0CD-4B9F-B4F2-90A4761DE084}" srcOrd="0" destOrd="7" presId="urn:microsoft.com/office/officeart/2005/8/layout/hList1"/>
    <dgm:cxn modelId="{D10ED4DF-A0FB-4BDC-91FC-2F8B0FAB3E3C}" type="presOf" srcId="{67468002-61D6-498D-A30F-62DF49C02D99}" destId="{4983BF71-447A-4184-8B7F-E91F1F903C81}" srcOrd="0" destOrd="2" presId="urn:microsoft.com/office/officeart/2005/8/layout/hList1"/>
    <dgm:cxn modelId="{51F096E0-3CDA-4734-973C-1B1E33D3B02B}" srcId="{FB4DE017-FEB9-4F84-AF37-5B816A0FC550}" destId="{446A7408-6E1A-477F-869C-0F5E4008D074}" srcOrd="13" destOrd="0" parTransId="{D356023B-31E3-497D-841F-715ACDFD8720}" sibTransId="{53A7E26A-BBB8-4AFC-896A-9151E9610A4A}"/>
    <dgm:cxn modelId="{63E9A5E0-3458-42CA-8CCB-C7A01D9442EB}" type="presOf" srcId="{AE7DBB27-1B03-4EC5-A528-378BD61D9510}" destId="{C20FF311-3C57-4E7E-A24C-125A3294B5D2}" srcOrd="0" destOrd="5" presId="urn:microsoft.com/office/officeart/2005/8/layout/hList1"/>
    <dgm:cxn modelId="{58EBEDE0-B52C-42B5-B601-687EB915C2AE}" type="presOf" srcId="{4BD1946E-E3D6-4C58-A012-C8ED42F91F96}" destId="{4983BF71-447A-4184-8B7F-E91F1F903C81}" srcOrd="0" destOrd="14" presId="urn:microsoft.com/office/officeart/2005/8/layout/hList1"/>
    <dgm:cxn modelId="{6919D8E1-F04F-46DD-9A43-6D7F25D07FFD}" type="presOf" srcId="{2FB782C5-A430-4352-A837-86EE49FFBDB2}" destId="{C0298B4F-DE60-494F-AEE9-3CCF933E9393}" srcOrd="0" destOrd="10" presId="urn:microsoft.com/office/officeart/2005/8/layout/hList1"/>
    <dgm:cxn modelId="{7C4654E4-0FD4-4096-BAA2-7D4667B080E7}" srcId="{D42C9FD7-B67F-478C-B249-FF4BC2BD85B1}" destId="{4BD1946E-E3D6-4C58-A012-C8ED42F91F96}" srcOrd="14" destOrd="0" parTransId="{04178125-56B9-4B70-9C41-DA3DA69ABE21}" sibTransId="{8C3DFC1E-A2D3-4656-9DF1-6C6746226ED3}"/>
    <dgm:cxn modelId="{92B2A1E4-E487-44F5-972B-2DB560A0F55D}" srcId="{B9C2F2DD-3238-4A3E-91DB-F69768C9E170}" destId="{A91FD858-9CD7-4713-AF9E-52D6D78BA041}" srcOrd="5" destOrd="0" parTransId="{D3066A0E-341E-4614-98DD-5E39AE9010E2}" sibTransId="{0AFA2CA9-310E-48B9-8798-CD94E9F05742}"/>
    <dgm:cxn modelId="{964449E7-A83D-4C0E-874A-80CDDD293111}" srcId="{B27C7C28-CA20-4BB4-A6CF-2950145E0531}" destId="{CC20609A-049F-4B78-8F46-78F7F3B370B4}" srcOrd="3" destOrd="0" parTransId="{DF050A55-A431-4C40-ADA1-F2A0F5C30684}" sibTransId="{1775D17F-06E9-4430-BA7E-A82504336562}"/>
    <dgm:cxn modelId="{ACBCBDE8-AC4E-49D5-A8E1-146CB5FD3D75}" type="presOf" srcId="{36A865AF-8865-4675-A1E8-90F194D9FD71}" destId="{E3FA005C-2F9B-4D3F-8526-A3738067FC40}" srcOrd="0" destOrd="14" presId="urn:microsoft.com/office/officeart/2005/8/layout/hList1"/>
    <dgm:cxn modelId="{D4FD7AE9-0182-4D6B-9496-CD54F0580F1B}" type="presOf" srcId="{FF5B3D49-35C7-43FE-9E45-C0E09160ED1E}" destId="{C20FF311-3C57-4E7E-A24C-125A3294B5D2}" srcOrd="0" destOrd="2" presId="urn:microsoft.com/office/officeart/2005/8/layout/hList1"/>
    <dgm:cxn modelId="{162938EC-6CDD-44FC-94D5-369F32D56150}" srcId="{B27C7C28-CA20-4BB4-A6CF-2950145E0531}" destId="{07EDC488-D0A9-469E-BFF0-5BFE7D9FCD77}" srcOrd="5" destOrd="0" parTransId="{D8A1BD90-7AE2-4535-A4FD-D897D7F31D00}" sibTransId="{3F2F3E8D-558A-4206-991E-65837799EC6B}"/>
    <dgm:cxn modelId="{129B4AED-962D-4675-906F-BF80DEDEFFAA}" srcId="{07EDC488-D0A9-469E-BFF0-5BFE7D9FCD77}" destId="{A05C8853-FDB1-45C8-82FB-6040B7875B57}" srcOrd="12" destOrd="0" parTransId="{874CD823-7A3B-4B94-AB87-EBD94EEB400A}" sibTransId="{5926B2D0-7D45-4BEB-A3A2-DF7AC8A563CD}"/>
    <dgm:cxn modelId="{76A2BFF0-DA36-4910-BCA1-7D5442CBEBE4}" srcId="{809C8DE5-AB7E-4DB9-AE1F-D4E3A11E6DCB}" destId="{15D19507-20B7-456E-A367-CB7592C05DF5}" srcOrd="14" destOrd="0" parTransId="{2B89BE0D-42E8-41CA-9B9D-71FC9E7A8A3A}" sibTransId="{14B9BD66-24F0-4937-B8BC-D2D22D121A45}"/>
    <dgm:cxn modelId="{4DB142F1-58FE-4ABD-8471-626DE90A93A3}" type="presOf" srcId="{4B5211CE-196A-4375-92A9-ECA68D11A905}" destId="{4983BF71-447A-4184-8B7F-E91F1F903C81}" srcOrd="0" destOrd="1" presId="urn:microsoft.com/office/officeart/2005/8/layout/hList1"/>
    <dgm:cxn modelId="{9F2595F1-1674-4131-A972-DD007C93E73E}" type="presOf" srcId="{B884EEDD-48B2-40F7-A542-41FEB5C3ADD3}" destId="{9B00403E-8D68-4B56-86AD-37C8ADE77715}" srcOrd="0" destOrd="9" presId="urn:microsoft.com/office/officeart/2005/8/layout/hList1"/>
    <dgm:cxn modelId="{01D3A5F1-70B5-47BB-B173-B5373F57CB32}" srcId="{809C8DE5-AB7E-4DB9-AE1F-D4E3A11E6DCB}" destId="{92CD59B4-B0F3-4E78-A198-AAA30D10E73E}" srcOrd="12" destOrd="0" parTransId="{0639AACC-1463-4FBF-B818-B5954162A217}" sibTransId="{DA529938-6541-48A1-AD23-48075BD1E750}"/>
    <dgm:cxn modelId="{AB29B1F1-4357-466A-8484-7966F550339D}" srcId="{FB4DE017-FEB9-4F84-AF37-5B816A0FC550}" destId="{0B879085-C87C-4149-A049-3E7B5BDCA69C}" srcOrd="4" destOrd="0" parTransId="{8213728C-2D9C-4EA2-8F5D-360711436A0B}" sibTransId="{9826ACFD-DB7A-4429-AFD3-B4880969A777}"/>
    <dgm:cxn modelId="{26EF29F8-819B-40AB-A769-67E4E8858F8C}" srcId="{B9C2F2DD-3238-4A3E-91DB-F69768C9E170}" destId="{781784D4-C286-4446-925A-AC097CC5EAF7}" srcOrd="8" destOrd="0" parTransId="{11CB6ECD-2411-49EF-BB87-9E539B7B3444}" sibTransId="{532256E3-3CD8-4BA5-9B8C-8B776D448FF3}"/>
    <dgm:cxn modelId="{13F56FF9-55C8-42C4-91E0-1469B16A0041}" type="presOf" srcId="{CC20609A-049F-4B78-8F46-78F7F3B370B4}" destId="{80BEE5A9-9585-40CB-BD5F-AA2EE013D862}" srcOrd="0" destOrd="0" presId="urn:microsoft.com/office/officeart/2005/8/layout/hList1"/>
    <dgm:cxn modelId="{DC8F6DFA-C63C-4010-B0E5-9CFECD33B4DC}" type="presOf" srcId="{A9905D82-E11A-431C-8B07-E2F8C2FF7823}" destId="{5B4ACDD7-396C-4B50-A1E3-7F49B4BE4AE0}" srcOrd="0" destOrd="10" presId="urn:microsoft.com/office/officeart/2005/8/layout/hList1"/>
    <dgm:cxn modelId="{6042B4FA-CB30-4F17-A571-B5E599046E35}" type="presOf" srcId="{1015B644-3E63-46BE-8C84-D2081C84E6FE}" destId="{BC7FFE0B-D0CD-4B9F-B4F2-90A4761DE084}" srcOrd="0" destOrd="3" presId="urn:microsoft.com/office/officeart/2005/8/layout/hList1"/>
    <dgm:cxn modelId="{E951C3FF-0723-43D5-BF85-0929E385478D}" type="presOf" srcId="{8CEE5CD2-B433-47C0-93B4-F9060D78A459}" destId="{9B00403E-8D68-4B56-86AD-37C8ADE77715}" srcOrd="0" destOrd="7" presId="urn:microsoft.com/office/officeart/2005/8/layout/hList1"/>
    <dgm:cxn modelId="{CC88E7BC-39E8-4B96-A3A7-85892040C215}" type="presParOf" srcId="{59576EFF-4B1C-48C8-8132-580FF0620DDD}" destId="{6C6E63F4-F649-40F9-9511-F53835B8470A}" srcOrd="0" destOrd="0" presId="urn:microsoft.com/office/officeart/2005/8/layout/hList1"/>
    <dgm:cxn modelId="{49105054-CB7B-4E19-AE56-980674125DEB}" type="presParOf" srcId="{6C6E63F4-F649-40F9-9511-F53835B8470A}" destId="{8A4E1641-EF8C-4A83-A2EA-113D4CA8B7FD}" srcOrd="0" destOrd="0" presId="urn:microsoft.com/office/officeart/2005/8/layout/hList1"/>
    <dgm:cxn modelId="{9F6363D0-4730-4884-8F1A-50BE16362718}" type="presParOf" srcId="{6C6E63F4-F649-40F9-9511-F53835B8470A}" destId="{BC7FFE0B-D0CD-4B9F-B4F2-90A4761DE084}" srcOrd="1" destOrd="0" presId="urn:microsoft.com/office/officeart/2005/8/layout/hList1"/>
    <dgm:cxn modelId="{C15F0C60-ACD5-4209-B10D-57AC67692268}" type="presParOf" srcId="{59576EFF-4B1C-48C8-8132-580FF0620DDD}" destId="{3A3ACBA2-B30C-42B0-AB1C-403BEB5CBA31}" srcOrd="1" destOrd="0" presId="urn:microsoft.com/office/officeart/2005/8/layout/hList1"/>
    <dgm:cxn modelId="{25B23F22-4D13-4059-BAD5-087F7120512A}" type="presParOf" srcId="{59576EFF-4B1C-48C8-8132-580FF0620DDD}" destId="{826C6479-707F-453F-B86D-74F5ECC311E1}" srcOrd="2" destOrd="0" presId="urn:microsoft.com/office/officeart/2005/8/layout/hList1"/>
    <dgm:cxn modelId="{A1967CA4-78E0-4107-A843-F547D3560B94}" type="presParOf" srcId="{826C6479-707F-453F-B86D-74F5ECC311E1}" destId="{FE3051C7-57D6-41AC-B35B-BB92EEB13244}" srcOrd="0" destOrd="0" presId="urn:microsoft.com/office/officeart/2005/8/layout/hList1"/>
    <dgm:cxn modelId="{FAB7299A-A1F8-4F44-AFCE-725F92F9DB53}" type="presParOf" srcId="{826C6479-707F-453F-B86D-74F5ECC311E1}" destId="{4983BF71-447A-4184-8B7F-E91F1F903C81}" srcOrd="1" destOrd="0" presId="urn:microsoft.com/office/officeart/2005/8/layout/hList1"/>
    <dgm:cxn modelId="{21C35927-01AA-42F3-9E72-22D0C3E82206}" type="presParOf" srcId="{59576EFF-4B1C-48C8-8132-580FF0620DDD}" destId="{4FCB5091-C3ED-43C9-B36A-FCC19F759980}" srcOrd="3" destOrd="0" presId="urn:microsoft.com/office/officeart/2005/8/layout/hList1"/>
    <dgm:cxn modelId="{9E1A3C34-4CCB-49A8-8888-FBB9B733E8B2}" type="presParOf" srcId="{59576EFF-4B1C-48C8-8132-580FF0620DDD}" destId="{14FCC2F7-B1B6-4CDD-81EC-A8ACD596BD85}" srcOrd="4" destOrd="0" presId="urn:microsoft.com/office/officeart/2005/8/layout/hList1"/>
    <dgm:cxn modelId="{94688F7D-A83B-4B7C-8448-1FACAB45C333}" type="presParOf" srcId="{14FCC2F7-B1B6-4CDD-81EC-A8ACD596BD85}" destId="{028ACFB3-8995-4BEF-813B-B02681E49FEF}" srcOrd="0" destOrd="0" presId="urn:microsoft.com/office/officeart/2005/8/layout/hList1"/>
    <dgm:cxn modelId="{DDA6CF79-34B1-4DDF-B79E-21CA210877C7}" type="presParOf" srcId="{14FCC2F7-B1B6-4CDD-81EC-A8ACD596BD85}" destId="{9B00403E-8D68-4B56-86AD-37C8ADE77715}" srcOrd="1" destOrd="0" presId="urn:microsoft.com/office/officeart/2005/8/layout/hList1"/>
    <dgm:cxn modelId="{5BDF1C0B-A1A5-4D66-A53B-1593E75C91FB}" type="presParOf" srcId="{59576EFF-4B1C-48C8-8132-580FF0620DDD}" destId="{F581CF14-5DE0-4538-B72C-6EEC4C483C20}" srcOrd="5" destOrd="0" presId="urn:microsoft.com/office/officeart/2005/8/layout/hList1"/>
    <dgm:cxn modelId="{6E6C8976-00A4-4E1B-AF8B-6AB85A8F3610}" type="presParOf" srcId="{59576EFF-4B1C-48C8-8132-580FF0620DDD}" destId="{2D4322CD-8ECB-4589-931A-005694BFFCAF}" srcOrd="6" destOrd="0" presId="urn:microsoft.com/office/officeart/2005/8/layout/hList1"/>
    <dgm:cxn modelId="{A1D1D37D-DEF3-41A7-96E4-5EA28FE2AE5E}" type="presParOf" srcId="{2D4322CD-8ECB-4589-931A-005694BFFCAF}" destId="{80BEE5A9-9585-40CB-BD5F-AA2EE013D862}" srcOrd="0" destOrd="0" presId="urn:microsoft.com/office/officeart/2005/8/layout/hList1"/>
    <dgm:cxn modelId="{E2EC544F-AF24-452D-ACDE-CB805B64FB7F}" type="presParOf" srcId="{2D4322CD-8ECB-4589-931A-005694BFFCAF}" destId="{C0298B4F-DE60-494F-AEE9-3CCF933E9393}" srcOrd="1" destOrd="0" presId="urn:microsoft.com/office/officeart/2005/8/layout/hList1"/>
    <dgm:cxn modelId="{B4922B25-0A02-4D4C-82A0-078B0649D5AF}" type="presParOf" srcId="{59576EFF-4B1C-48C8-8132-580FF0620DDD}" destId="{8383DC19-F585-4866-AE4C-83D98B1B4F57}" srcOrd="7" destOrd="0" presId="urn:microsoft.com/office/officeart/2005/8/layout/hList1"/>
    <dgm:cxn modelId="{D566BD79-12A7-4E77-8B58-F789A5B125B7}" type="presParOf" srcId="{59576EFF-4B1C-48C8-8132-580FF0620DDD}" destId="{18E2653F-FA39-46E1-AA13-6694C94715CE}" srcOrd="8" destOrd="0" presId="urn:microsoft.com/office/officeart/2005/8/layout/hList1"/>
    <dgm:cxn modelId="{5CCFF221-C5AF-4701-919A-CBEFFD31F82A}" type="presParOf" srcId="{18E2653F-FA39-46E1-AA13-6694C94715CE}" destId="{A76B8EBC-6381-44D7-81DB-9A0B57038D52}" srcOrd="0" destOrd="0" presId="urn:microsoft.com/office/officeart/2005/8/layout/hList1"/>
    <dgm:cxn modelId="{642D722C-5CF3-4591-85D7-C8B5F8DC3D49}" type="presParOf" srcId="{18E2653F-FA39-46E1-AA13-6694C94715CE}" destId="{C20FF311-3C57-4E7E-A24C-125A3294B5D2}" srcOrd="1" destOrd="0" presId="urn:microsoft.com/office/officeart/2005/8/layout/hList1"/>
    <dgm:cxn modelId="{5A91C4A2-079F-4647-8591-2B6AF7FC5187}" type="presParOf" srcId="{59576EFF-4B1C-48C8-8132-580FF0620DDD}" destId="{F2930721-1C00-462F-A58B-88213285DD6C}" srcOrd="9" destOrd="0" presId="urn:microsoft.com/office/officeart/2005/8/layout/hList1"/>
    <dgm:cxn modelId="{60730B11-344A-4342-98CB-1C62C57D22B7}" type="presParOf" srcId="{59576EFF-4B1C-48C8-8132-580FF0620DDD}" destId="{473E6033-548F-45B2-8FBE-FABA4C27D7D2}" srcOrd="10" destOrd="0" presId="urn:microsoft.com/office/officeart/2005/8/layout/hList1"/>
    <dgm:cxn modelId="{883DB519-475B-4EAA-BE2B-B5ACE0D3C34C}" type="presParOf" srcId="{473E6033-548F-45B2-8FBE-FABA4C27D7D2}" destId="{55597086-E2C1-459E-8CA4-EF5116BD597C}" srcOrd="0" destOrd="0" presId="urn:microsoft.com/office/officeart/2005/8/layout/hList1"/>
    <dgm:cxn modelId="{CF92682B-38F8-4FE4-A765-2C0A54C60B70}" type="presParOf" srcId="{473E6033-548F-45B2-8FBE-FABA4C27D7D2}" destId="{5B4ACDD7-396C-4B50-A1E3-7F49B4BE4AE0}" srcOrd="1" destOrd="0" presId="urn:microsoft.com/office/officeart/2005/8/layout/hList1"/>
    <dgm:cxn modelId="{7E663C27-257E-4108-90BF-13AE82ECD9E9}" type="presParOf" srcId="{59576EFF-4B1C-48C8-8132-580FF0620DDD}" destId="{2C63D898-8C42-47FE-9A4C-4E75A5F554AA}" srcOrd="11" destOrd="0" presId="urn:microsoft.com/office/officeart/2005/8/layout/hList1"/>
    <dgm:cxn modelId="{0B3CA799-D504-485A-8E6A-1229BFDD4F52}" type="presParOf" srcId="{59576EFF-4B1C-48C8-8132-580FF0620DDD}" destId="{5E918A41-3F16-48C8-96D3-F757C35A596D}" srcOrd="12" destOrd="0" presId="urn:microsoft.com/office/officeart/2005/8/layout/hList1"/>
    <dgm:cxn modelId="{6B509DFC-08B3-4E85-A712-D868822869B0}" type="presParOf" srcId="{5E918A41-3F16-48C8-96D3-F757C35A596D}" destId="{C75CBE16-EC42-43C7-A6C4-FB0889A3C511}" srcOrd="0" destOrd="0" presId="urn:microsoft.com/office/officeart/2005/8/layout/hList1"/>
    <dgm:cxn modelId="{EC97595A-C2FF-40F4-BDE3-9D230C32B8C8}" type="presParOf" srcId="{5E918A41-3F16-48C8-96D3-F757C35A596D}" destId="{E3FA005C-2F9B-4D3F-8526-A3738067FC4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01A0F-C428-47B8-8F2B-1C50EB609506}"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GB"/>
        </a:p>
      </dgm:t>
    </dgm:pt>
    <dgm:pt modelId="{94A5FA82-E623-4091-89A8-1459F3DCDD50}">
      <dgm:prSet phldrT="[Text]" custT="1"/>
      <dgm:spPr>
        <a:solidFill>
          <a:schemeClr val="bg2">
            <a:lumMod val="60000"/>
            <a:lumOff val="40000"/>
          </a:schemeClr>
        </a:solidFill>
      </dgm:spPr>
      <dgm:t>
        <a:bodyPr/>
        <a:lstStyle/>
        <a:p>
          <a:r>
            <a:rPr lang="en-GB" sz="2600" b="1" dirty="0"/>
            <a:t>MS Word template for written nomination – maximum 500 words:</a:t>
          </a:r>
        </a:p>
        <a:p>
          <a:endParaRPr lang="en-GB" sz="2800" b="1" dirty="0"/>
        </a:p>
        <a:p>
          <a:r>
            <a:rPr lang="en-GB" sz="2800" dirty="0"/>
            <a:t> </a:t>
          </a:r>
        </a:p>
      </dgm:t>
    </dgm:pt>
    <dgm:pt modelId="{4FA4878D-670A-4554-A7B5-C2C6B6346E2E}" type="parTrans" cxnId="{CF333C61-F11A-4A7E-8097-8EA8DF9B63F2}">
      <dgm:prSet/>
      <dgm:spPr/>
      <dgm:t>
        <a:bodyPr/>
        <a:lstStyle/>
        <a:p>
          <a:endParaRPr lang="en-GB"/>
        </a:p>
      </dgm:t>
    </dgm:pt>
    <dgm:pt modelId="{0E485FE5-DB61-496E-9D3D-3732732DE7E8}" type="sibTrans" cxnId="{CF333C61-F11A-4A7E-8097-8EA8DF9B63F2}">
      <dgm:prSet/>
      <dgm:spPr/>
      <dgm:t>
        <a:bodyPr/>
        <a:lstStyle/>
        <a:p>
          <a:endParaRPr lang="en-GB"/>
        </a:p>
      </dgm:t>
    </dgm:pt>
    <dgm:pt modelId="{26FCDBA1-F9A4-4245-A5A8-71209D95445F}">
      <dgm:prSet phldrT="[Text]"/>
      <dgm:spPr>
        <a:solidFill>
          <a:srgbClr val="FFC000"/>
        </a:solidFill>
      </dgm:spPr>
      <dgm:t>
        <a:bodyPr/>
        <a:lstStyle/>
        <a:p>
          <a:r>
            <a:rPr lang="en-GB" b="1" dirty="0"/>
            <a:t>MS PowerPoint template for audio file &amp; slides nomination – maximum 3 minute recording and maximum 5 slides:</a:t>
          </a:r>
        </a:p>
        <a:p>
          <a:endParaRPr lang="en-GB" b="1" dirty="0"/>
        </a:p>
        <a:p>
          <a:r>
            <a:rPr lang="en-GB" dirty="0"/>
            <a:t> </a:t>
          </a:r>
        </a:p>
      </dgm:t>
    </dgm:pt>
    <dgm:pt modelId="{E05B2CEB-41AF-420A-9827-A184814A4306}" type="parTrans" cxnId="{C6327E74-618C-4DFB-ADF0-FDC533631691}">
      <dgm:prSet/>
      <dgm:spPr/>
      <dgm:t>
        <a:bodyPr/>
        <a:lstStyle/>
        <a:p>
          <a:endParaRPr lang="en-GB"/>
        </a:p>
      </dgm:t>
    </dgm:pt>
    <dgm:pt modelId="{217CD11A-6664-4A53-A52F-CE4E6AE024D4}" type="sibTrans" cxnId="{C6327E74-618C-4DFB-ADF0-FDC533631691}">
      <dgm:prSet/>
      <dgm:spPr/>
      <dgm:t>
        <a:bodyPr/>
        <a:lstStyle/>
        <a:p>
          <a:endParaRPr lang="en-GB"/>
        </a:p>
      </dgm:t>
    </dgm:pt>
    <dgm:pt modelId="{9AB6486E-DEBA-48F6-A816-10A930BBD804}" type="pres">
      <dgm:prSet presAssocID="{FC801A0F-C428-47B8-8F2B-1C50EB609506}" presName="Name0" presStyleCnt="0">
        <dgm:presLayoutVars>
          <dgm:dir/>
          <dgm:resizeHandles/>
        </dgm:presLayoutVars>
      </dgm:prSet>
      <dgm:spPr/>
    </dgm:pt>
    <dgm:pt modelId="{97A65DFB-E0DF-40AF-BD58-9BEBFA6692AD}" type="pres">
      <dgm:prSet presAssocID="{94A5FA82-E623-4091-89A8-1459F3DCDD50}" presName="composite" presStyleCnt="0"/>
      <dgm:spPr/>
    </dgm:pt>
    <dgm:pt modelId="{A0D7018C-AABD-49FD-933A-D1DF5B565DBE}" type="pres">
      <dgm:prSet presAssocID="{94A5FA82-E623-4091-89A8-1459F3DCDD50}" presName="rect1" presStyleLbl="bgImgPlace1" presStyleIdx="0" presStyleCnt="2" custScaleX="111731" custScaleY="135968" custLinFactX="-58189" custLinFactY="9596" custLinFactNeighborX="-100000" custLinFactNeighborY="100000"/>
      <dgm:spPr/>
    </dgm:pt>
    <dgm:pt modelId="{6B5DDA39-7AB7-4BB0-8137-A110E42D4D71}" type="pres">
      <dgm:prSet presAssocID="{94A5FA82-E623-4091-89A8-1459F3DCDD50}" presName="rect2" presStyleLbl="node1" presStyleIdx="0" presStyleCnt="2" custScaleX="479825" custScaleY="610793" custLinFactX="-78311" custLinFactNeighborX="-100000" custLinFactNeighborY="5889">
        <dgm:presLayoutVars>
          <dgm:bulletEnabled val="1"/>
        </dgm:presLayoutVars>
      </dgm:prSet>
      <dgm:spPr/>
    </dgm:pt>
    <dgm:pt modelId="{525D0069-A54B-4DAD-B34B-CC0194AD929B}" type="pres">
      <dgm:prSet presAssocID="{0E485FE5-DB61-496E-9D3D-3732732DE7E8}" presName="sibTrans" presStyleCnt="0"/>
      <dgm:spPr/>
    </dgm:pt>
    <dgm:pt modelId="{0F5DEBA6-9E15-420F-B369-63ED1D581B22}" type="pres">
      <dgm:prSet presAssocID="{26FCDBA1-F9A4-4245-A5A8-71209D95445F}" presName="composite" presStyleCnt="0"/>
      <dgm:spPr/>
    </dgm:pt>
    <dgm:pt modelId="{0C97FB0A-17C5-4F8E-A857-CD04597B1BAE}" type="pres">
      <dgm:prSet presAssocID="{26FCDBA1-F9A4-4245-A5A8-71209D95445F}" presName="rect1" presStyleLbl="bgImgPlace1" presStyleIdx="1" presStyleCnt="2" custLinFactY="74556" custLinFactNeighborX="-51380" custLinFactNeighborY="100000"/>
      <dgm:spPr/>
    </dgm:pt>
    <dgm:pt modelId="{F3512FDA-48E2-4F76-95AA-2F0B0753ADB8}" type="pres">
      <dgm:prSet presAssocID="{26FCDBA1-F9A4-4245-A5A8-71209D95445F}" presName="rect2" presStyleLbl="node1" presStyleIdx="1" presStyleCnt="2" custScaleX="487886" custScaleY="833712" custLinFactNeighborX="14043" custLinFactNeighborY="12100">
        <dgm:presLayoutVars>
          <dgm:bulletEnabled val="1"/>
        </dgm:presLayoutVars>
      </dgm:prSet>
      <dgm:spPr/>
    </dgm:pt>
  </dgm:ptLst>
  <dgm:cxnLst>
    <dgm:cxn modelId="{CF333C61-F11A-4A7E-8097-8EA8DF9B63F2}" srcId="{FC801A0F-C428-47B8-8F2B-1C50EB609506}" destId="{94A5FA82-E623-4091-89A8-1459F3DCDD50}" srcOrd="0" destOrd="0" parTransId="{4FA4878D-670A-4554-A7B5-C2C6B6346E2E}" sibTransId="{0E485FE5-DB61-496E-9D3D-3732732DE7E8}"/>
    <dgm:cxn modelId="{D1BF5262-D744-491E-BD23-BDC08471560B}" type="presOf" srcId="{FC801A0F-C428-47B8-8F2B-1C50EB609506}" destId="{9AB6486E-DEBA-48F6-A816-10A930BBD804}" srcOrd="0" destOrd="0" presId="urn:microsoft.com/office/officeart/2008/layout/BendingPictureBlocks"/>
    <dgm:cxn modelId="{C6327E74-618C-4DFB-ADF0-FDC533631691}" srcId="{FC801A0F-C428-47B8-8F2B-1C50EB609506}" destId="{26FCDBA1-F9A4-4245-A5A8-71209D95445F}" srcOrd="1" destOrd="0" parTransId="{E05B2CEB-41AF-420A-9827-A184814A4306}" sibTransId="{217CD11A-6664-4A53-A52F-CE4E6AE024D4}"/>
    <dgm:cxn modelId="{CA311284-570C-47F7-9ACF-15617817932F}" type="presOf" srcId="{94A5FA82-E623-4091-89A8-1459F3DCDD50}" destId="{6B5DDA39-7AB7-4BB0-8137-A110E42D4D71}" srcOrd="0" destOrd="0" presId="urn:microsoft.com/office/officeart/2008/layout/BendingPictureBlocks"/>
    <dgm:cxn modelId="{96CBBBD7-7E77-466A-8BCA-3BF503764C3F}" type="presOf" srcId="{26FCDBA1-F9A4-4245-A5A8-71209D95445F}" destId="{F3512FDA-48E2-4F76-95AA-2F0B0753ADB8}" srcOrd="0" destOrd="0" presId="urn:microsoft.com/office/officeart/2008/layout/BendingPictureBlocks"/>
    <dgm:cxn modelId="{F0554D85-0A5F-4970-AE08-A6B2A35923FC}" type="presParOf" srcId="{9AB6486E-DEBA-48F6-A816-10A930BBD804}" destId="{97A65DFB-E0DF-40AF-BD58-9BEBFA6692AD}" srcOrd="0" destOrd="0" presId="urn:microsoft.com/office/officeart/2008/layout/BendingPictureBlocks"/>
    <dgm:cxn modelId="{F80605F9-B8F0-406D-B650-3CCFD7997F7E}" type="presParOf" srcId="{97A65DFB-E0DF-40AF-BD58-9BEBFA6692AD}" destId="{A0D7018C-AABD-49FD-933A-D1DF5B565DBE}" srcOrd="0" destOrd="0" presId="urn:microsoft.com/office/officeart/2008/layout/BendingPictureBlocks"/>
    <dgm:cxn modelId="{76C4367A-BF5F-4188-A694-E13700C6DDE6}" type="presParOf" srcId="{97A65DFB-E0DF-40AF-BD58-9BEBFA6692AD}" destId="{6B5DDA39-7AB7-4BB0-8137-A110E42D4D71}" srcOrd="1" destOrd="0" presId="urn:microsoft.com/office/officeart/2008/layout/BendingPictureBlocks"/>
    <dgm:cxn modelId="{B11261C2-514D-4F8D-B73C-CBBCF7D68D0A}" type="presParOf" srcId="{9AB6486E-DEBA-48F6-A816-10A930BBD804}" destId="{525D0069-A54B-4DAD-B34B-CC0194AD929B}" srcOrd="1" destOrd="0" presId="urn:microsoft.com/office/officeart/2008/layout/BendingPictureBlocks"/>
    <dgm:cxn modelId="{43D0388C-0B9E-45F9-BAE1-5B6B8CC809B6}" type="presParOf" srcId="{9AB6486E-DEBA-48F6-A816-10A930BBD804}" destId="{0F5DEBA6-9E15-420F-B369-63ED1D581B22}" srcOrd="2" destOrd="0" presId="urn:microsoft.com/office/officeart/2008/layout/BendingPictureBlocks"/>
    <dgm:cxn modelId="{C63B3100-DCE9-436A-BAC8-AC47C4046717}" type="presParOf" srcId="{0F5DEBA6-9E15-420F-B369-63ED1D581B22}" destId="{0C97FB0A-17C5-4F8E-A857-CD04597B1BAE}" srcOrd="0" destOrd="0" presId="urn:microsoft.com/office/officeart/2008/layout/BendingPictureBlocks"/>
    <dgm:cxn modelId="{B878E385-F599-48B8-992F-3301EA4D2992}" type="presParOf" srcId="{0F5DEBA6-9E15-420F-B369-63ED1D581B22}" destId="{F3512FDA-48E2-4F76-95AA-2F0B0753ADB8}"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58534D-E361-414F-9C29-FFD81295140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472909C-A49F-4868-895D-45C6ADF7225B}">
      <dgm:prSet/>
      <dgm:spPr/>
      <dgm:t>
        <a:bodyPr/>
        <a:lstStyle/>
        <a:p>
          <a:r>
            <a:rPr lang="en-GB" dirty="0"/>
            <a:t>        20</a:t>
          </a:r>
          <a:r>
            <a:rPr lang="en-GB" baseline="30000" dirty="0"/>
            <a:t>th</a:t>
          </a:r>
          <a:r>
            <a:rPr lang="en-GB" dirty="0"/>
            <a:t> May 2021                                                                             Nominations open   </a:t>
          </a:r>
          <a:endParaRPr lang="en-US" dirty="0"/>
        </a:p>
      </dgm:t>
    </dgm:pt>
    <dgm:pt modelId="{75733268-A71B-48FB-9BD8-D62BA1914614}" type="parTrans" cxnId="{F8D1DB04-1BE0-4821-912E-B75C9BE02AA8}">
      <dgm:prSet/>
      <dgm:spPr/>
      <dgm:t>
        <a:bodyPr/>
        <a:lstStyle/>
        <a:p>
          <a:endParaRPr lang="en-US"/>
        </a:p>
      </dgm:t>
    </dgm:pt>
    <dgm:pt modelId="{007A88FA-E11F-4B1B-B28A-59CBE2DB59A5}" type="sibTrans" cxnId="{F8D1DB04-1BE0-4821-912E-B75C9BE02AA8}">
      <dgm:prSet/>
      <dgm:spPr/>
      <dgm:t>
        <a:bodyPr/>
        <a:lstStyle/>
        <a:p>
          <a:endParaRPr lang="en-US"/>
        </a:p>
      </dgm:t>
    </dgm:pt>
    <dgm:pt modelId="{C2A40338-FF01-462E-ADC2-74FB397F7A16}">
      <dgm:prSet/>
      <dgm:spPr/>
      <dgm:t>
        <a:bodyPr/>
        <a:lstStyle/>
        <a:p>
          <a:r>
            <a:rPr lang="en-GB" dirty="0"/>
            <a:t>   31</a:t>
          </a:r>
          <a:r>
            <a:rPr lang="en-GB" baseline="30000" dirty="0"/>
            <a:t>st</a:t>
          </a:r>
          <a:r>
            <a:rPr lang="en-GB" dirty="0"/>
            <a:t> July 2021		                                                    Nominations close</a:t>
          </a:r>
          <a:endParaRPr lang="en-US" dirty="0"/>
        </a:p>
      </dgm:t>
    </dgm:pt>
    <dgm:pt modelId="{73036666-7972-4A18-B4C4-02DD57E0875F}" type="parTrans" cxnId="{6DB61363-7CA7-41BD-94B9-ED9157546A49}">
      <dgm:prSet/>
      <dgm:spPr/>
      <dgm:t>
        <a:bodyPr/>
        <a:lstStyle/>
        <a:p>
          <a:endParaRPr lang="en-US"/>
        </a:p>
      </dgm:t>
    </dgm:pt>
    <dgm:pt modelId="{8E53A215-4CF2-4204-973A-FB6E428E7666}" type="sibTrans" cxnId="{6DB61363-7CA7-41BD-94B9-ED9157546A49}">
      <dgm:prSet/>
      <dgm:spPr/>
      <dgm:t>
        <a:bodyPr/>
        <a:lstStyle/>
        <a:p>
          <a:endParaRPr lang="en-US"/>
        </a:p>
      </dgm:t>
    </dgm:pt>
    <dgm:pt modelId="{63F9FAF7-CBB5-4C4B-8704-B4FB94CB5BE6}">
      <dgm:prSet/>
      <dgm:spPr/>
      <dgm:t>
        <a:bodyPr/>
        <a:lstStyle/>
        <a:p>
          <a:r>
            <a:rPr lang="en-GB" dirty="0"/>
            <a:t>   5</a:t>
          </a:r>
          <a:r>
            <a:rPr lang="en-GB" baseline="30000" dirty="0"/>
            <a:t>th</a:t>
          </a:r>
          <a:r>
            <a:rPr lang="en-GB" dirty="0"/>
            <a:t> August 2021            Submissions review by CAHPO team and award partners</a:t>
          </a:r>
          <a:endParaRPr lang="en-US" dirty="0"/>
        </a:p>
      </dgm:t>
    </dgm:pt>
    <dgm:pt modelId="{B9C33FAE-881D-4596-974D-C74C47AF823B}" type="parTrans" cxnId="{7403646A-F237-4A44-8CB8-6F6482BE5E5D}">
      <dgm:prSet/>
      <dgm:spPr/>
      <dgm:t>
        <a:bodyPr/>
        <a:lstStyle/>
        <a:p>
          <a:endParaRPr lang="en-US"/>
        </a:p>
      </dgm:t>
    </dgm:pt>
    <dgm:pt modelId="{EC591A25-EAD7-454C-8DCC-92D049E8FFC1}" type="sibTrans" cxnId="{7403646A-F237-4A44-8CB8-6F6482BE5E5D}">
      <dgm:prSet/>
      <dgm:spPr/>
      <dgm:t>
        <a:bodyPr/>
        <a:lstStyle/>
        <a:p>
          <a:endParaRPr lang="en-US"/>
        </a:p>
      </dgm:t>
    </dgm:pt>
    <dgm:pt modelId="{EED25BC6-A31A-4435-A7CA-7A1E63937A2D}">
      <dgm:prSet/>
      <dgm:spPr/>
      <dgm:t>
        <a:bodyPr/>
        <a:lstStyle/>
        <a:p>
          <a:r>
            <a:rPr lang="en-GB" dirty="0"/>
            <a:t>   26</a:t>
          </a:r>
          <a:r>
            <a:rPr lang="en-GB" baseline="30000" dirty="0"/>
            <a:t>th</a:t>
          </a:r>
          <a:r>
            <a:rPr lang="en-GB" dirty="0"/>
            <a:t> August 2021	                                         Winner for each category agreed</a:t>
          </a:r>
          <a:endParaRPr lang="en-US" dirty="0"/>
        </a:p>
      </dgm:t>
    </dgm:pt>
    <dgm:pt modelId="{41978746-8F36-41B7-8909-0FCF93B6E988}" type="parTrans" cxnId="{E2E0C35F-8BA8-47C7-84C8-D7EE0C243BC5}">
      <dgm:prSet/>
      <dgm:spPr/>
      <dgm:t>
        <a:bodyPr/>
        <a:lstStyle/>
        <a:p>
          <a:endParaRPr lang="en-US"/>
        </a:p>
      </dgm:t>
    </dgm:pt>
    <dgm:pt modelId="{C8878730-6A36-4131-97E5-F9B4A19815CD}" type="sibTrans" cxnId="{E2E0C35F-8BA8-47C7-84C8-D7EE0C243BC5}">
      <dgm:prSet/>
      <dgm:spPr/>
      <dgm:t>
        <a:bodyPr/>
        <a:lstStyle/>
        <a:p>
          <a:endParaRPr lang="en-US"/>
        </a:p>
      </dgm:t>
    </dgm:pt>
    <dgm:pt modelId="{62A6BCA8-C662-4E67-AC4E-F76DD26D9BCD}">
      <dgm:prSet/>
      <dgm:spPr/>
      <dgm:t>
        <a:bodyPr/>
        <a:lstStyle/>
        <a:p>
          <a:r>
            <a:rPr lang="en-GB" dirty="0"/>
            <a:t> 9</a:t>
          </a:r>
          <a:r>
            <a:rPr lang="en-GB" baseline="30000" dirty="0"/>
            <a:t>th</a:t>
          </a:r>
          <a:r>
            <a:rPr lang="en-GB" dirty="0"/>
            <a:t> September 2021	                                 Finalists invited to awards ceremony</a:t>
          </a:r>
          <a:endParaRPr lang="en-US" dirty="0"/>
        </a:p>
      </dgm:t>
    </dgm:pt>
    <dgm:pt modelId="{C7BC06BA-609E-4A66-8DBE-6CC6469F16F8}" type="parTrans" cxnId="{F420A6B2-38B6-4AF3-976A-35588A4B7293}">
      <dgm:prSet/>
      <dgm:spPr/>
      <dgm:t>
        <a:bodyPr/>
        <a:lstStyle/>
        <a:p>
          <a:endParaRPr lang="en-US"/>
        </a:p>
      </dgm:t>
    </dgm:pt>
    <dgm:pt modelId="{DC4E8A2D-CBEF-4E84-98C3-8B4D9C1DD31B}" type="sibTrans" cxnId="{F420A6B2-38B6-4AF3-976A-35588A4B7293}">
      <dgm:prSet/>
      <dgm:spPr/>
      <dgm:t>
        <a:bodyPr/>
        <a:lstStyle/>
        <a:p>
          <a:endParaRPr lang="en-US"/>
        </a:p>
      </dgm:t>
    </dgm:pt>
    <dgm:pt modelId="{6BAB1E47-259F-4696-9062-FBB698A01E45}">
      <dgm:prSet/>
      <dgm:spPr/>
      <dgm:t>
        <a:bodyPr/>
        <a:lstStyle/>
        <a:p>
          <a:r>
            <a:rPr lang="en-GB" dirty="0"/>
            <a:t>   14 October 2021 (AHPs Day)                      Awards ceremony and presentations</a:t>
          </a:r>
          <a:endParaRPr lang="en-US" dirty="0"/>
        </a:p>
      </dgm:t>
    </dgm:pt>
    <dgm:pt modelId="{9E893002-0F68-4316-A10B-DC23CC541232}" type="parTrans" cxnId="{E110B4FD-3A7E-43F4-A924-7FE705AC3880}">
      <dgm:prSet/>
      <dgm:spPr/>
      <dgm:t>
        <a:bodyPr/>
        <a:lstStyle/>
        <a:p>
          <a:endParaRPr lang="en-US"/>
        </a:p>
      </dgm:t>
    </dgm:pt>
    <dgm:pt modelId="{2CF1CC87-D911-439C-8854-921CB4EDCB95}" type="sibTrans" cxnId="{E110B4FD-3A7E-43F4-A924-7FE705AC3880}">
      <dgm:prSet/>
      <dgm:spPr/>
      <dgm:t>
        <a:bodyPr/>
        <a:lstStyle/>
        <a:p>
          <a:endParaRPr lang="en-US"/>
        </a:p>
      </dgm:t>
    </dgm:pt>
    <dgm:pt modelId="{62CD7435-6C26-4498-BA77-73C79B97BAF3}" type="pres">
      <dgm:prSet presAssocID="{F158534D-E361-414F-9C29-FFD81295140D}" presName="root" presStyleCnt="0">
        <dgm:presLayoutVars>
          <dgm:dir/>
          <dgm:resizeHandles val="exact"/>
        </dgm:presLayoutVars>
      </dgm:prSet>
      <dgm:spPr/>
    </dgm:pt>
    <dgm:pt modelId="{8E5440C8-B970-49C7-801F-2719B49B9567}" type="pres">
      <dgm:prSet presAssocID="{E472909C-A49F-4868-895D-45C6ADF7225B}" presName="compNode" presStyleCnt="0"/>
      <dgm:spPr/>
    </dgm:pt>
    <dgm:pt modelId="{6501071C-BF37-4ED7-B8F3-3678297CB8DF}" type="pres">
      <dgm:prSet presAssocID="{E472909C-A49F-4868-895D-45C6ADF7225B}" presName="bgRect" presStyleLbl="bgShp" presStyleIdx="0" presStyleCnt="6" custLinFactNeighborX="2692" custLinFactNeighborY="-5207"/>
      <dgm:spPr/>
    </dgm:pt>
    <dgm:pt modelId="{1EB8E9FB-FA2C-4680-9D6C-E94251BDEFAF}" type="pres">
      <dgm:prSet presAssocID="{E472909C-A49F-4868-895D-45C6ADF7225B}" presName="iconRect" presStyleLbl="node1" presStyleIdx="0" presStyleCnt="6" custLinFactNeighborX="42264" custLinFactNeighborY="1809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B5F1283-2C41-4586-9312-1CEEE8AC1036}" type="pres">
      <dgm:prSet presAssocID="{E472909C-A49F-4868-895D-45C6ADF7225B}" presName="spaceRect" presStyleCnt="0"/>
      <dgm:spPr/>
    </dgm:pt>
    <dgm:pt modelId="{229B6705-6D33-4958-A12C-130B9E1DE799}" type="pres">
      <dgm:prSet presAssocID="{E472909C-A49F-4868-895D-45C6ADF7225B}" presName="parTx" presStyleLbl="revTx" presStyleIdx="0" presStyleCnt="6" custScaleX="114302" custScaleY="107933">
        <dgm:presLayoutVars>
          <dgm:chMax val="0"/>
          <dgm:chPref val="0"/>
        </dgm:presLayoutVars>
      </dgm:prSet>
      <dgm:spPr/>
    </dgm:pt>
    <dgm:pt modelId="{1D6E1202-487A-4354-8380-9F04272E16ED}" type="pres">
      <dgm:prSet presAssocID="{007A88FA-E11F-4B1B-B28A-59CBE2DB59A5}" presName="sibTrans" presStyleCnt="0"/>
      <dgm:spPr/>
    </dgm:pt>
    <dgm:pt modelId="{387F7D19-3C6E-46AE-8BB2-6D8179C36CBC}" type="pres">
      <dgm:prSet presAssocID="{C2A40338-FF01-462E-ADC2-74FB397F7A16}" presName="compNode" presStyleCnt="0"/>
      <dgm:spPr/>
    </dgm:pt>
    <dgm:pt modelId="{DFEEFF9C-BB5F-4BAC-9285-23672170FE45}" type="pres">
      <dgm:prSet presAssocID="{C2A40338-FF01-462E-ADC2-74FB397F7A16}" presName="bgRect" presStyleLbl="bgShp" presStyleIdx="1" presStyleCnt="6" custScaleX="100000" custLinFactNeighborX="6446" custLinFactNeighborY="-7540"/>
      <dgm:spPr/>
    </dgm:pt>
    <dgm:pt modelId="{6674CEE0-6CDD-448B-9E61-04D2D5CE0FFE}" type="pres">
      <dgm:prSet presAssocID="{C2A40338-FF01-462E-ADC2-74FB397F7A16}" presName="iconRect" presStyleLbl="node1" presStyleIdx="1" presStyleCnt="6" custLinFactNeighborX="23583" custLinFactNeighborY="49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9E24D20-F06E-4B0D-9388-9BB2F0A54C00}" type="pres">
      <dgm:prSet presAssocID="{C2A40338-FF01-462E-ADC2-74FB397F7A16}" presName="spaceRect" presStyleCnt="0"/>
      <dgm:spPr/>
    </dgm:pt>
    <dgm:pt modelId="{028013DA-31A6-4E24-9F98-662DC974EB64}" type="pres">
      <dgm:prSet presAssocID="{C2A40338-FF01-462E-ADC2-74FB397F7A16}" presName="parTx" presStyleLbl="revTx" presStyleIdx="1" presStyleCnt="6" custScaleX="106728">
        <dgm:presLayoutVars>
          <dgm:chMax val="0"/>
          <dgm:chPref val="0"/>
        </dgm:presLayoutVars>
      </dgm:prSet>
      <dgm:spPr/>
    </dgm:pt>
    <dgm:pt modelId="{D8487239-2C69-468A-B526-685B93C89ED9}" type="pres">
      <dgm:prSet presAssocID="{8E53A215-4CF2-4204-973A-FB6E428E7666}" presName="sibTrans" presStyleCnt="0"/>
      <dgm:spPr/>
    </dgm:pt>
    <dgm:pt modelId="{F4D6CE54-66BF-48E2-B37A-831CD89BF47B}" type="pres">
      <dgm:prSet presAssocID="{63F9FAF7-CBB5-4C4B-8704-B4FB94CB5BE6}" presName="compNode" presStyleCnt="0"/>
      <dgm:spPr/>
    </dgm:pt>
    <dgm:pt modelId="{AC1C78F9-9288-41B3-A8BA-B65FE4CB0AE9}" type="pres">
      <dgm:prSet presAssocID="{63F9FAF7-CBB5-4C4B-8704-B4FB94CB5BE6}" presName="bgRect" presStyleLbl="bgShp" presStyleIdx="2" presStyleCnt="6" custLinFactNeighborX="3205" custLinFactNeighborY="4102"/>
      <dgm:spPr/>
    </dgm:pt>
    <dgm:pt modelId="{2C4F22FE-ACA3-4198-B94A-5D8EDC3EF2E5}" type="pres">
      <dgm:prSet presAssocID="{63F9FAF7-CBB5-4C4B-8704-B4FB94CB5BE6}" presName="iconRect" presStyleLbl="node1" presStyleIdx="2" presStyleCnt="6" custLinFactNeighborX="23583" custLinFactNeighborY="745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ophy"/>
        </a:ext>
      </dgm:extLst>
    </dgm:pt>
    <dgm:pt modelId="{A47242BC-1237-47A0-BE5B-AE2F3C11B66F}" type="pres">
      <dgm:prSet presAssocID="{63F9FAF7-CBB5-4C4B-8704-B4FB94CB5BE6}" presName="spaceRect" presStyleCnt="0"/>
      <dgm:spPr/>
    </dgm:pt>
    <dgm:pt modelId="{441467D1-1B1D-4616-A238-E54F2EFF42F8}" type="pres">
      <dgm:prSet presAssocID="{63F9FAF7-CBB5-4C4B-8704-B4FB94CB5BE6}" presName="parTx" presStyleLbl="revTx" presStyleIdx="2" presStyleCnt="6" custScaleX="106698">
        <dgm:presLayoutVars>
          <dgm:chMax val="0"/>
          <dgm:chPref val="0"/>
        </dgm:presLayoutVars>
      </dgm:prSet>
      <dgm:spPr/>
    </dgm:pt>
    <dgm:pt modelId="{2F3AB481-E500-44FA-9883-D72E017C78C0}" type="pres">
      <dgm:prSet presAssocID="{EC591A25-EAD7-454C-8DCC-92D049E8FFC1}" presName="sibTrans" presStyleCnt="0"/>
      <dgm:spPr/>
    </dgm:pt>
    <dgm:pt modelId="{81707A41-A26D-4E30-A2A7-D7F6580AF6A6}" type="pres">
      <dgm:prSet presAssocID="{EED25BC6-A31A-4435-A7CA-7A1E63937A2D}" presName="compNode" presStyleCnt="0"/>
      <dgm:spPr/>
    </dgm:pt>
    <dgm:pt modelId="{109F2338-50E3-4337-B8FD-A683EA52C897}" type="pres">
      <dgm:prSet presAssocID="{EED25BC6-A31A-4435-A7CA-7A1E63937A2D}" presName="bgRect" presStyleLbl="bgShp" presStyleIdx="3" presStyleCnt="6" custLinFactNeighborX="3205" custLinFactNeighborY="1367"/>
      <dgm:spPr/>
    </dgm:pt>
    <dgm:pt modelId="{7D48F516-413B-46F6-8805-F059316C4083}" type="pres">
      <dgm:prSet presAssocID="{EED25BC6-A31A-4435-A7CA-7A1E63937A2D}" presName="iconRect" presStyleLbl="node1" presStyleIdx="3" presStyleCnt="6" custLinFactNeighborX="24038" custLinFactNeighborY="-749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pping Hands"/>
        </a:ext>
      </dgm:extLst>
    </dgm:pt>
    <dgm:pt modelId="{C2D0535E-2FAF-4890-8DB7-35203943FA59}" type="pres">
      <dgm:prSet presAssocID="{EED25BC6-A31A-4435-A7CA-7A1E63937A2D}" presName="spaceRect" presStyleCnt="0"/>
      <dgm:spPr/>
    </dgm:pt>
    <dgm:pt modelId="{76C2374A-B64F-4C7C-8C9C-BAD2179D8B3A}" type="pres">
      <dgm:prSet presAssocID="{EED25BC6-A31A-4435-A7CA-7A1E63937A2D}" presName="parTx" presStyleLbl="revTx" presStyleIdx="3" presStyleCnt="6" custScaleX="106937">
        <dgm:presLayoutVars>
          <dgm:chMax val="0"/>
          <dgm:chPref val="0"/>
        </dgm:presLayoutVars>
      </dgm:prSet>
      <dgm:spPr/>
    </dgm:pt>
    <dgm:pt modelId="{AAEB9052-1461-4141-82D0-CBF91E70FA1F}" type="pres">
      <dgm:prSet presAssocID="{C8878730-6A36-4131-97E5-F9B4A19815CD}" presName="sibTrans" presStyleCnt="0"/>
      <dgm:spPr/>
    </dgm:pt>
    <dgm:pt modelId="{ACBB4831-A58D-4506-85E9-88BDE129B8CD}" type="pres">
      <dgm:prSet presAssocID="{62A6BCA8-C662-4E67-AC4E-F76DD26D9BCD}" presName="compNode" presStyleCnt="0"/>
      <dgm:spPr/>
    </dgm:pt>
    <dgm:pt modelId="{EF0BA025-B278-4E1C-A554-45B83E01B29A}" type="pres">
      <dgm:prSet presAssocID="{62A6BCA8-C662-4E67-AC4E-F76DD26D9BCD}" presName="bgRect" presStyleLbl="bgShp" presStyleIdx="4" presStyleCnt="6" custLinFactNeighborX="3205" custLinFactNeighborY="1367"/>
      <dgm:spPr/>
    </dgm:pt>
    <dgm:pt modelId="{6AD202C7-6B09-4369-8931-A9BDD3706FEC}" type="pres">
      <dgm:prSet presAssocID="{62A6BCA8-C662-4E67-AC4E-F76DD26D9BCD}" presName="iconRect" presStyleLbl="node1" presStyleIdx="4" presStyleCnt="6" custLinFactNeighborX="23583" custLinFactNeighborY="-248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ers"/>
        </a:ext>
      </dgm:extLst>
    </dgm:pt>
    <dgm:pt modelId="{85D88001-A0FC-4E24-B4F6-FDC1982575AB}" type="pres">
      <dgm:prSet presAssocID="{62A6BCA8-C662-4E67-AC4E-F76DD26D9BCD}" presName="spaceRect" presStyleCnt="0"/>
      <dgm:spPr/>
    </dgm:pt>
    <dgm:pt modelId="{593DD6A1-A050-4257-8F7A-12EE09FF62D7}" type="pres">
      <dgm:prSet presAssocID="{62A6BCA8-C662-4E67-AC4E-F76DD26D9BCD}" presName="parTx" presStyleLbl="revTx" presStyleIdx="4" presStyleCnt="6" custScaleX="105283" custLinFactNeighborX="2913" custLinFactNeighborY="0">
        <dgm:presLayoutVars>
          <dgm:chMax val="0"/>
          <dgm:chPref val="0"/>
        </dgm:presLayoutVars>
      </dgm:prSet>
      <dgm:spPr/>
    </dgm:pt>
    <dgm:pt modelId="{379BC525-F0F0-4948-B7FC-574A3195CD8D}" type="pres">
      <dgm:prSet presAssocID="{DC4E8A2D-CBEF-4E84-98C3-8B4D9C1DD31B}" presName="sibTrans" presStyleCnt="0"/>
      <dgm:spPr/>
    </dgm:pt>
    <dgm:pt modelId="{E11E0340-5B98-4B16-9983-AFB165B07266}" type="pres">
      <dgm:prSet presAssocID="{6BAB1E47-259F-4696-9062-FBB698A01E45}" presName="compNode" presStyleCnt="0"/>
      <dgm:spPr/>
    </dgm:pt>
    <dgm:pt modelId="{EF8E37ED-62D4-49D7-A6CF-EB1645B6105E}" type="pres">
      <dgm:prSet presAssocID="{6BAB1E47-259F-4696-9062-FBB698A01E45}" presName="bgRect" presStyleLbl="bgShp" presStyleIdx="5" presStyleCnt="6" custLinFactNeighborX="3205" custLinFactNeighborY="-4102"/>
      <dgm:spPr/>
    </dgm:pt>
    <dgm:pt modelId="{EA62A197-2B9B-471D-844D-334822D14C3F}" type="pres">
      <dgm:prSet presAssocID="{6BAB1E47-259F-4696-9062-FBB698A01E45}" presName="iconRect" presStyleLbl="node1" presStyleIdx="5" presStyleCnt="6" custLinFactNeighborX="44751" custLinFactNeighborY="-745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ploma Roll"/>
        </a:ext>
      </dgm:extLst>
    </dgm:pt>
    <dgm:pt modelId="{6ADC6CC1-AE87-4EDE-BA26-DBE8B812EDE3}" type="pres">
      <dgm:prSet presAssocID="{6BAB1E47-259F-4696-9062-FBB698A01E45}" presName="spaceRect" presStyleCnt="0"/>
      <dgm:spPr/>
    </dgm:pt>
    <dgm:pt modelId="{1164A42A-19E7-4221-AA24-6C74BB8B982D}" type="pres">
      <dgm:prSet presAssocID="{6BAB1E47-259F-4696-9062-FBB698A01E45}" presName="parTx" presStyleLbl="revTx" presStyleIdx="5" presStyleCnt="6" custScaleX="105471">
        <dgm:presLayoutVars>
          <dgm:chMax val="0"/>
          <dgm:chPref val="0"/>
        </dgm:presLayoutVars>
      </dgm:prSet>
      <dgm:spPr/>
    </dgm:pt>
  </dgm:ptLst>
  <dgm:cxnLst>
    <dgm:cxn modelId="{F8D1DB04-1BE0-4821-912E-B75C9BE02AA8}" srcId="{F158534D-E361-414F-9C29-FFD81295140D}" destId="{E472909C-A49F-4868-895D-45C6ADF7225B}" srcOrd="0" destOrd="0" parTransId="{75733268-A71B-48FB-9BD8-D62BA1914614}" sibTransId="{007A88FA-E11F-4B1B-B28A-59CBE2DB59A5}"/>
    <dgm:cxn modelId="{E2E0C35F-8BA8-47C7-84C8-D7EE0C243BC5}" srcId="{F158534D-E361-414F-9C29-FFD81295140D}" destId="{EED25BC6-A31A-4435-A7CA-7A1E63937A2D}" srcOrd="3" destOrd="0" parTransId="{41978746-8F36-41B7-8909-0FCF93B6E988}" sibTransId="{C8878730-6A36-4131-97E5-F9B4A19815CD}"/>
    <dgm:cxn modelId="{6DB61363-7CA7-41BD-94B9-ED9157546A49}" srcId="{F158534D-E361-414F-9C29-FFD81295140D}" destId="{C2A40338-FF01-462E-ADC2-74FB397F7A16}" srcOrd="1" destOrd="0" parTransId="{73036666-7972-4A18-B4C4-02DD57E0875F}" sibTransId="{8E53A215-4CF2-4204-973A-FB6E428E7666}"/>
    <dgm:cxn modelId="{7403646A-F237-4A44-8CB8-6F6482BE5E5D}" srcId="{F158534D-E361-414F-9C29-FFD81295140D}" destId="{63F9FAF7-CBB5-4C4B-8704-B4FB94CB5BE6}" srcOrd="2" destOrd="0" parTransId="{B9C33FAE-881D-4596-974D-C74C47AF823B}" sibTransId="{EC591A25-EAD7-454C-8DCC-92D049E8FFC1}"/>
    <dgm:cxn modelId="{FEA49C71-4862-40DD-BAB1-88D11FB936CF}" type="presOf" srcId="{EED25BC6-A31A-4435-A7CA-7A1E63937A2D}" destId="{76C2374A-B64F-4C7C-8C9C-BAD2179D8B3A}" srcOrd="0" destOrd="0" presId="urn:microsoft.com/office/officeart/2018/2/layout/IconVerticalSolidList"/>
    <dgm:cxn modelId="{91D2648C-BB7F-401C-A0E4-A18D16720574}" type="presOf" srcId="{6BAB1E47-259F-4696-9062-FBB698A01E45}" destId="{1164A42A-19E7-4221-AA24-6C74BB8B982D}" srcOrd="0" destOrd="0" presId="urn:microsoft.com/office/officeart/2018/2/layout/IconVerticalSolidList"/>
    <dgm:cxn modelId="{3FEE8592-64D0-4E84-8F40-1EF07AF5FD5F}" type="presOf" srcId="{F158534D-E361-414F-9C29-FFD81295140D}" destId="{62CD7435-6C26-4498-BA77-73C79B97BAF3}" srcOrd="0" destOrd="0" presId="urn:microsoft.com/office/officeart/2018/2/layout/IconVerticalSolidList"/>
    <dgm:cxn modelId="{6F334E96-7A08-40D3-88F2-C6C480366305}" type="presOf" srcId="{63F9FAF7-CBB5-4C4B-8704-B4FB94CB5BE6}" destId="{441467D1-1B1D-4616-A238-E54F2EFF42F8}" srcOrd="0" destOrd="0" presId="urn:microsoft.com/office/officeart/2018/2/layout/IconVerticalSolidList"/>
    <dgm:cxn modelId="{F420A6B2-38B6-4AF3-976A-35588A4B7293}" srcId="{F158534D-E361-414F-9C29-FFD81295140D}" destId="{62A6BCA8-C662-4E67-AC4E-F76DD26D9BCD}" srcOrd="4" destOrd="0" parTransId="{C7BC06BA-609E-4A66-8DBE-6CC6469F16F8}" sibTransId="{DC4E8A2D-CBEF-4E84-98C3-8B4D9C1DD31B}"/>
    <dgm:cxn modelId="{A79432C5-6D74-41AA-9554-39D2FEBE030D}" type="presOf" srcId="{C2A40338-FF01-462E-ADC2-74FB397F7A16}" destId="{028013DA-31A6-4E24-9F98-662DC974EB64}" srcOrd="0" destOrd="0" presId="urn:microsoft.com/office/officeart/2018/2/layout/IconVerticalSolidList"/>
    <dgm:cxn modelId="{2E7CECF1-D950-4E20-A15A-5669D021D204}" type="presOf" srcId="{E472909C-A49F-4868-895D-45C6ADF7225B}" destId="{229B6705-6D33-4958-A12C-130B9E1DE799}" srcOrd="0" destOrd="0" presId="urn:microsoft.com/office/officeart/2018/2/layout/IconVerticalSolidList"/>
    <dgm:cxn modelId="{E110B4FD-3A7E-43F4-A924-7FE705AC3880}" srcId="{F158534D-E361-414F-9C29-FFD81295140D}" destId="{6BAB1E47-259F-4696-9062-FBB698A01E45}" srcOrd="5" destOrd="0" parTransId="{9E893002-0F68-4316-A10B-DC23CC541232}" sibTransId="{2CF1CC87-D911-439C-8854-921CB4EDCB95}"/>
    <dgm:cxn modelId="{5199DDFF-C11C-401A-8EF3-E3EEF6646E9B}" type="presOf" srcId="{62A6BCA8-C662-4E67-AC4E-F76DD26D9BCD}" destId="{593DD6A1-A050-4257-8F7A-12EE09FF62D7}" srcOrd="0" destOrd="0" presId="urn:microsoft.com/office/officeart/2018/2/layout/IconVerticalSolidList"/>
    <dgm:cxn modelId="{B8789E04-9675-4B81-850B-A08487F0D725}" type="presParOf" srcId="{62CD7435-6C26-4498-BA77-73C79B97BAF3}" destId="{8E5440C8-B970-49C7-801F-2719B49B9567}" srcOrd="0" destOrd="0" presId="urn:microsoft.com/office/officeart/2018/2/layout/IconVerticalSolidList"/>
    <dgm:cxn modelId="{F1D6CD6A-8DA5-4523-B4C0-9AC7E671B95D}" type="presParOf" srcId="{8E5440C8-B970-49C7-801F-2719B49B9567}" destId="{6501071C-BF37-4ED7-B8F3-3678297CB8DF}" srcOrd="0" destOrd="0" presId="urn:microsoft.com/office/officeart/2018/2/layout/IconVerticalSolidList"/>
    <dgm:cxn modelId="{C7C3C58E-B461-451E-9672-DFD1D7AB6C17}" type="presParOf" srcId="{8E5440C8-B970-49C7-801F-2719B49B9567}" destId="{1EB8E9FB-FA2C-4680-9D6C-E94251BDEFAF}" srcOrd="1" destOrd="0" presId="urn:microsoft.com/office/officeart/2018/2/layout/IconVerticalSolidList"/>
    <dgm:cxn modelId="{4C767D3E-A8DE-4E44-A675-1C3CAB2B1A56}" type="presParOf" srcId="{8E5440C8-B970-49C7-801F-2719B49B9567}" destId="{BB5F1283-2C41-4586-9312-1CEEE8AC1036}" srcOrd="2" destOrd="0" presId="urn:microsoft.com/office/officeart/2018/2/layout/IconVerticalSolidList"/>
    <dgm:cxn modelId="{779F22EF-B8B2-4FC7-B957-DB8511CDB2E3}" type="presParOf" srcId="{8E5440C8-B970-49C7-801F-2719B49B9567}" destId="{229B6705-6D33-4958-A12C-130B9E1DE799}" srcOrd="3" destOrd="0" presId="urn:microsoft.com/office/officeart/2018/2/layout/IconVerticalSolidList"/>
    <dgm:cxn modelId="{D8FFC55E-132A-4BE9-A0C9-A88B659A5F0A}" type="presParOf" srcId="{62CD7435-6C26-4498-BA77-73C79B97BAF3}" destId="{1D6E1202-487A-4354-8380-9F04272E16ED}" srcOrd="1" destOrd="0" presId="urn:microsoft.com/office/officeart/2018/2/layout/IconVerticalSolidList"/>
    <dgm:cxn modelId="{366FBC64-16C8-4F9D-BA87-33100B77E41A}" type="presParOf" srcId="{62CD7435-6C26-4498-BA77-73C79B97BAF3}" destId="{387F7D19-3C6E-46AE-8BB2-6D8179C36CBC}" srcOrd="2" destOrd="0" presId="urn:microsoft.com/office/officeart/2018/2/layout/IconVerticalSolidList"/>
    <dgm:cxn modelId="{46E0B792-BBCF-4BDD-B9A0-8F41E60875BE}" type="presParOf" srcId="{387F7D19-3C6E-46AE-8BB2-6D8179C36CBC}" destId="{DFEEFF9C-BB5F-4BAC-9285-23672170FE45}" srcOrd="0" destOrd="0" presId="urn:microsoft.com/office/officeart/2018/2/layout/IconVerticalSolidList"/>
    <dgm:cxn modelId="{A6283B48-3D03-4D50-B638-537234FEC7EC}" type="presParOf" srcId="{387F7D19-3C6E-46AE-8BB2-6D8179C36CBC}" destId="{6674CEE0-6CDD-448B-9E61-04D2D5CE0FFE}" srcOrd="1" destOrd="0" presId="urn:microsoft.com/office/officeart/2018/2/layout/IconVerticalSolidList"/>
    <dgm:cxn modelId="{0A273330-DFC1-4617-AF9A-074F5B553BF3}" type="presParOf" srcId="{387F7D19-3C6E-46AE-8BB2-6D8179C36CBC}" destId="{69E24D20-F06E-4B0D-9388-9BB2F0A54C00}" srcOrd="2" destOrd="0" presId="urn:microsoft.com/office/officeart/2018/2/layout/IconVerticalSolidList"/>
    <dgm:cxn modelId="{6042270A-CF5C-41D7-962D-7411BC6FA1AB}" type="presParOf" srcId="{387F7D19-3C6E-46AE-8BB2-6D8179C36CBC}" destId="{028013DA-31A6-4E24-9F98-662DC974EB64}" srcOrd="3" destOrd="0" presId="urn:microsoft.com/office/officeart/2018/2/layout/IconVerticalSolidList"/>
    <dgm:cxn modelId="{E745D376-BA54-4C6C-9248-A7E65F11C8EB}" type="presParOf" srcId="{62CD7435-6C26-4498-BA77-73C79B97BAF3}" destId="{D8487239-2C69-468A-B526-685B93C89ED9}" srcOrd="3" destOrd="0" presId="urn:microsoft.com/office/officeart/2018/2/layout/IconVerticalSolidList"/>
    <dgm:cxn modelId="{8EDA6512-0930-4B0F-8B48-E229BFB8F6D9}" type="presParOf" srcId="{62CD7435-6C26-4498-BA77-73C79B97BAF3}" destId="{F4D6CE54-66BF-48E2-B37A-831CD89BF47B}" srcOrd="4" destOrd="0" presId="urn:microsoft.com/office/officeart/2018/2/layout/IconVerticalSolidList"/>
    <dgm:cxn modelId="{15859819-7235-4D92-9D84-DEADA0309B4F}" type="presParOf" srcId="{F4D6CE54-66BF-48E2-B37A-831CD89BF47B}" destId="{AC1C78F9-9288-41B3-A8BA-B65FE4CB0AE9}" srcOrd="0" destOrd="0" presId="urn:microsoft.com/office/officeart/2018/2/layout/IconVerticalSolidList"/>
    <dgm:cxn modelId="{D4350985-D355-498F-94C4-B6D3FD9C81C1}" type="presParOf" srcId="{F4D6CE54-66BF-48E2-B37A-831CD89BF47B}" destId="{2C4F22FE-ACA3-4198-B94A-5D8EDC3EF2E5}" srcOrd="1" destOrd="0" presId="urn:microsoft.com/office/officeart/2018/2/layout/IconVerticalSolidList"/>
    <dgm:cxn modelId="{64CD5A2D-1AA0-4DC9-B90B-350F21A05F88}" type="presParOf" srcId="{F4D6CE54-66BF-48E2-B37A-831CD89BF47B}" destId="{A47242BC-1237-47A0-BE5B-AE2F3C11B66F}" srcOrd="2" destOrd="0" presId="urn:microsoft.com/office/officeart/2018/2/layout/IconVerticalSolidList"/>
    <dgm:cxn modelId="{03AAEDD2-B171-4B8F-BF6B-56176641E111}" type="presParOf" srcId="{F4D6CE54-66BF-48E2-B37A-831CD89BF47B}" destId="{441467D1-1B1D-4616-A238-E54F2EFF42F8}" srcOrd="3" destOrd="0" presId="urn:microsoft.com/office/officeart/2018/2/layout/IconVerticalSolidList"/>
    <dgm:cxn modelId="{FC9BECA0-28B7-4374-B2C5-4DEA1E5FD68C}" type="presParOf" srcId="{62CD7435-6C26-4498-BA77-73C79B97BAF3}" destId="{2F3AB481-E500-44FA-9883-D72E017C78C0}" srcOrd="5" destOrd="0" presId="urn:microsoft.com/office/officeart/2018/2/layout/IconVerticalSolidList"/>
    <dgm:cxn modelId="{F181C38A-BCD2-4BD1-B360-B0E67BF89414}" type="presParOf" srcId="{62CD7435-6C26-4498-BA77-73C79B97BAF3}" destId="{81707A41-A26D-4E30-A2A7-D7F6580AF6A6}" srcOrd="6" destOrd="0" presId="urn:microsoft.com/office/officeart/2018/2/layout/IconVerticalSolidList"/>
    <dgm:cxn modelId="{B1AF94BD-B1BA-4DB0-AFF6-A787F58AC8F2}" type="presParOf" srcId="{81707A41-A26D-4E30-A2A7-D7F6580AF6A6}" destId="{109F2338-50E3-4337-B8FD-A683EA52C897}" srcOrd="0" destOrd="0" presId="urn:microsoft.com/office/officeart/2018/2/layout/IconVerticalSolidList"/>
    <dgm:cxn modelId="{8FD34301-3D2D-4CBF-A7C3-74563D959F67}" type="presParOf" srcId="{81707A41-A26D-4E30-A2A7-D7F6580AF6A6}" destId="{7D48F516-413B-46F6-8805-F059316C4083}" srcOrd="1" destOrd="0" presId="urn:microsoft.com/office/officeart/2018/2/layout/IconVerticalSolidList"/>
    <dgm:cxn modelId="{D537D432-A951-45E2-BEA1-E5B2BA6F381E}" type="presParOf" srcId="{81707A41-A26D-4E30-A2A7-D7F6580AF6A6}" destId="{C2D0535E-2FAF-4890-8DB7-35203943FA59}" srcOrd="2" destOrd="0" presId="urn:microsoft.com/office/officeart/2018/2/layout/IconVerticalSolidList"/>
    <dgm:cxn modelId="{604C3ED7-CDEE-4617-AD15-6BACF8EEAB61}" type="presParOf" srcId="{81707A41-A26D-4E30-A2A7-D7F6580AF6A6}" destId="{76C2374A-B64F-4C7C-8C9C-BAD2179D8B3A}" srcOrd="3" destOrd="0" presId="urn:microsoft.com/office/officeart/2018/2/layout/IconVerticalSolidList"/>
    <dgm:cxn modelId="{80E08994-331A-438D-9A90-17C7E8E5AB11}" type="presParOf" srcId="{62CD7435-6C26-4498-BA77-73C79B97BAF3}" destId="{AAEB9052-1461-4141-82D0-CBF91E70FA1F}" srcOrd="7" destOrd="0" presId="urn:microsoft.com/office/officeart/2018/2/layout/IconVerticalSolidList"/>
    <dgm:cxn modelId="{1F285236-7856-4171-BB8C-25B23F685672}" type="presParOf" srcId="{62CD7435-6C26-4498-BA77-73C79B97BAF3}" destId="{ACBB4831-A58D-4506-85E9-88BDE129B8CD}" srcOrd="8" destOrd="0" presId="urn:microsoft.com/office/officeart/2018/2/layout/IconVerticalSolidList"/>
    <dgm:cxn modelId="{610692C1-A3EC-4FF5-B276-FDBC624D80D4}" type="presParOf" srcId="{ACBB4831-A58D-4506-85E9-88BDE129B8CD}" destId="{EF0BA025-B278-4E1C-A554-45B83E01B29A}" srcOrd="0" destOrd="0" presId="urn:microsoft.com/office/officeart/2018/2/layout/IconVerticalSolidList"/>
    <dgm:cxn modelId="{86BB3B3C-3830-4D83-9B40-B647401C9EC5}" type="presParOf" srcId="{ACBB4831-A58D-4506-85E9-88BDE129B8CD}" destId="{6AD202C7-6B09-4369-8931-A9BDD3706FEC}" srcOrd="1" destOrd="0" presId="urn:microsoft.com/office/officeart/2018/2/layout/IconVerticalSolidList"/>
    <dgm:cxn modelId="{8270F852-EAB4-4492-A61A-D796082433E2}" type="presParOf" srcId="{ACBB4831-A58D-4506-85E9-88BDE129B8CD}" destId="{85D88001-A0FC-4E24-B4F6-FDC1982575AB}" srcOrd="2" destOrd="0" presId="urn:microsoft.com/office/officeart/2018/2/layout/IconVerticalSolidList"/>
    <dgm:cxn modelId="{E761FDAF-478D-4448-BBC0-4545FF8BEC9E}" type="presParOf" srcId="{ACBB4831-A58D-4506-85E9-88BDE129B8CD}" destId="{593DD6A1-A050-4257-8F7A-12EE09FF62D7}" srcOrd="3" destOrd="0" presId="urn:microsoft.com/office/officeart/2018/2/layout/IconVerticalSolidList"/>
    <dgm:cxn modelId="{120111FC-E13A-4A39-BC45-07C7B53B4177}" type="presParOf" srcId="{62CD7435-6C26-4498-BA77-73C79B97BAF3}" destId="{379BC525-F0F0-4948-B7FC-574A3195CD8D}" srcOrd="9" destOrd="0" presId="urn:microsoft.com/office/officeart/2018/2/layout/IconVerticalSolidList"/>
    <dgm:cxn modelId="{81605890-8E6A-44AD-A56C-16458E5CB7FB}" type="presParOf" srcId="{62CD7435-6C26-4498-BA77-73C79B97BAF3}" destId="{E11E0340-5B98-4B16-9983-AFB165B07266}" srcOrd="10" destOrd="0" presId="urn:microsoft.com/office/officeart/2018/2/layout/IconVerticalSolidList"/>
    <dgm:cxn modelId="{D1F3ECBD-A742-47CE-8E9A-BD445E9A42F1}" type="presParOf" srcId="{E11E0340-5B98-4B16-9983-AFB165B07266}" destId="{EF8E37ED-62D4-49D7-A6CF-EB1645B6105E}" srcOrd="0" destOrd="0" presId="urn:microsoft.com/office/officeart/2018/2/layout/IconVerticalSolidList"/>
    <dgm:cxn modelId="{6733DAEA-4F14-4CBA-AAD8-35D2E78FB91E}" type="presParOf" srcId="{E11E0340-5B98-4B16-9983-AFB165B07266}" destId="{EA62A197-2B9B-471D-844D-334822D14C3F}" srcOrd="1" destOrd="0" presId="urn:microsoft.com/office/officeart/2018/2/layout/IconVerticalSolidList"/>
    <dgm:cxn modelId="{2B0F8426-67E8-44AA-B1F9-04DEE315756F}" type="presParOf" srcId="{E11E0340-5B98-4B16-9983-AFB165B07266}" destId="{6ADC6CC1-AE87-4EDE-BA26-DBE8B812EDE3}" srcOrd="2" destOrd="0" presId="urn:microsoft.com/office/officeart/2018/2/layout/IconVerticalSolidList"/>
    <dgm:cxn modelId="{DA7837AE-A23E-488E-B349-4EEBC8740123}" type="presParOf" srcId="{E11E0340-5B98-4B16-9983-AFB165B07266}" destId="{1164A42A-19E7-4221-AA24-6C74BB8B98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1F0D6-37B4-4521-AAB2-C50C76424B2F}">
      <dsp:nvSpPr>
        <dsp:cNvPr id="0" name=""/>
        <dsp:cNvSpPr/>
      </dsp:nvSpPr>
      <dsp:spPr>
        <a:xfrm rot="5400000">
          <a:off x="-214338" y="400142"/>
          <a:ext cx="1647398" cy="121872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Submission Method</a:t>
          </a:r>
        </a:p>
      </dsp:txBody>
      <dsp:txXfrm rot="-5400000">
        <a:off x="1" y="795165"/>
        <a:ext cx="1218721" cy="428677"/>
      </dsp:txXfrm>
    </dsp:sp>
    <dsp:sp modelId="{B54A2C90-64EC-47CA-93D5-C9C5CEC3E585}">
      <dsp:nvSpPr>
        <dsp:cNvPr id="0" name=""/>
        <dsp:cNvSpPr/>
      </dsp:nvSpPr>
      <dsp:spPr>
        <a:xfrm rot="5400000">
          <a:off x="5047303" y="-3616185"/>
          <a:ext cx="1131670" cy="878883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GB" sz="1400" b="1" kern="1200" dirty="0"/>
            <a:t>Two methods of submission:</a:t>
          </a:r>
        </a:p>
        <a:p>
          <a:pPr marL="114300" lvl="1" indent="-114300" algn="l" defTabSz="622300">
            <a:lnSpc>
              <a:spcPct val="90000"/>
            </a:lnSpc>
            <a:spcBef>
              <a:spcPct val="0"/>
            </a:spcBef>
            <a:spcAft>
              <a:spcPct val="15000"/>
            </a:spcAft>
            <a:buChar char="•"/>
          </a:pPr>
          <a:r>
            <a:rPr lang="en-GB" sz="1400" kern="1200" dirty="0"/>
            <a:t>Option 1 – Written: using our MS Word template (see slide 9)</a:t>
          </a:r>
        </a:p>
        <a:p>
          <a:pPr marL="114300" lvl="1" indent="-114300" algn="l" defTabSz="622300">
            <a:lnSpc>
              <a:spcPct val="90000"/>
            </a:lnSpc>
            <a:spcBef>
              <a:spcPct val="0"/>
            </a:spcBef>
            <a:spcAft>
              <a:spcPct val="15000"/>
            </a:spcAft>
            <a:buChar char="•"/>
          </a:pPr>
          <a:r>
            <a:rPr lang="en-GB" sz="1400" kern="1200" dirty="0"/>
            <a:t>Option 2 – Audio file/slides: using our MS PowerPoint template (see slide 9)</a:t>
          </a:r>
        </a:p>
      </dsp:txBody>
      <dsp:txXfrm rot="-5400000">
        <a:off x="1218722" y="267640"/>
        <a:ext cx="8733589" cy="1021182"/>
      </dsp:txXfrm>
    </dsp:sp>
    <dsp:sp modelId="{AE38E6DA-BAF6-4AD7-85DA-A62E9BC0FCB4}">
      <dsp:nvSpPr>
        <dsp:cNvPr id="0" name=""/>
        <dsp:cNvSpPr/>
      </dsp:nvSpPr>
      <dsp:spPr>
        <a:xfrm rot="5400000">
          <a:off x="-299587" y="2033815"/>
          <a:ext cx="1817897" cy="121872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Submission Parameters</a:t>
          </a:r>
        </a:p>
      </dsp:txBody>
      <dsp:txXfrm rot="-5400000">
        <a:off x="2" y="2343588"/>
        <a:ext cx="1218721" cy="599176"/>
      </dsp:txXfrm>
    </dsp:sp>
    <dsp:sp modelId="{5F61CB80-1374-4EF4-943B-5B36F53E70AF}">
      <dsp:nvSpPr>
        <dsp:cNvPr id="0" name=""/>
        <dsp:cNvSpPr/>
      </dsp:nvSpPr>
      <dsp:spPr>
        <a:xfrm rot="5400000">
          <a:off x="4914003" y="-1954851"/>
          <a:ext cx="1398268" cy="878883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GB" sz="1400" b="1" kern="1200" dirty="0"/>
            <a:t>Parameters for submission:</a:t>
          </a:r>
        </a:p>
        <a:p>
          <a:pPr marL="114300" lvl="1" indent="-114300" algn="l" defTabSz="622300">
            <a:lnSpc>
              <a:spcPct val="90000"/>
            </a:lnSpc>
            <a:spcBef>
              <a:spcPct val="0"/>
            </a:spcBef>
            <a:spcAft>
              <a:spcPct val="15000"/>
            </a:spcAft>
            <a:buChar char="•"/>
          </a:pPr>
          <a:r>
            <a:rPr lang="en-GB" sz="1400" kern="1200" dirty="0"/>
            <a:t>Option 1 – Written: maximum of 500 word limit</a:t>
          </a:r>
        </a:p>
        <a:p>
          <a:pPr marL="114300" lvl="1" indent="-114300" algn="l" defTabSz="622300">
            <a:lnSpc>
              <a:spcPct val="90000"/>
            </a:lnSpc>
            <a:spcBef>
              <a:spcPct val="0"/>
            </a:spcBef>
            <a:spcAft>
              <a:spcPct val="15000"/>
            </a:spcAft>
            <a:buChar char="•"/>
          </a:pPr>
          <a:r>
            <a:rPr lang="en-GB" sz="1400" kern="1200" dirty="0"/>
            <a:t>Option 2 – Audio file/slides: embedded audio file recording of maximum 3 minutes &amp; maximum of 5 slides</a:t>
          </a:r>
        </a:p>
        <a:p>
          <a:pPr marL="114300" lvl="1" indent="-114300" algn="l" defTabSz="622300">
            <a:lnSpc>
              <a:spcPct val="90000"/>
            </a:lnSpc>
            <a:spcBef>
              <a:spcPct val="0"/>
            </a:spcBef>
            <a:spcAft>
              <a:spcPct val="15000"/>
            </a:spcAft>
            <a:buChar char="•"/>
          </a:pPr>
          <a:r>
            <a:rPr lang="en-GB" sz="1400" kern="1200" dirty="0"/>
            <a:t>[Judges will not consider any content beyond these (word count/recording time/number of slides) limits]</a:t>
          </a:r>
        </a:p>
      </dsp:txBody>
      <dsp:txXfrm rot="-5400000">
        <a:off x="1218721" y="1808689"/>
        <a:ext cx="8720575" cy="1261752"/>
      </dsp:txXfrm>
    </dsp:sp>
    <dsp:sp modelId="{040ED93F-1FA4-4036-8EB6-9C048838B6DA}">
      <dsp:nvSpPr>
        <dsp:cNvPr id="0" name=""/>
        <dsp:cNvSpPr/>
      </dsp:nvSpPr>
      <dsp:spPr>
        <a:xfrm rot="5400000">
          <a:off x="-261154" y="3626785"/>
          <a:ext cx="1741030" cy="121872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Submission Platform</a:t>
          </a:r>
        </a:p>
      </dsp:txBody>
      <dsp:txXfrm rot="-5400000">
        <a:off x="1" y="3974992"/>
        <a:ext cx="1218721" cy="522309"/>
      </dsp:txXfrm>
    </dsp:sp>
    <dsp:sp modelId="{AF4CC46F-E4F1-450B-9B5E-1D5ABA0DFDCA}">
      <dsp:nvSpPr>
        <dsp:cNvPr id="0" name=""/>
        <dsp:cNvSpPr/>
      </dsp:nvSpPr>
      <dsp:spPr>
        <a:xfrm rot="5400000">
          <a:off x="5047303" y="-462950"/>
          <a:ext cx="1131670" cy="878883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GB" sz="1400" b="1" kern="1200" dirty="0"/>
            <a:t>How and where to send your submission:</a:t>
          </a:r>
        </a:p>
        <a:p>
          <a:pPr marL="114300" lvl="1" indent="-114300" algn="l" defTabSz="622300">
            <a:lnSpc>
              <a:spcPct val="90000"/>
            </a:lnSpc>
            <a:spcBef>
              <a:spcPct val="0"/>
            </a:spcBef>
            <a:spcAft>
              <a:spcPct val="15000"/>
            </a:spcAft>
            <a:buChar char="•"/>
          </a:pPr>
          <a:r>
            <a:rPr lang="en-GB" sz="1400" kern="1200" dirty="0"/>
            <a:t>All completed submissions must be sent as an email attachment to email address: </a:t>
          </a:r>
          <a:r>
            <a:rPr lang="en-GB" sz="1400" kern="1200" dirty="0">
              <a:hlinkClick xmlns:r="http://schemas.openxmlformats.org/officeDocument/2006/relationships" r:id="rId1"/>
            </a:rPr>
            <a:t>england.cahpo@nhs.net</a:t>
          </a:r>
          <a:r>
            <a:rPr lang="en-GB" sz="1400" kern="1200" dirty="0"/>
            <a:t> </a:t>
          </a:r>
        </a:p>
        <a:p>
          <a:pPr marL="114300" lvl="1" indent="-114300" algn="l" defTabSz="622300">
            <a:lnSpc>
              <a:spcPct val="90000"/>
            </a:lnSpc>
            <a:spcBef>
              <a:spcPct val="0"/>
            </a:spcBef>
            <a:spcAft>
              <a:spcPct val="15000"/>
            </a:spcAft>
            <a:buChar char="•"/>
          </a:pPr>
          <a:r>
            <a:rPr lang="en-GB" sz="1400" kern="1200" dirty="0"/>
            <a:t>Email subject heading must be: ‘CAHPO Awards – [Award name] – [name of nominee]’ </a:t>
          </a:r>
        </a:p>
      </dsp:txBody>
      <dsp:txXfrm rot="-5400000">
        <a:off x="1218722" y="3420875"/>
        <a:ext cx="8733589" cy="1021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E1641-EF8C-4A83-A2EA-113D4CA8B7FD}">
      <dsp:nvSpPr>
        <dsp:cNvPr id="0" name=""/>
        <dsp:cNvSpPr/>
      </dsp:nvSpPr>
      <dsp:spPr>
        <a:xfrm>
          <a:off x="4869" y="274206"/>
          <a:ext cx="1444360" cy="4780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b="1" kern="1200" dirty="0"/>
            <a:t>Creative provision of placements Award</a:t>
          </a:r>
        </a:p>
      </dsp:txBody>
      <dsp:txXfrm>
        <a:off x="4869" y="274206"/>
        <a:ext cx="1444360" cy="478018"/>
      </dsp:txXfrm>
    </dsp:sp>
    <dsp:sp modelId="{BC7FFE0B-D0CD-4B9F-B4F2-90A4761DE084}">
      <dsp:nvSpPr>
        <dsp:cNvPr id="0" name=""/>
        <dsp:cNvSpPr/>
      </dsp:nvSpPr>
      <dsp:spPr>
        <a:xfrm>
          <a:off x="4869" y="752225"/>
          <a:ext cx="1444360"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None/>
          </a:pPr>
          <a:r>
            <a:rPr lang="en-GB" sz="800" b="1" kern="1200" dirty="0"/>
            <a:t>Section 1</a:t>
          </a:r>
          <a:r>
            <a:rPr lang="en-GB" sz="800" kern="1200" dirty="0"/>
            <a:t> - to include name, email contact, team/organisation/system as applicable</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2</a:t>
          </a:r>
          <a:r>
            <a:rPr lang="en-GB" sz="800" kern="1200" dirty="0"/>
            <a:t> - Overview of the  submission in no more than 30 words</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b="0" kern="1200" dirty="0"/>
        </a:p>
        <a:p>
          <a:pPr marL="57150" lvl="1" indent="-57150" algn="l" defTabSz="355600">
            <a:lnSpc>
              <a:spcPct val="90000"/>
            </a:lnSpc>
            <a:spcBef>
              <a:spcPct val="0"/>
            </a:spcBef>
            <a:spcAft>
              <a:spcPct val="15000"/>
            </a:spcAft>
            <a:buNone/>
          </a:pPr>
          <a:r>
            <a:rPr lang="en-GB" sz="800" b="1" kern="1200" dirty="0"/>
            <a:t>Section 3 </a:t>
          </a:r>
          <a:r>
            <a:rPr lang="en-GB" sz="800" kern="1200" dirty="0"/>
            <a:t>- 500 words; or a 3-minute audio recording and up to 5 slides. Please note that the judges will limit their assessment to 500 words or the first 3 minutes of your audio presentation/ first 5 slides, which should focus on the following key points with clear examples:-</a:t>
          </a:r>
        </a:p>
        <a:p>
          <a:pPr marL="57150" lvl="1" indent="-57150" algn="l" defTabSz="355600">
            <a:lnSpc>
              <a:spcPct val="90000"/>
            </a:lnSpc>
            <a:spcBef>
              <a:spcPct val="0"/>
            </a:spcBef>
            <a:spcAft>
              <a:spcPct val="15000"/>
            </a:spcAft>
            <a:buChar char="•"/>
          </a:pPr>
          <a:endParaRPr lang="en-GB" sz="800" kern="1200" dirty="0"/>
        </a:p>
        <a:p>
          <a:pPr marL="57150" lvl="1" indent="-57150" algn="l" defTabSz="355600">
            <a:lnSpc>
              <a:spcPct val="90000"/>
            </a:lnSpc>
            <a:spcBef>
              <a:spcPct val="0"/>
            </a:spcBef>
            <a:spcAft>
              <a:spcPct val="15000"/>
            </a:spcAft>
            <a:buChar char="•"/>
          </a:pPr>
          <a:r>
            <a:rPr lang="en-GB" sz="800" kern="1200" dirty="0"/>
            <a:t>Understanding the problem; why the initiative was needed</a:t>
          </a:r>
        </a:p>
        <a:p>
          <a:pPr marL="57150" lvl="1" indent="-57150" algn="l" defTabSz="355600">
            <a:lnSpc>
              <a:spcPct val="90000"/>
            </a:lnSpc>
            <a:spcBef>
              <a:spcPct val="0"/>
            </a:spcBef>
            <a:spcAft>
              <a:spcPct val="15000"/>
            </a:spcAft>
            <a:buChar char="•"/>
          </a:pPr>
          <a:r>
            <a:rPr lang="en-GB" sz="800" kern="1200" dirty="0"/>
            <a:t>Aims and objectives</a:t>
          </a:r>
        </a:p>
        <a:p>
          <a:pPr marL="57150" lvl="1" indent="-57150" algn="l" defTabSz="355600">
            <a:lnSpc>
              <a:spcPct val="90000"/>
            </a:lnSpc>
            <a:spcBef>
              <a:spcPct val="0"/>
            </a:spcBef>
            <a:spcAft>
              <a:spcPct val="15000"/>
            </a:spcAft>
            <a:buChar char="•"/>
          </a:pPr>
          <a:r>
            <a:rPr lang="en-GB" sz="800" kern="1200" dirty="0"/>
            <a:t>Method and approach to implementation</a:t>
          </a:r>
        </a:p>
        <a:p>
          <a:pPr marL="57150" lvl="1" indent="-57150" algn="l" defTabSz="355600">
            <a:lnSpc>
              <a:spcPct val="90000"/>
            </a:lnSpc>
            <a:spcBef>
              <a:spcPct val="0"/>
            </a:spcBef>
            <a:spcAft>
              <a:spcPct val="15000"/>
            </a:spcAft>
            <a:buChar char="•"/>
          </a:pPr>
          <a:r>
            <a:rPr lang="en-GB" sz="800" kern="1200" dirty="0"/>
            <a:t>Results, evaluation and clearly demonstrate the impact</a:t>
          </a:r>
        </a:p>
        <a:p>
          <a:pPr marL="57150" lvl="1" indent="-57150" algn="l" defTabSz="355600">
            <a:lnSpc>
              <a:spcPct val="90000"/>
            </a:lnSpc>
            <a:spcBef>
              <a:spcPct val="0"/>
            </a:spcBef>
            <a:spcAft>
              <a:spcPct val="15000"/>
            </a:spcAft>
            <a:buChar char="•"/>
          </a:pPr>
          <a:r>
            <a:rPr lang="en-GB" sz="800" kern="1200" dirty="0"/>
            <a:t>Lessons learned</a:t>
          </a:r>
        </a:p>
        <a:p>
          <a:pPr marL="57150" lvl="1" indent="-57150" algn="l" defTabSz="355600">
            <a:lnSpc>
              <a:spcPct val="90000"/>
            </a:lnSpc>
            <a:spcBef>
              <a:spcPct val="0"/>
            </a:spcBef>
            <a:spcAft>
              <a:spcPct val="15000"/>
            </a:spcAft>
            <a:buChar char="•"/>
          </a:pPr>
          <a:r>
            <a:rPr lang="en-GB" sz="800" kern="1200" dirty="0"/>
            <a:t>Sharing/implications for practice (examples) </a:t>
          </a:r>
        </a:p>
        <a:p>
          <a:pPr marL="57150" lvl="1" indent="-57150" algn="l" defTabSz="355600">
            <a:lnSpc>
              <a:spcPct val="90000"/>
            </a:lnSpc>
            <a:spcBef>
              <a:spcPct val="0"/>
            </a:spcBef>
            <a:spcAft>
              <a:spcPct val="15000"/>
            </a:spcAft>
            <a:buChar char="•"/>
          </a:pPr>
          <a:endParaRPr lang="en-GB" sz="800" kern="1200" dirty="0"/>
        </a:p>
      </dsp:txBody>
      <dsp:txXfrm>
        <a:off x="4869" y="752225"/>
        <a:ext cx="1444360" cy="4040640"/>
      </dsp:txXfrm>
    </dsp:sp>
    <dsp:sp modelId="{FE3051C7-57D6-41AC-B35B-BB92EEB13244}">
      <dsp:nvSpPr>
        <dsp:cNvPr id="0" name=""/>
        <dsp:cNvSpPr/>
      </dsp:nvSpPr>
      <dsp:spPr>
        <a:xfrm>
          <a:off x="1651440" y="274206"/>
          <a:ext cx="1444360" cy="4780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b="1" kern="1200" dirty="0"/>
            <a:t>Public Health Champion Award</a:t>
          </a:r>
        </a:p>
      </dsp:txBody>
      <dsp:txXfrm>
        <a:off x="1651440" y="274206"/>
        <a:ext cx="1444360" cy="478018"/>
      </dsp:txXfrm>
    </dsp:sp>
    <dsp:sp modelId="{4983BF71-447A-4184-8B7F-E91F1F903C81}">
      <dsp:nvSpPr>
        <dsp:cNvPr id="0" name=""/>
        <dsp:cNvSpPr/>
      </dsp:nvSpPr>
      <dsp:spPr>
        <a:xfrm>
          <a:off x="1651440" y="752225"/>
          <a:ext cx="1444360"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None/>
          </a:pPr>
          <a:r>
            <a:rPr lang="en-GB" sz="800" b="1" kern="1200" dirty="0"/>
            <a:t>Section 1</a:t>
          </a:r>
          <a:r>
            <a:rPr lang="en-GB" sz="800" kern="1200" dirty="0"/>
            <a:t> - to include name, email contact, team/organisation/system as applicable</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2</a:t>
          </a:r>
          <a:r>
            <a:rPr lang="en-GB" sz="800" kern="1200" dirty="0"/>
            <a:t> - Overview of the  submission in no more than 30 words</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3 </a:t>
          </a:r>
          <a:r>
            <a:rPr lang="en-GB" sz="800" kern="1200" dirty="0"/>
            <a:t>- 500 words; or a 3-minute audio recording and up to 5 slides. Please note that the judges will limit their assessment to 500 words or the first 3 minutes of your audio presentation/ first 5 slides, which should focus on the following key points with clear examples:-</a:t>
          </a:r>
        </a:p>
        <a:p>
          <a:pPr marL="57150" lvl="1" indent="-57150" algn="l" defTabSz="355600">
            <a:lnSpc>
              <a:spcPct val="90000"/>
            </a:lnSpc>
            <a:spcBef>
              <a:spcPct val="0"/>
            </a:spcBef>
            <a:spcAft>
              <a:spcPct val="15000"/>
            </a:spcAft>
            <a:buChar char="•"/>
          </a:pPr>
          <a:endParaRPr lang="en-GB" sz="800" kern="1200" dirty="0"/>
        </a:p>
        <a:p>
          <a:pPr marL="57150" lvl="1" indent="-57150" algn="l" defTabSz="355600">
            <a:lnSpc>
              <a:spcPct val="90000"/>
            </a:lnSpc>
            <a:spcBef>
              <a:spcPct val="0"/>
            </a:spcBef>
            <a:spcAft>
              <a:spcPct val="15000"/>
            </a:spcAft>
            <a:buChar char="•"/>
          </a:pPr>
          <a:r>
            <a:rPr lang="en-GB" sz="800" kern="1200" dirty="0"/>
            <a:t>Understanding the problem; why the initiative was needed</a:t>
          </a:r>
        </a:p>
        <a:p>
          <a:pPr marL="57150" lvl="1" indent="-57150" algn="l" defTabSz="355600">
            <a:lnSpc>
              <a:spcPct val="90000"/>
            </a:lnSpc>
            <a:spcBef>
              <a:spcPct val="0"/>
            </a:spcBef>
            <a:spcAft>
              <a:spcPct val="15000"/>
            </a:spcAft>
            <a:buChar char="•"/>
          </a:pPr>
          <a:r>
            <a:rPr lang="en-GB" sz="800" kern="1200" dirty="0"/>
            <a:t>Aims and objectives</a:t>
          </a:r>
        </a:p>
        <a:p>
          <a:pPr marL="57150" lvl="1" indent="-57150" algn="l" defTabSz="355600">
            <a:lnSpc>
              <a:spcPct val="90000"/>
            </a:lnSpc>
            <a:spcBef>
              <a:spcPct val="0"/>
            </a:spcBef>
            <a:spcAft>
              <a:spcPct val="15000"/>
            </a:spcAft>
            <a:buChar char="•"/>
          </a:pPr>
          <a:r>
            <a:rPr lang="en-GB" sz="800" kern="1200" dirty="0"/>
            <a:t>Method and approach to implementation</a:t>
          </a:r>
        </a:p>
        <a:p>
          <a:pPr marL="57150" lvl="1" indent="-57150" algn="l" defTabSz="355600">
            <a:lnSpc>
              <a:spcPct val="90000"/>
            </a:lnSpc>
            <a:spcBef>
              <a:spcPct val="0"/>
            </a:spcBef>
            <a:spcAft>
              <a:spcPct val="15000"/>
            </a:spcAft>
            <a:buChar char="•"/>
          </a:pPr>
          <a:r>
            <a:rPr lang="en-GB" sz="800" kern="1200" dirty="0"/>
            <a:t>Results, evaluation and impact</a:t>
          </a:r>
        </a:p>
        <a:p>
          <a:pPr marL="57150" lvl="1" indent="-57150" algn="l" defTabSz="355600">
            <a:lnSpc>
              <a:spcPct val="90000"/>
            </a:lnSpc>
            <a:spcBef>
              <a:spcPct val="0"/>
            </a:spcBef>
            <a:spcAft>
              <a:spcPct val="15000"/>
            </a:spcAft>
            <a:buChar char="•"/>
          </a:pPr>
          <a:r>
            <a:rPr lang="en-GB" sz="800" kern="1200" dirty="0"/>
            <a:t>Lessons learned</a:t>
          </a:r>
        </a:p>
        <a:p>
          <a:pPr marL="57150" lvl="1" indent="-57150" algn="l" defTabSz="355600">
            <a:lnSpc>
              <a:spcPct val="90000"/>
            </a:lnSpc>
            <a:spcBef>
              <a:spcPct val="0"/>
            </a:spcBef>
            <a:spcAft>
              <a:spcPct val="15000"/>
            </a:spcAft>
            <a:buChar char="•"/>
          </a:pPr>
          <a:r>
            <a:rPr lang="en-GB" sz="800" kern="1200" dirty="0"/>
            <a:t>Sharing/implications for practice</a:t>
          </a:r>
        </a:p>
        <a:p>
          <a:pPr marL="57150" lvl="1" indent="-57150" algn="l" defTabSz="355600">
            <a:lnSpc>
              <a:spcPct val="90000"/>
            </a:lnSpc>
            <a:spcBef>
              <a:spcPct val="0"/>
            </a:spcBef>
            <a:spcAft>
              <a:spcPct val="15000"/>
            </a:spcAft>
            <a:buChar char="•"/>
          </a:pPr>
          <a:endParaRPr lang="en-GB" sz="800" kern="1200"/>
        </a:p>
      </dsp:txBody>
      <dsp:txXfrm>
        <a:off x="1651440" y="752225"/>
        <a:ext cx="1444360" cy="4040640"/>
      </dsp:txXfrm>
    </dsp:sp>
    <dsp:sp modelId="{028ACFB3-8995-4BEF-813B-B02681E49FEF}">
      <dsp:nvSpPr>
        <dsp:cNvPr id="0" name=""/>
        <dsp:cNvSpPr/>
      </dsp:nvSpPr>
      <dsp:spPr>
        <a:xfrm>
          <a:off x="3298011" y="274206"/>
          <a:ext cx="1444360" cy="4780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b="1" kern="1200" dirty="0"/>
            <a:t>AHP Digital Practice Award</a:t>
          </a:r>
        </a:p>
      </dsp:txBody>
      <dsp:txXfrm>
        <a:off x="3298011" y="274206"/>
        <a:ext cx="1444360" cy="478018"/>
      </dsp:txXfrm>
    </dsp:sp>
    <dsp:sp modelId="{9B00403E-8D68-4B56-86AD-37C8ADE77715}">
      <dsp:nvSpPr>
        <dsp:cNvPr id="0" name=""/>
        <dsp:cNvSpPr/>
      </dsp:nvSpPr>
      <dsp:spPr>
        <a:xfrm>
          <a:off x="3289461" y="756023"/>
          <a:ext cx="1444360"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None/>
          </a:pPr>
          <a:r>
            <a:rPr lang="en-GB" sz="800" b="1" kern="1200" dirty="0"/>
            <a:t>Section 1</a:t>
          </a:r>
          <a:r>
            <a:rPr lang="en-GB" sz="800" kern="1200" dirty="0"/>
            <a:t> - to include name, email contact, team/organisation/system as applicable</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2</a:t>
          </a:r>
          <a:r>
            <a:rPr lang="en-GB" sz="800" kern="1200" dirty="0"/>
            <a:t> - Overview of the  submission in no more than 30 words</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3 </a:t>
          </a:r>
          <a:r>
            <a:rPr lang="en-GB" sz="800" kern="1200" dirty="0"/>
            <a:t>- 500 words; or a 3-minute audio recording and up to 5 slides. Please note that the judges will limit their assessment to 500 words or the first 3 minutes of your audio presentation/ first 5 slides, which should focus on the following key points with clear examples:-</a:t>
          </a:r>
        </a:p>
        <a:p>
          <a:pPr marL="57150" lvl="1" indent="-57150" algn="l" defTabSz="355600">
            <a:lnSpc>
              <a:spcPct val="90000"/>
            </a:lnSpc>
            <a:spcBef>
              <a:spcPct val="0"/>
            </a:spcBef>
            <a:spcAft>
              <a:spcPct val="15000"/>
            </a:spcAft>
            <a:buChar char="•"/>
          </a:pPr>
          <a:endParaRPr lang="en-GB" sz="800" kern="1200" dirty="0"/>
        </a:p>
        <a:p>
          <a:pPr marL="57150" lvl="1" indent="-57150" algn="l" defTabSz="355600">
            <a:lnSpc>
              <a:spcPct val="90000"/>
            </a:lnSpc>
            <a:spcBef>
              <a:spcPct val="0"/>
            </a:spcBef>
            <a:spcAft>
              <a:spcPct val="15000"/>
            </a:spcAft>
            <a:buChar char="•"/>
          </a:pPr>
          <a:r>
            <a:rPr lang="en-GB" sz="800" kern="1200" dirty="0"/>
            <a:t>Understanding the problem; why the initiative was needed</a:t>
          </a:r>
        </a:p>
        <a:p>
          <a:pPr marL="57150" lvl="1" indent="-57150" algn="l" defTabSz="355600">
            <a:lnSpc>
              <a:spcPct val="90000"/>
            </a:lnSpc>
            <a:spcBef>
              <a:spcPct val="0"/>
            </a:spcBef>
            <a:spcAft>
              <a:spcPct val="15000"/>
            </a:spcAft>
            <a:buChar char="•"/>
          </a:pPr>
          <a:r>
            <a:rPr lang="en-GB" sz="800" kern="1200" dirty="0"/>
            <a:t>Aims and objectives</a:t>
          </a:r>
        </a:p>
        <a:p>
          <a:pPr marL="57150" lvl="1" indent="-57150" algn="l" defTabSz="355600">
            <a:lnSpc>
              <a:spcPct val="90000"/>
            </a:lnSpc>
            <a:spcBef>
              <a:spcPct val="0"/>
            </a:spcBef>
            <a:spcAft>
              <a:spcPct val="15000"/>
            </a:spcAft>
            <a:buChar char="•"/>
          </a:pPr>
          <a:r>
            <a:rPr lang="en-GB" sz="800" kern="1200" dirty="0"/>
            <a:t>Method and approach to implementation</a:t>
          </a:r>
        </a:p>
        <a:p>
          <a:pPr marL="57150" lvl="1" indent="-57150" algn="l" defTabSz="355600">
            <a:lnSpc>
              <a:spcPct val="90000"/>
            </a:lnSpc>
            <a:spcBef>
              <a:spcPct val="0"/>
            </a:spcBef>
            <a:spcAft>
              <a:spcPct val="15000"/>
            </a:spcAft>
            <a:buChar char="•"/>
          </a:pPr>
          <a:r>
            <a:rPr lang="en-GB" sz="800" kern="1200" dirty="0"/>
            <a:t>Results, evaluation and impact</a:t>
          </a:r>
        </a:p>
        <a:p>
          <a:pPr marL="57150" lvl="1" indent="-57150" algn="l" defTabSz="355600">
            <a:lnSpc>
              <a:spcPct val="90000"/>
            </a:lnSpc>
            <a:spcBef>
              <a:spcPct val="0"/>
            </a:spcBef>
            <a:spcAft>
              <a:spcPct val="15000"/>
            </a:spcAft>
            <a:buChar char="•"/>
          </a:pPr>
          <a:r>
            <a:rPr lang="en-GB" sz="800" kern="1200" dirty="0"/>
            <a:t>Lessons learned</a:t>
          </a:r>
        </a:p>
        <a:p>
          <a:pPr marL="57150" lvl="1" indent="-57150" algn="l" defTabSz="355600">
            <a:lnSpc>
              <a:spcPct val="90000"/>
            </a:lnSpc>
            <a:spcBef>
              <a:spcPct val="0"/>
            </a:spcBef>
            <a:spcAft>
              <a:spcPct val="15000"/>
            </a:spcAft>
            <a:buChar char="•"/>
          </a:pPr>
          <a:r>
            <a:rPr lang="en-GB" sz="800" kern="1200" dirty="0"/>
            <a:t>Sharing/implications for practice</a:t>
          </a:r>
        </a:p>
      </dsp:txBody>
      <dsp:txXfrm>
        <a:off x="3289461" y="756023"/>
        <a:ext cx="1444360" cy="4040640"/>
      </dsp:txXfrm>
    </dsp:sp>
    <dsp:sp modelId="{80BEE5A9-9585-40CB-BD5F-AA2EE013D862}">
      <dsp:nvSpPr>
        <dsp:cNvPr id="0" name=""/>
        <dsp:cNvSpPr/>
      </dsp:nvSpPr>
      <dsp:spPr>
        <a:xfrm>
          <a:off x="4944582" y="274206"/>
          <a:ext cx="1444360" cy="4780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b="1" kern="1200" dirty="0"/>
            <a:t>AHP Workforce Transformation Award</a:t>
          </a:r>
        </a:p>
      </dsp:txBody>
      <dsp:txXfrm>
        <a:off x="4944582" y="274206"/>
        <a:ext cx="1444360" cy="478018"/>
      </dsp:txXfrm>
    </dsp:sp>
    <dsp:sp modelId="{C0298B4F-DE60-494F-AEE9-3CCF933E9393}">
      <dsp:nvSpPr>
        <dsp:cNvPr id="0" name=""/>
        <dsp:cNvSpPr/>
      </dsp:nvSpPr>
      <dsp:spPr>
        <a:xfrm>
          <a:off x="4944582" y="752225"/>
          <a:ext cx="1444360"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None/>
          </a:pPr>
          <a:r>
            <a:rPr lang="en-GB" sz="800" b="1" kern="1200" dirty="0"/>
            <a:t>Section 1</a:t>
          </a:r>
          <a:r>
            <a:rPr lang="en-GB" sz="800" kern="1200" dirty="0"/>
            <a:t> - to include name, email contact, team/organisation/system as applicable</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2</a:t>
          </a:r>
          <a:r>
            <a:rPr lang="en-GB" sz="800" kern="1200" dirty="0"/>
            <a:t> - Overview of the  submission in no more than 30 words</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3 </a:t>
          </a:r>
          <a:r>
            <a:rPr lang="en-GB" sz="800" kern="1200" dirty="0"/>
            <a:t>- 500 words; or a 3-minute audio recording and up to 5 slides. Please note that the judges will limit their assessment to 500 words or the first 3 minutes of your audio presentation/ first 5 slides, which should focus on the following key points with clear examples:-</a:t>
          </a:r>
        </a:p>
        <a:p>
          <a:pPr marL="57150" lvl="1" indent="-57150" algn="l" defTabSz="355600">
            <a:lnSpc>
              <a:spcPct val="90000"/>
            </a:lnSpc>
            <a:spcBef>
              <a:spcPct val="0"/>
            </a:spcBef>
            <a:spcAft>
              <a:spcPct val="15000"/>
            </a:spcAft>
            <a:buChar char="•"/>
          </a:pPr>
          <a:endParaRPr lang="en-GB" sz="800" kern="1200" dirty="0"/>
        </a:p>
        <a:p>
          <a:pPr marL="57150" lvl="1" indent="-57150" algn="l" defTabSz="355600">
            <a:lnSpc>
              <a:spcPct val="90000"/>
            </a:lnSpc>
            <a:spcBef>
              <a:spcPct val="0"/>
            </a:spcBef>
            <a:spcAft>
              <a:spcPct val="15000"/>
            </a:spcAft>
            <a:buChar char="•"/>
          </a:pPr>
          <a:r>
            <a:rPr lang="en-GB" sz="800" kern="1200" dirty="0"/>
            <a:t>Understanding the problem; why the initiative was needed</a:t>
          </a:r>
        </a:p>
        <a:p>
          <a:pPr marL="57150" lvl="1" indent="-57150" algn="l" defTabSz="355600">
            <a:lnSpc>
              <a:spcPct val="90000"/>
            </a:lnSpc>
            <a:spcBef>
              <a:spcPct val="0"/>
            </a:spcBef>
            <a:spcAft>
              <a:spcPct val="15000"/>
            </a:spcAft>
            <a:buChar char="•"/>
          </a:pPr>
          <a:r>
            <a:rPr lang="en-GB" sz="800" kern="1200" dirty="0"/>
            <a:t>Aims and objectives</a:t>
          </a:r>
        </a:p>
        <a:p>
          <a:pPr marL="57150" lvl="1" indent="-57150" algn="l" defTabSz="355600">
            <a:lnSpc>
              <a:spcPct val="90000"/>
            </a:lnSpc>
            <a:spcBef>
              <a:spcPct val="0"/>
            </a:spcBef>
            <a:spcAft>
              <a:spcPct val="15000"/>
            </a:spcAft>
            <a:buChar char="•"/>
          </a:pPr>
          <a:r>
            <a:rPr lang="en-GB" sz="800" kern="1200" dirty="0"/>
            <a:t>Method and approach to implementation</a:t>
          </a:r>
        </a:p>
        <a:p>
          <a:pPr marL="57150" lvl="1" indent="-57150" algn="l" defTabSz="355600">
            <a:lnSpc>
              <a:spcPct val="90000"/>
            </a:lnSpc>
            <a:spcBef>
              <a:spcPct val="0"/>
            </a:spcBef>
            <a:spcAft>
              <a:spcPct val="15000"/>
            </a:spcAft>
            <a:buChar char="•"/>
          </a:pPr>
          <a:r>
            <a:rPr lang="en-GB" sz="800" kern="1200" dirty="0"/>
            <a:t>Results, evaluation and clearly demonstrate the impact</a:t>
          </a:r>
        </a:p>
        <a:p>
          <a:pPr marL="57150" lvl="1" indent="-57150" algn="l" defTabSz="355600">
            <a:lnSpc>
              <a:spcPct val="90000"/>
            </a:lnSpc>
            <a:spcBef>
              <a:spcPct val="0"/>
            </a:spcBef>
            <a:spcAft>
              <a:spcPct val="15000"/>
            </a:spcAft>
            <a:buChar char="•"/>
          </a:pPr>
          <a:r>
            <a:rPr lang="en-GB" sz="800" kern="1200" dirty="0"/>
            <a:t>Lessons learned</a:t>
          </a:r>
        </a:p>
        <a:p>
          <a:pPr marL="57150" lvl="1" indent="-57150" algn="l" defTabSz="355600">
            <a:lnSpc>
              <a:spcPct val="90000"/>
            </a:lnSpc>
            <a:spcBef>
              <a:spcPct val="0"/>
            </a:spcBef>
            <a:spcAft>
              <a:spcPct val="15000"/>
            </a:spcAft>
            <a:buChar char="•"/>
          </a:pPr>
          <a:r>
            <a:rPr lang="en-GB" sz="800" kern="1200" dirty="0"/>
            <a:t>Sharing/implications for practice (examples) </a:t>
          </a:r>
        </a:p>
      </dsp:txBody>
      <dsp:txXfrm>
        <a:off x="4944582" y="752225"/>
        <a:ext cx="1444360" cy="4040640"/>
      </dsp:txXfrm>
    </dsp:sp>
    <dsp:sp modelId="{A76B8EBC-6381-44D7-81DB-9A0B57038D52}">
      <dsp:nvSpPr>
        <dsp:cNvPr id="0" name=""/>
        <dsp:cNvSpPr/>
      </dsp:nvSpPr>
      <dsp:spPr>
        <a:xfrm>
          <a:off x="6591153" y="274206"/>
          <a:ext cx="1444360" cy="4780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b="1" kern="1200" dirty="0"/>
            <a:t>AHP Innovation and Delivery of Systems Award</a:t>
          </a:r>
        </a:p>
      </dsp:txBody>
      <dsp:txXfrm>
        <a:off x="6591153" y="274206"/>
        <a:ext cx="1444360" cy="478018"/>
      </dsp:txXfrm>
    </dsp:sp>
    <dsp:sp modelId="{C20FF311-3C57-4E7E-A24C-125A3294B5D2}">
      <dsp:nvSpPr>
        <dsp:cNvPr id="0" name=""/>
        <dsp:cNvSpPr/>
      </dsp:nvSpPr>
      <dsp:spPr>
        <a:xfrm>
          <a:off x="6591153" y="752225"/>
          <a:ext cx="1444360"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None/>
          </a:pPr>
          <a:r>
            <a:rPr lang="en-GB" sz="800" b="1" kern="1200" dirty="0"/>
            <a:t>Section 1</a:t>
          </a:r>
          <a:r>
            <a:rPr lang="en-GB" sz="800" kern="1200" dirty="0"/>
            <a:t> - to include name, email contact, team/organisation/system as applicable</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2</a:t>
          </a:r>
          <a:r>
            <a:rPr lang="en-GB" sz="800" kern="1200" dirty="0"/>
            <a:t> - Overview of the submission in no more than 30 words</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3 </a:t>
          </a:r>
          <a:r>
            <a:rPr lang="en-GB" sz="800" kern="1200" dirty="0"/>
            <a:t>- 500 words; or a 3-minute audio recording and up to 5 slides. Please note that the judges will limit their assessment to 500 words or the first 3 minutes of your audio presentation/ first 5 slides, which should focus on the following key points with clear examples:-</a:t>
          </a:r>
        </a:p>
        <a:p>
          <a:pPr marL="57150" lvl="1" indent="-57150" algn="l" defTabSz="355600">
            <a:lnSpc>
              <a:spcPct val="90000"/>
            </a:lnSpc>
            <a:spcBef>
              <a:spcPct val="0"/>
            </a:spcBef>
            <a:spcAft>
              <a:spcPct val="15000"/>
            </a:spcAft>
            <a:buChar char="•"/>
          </a:pPr>
          <a:endParaRPr lang="en-GB" sz="800" kern="1200" dirty="0"/>
        </a:p>
        <a:p>
          <a:pPr marL="57150" lvl="1" indent="-57150" algn="l" defTabSz="355600">
            <a:lnSpc>
              <a:spcPct val="90000"/>
            </a:lnSpc>
            <a:spcBef>
              <a:spcPct val="0"/>
            </a:spcBef>
            <a:spcAft>
              <a:spcPct val="15000"/>
            </a:spcAft>
            <a:buChar char="•"/>
          </a:pPr>
          <a:r>
            <a:rPr lang="en-GB" sz="800" kern="1200" dirty="0"/>
            <a:t>Understanding the problem; why the initiative was needed</a:t>
          </a:r>
        </a:p>
        <a:p>
          <a:pPr marL="57150" lvl="1" indent="-57150" algn="l" defTabSz="355600">
            <a:lnSpc>
              <a:spcPct val="90000"/>
            </a:lnSpc>
            <a:spcBef>
              <a:spcPct val="0"/>
            </a:spcBef>
            <a:spcAft>
              <a:spcPct val="15000"/>
            </a:spcAft>
            <a:buChar char="•"/>
          </a:pPr>
          <a:r>
            <a:rPr lang="en-GB" sz="800" kern="1200" dirty="0"/>
            <a:t>Aims and objectives</a:t>
          </a:r>
        </a:p>
        <a:p>
          <a:pPr marL="57150" lvl="1" indent="-57150" algn="l" defTabSz="355600">
            <a:lnSpc>
              <a:spcPct val="90000"/>
            </a:lnSpc>
            <a:spcBef>
              <a:spcPct val="0"/>
            </a:spcBef>
            <a:spcAft>
              <a:spcPct val="15000"/>
            </a:spcAft>
            <a:buChar char="•"/>
          </a:pPr>
          <a:r>
            <a:rPr lang="en-GB" sz="800" kern="1200" dirty="0"/>
            <a:t>Method and approach to implementation</a:t>
          </a:r>
        </a:p>
        <a:p>
          <a:pPr marL="57150" lvl="1" indent="-57150" algn="l" defTabSz="355600">
            <a:lnSpc>
              <a:spcPct val="90000"/>
            </a:lnSpc>
            <a:spcBef>
              <a:spcPct val="0"/>
            </a:spcBef>
            <a:spcAft>
              <a:spcPct val="15000"/>
            </a:spcAft>
            <a:buChar char="•"/>
          </a:pPr>
          <a:r>
            <a:rPr lang="en-GB" sz="800" kern="1200" dirty="0"/>
            <a:t>Results, evaluation and impact</a:t>
          </a:r>
        </a:p>
        <a:p>
          <a:pPr marL="57150" lvl="1" indent="-57150" algn="l" defTabSz="355600">
            <a:lnSpc>
              <a:spcPct val="90000"/>
            </a:lnSpc>
            <a:spcBef>
              <a:spcPct val="0"/>
            </a:spcBef>
            <a:spcAft>
              <a:spcPct val="15000"/>
            </a:spcAft>
            <a:buChar char="•"/>
          </a:pPr>
          <a:r>
            <a:rPr lang="en-GB" sz="800" kern="1200" dirty="0"/>
            <a:t>Lessons learned</a:t>
          </a:r>
        </a:p>
        <a:p>
          <a:pPr marL="57150" lvl="1" indent="-57150" algn="l" defTabSz="355600">
            <a:lnSpc>
              <a:spcPct val="90000"/>
            </a:lnSpc>
            <a:spcBef>
              <a:spcPct val="0"/>
            </a:spcBef>
            <a:spcAft>
              <a:spcPct val="15000"/>
            </a:spcAft>
            <a:buChar char="•"/>
          </a:pPr>
          <a:r>
            <a:rPr lang="en-GB" sz="800" kern="1200" dirty="0"/>
            <a:t>Sharing/implications for practice</a:t>
          </a:r>
        </a:p>
      </dsp:txBody>
      <dsp:txXfrm>
        <a:off x="6591153" y="752225"/>
        <a:ext cx="1444360" cy="4040640"/>
      </dsp:txXfrm>
    </dsp:sp>
    <dsp:sp modelId="{55597086-E2C1-459E-8CA4-EF5116BD597C}">
      <dsp:nvSpPr>
        <dsp:cNvPr id="0" name=""/>
        <dsp:cNvSpPr/>
      </dsp:nvSpPr>
      <dsp:spPr>
        <a:xfrm>
          <a:off x="8237724" y="274206"/>
          <a:ext cx="1444360" cy="4780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b="1" kern="1200" dirty="0"/>
            <a:t>AHP Compassionate Leadership Award</a:t>
          </a:r>
        </a:p>
      </dsp:txBody>
      <dsp:txXfrm>
        <a:off x="8237724" y="274206"/>
        <a:ext cx="1444360" cy="478018"/>
      </dsp:txXfrm>
    </dsp:sp>
    <dsp:sp modelId="{5B4ACDD7-396C-4B50-A1E3-7F49B4BE4AE0}">
      <dsp:nvSpPr>
        <dsp:cNvPr id="0" name=""/>
        <dsp:cNvSpPr/>
      </dsp:nvSpPr>
      <dsp:spPr>
        <a:xfrm>
          <a:off x="8237724" y="752225"/>
          <a:ext cx="1444360"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None/>
          </a:pPr>
          <a:r>
            <a:rPr lang="en-GB" sz="800" b="1" kern="1200" dirty="0"/>
            <a:t>Section 1</a:t>
          </a:r>
          <a:r>
            <a:rPr lang="en-GB" sz="800" kern="1200" dirty="0"/>
            <a:t> - to include name, email contact, team/organisation/system as applicable</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2</a:t>
          </a:r>
          <a:r>
            <a:rPr lang="en-GB" sz="800" kern="1200" dirty="0"/>
            <a:t> - Overview of the submission in no more than 30 words</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3 </a:t>
          </a:r>
          <a:r>
            <a:rPr lang="en-GB" sz="800" kern="1200" dirty="0"/>
            <a:t>- 500 words; or a 3-minute audio recording and up to 5 slides. Please note that the judges will limit their assessment to 500 words or the first 3 minutes of your audio presentation/ first 5 slides, which should focus on the following key points with clear examples:-</a:t>
          </a:r>
        </a:p>
        <a:p>
          <a:pPr marL="57150" lvl="1" indent="-57150" algn="l" defTabSz="355600">
            <a:lnSpc>
              <a:spcPct val="90000"/>
            </a:lnSpc>
            <a:spcBef>
              <a:spcPct val="0"/>
            </a:spcBef>
            <a:spcAft>
              <a:spcPct val="15000"/>
            </a:spcAft>
            <a:buChar char="•"/>
          </a:pPr>
          <a:endParaRPr lang="en-GB" sz="800" kern="1200" dirty="0"/>
        </a:p>
        <a:p>
          <a:pPr marL="57150" lvl="1" indent="-57150" algn="l" defTabSz="355600">
            <a:lnSpc>
              <a:spcPct val="90000"/>
            </a:lnSpc>
            <a:spcBef>
              <a:spcPct val="0"/>
            </a:spcBef>
            <a:spcAft>
              <a:spcPct val="15000"/>
            </a:spcAft>
            <a:buChar char="•"/>
          </a:pPr>
          <a:r>
            <a:rPr lang="en-GB" sz="800" kern="1200" dirty="0"/>
            <a:t>Challenge faced</a:t>
          </a:r>
        </a:p>
        <a:p>
          <a:pPr marL="57150" lvl="1" indent="-57150" algn="l" defTabSz="355600">
            <a:lnSpc>
              <a:spcPct val="90000"/>
            </a:lnSpc>
            <a:spcBef>
              <a:spcPct val="0"/>
            </a:spcBef>
            <a:spcAft>
              <a:spcPct val="15000"/>
            </a:spcAft>
            <a:buChar char="•"/>
          </a:pPr>
          <a:r>
            <a:rPr lang="en-GB" sz="800" kern="1200" dirty="0"/>
            <a:t>Leadership style adopted to tackle this challenge</a:t>
          </a:r>
        </a:p>
        <a:p>
          <a:pPr marL="57150" lvl="1" indent="-57150" algn="l" defTabSz="355600">
            <a:lnSpc>
              <a:spcPct val="90000"/>
            </a:lnSpc>
            <a:spcBef>
              <a:spcPct val="0"/>
            </a:spcBef>
            <a:spcAft>
              <a:spcPct val="15000"/>
            </a:spcAft>
            <a:buChar char="•"/>
          </a:pPr>
          <a:r>
            <a:rPr lang="en-GB" sz="800" kern="1200" dirty="0"/>
            <a:t>How this demonstrated compassion and inclusion</a:t>
          </a:r>
        </a:p>
        <a:p>
          <a:pPr marL="57150" lvl="1" indent="-57150" algn="l" defTabSz="355600">
            <a:lnSpc>
              <a:spcPct val="90000"/>
            </a:lnSpc>
            <a:spcBef>
              <a:spcPct val="0"/>
            </a:spcBef>
            <a:spcAft>
              <a:spcPct val="15000"/>
            </a:spcAft>
            <a:buChar char="•"/>
          </a:pPr>
          <a:r>
            <a:rPr lang="en-GB" sz="800" kern="1200" dirty="0"/>
            <a:t>Impact of this leadership approach</a:t>
          </a:r>
        </a:p>
        <a:p>
          <a:pPr marL="57150" lvl="1" indent="-57150" algn="l" defTabSz="355600">
            <a:lnSpc>
              <a:spcPct val="90000"/>
            </a:lnSpc>
            <a:spcBef>
              <a:spcPct val="0"/>
            </a:spcBef>
            <a:spcAft>
              <a:spcPct val="15000"/>
            </a:spcAft>
            <a:buChar char="•"/>
          </a:pPr>
          <a:r>
            <a:rPr lang="en-GB" sz="800" kern="1200" dirty="0"/>
            <a:t>Learning from this situation and the leadership style adopted</a:t>
          </a:r>
        </a:p>
      </dsp:txBody>
      <dsp:txXfrm>
        <a:off x="8237724" y="752225"/>
        <a:ext cx="1444360" cy="4040640"/>
      </dsp:txXfrm>
    </dsp:sp>
    <dsp:sp modelId="{C75CBE16-EC42-43C7-A6C4-FB0889A3C511}">
      <dsp:nvSpPr>
        <dsp:cNvPr id="0" name=""/>
        <dsp:cNvSpPr/>
      </dsp:nvSpPr>
      <dsp:spPr>
        <a:xfrm>
          <a:off x="9884295" y="274206"/>
          <a:ext cx="1444360" cy="4780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b="1" kern="1200" dirty="0"/>
            <a:t>AHP Research Impact Award</a:t>
          </a:r>
        </a:p>
      </dsp:txBody>
      <dsp:txXfrm>
        <a:off x="9884295" y="274206"/>
        <a:ext cx="1444360" cy="478018"/>
      </dsp:txXfrm>
    </dsp:sp>
    <dsp:sp modelId="{E3FA005C-2F9B-4D3F-8526-A3738067FC40}">
      <dsp:nvSpPr>
        <dsp:cNvPr id="0" name=""/>
        <dsp:cNvSpPr/>
      </dsp:nvSpPr>
      <dsp:spPr>
        <a:xfrm>
          <a:off x="9884295" y="752225"/>
          <a:ext cx="1444360"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None/>
          </a:pPr>
          <a:r>
            <a:rPr lang="en-GB" sz="800" b="1" kern="1200" dirty="0"/>
            <a:t>Section 1</a:t>
          </a:r>
          <a:r>
            <a:rPr lang="en-GB" sz="800" kern="1200" dirty="0"/>
            <a:t> - to include name, email contact, team/organisation/system as applicable</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2</a:t>
          </a:r>
          <a:r>
            <a:rPr lang="en-GB" sz="800" kern="1200" dirty="0"/>
            <a:t> - Overview of the submission in no more than 30 words</a:t>
          </a:r>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endParaRPr lang="en-GB" sz="800" kern="1200" dirty="0"/>
        </a:p>
        <a:p>
          <a:pPr marL="57150" lvl="1" indent="-57150" algn="l" defTabSz="355600">
            <a:lnSpc>
              <a:spcPct val="90000"/>
            </a:lnSpc>
            <a:spcBef>
              <a:spcPct val="0"/>
            </a:spcBef>
            <a:spcAft>
              <a:spcPct val="15000"/>
            </a:spcAft>
            <a:buNone/>
          </a:pPr>
          <a:r>
            <a:rPr lang="en-GB" sz="800" b="1" kern="1200" dirty="0"/>
            <a:t>Section 3 </a:t>
          </a:r>
          <a:r>
            <a:rPr lang="en-GB" sz="800" kern="1200" dirty="0"/>
            <a:t>- 500 words; or a 3-minute audio recording and up to 5 slides. Please note that the judges will limit their assessment to 500 words or the first 3 minutes of your audio presentation/ first 5 slides, which should focus on the following key points with clear examples:-</a:t>
          </a:r>
        </a:p>
        <a:p>
          <a:pPr marL="57150" lvl="1" indent="-57150" algn="l" defTabSz="355600">
            <a:lnSpc>
              <a:spcPct val="90000"/>
            </a:lnSpc>
            <a:spcBef>
              <a:spcPct val="0"/>
            </a:spcBef>
            <a:spcAft>
              <a:spcPct val="15000"/>
            </a:spcAft>
            <a:buChar char="•"/>
          </a:pPr>
          <a:endParaRPr lang="en-GB" sz="800" kern="1200" dirty="0"/>
        </a:p>
        <a:p>
          <a:pPr marL="57150" lvl="1" indent="-57150" algn="l" defTabSz="355600">
            <a:lnSpc>
              <a:spcPct val="90000"/>
            </a:lnSpc>
            <a:spcBef>
              <a:spcPct val="0"/>
            </a:spcBef>
            <a:spcAft>
              <a:spcPct val="15000"/>
            </a:spcAft>
            <a:buChar char="•"/>
          </a:pPr>
          <a:r>
            <a:rPr lang="en-GB" sz="800" kern="1200" dirty="0"/>
            <a:t>Understanding the problem; why the research, the initiative to support a particular piece of research or an approach </a:t>
          </a:r>
        </a:p>
        <a:p>
          <a:pPr marL="57150" lvl="1" indent="-57150" algn="l" defTabSz="355600">
            <a:lnSpc>
              <a:spcPct val="90000"/>
            </a:lnSpc>
            <a:spcBef>
              <a:spcPct val="0"/>
            </a:spcBef>
            <a:spcAft>
              <a:spcPct val="15000"/>
            </a:spcAft>
            <a:buChar char="•"/>
          </a:pPr>
          <a:r>
            <a:rPr lang="en-GB" sz="800" kern="1200" dirty="0"/>
            <a:t>Aims and objectives</a:t>
          </a:r>
        </a:p>
        <a:p>
          <a:pPr marL="57150" lvl="1" indent="-57150" algn="l" defTabSz="355600">
            <a:lnSpc>
              <a:spcPct val="90000"/>
            </a:lnSpc>
            <a:spcBef>
              <a:spcPct val="0"/>
            </a:spcBef>
            <a:spcAft>
              <a:spcPct val="15000"/>
            </a:spcAft>
            <a:buChar char="•"/>
          </a:pPr>
          <a:r>
            <a:rPr lang="en-GB" sz="800" kern="1200" dirty="0"/>
            <a:t>Methods</a:t>
          </a:r>
        </a:p>
        <a:p>
          <a:pPr marL="57150" lvl="1" indent="-57150" algn="l" defTabSz="355600">
            <a:lnSpc>
              <a:spcPct val="90000"/>
            </a:lnSpc>
            <a:spcBef>
              <a:spcPct val="0"/>
            </a:spcBef>
            <a:spcAft>
              <a:spcPct val="15000"/>
            </a:spcAft>
            <a:buChar char="•"/>
          </a:pPr>
          <a:r>
            <a:rPr lang="en-GB" sz="800" kern="1200" dirty="0"/>
            <a:t>Results, evaluation and impact</a:t>
          </a:r>
        </a:p>
        <a:p>
          <a:pPr marL="57150" lvl="1" indent="-57150" algn="l" defTabSz="355600">
            <a:lnSpc>
              <a:spcPct val="90000"/>
            </a:lnSpc>
            <a:spcBef>
              <a:spcPct val="0"/>
            </a:spcBef>
            <a:spcAft>
              <a:spcPct val="15000"/>
            </a:spcAft>
            <a:buChar char="•"/>
          </a:pPr>
          <a:r>
            <a:rPr lang="en-GB" sz="800" kern="1200" dirty="0"/>
            <a:t>Limitations</a:t>
          </a:r>
        </a:p>
        <a:p>
          <a:pPr marL="57150" lvl="1" indent="-57150" algn="l" defTabSz="355600">
            <a:lnSpc>
              <a:spcPct val="90000"/>
            </a:lnSpc>
            <a:spcBef>
              <a:spcPct val="0"/>
            </a:spcBef>
            <a:spcAft>
              <a:spcPct val="15000"/>
            </a:spcAft>
            <a:buChar char="•"/>
          </a:pPr>
          <a:r>
            <a:rPr lang="en-GB" sz="800" kern="1200" dirty="0"/>
            <a:t>Sharing/implications for practice</a:t>
          </a:r>
        </a:p>
        <a:p>
          <a:pPr marL="57150" lvl="1" indent="-57150" algn="l" defTabSz="355600">
            <a:lnSpc>
              <a:spcPct val="90000"/>
            </a:lnSpc>
            <a:spcBef>
              <a:spcPct val="0"/>
            </a:spcBef>
            <a:spcAft>
              <a:spcPct val="15000"/>
            </a:spcAft>
            <a:buChar char="•"/>
          </a:pPr>
          <a:endParaRPr lang="en-GB" sz="800" kern="1200"/>
        </a:p>
      </dsp:txBody>
      <dsp:txXfrm>
        <a:off x="9884295" y="752225"/>
        <a:ext cx="1444360" cy="4040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7018C-AABD-49FD-933A-D1DF5B565DBE}">
      <dsp:nvSpPr>
        <dsp:cNvPr id="0" name=""/>
        <dsp:cNvSpPr/>
      </dsp:nvSpPr>
      <dsp:spPr>
        <a:xfrm>
          <a:off x="2629655" y="2719300"/>
          <a:ext cx="1151033" cy="11781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5DDA39-7AB7-4BB0-8137-A110E42D4D71}">
      <dsp:nvSpPr>
        <dsp:cNvPr id="0" name=""/>
        <dsp:cNvSpPr/>
      </dsp:nvSpPr>
      <dsp:spPr>
        <a:xfrm>
          <a:off x="1880063" y="896708"/>
          <a:ext cx="2678970" cy="3410193"/>
        </a:xfrm>
        <a:prstGeom prst="rect">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MS Word template for written nomination – maximum 500 words:</a:t>
          </a:r>
        </a:p>
        <a:p>
          <a:pPr marL="0" lvl="0" indent="0" algn="ctr" defTabSz="1155700">
            <a:lnSpc>
              <a:spcPct val="90000"/>
            </a:lnSpc>
            <a:spcBef>
              <a:spcPct val="0"/>
            </a:spcBef>
            <a:spcAft>
              <a:spcPct val="35000"/>
            </a:spcAft>
            <a:buNone/>
          </a:pPr>
          <a:endParaRPr lang="en-GB" sz="2800" b="1" kern="1200" dirty="0"/>
        </a:p>
        <a:p>
          <a:pPr marL="0" lvl="0" indent="0" algn="ctr" defTabSz="1155700">
            <a:lnSpc>
              <a:spcPct val="90000"/>
            </a:lnSpc>
            <a:spcBef>
              <a:spcPct val="0"/>
            </a:spcBef>
            <a:spcAft>
              <a:spcPct val="35000"/>
            </a:spcAft>
            <a:buNone/>
          </a:pPr>
          <a:r>
            <a:rPr lang="en-GB" sz="2800" kern="1200" dirty="0"/>
            <a:t> </a:t>
          </a:r>
        </a:p>
      </dsp:txBody>
      <dsp:txXfrm>
        <a:off x="1880063" y="896708"/>
        <a:ext cx="2678970" cy="3410193"/>
      </dsp:txXfrm>
    </dsp:sp>
    <dsp:sp modelId="{0C97FB0A-17C5-4F8E-A857-CD04597B1BAE}">
      <dsp:nvSpPr>
        <dsp:cNvPr id="0" name=""/>
        <dsp:cNvSpPr/>
      </dsp:nvSpPr>
      <dsp:spPr>
        <a:xfrm>
          <a:off x="6672831" y="3437974"/>
          <a:ext cx="1030182" cy="86645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512FDA-48E2-4F76-95AA-2F0B0753ADB8}">
      <dsp:nvSpPr>
        <dsp:cNvPr id="0" name=""/>
        <dsp:cNvSpPr/>
      </dsp:nvSpPr>
      <dsp:spPr>
        <a:xfrm>
          <a:off x="5813937" y="309082"/>
          <a:ext cx="2723976" cy="465480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MS PowerPoint template for audio file &amp; slides nomination – maximum 3 minute recording and maximum 5 slides:</a:t>
          </a:r>
        </a:p>
        <a:p>
          <a:pPr marL="0" lvl="0" indent="0" algn="ctr" defTabSz="1155700">
            <a:lnSpc>
              <a:spcPct val="90000"/>
            </a:lnSpc>
            <a:spcBef>
              <a:spcPct val="0"/>
            </a:spcBef>
            <a:spcAft>
              <a:spcPct val="35000"/>
            </a:spcAft>
            <a:buNone/>
          </a:pPr>
          <a:endParaRPr lang="en-GB" sz="2600" b="1" kern="1200" dirty="0"/>
        </a:p>
        <a:p>
          <a:pPr marL="0" lvl="0" indent="0" algn="ctr" defTabSz="1155700">
            <a:lnSpc>
              <a:spcPct val="90000"/>
            </a:lnSpc>
            <a:spcBef>
              <a:spcPct val="0"/>
            </a:spcBef>
            <a:spcAft>
              <a:spcPct val="35000"/>
            </a:spcAft>
            <a:buNone/>
          </a:pPr>
          <a:r>
            <a:rPr lang="en-GB" sz="2600" kern="1200" dirty="0"/>
            <a:t> </a:t>
          </a:r>
        </a:p>
      </dsp:txBody>
      <dsp:txXfrm>
        <a:off x="5813937" y="309082"/>
        <a:ext cx="2723976" cy="46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1071C-BF37-4ED7-B8F3-3678297CB8DF}">
      <dsp:nvSpPr>
        <dsp:cNvPr id="0" name=""/>
        <dsp:cNvSpPr/>
      </dsp:nvSpPr>
      <dsp:spPr>
        <a:xfrm>
          <a:off x="-50369" y="0"/>
          <a:ext cx="8741029" cy="631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8E9FB-FA2C-4680-9D6C-E94251BDEFAF}">
      <dsp:nvSpPr>
        <dsp:cNvPr id="0" name=""/>
        <dsp:cNvSpPr/>
      </dsp:nvSpPr>
      <dsp:spPr>
        <a:xfrm>
          <a:off x="52320" y="237953"/>
          <a:ext cx="347506" cy="3475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9B6705-6D33-4958-A12C-130B9E1DE799}">
      <dsp:nvSpPr>
        <dsp:cNvPr id="0" name=""/>
        <dsp:cNvSpPr/>
      </dsp:nvSpPr>
      <dsp:spPr>
        <a:xfrm>
          <a:off x="-128697" y="7838"/>
          <a:ext cx="9155404" cy="68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69" tIns="66869" rIns="66869" bIns="66869" numCol="1" spcCol="1270" anchor="ctr" anchorCtr="0">
          <a:noAutofit/>
        </a:bodyPr>
        <a:lstStyle/>
        <a:p>
          <a:pPr marL="0" lvl="0" indent="0" algn="l" defTabSz="800100">
            <a:lnSpc>
              <a:spcPct val="90000"/>
            </a:lnSpc>
            <a:spcBef>
              <a:spcPct val="0"/>
            </a:spcBef>
            <a:spcAft>
              <a:spcPct val="35000"/>
            </a:spcAft>
            <a:buNone/>
          </a:pPr>
          <a:r>
            <a:rPr lang="en-GB" sz="1800" kern="1200" dirty="0"/>
            <a:t>        20</a:t>
          </a:r>
          <a:r>
            <a:rPr lang="en-GB" sz="1800" kern="1200" baseline="30000" dirty="0"/>
            <a:t>th</a:t>
          </a:r>
          <a:r>
            <a:rPr lang="en-GB" sz="1800" kern="1200" dirty="0"/>
            <a:t> May 2021                                                                             Nominations open   </a:t>
          </a:r>
          <a:endParaRPr lang="en-US" sz="1800" kern="1200" dirty="0"/>
        </a:p>
      </dsp:txBody>
      <dsp:txXfrm>
        <a:off x="-128697" y="7838"/>
        <a:ext cx="9155404" cy="681953"/>
      </dsp:txXfrm>
    </dsp:sp>
    <dsp:sp modelId="{DFEEFF9C-BB5F-4BAC-9285-23672170FE45}">
      <dsp:nvSpPr>
        <dsp:cNvPr id="0" name=""/>
        <dsp:cNvSpPr/>
      </dsp:nvSpPr>
      <dsp:spPr>
        <a:xfrm>
          <a:off x="0" y="800109"/>
          <a:ext cx="8741029" cy="631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4CEE0-6CDD-448B-9E61-04D2D5CE0FFE}">
      <dsp:nvSpPr>
        <dsp:cNvPr id="0" name=""/>
        <dsp:cNvSpPr/>
      </dsp:nvSpPr>
      <dsp:spPr>
        <a:xfrm>
          <a:off x="-12596" y="1007189"/>
          <a:ext cx="347506" cy="3475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8013DA-31A6-4E24-9F98-662DC974EB64}">
      <dsp:nvSpPr>
        <dsp:cNvPr id="0" name=""/>
        <dsp:cNvSpPr/>
      </dsp:nvSpPr>
      <dsp:spPr>
        <a:xfrm>
          <a:off x="174634" y="847749"/>
          <a:ext cx="8548739" cy="63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69" tIns="66869" rIns="66869" bIns="66869" numCol="1" spcCol="1270" anchor="ctr" anchorCtr="0">
          <a:noAutofit/>
        </a:bodyPr>
        <a:lstStyle/>
        <a:p>
          <a:pPr marL="0" lvl="0" indent="0" algn="l" defTabSz="800100">
            <a:lnSpc>
              <a:spcPct val="90000"/>
            </a:lnSpc>
            <a:spcBef>
              <a:spcPct val="0"/>
            </a:spcBef>
            <a:spcAft>
              <a:spcPct val="35000"/>
            </a:spcAft>
            <a:buNone/>
          </a:pPr>
          <a:r>
            <a:rPr lang="en-GB" sz="1800" kern="1200" dirty="0"/>
            <a:t>   31</a:t>
          </a:r>
          <a:r>
            <a:rPr lang="en-GB" sz="1800" kern="1200" baseline="30000" dirty="0"/>
            <a:t>st</a:t>
          </a:r>
          <a:r>
            <a:rPr lang="en-GB" sz="1800" kern="1200" dirty="0"/>
            <a:t> July 2021		                                                    Nominations close</a:t>
          </a:r>
          <a:endParaRPr lang="en-US" sz="1800" kern="1200" dirty="0"/>
        </a:p>
      </dsp:txBody>
      <dsp:txXfrm>
        <a:off x="174634" y="847749"/>
        <a:ext cx="8548739" cy="631830"/>
      </dsp:txXfrm>
    </dsp:sp>
    <dsp:sp modelId="{AC1C78F9-9288-41B3-A8BA-B65FE4CB0AE9}">
      <dsp:nvSpPr>
        <dsp:cNvPr id="0" name=""/>
        <dsp:cNvSpPr/>
      </dsp:nvSpPr>
      <dsp:spPr>
        <a:xfrm>
          <a:off x="-5528" y="1663454"/>
          <a:ext cx="8741029" cy="631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F22FE-ACA3-4198-B94A-5D8EDC3EF2E5}">
      <dsp:nvSpPr>
        <dsp:cNvPr id="0" name=""/>
        <dsp:cNvSpPr/>
      </dsp:nvSpPr>
      <dsp:spPr>
        <a:xfrm>
          <a:off x="-12596" y="1805615"/>
          <a:ext cx="347506" cy="3475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467D1-1B1D-4616-A238-E54F2EFF42F8}">
      <dsp:nvSpPr>
        <dsp:cNvPr id="0" name=""/>
        <dsp:cNvSpPr/>
      </dsp:nvSpPr>
      <dsp:spPr>
        <a:xfrm>
          <a:off x="175836" y="1637537"/>
          <a:ext cx="8546336" cy="63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69" tIns="66869" rIns="66869" bIns="66869" numCol="1" spcCol="1270" anchor="ctr" anchorCtr="0">
          <a:noAutofit/>
        </a:bodyPr>
        <a:lstStyle/>
        <a:p>
          <a:pPr marL="0" lvl="0" indent="0" algn="l" defTabSz="800100">
            <a:lnSpc>
              <a:spcPct val="90000"/>
            </a:lnSpc>
            <a:spcBef>
              <a:spcPct val="0"/>
            </a:spcBef>
            <a:spcAft>
              <a:spcPct val="35000"/>
            </a:spcAft>
            <a:buNone/>
          </a:pPr>
          <a:r>
            <a:rPr lang="en-GB" sz="1800" kern="1200" dirty="0"/>
            <a:t>   5</a:t>
          </a:r>
          <a:r>
            <a:rPr lang="en-GB" sz="1800" kern="1200" baseline="30000" dirty="0"/>
            <a:t>th</a:t>
          </a:r>
          <a:r>
            <a:rPr lang="en-GB" sz="1800" kern="1200" dirty="0"/>
            <a:t> August 2021            Submissions review by CAHPO team and award partners</a:t>
          </a:r>
          <a:endParaRPr lang="en-US" sz="1800" kern="1200" dirty="0"/>
        </a:p>
      </dsp:txBody>
      <dsp:txXfrm>
        <a:off x="175836" y="1637537"/>
        <a:ext cx="8546336" cy="631830"/>
      </dsp:txXfrm>
    </dsp:sp>
    <dsp:sp modelId="{109F2338-50E3-4337-B8FD-A683EA52C897}">
      <dsp:nvSpPr>
        <dsp:cNvPr id="0" name=""/>
        <dsp:cNvSpPr/>
      </dsp:nvSpPr>
      <dsp:spPr>
        <a:xfrm>
          <a:off x="-5528" y="2435961"/>
          <a:ext cx="8741029" cy="631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F516-413B-46F6-8805-F059316C4083}">
      <dsp:nvSpPr>
        <dsp:cNvPr id="0" name=""/>
        <dsp:cNvSpPr/>
      </dsp:nvSpPr>
      <dsp:spPr>
        <a:xfrm>
          <a:off x="-11015" y="2543430"/>
          <a:ext cx="347506" cy="3475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2374A-B64F-4C7C-8C9C-BAD2179D8B3A}">
      <dsp:nvSpPr>
        <dsp:cNvPr id="0" name=""/>
        <dsp:cNvSpPr/>
      </dsp:nvSpPr>
      <dsp:spPr>
        <a:xfrm>
          <a:off x="166264" y="2427324"/>
          <a:ext cx="8565480" cy="63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69" tIns="66869" rIns="66869" bIns="66869" numCol="1" spcCol="1270" anchor="ctr" anchorCtr="0">
          <a:noAutofit/>
        </a:bodyPr>
        <a:lstStyle/>
        <a:p>
          <a:pPr marL="0" lvl="0" indent="0" algn="l" defTabSz="800100">
            <a:lnSpc>
              <a:spcPct val="90000"/>
            </a:lnSpc>
            <a:spcBef>
              <a:spcPct val="0"/>
            </a:spcBef>
            <a:spcAft>
              <a:spcPct val="35000"/>
            </a:spcAft>
            <a:buNone/>
          </a:pPr>
          <a:r>
            <a:rPr lang="en-GB" sz="1800" kern="1200" dirty="0"/>
            <a:t>   26</a:t>
          </a:r>
          <a:r>
            <a:rPr lang="en-GB" sz="1800" kern="1200" baseline="30000" dirty="0"/>
            <a:t>th</a:t>
          </a:r>
          <a:r>
            <a:rPr lang="en-GB" sz="1800" kern="1200" dirty="0"/>
            <a:t> August 2021	                                         Winner for each category agreed</a:t>
          </a:r>
          <a:endParaRPr lang="en-US" sz="1800" kern="1200" dirty="0"/>
        </a:p>
      </dsp:txBody>
      <dsp:txXfrm>
        <a:off x="166264" y="2427324"/>
        <a:ext cx="8565480" cy="631830"/>
      </dsp:txXfrm>
    </dsp:sp>
    <dsp:sp modelId="{EF0BA025-B278-4E1C-A554-45B83E01B29A}">
      <dsp:nvSpPr>
        <dsp:cNvPr id="0" name=""/>
        <dsp:cNvSpPr/>
      </dsp:nvSpPr>
      <dsp:spPr>
        <a:xfrm>
          <a:off x="-5528" y="3225749"/>
          <a:ext cx="8741029" cy="631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D202C7-6B09-4369-8931-A9BDD3706FEC}">
      <dsp:nvSpPr>
        <dsp:cNvPr id="0" name=""/>
        <dsp:cNvSpPr/>
      </dsp:nvSpPr>
      <dsp:spPr>
        <a:xfrm>
          <a:off x="-12596" y="3350635"/>
          <a:ext cx="347506" cy="3475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3DD6A1-A050-4257-8F7A-12EE09FF62D7}">
      <dsp:nvSpPr>
        <dsp:cNvPr id="0" name=""/>
        <dsp:cNvSpPr/>
      </dsp:nvSpPr>
      <dsp:spPr>
        <a:xfrm>
          <a:off x="308031" y="3217112"/>
          <a:ext cx="8432997" cy="63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69" tIns="66869" rIns="66869" bIns="66869" numCol="1" spcCol="1270" anchor="ctr" anchorCtr="0">
          <a:noAutofit/>
        </a:bodyPr>
        <a:lstStyle/>
        <a:p>
          <a:pPr marL="0" lvl="0" indent="0" algn="l" defTabSz="800100">
            <a:lnSpc>
              <a:spcPct val="90000"/>
            </a:lnSpc>
            <a:spcBef>
              <a:spcPct val="0"/>
            </a:spcBef>
            <a:spcAft>
              <a:spcPct val="35000"/>
            </a:spcAft>
            <a:buNone/>
          </a:pPr>
          <a:r>
            <a:rPr lang="en-GB" sz="1800" kern="1200" dirty="0"/>
            <a:t> 9</a:t>
          </a:r>
          <a:r>
            <a:rPr lang="en-GB" sz="1800" kern="1200" baseline="30000" dirty="0"/>
            <a:t>th</a:t>
          </a:r>
          <a:r>
            <a:rPr lang="en-GB" sz="1800" kern="1200" dirty="0"/>
            <a:t> September 2021	                                 Finalists invited to awards ceremony</a:t>
          </a:r>
          <a:endParaRPr lang="en-US" sz="1800" kern="1200" dirty="0"/>
        </a:p>
      </dsp:txBody>
      <dsp:txXfrm>
        <a:off x="308031" y="3217112"/>
        <a:ext cx="8432997" cy="631830"/>
      </dsp:txXfrm>
    </dsp:sp>
    <dsp:sp modelId="{EF8E37ED-62D4-49D7-A6CF-EB1645B6105E}">
      <dsp:nvSpPr>
        <dsp:cNvPr id="0" name=""/>
        <dsp:cNvSpPr/>
      </dsp:nvSpPr>
      <dsp:spPr>
        <a:xfrm>
          <a:off x="-5528" y="3980982"/>
          <a:ext cx="8741029" cy="6318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2A197-2B9B-471D-844D-334822D14C3F}">
      <dsp:nvSpPr>
        <dsp:cNvPr id="0" name=""/>
        <dsp:cNvSpPr/>
      </dsp:nvSpPr>
      <dsp:spPr>
        <a:xfrm>
          <a:off x="60963" y="4123145"/>
          <a:ext cx="347506" cy="3475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64A42A-19E7-4221-AA24-6C74BB8B982D}">
      <dsp:nvSpPr>
        <dsp:cNvPr id="0" name=""/>
        <dsp:cNvSpPr/>
      </dsp:nvSpPr>
      <dsp:spPr>
        <a:xfrm>
          <a:off x="224976" y="4006900"/>
          <a:ext cx="8448055" cy="63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69" tIns="66869" rIns="66869" bIns="66869" numCol="1" spcCol="1270" anchor="ctr" anchorCtr="0">
          <a:noAutofit/>
        </a:bodyPr>
        <a:lstStyle/>
        <a:p>
          <a:pPr marL="0" lvl="0" indent="0" algn="l" defTabSz="800100">
            <a:lnSpc>
              <a:spcPct val="90000"/>
            </a:lnSpc>
            <a:spcBef>
              <a:spcPct val="0"/>
            </a:spcBef>
            <a:spcAft>
              <a:spcPct val="35000"/>
            </a:spcAft>
            <a:buNone/>
          </a:pPr>
          <a:r>
            <a:rPr lang="en-GB" sz="1800" kern="1200" dirty="0"/>
            <a:t>   14 October 2021 (AHPs Day)                      Awards ceremony and presentations</a:t>
          </a:r>
          <a:endParaRPr lang="en-US" sz="1800" kern="1200" dirty="0"/>
        </a:p>
      </dsp:txBody>
      <dsp:txXfrm>
        <a:off x="224976" y="4006900"/>
        <a:ext cx="8448055" cy="6318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E11D9-FCA0-4F67-A31C-ECA810AE6575}" type="datetimeFigureOut">
              <a:rPr lang="en-GB" smtClean="0"/>
              <a:t>19/05/2021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32D29-F20D-48FE-B87A-82492CC3D70F}" type="slidenum">
              <a:rPr lang="en-GB" smtClean="0"/>
              <a:t>‹#›</a:t>
            </a:fld>
            <a:endParaRPr lang="en-GB"/>
          </a:p>
        </p:txBody>
      </p:sp>
    </p:spTree>
    <p:extLst>
      <p:ext uri="{BB962C8B-B14F-4D97-AF65-F5344CB8AC3E}">
        <p14:creationId xmlns:p14="http://schemas.microsoft.com/office/powerpoint/2010/main" val="296448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56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702F-164D-485A-B935-D3BC9253C88B}"/>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C56AFC0-AB26-4C59-A51F-0E50EF43CF4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552C7B-B3D7-41D8-8255-FB2E09D6FA27}"/>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5" name="Footer Placeholder 4">
            <a:extLst>
              <a:ext uri="{FF2B5EF4-FFF2-40B4-BE49-F238E27FC236}">
                <a16:creationId xmlns:a16="http://schemas.microsoft.com/office/drawing/2014/main" id="{27787B3D-CD8C-4ED0-9D76-7B3F49031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2DB1DA-0A02-4023-9C48-4C1BC8E078E8}"/>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102860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968E-EF7F-48EC-B136-C0D2DE4963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50760B-74D5-4447-A0B3-F28AEA188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E845EA-AA6C-46D4-98EA-ACB5739A6519}"/>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5" name="Footer Placeholder 4">
            <a:extLst>
              <a:ext uri="{FF2B5EF4-FFF2-40B4-BE49-F238E27FC236}">
                <a16:creationId xmlns:a16="http://schemas.microsoft.com/office/drawing/2014/main" id="{054F815D-1881-442E-91EA-D5B9AD8F4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897AB3-EC51-455F-8C5E-B7434AB9A802}"/>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19059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7C2644-BEEC-46A7-B3B6-1092813AA741}"/>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9E5661-7262-44DE-86DD-08B7B1AC31E7}"/>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55B98-49FD-4848-A53C-DFF8AF285929}"/>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5" name="Footer Placeholder 4">
            <a:extLst>
              <a:ext uri="{FF2B5EF4-FFF2-40B4-BE49-F238E27FC236}">
                <a16:creationId xmlns:a16="http://schemas.microsoft.com/office/drawing/2014/main" id="{5B3A16FD-EE8E-47C7-B0BC-411757529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10C99A-FFE1-4E48-9284-E93CDC8FD47F}"/>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289927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Tree>
    <p:extLst>
      <p:ext uri="{BB962C8B-B14F-4D97-AF65-F5344CB8AC3E}">
        <p14:creationId xmlns:p14="http://schemas.microsoft.com/office/powerpoint/2010/main" val="9300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ord slide - standard NHSI">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05928" y="1343804"/>
            <a:ext cx="1112208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People Directorate PowerPoint Style Guide / Supporting Templates</a:t>
            </a:r>
            <a:endParaRPr lang="en-US" dirty="0"/>
          </a:p>
        </p:txBody>
      </p:sp>
      <p:sp>
        <p:nvSpPr>
          <p:cNvPr id="7" name="Title 10">
            <a:extLst>
              <a:ext uri="{FF2B5EF4-FFF2-40B4-BE49-F238E27FC236}">
                <a16:creationId xmlns:a16="http://schemas.microsoft.com/office/drawing/2014/main" id="{6E6050CD-0BC4-4328-A366-D79C64580C7E}"/>
              </a:ext>
            </a:extLst>
          </p:cNvPr>
          <p:cNvSpPr>
            <a:spLocks noGrp="1"/>
          </p:cNvSpPr>
          <p:nvPr>
            <p:ph type="title"/>
          </p:nvPr>
        </p:nvSpPr>
        <p:spPr>
          <a:xfrm>
            <a:off x="251969" y="219457"/>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pic>
        <p:nvPicPr>
          <p:cNvPr id="11" name="Picture 10" descr="A picture containing clipart&#10;&#10;Description generated with very high confidence">
            <a:extLst>
              <a:ext uri="{FF2B5EF4-FFF2-40B4-BE49-F238E27FC236}">
                <a16:creationId xmlns:a16="http://schemas.microsoft.com/office/drawing/2014/main" id="{2E3DF677-96BF-4757-BF16-EC53067E0815}"/>
              </a:ext>
            </a:extLst>
          </p:cNvPr>
          <p:cNvPicPr>
            <a:picLocks noChangeAspect="1"/>
          </p:cNvPicPr>
          <p:nvPr userDrawn="1"/>
        </p:nvPicPr>
        <p:blipFill>
          <a:blip r:embed="rId2"/>
          <a:stretch>
            <a:fillRect/>
          </a:stretch>
        </p:blipFill>
        <p:spPr>
          <a:xfrm>
            <a:off x="11031012" y="76275"/>
            <a:ext cx="1075001" cy="434135"/>
          </a:xfrm>
          <a:prstGeom prst="rect">
            <a:avLst/>
          </a:prstGeom>
          <a:ln w="38100">
            <a:noFill/>
          </a:ln>
        </p:spPr>
      </p:pic>
    </p:spTree>
    <p:extLst>
      <p:ext uri="{BB962C8B-B14F-4D97-AF65-F5344CB8AC3E}">
        <p14:creationId xmlns:p14="http://schemas.microsoft.com/office/powerpoint/2010/main" val="312462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d slide - Exec summary">
    <p:spTree>
      <p:nvGrpSpPr>
        <p:cNvPr id="1" name=""/>
        <p:cNvGrpSpPr/>
        <p:nvPr/>
      </p:nvGrpSpPr>
      <p:grpSpPr>
        <a:xfrm>
          <a:off x="0" y="0"/>
          <a:ext cx="0" cy="0"/>
          <a:chOff x="0" y="0"/>
          <a:chExt cx="0" cy="0"/>
        </a:xfrm>
      </p:grpSpPr>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People Directorate PowerPoint Style Guide / Supporting Templates</a:t>
            </a:r>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498975" y="293024"/>
            <a:ext cx="1203444" cy="436418"/>
          </a:xfrm>
          <a:prstGeom prst="rect">
            <a:avLst/>
          </a:prstGeom>
        </p:spPr>
      </p:pic>
      <p:sp>
        <p:nvSpPr>
          <p:cNvPr id="7" name="Title 10">
            <a:extLst>
              <a:ext uri="{FF2B5EF4-FFF2-40B4-BE49-F238E27FC236}">
                <a16:creationId xmlns:a16="http://schemas.microsoft.com/office/drawing/2014/main" id="{6E6050CD-0BC4-4328-A366-D79C64580C7E}"/>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sp>
        <p:nvSpPr>
          <p:cNvPr id="11" name="Text Placeholder 20">
            <a:extLst>
              <a:ext uri="{FF2B5EF4-FFF2-40B4-BE49-F238E27FC236}">
                <a16:creationId xmlns:a16="http://schemas.microsoft.com/office/drawing/2014/main" id="{254F51CE-8D4F-4ABB-BAD7-294296E056E6}"/>
              </a:ext>
            </a:extLst>
          </p:cNvPr>
          <p:cNvSpPr>
            <a:spLocks noGrp="1"/>
          </p:cNvSpPr>
          <p:nvPr>
            <p:ph type="body" sz="quarter" idx="11" hasCustomPrompt="1"/>
          </p:nvPr>
        </p:nvSpPr>
        <p:spPr>
          <a:xfrm>
            <a:off x="244355" y="1196752"/>
            <a:ext cx="11618655" cy="9144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(used for Exec summary slides </a:t>
            </a:r>
            <a:r>
              <a:rPr lang="en-US" dirty="0" err="1"/>
              <a:t>etc</a:t>
            </a:r>
            <a:r>
              <a:rPr lang="en-US" dirty="0"/>
              <a: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194579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D4FD3E-D6A8-42BE-B773-34024FC1ABED}"/>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4" name="Picture 3" descr="A picture containing clipart&#10;&#10;Description generated with very high confidence">
            <a:extLst>
              <a:ext uri="{FF2B5EF4-FFF2-40B4-BE49-F238E27FC236}">
                <a16:creationId xmlns:a16="http://schemas.microsoft.com/office/drawing/2014/main" id="{66F50F9A-E5FF-45A4-8D9D-6B6ABAEB65D5}"/>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13" name="Text Placeholder 20">
            <a:extLst>
              <a:ext uri="{FF2B5EF4-FFF2-40B4-BE49-F238E27FC236}">
                <a16:creationId xmlns:a16="http://schemas.microsoft.com/office/drawing/2014/main" id="{912C991D-8691-4F5D-91DE-9C29854713AF}"/>
              </a:ext>
            </a:extLst>
          </p:cNvPr>
          <p:cNvSpPr>
            <a:spLocks noGrp="1"/>
          </p:cNvSpPr>
          <p:nvPr>
            <p:ph type="body" sz="quarter" idx="11" hasCustomPrompt="1"/>
          </p:nvPr>
        </p:nvSpPr>
        <p:spPr>
          <a:xfrm>
            <a:off x="147594" y="1600201"/>
            <a:ext cx="5591551" cy="4493095"/>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text)</a:t>
            </a:r>
          </a:p>
          <a:p>
            <a:pPr lvl="1"/>
            <a:r>
              <a:rPr lang="en-US" dirty="0"/>
              <a:t>First level bullet</a:t>
            </a:r>
          </a:p>
          <a:p>
            <a:pPr lvl="2"/>
            <a:r>
              <a:rPr lang="en-US" dirty="0"/>
              <a:t>Second level bullet</a:t>
            </a:r>
          </a:p>
        </p:txBody>
      </p:sp>
      <p:sp>
        <p:nvSpPr>
          <p:cNvPr id="14" name="Text Placeholder 20">
            <a:extLst>
              <a:ext uri="{FF2B5EF4-FFF2-40B4-BE49-F238E27FC236}">
                <a16:creationId xmlns:a16="http://schemas.microsoft.com/office/drawing/2014/main" id="{4FC4F277-788A-46C7-934F-8D496C1EF77F}"/>
              </a:ext>
            </a:extLst>
          </p:cNvPr>
          <p:cNvSpPr>
            <a:spLocks noGrp="1"/>
          </p:cNvSpPr>
          <p:nvPr>
            <p:ph type="body" sz="quarter" idx="12" hasCustomPrompt="1"/>
          </p:nvPr>
        </p:nvSpPr>
        <p:spPr>
          <a:xfrm>
            <a:off x="6452858" y="1578496"/>
            <a:ext cx="5591548" cy="45148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text)</a:t>
            </a:r>
          </a:p>
          <a:p>
            <a:pPr lvl="1"/>
            <a:r>
              <a:rPr lang="en-US" dirty="0"/>
              <a:t>First level bullet</a:t>
            </a:r>
          </a:p>
          <a:p>
            <a:pPr lvl="2"/>
            <a:r>
              <a:rPr lang="en-US" dirty="0"/>
              <a:t>Second level bullet</a:t>
            </a:r>
          </a:p>
        </p:txBody>
      </p:sp>
      <p:sp>
        <p:nvSpPr>
          <p:cNvPr id="15" name="Text Placeholder 2">
            <a:extLst>
              <a:ext uri="{FF2B5EF4-FFF2-40B4-BE49-F238E27FC236}">
                <a16:creationId xmlns:a16="http://schemas.microsoft.com/office/drawing/2014/main" id="{244B9B89-C265-425D-B60B-E836700EE1BD}"/>
              </a:ext>
            </a:extLst>
          </p:cNvPr>
          <p:cNvSpPr>
            <a:spLocks noGrp="1"/>
          </p:cNvSpPr>
          <p:nvPr>
            <p:ph type="body" idx="1" hasCustomPrompt="1"/>
          </p:nvPr>
        </p:nvSpPr>
        <p:spPr>
          <a:xfrm>
            <a:off x="147596" y="1010940"/>
            <a:ext cx="5591549" cy="545852"/>
          </a:xfrm>
          <a:prstGeom prst="rect">
            <a:avLst/>
          </a:prstGeom>
        </p:spPr>
        <p:txBody>
          <a:bodyPr anchor="b"/>
          <a:lstStyle>
            <a:lvl1pPr marL="0" indent="0" algn="ctr">
              <a:spcBef>
                <a:spcPts val="0"/>
              </a:spcBef>
              <a:buNone/>
              <a:defRPr sz="1600" b="1" i="0"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16" name="Text Placeholder 2">
            <a:extLst>
              <a:ext uri="{FF2B5EF4-FFF2-40B4-BE49-F238E27FC236}">
                <a16:creationId xmlns:a16="http://schemas.microsoft.com/office/drawing/2014/main" id="{6ACE7894-621F-40B5-BA79-3425BA92D50F}"/>
              </a:ext>
            </a:extLst>
          </p:cNvPr>
          <p:cNvSpPr>
            <a:spLocks noGrp="1"/>
          </p:cNvSpPr>
          <p:nvPr>
            <p:ph type="body" idx="13" hasCustomPrompt="1"/>
          </p:nvPr>
        </p:nvSpPr>
        <p:spPr>
          <a:xfrm>
            <a:off x="6452857" y="1010940"/>
            <a:ext cx="5591548" cy="545852"/>
          </a:xfrm>
          <a:prstGeom prst="rect">
            <a:avLst/>
          </a:prstGeom>
        </p:spPr>
        <p:txBody>
          <a:bodyPr anchor="b"/>
          <a:lstStyle>
            <a:lvl1pPr marL="0" indent="0" algn="ctr">
              <a:spcBef>
                <a:spcPts val="0"/>
              </a:spcBef>
              <a:buNone/>
              <a:defRPr sz="1600" b="1" i="0"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17" name="Title 10">
            <a:extLst>
              <a:ext uri="{FF2B5EF4-FFF2-40B4-BE49-F238E27FC236}">
                <a16:creationId xmlns:a16="http://schemas.microsoft.com/office/drawing/2014/main" id="{E4F1EB4B-A866-4040-A80F-93EBA27F5E1C}"/>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cxnSp>
        <p:nvCxnSpPr>
          <p:cNvPr id="19" name="Straight Connector 18">
            <a:extLst>
              <a:ext uri="{FF2B5EF4-FFF2-40B4-BE49-F238E27FC236}">
                <a16:creationId xmlns:a16="http://schemas.microsoft.com/office/drawing/2014/main" id="{0689510B-C046-45C8-8CE9-41AB7FA61F2E}"/>
              </a:ext>
            </a:extLst>
          </p:cNvPr>
          <p:cNvCxnSpPr/>
          <p:nvPr userDrawn="1"/>
        </p:nvCxnSpPr>
        <p:spPr bwMode="auto">
          <a:xfrm>
            <a:off x="6452856" y="1578496"/>
            <a:ext cx="5591549"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DF2D8950-5546-4883-9C36-4CF766D90B90}"/>
              </a:ext>
            </a:extLst>
          </p:cNvPr>
          <p:cNvCxnSpPr/>
          <p:nvPr userDrawn="1"/>
        </p:nvCxnSpPr>
        <p:spPr bwMode="auto">
          <a:xfrm>
            <a:off x="147594" y="1578496"/>
            <a:ext cx="5601973"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5235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C356B6-86BC-4642-B1AC-E8EE23AF6C1C}"/>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4" name="Picture 3" descr="A picture containing clipart&#10;&#10;Description generated with very high confidence">
            <a:extLst>
              <a:ext uri="{FF2B5EF4-FFF2-40B4-BE49-F238E27FC236}">
                <a16:creationId xmlns:a16="http://schemas.microsoft.com/office/drawing/2014/main" id="{1F492457-15F2-4661-8896-8801CF1AF8E5}"/>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6" name="Text Placeholder 20">
            <a:extLst>
              <a:ext uri="{FF2B5EF4-FFF2-40B4-BE49-F238E27FC236}">
                <a16:creationId xmlns:a16="http://schemas.microsoft.com/office/drawing/2014/main" id="{70D4727E-2D0A-43CF-8BD0-5DCA6293F62E}"/>
              </a:ext>
            </a:extLst>
          </p:cNvPr>
          <p:cNvSpPr>
            <a:spLocks noGrp="1"/>
          </p:cNvSpPr>
          <p:nvPr>
            <p:ph type="body" sz="quarter" idx="11" hasCustomPrompt="1"/>
          </p:nvPr>
        </p:nvSpPr>
        <p:spPr>
          <a:xfrm>
            <a:off x="156043" y="1578496"/>
            <a:ext cx="3748019" cy="4442792"/>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text)</a:t>
            </a:r>
          </a:p>
          <a:p>
            <a:pPr lvl="1"/>
            <a:r>
              <a:rPr lang="en-US" dirty="0"/>
              <a:t>First level bullet</a:t>
            </a:r>
          </a:p>
          <a:p>
            <a:pPr lvl="2"/>
            <a:r>
              <a:rPr lang="en-US" dirty="0"/>
              <a:t>Second level bullet</a:t>
            </a:r>
          </a:p>
        </p:txBody>
      </p:sp>
      <p:sp>
        <p:nvSpPr>
          <p:cNvPr id="7" name="Text Placeholder 2">
            <a:extLst>
              <a:ext uri="{FF2B5EF4-FFF2-40B4-BE49-F238E27FC236}">
                <a16:creationId xmlns:a16="http://schemas.microsoft.com/office/drawing/2014/main" id="{E6D17ED4-3C51-4927-95EA-DF56CDB280E2}"/>
              </a:ext>
            </a:extLst>
          </p:cNvPr>
          <p:cNvSpPr>
            <a:spLocks noGrp="1"/>
          </p:cNvSpPr>
          <p:nvPr>
            <p:ph type="body" idx="1" hasCustomPrompt="1"/>
          </p:nvPr>
        </p:nvSpPr>
        <p:spPr>
          <a:xfrm>
            <a:off x="139970" y="1010940"/>
            <a:ext cx="3764092" cy="545852"/>
          </a:xfrm>
          <a:prstGeom prst="rect">
            <a:avLst/>
          </a:prstGeom>
          <a:ln>
            <a:noFill/>
          </a:ln>
        </p:spPr>
        <p:txBody>
          <a:bodyPr anchor="b"/>
          <a:lstStyle>
            <a:lvl1pPr marL="0" indent="0" algn="ctr">
              <a:spcBef>
                <a:spcPts val="0"/>
              </a:spcBef>
              <a:buNone/>
              <a:defRPr sz="1200" b="1"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8" name="Text Placeholder 20">
            <a:extLst>
              <a:ext uri="{FF2B5EF4-FFF2-40B4-BE49-F238E27FC236}">
                <a16:creationId xmlns:a16="http://schemas.microsoft.com/office/drawing/2014/main" id="{76409B20-1C34-426A-A26A-EF6FD009B47B}"/>
              </a:ext>
            </a:extLst>
          </p:cNvPr>
          <p:cNvSpPr>
            <a:spLocks noGrp="1"/>
          </p:cNvSpPr>
          <p:nvPr>
            <p:ph type="body" sz="quarter" idx="14" hasCustomPrompt="1"/>
          </p:nvPr>
        </p:nvSpPr>
        <p:spPr>
          <a:xfrm>
            <a:off x="4228292" y="1578496"/>
            <a:ext cx="3748019" cy="4442792"/>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text)</a:t>
            </a:r>
          </a:p>
          <a:p>
            <a:pPr lvl="1"/>
            <a:r>
              <a:rPr lang="en-US" dirty="0"/>
              <a:t>First level bullet</a:t>
            </a:r>
          </a:p>
          <a:p>
            <a:pPr lvl="2"/>
            <a:r>
              <a:rPr lang="en-US" dirty="0"/>
              <a:t>Second level bullet</a:t>
            </a:r>
          </a:p>
        </p:txBody>
      </p:sp>
      <p:sp>
        <p:nvSpPr>
          <p:cNvPr id="9" name="Text Placeholder 2">
            <a:extLst>
              <a:ext uri="{FF2B5EF4-FFF2-40B4-BE49-F238E27FC236}">
                <a16:creationId xmlns:a16="http://schemas.microsoft.com/office/drawing/2014/main" id="{F6D29248-0401-42CB-9FE5-8AFD09A8451B}"/>
              </a:ext>
            </a:extLst>
          </p:cNvPr>
          <p:cNvSpPr>
            <a:spLocks noGrp="1"/>
          </p:cNvSpPr>
          <p:nvPr>
            <p:ph type="body" idx="15" hasCustomPrompt="1"/>
          </p:nvPr>
        </p:nvSpPr>
        <p:spPr>
          <a:xfrm>
            <a:off x="4228291" y="1010940"/>
            <a:ext cx="3748020" cy="545852"/>
          </a:xfrm>
          <a:prstGeom prst="rect">
            <a:avLst/>
          </a:prstGeom>
        </p:spPr>
        <p:txBody>
          <a:bodyPr anchor="b"/>
          <a:lstStyle>
            <a:lvl1pPr marL="0" indent="0" algn="ctr">
              <a:spcBef>
                <a:spcPts val="0"/>
              </a:spcBef>
              <a:buNone/>
              <a:defRPr sz="1200" b="1"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10" name="Text Placeholder 20">
            <a:extLst>
              <a:ext uri="{FF2B5EF4-FFF2-40B4-BE49-F238E27FC236}">
                <a16:creationId xmlns:a16="http://schemas.microsoft.com/office/drawing/2014/main" id="{3BFD6768-1907-4F12-AF59-2F607B419240}"/>
              </a:ext>
            </a:extLst>
          </p:cNvPr>
          <p:cNvSpPr>
            <a:spLocks noGrp="1"/>
          </p:cNvSpPr>
          <p:nvPr>
            <p:ph type="body" sz="quarter" idx="16" hasCustomPrompt="1"/>
          </p:nvPr>
        </p:nvSpPr>
        <p:spPr>
          <a:xfrm>
            <a:off x="8304012" y="1578496"/>
            <a:ext cx="3748019" cy="4442792"/>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text)</a:t>
            </a:r>
          </a:p>
          <a:p>
            <a:pPr lvl="1"/>
            <a:r>
              <a:rPr lang="en-US" dirty="0"/>
              <a:t>First level bullet</a:t>
            </a:r>
          </a:p>
          <a:p>
            <a:pPr lvl="2"/>
            <a:r>
              <a:rPr lang="en-US" dirty="0"/>
              <a:t>Second level bullet</a:t>
            </a:r>
          </a:p>
        </p:txBody>
      </p:sp>
      <p:sp>
        <p:nvSpPr>
          <p:cNvPr id="11" name="Text Placeholder 2">
            <a:extLst>
              <a:ext uri="{FF2B5EF4-FFF2-40B4-BE49-F238E27FC236}">
                <a16:creationId xmlns:a16="http://schemas.microsoft.com/office/drawing/2014/main" id="{A50613D8-AC31-4643-81AF-1B1EABFD4136}"/>
              </a:ext>
            </a:extLst>
          </p:cNvPr>
          <p:cNvSpPr>
            <a:spLocks noGrp="1"/>
          </p:cNvSpPr>
          <p:nvPr>
            <p:ph type="body" idx="17" hasCustomPrompt="1"/>
          </p:nvPr>
        </p:nvSpPr>
        <p:spPr>
          <a:xfrm>
            <a:off x="8304011" y="1010940"/>
            <a:ext cx="3748020" cy="545852"/>
          </a:xfrm>
          <a:prstGeom prst="rect">
            <a:avLst/>
          </a:prstGeom>
        </p:spPr>
        <p:txBody>
          <a:bodyPr anchor="b"/>
          <a:lstStyle>
            <a:lvl1pPr marL="0" indent="0" algn="ctr">
              <a:spcBef>
                <a:spcPts val="0"/>
              </a:spcBef>
              <a:buNone/>
              <a:defRPr sz="1200" b="1"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13" name="Title 10">
            <a:extLst>
              <a:ext uri="{FF2B5EF4-FFF2-40B4-BE49-F238E27FC236}">
                <a16:creationId xmlns:a16="http://schemas.microsoft.com/office/drawing/2014/main" id="{FEEA48E9-D0EA-482A-8A26-B34678D8C43A}"/>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cxnSp>
        <p:nvCxnSpPr>
          <p:cNvPr id="14" name="Straight Connector 13">
            <a:extLst>
              <a:ext uri="{FF2B5EF4-FFF2-40B4-BE49-F238E27FC236}">
                <a16:creationId xmlns:a16="http://schemas.microsoft.com/office/drawing/2014/main" id="{0CEC05AD-9DBF-4BEB-B092-75FDA7D3DBB6}"/>
              </a:ext>
            </a:extLst>
          </p:cNvPr>
          <p:cNvCxnSpPr/>
          <p:nvPr userDrawn="1"/>
        </p:nvCxnSpPr>
        <p:spPr bwMode="auto">
          <a:xfrm>
            <a:off x="8304011" y="1578496"/>
            <a:ext cx="3740395"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6FC5FE8E-5F6E-495E-B713-B1FC419D5C11}"/>
              </a:ext>
            </a:extLst>
          </p:cNvPr>
          <p:cNvCxnSpPr/>
          <p:nvPr userDrawn="1"/>
        </p:nvCxnSpPr>
        <p:spPr bwMode="auto">
          <a:xfrm>
            <a:off x="4228291" y="1578496"/>
            <a:ext cx="3748861"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F06FD19D-8641-48E0-9BB4-F2AF595F184F}"/>
              </a:ext>
            </a:extLst>
          </p:cNvPr>
          <p:cNvCxnSpPr/>
          <p:nvPr userDrawn="1"/>
        </p:nvCxnSpPr>
        <p:spPr bwMode="auto">
          <a:xfrm>
            <a:off x="155161" y="1578496"/>
            <a:ext cx="3740395"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7831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A8D44F-14F0-48D2-8823-294278B8A3DE}"/>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4" name="Picture 3" descr="A picture containing clipart&#10;&#10;Description generated with very high confidence">
            <a:extLst>
              <a:ext uri="{FF2B5EF4-FFF2-40B4-BE49-F238E27FC236}">
                <a16:creationId xmlns:a16="http://schemas.microsoft.com/office/drawing/2014/main" id="{B8DF14ED-A01E-4985-AF51-90A219C5A36E}"/>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6" name="Text Placeholder 20">
            <a:extLst>
              <a:ext uri="{FF2B5EF4-FFF2-40B4-BE49-F238E27FC236}">
                <a16:creationId xmlns:a16="http://schemas.microsoft.com/office/drawing/2014/main" id="{5C579698-BCD9-4599-97E3-646BF3FE897F}"/>
              </a:ext>
            </a:extLst>
          </p:cNvPr>
          <p:cNvSpPr>
            <a:spLocks noGrp="1"/>
          </p:cNvSpPr>
          <p:nvPr>
            <p:ph type="body" sz="quarter" idx="11" hasCustomPrompt="1"/>
          </p:nvPr>
        </p:nvSpPr>
        <p:spPr>
          <a:xfrm>
            <a:off x="151618" y="1599952"/>
            <a:ext cx="2871724" cy="4477080"/>
          </a:xfrm>
          <a:prstGeom prst="rect">
            <a:avLst/>
          </a:prstGeom>
        </p:spPr>
        <p:txBody>
          <a:bodyPr/>
          <a:lstStyle>
            <a:lvl1pPr marL="0" indent="0">
              <a:buFont typeface="Arial" panose="020B0604020202020204" pitchFamily="34" charset="0"/>
              <a:buNone/>
              <a:defRPr sz="1200" b="1"/>
            </a:lvl1pPr>
            <a:lvl2pPr marL="360363" indent="-184150">
              <a:buFont typeface="Arial" panose="020B0604020202020204" pitchFamily="34" charset="0"/>
              <a:buChar char="•"/>
              <a:defRPr sz="1200"/>
            </a:lvl2pPr>
            <a:lvl3pPr marL="720725" indent="-277813">
              <a:buFont typeface="Courier New" panose="02070309020205020404" pitchFamily="49" charset="0"/>
              <a:buChar char="o"/>
              <a:defRPr sz="1200" baseline="0"/>
            </a:lvl3pPr>
          </a:lstStyle>
          <a:p>
            <a:pPr lvl="0"/>
            <a:r>
              <a:rPr lang="en-US" dirty="0"/>
              <a:t>Text box (click to edit text)</a:t>
            </a:r>
          </a:p>
          <a:p>
            <a:pPr lvl="1"/>
            <a:r>
              <a:rPr lang="en-US" dirty="0"/>
              <a:t>First level bullet</a:t>
            </a:r>
          </a:p>
          <a:p>
            <a:pPr lvl="2"/>
            <a:r>
              <a:rPr lang="en-US" dirty="0"/>
              <a:t>Second level bullet</a:t>
            </a:r>
          </a:p>
        </p:txBody>
      </p:sp>
      <p:sp>
        <p:nvSpPr>
          <p:cNvPr id="7" name="Text Placeholder 2">
            <a:extLst>
              <a:ext uri="{FF2B5EF4-FFF2-40B4-BE49-F238E27FC236}">
                <a16:creationId xmlns:a16="http://schemas.microsoft.com/office/drawing/2014/main" id="{46E39CEC-1F14-43BE-86E6-3A19507F67B7}"/>
              </a:ext>
            </a:extLst>
          </p:cNvPr>
          <p:cNvSpPr>
            <a:spLocks noGrp="1"/>
          </p:cNvSpPr>
          <p:nvPr>
            <p:ph type="body" idx="1" hasCustomPrompt="1"/>
          </p:nvPr>
        </p:nvSpPr>
        <p:spPr>
          <a:xfrm>
            <a:off x="151617" y="1020966"/>
            <a:ext cx="2871724" cy="545852"/>
          </a:xfrm>
          <a:prstGeom prst="rect">
            <a:avLst/>
          </a:prstGeom>
          <a:ln>
            <a:noFill/>
          </a:ln>
        </p:spPr>
        <p:txBody>
          <a:bodyPr anchor="b"/>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1"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subtitle</a:t>
            </a:r>
          </a:p>
          <a:p>
            <a:pPr lvl="0"/>
            <a:r>
              <a:rPr lang="en-US" dirty="0"/>
              <a:t> (max two lines)</a:t>
            </a:r>
          </a:p>
        </p:txBody>
      </p:sp>
      <p:sp>
        <p:nvSpPr>
          <p:cNvPr id="8" name="Text Placeholder 20">
            <a:extLst>
              <a:ext uri="{FF2B5EF4-FFF2-40B4-BE49-F238E27FC236}">
                <a16:creationId xmlns:a16="http://schemas.microsoft.com/office/drawing/2014/main" id="{C5DA3B0A-D3FE-411D-A45E-D1F1EAA28AF9}"/>
              </a:ext>
            </a:extLst>
          </p:cNvPr>
          <p:cNvSpPr>
            <a:spLocks noGrp="1"/>
          </p:cNvSpPr>
          <p:nvPr>
            <p:ph type="body" sz="quarter" idx="14" hasCustomPrompt="1"/>
          </p:nvPr>
        </p:nvSpPr>
        <p:spPr>
          <a:xfrm>
            <a:off x="3156891" y="1599952"/>
            <a:ext cx="2871723" cy="4465652"/>
          </a:xfrm>
          <a:prstGeom prst="rect">
            <a:avLst/>
          </a:prstGeom>
        </p:spPr>
        <p:txBody>
          <a:bodyPr/>
          <a:lstStyle>
            <a:lvl1pPr marL="0" indent="0">
              <a:buFont typeface="Arial" panose="020B0604020202020204" pitchFamily="34" charset="0"/>
              <a:buNone/>
              <a:defRPr sz="1200" b="1"/>
            </a:lvl1pPr>
            <a:lvl2pPr marL="360363" indent="-184150">
              <a:buFont typeface="Arial" panose="020B0604020202020204" pitchFamily="34" charset="0"/>
              <a:buChar char="•"/>
              <a:defRPr sz="1200"/>
            </a:lvl2pPr>
            <a:lvl3pPr marL="720725" indent="-277813">
              <a:buFont typeface="Courier New" panose="02070309020205020404" pitchFamily="49" charset="0"/>
              <a:buChar char="o"/>
              <a:defRPr sz="1200" baseline="0"/>
            </a:lvl3pPr>
          </a:lstStyle>
          <a:p>
            <a:pPr lvl="0"/>
            <a:r>
              <a:rPr lang="en-US" dirty="0"/>
              <a:t>Text box (click to edit text)</a:t>
            </a:r>
          </a:p>
          <a:p>
            <a:pPr lvl="1"/>
            <a:r>
              <a:rPr lang="en-US" dirty="0"/>
              <a:t>First level bullet</a:t>
            </a:r>
          </a:p>
          <a:p>
            <a:pPr lvl="2"/>
            <a:r>
              <a:rPr lang="en-US" dirty="0"/>
              <a:t>Second level bullet</a:t>
            </a:r>
          </a:p>
        </p:txBody>
      </p:sp>
      <p:sp>
        <p:nvSpPr>
          <p:cNvPr id="9" name="Text Placeholder 2">
            <a:extLst>
              <a:ext uri="{FF2B5EF4-FFF2-40B4-BE49-F238E27FC236}">
                <a16:creationId xmlns:a16="http://schemas.microsoft.com/office/drawing/2014/main" id="{1D8DC432-9796-4DD4-9A74-2716899D7709}"/>
              </a:ext>
            </a:extLst>
          </p:cNvPr>
          <p:cNvSpPr>
            <a:spLocks noGrp="1"/>
          </p:cNvSpPr>
          <p:nvPr>
            <p:ph type="body" idx="15" hasCustomPrompt="1"/>
          </p:nvPr>
        </p:nvSpPr>
        <p:spPr>
          <a:xfrm>
            <a:off x="3156890" y="1020966"/>
            <a:ext cx="2871724" cy="545852"/>
          </a:xfrm>
          <a:prstGeom prst="rect">
            <a:avLst/>
          </a:prstGeom>
        </p:spPr>
        <p:txBody>
          <a:bodyPr anchor="b"/>
          <a:lstStyle>
            <a:lvl1pPr marL="0" indent="0" algn="ctr">
              <a:spcBef>
                <a:spcPts val="0"/>
              </a:spcBef>
              <a:buNone/>
              <a:defRPr sz="1200" b="1"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10" name="Text Placeholder 20">
            <a:extLst>
              <a:ext uri="{FF2B5EF4-FFF2-40B4-BE49-F238E27FC236}">
                <a16:creationId xmlns:a16="http://schemas.microsoft.com/office/drawing/2014/main" id="{850CEF94-A32E-4A2E-AB6C-CF9ECADD805A}"/>
              </a:ext>
            </a:extLst>
          </p:cNvPr>
          <p:cNvSpPr>
            <a:spLocks noGrp="1"/>
          </p:cNvSpPr>
          <p:nvPr>
            <p:ph type="body" sz="quarter" idx="16" hasCustomPrompt="1"/>
          </p:nvPr>
        </p:nvSpPr>
        <p:spPr>
          <a:xfrm>
            <a:off x="9168049" y="1599952"/>
            <a:ext cx="2872335" cy="4465652"/>
          </a:xfrm>
          <a:prstGeom prst="rect">
            <a:avLst/>
          </a:prstGeom>
        </p:spPr>
        <p:txBody>
          <a:bodyPr/>
          <a:lstStyle>
            <a:lvl1pPr marL="0" indent="0">
              <a:buFont typeface="Arial" panose="020B0604020202020204" pitchFamily="34" charset="0"/>
              <a:buNone/>
              <a:defRPr sz="1200" b="1"/>
            </a:lvl1pPr>
            <a:lvl2pPr marL="360363" indent="-184150">
              <a:buFont typeface="Arial" panose="020B0604020202020204" pitchFamily="34" charset="0"/>
              <a:buChar char="•"/>
              <a:defRPr sz="1200"/>
            </a:lvl2pPr>
            <a:lvl3pPr marL="720725" indent="-277813">
              <a:buFont typeface="Courier New" panose="02070309020205020404" pitchFamily="49" charset="0"/>
              <a:buChar char="o"/>
              <a:defRPr sz="1200" baseline="0"/>
            </a:lvl3pPr>
          </a:lstStyle>
          <a:p>
            <a:pPr lvl="0"/>
            <a:r>
              <a:rPr lang="en-US" dirty="0"/>
              <a:t>Text box (click to edit text)</a:t>
            </a:r>
          </a:p>
          <a:p>
            <a:pPr lvl="1"/>
            <a:r>
              <a:rPr lang="en-US" dirty="0"/>
              <a:t>First level bullet</a:t>
            </a:r>
          </a:p>
          <a:p>
            <a:pPr lvl="2"/>
            <a:r>
              <a:rPr lang="en-US" dirty="0"/>
              <a:t>Second level bullet</a:t>
            </a:r>
          </a:p>
        </p:txBody>
      </p:sp>
      <p:sp>
        <p:nvSpPr>
          <p:cNvPr id="11" name="Text Placeholder 2">
            <a:extLst>
              <a:ext uri="{FF2B5EF4-FFF2-40B4-BE49-F238E27FC236}">
                <a16:creationId xmlns:a16="http://schemas.microsoft.com/office/drawing/2014/main" id="{67292095-308E-43FB-9AA9-2E0D23FABCF3}"/>
              </a:ext>
            </a:extLst>
          </p:cNvPr>
          <p:cNvSpPr>
            <a:spLocks noGrp="1"/>
          </p:cNvSpPr>
          <p:nvPr>
            <p:ph type="body" idx="17" hasCustomPrompt="1"/>
          </p:nvPr>
        </p:nvSpPr>
        <p:spPr>
          <a:xfrm>
            <a:off x="9167437" y="1020966"/>
            <a:ext cx="2872947" cy="545852"/>
          </a:xfrm>
          <a:prstGeom prst="rect">
            <a:avLst/>
          </a:prstGeom>
        </p:spPr>
        <p:txBody>
          <a:bodyPr anchor="b"/>
          <a:lstStyle>
            <a:lvl1pPr marL="0" indent="0" algn="ctr">
              <a:spcBef>
                <a:spcPts val="0"/>
              </a:spcBef>
              <a:buNone/>
              <a:defRPr sz="1200" b="1"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12" name="Text Placeholder 20">
            <a:extLst>
              <a:ext uri="{FF2B5EF4-FFF2-40B4-BE49-F238E27FC236}">
                <a16:creationId xmlns:a16="http://schemas.microsoft.com/office/drawing/2014/main" id="{7C00FA2C-7553-41F0-8CFB-6B5B06E27AB1}"/>
              </a:ext>
            </a:extLst>
          </p:cNvPr>
          <p:cNvSpPr>
            <a:spLocks noGrp="1"/>
          </p:cNvSpPr>
          <p:nvPr>
            <p:ph type="body" sz="quarter" idx="18" hasCustomPrompt="1"/>
          </p:nvPr>
        </p:nvSpPr>
        <p:spPr>
          <a:xfrm>
            <a:off x="6162163" y="1599953"/>
            <a:ext cx="2872335" cy="4477080"/>
          </a:xfrm>
          <a:prstGeom prst="rect">
            <a:avLst/>
          </a:prstGeom>
        </p:spPr>
        <p:txBody>
          <a:bodyPr/>
          <a:lstStyle>
            <a:lvl1pPr marL="0" indent="0">
              <a:buFont typeface="Arial" panose="020B0604020202020204" pitchFamily="34" charset="0"/>
              <a:buNone/>
              <a:defRPr sz="1200" b="1"/>
            </a:lvl1pPr>
            <a:lvl2pPr marL="360363" indent="-184150">
              <a:buFont typeface="Arial" panose="020B0604020202020204" pitchFamily="34" charset="0"/>
              <a:buChar char="•"/>
              <a:defRPr sz="1200"/>
            </a:lvl2pPr>
            <a:lvl3pPr marL="720725" indent="-277813">
              <a:buFont typeface="Courier New" panose="02070309020205020404" pitchFamily="49" charset="0"/>
              <a:buChar char="o"/>
              <a:defRPr sz="1200" baseline="0"/>
            </a:lvl3pPr>
          </a:lstStyle>
          <a:p>
            <a:pPr lvl="0"/>
            <a:r>
              <a:rPr lang="en-US" dirty="0"/>
              <a:t>Text box (click to edit text)</a:t>
            </a:r>
          </a:p>
          <a:p>
            <a:pPr lvl="1"/>
            <a:r>
              <a:rPr lang="en-US" dirty="0"/>
              <a:t>First level bullet</a:t>
            </a:r>
          </a:p>
          <a:p>
            <a:pPr lvl="2"/>
            <a:r>
              <a:rPr lang="en-US" dirty="0"/>
              <a:t>Second level bullet</a:t>
            </a:r>
          </a:p>
        </p:txBody>
      </p:sp>
      <p:sp>
        <p:nvSpPr>
          <p:cNvPr id="13" name="Text Placeholder 2">
            <a:extLst>
              <a:ext uri="{FF2B5EF4-FFF2-40B4-BE49-F238E27FC236}">
                <a16:creationId xmlns:a16="http://schemas.microsoft.com/office/drawing/2014/main" id="{5EA2BA19-3828-49BA-89BF-C00044CF017F}"/>
              </a:ext>
            </a:extLst>
          </p:cNvPr>
          <p:cNvSpPr>
            <a:spLocks noGrp="1"/>
          </p:cNvSpPr>
          <p:nvPr>
            <p:ph type="body" idx="19" hasCustomPrompt="1"/>
          </p:nvPr>
        </p:nvSpPr>
        <p:spPr>
          <a:xfrm>
            <a:off x="6162163" y="1020966"/>
            <a:ext cx="2871724" cy="545852"/>
          </a:xfrm>
          <a:prstGeom prst="rect">
            <a:avLst/>
          </a:prstGeom>
        </p:spPr>
        <p:txBody>
          <a:bodyPr anchor="b"/>
          <a:lstStyle>
            <a:lvl1pPr marL="0" indent="0" algn="ctr">
              <a:spcBef>
                <a:spcPts val="0"/>
              </a:spcBef>
              <a:buNone/>
              <a:defRPr sz="1200" b="1"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14" name="Title 10">
            <a:extLst>
              <a:ext uri="{FF2B5EF4-FFF2-40B4-BE49-F238E27FC236}">
                <a16:creationId xmlns:a16="http://schemas.microsoft.com/office/drawing/2014/main" id="{37331779-6943-4148-97BB-9A4A0D8CAFBF}"/>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cxnSp>
        <p:nvCxnSpPr>
          <p:cNvPr id="16" name="Straight Connector 15">
            <a:extLst>
              <a:ext uri="{FF2B5EF4-FFF2-40B4-BE49-F238E27FC236}">
                <a16:creationId xmlns:a16="http://schemas.microsoft.com/office/drawing/2014/main" id="{FC2A2586-293C-498C-9B17-C8710033D866}"/>
              </a:ext>
            </a:extLst>
          </p:cNvPr>
          <p:cNvCxnSpPr/>
          <p:nvPr userDrawn="1"/>
        </p:nvCxnSpPr>
        <p:spPr bwMode="auto">
          <a:xfrm>
            <a:off x="9168048" y="1578496"/>
            <a:ext cx="2876357"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EA47E173-ED37-4F27-9459-70631CEE869D}"/>
              </a:ext>
            </a:extLst>
          </p:cNvPr>
          <p:cNvCxnSpPr/>
          <p:nvPr userDrawn="1"/>
        </p:nvCxnSpPr>
        <p:spPr bwMode="auto">
          <a:xfrm>
            <a:off x="6156986" y="1578019"/>
            <a:ext cx="2876357"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DB433C82-A618-45C7-BF01-00F743CDB210}"/>
              </a:ext>
            </a:extLst>
          </p:cNvPr>
          <p:cNvCxnSpPr/>
          <p:nvPr userDrawn="1"/>
        </p:nvCxnSpPr>
        <p:spPr bwMode="auto">
          <a:xfrm>
            <a:off x="3152846" y="1579756"/>
            <a:ext cx="2876357"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AD1BCCAC-C8B3-44A7-8AA8-45D83FB8582C}"/>
              </a:ext>
            </a:extLst>
          </p:cNvPr>
          <p:cNvCxnSpPr/>
          <p:nvPr userDrawn="1"/>
        </p:nvCxnSpPr>
        <p:spPr bwMode="auto">
          <a:xfrm>
            <a:off x="148706" y="1581493"/>
            <a:ext cx="2876357"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74793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oxes (squa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D4FD3E-D6A8-42BE-B773-34024FC1ABED}"/>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4" name="Picture 3" descr="A picture containing clipart&#10;&#10;Description generated with very high confidence">
            <a:extLst>
              <a:ext uri="{FF2B5EF4-FFF2-40B4-BE49-F238E27FC236}">
                <a16:creationId xmlns:a16="http://schemas.microsoft.com/office/drawing/2014/main" id="{66F50F9A-E5FF-45A4-8D9D-6B6ABAEB65D5}"/>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13" name="Text Placeholder 20">
            <a:extLst>
              <a:ext uri="{FF2B5EF4-FFF2-40B4-BE49-F238E27FC236}">
                <a16:creationId xmlns:a16="http://schemas.microsoft.com/office/drawing/2014/main" id="{912C991D-8691-4F5D-91DE-9C29854713AF}"/>
              </a:ext>
            </a:extLst>
          </p:cNvPr>
          <p:cNvSpPr>
            <a:spLocks noGrp="1"/>
          </p:cNvSpPr>
          <p:nvPr>
            <p:ph type="body" sz="quarter" idx="11" hasCustomPrompt="1"/>
          </p:nvPr>
        </p:nvSpPr>
        <p:spPr>
          <a:xfrm>
            <a:off x="147594" y="1600202"/>
            <a:ext cx="5591551" cy="2105909"/>
          </a:xfrm>
          <a:prstGeom prst="rect">
            <a:avLst/>
          </a:prstGeom>
        </p:spPr>
        <p:txBody>
          <a:bodyPr/>
          <a:lstStyle>
            <a:lvl1pPr marL="0" indent="0">
              <a:buFont typeface="Arial" panose="020B0604020202020204" pitchFamily="34" charset="0"/>
              <a:buNone/>
              <a:defRPr sz="1200" b="1"/>
            </a:lvl1pPr>
            <a:lvl2pPr marL="360363" indent="-184150">
              <a:buFont typeface="Arial" panose="020B0604020202020204" pitchFamily="34" charset="0"/>
              <a:buChar char="•"/>
              <a:defRPr sz="1200"/>
            </a:lvl2pPr>
            <a:lvl3pPr marL="720725" indent="-277813">
              <a:buFont typeface="Courier New" panose="02070309020205020404" pitchFamily="49" charset="0"/>
              <a:buChar char="o"/>
              <a:defRPr sz="1200" baseline="0"/>
            </a:lvl3pPr>
          </a:lstStyle>
          <a:p>
            <a:pPr lvl="0"/>
            <a:r>
              <a:rPr lang="en-US" dirty="0"/>
              <a:t>Text box (click to edit text)</a:t>
            </a:r>
          </a:p>
          <a:p>
            <a:pPr lvl="1"/>
            <a:r>
              <a:rPr lang="en-US" dirty="0"/>
              <a:t>First level bullet</a:t>
            </a:r>
          </a:p>
          <a:p>
            <a:pPr lvl="2"/>
            <a:r>
              <a:rPr lang="en-US" dirty="0"/>
              <a:t>Second level bullet</a:t>
            </a:r>
          </a:p>
        </p:txBody>
      </p:sp>
      <p:sp>
        <p:nvSpPr>
          <p:cNvPr id="14" name="Text Placeholder 20">
            <a:extLst>
              <a:ext uri="{FF2B5EF4-FFF2-40B4-BE49-F238E27FC236}">
                <a16:creationId xmlns:a16="http://schemas.microsoft.com/office/drawing/2014/main" id="{4FC4F277-788A-46C7-934F-8D496C1EF77F}"/>
              </a:ext>
            </a:extLst>
          </p:cNvPr>
          <p:cNvSpPr>
            <a:spLocks noGrp="1"/>
          </p:cNvSpPr>
          <p:nvPr>
            <p:ph type="body" sz="quarter" idx="12" hasCustomPrompt="1"/>
          </p:nvPr>
        </p:nvSpPr>
        <p:spPr>
          <a:xfrm>
            <a:off x="6452858" y="1578496"/>
            <a:ext cx="5591548" cy="2127615"/>
          </a:xfrm>
          <a:prstGeom prst="rect">
            <a:avLst/>
          </a:prstGeom>
        </p:spPr>
        <p:txBody>
          <a:bodyPr/>
          <a:lstStyle>
            <a:lvl1pPr marL="0" indent="0">
              <a:buFont typeface="Arial" panose="020B0604020202020204" pitchFamily="34" charset="0"/>
              <a:buNone/>
              <a:defRPr sz="1200" b="1"/>
            </a:lvl1pPr>
            <a:lvl2pPr marL="360363" indent="-184150">
              <a:buFont typeface="Arial" panose="020B0604020202020204" pitchFamily="34" charset="0"/>
              <a:buChar char="•"/>
              <a:defRPr sz="1200"/>
            </a:lvl2pPr>
            <a:lvl3pPr marL="720725" indent="-277813">
              <a:buFont typeface="Courier New" panose="02070309020205020404" pitchFamily="49" charset="0"/>
              <a:buChar char="o"/>
              <a:defRPr sz="1200" baseline="0"/>
            </a:lvl3pPr>
          </a:lstStyle>
          <a:p>
            <a:pPr lvl="0"/>
            <a:r>
              <a:rPr lang="en-US" dirty="0"/>
              <a:t>Text box (click to edit text)</a:t>
            </a:r>
          </a:p>
          <a:p>
            <a:pPr lvl="1"/>
            <a:r>
              <a:rPr lang="en-US" dirty="0"/>
              <a:t>First level bullet</a:t>
            </a:r>
          </a:p>
          <a:p>
            <a:pPr lvl="2"/>
            <a:r>
              <a:rPr lang="en-US" dirty="0"/>
              <a:t>Second level bullet</a:t>
            </a:r>
          </a:p>
        </p:txBody>
      </p:sp>
      <p:sp>
        <p:nvSpPr>
          <p:cNvPr id="15" name="Text Placeholder 2">
            <a:extLst>
              <a:ext uri="{FF2B5EF4-FFF2-40B4-BE49-F238E27FC236}">
                <a16:creationId xmlns:a16="http://schemas.microsoft.com/office/drawing/2014/main" id="{244B9B89-C265-425D-B60B-E836700EE1BD}"/>
              </a:ext>
            </a:extLst>
          </p:cNvPr>
          <p:cNvSpPr>
            <a:spLocks noGrp="1"/>
          </p:cNvSpPr>
          <p:nvPr>
            <p:ph type="body" idx="1" hasCustomPrompt="1"/>
          </p:nvPr>
        </p:nvSpPr>
        <p:spPr>
          <a:xfrm>
            <a:off x="147596" y="1010940"/>
            <a:ext cx="5591549" cy="545852"/>
          </a:xfrm>
          <a:prstGeom prst="rect">
            <a:avLst/>
          </a:prstGeom>
        </p:spPr>
        <p:txBody>
          <a:bodyPr anchor="b"/>
          <a:lstStyle>
            <a:lvl1pPr marL="0" indent="0" algn="ctr">
              <a:spcBef>
                <a:spcPts val="0"/>
              </a:spcBef>
              <a:buNone/>
              <a:defRPr sz="1600" b="1" i="0"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16" name="Text Placeholder 2">
            <a:extLst>
              <a:ext uri="{FF2B5EF4-FFF2-40B4-BE49-F238E27FC236}">
                <a16:creationId xmlns:a16="http://schemas.microsoft.com/office/drawing/2014/main" id="{6ACE7894-621F-40B5-BA79-3425BA92D50F}"/>
              </a:ext>
            </a:extLst>
          </p:cNvPr>
          <p:cNvSpPr>
            <a:spLocks noGrp="1"/>
          </p:cNvSpPr>
          <p:nvPr>
            <p:ph type="body" idx="13" hasCustomPrompt="1"/>
          </p:nvPr>
        </p:nvSpPr>
        <p:spPr>
          <a:xfrm>
            <a:off x="6452857" y="1010940"/>
            <a:ext cx="5591548" cy="545852"/>
          </a:xfrm>
          <a:prstGeom prst="rect">
            <a:avLst/>
          </a:prstGeom>
        </p:spPr>
        <p:txBody>
          <a:bodyPr anchor="b"/>
          <a:lstStyle>
            <a:lvl1pPr marL="0" indent="0" algn="ctr">
              <a:spcBef>
                <a:spcPts val="0"/>
              </a:spcBef>
              <a:buNone/>
              <a:defRPr sz="1600" b="1" i="0"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17" name="Title 10">
            <a:extLst>
              <a:ext uri="{FF2B5EF4-FFF2-40B4-BE49-F238E27FC236}">
                <a16:creationId xmlns:a16="http://schemas.microsoft.com/office/drawing/2014/main" id="{E4F1EB4B-A866-4040-A80F-93EBA27F5E1C}"/>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cxnSp>
        <p:nvCxnSpPr>
          <p:cNvPr id="19" name="Straight Connector 18">
            <a:extLst>
              <a:ext uri="{FF2B5EF4-FFF2-40B4-BE49-F238E27FC236}">
                <a16:creationId xmlns:a16="http://schemas.microsoft.com/office/drawing/2014/main" id="{0689510B-C046-45C8-8CE9-41AB7FA61F2E}"/>
              </a:ext>
            </a:extLst>
          </p:cNvPr>
          <p:cNvCxnSpPr/>
          <p:nvPr userDrawn="1"/>
        </p:nvCxnSpPr>
        <p:spPr bwMode="auto">
          <a:xfrm>
            <a:off x="6452856" y="1578496"/>
            <a:ext cx="5591549"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DF2D8950-5546-4883-9C36-4CF766D90B90}"/>
              </a:ext>
            </a:extLst>
          </p:cNvPr>
          <p:cNvCxnSpPr/>
          <p:nvPr userDrawn="1"/>
        </p:nvCxnSpPr>
        <p:spPr bwMode="auto">
          <a:xfrm>
            <a:off x="147594" y="1578496"/>
            <a:ext cx="5601973"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Placeholder 20">
            <a:extLst>
              <a:ext uri="{FF2B5EF4-FFF2-40B4-BE49-F238E27FC236}">
                <a16:creationId xmlns:a16="http://schemas.microsoft.com/office/drawing/2014/main" id="{3CF05B64-F65E-4E22-B2B0-D9C76660856A}"/>
              </a:ext>
            </a:extLst>
          </p:cNvPr>
          <p:cNvSpPr>
            <a:spLocks noGrp="1"/>
          </p:cNvSpPr>
          <p:nvPr>
            <p:ph type="body" sz="quarter" idx="14" hasCustomPrompt="1"/>
          </p:nvPr>
        </p:nvSpPr>
        <p:spPr>
          <a:xfrm>
            <a:off x="147593" y="4315694"/>
            <a:ext cx="5591551" cy="2038064"/>
          </a:xfrm>
          <a:prstGeom prst="rect">
            <a:avLst/>
          </a:prstGeom>
        </p:spPr>
        <p:txBody>
          <a:bodyPr/>
          <a:lstStyle>
            <a:lvl1pPr marL="0" indent="0">
              <a:buFont typeface="Arial" panose="020B0604020202020204" pitchFamily="34" charset="0"/>
              <a:buNone/>
              <a:defRPr sz="1200" b="1"/>
            </a:lvl1pPr>
            <a:lvl2pPr marL="360363" indent="-184150">
              <a:buFont typeface="Arial" panose="020B0604020202020204" pitchFamily="34" charset="0"/>
              <a:buChar char="•"/>
              <a:defRPr sz="1200"/>
            </a:lvl2pPr>
            <a:lvl3pPr marL="720725" indent="-277813">
              <a:buFont typeface="Courier New" panose="02070309020205020404" pitchFamily="49" charset="0"/>
              <a:buChar char="o"/>
              <a:defRPr sz="1200" baseline="0"/>
            </a:lvl3pPr>
          </a:lstStyle>
          <a:p>
            <a:pPr lvl="0"/>
            <a:r>
              <a:rPr lang="en-US" dirty="0"/>
              <a:t>Text box (click to edit text)</a:t>
            </a:r>
          </a:p>
          <a:p>
            <a:pPr lvl="1"/>
            <a:r>
              <a:rPr lang="en-US" dirty="0"/>
              <a:t>First level bullet</a:t>
            </a:r>
          </a:p>
          <a:p>
            <a:pPr lvl="2"/>
            <a:r>
              <a:rPr lang="en-US" dirty="0"/>
              <a:t>Second level bullet</a:t>
            </a:r>
          </a:p>
        </p:txBody>
      </p:sp>
      <p:sp>
        <p:nvSpPr>
          <p:cNvPr id="12" name="Text Placeholder 2">
            <a:extLst>
              <a:ext uri="{FF2B5EF4-FFF2-40B4-BE49-F238E27FC236}">
                <a16:creationId xmlns:a16="http://schemas.microsoft.com/office/drawing/2014/main" id="{3E0DE60A-031C-4C3B-A382-0F0AAA31F84B}"/>
              </a:ext>
            </a:extLst>
          </p:cNvPr>
          <p:cNvSpPr>
            <a:spLocks noGrp="1"/>
          </p:cNvSpPr>
          <p:nvPr>
            <p:ph type="body" idx="15" hasCustomPrompt="1"/>
          </p:nvPr>
        </p:nvSpPr>
        <p:spPr>
          <a:xfrm>
            <a:off x="147595" y="3726433"/>
            <a:ext cx="5591549" cy="545852"/>
          </a:xfrm>
          <a:prstGeom prst="rect">
            <a:avLst/>
          </a:prstGeom>
        </p:spPr>
        <p:txBody>
          <a:bodyPr anchor="b"/>
          <a:lstStyle>
            <a:lvl1pPr marL="0" indent="0" algn="ctr">
              <a:spcBef>
                <a:spcPts val="0"/>
              </a:spcBef>
              <a:buNone/>
              <a:defRPr sz="1600" b="1" i="0"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cxnSp>
        <p:nvCxnSpPr>
          <p:cNvPr id="18" name="Straight Connector 17">
            <a:extLst>
              <a:ext uri="{FF2B5EF4-FFF2-40B4-BE49-F238E27FC236}">
                <a16:creationId xmlns:a16="http://schemas.microsoft.com/office/drawing/2014/main" id="{BE59DD4E-0DF6-40EF-9593-4D244D6E8311}"/>
              </a:ext>
            </a:extLst>
          </p:cNvPr>
          <p:cNvCxnSpPr/>
          <p:nvPr userDrawn="1"/>
        </p:nvCxnSpPr>
        <p:spPr bwMode="auto">
          <a:xfrm>
            <a:off x="147592" y="4293989"/>
            <a:ext cx="5601973"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Placeholder 20">
            <a:extLst>
              <a:ext uri="{FF2B5EF4-FFF2-40B4-BE49-F238E27FC236}">
                <a16:creationId xmlns:a16="http://schemas.microsoft.com/office/drawing/2014/main" id="{BFF015E3-A742-43A7-81AF-498A6089F6DA}"/>
              </a:ext>
            </a:extLst>
          </p:cNvPr>
          <p:cNvSpPr>
            <a:spLocks noGrp="1"/>
          </p:cNvSpPr>
          <p:nvPr>
            <p:ph type="body" sz="quarter" idx="16" hasCustomPrompt="1"/>
          </p:nvPr>
        </p:nvSpPr>
        <p:spPr>
          <a:xfrm>
            <a:off x="6452858" y="4295373"/>
            <a:ext cx="5591548" cy="2058385"/>
          </a:xfrm>
          <a:prstGeom prst="rect">
            <a:avLst/>
          </a:prstGeom>
        </p:spPr>
        <p:txBody>
          <a:bodyPr/>
          <a:lstStyle>
            <a:lvl1pPr marL="0" indent="0">
              <a:buFont typeface="Arial" panose="020B0604020202020204" pitchFamily="34" charset="0"/>
              <a:buNone/>
              <a:defRPr sz="1200" b="1"/>
            </a:lvl1pPr>
            <a:lvl2pPr marL="360363" indent="-184150">
              <a:buFont typeface="Arial" panose="020B0604020202020204" pitchFamily="34" charset="0"/>
              <a:buChar char="•"/>
              <a:defRPr sz="1200"/>
            </a:lvl2pPr>
            <a:lvl3pPr marL="720725" indent="-277813">
              <a:buFont typeface="Courier New" panose="02070309020205020404" pitchFamily="49" charset="0"/>
              <a:buChar char="o"/>
              <a:defRPr sz="1200" baseline="0"/>
            </a:lvl3pPr>
          </a:lstStyle>
          <a:p>
            <a:pPr lvl="0"/>
            <a:r>
              <a:rPr lang="en-US" dirty="0"/>
              <a:t>Text box (click to edit text)</a:t>
            </a:r>
          </a:p>
          <a:p>
            <a:pPr lvl="1"/>
            <a:r>
              <a:rPr lang="en-US" dirty="0"/>
              <a:t>First level bullet</a:t>
            </a:r>
          </a:p>
          <a:p>
            <a:pPr lvl="2"/>
            <a:r>
              <a:rPr lang="en-US" dirty="0"/>
              <a:t>Second level bullet</a:t>
            </a:r>
          </a:p>
        </p:txBody>
      </p:sp>
      <p:sp>
        <p:nvSpPr>
          <p:cNvPr id="25" name="Text Placeholder 2">
            <a:extLst>
              <a:ext uri="{FF2B5EF4-FFF2-40B4-BE49-F238E27FC236}">
                <a16:creationId xmlns:a16="http://schemas.microsoft.com/office/drawing/2014/main" id="{B550ECB8-4D88-44CD-A2F1-7547FB0E803B}"/>
              </a:ext>
            </a:extLst>
          </p:cNvPr>
          <p:cNvSpPr>
            <a:spLocks noGrp="1"/>
          </p:cNvSpPr>
          <p:nvPr>
            <p:ph type="body" idx="17" hasCustomPrompt="1"/>
          </p:nvPr>
        </p:nvSpPr>
        <p:spPr>
          <a:xfrm>
            <a:off x="6452857" y="3727817"/>
            <a:ext cx="5591548" cy="545852"/>
          </a:xfrm>
          <a:prstGeom prst="rect">
            <a:avLst/>
          </a:prstGeom>
        </p:spPr>
        <p:txBody>
          <a:bodyPr anchor="b"/>
          <a:lstStyle>
            <a:lvl1pPr marL="0" indent="0" algn="ctr">
              <a:spcBef>
                <a:spcPts val="0"/>
              </a:spcBef>
              <a:buNone/>
              <a:defRPr sz="1600" b="1" i="0"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cxnSp>
        <p:nvCxnSpPr>
          <p:cNvPr id="26" name="Straight Connector 25">
            <a:extLst>
              <a:ext uri="{FF2B5EF4-FFF2-40B4-BE49-F238E27FC236}">
                <a16:creationId xmlns:a16="http://schemas.microsoft.com/office/drawing/2014/main" id="{52D3CDE3-B4CF-4A27-8576-44C130BE9C9A}"/>
              </a:ext>
            </a:extLst>
          </p:cNvPr>
          <p:cNvCxnSpPr/>
          <p:nvPr userDrawn="1"/>
        </p:nvCxnSpPr>
        <p:spPr bwMode="auto">
          <a:xfrm>
            <a:off x="6452856" y="4295373"/>
            <a:ext cx="5591549"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864347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ox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F8B888-6D4A-4829-B28B-B9D02FA9E286}"/>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4" name="Picture 3" descr="A picture containing clipart&#10;&#10;Description generated with very high confidence">
            <a:extLst>
              <a:ext uri="{FF2B5EF4-FFF2-40B4-BE49-F238E27FC236}">
                <a16:creationId xmlns:a16="http://schemas.microsoft.com/office/drawing/2014/main" id="{5E1D2981-8ABF-460F-84B8-9563228AEE9B}"/>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6" name="Text Placeholder 20">
            <a:extLst>
              <a:ext uri="{FF2B5EF4-FFF2-40B4-BE49-F238E27FC236}">
                <a16:creationId xmlns:a16="http://schemas.microsoft.com/office/drawing/2014/main" id="{26526E2D-8C41-4D7F-981B-A8F7DAF287CC}"/>
              </a:ext>
            </a:extLst>
          </p:cNvPr>
          <p:cNvSpPr>
            <a:spLocks noGrp="1"/>
          </p:cNvSpPr>
          <p:nvPr>
            <p:ph type="body" sz="quarter" idx="11" hasCustomPrompt="1"/>
          </p:nvPr>
        </p:nvSpPr>
        <p:spPr>
          <a:xfrm>
            <a:off x="1930734" y="3645024"/>
            <a:ext cx="10113671" cy="2376264"/>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7" name="Text Placeholder 2">
            <a:extLst>
              <a:ext uri="{FF2B5EF4-FFF2-40B4-BE49-F238E27FC236}">
                <a16:creationId xmlns:a16="http://schemas.microsoft.com/office/drawing/2014/main" id="{BF164922-8B19-4012-9904-394DF2E0F64E}"/>
              </a:ext>
            </a:extLst>
          </p:cNvPr>
          <p:cNvSpPr>
            <a:spLocks noGrp="1"/>
          </p:cNvSpPr>
          <p:nvPr>
            <p:ph type="body" idx="1" hasCustomPrompt="1"/>
          </p:nvPr>
        </p:nvSpPr>
        <p:spPr>
          <a:xfrm>
            <a:off x="147598" y="1124744"/>
            <a:ext cx="1679125" cy="2376264"/>
          </a:xfrm>
          <a:prstGeom prst="rect">
            <a:avLst/>
          </a:prstGeom>
          <a:solidFill>
            <a:schemeClr val="accent1"/>
          </a:solidFill>
          <a:ln>
            <a:noFill/>
          </a:ln>
        </p:spPr>
        <p:txBody>
          <a:bodyPr anchor="ctr"/>
          <a:lstStyle>
            <a:lvl1pPr marL="0" indent="0" algn="ctr">
              <a:spcBef>
                <a:spcPts val="0"/>
              </a:spcBef>
              <a:buNone/>
              <a:defRPr sz="12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Box 1</a:t>
            </a:r>
          </a:p>
        </p:txBody>
      </p:sp>
      <p:sp>
        <p:nvSpPr>
          <p:cNvPr id="8" name="Text Placeholder 20">
            <a:extLst>
              <a:ext uri="{FF2B5EF4-FFF2-40B4-BE49-F238E27FC236}">
                <a16:creationId xmlns:a16="http://schemas.microsoft.com/office/drawing/2014/main" id="{8F9D801D-A65C-44D2-AC1B-60B9818576D1}"/>
              </a:ext>
            </a:extLst>
          </p:cNvPr>
          <p:cNvSpPr>
            <a:spLocks noGrp="1"/>
          </p:cNvSpPr>
          <p:nvPr>
            <p:ph type="body" sz="quarter" idx="14" hasCustomPrompt="1"/>
          </p:nvPr>
        </p:nvSpPr>
        <p:spPr>
          <a:xfrm>
            <a:off x="1930735" y="1124744"/>
            <a:ext cx="10113669" cy="2376264"/>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9" name="Text Placeholder 2">
            <a:extLst>
              <a:ext uri="{FF2B5EF4-FFF2-40B4-BE49-F238E27FC236}">
                <a16:creationId xmlns:a16="http://schemas.microsoft.com/office/drawing/2014/main" id="{750D29AB-296E-465B-BD91-BFC186B44A42}"/>
              </a:ext>
            </a:extLst>
          </p:cNvPr>
          <p:cNvSpPr>
            <a:spLocks noGrp="1"/>
          </p:cNvSpPr>
          <p:nvPr>
            <p:ph type="body" idx="15" hasCustomPrompt="1"/>
          </p:nvPr>
        </p:nvSpPr>
        <p:spPr>
          <a:xfrm>
            <a:off x="162539" y="3645024"/>
            <a:ext cx="1679125" cy="2376264"/>
          </a:xfrm>
          <a:prstGeom prst="rect">
            <a:avLst/>
          </a:prstGeom>
          <a:solidFill>
            <a:schemeClr val="accent1"/>
          </a:solidFill>
        </p:spPr>
        <p:txBody>
          <a:bodyPr anchor="ctr"/>
          <a:lstStyle>
            <a:lvl1pPr marL="0" indent="0" algn="ctr">
              <a:spcBef>
                <a:spcPts val="0"/>
              </a:spcBef>
              <a:buNone/>
              <a:defRPr sz="12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Box 2</a:t>
            </a:r>
          </a:p>
        </p:txBody>
      </p:sp>
      <p:sp>
        <p:nvSpPr>
          <p:cNvPr id="11" name="Title 10">
            <a:extLst>
              <a:ext uri="{FF2B5EF4-FFF2-40B4-BE49-F238E27FC236}">
                <a16:creationId xmlns:a16="http://schemas.microsoft.com/office/drawing/2014/main" id="{EB1F48F3-2346-4835-8BAC-34952A221F31}"/>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111329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28534-5484-4414-83CA-22B959B141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4E52A4-DD33-4AFB-BB89-30BB7B4551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68DCBF-D6AA-415B-AAE4-9CFEB3685AA9}"/>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5" name="Footer Placeholder 4">
            <a:extLst>
              <a:ext uri="{FF2B5EF4-FFF2-40B4-BE49-F238E27FC236}">
                <a16:creationId xmlns:a16="http://schemas.microsoft.com/office/drawing/2014/main" id="{961AD9E7-21AC-4073-B2BB-C52D551EB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D5252-76F9-448C-8D64-DBA8EB021962}"/>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1944055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3271700-191A-41DE-A306-9B665C7F60E9}"/>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5" name="Picture 4" descr="A picture containing clipart&#10;&#10;Description generated with very high confidence">
            <a:extLst>
              <a:ext uri="{FF2B5EF4-FFF2-40B4-BE49-F238E27FC236}">
                <a16:creationId xmlns:a16="http://schemas.microsoft.com/office/drawing/2014/main" id="{972F6860-0C98-45CB-BBC2-E2633422FCB3}"/>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6" name="Text Placeholder 20">
            <a:extLst>
              <a:ext uri="{FF2B5EF4-FFF2-40B4-BE49-F238E27FC236}">
                <a16:creationId xmlns:a16="http://schemas.microsoft.com/office/drawing/2014/main" id="{9A1E9EA0-26BB-4CA3-82E6-8FCF618C163D}"/>
              </a:ext>
            </a:extLst>
          </p:cNvPr>
          <p:cNvSpPr>
            <a:spLocks noGrp="1"/>
          </p:cNvSpPr>
          <p:nvPr>
            <p:ph type="body" sz="quarter" idx="11" hasCustomPrompt="1"/>
          </p:nvPr>
        </p:nvSpPr>
        <p:spPr>
          <a:xfrm>
            <a:off x="1930733" y="2816932"/>
            <a:ext cx="10113672" cy="15120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7" name="Text Placeholder 2">
            <a:extLst>
              <a:ext uri="{FF2B5EF4-FFF2-40B4-BE49-F238E27FC236}">
                <a16:creationId xmlns:a16="http://schemas.microsoft.com/office/drawing/2014/main" id="{463AAF95-81E3-437B-B633-CB209563F89C}"/>
              </a:ext>
            </a:extLst>
          </p:cNvPr>
          <p:cNvSpPr>
            <a:spLocks noGrp="1"/>
          </p:cNvSpPr>
          <p:nvPr>
            <p:ph type="body" idx="1" hasCustomPrompt="1"/>
          </p:nvPr>
        </p:nvSpPr>
        <p:spPr>
          <a:xfrm>
            <a:off x="147598" y="1124744"/>
            <a:ext cx="1679125" cy="1512000"/>
          </a:xfrm>
          <a:prstGeom prst="rect">
            <a:avLst/>
          </a:prstGeom>
          <a:solidFill>
            <a:srgbClr val="005EB8"/>
          </a:solidFill>
          <a:ln>
            <a:noFill/>
          </a:ln>
        </p:spPr>
        <p:txBody>
          <a:bodyPr anchor="ctr"/>
          <a:lstStyle>
            <a:lvl1pPr marL="0" indent="0" algn="ctr">
              <a:spcBef>
                <a:spcPts val="0"/>
              </a:spcBef>
              <a:buNone/>
              <a:defRPr sz="12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Box 1</a:t>
            </a:r>
          </a:p>
        </p:txBody>
      </p:sp>
      <p:sp>
        <p:nvSpPr>
          <p:cNvPr id="8" name="Text Placeholder 20">
            <a:extLst>
              <a:ext uri="{FF2B5EF4-FFF2-40B4-BE49-F238E27FC236}">
                <a16:creationId xmlns:a16="http://schemas.microsoft.com/office/drawing/2014/main" id="{F9B2C2D6-5A90-4B5C-83AA-00E6A0B013DC}"/>
              </a:ext>
            </a:extLst>
          </p:cNvPr>
          <p:cNvSpPr>
            <a:spLocks noGrp="1"/>
          </p:cNvSpPr>
          <p:nvPr>
            <p:ph type="body" sz="quarter" idx="14" hasCustomPrompt="1"/>
          </p:nvPr>
        </p:nvSpPr>
        <p:spPr>
          <a:xfrm>
            <a:off x="1930732" y="1124744"/>
            <a:ext cx="10113672" cy="15120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9" name="Text Placeholder 2">
            <a:extLst>
              <a:ext uri="{FF2B5EF4-FFF2-40B4-BE49-F238E27FC236}">
                <a16:creationId xmlns:a16="http://schemas.microsoft.com/office/drawing/2014/main" id="{F7C21B12-BB8B-4BBF-AA62-34B37B89B2AE}"/>
              </a:ext>
            </a:extLst>
          </p:cNvPr>
          <p:cNvSpPr>
            <a:spLocks noGrp="1"/>
          </p:cNvSpPr>
          <p:nvPr>
            <p:ph type="body" idx="15" hasCustomPrompt="1"/>
          </p:nvPr>
        </p:nvSpPr>
        <p:spPr>
          <a:xfrm>
            <a:off x="147598" y="2816932"/>
            <a:ext cx="1679125" cy="1512000"/>
          </a:xfrm>
          <a:prstGeom prst="rect">
            <a:avLst/>
          </a:prstGeom>
          <a:solidFill>
            <a:srgbClr val="005EB8"/>
          </a:solidFill>
        </p:spPr>
        <p:txBody>
          <a:bodyPr anchor="ctr"/>
          <a:lstStyle>
            <a:lvl1pPr marL="0" indent="0" algn="ctr">
              <a:spcBef>
                <a:spcPts val="0"/>
              </a:spcBef>
              <a:buNone/>
              <a:defRPr sz="12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Box 2</a:t>
            </a:r>
          </a:p>
        </p:txBody>
      </p:sp>
      <p:sp>
        <p:nvSpPr>
          <p:cNvPr id="10" name="Text Placeholder 20">
            <a:extLst>
              <a:ext uri="{FF2B5EF4-FFF2-40B4-BE49-F238E27FC236}">
                <a16:creationId xmlns:a16="http://schemas.microsoft.com/office/drawing/2014/main" id="{EDFC1462-F273-4B28-8C0C-F6953D74A4CA}"/>
              </a:ext>
            </a:extLst>
          </p:cNvPr>
          <p:cNvSpPr>
            <a:spLocks noGrp="1"/>
          </p:cNvSpPr>
          <p:nvPr>
            <p:ph type="body" sz="quarter" idx="18" hasCustomPrompt="1"/>
          </p:nvPr>
        </p:nvSpPr>
        <p:spPr>
          <a:xfrm>
            <a:off x="1930734" y="4509120"/>
            <a:ext cx="10113671" cy="15120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1" name="Text Placeholder 2">
            <a:extLst>
              <a:ext uri="{FF2B5EF4-FFF2-40B4-BE49-F238E27FC236}">
                <a16:creationId xmlns:a16="http://schemas.microsoft.com/office/drawing/2014/main" id="{CF29F81D-2CB4-4E3B-838D-8AAB7C9DD5A9}"/>
              </a:ext>
            </a:extLst>
          </p:cNvPr>
          <p:cNvSpPr>
            <a:spLocks noGrp="1"/>
          </p:cNvSpPr>
          <p:nvPr>
            <p:ph type="body" idx="19" hasCustomPrompt="1"/>
          </p:nvPr>
        </p:nvSpPr>
        <p:spPr>
          <a:xfrm>
            <a:off x="147597" y="4509120"/>
            <a:ext cx="1679127" cy="1512000"/>
          </a:xfrm>
          <a:prstGeom prst="rect">
            <a:avLst/>
          </a:prstGeom>
          <a:solidFill>
            <a:srgbClr val="005EB8"/>
          </a:solidFill>
        </p:spPr>
        <p:txBody>
          <a:bodyPr anchor="ctr"/>
          <a:lstStyle>
            <a:lvl1pPr marL="0" indent="0" algn="ctr">
              <a:spcBef>
                <a:spcPts val="0"/>
              </a:spcBef>
              <a:buNone/>
              <a:defRPr sz="12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Box 3</a:t>
            </a:r>
          </a:p>
        </p:txBody>
      </p:sp>
      <p:sp>
        <p:nvSpPr>
          <p:cNvPr id="12" name="Title 10">
            <a:extLst>
              <a:ext uri="{FF2B5EF4-FFF2-40B4-BE49-F238E27FC236}">
                <a16:creationId xmlns:a16="http://schemas.microsoft.com/office/drawing/2014/main" id="{5F8FEC8E-682C-407A-8E31-DDA476E9F667}"/>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2336763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4DCF8F-92BF-4905-B540-B92A74FF0875}"/>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5" name="Picture 4" descr="A picture containing clipart&#10;&#10;Description generated with very high confidence">
            <a:extLst>
              <a:ext uri="{FF2B5EF4-FFF2-40B4-BE49-F238E27FC236}">
                <a16:creationId xmlns:a16="http://schemas.microsoft.com/office/drawing/2014/main" id="{D7BF323B-FC14-4920-874B-D4E0A3700EC2}"/>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6" name="Text Placeholder 20">
            <a:extLst>
              <a:ext uri="{FF2B5EF4-FFF2-40B4-BE49-F238E27FC236}">
                <a16:creationId xmlns:a16="http://schemas.microsoft.com/office/drawing/2014/main" id="{BB2473DA-171C-4ECF-9836-C003AC928D51}"/>
              </a:ext>
            </a:extLst>
          </p:cNvPr>
          <p:cNvSpPr>
            <a:spLocks noGrp="1"/>
          </p:cNvSpPr>
          <p:nvPr>
            <p:ph type="body" sz="quarter" idx="11" hasCustomPrompt="1"/>
          </p:nvPr>
        </p:nvSpPr>
        <p:spPr>
          <a:xfrm>
            <a:off x="1930732" y="2348880"/>
            <a:ext cx="10113672" cy="108012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7" name="Text Placeholder 2">
            <a:extLst>
              <a:ext uri="{FF2B5EF4-FFF2-40B4-BE49-F238E27FC236}">
                <a16:creationId xmlns:a16="http://schemas.microsoft.com/office/drawing/2014/main" id="{9A27BA0E-5615-414F-841D-2E4636A670EF}"/>
              </a:ext>
            </a:extLst>
          </p:cNvPr>
          <p:cNvSpPr>
            <a:spLocks noGrp="1"/>
          </p:cNvSpPr>
          <p:nvPr>
            <p:ph type="body" idx="1" hasCustomPrompt="1"/>
          </p:nvPr>
        </p:nvSpPr>
        <p:spPr>
          <a:xfrm>
            <a:off x="147597" y="1124744"/>
            <a:ext cx="1679127" cy="1080120"/>
          </a:xfrm>
          <a:prstGeom prst="rect">
            <a:avLst/>
          </a:prstGeom>
          <a:solidFill>
            <a:srgbClr val="005EB8"/>
          </a:solidFill>
          <a:ln>
            <a:noFill/>
          </a:ln>
        </p:spPr>
        <p:txBody>
          <a:bodyPr anchor="ctr"/>
          <a:lstStyle>
            <a:lvl1pPr marL="0" indent="0" algn="ctr">
              <a:spcBef>
                <a:spcPts val="0"/>
              </a:spcBef>
              <a:buNone/>
              <a:defRPr sz="12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Box 1</a:t>
            </a:r>
          </a:p>
        </p:txBody>
      </p:sp>
      <p:sp>
        <p:nvSpPr>
          <p:cNvPr id="8" name="Text Placeholder 20">
            <a:extLst>
              <a:ext uri="{FF2B5EF4-FFF2-40B4-BE49-F238E27FC236}">
                <a16:creationId xmlns:a16="http://schemas.microsoft.com/office/drawing/2014/main" id="{72A08160-CFEF-4D49-8DEB-921D4394AA19}"/>
              </a:ext>
            </a:extLst>
          </p:cNvPr>
          <p:cNvSpPr>
            <a:spLocks noGrp="1"/>
          </p:cNvSpPr>
          <p:nvPr>
            <p:ph type="body" sz="quarter" idx="14" hasCustomPrompt="1"/>
          </p:nvPr>
        </p:nvSpPr>
        <p:spPr>
          <a:xfrm>
            <a:off x="1930732" y="1124744"/>
            <a:ext cx="10113672" cy="108012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9" name="Text Placeholder 2">
            <a:extLst>
              <a:ext uri="{FF2B5EF4-FFF2-40B4-BE49-F238E27FC236}">
                <a16:creationId xmlns:a16="http://schemas.microsoft.com/office/drawing/2014/main" id="{8CB9EF5C-E43A-4DFE-A4FA-3888A94C30B1}"/>
              </a:ext>
            </a:extLst>
          </p:cNvPr>
          <p:cNvSpPr>
            <a:spLocks noGrp="1"/>
          </p:cNvSpPr>
          <p:nvPr>
            <p:ph type="body" idx="15" hasCustomPrompt="1"/>
          </p:nvPr>
        </p:nvSpPr>
        <p:spPr>
          <a:xfrm>
            <a:off x="147598" y="2348880"/>
            <a:ext cx="1679125" cy="1080120"/>
          </a:xfrm>
          <a:prstGeom prst="rect">
            <a:avLst/>
          </a:prstGeom>
          <a:solidFill>
            <a:srgbClr val="005EB8"/>
          </a:solidFill>
        </p:spPr>
        <p:txBody>
          <a:bodyPr anchor="ctr"/>
          <a:lstStyle>
            <a:lvl1pPr marL="0" indent="0" algn="ctr">
              <a:spcBef>
                <a:spcPts val="0"/>
              </a:spcBef>
              <a:buNone/>
              <a:defRPr sz="12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Box 2</a:t>
            </a:r>
          </a:p>
        </p:txBody>
      </p:sp>
      <p:sp>
        <p:nvSpPr>
          <p:cNvPr id="10" name="Text Placeholder 20">
            <a:extLst>
              <a:ext uri="{FF2B5EF4-FFF2-40B4-BE49-F238E27FC236}">
                <a16:creationId xmlns:a16="http://schemas.microsoft.com/office/drawing/2014/main" id="{83C6371E-CA5C-48F3-A61B-C9CF61FF4425}"/>
              </a:ext>
            </a:extLst>
          </p:cNvPr>
          <p:cNvSpPr>
            <a:spLocks noGrp="1"/>
          </p:cNvSpPr>
          <p:nvPr>
            <p:ph type="body" sz="quarter" idx="18" hasCustomPrompt="1"/>
          </p:nvPr>
        </p:nvSpPr>
        <p:spPr>
          <a:xfrm>
            <a:off x="1930732" y="3573016"/>
            <a:ext cx="10113672" cy="108012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1" name="Text Placeholder 2">
            <a:extLst>
              <a:ext uri="{FF2B5EF4-FFF2-40B4-BE49-F238E27FC236}">
                <a16:creationId xmlns:a16="http://schemas.microsoft.com/office/drawing/2014/main" id="{A0D45B89-E3B6-4F2A-BFED-8930361477D9}"/>
              </a:ext>
            </a:extLst>
          </p:cNvPr>
          <p:cNvSpPr>
            <a:spLocks noGrp="1"/>
          </p:cNvSpPr>
          <p:nvPr>
            <p:ph type="body" idx="19" hasCustomPrompt="1"/>
          </p:nvPr>
        </p:nvSpPr>
        <p:spPr>
          <a:xfrm>
            <a:off x="147597" y="3573016"/>
            <a:ext cx="1679127" cy="1080120"/>
          </a:xfrm>
          <a:prstGeom prst="rect">
            <a:avLst/>
          </a:prstGeom>
          <a:solidFill>
            <a:srgbClr val="005EB8"/>
          </a:solidFill>
        </p:spPr>
        <p:txBody>
          <a:bodyPr anchor="ctr"/>
          <a:lstStyle>
            <a:lvl1pPr marL="0" indent="0" algn="ctr">
              <a:spcBef>
                <a:spcPts val="0"/>
              </a:spcBef>
              <a:buNone/>
              <a:defRPr sz="12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Box 3</a:t>
            </a:r>
          </a:p>
        </p:txBody>
      </p:sp>
      <p:sp>
        <p:nvSpPr>
          <p:cNvPr id="12" name="Text Placeholder 20">
            <a:extLst>
              <a:ext uri="{FF2B5EF4-FFF2-40B4-BE49-F238E27FC236}">
                <a16:creationId xmlns:a16="http://schemas.microsoft.com/office/drawing/2014/main" id="{F5F10815-6758-4E0C-B8E2-68CD063175E8}"/>
              </a:ext>
            </a:extLst>
          </p:cNvPr>
          <p:cNvSpPr>
            <a:spLocks noGrp="1"/>
          </p:cNvSpPr>
          <p:nvPr>
            <p:ph type="body" sz="quarter" idx="20" hasCustomPrompt="1"/>
          </p:nvPr>
        </p:nvSpPr>
        <p:spPr>
          <a:xfrm>
            <a:off x="1930733" y="4797152"/>
            <a:ext cx="10113671" cy="108012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3" name="Text Placeholder 2">
            <a:extLst>
              <a:ext uri="{FF2B5EF4-FFF2-40B4-BE49-F238E27FC236}">
                <a16:creationId xmlns:a16="http://schemas.microsoft.com/office/drawing/2014/main" id="{B224C8AB-FC3D-4C1D-A340-69F0E96A0496}"/>
              </a:ext>
            </a:extLst>
          </p:cNvPr>
          <p:cNvSpPr>
            <a:spLocks noGrp="1"/>
          </p:cNvSpPr>
          <p:nvPr>
            <p:ph type="body" idx="21" hasCustomPrompt="1"/>
          </p:nvPr>
        </p:nvSpPr>
        <p:spPr>
          <a:xfrm>
            <a:off x="147596" y="4797152"/>
            <a:ext cx="1679125" cy="1080120"/>
          </a:xfrm>
          <a:prstGeom prst="rect">
            <a:avLst/>
          </a:prstGeom>
          <a:solidFill>
            <a:srgbClr val="005EB8"/>
          </a:solidFill>
        </p:spPr>
        <p:txBody>
          <a:bodyPr anchor="ctr"/>
          <a:lstStyle>
            <a:lvl1pPr marL="0" indent="0" algn="ctr">
              <a:spcBef>
                <a:spcPts val="0"/>
              </a:spcBef>
              <a:buNone/>
              <a:defRPr sz="12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Box 4</a:t>
            </a:r>
          </a:p>
        </p:txBody>
      </p:sp>
      <p:sp>
        <p:nvSpPr>
          <p:cNvPr id="16" name="Title 10">
            <a:extLst>
              <a:ext uri="{FF2B5EF4-FFF2-40B4-BE49-F238E27FC236}">
                <a16:creationId xmlns:a16="http://schemas.microsoft.com/office/drawing/2014/main" id="{3A9EC18A-3E9B-4F03-8E1C-7799EF85EBD5}"/>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262792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6FA4E7-03C8-44AC-9D36-1FDA60A79274}"/>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4" name="Picture 3" descr="A picture containing clipart&#10;&#10;Description generated with very high confidence">
            <a:extLst>
              <a:ext uri="{FF2B5EF4-FFF2-40B4-BE49-F238E27FC236}">
                <a16:creationId xmlns:a16="http://schemas.microsoft.com/office/drawing/2014/main" id="{069AB281-6180-44BB-B640-B5DEC3CE9D03}"/>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6" name="Text Placeholder 20">
            <a:extLst>
              <a:ext uri="{FF2B5EF4-FFF2-40B4-BE49-F238E27FC236}">
                <a16:creationId xmlns:a16="http://schemas.microsoft.com/office/drawing/2014/main" id="{63DD8009-8C71-470C-8673-BED1114C63A4}"/>
              </a:ext>
            </a:extLst>
          </p:cNvPr>
          <p:cNvSpPr>
            <a:spLocks noGrp="1"/>
          </p:cNvSpPr>
          <p:nvPr>
            <p:ph type="body" sz="quarter" idx="11" hasCustomPrompt="1"/>
          </p:nvPr>
        </p:nvSpPr>
        <p:spPr>
          <a:xfrm>
            <a:off x="244355" y="1578393"/>
            <a:ext cx="5662364" cy="45148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text) </a:t>
            </a:r>
          </a:p>
          <a:p>
            <a:pPr lvl="1"/>
            <a:r>
              <a:rPr lang="en-US" dirty="0"/>
              <a:t>First level bullet</a:t>
            </a:r>
          </a:p>
          <a:p>
            <a:pPr lvl="2"/>
            <a:r>
              <a:rPr lang="en-US" dirty="0"/>
              <a:t>Second level bullet</a:t>
            </a:r>
          </a:p>
        </p:txBody>
      </p:sp>
      <p:sp>
        <p:nvSpPr>
          <p:cNvPr id="7" name="Text Placeholder 2">
            <a:extLst>
              <a:ext uri="{FF2B5EF4-FFF2-40B4-BE49-F238E27FC236}">
                <a16:creationId xmlns:a16="http://schemas.microsoft.com/office/drawing/2014/main" id="{8FD99CF1-A51A-4157-B445-FFB5A65B5967}"/>
              </a:ext>
            </a:extLst>
          </p:cNvPr>
          <p:cNvSpPr>
            <a:spLocks noGrp="1"/>
          </p:cNvSpPr>
          <p:nvPr>
            <p:ph type="body" idx="1" hasCustomPrompt="1"/>
          </p:nvPr>
        </p:nvSpPr>
        <p:spPr>
          <a:xfrm>
            <a:off x="244356" y="1010837"/>
            <a:ext cx="5662363" cy="545852"/>
          </a:xfrm>
          <a:prstGeom prst="rect">
            <a:avLst/>
          </a:prstGeom>
        </p:spPr>
        <p:txBody>
          <a:bodyPr anchor="b"/>
          <a:lstStyle>
            <a:lvl1pPr marL="0" indent="0" algn="ctr">
              <a:spcBef>
                <a:spcPts val="0"/>
              </a:spcBef>
              <a:buNone/>
              <a:defRPr sz="1600" b="1" i="0"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8" name="Text Placeholder 2">
            <a:extLst>
              <a:ext uri="{FF2B5EF4-FFF2-40B4-BE49-F238E27FC236}">
                <a16:creationId xmlns:a16="http://schemas.microsoft.com/office/drawing/2014/main" id="{53627F78-B9FE-453B-AECD-4D2235DCE406}"/>
              </a:ext>
            </a:extLst>
          </p:cNvPr>
          <p:cNvSpPr>
            <a:spLocks noGrp="1"/>
          </p:cNvSpPr>
          <p:nvPr>
            <p:ph type="body" idx="13" hasCustomPrompt="1"/>
          </p:nvPr>
        </p:nvSpPr>
        <p:spPr>
          <a:xfrm>
            <a:off x="6277025" y="1010837"/>
            <a:ext cx="5663009" cy="545852"/>
          </a:xfrm>
          <a:prstGeom prst="rect">
            <a:avLst/>
          </a:prstGeom>
        </p:spPr>
        <p:txBody>
          <a:bodyPr anchor="b"/>
          <a:lstStyle>
            <a:lvl1pPr marL="0" indent="0" algn="ctr">
              <a:spcBef>
                <a:spcPts val="0"/>
              </a:spcBef>
              <a:buNone/>
              <a:defRPr sz="1600" b="1" i="0" u="none" baseline="0">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title for chart/graphic below</a:t>
            </a:r>
          </a:p>
          <a:p>
            <a:pPr lvl="0"/>
            <a:r>
              <a:rPr lang="en-US" dirty="0"/>
              <a:t> (max two lines)</a:t>
            </a:r>
          </a:p>
        </p:txBody>
      </p:sp>
      <p:sp>
        <p:nvSpPr>
          <p:cNvPr id="9" name="Content Placeholder 5">
            <a:extLst>
              <a:ext uri="{FF2B5EF4-FFF2-40B4-BE49-F238E27FC236}">
                <a16:creationId xmlns:a16="http://schemas.microsoft.com/office/drawing/2014/main" id="{F22509C7-FF1A-4FCE-B48D-194C7477D2CF}"/>
              </a:ext>
            </a:extLst>
          </p:cNvPr>
          <p:cNvSpPr>
            <a:spLocks noGrp="1"/>
          </p:cNvSpPr>
          <p:nvPr>
            <p:ph sz="quarter" idx="14" hasCustomPrompt="1"/>
          </p:nvPr>
        </p:nvSpPr>
        <p:spPr>
          <a:xfrm>
            <a:off x="6277026" y="1581494"/>
            <a:ext cx="5663007" cy="4511803"/>
          </a:xfrm>
          <a:prstGeom prst="rect">
            <a:avLst/>
          </a:prstGeom>
        </p:spPr>
        <p:txBody>
          <a:bodyPr/>
          <a:lstStyle>
            <a:lvl1pPr>
              <a:defRPr sz="1400" b="1" baseline="0"/>
            </a:lvl1pPr>
          </a:lstStyle>
          <a:p>
            <a:pPr lvl="0"/>
            <a:r>
              <a:rPr lang="en-US" dirty="0"/>
              <a:t>Click on the icons below to add a table, chart, smart art, picture or other media</a:t>
            </a:r>
            <a:endParaRPr lang="en-GB" dirty="0"/>
          </a:p>
        </p:txBody>
      </p:sp>
      <p:sp>
        <p:nvSpPr>
          <p:cNvPr id="10" name="Title 10">
            <a:extLst>
              <a:ext uri="{FF2B5EF4-FFF2-40B4-BE49-F238E27FC236}">
                <a16:creationId xmlns:a16="http://schemas.microsoft.com/office/drawing/2014/main" id="{8566680A-38CD-43A5-B5EA-8CBDB834A204}"/>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cxnSp>
        <p:nvCxnSpPr>
          <p:cNvPr id="11" name="Straight Connector 10">
            <a:extLst>
              <a:ext uri="{FF2B5EF4-FFF2-40B4-BE49-F238E27FC236}">
                <a16:creationId xmlns:a16="http://schemas.microsoft.com/office/drawing/2014/main" id="{516D5FD6-9572-4CCB-A1E8-06724B4C4E22}"/>
              </a:ext>
            </a:extLst>
          </p:cNvPr>
          <p:cNvCxnSpPr/>
          <p:nvPr userDrawn="1"/>
        </p:nvCxnSpPr>
        <p:spPr bwMode="auto">
          <a:xfrm>
            <a:off x="251968" y="1579756"/>
            <a:ext cx="5667645"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54ABF0E8-ACEE-4393-BA58-233006DD27CF}"/>
              </a:ext>
            </a:extLst>
          </p:cNvPr>
          <p:cNvCxnSpPr/>
          <p:nvPr userDrawn="1"/>
        </p:nvCxnSpPr>
        <p:spPr bwMode="auto">
          <a:xfrm>
            <a:off x="6274115" y="1581493"/>
            <a:ext cx="5667645"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82941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2 grap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A63D24-6D31-48F4-83EA-A2AEA2D8E493}"/>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4" name="Picture 3" descr="A picture containing clipart&#10;&#10;Description generated with very high confidence">
            <a:extLst>
              <a:ext uri="{FF2B5EF4-FFF2-40B4-BE49-F238E27FC236}">
                <a16:creationId xmlns:a16="http://schemas.microsoft.com/office/drawing/2014/main" id="{04CE6AE8-ADAC-453D-8BD4-36D8DC448EA5}"/>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6" name="Text Placeholder 20">
            <a:extLst>
              <a:ext uri="{FF2B5EF4-FFF2-40B4-BE49-F238E27FC236}">
                <a16:creationId xmlns:a16="http://schemas.microsoft.com/office/drawing/2014/main" id="{D8DE7702-1891-4819-B7F4-5CA548721B84}"/>
              </a:ext>
            </a:extLst>
          </p:cNvPr>
          <p:cNvSpPr>
            <a:spLocks noGrp="1"/>
          </p:cNvSpPr>
          <p:nvPr>
            <p:ph type="body" sz="quarter" idx="11" hasCustomPrompt="1"/>
          </p:nvPr>
        </p:nvSpPr>
        <p:spPr>
          <a:xfrm>
            <a:off x="244356" y="1578496"/>
            <a:ext cx="5663653" cy="45148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text) </a:t>
            </a:r>
          </a:p>
          <a:p>
            <a:pPr lvl="1"/>
            <a:r>
              <a:rPr lang="en-US" dirty="0"/>
              <a:t>First level bullet</a:t>
            </a:r>
          </a:p>
          <a:p>
            <a:pPr lvl="2"/>
            <a:r>
              <a:rPr lang="en-US" dirty="0"/>
              <a:t>Second level bullet</a:t>
            </a:r>
          </a:p>
        </p:txBody>
      </p:sp>
      <p:sp>
        <p:nvSpPr>
          <p:cNvPr id="7" name="Text Placeholder 2">
            <a:extLst>
              <a:ext uri="{FF2B5EF4-FFF2-40B4-BE49-F238E27FC236}">
                <a16:creationId xmlns:a16="http://schemas.microsoft.com/office/drawing/2014/main" id="{D1852AC9-00A3-4FC8-B7E6-340468EE275E}"/>
              </a:ext>
            </a:extLst>
          </p:cNvPr>
          <p:cNvSpPr>
            <a:spLocks noGrp="1"/>
          </p:cNvSpPr>
          <p:nvPr>
            <p:ph type="body" idx="1" hasCustomPrompt="1"/>
          </p:nvPr>
        </p:nvSpPr>
        <p:spPr>
          <a:xfrm>
            <a:off x="244355" y="1010940"/>
            <a:ext cx="5663655" cy="545852"/>
          </a:xfrm>
          <a:prstGeom prst="rect">
            <a:avLst/>
          </a:prstGeom>
        </p:spPr>
        <p:txBody>
          <a:bodyPr anchor="b"/>
          <a:lstStyle>
            <a:lvl1pPr marL="0" indent="0" algn="ctr">
              <a:spcBef>
                <a:spcPts val="0"/>
              </a:spcBef>
              <a:buNone/>
              <a:defRPr sz="1600" b="1" i="0" u="none">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a:p>
            <a:pPr lvl="0"/>
            <a:r>
              <a:rPr lang="en-US" dirty="0"/>
              <a:t> (max two lines)</a:t>
            </a:r>
          </a:p>
        </p:txBody>
      </p:sp>
      <p:sp>
        <p:nvSpPr>
          <p:cNvPr id="8" name="Text Placeholder 2">
            <a:extLst>
              <a:ext uri="{FF2B5EF4-FFF2-40B4-BE49-F238E27FC236}">
                <a16:creationId xmlns:a16="http://schemas.microsoft.com/office/drawing/2014/main" id="{B5995662-79FE-44FD-BE4E-9767B802CE9E}"/>
              </a:ext>
            </a:extLst>
          </p:cNvPr>
          <p:cNvSpPr>
            <a:spLocks noGrp="1"/>
          </p:cNvSpPr>
          <p:nvPr>
            <p:ph type="body" idx="13" hasCustomPrompt="1"/>
          </p:nvPr>
        </p:nvSpPr>
        <p:spPr>
          <a:xfrm>
            <a:off x="6277025" y="1016000"/>
            <a:ext cx="5663008" cy="545852"/>
          </a:xfrm>
          <a:prstGeom prst="rect">
            <a:avLst/>
          </a:prstGeom>
        </p:spPr>
        <p:txBody>
          <a:bodyPr anchor="b"/>
          <a:lstStyle>
            <a:lvl1pPr marL="0" indent="0" algn="ctr">
              <a:spcBef>
                <a:spcPts val="0"/>
              </a:spcBef>
              <a:buNone/>
              <a:defRPr sz="1600" b="1" i="0" u="none" baseline="0">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title for chart/graphic below</a:t>
            </a:r>
          </a:p>
          <a:p>
            <a:pPr lvl="0"/>
            <a:r>
              <a:rPr lang="en-US" dirty="0"/>
              <a:t> (max two lines)</a:t>
            </a:r>
          </a:p>
        </p:txBody>
      </p:sp>
      <p:sp>
        <p:nvSpPr>
          <p:cNvPr id="9" name="Content Placeholder 5">
            <a:extLst>
              <a:ext uri="{FF2B5EF4-FFF2-40B4-BE49-F238E27FC236}">
                <a16:creationId xmlns:a16="http://schemas.microsoft.com/office/drawing/2014/main" id="{D581D3E8-4F4C-45B1-9924-5B3EDFD9448B}"/>
              </a:ext>
            </a:extLst>
          </p:cNvPr>
          <p:cNvSpPr>
            <a:spLocks noGrp="1"/>
          </p:cNvSpPr>
          <p:nvPr>
            <p:ph sz="quarter" idx="14" hasCustomPrompt="1"/>
          </p:nvPr>
        </p:nvSpPr>
        <p:spPr>
          <a:xfrm>
            <a:off x="6277025" y="1582165"/>
            <a:ext cx="5663007" cy="1944687"/>
          </a:xfrm>
          <a:prstGeom prst="rect">
            <a:avLst/>
          </a:prstGeom>
        </p:spPr>
        <p:txBody>
          <a:bodyPr/>
          <a:lstStyle>
            <a:lvl1pPr>
              <a:defRPr sz="1400" b="1" baseline="0"/>
            </a:lvl1pPr>
          </a:lstStyle>
          <a:p>
            <a:pPr lvl="0"/>
            <a:r>
              <a:rPr lang="en-US" dirty="0"/>
              <a:t>Click on the icons below to add a table, chart, smart art, picture or other media</a:t>
            </a:r>
            <a:endParaRPr lang="en-GB" dirty="0"/>
          </a:p>
        </p:txBody>
      </p:sp>
      <p:sp>
        <p:nvSpPr>
          <p:cNvPr id="10" name="Text Placeholder 2">
            <a:extLst>
              <a:ext uri="{FF2B5EF4-FFF2-40B4-BE49-F238E27FC236}">
                <a16:creationId xmlns:a16="http://schemas.microsoft.com/office/drawing/2014/main" id="{87F85A98-ECAD-4485-81C6-E1C475276267}"/>
              </a:ext>
            </a:extLst>
          </p:cNvPr>
          <p:cNvSpPr>
            <a:spLocks noGrp="1"/>
          </p:cNvSpPr>
          <p:nvPr>
            <p:ph type="body" idx="15" hasCustomPrompt="1"/>
          </p:nvPr>
        </p:nvSpPr>
        <p:spPr>
          <a:xfrm>
            <a:off x="6276379" y="3578076"/>
            <a:ext cx="5663655" cy="545852"/>
          </a:xfrm>
          <a:prstGeom prst="rect">
            <a:avLst/>
          </a:prstGeom>
        </p:spPr>
        <p:txBody>
          <a:bodyPr anchor="b"/>
          <a:lstStyle>
            <a:lvl1pPr marL="0" indent="0" algn="ctr">
              <a:spcBef>
                <a:spcPts val="0"/>
              </a:spcBef>
              <a:buNone/>
              <a:defRPr sz="1600" b="1" i="0" u="none" baseline="0">
                <a:solidFill>
                  <a:srgbClr val="005E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title for chart/graphic below</a:t>
            </a:r>
          </a:p>
          <a:p>
            <a:pPr lvl="0"/>
            <a:r>
              <a:rPr lang="en-US" dirty="0"/>
              <a:t> (max two lines)</a:t>
            </a:r>
          </a:p>
        </p:txBody>
      </p:sp>
      <p:sp>
        <p:nvSpPr>
          <p:cNvPr id="11" name="Content Placeholder 5">
            <a:extLst>
              <a:ext uri="{FF2B5EF4-FFF2-40B4-BE49-F238E27FC236}">
                <a16:creationId xmlns:a16="http://schemas.microsoft.com/office/drawing/2014/main" id="{88F4DA3A-DFE5-4F37-BBB5-7E603FAE4C13}"/>
              </a:ext>
            </a:extLst>
          </p:cNvPr>
          <p:cNvSpPr>
            <a:spLocks noGrp="1"/>
          </p:cNvSpPr>
          <p:nvPr>
            <p:ph sz="quarter" idx="16" hasCustomPrompt="1"/>
          </p:nvPr>
        </p:nvSpPr>
        <p:spPr>
          <a:xfrm>
            <a:off x="6276378" y="4144240"/>
            <a:ext cx="5663655" cy="1969836"/>
          </a:xfrm>
          <a:prstGeom prst="rect">
            <a:avLst/>
          </a:prstGeom>
        </p:spPr>
        <p:txBody>
          <a:bodyPr/>
          <a:lstStyle>
            <a:lvl1pPr>
              <a:defRPr sz="1400" b="1" baseline="0"/>
            </a:lvl1pPr>
          </a:lstStyle>
          <a:p>
            <a:pPr lvl="0"/>
            <a:r>
              <a:rPr lang="en-US" dirty="0"/>
              <a:t>Click on the icons below to add a table, chart, smart art, picture or other media</a:t>
            </a:r>
            <a:endParaRPr lang="en-GB" dirty="0"/>
          </a:p>
        </p:txBody>
      </p:sp>
      <p:sp>
        <p:nvSpPr>
          <p:cNvPr id="12" name="Title 10">
            <a:extLst>
              <a:ext uri="{FF2B5EF4-FFF2-40B4-BE49-F238E27FC236}">
                <a16:creationId xmlns:a16="http://schemas.microsoft.com/office/drawing/2014/main" id="{C787B8B4-5594-42BB-8234-606FE9B12751}"/>
              </a:ext>
            </a:extLst>
          </p:cNvPr>
          <p:cNvSpPr>
            <a:spLocks noGrp="1"/>
          </p:cNvSpPr>
          <p:nvPr>
            <p:ph type="title" hasCustomPrompt="1"/>
          </p:nvPr>
        </p:nvSpPr>
        <p:spPr>
          <a:xfrm>
            <a:off x="251969" y="219456"/>
            <a:ext cx="9598393" cy="796544"/>
          </a:xfrm>
          <a:prstGeom prst="rect">
            <a:avLst/>
          </a:prstGeom>
        </p:spPr>
        <p:txBody>
          <a:bodyPr/>
          <a:lstStyle>
            <a:lvl1pPr>
              <a:defRPr sz="2400" b="0">
                <a:solidFill>
                  <a:srgbClr val="005EB8"/>
                </a:solidFill>
                <a:latin typeface="Arial" panose="020B0604020202020204" pitchFamily="34" charset="0"/>
                <a:cs typeface="Arial" panose="020B0604020202020204" pitchFamily="34" charset="0"/>
              </a:defRPr>
            </a:lvl1pPr>
          </a:lstStyle>
          <a:p>
            <a:r>
              <a:rPr lang="en-US" dirty="0"/>
              <a:t>Click to edit - Narrative title style </a:t>
            </a:r>
            <a:br>
              <a:rPr lang="en-US" dirty="0"/>
            </a:br>
            <a:r>
              <a:rPr lang="en-US" dirty="0"/>
              <a:t>(no more than two lines long)</a:t>
            </a:r>
            <a:endParaRPr lang="en-US" sz="2800" dirty="0">
              <a:solidFill>
                <a:srgbClr val="005EB8"/>
              </a:solidFill>
              <a:latin typeface="Arial" charset="0"/>
              <a:ea typeface="Arial" charset="0"/>
              <a:cs typeface="Arial" charset="0"/>
            </a:endParaRPr>
          </a:p>
        </p:txBody>
      </p:sp>
      <p:cxnSp>
        <p:nvCxnSpPr>
          <p:cNvPr id="13" name="Straight Connector 12">
            <a:extLst>
              <a:ext uri="{FF2B5EF4-FFF2-40B4-BE49-F238E27FC236}">
                <a16:creationId xmlns:a16="http://schemas.microsoft.com/office/drawing/2014/main" id="{1E45EB95-5628-42CA-9533-1AEFD00C7B97}"/>
              </a:ext>
            </a:extLst>
          </p:cNvPr>
          <p:cNvCxnSpPr/>
          <p:nvPr userDrawn="1"/>
        </p:nvCxnSpPr>
        <p:spPr bwMode="auto">
          <a:xfrm>
            <a:off x="251968" y="1579756"/>
            <a:ext cx="5667645"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D31F61A0-F5BE-4A79-BC43-8A757BF95C37}"/>
              </a:ext>
            </a:extLst>
          </p:cNvPr>
          <p:cNvCxnSpPr/>
          <p:nvPr userDrawn="1"/>
        </p:nvCxnSpPr>
        <p:spPr bwMode="auto">
          <a:xfrm>
            <a:off x="6273850" y="1581826"/>
            <a:ext cx="5667645"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5544B6AF-0EDB-464A-9919-9307EB040A52}"/>
              </a:ext>
            </a:extLst>
          </p:cNvPr>
          <p:cNvCxnSpPr/>
          <p:nvPr userDrawn="1"/>
        </p:nvCxnSpPr>
        <p:spPr bwMode="auto">
          <a:xfrm>
            <a:off x="6277026" y="4144240"/>
            <a:ext cx="5667645"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5694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73152E8-C44E-4579-8469-845847BFAF1D}"/>
              </a:ext>
            </a:extLst>
          </p:cNvPr>
          <p:cNvSpPr>
            <a:spLocks noGrp="1"/>
          </p:cNvSpPr>
          <p:nvPr>
            <p:ph type="ftr" sz="quarter" idx="10"/>
          </p:nvPr>
        </p:nvSpPr>
        <p:spPr/>
        <p:txBody>
          <a:bodyPr/>
          <a:lstStyle/>
          <a:p>
            <a:r>
              <a:rPr lang="en-GB"/>
              <a:t>People Directorate PowerPoint Style Guide / Supporting Templates</a:t>
            </a:r>
            <a:endParaRPr lang="en-US" dirty="0"/>
          </a:p>
        </p:txBody>
      </p:sp>
      <p:pic>
        <p:nvPicPr>
          <p:cNvPr id="10" name="Picture 9" descr="A picture containing clipart&#10;&#10;Description generated with very high confidence">
            <a:extLst>
              <a:ext uri="{FF2B5EF4-FFF2-40B4-BE49-F238E27FC236}">
                <a16:creationId xmlns:a16="http://schemas.microsoft.com/office/drawing/2014/main" id="{34C5D5E9-514B-4B85-9D20-A8EE9EBD3B57}"/>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11" name="Title 10">
            <a:extLst>
              <a:ext uri="{FF2B5EF4-FFF2-40B4-BE49-F238E27FC236}">
                <a16:creationId xmlns:a16="http://schemas.microsoft.com/office/drawing/2014/main" id="{94D86091-C003-41D1-97C4-40AA1A461E6F}"/>
              </a:ext>
            </a:extLst>
          </p:cNvPr>
          <p:cNvSpPr>
            <a:spLocks noGrp="1"/>
          </p:cNvSpPr>
          <p:nvPr>
            <p:ph type="title" hasCustomPrompt="1"/>
          </p:nvPr>
        </p:nvSpPr>
        <p:spPr>
          <a:xfrm>
            <a:off x="251969" y="219457"/>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Annex (click title to amend)</a:t>
            </a:r>
            <a:endParaRPr lang="en-US" sz="2800" dirty="0">
              <a:solidFill>
                <a:srgbClr val="005EB8"/>
              </a:solidFill>
              <a:latin typeface="Arial" charset="0"/>
              <a:ea typeface="Arial" charset="0"/>
              <a:cs typeface="Arial" charset="0"/>
            </a:endParaRPr>
          </a:p>
        </p:txBody>
      </p:sp>
      <p:sp>
        <p:nvSpPr>
          <p:cNvPr id="12" name="Text Placeholder 2">
            <a:extLst>
              <a:ext uri="{FF2B5EF4-FFF2-40B4-BE49-F238E27FC236}">
                <a16:creationId xmlns:a16="http://schemas.microsoft.com/office/drawing/2014/main" id="{98DD6215-E77C-4664-A5AB-D3120257AD25}"/>
              </a:ext>
            </a:extLst>
          </p:cNvPr>
          <p:cNvSpPr>
            <a:spLocks noGrp="1"/>
          </p:cNvSpPr>
          <p:nvPr>
            <p:ph type="body" idx="15" hasCustomPrompt="1"/>
          </p:nvPr>
        </p:nvSpPr>
        <p:spPr>
          <a:xfrm>
            <a:off x="244355" y="1628800"/>
            <a:ext cx="10263988" cy="360040"/>
          </a:xfrm>
          <a:prstGeom prst="rect">
            <a:avLst/>
          </a:prstGeom>
          <a:solidFill>
            <a:schemeClr val="accent1"/>
          </a:solidFill>
          <a:ln>
            <a:noFill/>
          </a:ln>
          <a:effectLst/>
        </p:spPr>
        <p:txBody>
          <a:bodyPr vert="horz" wrap="square" lIns="91440" tIns="45720" rIns="91440" bIns="45720" numCol="1" rtlCol="0" anchor="ctr" anchorCtr="0" compatLnSpc="1">
            <a:prstTxWarp prst="textNoShape">
              <a:avLst/>
            </a:prstTxWarp>
            <a:noAutofit/>
          </a:bodyPr>
          <a:lstStyle>
            <a:lvl1pPr>
              <a:defRPr lang="en-US" sz="1600" b="1" dirty="0" smtClean="0">
                <a:solidFill>
                  <a:srgbClr val="FFFFFF"/>
                </a:solidFill>
                <a:latin typeface="+mn-lt"/>
                <a:cs typeface="Calibri" panose="020F0502020204030204" pitchFamily="34" charset="0"/>
              </a:defRPr>
            </a:lvl1pPr>
          </a:lstStyle>
          <a:p>
            <a:pPr marL="0" lvl="0" indent="0">
              <a:buNone/>
            </a:pPr>
            <a:r>
              <a:rPr lang="en-US" dirty="0"/>
              <a:t>1. First item (click to edit)</a:t>
            </a:r>
          </a:p>
        </p:txBody>
      </p:sp>
      <p:sp>
        <p:nvSpPr>
          <p:cNvPr id="13" name="Text Placeholder 2">
            <a:extLst>
              <a:ext uri="{FF2B5EF4-FFF2-40B4-BE49-F238E27FC236}">
                <a16:creationId xmlns:a16="http://schemas.microsoft.com/office/drawing/2014/main" id="{FC854EB4-910A-433A-AD98-6AFDA53A40B9}"/>
              </a:ext>
            </a:extLst>
          </p:cNvPr>
          <p:cNvSpPr>
            <a:spLocks noGrp="1"/>
          </p:cNvSpPr>
          <p:nvPr>
            <p:ph type="body" idx="16" hasCustomPrompt="1"/>
          </p:nvPr>
        </p:nvSpPr>
        <p:spPr>
          <a:xfrm>
            <a:off x="244354" y="2305675"/>
            <a:ext cx="10263988" cy="360040"/>
          </a:xfrm>
          <a:prstGeom prst="rect">
            <a:avLst/>
          </a:prstGeom>
          <a:noFill/>
        </p:spPr>
        <p:txBody>
          <a:bodyPr anchor="ctr"/>
          <a:lstStyle>
            <a:lvl1pPr marL="0" indent="0" algn="l">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2. Second item (click to edit)</a:t>
            </a:r>
          </a:p>
        </p:txBody>
      </p:sp>
      <p:sp>
        <p:nvSpPr>
          <p:cNvPr id="14" name="Text Placeholder 2">
            <a:extLst>
              <a:ext uri="{FF2B5EF4-FFF2-40B4-BE49-F238E27FC236}">
                <a16:creationId xmlns:a16="http://schemas.microsoft.com/office/drawing/2014/main" id="{025EBB82-5DFC-4FBB-BE6C-7E85FD178D08}"/>
              </a:ext>
            </a:extLst>
          </p:cNvPr>
          <p:cNvSpPr>
            <a:spLocks noGrp="1"/>
          </p:cNvSpPr>
          <p:nvPr>
            <p:ph type="body" idx="17" hasCustomPrompt="1"/>
          </p:nvPr>
        </p:nvSpPr>
        <p:spPr>
          <a:xfrm>
            <a:off x="244354" y="2982550"/>
            <a:ext cx="10263988" cy="360040"/>
          </a:xfrm>
          <a:prstGeom prst="rect">
            <a:avLst/>
          </a:prstGeom>
          <a:noFill/>
        </p:spPr>
        <p:txBody>
          <a:bodyPr anchor="ctr"/>
          <a:lstStyle>
            <a:lvl1pPr marL="0" indent="0" algn="l">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3. Third item (click to edit)</a:t>
            </a:r>
          </a:p>
        </p:txBody>
      </p:sp>
      <p:sp>
        <p:nvSpPr>
          <p:cNvPr id="15" name="Text Placeholder 2">
            <a:extLst>
              <a:ext uri="{FF2B5EF4-FFF2-40B4-BE49-F238E27FC236}">
                <a16:creationId xmlns:a16="http://schemas.microsoft.com/office/drawing/2014/main" id="{ACE7D416-2788-410F-9DAF-66F1BA26BC02}"/>
              </a:ext>
            </a:extLst>
          </p:cNvPr>
          <p:cNvSpPr>
            <a:spLocks noGrp="1"/>
          </p:cNvSpPr>
          <p:nvPr>
            <p:ph type="body" idx="18" hasCustomPrompt="1"/>
          </p:nvPr>
        </p:nvSpPr>
        <p:spPr>
          <a:xfrm>
            <a:off x="244354" y="3659425"/>
            <a:ext cx="10263988" cy="360040"/>
          </a:xfrm>
          <a:prstGeom prst="rect">
            <a:avLst/>
          </a:prstGeom>
          <a:noFill/>
        </p:spPr>
        <p:txBody>
          <a:bodyPr anchor="ctr"/>
          <a:lstStyle>
            <a:lvl1pPr marL="0" indent="0" algn="l">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4. Fourth item (click to edit)</a:t>
            </a:r>
          </a:p>
        </p:txBody>
      </p:sp>
      <p:sp>
        <p:nvSpPr>
          <p:cNvPr id="16" name="Text Placeholder 2">
            <a:extLst>
              <a:ext uri="{FF2B5EF4-FFF2-40B4-BE49-F238E27FC236}">
                <a16:creationId xmlns:a16="http://schemas.microsoft.com/office/drawing/2014/main" id="{5B91B07B-8812-4A69-9085-DB7EA3C832E1}"/>
              </a:ext>
            </a:extLst>
          </p:cNvPr>
          <p:cNvSpPr>
            <a:spLocks noGrp="1"/>
          </p:cNvSpPr>
          <p:nvPr>
            <p:ph type="body" idx="19" hasCustomPrompt="1"/>
          </p:nvPr>
        </p:nvSpPr>
        <p:spPr>
          <a:xfrm>
            <a:off x="244354" y="4336300"/>
            <a:ext cx="10263988" cy="360040"/>
          </a:xfrm>
          <a:prstGeom prst="rect">
            <a:avLst/>
          </a:prstGeom>
          <a:noFill/>
        </p:spPr>
        <p:txBody>
          <a:bodyPr anchor="ctr"/>
          <a:lstStyle>
            <a:lvl1pPr marL="0" indent="0" algn="l">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5. Fifth item (click to edit)</a:t>
            </a:r>
          </a:p>
        </p:txBody>
      </p:sp>
      <p:sp>
        <p:nvSpPr>
          <p:cNvPr id="17" name="Text Placeholder 2">
            <a:extLst>
              <a:ext uri="{FF2B5EF4-FFF2-40B4-BE49-F238E27FC236}">
                <a16:creationId xmlns:a16="http://schemas.microsoft.com/office/drawing/2014/main" id="{D8B2248B-6641-498A-B9A5-07EB8335B9C9}"/>
              </a:ext>
            </a:extLst>
          </p:cNvPr>
          <p:cNvSpPr>
            <a:spLocks noGrp="1"/>
          </p:cNvSpPr>
          <p:nvPr>
            <p:ph type="body" idx="20" hasCustomPrompt="1"/>
          </p:nvPr>
        </p:nvSpPr>
        <p:spPr>
          <a:xfrm>
            <a:off x="244354" y="5013176"/>
            <a:ext cx="10263988" cy="360040"/>
          </a:xfrm>
          <a:prstGeom prst="rect">
            <a:avLst/>
          </a:prstGeom>
          <a:noFill/>
        </p:spPr>
        <p:txBody>
          <a:bodyPr anchor="ctr"/>
          <a:lstStyle>
            <a:lvl1pPr marL="0" indent="0" algn="l">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6. Sixth item (click to edit)</a:t>
            </a:r>
          </a:p>
        </p:txBody>
      </p:sp>
      <p:sp>
        <p:nvSpPr>
          <p:cNvPr id="18" name="Text Placeholder 2">
            <a:extLst>
              <a:ext uri="{FF2B5EF4-FFF2-40B4-BE49-F238E27FC236}">
                <a16:creationId xmlns:a16="http://schemas.microsoft.com/office/drawing/2014/main" id="{EF64D155-C450-4181-8AD4-F04C792B05EF}"/>
              </a:ext>
            </a:extLst>
          </p:cNvPr>
          <p:cNvSpPr>
            <a:spLocks noGrp="1"/>
          </p:cNvSpPr>
          <p:nvPr>
            <p:ph type="body" idx="21" hasCustomPrompt="1"/>
          </p:nvPr>
        </p:nvSpPr>
        <p:spPr>
          <a:xfrm>
            <a:off x="10277689" y="1628800"/>
            <a:ext cx="1664185" cy="360040"/>
          </a:xfrm>
          <a:prstGeom prst="rect">
            <a:avLst/>
          </a:prstGeom>
          <a:solidFill>
            <a:schemeClr val="accent1"/>
          </a:solidFill>
          <a:ln>
            <a:noFill/>
          </a:ln>
          <a:effectLst/>
        </p:spPr>
        <p:txBody>
          <a:bodyPr vert="horz" wrap="square" lIns="91440" tIns="45720" rIns="91440" bIns="45720" numCol="1" rtlCol="0" anchor="ctr" anchorCtr="0" compatLnSpc="1">
            <a:prstTxWarp prst="textNoShape">
              <a:avLst/>
            </a:prstTxWarp>
            <a:noAutofit/>
          </a:bodyPr>
          <a:lstStyle>
            <a:lvl1pPr algn="r">
              <a:defRPr lang="en-US" sz="1600" b="1" dirty="0" smtClean="0">
                <a:solidFill>
                  <a:srgbClr val="FFFFFF"/>
                </a:solidFill>
                <a:latin typeface="+mn-lt"/>
                <a:cs typeface="Calibri" panose="020F0502020204030204" pitchFamily="34" charset="0"/>
              </a:defRPr>
            </a:lvl1pPr>
          </a:lstStyle>
          <a:p>
            <a:pPr marL="0" lvl="0" indent="0">
              <a:buNone/>
            </a:pPr>
            <a:r>
              <a:rPr lang="en-US" dirty="0"/>
              <a:t>Xx - xx</a:t>
            </a:r>
          </a:p>
        </p:txBody>
      </p:sp>
      <p:sp>
        <p:nvSpPr>
          <p:cNvPr id="19" name="Text Placeholder 2">
            <a:extLst>
              <a:ext uri="{FF2B5EF4-FFF2-40B4-BE49-F238E27FC236}">
                <a16:creationId xmlns:a16="http://schemas.microsoft.com/office/drawing/2014/main" id="{BA1E7F09-E149-4E9D-80DE-040F09AB55FD}"/>
              </a:ext>
            </a:extLst>
          </p:cNvPr>
          <p:cNvSpPr>
            <a:spLocks noGrp="1"/>
          </p:cNvSpPr>
          <p:nvPr>
            <p:ph type="body" idx="22" hasCustomPrompt="1"/>
          </p:nvPr>
        </p:nvSpPr>
        <p:spPr>
          <a:xfrm>
            <a:off x="10277689" y="2305675"/>
            <a:ext cx="1664185" cy="360040"/>
          </a:xfrm>
          <a:prstGeom prst="rect">
            <a:avLst/>
          </a:prstGeom>
          <a:noFill/>
        </p:spPr>
        <p:txBody>
          <a:bodyPr anchor="ctr"/>
          <a:lstStyle>
            <a:lvl1pPr marL="0" indent="0" algn="r">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Xx - xx</a:t>
            </a:r>
          </a:p>
        </p:txBody>
      </p:sp>
      <p:sp>
        <p:nvSpPr>
          <p:cNvPr id="20" name="Text Placeholder 2">
            <a:extLst>
              <a:ext uri="{FF2B5EF4-FFF2-40B4-BE49-F238E27FC236}">
                <a16:creationId xmlns:a16="http://schemas.microsoft.com/office/drawing/2014/main" id="{8CB93319-74F1-4BBA-AB31-2D930C9F9736}"/>
              </a:ext>
            </a:extLst>
          </p:cNvPr>
          <p:cNvSpPr>
            <a:spLocks noGrp="1"/>
          </p:cNvSpPr>
          <p:nvPr>
            <p:ph type="body" idx="23" hasCustomPrompt="1"/>
          </p:nvPr>
        </p:nvSpPr>
        <p:spPr>
          <a:xfrm>
            <a:off x="10277689" y="2982550"/>
            <a:ext cx="1664185" cy="360040"/>
          </a:xfrm>
          <a:prstGeom prst="rect">
            <a:avLst/>
          </a:prstGeom>
          <a:noFill/>
        </p:spPr>
        <p:txBody>
          <a:bodyPr anchor="ctr"/>
          <a:lstStyle>
            <a:lvl1pPr marL="0" indent="0" algn="r">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Xx - xx</a:t>
            </a:r>
          </a:p>
        </p:txBody>
      </p:sp>
      <p:sp>
        <p:nvSpPr>
          <p:cNvPr id="21" name="Text Placeholder 2">
            <a:extLst>
              <a:ext uri="{FF2B5EF4-FFF2-40B4-BE49-F238E27FC236}">
                <a16:creationId xmlns:a16="http://schemas.microsoft.com/office/drawing/2014/main" id="{F72103D1-D20D-4D41-A9A3-86D88308DA7C}"/>
              </a:ext>
            </a:extLst>
          </p:cNvPr>
          <p:cNvSpPr>
            <a:spLocks noGrp="1"/>
          </p:cNvSpPr>
          <p:nvPr>
            <p:ph type="body" idx="24" hasCustomPrompt="1"/>
          </p:nvPr>
        </p:nvSpPr>
        <p:spPr>
          <a:xfrm>
            <a:off x="10277689" y="3659425"/>
            <a:ext cx="1664185" cy="360040"/>
          </a:xfrm>
          <a:prstGeom prst="rect">
            <a:avLst/>
          </a:prstGeom>
          <a:noFill/>
        </p:spPr>
        <p:txBody>
          <a:bodyPr anchor="ctr"/>
          <a:lstStyle>
            <a:lvl1pPr marL="0" indent="0" algn="r">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Xx - xx</a:t>
            </a:r>
          </a:p>
        </p:txBody>
      </p:sp>
      <p:sp>
        <p:nvSpPr>
          <p:cNvPr id="22" name="Text Placeholder 2">
            <a:extLst>
              <a:ext uri="{FF2B5EF4-FFF2-40B4-BE49-F238E27FC236}">
                <a16:creationId xmlns:a16="http://schemas.microsoft.com/office/drawing/2014/main" id="{BA3E57B2-9700-43D2-AC7C-76275D43BBF4}"/>
              </a:ext>
            </a:extLst>
          </p:cNvPr>
          <p:cNvSpPr>
            <a:spLocks noGrp="1"/>
          </p:cNvSpPr>
          <p:nvPr>
            <p:ph type="body" idx="25" hasCustomPrompt="1"/>
          </p:nvPr>
        </p:nvSpPr>
        <p:spPr>
          <a:xfrm>
            <a:off x="10277689" y="4336300"/>
            <a:ext cx="1664185" cy="360040"/>
          </a:xfrm>
          <a:prstGeom prst="rect">
            <a:avLst/>
          </a:prstGeom>
          <a:noFill/>
        </p:spPr>
        <p:txBody>
          <a:bodyPr anchor="ctr"/>
          <a:lstStyle>
            <a:lvl1pPr marL="0" indent="0" algn="r">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Xx - xx</a:t>
            </a:r>
          </a:p>
        </p:txBody>
      </p:sp>
      <p:sp>
        <p:nvSpPr>
          <p:cNvPr id="23" name="Text Placeholder 2">
            <a:extLst>
              <a:ext uri="{FF2B5EF4-FFF2-40B4-BE49-F238E27FC236}">
                <a16:creationId xmlns:a16="http://schemas.microsoft.com/office/drawing/2014/main" id="{C295E2C7-349B-405A-A4E5-D5A6FAEEF089}"/>
              </a:ext>
            </a:extLst>
          </p:cNvPr>
          <p:cNvSpPr>
            <a:spLocks noGrp="1"/>
          </p:cNvSpPr>
          <p:nvPr>
            <p:ph type="body" idx="26" hasCustomPrompt="1"/>
          </p:nvPr>
        </p:nvSpPr>
        <p:spPr>
          <a:xfrm>
            <a:off x="10277689" y="5013176"/>
            <a:ext cx="1664185" cy="360040"/>
          </a:xfrm>
          <a:prstGeom prst="rect">
            <a:avLst/>
          </a:prstGeom>
          <a:noFill/>
        </p:spPr>
        <p:txBody>
          <a:bodyPr anchor="ctr"/>
          <a:lstStyle>
            <a:lvl1pPr marL="0" indent="0" algn="r">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Xx - xx</a:t>
            </a:r>
          </a:p>
        </p:txBody>
      </p:sp>
      <p:sp>
        <p:nvSpPr>
          <p:cNvPr id="24" name="Text Placeholder 2">
            <a:extLst>
              <a:ext uri="{FF2B5EF4-FFF2-40B4-BE49-F238E27FC236}">
                <a16:creationId xmlns:a16="http://schemas.microsoft.com/office/drawing/2014/main" id="{AF6CC1AA-053E-473F-8D67-B2374F8CCD7B}"/>
              </a:ext>
            </a:extLst>
          </p:cNvPr>
          <p:cNvSpPr>
            <a:spLocks noGrp="1"/>
          </p:cNvSpPr>
          <p:nvPr>
            <p:ph type="body" idx="27" hasCustomPrompt="1"/>
          </p:nvPr>
        </p:nvSpPr>
        <p:spPr>
          <a:xfrm>
            <a:off x="10277689" y="1165432"/>
            <a:ext cx="1664185" cy="360040"/>
          </a:xfrm>
          <a:prstGeom prst="rect">
            <a:avLst/>
          </a:prstGeom>
          <a:noFill/>
        </p:spPr>
        <p:txBody>
          <a:bodyPr anchor="ctr"/>
          <a:lstStyle>
            <a:lvl1pPr marL="0" indent="0" algn="r">
              <a:spcBef>
                <a:spcPts val="0"/>
              </a:spcBef>
              <a:buNone/>
              <a:defRPr sz="1600" b="1"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Page No.</a:t>
            </a:r>
          </a:p>
        </p:txBody>
      </p:sp>
    </p:spTree>
    <p:extLst>
      <p:ext uri="{BB962C8B-B14F-4D97-AF65-F5344CB8AC3E}">
        <p14:creationId xmlns:p14="http://schemas.microsoft.com/office/powerpoint/2010/main" val="3241752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696103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15C370-DF6D-4139-A15C-879B1D8BBBD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4646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2" y="854467"/>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388420" y="6372537"/>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3" y="6333442"/>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8" y="293024"/>
            <a:ext cx="1440873" cy="436418"/>
          </a:xfrm>
          <a:prstGeom prst="rect">
            <a:avLst/>
          </a:prstGeom>
        </p:spPr>
      </p:pic>
    </p:spTree>
    <p:extLst>
      <p:ext uri="{BB962C8B-B14F-4D97-AF65-F5344CB8AC3E}">
        <p14:creationId xmlns:p14="http://schemas.microsoft.com/office/powerpoint/2010/main" val="313341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7E7B-57AA-43D6-975E-70A64DF42933}"/>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8430BE-C340-4E51-83E7-85F17A31EFC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E64983-F5ED-4A06-863C-7E1F38A93CF8}"/>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5" name="Footer Placeholder 4">
            <a:extLst>
              <a:ext uri="{FF2B5EF4-FFF2-40B4-BE49-F238E27FC236}">
                <a16:creationId xmlns:a16="http://schemas.microsoft.com/office/drawing/2014/main" id="{7CAD6018-AC9D-4510-AE5D-C29C8C9A42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2A811E-6FA5-496B-A0AA-F70F66D18340}"/>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35209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696C-8F63-4B94-A69C-80E2439C74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601C96-CA4C-46B5-AF4F-25EC33B853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00929B-AC0E-4CD4-82DB-9013C4D0A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08C35F-D67A-4807-9963-41B99600993E}"/>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6" name="Footer Placeholder 5">
            <a:extLst>
              <a:ext uri="{FF2B5EF4-FFF2-40B4-BE49-F238E27FC236}">
                <a16:creationId xmlns:a16="http://schemas.microsoft.com/office/drawing/2014/main" id="{EB29B914-CD0E-4156-8293-8C25793493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8B568-C4A9-41D7-8735-99F26D494D91}"/>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384147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33F8-D5B8-45AC-A19D-36E891687E08}"/>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5FDC8-F6CD-44C1-865E-2E1192B416A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75A759A-F262-4C9E-A2BB-49D5D7818E9A}"/>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36CC44-DCBF-47AA-AF27-AF89B4B6192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59F5D19-86C1-4EED-A8D7-54EAFF051DB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F51FFE-0BFD-432F-BB6D-0099E167A5DF}"/>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8" name="Footer Placeholder 7">
            <a:extLst>
              <a:ext uri="{FF2B5EF4-FFF2-40B4-BE49-F238E27FC236}">
                <a16:creationId xmlns:a16="http://schemas.microsoft.com/office/drawing/2014/main" id="{A8177DBD-DCFE-4647-8B99-4FA0A44EE9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2B1377-53B5-4FA1-A3CA-56D4C2D18382}"/>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194672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3165-5BC2-4C00-9876-2BA6727F23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59EED3-CF7C-417F-A773-DFD06AF17661}"/>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4" name="Footer Placeholder 3">
            <a:extLst>
              <a:ext uri="{FF2B5EF4-FFF2-40B4-BE49-F238E27FC236}">
                <a16:creationId xmlns:a16="http://schemas.microsoft.com/office/drawing/2014/main" id="{7F95582C-54A7-4A16-8AC0-00C7C58CC6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61C9CE-036E-42DE-BCB1-E97A5CFEA5AC}"/>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277653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D48E2-500E-460E-96C0-B00BAB388EFD}"/>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3" name="Footer Placeholder 2">
            <a:extLst>
              <a:ext uri="{FF2B5EF4-FFF2-40B4-BE49-F238E27FC236}">
                <a16:creationId xmlns:a16="http://schemas.microsoft.com/office/drawing/2014/main" id="{669989DD-ED28-4677-8257-9027D3BA85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279B95-D1D6-4B90-936C-263BE4D8EA4D}"/>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117956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FD47-9339-4A13-8891-54B8D923204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913671-E938-434E-A7D0-42D71E2A40E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F658B2-59C9-43D4-AA68-6F20692230D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3AAC514-9853-49B9-8CF5-E475F13205FD}"/>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6" name="Footer Placeholder 5">
            <a:extLst>
              <a:ext uri="{FF2B5EF4-FFF2-40B4-BE49-F238E27FC236}">
                <a16:creationId xmlns:a16="http://schemas.microsoft.com/office/drawing/2014/main" id="{76CDC977-E44A-4826-A917-02175C05C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E4C089-F056-45D6-B134-A3BC309BD68C}"/>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15397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B196-5F3F-4885-95D6-B5B440EDF38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9BAF02-A1B6-4401-9597-22C973735B1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B792014B-1CF5-440C-8E1B-81DA7E89F8F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503DF96-F39F-4EC0-9877-3AC3BFE18F2E}"/>
              </a:ext>
            </a:extLst>
          </p:cNvPr>
          <p:cNvSpPr>
            <a:spLocks noGrp="1"/>
          </p:cNvSpPr>
          <p:nvPr>
            <p:ph type="dt" sz="half" idx="10"/>
          </p:nvPr>
        </p:nvSpPr>
        <p:spPr/>
        <p:txBody>
          <a:bodyPr/>
          <a:lstStyle/>
          <a:p>
            <a:fld id="{5C7E9A5D-B805-4F85-AF03-E842EC4E7F54}" type="datetimeFigureOut">
              <a:rPr lang="en-GB" smtClean="0"/>
              <a:t>19/05/2021</a:t>
            </a:fld>
            <a:endParaRPr lang="en-GB"/>
          </a:p>
        </p:txBody>
      </p:sp>
      <p:sp>
        <p:nvSpPr>
          <p:cNvPr id="6" name="Footer Placeholder 5">
            <a:extLst>
              <a:ext uri="{FF2B5EF4-FFF2-40B4-BE49-F238E27FC236}">
                <a16:creationId xmlns:a16="http://schemas.microsoft.com/office/drawing/2014/main" id="{427399DE-0C50-4A40-8F24-417EAC025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433496-DA8A-40AE-B55E-8E48F0E2C8C5}"/>
              </a:ext>
            </a:extLst>
          </p:cNvPr>
          <p:cNvSpPr>
            <a:spLocks noGrp="1"/>
          </p:cNvSpPr>
          <p:nvPr>
            <p:ph type="sldNum" sz="quarter" idx="12"/>
          </p:nvPr>
        </p:nvSpPr>
        <p:spPr/>
        <p:txBody>
          <a:bodyPr/>
          <a:lstStyle/>
          <a:p>
            <a:fld id="{9C31C4E4-610F-490A-ADBC-4BDFF1946B8C}" type="slidenum">
              <a:rPr lang="en-GB" smtClean="0"/>
              <a:t>‹#›</a:t>
            </a:fld>
            <a:endParaRPr lang="en-GB"/>
          </a:p>
        </p:txBody>
      </p:sp>
    </p:spTree>
    <p:extLst>
      <p:ext uri="{BB962C8B-B14F-4D97-AF65-F5344CB8AC3E}">
        <p14:creationId xmlns:p14="http://schemas.microsoft.com/office/powerpoint/2010/main" val="378250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ECB64-3780-4786-B37C-DE9622253AA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95D469-91E3-4977-A959-0A17712FF3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F951BB-66FF-4248-8DD4-B78FC85225B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7E9A5D-B805-4F85-AF03-E842EC4E7F54}" type="datetimeFigureOut">
              <a:rPr lang="en-GB" smtClean="0"/>
              <a:t>19/05/2021</a:t>
            </a:fld>
            <a:endParaRPr lang="en-GB"/>
          </a:p>
        </p:txBody>
      </p:sp>
      <p:sp>
        <p:nvSpPr>
          <p:cNvPr id="5" name="Footer Placeholder 4">
            <a:extLst>
              <a:ext uri="{FF2B5EF4-FFF2-40B4-BE49-F238E27FC236}">
                <a16:creationId xmlns:a16="http://schemas.microsoft.com/office/drawing/2014/main" id="{E15FD9CB-9878-4096-92CC-1D7DFF2D665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D1559A-7BC5-4A31-8A3A-2EBBE9D6F18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31C4E4-610F-490A-ADBC-4BDFF1946B8C}" type="slidenum">
              <a:rPr lang="en-GB" smtClean="0"/>
              <a:t>‹#›</a:t>
            </a:fld>
            <a:endParaRPr lang="en-GB"/>
          </a:p>
        </p:txBody>
      </p:sp>
    </p:spTree>
    <p:extLst>
      <p:ext uri="{BB962C8B-B14F-4D97-AF65-F5344CB8AC3E}">
        <p14:creationId xmlns:p14="http://schemas.microsoft.com/office/powerpoint/2010/main" val="27951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People Directorate PowerPoint Style Guide / Supporting Templates</a:t>
            </a:r>
            <a:endParaRPr lang="en-US" dirty="0"/>
          </a:p>
        </p:txBody>
      </p:sp>
    </p:spTree>
    <p:extLst>
      <p:ext uri="{BB962C8B-B14F-4D97-AF65-F5344CB8AC3E}">
        <p14:creationId xmlns:p14="http://schemas.microsoft.com/office/powerpoint/2010/main" val="29574779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ngland.nhs.uk/ahp/chief-allied-health-professions-officer-awards/" TargetMode="External"/><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england.cahpo@nhs.net" TargetMode="External"/><Relationship Id="rId2" Type="http://schemas.openxmlformats.org/officeDocument/2006/relationships/hyperlink" Target="https://teams.microsoft.com/l/meetup-join/19%3ameeting_YTcxNzIzMDYtNzgxMi00M2JjLTgwNmYtNTEwZDVlYzljMzVm%40thread.v2/0?context=%7b%22Tid%22%3a%2203159e92-72c6-4b23-a64a-af50e790adbf%22%2c%22Oid%22%3a%22ca863837-3bc5-46c6-b2cd-d27df2e54b0b%22%2c%22IsBroadcastMeeting%22%3atrue%7d&amp;btype=a&amp;role=a" TargetMode="Externa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nline-voice-recorder.com/beta/"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diagramColors" Target="../diagrams/colors3.xml"/><Relationship Id="rId11" Type="http://schemas.openxmlformats.org/officeDocument/2006/relationships/package" Target="../embeddings/Microsoft_PowerPoint_Presentation.pptx"/><Relationship Id="rId5" Type="http://schemas.openxmlformats.org/officeDocument/2006/relationships/diagramQuickStyle" Target="../diagrams/quickStyle3.xml"/><Relationship Id="rId10" Type="http://schemas.openxmlformats.org/officeDocument/2006/relationships/image" Target="../media/image11.wmf"/><Relationship Id="rId4" Type="http://schemas.openxmlformats.org/officeDocument/2006/relationships/diagramLayout" Target="../diagrams/layout3.xml"/><Relationship Id="rId9"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1A1CB5-8395-498C-9962-6B141BE01680}"/>
              </a:ext>
            </a:extLst>
          </p:cNvPr>
          <p:cNvPicPr>
            <a:picLocks noChangeAspect="1"/>
          </p:cNvPicPr>
          <p:nvPr/>
        </p:nvPicPr>
        <p:blipFill rotWithShape="1">
          <a:blip r:embed="rId3"/>
          <a:srcRect t="8900" r="12167" b="6807"/>
          <a:stretch/>
        </p:blipFill>
        <p:spPr>
          <a:xfrm>
            <a:off x="4634883" y="-2652"/>
            <a:ext cx="7146056" cy="6879772"/>
          </a:xfrm>
          <a:prstGeom prst="rect">
            <a:avLst/>
          </a:prstGeom>
          <a:gradFill>
            <a:gsLst>
              <a:gs pos="0">
                <a:schemeClr val="accent1">
                  <a:lumMod val="5000"/>
                  <a:lumOff val="95000"/>
                </a:schemeClr>
              </a:gs>
              <a:gs pos="67000">
                <a:schemeClr val="bg1">
                  <a:alpha val="86000"/>
                </a:schemeClr>
              </a:gs>
              <a:gs pos="88000">
                <a:schemeClr val="bg1">
                  <a:alpha val="35000"/>
                </a:schemeClr>
              </a:gs>
              <a:gs pos="100000">
                <a:schemeClr val="bg1">
                  <a:alpha val="5000"/>
                </a:schemeClr>
              </a:gs>
            </a:gsLst>
            <a:path path="rect">
              <a:fillToRect r="100000" b="100000"/>
            </a:path>
          </a:gradFill>
        </p:spPr>
      </p:pic>
      <p:pic>
        <p:nvPicPr>
          <p:cNvPr id="8" name="Picture 7" descr="A picture containing clipart&#10;&#10;Description generated with very high confidence">
            <a:extLst>
              <a:ext uri="{FF2B5EF4-FFF2-40B4-BE49-F238E27FC236}">
                <a16:creationId xmlns:a16="http://schemas.microsoft.com/office/drawing/2014/main" id="{ABB24A28-1F1F-4128-AC62-9CE105A271D0}"/>
              </a:ext>
            </a:extLst>
          </p:cNvPr>
          <p:cNvPicPr>
            <a:picLocks noChangeAspect="1"/>
          </p:cNvPicPr>
          <p:nvPr/>
        </p:nvPicPr>
        <p:blipFill>
          <a:blip r:embed="rId4"/>
          <a:stretch>
            <a:fillRect/>
          </a:stretch>
        </p:blipFill>
        <p:spPr>
          <a:xfrm>
            <a:off x="11031012" y="76275"/>
            <a:ext cx="1075001" cy="434135"/>
          </a:xfrm>
          <a:prstGeom prst="rect">
            <a:avLst/>
          </a:prstGeom>
          <a:ln w="38100">
            <a:noFill/>
          </a:ln>
        </p:spPr>
      </p:pic>
      <p:sp>
        <p:nvSpPr>
          <p:cNvPr id="6" name="Rectangle 5">
            <a:extLst>
              <a:ext uri="{FF2B5EF4-FFF2-40B4-BE49-F238E27FC236}">
                <a16:creationId xmlns:a16="http://schemas.microsoft.com/office/drawing/2014/main" id="{91DF19FD-3309-4066-BA07-7DE31E255807}"/>
              </a:ext>
            </a:extLst>
          </p:cNvPr>
          <p:cNvSpPr/>
          <p:nvPr/>
        </p:nvSpPr>
        <p:spPr>
          <a:xfrm>
            <a:off x="597230" y="-1234755"/>
            <a:ext cx="3479469" cy="2356477"/>
          </a:xfrm>
          <a:prstGeom prst="rect">
            <a:avLst/>
          </a:prstGeom>
          <a:gradFill flip="none" rotWithShape="1">
            <a:gsLst>
              <a:gs pos="0">
                <a:schemeClr val="accent1">
                  <a:lumMod val="5000"/>
                  <a:lumOff val="95000"/>
                </a:schemeClr>
              </a:gs>
              <a:gs pos="67000">
                <a:schemeClr val="bg1">
                  <a:alpha val="86000"/>
                </a:schemeClr>
              </a:gs>
              <a:gs pos="88000">
                <a:schemeClr val="bg1">
                  <a:alpha val="35000"/>
                </a:schemeClr>
              </a:gs>
              <a:gs pos="100000">
                <a:schemeClr val="bg1">
                  <a:alpha val="1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83">
              <a:defRPr/>
            </a:pPr>
            <a:endParaRPr lang="en-GB" sz="2700" b="1" dirty="0">
              <a:solidFill>
                <a:srgbClr val="005EB8"/>
              </a:solidFill>
              <a:latin typeface="Calibri" panose="020F0502020204030204"/>
            </a:endParaRPr>
          </a:p>
          <a:p>
            <a:pPr algn="ctr" defTabSz="685783">
              <a:defRPr/>
            </a:pPr>
            <a:r>
              <a:rPr lang="en-US" sz="4800" b="1" dirty="0">
                <a:solidFill>
                  <a:srgbClr val="660033"/>
                </a:solidFill>
                <a:latin typeface="Arial"/>
                <a:cs typeface="Arial"/>
              </a:rPr>
              <a:t> </a:t>
            </a:r>
            <a:br>
              <a:rPr lang="en-US" sz="4800" b="1" dirty="0">
                <a:solidFill>
                  <a:srgbClr val="660033"/>
                </a:solidFill>
                <a:latin typeface="Arial"/>
                <a:cs typeface="Arial"/>
              </a:rPr>
            </a:br>
            <a:endParaRPr lang="en-GB" sz="4800" b="1" dirty="0">
              <a:solidFill>
                <a:srgbClr val="660033"/>
              </a:solidFill>
              <a:latin typeface="Calibri" panose="020F0502020204030204"/>
            </a:endParaRPr>
          </a:p>
        </p:txBody>
      </p:sp>
      <p:sp>
        <p:nvSpPr>
          <p:cNvPr id="11" name="Title 1">
            <a:extLst>
              <a:ext uri="{FF2B5EF4-FFF2-40B4-BE49-F238E27FC236}">
                <a16:creationId xmlns:a16="http://schemas.microsoft.com/office/drawing/2014/main" id="{2D4C51D8-7465-4FB6-8D92-3C5A38D97C7A}"/>
              </a:ext>
            </a:extLst>
          </p:cNvPr>
          <p:cNvSpPr txBox="1">
            <a:spLocks/>
          </p:cNvSpPr>
          <p:nvPr/>
        </p:nvSpPr>
        <p:spPr>
          <a:xfrm>
            <a:off x="2772614" y="788679"/>
            <a:ext cx="2743200" cy="3691539"/>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ctr" defTabSz="685783">
              <a:defRPr/>
            </a:pPr>
            <a:endParaRPr lang="en-US" sz="1800" b="1" dirty="0">
              <a:latin typeface="Calibri Light" panose="020F0302020204030204"/>
            </a:endParaRPr>
          </a:p>
          <a:p>
            <a:pPr algn="ctr" defTabSz="685783">
              <a:defRPr/>
            </a:pPr>
            <a:br>
              <a:rPr lang="en-US" sz="1950" b="1" dirty="0">
                <a:solidFill>
                  <a:srgbClr val="0070C0"/>
                </a:solidFill>
                <a:latin typeface="Calibri Light" panose="020F0302020204030204"/>
              </a:rPr>
            </a:br>
            <a:br>
              <a:rPr lang="en-US" sz="1950" b="1" dirty="0">
                <a:solidFill>
                  <a:srgbClr val="0070C0"/>
                </a:solidFill>
                <a:latin typeface="Calibri Light" panose="020F0302020204030204"/>
              </a:rPr>
            </a:br>
            <a:endParaRPr lang="en-US" sz="1950" b="1" dirty="0">
              <a:solidFill>
                <a:srgbClr val="0070C0"/>
              </a:solidFill>
              <a:latin typeface="Calibri Light" panose="020F0302020204030204"/>
            </a:endParaRPr>
          </a:p>
        </p:txBody>
      </p:sp>
      <p:sp>
        <p:nvSpPr>
          <p:cNvPr id="14" name="Subtitle 2">
            <a:extLst>
              <a:ext uri="{FF2B5EF4-FFF2-40B4-BE49-F238E27FC236}">
                <a16:creationId xmlns:a16="http://schemas.microsoft.com/office/drawing/2014/main" id="{F4023B30-0BDF-4582-A218-F6A04F36C8F4}"/>
              </a:ext>
            </a:extLst>
          </p:cNvPr>
          <p:cNvSpPr txBox="1">
            <a:spLocks/>
          </p:cNvSpPr>
          <p:nvPr/>
        </p:nvSpPr>
        <p:spPr>
          <a:xfrm>
            <a:off x="1586262" y="4046817"/>
            <a:ext cx="3249650" cy="16600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783">
              <a:spcBef>
                <a:spcPts val="750"/>
              </a:spcBef>
              <a:buNone/>
              <a:defRPr/>
            </a:pPr>
            <a:endParaRPr lang="en-US" sz="1600" dirty="0">
              <a:solidFill>
                <a:srgbClr val="005EB8"/>
              </a:solidFill>
              <a:latin typeface="Arial" panose="020B0604020202020204" pitchFamily="34" charset="0"/>
              <a:cs typeface="Arial" panose="020B0604020202020204" pitchFamily="34" charset="0"/>
            </a:endParaRPr>
          </a:p>
        </p:txBody>
      </p:sp>
      <p:pic>
        <p:nvPicPr>
          <p:cNvPr id="12" name="Content Placeholder 16">
            <a:extLst>
              <a:ext uri="{FF2B5EF4-FFF2-40B4-BE49-F238E27FC236}">
                <a16:creationId xmlns:a16="http://schemas.microsoft.com/office/drawing/2014/main" id="{1385DF86-269D-48B7-9A1F-13744BCF889C}"/>
              </a:ext>
            </a:extLst>
          </p:cNvPr>
          <p:cNvPicPr>
            <a:picLocks noChangeAspect="1"/>
          </p:cNvPicPr>
          <p:nvPr/>
        </p:nvPicPr>
        <p:blipFill>
          <a:blip r:embed="rId5"/>
          <a:stretch>
            <a:fillRect/>
          </a:stretch>
        </p:blipFill>
        <p:spPr>
          <a:xfrm>
            <a:off x="0" y="6406326"/>
            <a:ext cx="12192000" cy="232709"/>
          </a:xfrm>
          <a:prstGeom prst="rect">
            <a:avLst/>
          </a:prstGeom>
        </p:spPr>
      </p:pic>
      <p:grpSp>
        <p:nvGrpSpPr>
          <p:cNvPr id="17" name="Group 16">
            <a:extLst>
              <a:ext uri="{FF2B5EF4-FFF2-40B4-BE49-F238E27FC236}">
                <a16:creationId xmlns:a16="http://schemas.microsoft.com/office/drawing/2014/main" id="{5BE8E3DE-671C-4F8E-AD7B-B421F6FE6B1A}"/>
              </a:ext>
            </a:extLst>
          </p:cNvPr>
          <p:cNvGrpSpPr/>
          <p:nvPr/>
        </p:nvGrpSpPr>
        <p:grpSpPr>
          <a:xfrm>
            <a:off x="566731" y="2432221"/>
            <a:ext cx="3656194" cy="738664"/>
            <a:chOff x="454948" y="5551720"/>
            <a:chExt cx="4927505" cy="824611"/>
          </a:xfrm>
        </p:grpSpPr>
        <p:sp>
          <p:nvSpPr>
            <p:cNvPr id="19" name="Rectangle 18">
              <a:extLst>
                <a:ext uri="{FF2B5EF4-FFF2-40B4-BE49-F238E27FC236}">
                  <a16:creationId xmlns:a16="http://schemas.microsoft.com/office/drawing/2014/main" id="{9E635AAE-F6A7-4A2D-81F1-E7AB19051A42}"/>
                </a:ext>
              </a:extLst>
            </p:cNvPr>
            <p:cNvSpPr/>
            <p:nvPr/>
          </p:nvSpPr>
          <p:spPr>
            <a:xfrm>
              <a:off x="776242" y="5551720"/>
              <a:ext cx="4606211" cy="824611"/>
            </a:xfrm>
            <a:prstGeom prst="rect">
              <a:avLst/>
            </a:prstGeom>
          </p:spPr>
          <p:txBody>
            <a:bodyPr wrap="none">
              <a:spAutoFit/>
            </a:bodyPr>
            <a:lstStyle/>
            <a:p>
              <a:pPr defTabSz="342884">
                <a:defRPr/>
              </a:pPr>
              <a:r>
                <a:rPr lang="en-GB" altLang="en-US" sz="1400" b="1" dirty="0">
                  <a:solidFill>
                    <a:srgbClr val="7C2855"/>
                  </a:solidFill>
                  <a:latin typeface="Arial"/>
                  <a:cs typeface="Calibri" charset="0"/>
                </a:rPr>
                <a:t>#CAHPOAwards #CAHPOAwards2021</a:t>
              </a:r>
            </a:p>
            <a:p>
              <a:pPr defTabSz="342884">
                <a:defRPr/>
              </a:pPr>
              <a:endParaRPr lang="en-GB" sz="1400" b="1" dirty="0">
                <a:solidFill>
                  <a:srgbClr val="7C2855"/>
                </a:solidFill>
                <a:latin typeface="Arial"/>
                <a:cs typeface="Calibri" charset="0"/>
              </a:endParaRPr>
            </a:p>
            <a:p>
              <a:pPr defTabSz="342884">
                <a:defRPr/>
              </a:pPr>
              <a:r>
                <a:rPr lang="en-GB" sz="1400" b="1" dirty="0">
                  <a:solidFill>
                    <a:srgbClr val="7C2855"/>
                  </a:solidFill>
                  <a:latin typeface="Arial"/>
                  <a:cs typeface="Calibri" charset="0"/>
                </a:rPr>
                <a:t>england.cahpo@nhs.net</a:t>
              </a:r>
              <a:endParaRPr lang="en-GB" sz="1200" b="1" dirty="0">
                <a:solidFill>
                  <a:srgbClr val="7C2855"/>
                </a:solidFill>
                <a:latin typeface="Arial"/>
              </a:endParaRPr>
            </a:p>
          </p:txBody>
        </p:sp>
        <p:pic>
          <p:nvPicPr>
            <p:cNvPr id="20" name="Picture 19">
              <a:extLst>
                <a:ext uri="{FF2B5EF4-FFF2-40B4-BE49-F238E27FC236}">
                  <a16:creationId xmlns:a16="http://schemas.microsoft.com/office/drawing/2014/main" id="{9386C7DE-1AFE-4A2F-B376-F8FFBD76C7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948" y="5601933"/>
              <a:ext cx="261938" cy="238127"/>
            </a:xfrm>
            <a:prstGeom prst="rect">
              <a:avLst/>
            </a:prstGeom>
          </p:spPr>
        </p:pic>
      </p:grpSp>
      <p:sp>
        <p:nvSpPr>
          <p:cNvPr id="15" name="TextBox 14">
            <a:extLst>
              <a:ext uri="{FF2B5EF4-FFF2-40B4-BE49-F238E27FC236}">
                <a16:creationId xmlns:a16="http://schemas.microsoft.com/office/drawing/2014/main" id="{07044AAD-3EDB-4769-83B8-6523005ABE11}"/>
              </a:ext>
            </a:extLst>
          </p:cNvPr>
          <p:cNvSpPr txBox="1"/>
          <p:nvPr/>
        </p:nvSpPr>
        <p:spPr>
          <a:xfrm>
            <a:off x="4325497" y="5868315"/>
            <a:ext cx="3679031" cy="369332"/>
          </a:xfrm>
          <a:prstGeom prst="rect">
            <a:avLst/>
          </a:prstGeom>
          <a:noFill/>
        </p:spPr>
        <p:txBody>
          <a:bodyPr wrap="square" rtlCol="0">
            <a:spAutoFit/>
          </a:bodyPr>
          <a:lstStyle/>
          <a:p>
            <a:pPr defTabSz="685800"/>
            <a:r>
              <a:rPr lang="en-GB" b="1" dirty="0">
                <a:solidFill>
                  <a:srgbClr val="003399"/>
                </a:solidFill>
                <a:latin typeface="Calibri" panose="020F0502020204030204"/>
              </a:rPr>
              <a:t>NHS England and NHS Improvement </a:t>
            </a:r>
          </a:p>
        </p:txBody>
      </p:sp>
      <p:sp>
        <p:nvSpPr>
          <p:cNvPr id="18" name="Rectangle 17">
            <a:extLst>
              <a:ext uri="{FF2B5EF4-FFF2-40B4-BE49-F238E27FC236}">
                <a16:creationId xmlns:a16="http://schemas.microsoft.com/office/drawing/2014/main" id="{BF772C7A-028F-4ACD-80DA-2009FCC0B866}"/>
              </a:ext>
            </a:extLst>
          </p:cNvPr>
          <p:cNvSpPr/>
          <p:nvPr/>
        </p:nvSpPr>
        <p:spPr>
          <a:xfrm>
            <a:off x="325040" y="769965"/>
            <a:ext cx="6830361" cy="1384995"/>
          </a:xfrm>
          <a:prstGeom prst="rect">
            <a:avLst/>
          </a:prstGeom>
        </p:spPr>
        <p:txBody>
          <a:bodyPr wrap="square">
            <a:spAutoFit/>
          </a:bodyPr>
          <a:lstStyle/>
          <a:p>
            <a:r>
              <a:rPr lang="en-GB" sz="2800" b="1" dirty="0">
                <a:solidFill>
                  <a:srgbClr val="007AC3"/>
                </a:solidFill>
                <a:latin typeface="Arial" panose="020B0604020202020204" pitchFamily="34" charset="0"/>
                <a:cs typeface="Arial" panose="020B0604020202020204" pitchFamily="34" charset="0"/>
              </a:rPr>
              <a:t>Chief Allied Health Professions </a:t>
            </a:r>
          </a:p>
          <a:p>
            <a:r>
              <a:rPr lang="en-GB" sz="2800" b="1" dirty="0">
                <a:solidFill>
                  <a:srgbClr val="007AC3"/>
                </a:solidFill>
                <a:latin typeface="Arial" panose="020B0604020202020204" pitchFamily="34" charset="0"/>
                <a:cs typeface="Arial" panose="020B0604020202020204" pitchFamily="34" charset="0"/>
              </a:rPr>
              <a:t>Officer (CAHPO) Awards 2021</a:t>
            </a:r>
            <a:br>
              <a:rPr lang="en-GB" sz="2800" b="1" dirty="0">
                <a:solidFill>
                  <a:srgbClr val="007AC3"/>
                </a:solidFill>
                <a:latin typeface="Arial" panose="020B0604020202020204" pitchFamily="34" charset="0"/>
                <a:cs typeface="Arial" panose="020B0604020202020204" pitchFamily="34" charset="0"/>
              </a:rPr>
            </a:br>
            <a:endParaRPr lang="en-GB" sz="2800" b="1" dirty="0">
              <a:solidFill>
                <a:srgbClr val="007AC3"/>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665792D0-8647-4AD6-926C-FC2AB81ED1AB}"/>
              </a:ext>
            </a:extLst>
          </p:cNvPr>
          <p:cNvSpPr txBox="1">
            <a:spLocks/>
          </p:cNvSpPr>
          <p:nvPr/>
        </p:nvSpPr>
        <p:spPr>
          <a:xfrm>
            <a:off x="325041" y="4375706"/>
            <a:ext cx="4676861" cy="96682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660033"/>
                </a:solidFill>
                <a:latin typeface="Arial" panose="020B0604020202020204" pitchFamily="34" charset="0"/>
                <a:cs typeface="Arial" panose="020B0604020202020204" pitchFamily="34" charset="0"/>
              </a:rPr>
              <a:t>Instruction Pack </a:t>
            </a:r>
          </a:p>
          <a:p>
            <a:pPr marL="0" indent="0">
              <a:buNone/>
            </a:pPr>
            <a:r>
              <a:rPr lang="en-GB" sz="1800" b="1" dirty="0">
                <a:solidFill>
                  <a:srgbClr val="660033"/>
                </a:solidFill>
                <a:latin typeface="Arial" panose="020B0604020202020204" pitchFamily="34" charset="0"/>
                <a:cs typeface="Arial" panose="020B0604020202020204" pitchFamily="34" charset="0"/>
              </a:rPr>
              <a:t>for submitting a nomination for an award </a:t>
            </a:r>
          </a:p>
        </p:txBody>
      </p:sp>
      <p:pic>
        <p:nvPicPr>
          <p:cNvPr id="3074" name="Picture 2" descr="How Do I Change My Email Address? - Ask Leo!">
            <a:extLst>
              <a:ext uri="{FF2B5EF4-FFF2-40B4-BE49-F238E27FC236}">
                <a16:creationId xmlns:a16="http://schemas.microsoft.com/office/drawing/2014/main" id="{2286785F-BC3F-451C-8A8E-015F4BA33F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061" y="2913963"/>
            <a:ext cx="418923" cy="2124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744169E-7DB1-4866-B6AA-A29A4B9EB6E9}"/>
              </a:ext>
            </a:extLst>
          </p:cNvPr>
          <p:cNvSpPr/>
          <p:nvPr/>
        </p:nvSpPr>
        <p:spPr>
          <a:xfrm>
            <a:off x="261422" y="5243570"/>
            <a:ext cx="4956530" cy="646331"/>
          </a:xfrm>
          <a:prstGeom prst="rect">
            <a:avLst/>
          </a:prstGeom>
        </p:spPr>
        <p:txBody>
          <a:bodyPr wrap="square">
            <a:spAutoFit/>
          </a:bodyPr>
          <a:lstStyle/>
          <a:p>
            <a:r>
              <a:rPr lang="en-GB" dirty="0">
                <a:hlinkClick r:id="rId8"/>
              </a:rPr>
              <a:t>NHS England » Chief Allied Health Professions Officer (CAHPO) Awards</a:t>
            </a:r>
            <a:endParaRPr lang="en-GB" dirty="0"/>
          </a:p>
        </p:txBody>
      </p:sp>
    </p:spTree>
    <p:extLst>
      <p:ext uri="{BB962C8B-B14F-4D97-AF65-F5344CB8AC3E}">
        <p14:creationId xmlns:p14="http://schemas.microsoft.com/office/powerpoint/2010/main" val="392132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9E8EA2-6C1F-40F7-B440-1E7FABED6835}"/>
              </a:ext>
            </a:extLst>
          </p:cNvPr>
          <p:cNvSpPr>
            <a:spLocks noGrp="1"/>
          </p:cNvSpPr>
          <p:nvPr>
            <p:ph sz="quarter" idx="10"/>
          </p:nvPr>
        </p:nvSpPr>
        <p:spPr>
          <a:xfrm>
            <a:off x="3359020" y="1320581"/>
            <a:ext cx="8035731" cy="4652380"/>
          </a:xfrm>
        </p:spPr>
        <p:txBody>
          <a:bodyPr/>
          <a:lstStyle/>
          <a:p>
            <a:pPr lvl="0"/>
            <a:r>
              <a:rPr lang="en-GB" dirty="0"/>
              <a:t>Ensure you are applying for the most suitable award for your project/initiative </a:t>
            </a:r>
          </a:p>
          <a:p>
            <a:pPr lvl="0"/>
            <a:r>
              <a:rPr lang="en-GB" dirty="0"/>
              <a:t>Write in easy to understand English, free from jargon/ abbreviation</a:t>
            </a:r>
          </a:p>
          <a:p>
            <a:pPr lvl="0"/>
            <a:r>
              <a:rPr lang="en-GB" dirty="0"/>
              <a:t>Keep it factual</a:t>
            </a:r>
          </a:p>
          <a:p>
            <a:pPr lvl="0"/>
            <a:r>
              <a:rPr lang="en-GB" dirty="0"/>
              <a:t>Tell a good story providing as much detail as possible </a:t>
            </a:r>
          </a:p>
          <a:p>
            <a:pPr lvl="0"/>
            <a:r>
              <a:rPr lang="en-GB" dirty="0"/>
              <a:t>Make an impact and stand out from others</a:t>
            </a:r>
          </a:p>
          <a:p>
            <a:pPr lvl="0"/>
            <a:r>
              <a:rPr lang="en-GB" dirty="0"/>
              <a:t>Outline how the project was implemented including overcoming any barriers that you came across</a:t>
            </a:r>
          </a:p>
          <a:p>
            <a:pPr lvl="0"/>
            <a:r>
              <a:rPr lang="en-GB" dirty="0"/>
              <a:t>Outline the effect the change had on service users and performance including relevance to AHPs into Action.</a:t>
            </a:r>
          </a:p>
          <a:p>
            <a:pPr lvl="0"/>
            <a:r>
              <a:rPr lang="en-GB" dirty="0"/>
              <a:t>Have clear objectives about what was to be achieved and the relevance of this to AHPs</a:t>
            </a:r>
          </a:p>
          <a:p>
            <a:pPr lvl="0"/>
            <a:r>
              <a:rPr lang="en-GB" dirty="0"/>
              <a:t>Get the whole team involved</a:t>
            </a:r>
          </a:p>
          <a:p>
            <a:pPr lvl="0"/>
            <a:r>
              <a:rPr lang="en-GB" dirty="0"/>
              <a:t>Complete your form ahead of the closing date, this will give you time to ask questions and resolve any queries</a:t>
            </a:r>
          </a:p>
          <a:p>
            <a:pPr lvl="0"/>
            <a:r>
              <a:rPr lang="en-GB" dirty="0"/>
              <a:t>Keep to the word count limit</a:t>
            </a:r>
          </a:p>
          <a:p>
            <a:pPr lvl="0"/>
            <a:r>
              <a:rPr lang="en-GB" dirty="0"/>
              <a:t>Check your application thoroughly before submitting, you cannot make amendments once sent.</a:t>
            </a:r>
          </a:p>
          <a:p>
            <a:endParaRPr lang="en-GB" dirty="0"/>
          </a:p>
        </p:txBody>
      </p:sp>
      <p:sp>
        <p:nvSpPr>
          <p:cNvPr id="3" name="Title 2">
            <a:extLst>
              <a:ext uri="{FF2B5EF4-FFF2-40B4-BE49-F238E27FC236}">
                <a16:creationId xmlns:a16="http://schemas.microsoft.com/office/drawing/2014/main" id="{C1840010-A0D2-41E4-8FD8-45A0DC7EA321}"/>
              </a:ext>
            </a:extLst>
          </p:cNvPr>
          <p:cNvSpPr>
            <a:spLocks noGrp="1"/>
          </p:cNvSpPr>
          <p:nvPr>
            <p:ph type="title"/>
          </p:nvPr>
        </p:nvSpPr>
        <p:spPr>
          <a:xfrm>
            <a:off x="1873897" y="302674"/>
            <a:ext cx="8444205" cy="611649"/>
          </a:xfrm>
        </p:spPr>
        <p:txBody>
          <a:bodyPr/>
          <a:lstStyle/>
          <a:p>
            <a:pPr algn="ctr"/>
            <a:r>
              <a:rPr lang="en-GB" sz="2800" b="1" dirty="0"/>
              <a:t>Top tips to help when completing your entry</a:t>
            </a:r>
            <a:r>
              <a:rPr lang="en-GB" sz="2800" dirty="0"/>
              <a:t>:</a:t>
            </a:r>
            <a:br>
              <a:rPr lang="en-GB" sz="2800" dirty="0"/>
            </a:br>
            <a:endParaRPr lang="en-GB" sz="2800" dirty="0"/>
          </a:p>
        </p:txBody>
      </p:sp>
      <p:pic>
        <p:nvPicPr>
          <p:cNvPr id="5122" name="Picture 2" descr="team BEDS&amp;LUTON - Top tips on applying for funding grants">
            <a:extLst>
              <a:ext uri="{FF2B5EF4-FFF2-40B4-BE49-F238E27FC236}">
                <a16:creationId xmlns:a16="http://schemas.microsoft.com/office/drawing/2014/main" id="{6CC166E6-936A-4979-AF4F-47AF4CAE9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48" y="1320582"/>
            <a:ext cx="24819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 up of a logo&#10;&#10;Description automatically generated">
            <a:extLst>
              <a:ext uri="{FF2B5EF4-FFF2-40B4-BE49-F238E27FC236}">
                <a16:creationId xmlns:a16="http://schemas.microsoft.com/office/drawing/2014/main" id="{88D98561-DB29-4871-B9F2-4DD99605E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 y="219457"/>
            <a:ext cx="802018" cy="778085"/>
          </a:xfrm>
          <a:prstGeom prst="rect">
            <a:avLst/>
          </a:prstGeom>
        </p:spPr>
      </p:pic>
    </p:spTree>
    <p:extLst>
      <p:ext uri="{BB962C8B-B14F-4D97-AF65-F5344CB8AC3E}">
        <p14:creationId xmlns:p14="http://schemas.microsoft.com/office/powerpoint/2010/main" val="64476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3E10DC-A9CF-44BE-A7D1-4E1BF03F78B3}"/>
              </a:ext>
            </a:extLst>
          </p:cNvPr>
          <p:cNvSpPr>
            <a:spLocks noGrp="1"/>
          </p:cNvSpPr>
          <p:nvPr>
            <p:ph sz="quarter" idx="10"/>
          </p:nvPr>
        </p:nvSpPr>
        <p:spPr>
          <a:xfrm>
            <a:off x="2327116" y="1343803"/>
            <a:ext cx="9300902" cy="4520102"/>
          </a:xfrm>
        </p:spPr>
        <p:txBody>
          <a:bodyPr/>
          <a:lstStyle/>
          <a:p>
            <a:pPr marL="0" indent="0">
              <a:buNone/>
            </a:pPr>
            <a:r>
              <a:rPr lang="en-GB" sz="1600" dirty="0"/>
              <a:t>All awards will be assessed on the information on the submission form only.  When reviewing your form before submission consider:</a:t>
            </a:r>
          </a:p>
          <a:p>
            <a:pPr marL="0" indent="0">
              <a:buNone/>
            </a:pPr>
            <a:endParaRPr lang="en-GB" sz="1600" dirty="0"/>
          </a:p>
          <a:p>
            <a:r>
              <a:rPr lang="en-GB" sz="1600" dirty="0"/>
              <a:t>How well the reasons for implementing the project are set out</a:t>
            </a:r>
          </a:p>
          <a:p>
            <a:r>
              <a:rPr lang="en-GB" sz="1600" dirty="0"/>
              <a:t>How well the methods taken to implement the project are described</a:t>
            </a:r>
          </a:p>
          <a:p>
            <a:r>
              <a:rPr lang="en-GB" sz="1600" dirty="0"/>
              <a:t>How well the results and outcomes of the project were measured and what impact they had </a:t>
            </a:r>
          </a:p>
          <a:p>
            <a:r>
              <a:rPr lang="en-GB" sz="1600" dirty="0"/>
              <a:t>How transferable and helpful to other organisations are the key learning points and supporting resources?</a:t>
            </a:r>
          </a:p>
          <a:p>
            <a:r>
              <a:rPr lang="en-GB" sz="1600" dirty="0"/>
              <a:t>How well the project supports the impacts, priorities and commitments in AHPs into Action. </a:t>
            </a:r>
          </a:p>
          <a:p>
            <a:pPr marL="0" indent="0">
              <a:buNone/>
            </a:pPr>
            <a:endParaRPr lang="en-GB" sz="1600" dirty="0"/>
          </a:p>
          <a:p>
            <a:pPr marL="0" indent="0">
              <a:buNone/>
            </a:pPr>
            <a:endParaRPr lang="en-GB" dirty="0"/>
          </a:p>
        </p:txBody>
      </p:sp>
      <p:sp>
        <p:nvSpPr>
          <p:cNvPr id="3" name="Title 2">
            <a:extLst>
              <a:ext uri="{FF2B5EF4-FFF2-40B4-BE49-F238E27FC236}">
                <a16:creationId xmlns:a16="http://schemas.microsoft.com/office/drawing/2014/main" id="{1DCC9EC1-3497-4043-BA65-0F93FF1C2610}"/>
              </a:ext>
            </a:extLst>
          </p:cNvPr>
          <p:cNvSpPr>
            <a:spLocks noGrp="1"/>
          </p:cNvSpPr>
          <p:nvPr>
            <p:ph type="title"/>
          </p:nvPr>
        </p:nvSpPr>
        <p:spPr>
          <a:xfrm>
            <a:off x="1717963" y="242711"/>
            <a:ext cx="8756073" cy="611649"/>
          </a:xfrm>
        </p:spPr>
        <p:txBody>
          <a:bodyPr/>
          <a:lstStyle/>
          <a:p>
            <a:pPr algn="ctr"/>
            <a:r>
              <a:rPr lang="en-GB" b="1" dirty="0"/>
              <a:t>Judging &amp; Shortlisting Process</a:t>
            </a:r>
          </a:p>
        </p:txBody>
      </p:sp>
      <p:pic>
        <p:nvPicPr>
          <p:cNvPr id="4" name="Picture 3" descr="A close up of a logo&#10;&#10;Description automatically generated">
            <a:extLst>
              <a:ext uri="{FF2B5EF4-FFF2-40B4-BE49-F238E27FC236}">
                <a16:creationId xmlns:a16="http://schemas.microsoft.com/office/drawing/2014/main" id="{C180326A-F776-44D6-A96A-ABB1BAFE3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pic>
        <p:nvPicPr>
          <p:cNvPr id="2050" name="Picture 2" descr="Judging - 2020.igem.org">
            <a:extLst>
              <a:ext uri="{FF2B5EF4-FFF2-40B4-BE49-F238E27FC236}">
                <a16:creationId xmlns:a16="http://schemas.microsoft.com/office/drawing/2014/main" id="{2E7EEB99-A69F-41E8-838D-929C1B074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0" y="10823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4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CC9EC1-3497-4043-BA65-0F93FF1C2610}"/>
              </a:ext>
            </a:extLst>
          </p:cNvPr>
          <p:cNvSpPr>
            <a:spLocks noGrp="1"/>
          </p:cNvSpPr>
          <p:nvPr>
            <p:ph type="title"/>
          </p:nvPr>
        </p:nvSpPr>
        <p:spPr>
          <a:xfrm>
            <a:off x="1669971" y="242711"/>
            <a:ext cx="8756073" cy="611649"/>
          </a:xfrm>
        </p:spPr>
        <p:txBody>
          <a:bodyPr/>
          <a:lstStyle/>
          <a:p>
            <a:pPr algn="ctr"/>
            <a:r>
              <a:rPr lang="en-GB" b="1" dirty="0"/>
              <a:t>Judging &amp; Shortlisting Criteria</a:t>
            </a:r>
          </a:p>
        </p:txBody>
      </p:sp>
      <p:pic>
        <p:nvPicPr>
          <p:cNvPr id="4" name="Picture 3" descr="A close up of a logo&#10;&#10;Description automatically generated">
            <a:extLst>
              <a:ext uri="{FF2B5EF4-FFF2-40B4-BE49-F238E27FC236}">
                <a16:creationId xmlns:a16="http://schemas.microsoft.com/office/drawing/2014/main" id="{C180326A-F776-44D6-A96A-ABB1BAFE3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graphicFrame>
        <p:nvGraphicFramePr>
          <p:cNvPr id="7" name="Table 7">
            <a:extLst>
              <a:ext uri="{FF2B5EF4-FFF2-40B4-BE49-F238E27FC236}">
                <a16:creationId xmlns:a16="http://schemas.microsoft.com/office/drawing/2014/main" id="{425B4DBA-3AFB-4BD6-A099-BB9C1D79C96D}"/>
              </a:ext>
            </a:extLst>
          </p:cNvPr>
          <p:cNvGraphicFramePr>
            <a:graphicFrameLocks noGrp="1"/>
          </p:cNvGraphicFramePr>
          <p:nvPr>
            <p:ph sz="quarter" idx="10"/>
            <p:extLst>
              <p:ext uri="{D42A27DB-BD31-4B8C-83A1-F6EECF244321}">
                <p14:modId xmlns:p14="http://schemas.microsoft.com/office/powerpoint/2010/main" val="1136678136"/>
              </p:ext>
            </p:extLst>
          </p:nvPr>
        </p:nvGraphicFramePr>
        <p:xfrm>
          <a:off x="486996" y="1619861"/>
          <a:ext cx="11122025" cy="4376103"/>
        </p:xfrm>
        <a:graphic>
          <a:graphicData uri="http://schemas.openxmlformats.org/drawingml/2006/table">
            <a:tbl>
              <a:tblPr firstRow="1" bandRow="1">
                <a:tableStyleId>{5C22544A-7EE6-4342-B048-85BDC9FD1C3A}</a:tableStyleId>
              </a:tblPr>
              <a:tblGrid>
                <a:gridCol w="2224405">
                  <a:extLst>
                    <a:ext uri="{9D8B030D-6E8A-4147-A177-3AD203B41FA5}">
                      <a16:colId xmlns:a16="http://schemas.microsoft.com/office/drawing/2014/main" val="2630676173"/>
                    </a:ext>
                  </a:extLst>
                </a:gridCol>
                <a:gridCol w="2224405">
                  <a:extLst>
                    <a:ext uri="{9D8B030D-6E8A-4147-A177-3AD203B41FA5}">
                      <a16:colId xmlns:a16="http://schemas.microsoft.com/office/drawing/2014/main" val="3245681518"/>
                    </a:ext>
                  </a:extLst>
                </a:gridCol>
                <a:gridCol w="2224405">
                  <a:extLst>
                    <a:ext uri="{9D8B030D-6E8A-4147-A177-3AD203B41FA5}">
                      <a16:colId xmlns:a16="http://schemas.microsoft.com/office/drawing/2014/main" val="2185867217"/>
                    </a:ext>
                  </a:extLst>
                </a:gridCol>
                <a:gridCol w="2224405">
                  <a:extLst>
                    <a:ext uri="{9D8B030D-6E8A-4147-A177-3AD203B41FA5}">
                      <a16:colId xmlns:a16="http://schemas.microsoft.com/office/drawing/2014/main" val="3801207994"/>
                    </a:ext>
                  </a:extLst>
                </a:gridCol>
                <a:gridCol w="2224405">
                  <a:extLst>
                    <a:ext uri="{9D8B030D-6E8A-4147-A177-3AD203B41FA5}">
                      <a16:colId xmlns:a16="http://schemas.microsoft.com/office/drawing/2014/main" val="2158398705"/>
                    </a:ext>
                  </a:extLst>
                </a:gridCol>
              </a:tblGrid>
              <a:tr h="370840">
                <a:tc>
                  <a:txBody>
                    <a:bodyPr/>
                    <a:lstStyle/>
                    <a:p>
                      <a:pPr>
                        <a:lnSpc>
                          <a:spcPct val="115000"/>
                        </a:lnSpc>
                        <a:spcAft>
                          <a:spcPts val="10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Criteria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GB"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Score 3 (strong)</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GB"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Score 2 (good/adequate)</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GB"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Score 1 (lacking detail)</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GB"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Score 0 (not explained or included)</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0527679"/>
                  </a:ext>
                </a:extLst>
              </a:tr>
              <a:tr h="370840">
                <a:tc>
                  <a:txBody>
                    <a:bodyPr/>
                    <a:lstStyle/>
                    <a:p>
                      <a:pPr marL="0" lvl="0" indent="0">
                        <a:lnSpc>
                          <a:spcPct val="115000"/>
                        </a:lnSpc>
                        <a:spcAft>
                          <a:spcPts val="1000"/>
                        </a:spcAft>
                        <a:buFont typeface="+mj-lt"/>
                        <a:buNone/>
                      </a:pPr>
                      <a:r>
                        <a:rPr lang="en-GB" sz="800" b="1" dirty="0">
                          <a:effectLst/>
                          <a:latin typeface="Arial" panose="020B0604020202020204" pitchFamily="34" charset="0"/>
                          <a:ea typeface="Calibri" panose="020F0502020204030204" pitchFamily="34" charset="0"/>
                          <a:cs typeface="Times New Roman" panose="02020603050405020304" pitchFamily="18" charset="0"/>
                        </a:rPr>
                        <a:t>1. Is</a:t>
                      </a:r>
                      <a:r>
                        <a:rPr lang="en-GB"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nomination address aligned to the impacts, priorities and commitments outlined in AHPs into Action?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Strong alignment with several of the impacts, priorities and commitments in AHPs into Action, and which demonstrates relevance to patient care, quality or service improvement.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Topic of relevance to one or more of the impacts, priorities and commitments in AHPs into Action</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Topic only weakly linked to one of the impacts, priorities and commitments in AHPs into Action</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relevant to AHPs into Action </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696829"/>
                  </a:ext>
                </a:extLst>
              </a:tr>
              <a:tr h="370840">
                <a:tc>
                  <a:txBody>
                    <a:bodyPr/>
                    <a:lstStyle/>
                    <a:p>
                      <a:pPr marL="0" lvl="0" indent="0">
                        <a:lnSpc>
                          <a:spcPct val="115000"/>
                        </a:lnSpc>
                        <a:spcAft>
                          <a:spcPts val="1000"/>
                        </a:spcAft>
                        <a:buFont typeface="+mj-lt"/>
                        <a:buNone/>
                      </a:pPr>
                      <a:r>
                        <a:rPr lang="en-GB" sz="800" b="1" dirty="0">
                          <a:effectLst/>
                          <a:latin typeface="Arial" panose="020B0604020202020204" pitchFamily="34" charset="0"/>
                          <a:ea typeface="Calibri" panose="020F0502020204030204" pitchFamily="34" charset="0"/>
                          <a:cs typeface="Times New Roman" panose="02020603050405020304" pitchFamily="18" charset="0"/>
                        </a:rPr>
                        <a:t>2. Is the problem/reason for implementing clearly defined?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Reason for initiative clearly defined, with use of comprehensive and relevant baseline data and evidence on quality, outcomes, including service-user experience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Reason for initiative defined, with some use of relevant baseline  data and evidence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Reason for initiative defined but lacks adequate detail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Little or no sufficient definition or reason given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0621489"/>
                  </a:ext>
                </a:extLst>
              </a:tr>
              <a:tr h="370840">
                <a:tc>
                  <a:txBody>
                    <a:bodyPr/>
                    <a:lstStyle/>
                    <a:p>
                      <a:pPr marL="0" lvl="0" indent="0">
                        <a:lnSpc>
                          <a:spcPct val="115000"/>
                        </a:lnSpc>
                        <a:spcAft>
                          <a:spcPts val="1000"/>
                        </a:spcAft>
                        <a:buFont typeface="+mj-lt"/>
                        <a:buNone/>
                      </a:pPr>
                      <a:r>
                        <a:rPr lang="en-GB" sz="800" b="1" dirty="0">
                          <a:effectLst/>
                          <a:latin typeface="Arial" panose="020B0604020202020204" pitchFamily="34" charset="0"/>
                          <a:ea typeface="Calibri" panose="020F0502020204030204" pitchFamily="34" charset="0"/>
                          <a:cs typeface="Times New Roman" panose="02020603050405020304" pitchFamily="18" charset="0"/>
                        </a:rPr>
                        <a:t>3. Are aims &amp; objectives for the initiative clearly defined?</a:t>
                      </a:r>
                      <a:r>
                        <a:rPr lang="en-GB"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The aims and objectives are clearly articulated, SMART, and appropriate to the topic/area of practice. Clear link between aims and objectives and problem/reason for implementing.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Adequate description of SMART aims and objectives. Weak link to problem/reason for implementing.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Aims and objectives included but lack adequate detail. No clear link to the original problem identified.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Little or no SMART aims and objectives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2529778"/>
                  </a:ext>
                </a:extLst>
              </a:tr>
              <a:tr h="370840">
                <a:tc>
                  <a:txBody>
                    <a:bodyPr/>
                    <a:lstStyle/>
                    <a:p>
                      <a:pPr marL="0" lvl="0" indent="0">
                        <a:lnSpc>
                          <a:spcPct val="115000"/>
                        </a:lnSpc>
                        <a:spcAft>
                          <a:spcPts val="1000"/>
                        </a:spcAft>
                        <a:buFont typeface="+mj-lt"/>
                        <a:buNone/>
                      </a:pPr>
                      <a:r>
                        <a:rPr lang="en-GB" sz="800" b="1" dirty="0">
                          <a:effectLst/>
                          <a:latin typeface="Arial" panose="020B0604020202020204" pitchFamily="34" charset="0"/>
                          <a:ea typeface="Calibri" panose="020F0502020204030204" pitchFamily="34" charset="0"/>
                          <a:cs typeface="Times New Roman" panose="02020603050405020304" pitchFamily="18" charset="0"/>
                        </a:rPr>
                        <a:t>4. Method and </a:t>
                      </a:r>
                      <a:r>
                        <a:rPr lang="en-GB"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implementation approach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Implementation method clearly described and well executed, involving a structured approach, and including a range of stakeholders. Co-production is evidenced.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Method adequately described, with some description of stakeholders involved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Method described but lacks useful detail and gaps in stakeholder engagement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Little or no description of the method/approach used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8611128"/>
                  </a:ext>
                </a:extLst>
              </a:tr>
              <a:tr h="370840">
                <a:tc>
                  <a:txBody>
                    <a:bodyPr/>
                    <a:lstStyle/>
                    <a:p>
                      <a:pPr marL="0" lvl="0" indent="0">
                        <a:lnSpc>
                          <a:spcPct val="115000"/>
                        </a:lnSpc>
                        <a:spcAft>
                          <a:spcPts val="1000"/>
                        </a:spcAft>
                        <a:buFont typeface="+mj-lt"/>
                        <a:buNone/>
                      </a:pPr>
                      <a:r>
                        <a:rPr lang="en-GB" sz="800" b="1" dirty="0">
                          <a:effectLst/>
                          <a:latin typeface="Arial" panose="020B0604020202020204" pitchFamily="34" charset="0"/>
                          <a:ea typeface="Calibri" panose="020F0502020204030204" pitchFamily="34" charset="0"/>
                          <a:cs typeface="Times New Roman" panose="02020603050405020304" pitchFamily="18" charset="0"/>
                        </a:rPr>
                        <a:t>5. Results, </a:t>
                      </a:r>
                      <a:r>
                        <a:rPr lang="en-GB"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evaluation and demonstrating Impact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Quantitative and qualitative data/findings clearly articulated and demonstrate the shift from baseline position. Impact on quality (experience, effectiveness, safety) and efficiency of care/services is presented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Data/findings presented adequately, the shift from baseline is evident, however may be some gaps in demonstrating impact across quality or efficiency of care</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Data/findings briefly presented but lack adequate detail </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Data/findings insufficiently clear or misinterpreted </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721166"/>
                  </a:ext>
                </a:extLst>
              </a:tr>
              <a:tr h="370840">
                <a:tc>
                  <a:txBody>
                    <a:bodyPr/>
                    <a:lstStyle/>
                    <a:p>
                      <a:pPr marL="0" lvl="0" indent="0">
                        <a:lnSpc>
                          <a:spcPct val="115000"/>
                        </a:lnSpc>
                        <a:spcAft>
                          <a:spcPts val="1000"/>
                        </a:spcAft>
                        <a:buFont typeface="+mj-lt"/>
                        <a:buNone/>
                      </a:pPr>
                      <a:r>
                        <a:rPr lang="en-GB" sz="800" b="1" dirty="0">
                          <a:effectLst/>
                          <a:latin typeface="Arial" panose="020B0604020202020204" pitchFamily="34" charset="0"/>
                          <a:ea typeface="Calibri" panose="020F0502020204030204" pitchFamily="34" charset="0"/>
                          <a:cs typeface="Times New Roman" panose="02020603050405020304" pitchFamily="18" charset="0"/>
                        </a:rPr>
                        <a:t>6. Key learning points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nSpc>
                          <a:spcPct val="115000"/>
                        </a:lnSpc>
                        <a:spcAft>
                          <a:spcPts val="1000"/>
                        </a:spcAft>
                      </a:pPr>
                      <a:r>
                        <a:rPr lang="en-GB" sz="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Lessons learned that are of importance and relevance for future similar projects are included. This includes what didn’t work well as well as what did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A number of lessons learned, of relevance to similar projects and initiatives are articulated however there may be gaps in insights shared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Minimal lessons learned are included but clear gaps in learning opportunities are apparent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Lesson learned not included, or not relevant to other projects or initiatives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1782450"/>
                  </a:ext>
                </a:extLst>
              </a:tr>
              <a:tr h="370840">
                <a:tc>
                  <a:txBody>
                    <a:bodyPr/>
                    <a:lstStyle/>
                    <a:p>
                      <a:pPr marL="0" lvl="0" indent="0">
                        <a:lnSpc>
                          <a:spcPct val="115000"/>
                        </a:lnSpc>
                        <a:spcAft>
                          <a:spcPts val="1000"/>
                        </a:spcAft>
                        <a:buFont typeface="+mj-lt"/>
                        <a:buNone/>
                      </a:pPr>
                      <a:r>
                        <a:rPr lang="en-GB" sz="800" b="1" dirty="0">
                          <a:effectLst/>
                          <a:latin typeface="Arial" panose="020B0604020202020204" pitchFamily="34" charset="0"/>
                          <a:ea typeface="Calibri" panose="020F0502020204030204" pitchFamily="34" charset="0"/>
                          <a:cs typeface="Times New Roman" panose="02020603050405020304" pitchFamily="18" charset="0"/>
                        </a:rPr>
                        <a:t>7. Sharing/implications for practise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nSpc>
                          <a:spcPct val="115000"/>
                        </a:lnSpc>
                        <a:spcAft>
                          <a:spcPts val="1000"/>
                        </a:spcAft>
                      </a:pPr>
                      <a:r>
                        <a:rPr lang="en-GB" sz="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Clear, comprehensive, and ambitious plans for spread of adoption are in place and elements have already been enacted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Plan for sharing/spread are included; but no evidence of delivery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Some evidence of sharing but significant missed opportunities, may be lacking in ambition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 evidence of consideration or plans for sharing.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9789170"/>
                  </a:ext>
                </a:extLst>
              </a:tr>
            </a:tbl>
          </a:graphicData>
        </a:graphic>
      </p:graphicFrame>
      <p:sp>
        <p:nvSpPr>
          <p:cNvPr id="8" name="TextBox 7">
            <a:extLst>
              <a:ext uri="{FF2B5EF4-FFF2-40B4-BE49-F238E27FC236}">
                <a16:creationId xmlns:a16="http://schemas.microsoft.com/office/drawing/2014/main" id="{5CAF0460-40DA-4EC5-BC18-FC34C7E8D3CC}"/>
              </a:ext>
            </a:extLst>
          </p:cNvPr>
          <p:cNvSpPr txBox="1"/>
          <p:nvPr/>
        </p:nvSpPr>
        <p:spPr>
          <a:xfrm>
            <a:off x="486996" y="1016449"/>
            <a:ext cx="9445569" cy="369332"/>
          </a:xfrm>
          <a:prstGeom prst="rect">
            <a:avLst/>
          </a:prstGeom>
          <a:noFill/>
        </p:spPr>
        <p:txBody>
          <a:bodyPr wrap="square" rtlCol="0">
            <a:spAutoFit/>
          </a:bodyPr>
          <a:lstStyle/>
          <a:p>
            <a:r>
              <a:rPr lang="en-GB" dirty="0"/>
              <a:t>The scoring criteria below will be used by the judges to assess each submission:</a:t>
            </a:r>
          </a:p>
        </p:txBody>
      </p:sp>
    </p:spTree>
    <p:extLst>
      <p:ext uri="{BB962C8B-B14F-4D97-AF65-F5344CB8AC3E}">
        <p14:creationId xmlns:p14="http://schemas.microsoft.com/office/powerpoint/2010/main" val="283232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2FCE-CFD2-44EE-8AD2-389572636834}"/>
              </a:ext>
            </a:extLst>
          </p:cNvPr>
          <p:cNvSpPr>
            <a:spLocks noGrp="1"/>
          </p:cNvSpPr>
          <p:nvPr>
            <p:ph type="title"/>
          </p:nvPr>
        </p:nvSpPr>
        <p:spPr>
          <a:xfrm>
            <a:off x="897622" y="219456"/>
            <a:ext cx="8952740" cy="796544"/>
          </a:xfrm>
        </p:spPr>
        <p:txBody>
          <a:bodyPr/>
          <a:lstStyle/>
          <a:p>
            <a:r>
              <a:rPr lang="en-US" b="1" dirty="0"/>
              <a:t>Timeline for nomination, assessment and notification of award</a:t>
            </a:r>
            <a:r>
              <a:rPr lang="en-US" dirty="0"/>
              <a:t>s</a:t>
            </a:r>
            <a:endParaRPr lang="en-GB" dirty="0"/>
          </a:p>
        </p:txBody>
      </p:sp>
      <p:graphicFrame>
        <p:nvGraphicFramePr>
          <p:cNvPr id="4" name="TextBox 4">
            <a:extLst>
              <a:ext uri="{FF2B5EF4-FFF2-40B4-BE49-F238E27FC236}">
                <a16:creationId xmlns:a16="http://schemas.microsoft.com/office/drawing/2014/main" id="{BCE6C535-314A-4531-BABF-6EF4CBCBCE6A}"/>
              </a:ext>
            </a:extLst>
          </p:cNvPr>
          <p:cNvGraphicFramePr/>
          <p:nvPr>
            <p:extLst>
              <p:ext uri="{D42A27DB-BD31-4B8C-83A1-F6EECF244321}">
                <p14:modId xmlns:p14="http://schemas.microsoft.com/office/powerpoint/2010/main" val="2497084790"/>
              </p:ext>
            </p:extLst>
          </p:nvPr>
        </p:nvGraphicFramePr>
        <p:xfrm>
          <a:off x="486996" y="973726"/>
          <a:ext cx="8741029" cy="4646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close up of a logo&#10;&#10;Description automatically generated">
            <a:extLst>
              <a:ext uri="{FF2B5EF4-FFF2-40B4-BE49-F238E27FC236}">
                <a16:creationId xmlns:a16="http://schemas.microsoft.com/office/drawing/2014/main" id="{550BFAC6-A9F8-4846-B171-D5E564F055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sp>
        <p:nvSpPr>
          <p:cNvPr id="6" name="Rectangle 5">
            <a:extLst>
              <a:ext uri="{FF2B5EF4-FFF2-40B4-BE49-F238E27FC236}">
                <a16:creationId xmlns:a16="http://schemas.microsoft.com/office/drawing/2014/main" id="{0066F202-D5FE-4257-965A-4F05D0F9DEAE}"/>
              </a:ext>
            </a:extLst>
          </p:cNvPr>
          <p:cNvSpPr/>
          <p:nvPr/>
        </p:nvSpPr>
        <p:spPr>
          <a:xfrm>
            <a:off x="369550" y="5728234"/>
            <a:ext cx="11335454" cy="646331"/>
          </a:xfrm>
          <a:prstGeom prst="rect">
            <a:avLst/>
          </a:prstGeom>
        </p:spPr>
        <p:txBody>
          <a:bodyPr wrap="square">
            <a:spAutoFit/>
          </a:bodyPr>
          <a:lstStyle/>
          <a:p>
            <a:r>
              <a:rPr lang="en-GB" dirty="0"/>
              <a:t>Please note that all finalists will be invited to the Awards ceremony taking place on the 14 October 2021. We ask that you save the date in diaries in case you or your nomination is selected as a finalist.</a:t>
            </a:r>
          </a:p>
        </p:txBody>
      </p:sp>
    </p:spTree>
    <p:extLst>
      <p:ext uri="{BB962C8B-B14F-4D97-AF65-F5344CB8AC3E}">
        <p14:creationId xmlns:p14="http://schemas.microsoft.com/office/powerpoint/2010/main" val="208661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C9F0DC-EB3A-4F36-9651-D215B6503C01}"/>
              </a:ext>
            </a:extLst>
          </p:cNvPr>
          <p:cNvPicPr>
            <a:picLocks noChangeAspect="1"/>
          </p:cNvPicPr>
          <p:nvPr/>
        </p:nvPicPr>
        <p:blipFill>
          <a:blip r:embed="rId2">
            <a:alphaModFix amt="31000"/>
          </a:blip>
          <a:stretch>
            <a:fillRect/>
          </a:stretch>
        </p:blipFill>
        <p:spPr>
          <a:xfrm>
            <a:off x="100149" y="4490264"/>
            <a:ext cx="11991702" cy="2316480"/>
          </a:xfrm>
          <a:prstGeom prst="rect">
            <a:avLst/>
          </a:prstGeom>
        </p:spPr>
      </p:pic>
      <p:pic>
        <p:nvPicPr>
          <p:cNvPr id="10" name="Picture 9">
            <a:extLst>
              <a:ext uri="{FF2B5EF4-FFF2-40B4-BE49-F238E27FC236}">
                <a16:creationId xmlns:a16="http://schemas.microsoft.com/office/drawing/2014/main" id="{FD4CB82B-A506-4108-A3C1-2152210FF9A8}"/>
              </a:ext>
            </a:extLst>
          </p:cNvPr>
          <p:cNvPicPr>
            <a:picLocks noChangeAspect="1"/>
          </p:cNvPicPr>
          <p:nvPr/>
        </p:nvPicPr>
        <p:blipFill>
          <a:blip r:embed="rId2">
            <a:alphaModFix amt="31000"/>
          </a:blip>
          <a:stretch>
            <a:fillRect/>
          </a:stretch>
        </p:blipFill>
        <p:spPr>
          <a:xfrm>
            <a:off x="100149" y="134983"/>
            <a:ext cx="11908971" cy="2316480"/>
          </a:xfrm>
          <a:prstGeom prst="rect">
            <a:avLst/>
          </a:prstGeom>
        </p:spPr>
      </p:pic>
      <p:pic>
        <p:nvPicPr>
          <p:cNvPr id="4" name="Picture 3" descr="A close up of a logo&#10;&#10;Description automatically generated">
            <a:extLst>
              <a:ext uri="{FF2B5EF4-FFF2-40B4-BE49-F238E27FC236}">
                <a16:creationId xmlns:a16="http://schemas.microsoft.com/office/drawing/2014/main" id="{C4D4F20B-5B40-40A8-9BEF-6F15CC52409D}"/>
              </a:ext>
            </a:extLst>
          </p:cNvPr>
          <p:cNvPicPr>
            <a:picLocks noChangeAspect="1"/>
          </p:cNvPicPr>
          <p:nvPr/>
        </p:nvPicPr>
        <p:blipFill>
          <a:blip r:embed="rId3">
            <a:alphaModFix amt="94000"/>
            <a:extLst>
              <a:ext uri="{28A0092B-C50C-407E-A947-70E740481C1C}">
                <a14:useLocalDpi xmlns:a14="http://schemas.microsoft.com/office/drawing/2010/main" val="0"/>
              </a:ext>
            </a:extLst>
          </a:blip>
          <a:stretch>
            <a:fillRect/>
          </a:stretch>
        </p:blipFill>
        <p:spPr>
          <a:xfrm>
            <a:off x="2968378" y="996134"/>
            <a:ext cx="5583440" cy="5231490"/>
          </a:xfrm>
          <a:prstGeom prst="rect">
            <a:avLst/>
          </a:prstGeom>
        </p:spPr>
      </p:pic>
      <p:sp>
        <p:nvSpPr>
          <p:cNvPr id="6" name="Rectangle 5">
            <a:extLst>
              <a:ext uri="{FF2B5EF4-FFF2-40B4-BE49-F238E27FC236}">
                <a16:creationId xmlns:a16="http://schemas.microsoft.com/office/drawing/2014/main" id="{49991F02-8C37-44AB-8992-D9E52E8EBC1C}"/>
              </a:ext>
            </a:extLst>
          </p:cNvPr>
          <p:cNvSpPr/>
          <p:nvPr/>
        </p:nvSpPr>
        <p:spPr>
          <a:xfrm>
            <a:off x="0" y="0"/>
            <a:ext cx="12192001" cy="6858000"/>
          </a:xfrm>
          <a:prstGeom prst="rect">
            <a:avLst/>
          </a:prstGeom>
          <a:noFill/>
          <a:ln w="1905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D774776-D44A-4054-9A25-9586318B3412}"/>
              </a:ext>
            </a:extLst>
          </p:cNvPr>
          <p:cNvSpPr txBox="1"/>
          <p:nvPr/>
        </p:nvSpPr>
        <p:spPr>
          <a:xfrm>
            <a:off x="3552081" y="2584004"/>
            <a:ext cx="4403079"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Ink Free" panose="03080402000500000000" pitchFamily="66" charset="0"/>
                <a:ea typeface="Yu Gothic Medium" panose="020B0500000000000000" pitchFamily="34" charset="-128"/>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Ink Free" panose="03080402000500000000" pitchFamily="66" charset="0"/>
                <a:ea typeface="Yu Gothic Medium" panose="020B0500000000000000" pitchFamily="34" charset="-128"/>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Ink Free" panose="03080402000500000000" pitchFamily="66" charset="0"/>
                <a:ea typeface="Yu Gothic Medium" panose="020B0500000000000000" pitchFamily="34" charset="-128"/>
                <a:cs typeface="+mn-cs"/>
              </a:rPr>
              <a:t>Good luck </a:t>
            </a:r>
          </a:p>
        </p:txBody>
      </p:sp>
    </p:spTree>
    <p:extLst>
      <p:ext uri="{BB962C8B-B14F-4D97-AF65-F5344CB8AC3E}">
        <p14:creationId xmlns:p14="http://schemas.microsoft.com/office/powerpoint/2010/main" val="334422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571" y="293342"/>
            <a:ext cx="9437613" cy="1359289"/>
          </a:xfrm>
        </p:spPr>
        <p:txBody>
          <a:bodyPr/>
          <a:lstStyle/>
          <a:p>
            <a:pPr algn="ctr"/>
            <a:r>
              <a:rPr lang="en-GB" b="1" dirty="0"/>
              <a:t>Introduction to the Chief Allied Health Professions Officer (CAHPO) Awards 2021</a:t>
            </a:r>
          </a:p>
        </p:txBody>
      </p:sp>
      <p:sp>
        <p:nvSpPr>
          <p:cNvPr id="3" name="Subtitle 2"/>
          <p:cNvSpPr>
            <a:spLocks noGrp="1"/>
          </p:cNvSpPr>
          <p:nvPr>
            <p:ph type="subTitle" idx="1"/>
          </p:nvPr>
        </p:nvSpPr>
        <p:spPr>
          <a:xfrm>
            <a:off x="345394" y="1848982"/>
            <a:ext cx="11558583" cy="4283369"/>
          </a:xfrm>
        </p:spPr>
        <p:txBody>
          <a:bodyPr/>
          <a:lstStyle/>
          <a:p>
            <a:r>
              <a:rPr lang="en-GB" sz="1600" dirty="0">
                <a:solidFill>
                  <a:srgbClr val="7C2855"/>
                </a:solidFill>
              </a:rPr>
              <a:t>The CAHPO awards is a unique opportunity for </a:t>
            </a:r>
            <a:r>
              <a:rPr lang="en-GB" sz="1600" b="1" dirty="0">
                <a:solidFill>
                  <a:srgbClr val="7C2855"/>
                </a:solidFill>
              </a:rPr>
              <a:t>AHPs to receive recognition for their personal contributions </a:t>
            </a:r>
            <a:r>
              <a:rPr lang="en-GB" sz="1600" dirty="0">
                <a:solidFill>
                  <a:srgbClr val="7C2855"/>
                </a:solidFill>
              </a:rPr>
              <a:t>towards delivery of exceptional care for patients. The awards promote adoption and dissemination of good practice been delivered by nominated AHPs and gives teams the chance to review their work and look at the impact they have made to services. </a:t>
            </a:r>
          </a:p>
          <a:p>
            <a:r>
              <a:rPr lang="en-GB" sz="1600" b="1" dirty="0">
                <a:solidFill>
                  <a:srgbClr val="7C2855"/>
                </a:solidFill>
              </a:rPr>
              <a:t>The information in this pack will support you in identifying what category you may wish to make a nomination for; how to ensure that you can complete the nomination form; how the nomination will be assessed and the timeline for submission, assessment and notification of winners. Please read the information carefully before submitting your nominations. </a:t>
            </a:r>
          </a:p>
          <a:p>
            <a:r>
              <a:rPr lang="en-GB" sz="1600" dirty="0">
                <a:solidFill>
                  <a:srgbClr val="7C2855"/>
                </a:solidFill>
              </a:rPr>
              <a:t>The Awards are open to all 14 Allied Health Professions and are for NHS or publicly funded initiatives/projects. You can either nominate yourself or another AHP. However, nominations of another AHP will be kept anonymous by the AHP Team. </a:t>
            </a:r>
          </a:p>
          <a:p>
            <a:r>
              <a:rPr lang="en-GB" sz="1600" dirty="0">
                <a:solidFill>
                  <a:srgbClr val="7C2855"/>
                </a:solidFill>
              </a:rPr>
              <a:t>A </a:t>
            </a:r>
            <a:r>
              <a:rPr lang="en-GB" sz="1600" b="1" dirty="0">
                <a:solidFill>
                  <a:srgbClr val="7C2855"/>
                </a:solidFill>
              </a:rPr>
              <a:t>launch webinar will be held on the 27</a:t>
            </a:r>
            <a:r>
              <a:rPr lang="en-GB" sz="1600" b="1" baseline="30000" dirty="0">
                <a:solidFill>
                  <a:srgbClr val="7C2855"/>
                </a:solidFill>
              </a:rPr>
              <a:t>th</a:t>
            </a:r>
            <a:r>
              <a:rPr lang="en-GB" sz="1600" b="1" dirty="0">
                <a:solidFill>
                  <a:srgbClr val="7C2855"/>
                </a:solidFill>
              </a:rPr>
              <a:t> of May </a:t>
            </a:r>
            <a:r>
              <a:rPr lang="en-GB" sz="1600" dirty="0">
                <a:solidFill>
                  <a:srgbClr val="7C2855"/>
                </a:solidFill>
              </a:rPr>
              <a:t>2021 at 12pm – 12:30pm which can be accessed via this </a:t>
            </a:r>
            <a:r>
              <a:rPr lang="en-GB" sz="1600" dirty="0">
                <a:solidFill>
                  <a:srgbClr val="7C2855"/>
                </a:solidFill>
                <a:hlinkClick r:id="rId2"/>
              </a:rPr>
              <a:t>link</a:t>
            </a:r>
            <a:r>
              <a:rPr lang="en-GB" sz="1600" dirty="0">
                <a:solidFill>
                  <a:srgbClr val="7C2855"/>
                </a:solidFill>
              </a:rPr>
              <a:t> The webinar will be recorded and shared on our virtual platform afterwards. </a:t>
            </a:r>
          </a:p>
          <a:p>
            <a:r>
              <a:rPr lang="en-GB" sz="1600" b="1" dirty="0">
                <a:solidFill>
                  <a:srgbClr val="7C2855"/>
                </a:solidFill>
              </a:rPr>
              <a:t>The nomination window for submissions opens on 20 May and closes at midnight on 31 July 2021</a:t>
            </a:r>
            <a:r>
              <a:rPr lang="en-GB" sz="1600" dirty="0">
                <a:solidFill>
                  <a:srgbClr val="7C2855"/>
                </a:solidFill>
              </a:rPr>
              <a:t>. </a:t>
            </a:r>
          </a:p>
          <a:p>
            <a:r>
              <a:rPr lang="en-GB" sz="1600" dirty="0">
                <a:solidFill>
                  <a:srgbClr val="7C2855"/>
                </a:solidFill>
              </a:rPr>
              <a:t>Questions can be directed to </a:t>
            </a:r>
            <a:r>
              <a:rPr lang="en-GB" sz="1600" dirty="0">
                <a:solidFill>
                  <a:srgbClr val="7C2855"/>
                </a:solidFill>
                <a:hlinkClick r:id="rId3"/>
              </a:rPr>
              <a:t>england.cahpo@nhs.net</a:t>
            </a:r>
            <a:r>
              <a:rPr lang="en-GB" sz="1600" dirty="0">
                <a:solidFill>
                  <a:srgbClr val="7C2855"/>
                </a:solidFill>
              </a:rPr>
              <a:t> and you can find us on twitter </a:t>
            </a:r>
            <a:r>
              <a:rPr lang="en-GB" sz="1600" dirty="0"/>
              <a:t>@SuzanneRastrick</a:t>
            </a:r>
          </a:p>
          <a:p>
            <a:r>
              <a:rPr lang="en-GB" sz="1600" dirty="0"/>
              <a:t> </a:t>
            </a:r>
          </a:p>
          <a:p>
            <a:endParaRPr lang="en-GB" dirty="0">
              <a:solidFill>
                <a:srgbClr val="7C2855"/>
              </a:solidFill>
            </a:endParaRPr>
          </a:p>
          <a:p>
            <a:pPr algn="ctr"/>
            <a:endParaRPr lang="en-GB" dirty="0"/>
          </a:p>
        </p:txBody>
      </p:sp>
      <p:pic>
        <p:nvPicPr>
          <p:cNvPr id="4" name="Picture 3" descr="A close up of a logo&#10;&#10;Description automatically generated">
            <a:extLst>
              <a:ext uri="{FF2B5EF4-FFF2-40B4-BE49-F238E27FC236}">
                <a16:creationId xmlns:a16="http://schemas.microsoft.com/office/drawing/2014/main" id="{4CCC073D-511C-419A-82F1-643595C8A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015DE136-4DD0-46E6-A2E0-E661230493CF}"/>
              </a:ext>
            </a:extLst>
          </p:cNvPr>
          <p:cNvPicPr>
            <a:picLocks noChangeAspect="1"/>
          </p:cNvPicPr>
          <p:nvPr/>
        </p:nvPicPr>
        <p:blipFill>
          <a:blip r:embed="rId5"/>
          <a:stretch>
            <a:fillRect/>
          </a:stretch>
        </p:blipFill>
        <p:spPr>
          <a:xfrm>
            <a:off x="11031012" y="76275"/>
            <a:ext cx="1075001" cy="434135"/>
          </a:xfrm>
          <a:prstGeom prst="rect">
            <a:avLst/>
          </a:prstGeom>
          <a:ln w="38100">
            <a:noFill/>
          </a:ln>
        </p:spPr>
      </p:pic>
    </p:spTree>
    <p:extLst>
      <p:ext uri="{BB962C8B-B14F-4D97-AF65-F5344CB8AC3E}">
        <p14:creationId xmlns:p14="http://schemas.microsoft.com/office/powerpoint/2010/main" val="208866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31855"/>
            <a:ext cx="7886700" cy="1001327"/>
          </a:xfrm>
        </p:spPr>
        <p:txBody>
          <a:bodyPr/>
          <a:lstStyle/>
          <a:p>
            <a:pPr algn="ctr"/>
            <a:r>
              <a:rPr lang="en-GB" b="1" dirty="0"/>
              <a:t>Award Winners Benefits</a:t>
            </a:r>
          </a:p>
        </p:txBody>
      </p:sp>
      <p:sp>
        <p:nvSpPr>
          <p:cNvPr id="3" name="Subtitle 2"/>
          <p:cNvSpPr>
            <a:spLocks noGrp="1"/>
          </p:cNvSpPr>
          <p:nvPr>
            <p:ph type="subTitle" idx="1"/>
          </p:nvPr>
        </p:nvSpPr>
        <p:spPr>
          <a:xfrm>
            <a:off x="2345771" y="1704272"/>
            <a:ext cx="8316637" cy="473244"/>
          </a:xfrm>
        </p:spPr>
        <p:txBody>
          <a:bodyPr/>
          <a:lstStyle/>
          <a:p>
            <a:r>
              <a:rPr lang="en-GB" sz="2400" b="1" dirty="0"/>
              <a:t>Each award winner will benefit from the following: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Recognition amongst peers</a:t>
            </a:r>
          </a:p>
          <a:p>
            <a:pPr marL="285750" indent="-285750">
              <a:buFont typeface="Arial" panose="020B0604020202020204" pitchFamily="34" charset="0"/>
              <a:buChar char="•"/>
            </a:pPr>
            <a:r>
              <a:rPr lang="en-GB" sz="2400" dirty="0"/>
              <a:t>Mentorship/coaching/support to maximise their ongoing leadership development </a:t>
            </a:r>
          </a:p>
          <a:p>
            <a:pPr marL="285750" indent="-285750">
              <a:buFont typeface="Arial" panose="020B0604020202020204" pitchFamily="34" charset="0"/>
              <a:buChar char="•"/>
            </a:pPr>
            <a:r>
              <a:rPr lang="en-GB" sz="2400" dirty="0"/>
              <a:t>Networking</a:t>
            </a:r>
          </a:p>
          <a:p>
            <a:pPr marL="285750" indent="-285750">
              <a:buFont typeface="Arial" panose="020B0604020202020204" pitchFamily="34" charset="0"/>
              <a:buChar char="•"/>
            </a:pPr>
            <a:r>
              <a:rPr lang="en-GB" sz="2400" dirty="0"/>
              <a:t>Professional Development</a:t>
            </a:r>
          </a:p>
          <a:p>
            <a:pPr marL="285750" indent="-285750">
              <a:buFont typeface="Arial" panose="020B0604020202020204" pitchFamily="34" charset="0"/>
              <a:buChar char="•"/>
            </a:pPr>
            <a:r>
              <a:rPr lang="en-GB" sz="2400" dirty="0"/>
              <a:t>Award Certificate</a:t>
            </a:r>
          </a:p>
          <a:p>
            <a:pPr marL="285750" indent="-285750">
              <a:buFont typeface="Arial" panose="020B0604020202020204" pitchFamily="34" charset="0"/>
              <a:buChar char="•"/>
            </a:pPr>
            <a:endParaRPr lang="en-GB" b="1" dirty="0"/>
          </a:p>
          <a:p>
            <a:pPr algn="ctr"/>
            <a:endParaRPr lang="en-GB" b="1" dirty="0"/>
          </a:p>
        </p:txBody>
      </p:sp>
      <p:pic>
        <p:nvPicPr>
          <p:cNvPr id="4" name="Picture 3" descr="A close up of a logo&#10;&#10;Description automatically generated">
            <a:extLst>
              <a:ext uri="{FF2B5EF4-FFF2-40B4-BE49-F238E27FC236}">
                <a16:creationId xmlns:a16="http://schemas.microsoft.com/office/drawing/2014/main" id="{4CCC073D-511C-419A-82F1-643595C8A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015DE136-4DD0-46E6-A2E0-E661230493CF}"/>
              </a:ext>
            </a:extLst>
          </p:cNvPr>
          <p:cNvPicPr>
            <a:picLocks noChangeAspect="1"/>
          </p:cNvPicPr>
          <p:nvPr/>
        </p:nvPicPr>
        <p:blipFill>
          <a:blip r:embed="rId3"/>
          <a:stretch>
            <a:fillRect/>
          </a:stretch>
        </p:blipFill>
        <p:spPr>
          <a:xfrm>
            <a:off x="11031012" y="76275"/>
            <a:ext cx="1075001" cy="434135"/>
          </a:xfrm>
          <a:prstGeom prst="rect">
            <a:avLst/>
          </a:prstGeom>
          <a:ln w="38100">
            <a:noFill/>
          </a:ln>
        </p:spPr>
      </p:pic>
      <p:pic>
        <p:nvPicPr>
          <p:cNvPr id="1026" name="Picture 2" descr="Benefits - zoomtext.com">
            <a:extLst>
              <a:ext uri="{FF2B5EF4-FFF2-40B4-BE49-F238E27FC236}">
                <a16:creationId xmlns:a16="http://schemas.microsoft.com/office/drawing/2014/main" id="{B023CD3A-F119-4338-AFE4-82A82C230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84" y="939567"/>
            <a:ext cx="1821505" cy="138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86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729" y="76275"/>
            <a:ext cx="7886700" cy="843366"/>
          </a:xfrm>
        </p:spPr>
        <p:txBody>
          <a:bodyPr anchor="ctr" anchorCtr="0"/>
          <a:lstStyle/>
          <a:p>
            <a:pPr algn="ctr"/>
            <a:r>
              <a:rPr lang="en-GB" b="1" dirty="0"/>
              <a:t>Awards Details Page</a:t>
            </a:r>
          </a:p>
        </p:txBody>
      </p:sp>
      <p:pic>
        <p:nvPicPr>
          <p:cNvPr id="4" name="Picture 3" descr="A close up of a logo&#10;&#10;Description automatically generated">
            <a:extLst>
              <a:ext uri="{FF2B5EF4-FFF2-40B4-BE49-F238E27FC236}">
                <a16:creationId xmlns:a16="http://schemas.microsoft.com/office/drawing/2014/main" id="{4CCC073D-511C-419A-82F1-643595C8A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015DE136-4DD0-46E6-A2E0-E661230493CF}"/>
              </a:ext>
            </a:extLst>
          </p:cNvPr>
          <p:cNvPicPr>
            <a:picLocks noChangeAspect="1"/>
          </p:cNvPicPr>
          <p:nvPr/>
        </p:nvPicPr>
        <p:blipFill>
          <a:blip r:embed="rId3"/>
          <a:stretch>
            <a:fillRect/>
          </a:stretch>
        </p:blipFill>
        <p:spPr>
          <a:xfrm>
            <a:off x="11031012" y="76275"/>
            <a:ext cx="1075001" cy="434135"/>
          </a:xfrm>
          <a:prstGeom prst="rect">
            <a:avLst/>
          </a:prstGeom>
          <a:ln w="38100">
            <a:noFill/>
          </a:ln>
        </p:spPr>
      </p:pic>
      <p:sp>
        <p:nvSpPr>
          <p:cNvPr id="6" name="Title 1">
            <a:extLst>
              <a:ext uri="{FF2B5EF4-FFF2-40B4-BE49-F238E27FC236}">
                <a16:creationId xmlns:a16="http://schemas.microsoft.com/office/drawing/2014/main" id="{632C6782-BC7B-44A6-AB94-57253A091AFB}"/>
              </a:ext>
            </a:extLst>
          </p:cNvPr>
          <p:cNvSpPr txBox="1">
            <a:spLocks/>
          </p:cNvSpPr>
          <p:nvPr/>
        </p:nvSpPr>
        <p:spPr>
          <a:xfrm>
            <a:off x="640984" y="854360"/>
            <a:ext cx="10390028" cy="685857"/>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1400" dirty="0">
                <a:solidFill>
                  <a:srgbClr val="7C2855"/>
                </a:solidFill>
              </a:rPr>
              <a:t>The categories for the awards are listed in the table below. It is recognised that some nominations may be applicable to more than one category. If you wish to nominate an individual, team, or innovation for more than one award, please ensure that you are able to identify the unique features relevant to each category you have chosen.</a:t>
            </a:r>
          </a:p>
          <a:p>
            <a:pPr algn="ctr"/>
            <a:endParaRPr lang="en-GB" dirty="0">
              <a:solidFill>
                <a:srgbClr val="7C2855"/>
              </a:solidFill>
            </a:endParaRPr>
          </a:p>
        </p:txBody>
      </p:sp>
      <p:graphicFrame>
        <p:nvGraphicFramePr>
          <p:cNvPr id="7" name="Table 7">
            <a:extLst>
              <a:ext uri="{FF2B5EF4-FFF2-40B4-BE49-F238E27FC236}">
                <a16:creationId xmlns:a16="http://schemas.microsoft.com/office/drawing/2014/main" id="{BA965187-2BA3-4584-8C8E-CF83E23D756A}"/>
              </a:ext>
            </a:extLst>
          </p:cNvPr>
          <p:cNvGraphicFramePr>
            <a:graphicFrameLocks noGrp="1"/>
          </p:cNvGraphicFramePr>
          <p:nvPr>
            <p:extLst>
              <p:ext uri="{D42A27DB-BD31-4B8C-83A1-F6EECF244321}">
                <p14:modId xmlns:p14="http://schemas.microsoft.com/office/powerpoint/2010/main" val="645451398"/>
              </p:ext>
            </p:extLst>
          </p:nvPr>
        </p:nvGraphicFramePr>
        <p:xfrm>
          <a:off x="486996" y="1632445"/>
          <a:ext cx="10720695" cy="4861588"/>
        </p:xfrm>
        <a:graphic>
          <a:graphicData uri="http://schemas.openxmlformats.org/drawingml/2006/table">
            <a:tbl>
              <a:tblPr firstRow="1" bandRow="1">
                <a:tableStyleId>{5C22544A-7EE6-4342-B048-85BDC9FD1C3A}</a:tableStyleId>
              </a:tblPr>
              <a:tblGrid>
                <a:gridCol w="2751154">
                  <a:extLst>
                    <a:ext uri="{9D8B030D-6E8A-4147-A177-3AD203B41FA5}">
                      <a16:colId xmlns:a16="http://schemas.microsoft.com/office/drawing/2014/main" val="3867473242"/>
                    </a:ext>
                  </a:extLst>
                </a:gridCol>
                <a:gridCol w="5972962">
                  <a:extLst>
                    <a:ext uri="{9D8B030D-6E8A-4147-A177-3AD203B41FA5}">
                      <a16:colId xmlns:a16="http://schemas.microsoft.com/office/drawing/2014/main" val="3834841494"/>
                    </a:ext>
                  </a:extLst>
                </a:gridCol>
                <a:gridCol w="1996579">
                  <a:extLst>
                    <a:ext uri="{9D8B030D-6E8A-4147-A177-3AD203B41FA5}">
                      <a16:colId xmlns:a16="http://schemas.microsoft.com/office/drawing/2014/main" val="1922172841"/>
                    </a:ext>
                  </a:extLst>
                </a:gridCol>
              </a:tblGrid>
              <a:tr h="393698">
                <a:tc>
                  <a:txBody>
                    <a:bodyPr/>
                    <a:lstStyle/>
                    <a:p>
                      <a:r>
                        <a:rPr lang="en-GB" dirty="0"/>
                        <a:t>Award</a:t>
                      </a:r>
                    </a:p>
                  </a:txBody>
                  <a:tcPr/>
                </a:tc>
                <a:tc>
                  <a:txBody>
                    <a:bodyPr/>
                    <a:lstStyle/>
                    <a:p>
                      <a:r>
                        <a:rPr lang="en-GB" dirty="0"/>
                        <a:t>Description</a:t>
                      </a:r>
                    </a:p>
                  </a:txBody>
                  <a:tcPr/>
                </a:tc>
                <a:tc>
                  <a:txBody>
                    <a:bodyPr/>
                    <a:lstStyle/>
                    <a:p>
                      <a:r>
                        <a:rPr lang="en-GB" dirty="0"/>
                        <a:t>Sponsor</a:t>
                      </a:r>
                    </a:p>
                  </a:txBody>
                  <a:tcPr/>
                </a:tc>
                <a:extLst>
                  <a:ext uri="{0D108BD9-81ED-4DB2-BD59-A6C34878D82A}">
                    <a16:rowId xmlns:a16="http://schemas.microsoft.com/office/drawing/2014/main" val="3059442152"/>
                  </a:ext>
                </a:extLst>
              </a:tr>
              <a:tr h="626911">
                <a:tc>
                  <a:txBody>
                    <a:bodyPr/>
                    <a:lstStyle/>
                    <a:p>
                      <a:r>
                        <a:rPr lang="en-GB" sz="1100" dirty="0"/>
                        <a:t>Creative Provision of Placements Award</a:t>
                      </a:r>
                    </a:p>
                  </a:txBody>
                  <a:tcPr/>
                </a:tc>
                <a:tc>
                  <a:txBody>
                    <a:bodyPr/>
                    <a:lstStyle/>
                    <a:p>
                      <a:r>
                        <a:rPr lang="en-GB" sz="800" dirty="0"/>
                        <a:t>Nominations are welcomed from AHP leaders, educators and/or students from health and social care or education (teams or individuals) who have helped change the face of AHP practice-based learning in the context of the challenges generated by the pandemic. This should include initiatives that have increased the number of practice-based learning opportunities and will sustain this increase whilst maintaining or improving quality.</a:t>
                      </a:r>
                    </a:p>
                  </a:txBody>
                  <a:tcPr/>
                </a:tc>
                <a:tc>
                  <a:txBody>
                    <a:bodyPr/>
                    <a:lstStyle/>
                    <a:p>
                      <a:r>
                        <a:rPr lang="en-GB" sz="1100" dirty="0"/>
                        <a:t>Council of Deans</a:t>
                      </a:r>
                    </a:p>
                  </a:txBody>
                  <a:tcPr/>
                </a:tc>
                <a:extLst>
                  <a:ext uri="{0D108BD9-81ED-4DB2-BD59-A6C34878D82A}">
                    <a16:rowId xmlns:a16="http://schemas.microsoft.com/office/drawing/2014/main" val="2011600130"/>
                  </a:ext>
                </a:extLst>
              </a:tr>
              <a:tr h="486372">
                <a:tc>
                  <a:txBody>
                    <a:bodyPr/>
                    <a:lstStyle/>
                    <a:p>
                      <a:r>
                        <a:rPr lang="en-GB" sz="1100" dirty="0"/>
                        <a:t>Public Health Champion Award</a:t>
                      </a:r>
                    </a:p>
                  </a:txBody>
                  <a:tcPr/>
                </a:tc>
                <a:tc>
                  <a:txBody>
                    <a:bodyPr/>
                    <a:lstStyle/>
                    <a:p>
                      <a:r>
                        <a:rPr lang="en-GB" sz="800" dirty="0"/>
                        <a:t>This award recognises an AHP team or individual who has delivered service improvements which benefit population health and wellbeing and/or reduced health inequalities.  Nominations are welcome from AHPs and their teams including support workers and students. </a:t>
                      </a:r>
                    </a:p>
                  </a:txBody>
                  <a:tcPr/>
                </a:tc>
                <a:tc>
                  <a:txBody>
                    <a:bodyPr/>
                    <a:lstStyle/>
                    <a:p>
                      <a:r>
                        <a:rPr lang="en-GB" sz="1100" dirty="0"/>
                        <a:t>Public Health England</a:t>
                      </a:r>
                    </a:p>
                  </a:txBody>
                  <a:tcPr/>
                </a:tc>
                <a:extLst>
                  <a:ext uri="{0D108BD9-81ED-4DB2-BD59-A6C34878D82A}">
                    <a16:rowId xmlns:a16="http://schemas.microsoft.com/office/drawing/2014/main" val="1562842040"/>
                  </a:ext>
                </a:extLst>
              </a:tr>
              <a:tr h="527589">
                <a:tc>
                  <a:txBody>
                    <a:bodyPr/>
                    <a:lstStyle/>
                    <a:p>
                      <a:r>
                        <a:rPr lang="en-GB" sz="1100" dirty="0"/>
                        <a:t>AHP Digital practice Award</a:t>
                      </a:r>
                    </a:p>
                  </a:txBody>
                  <a:tcPr/>
                </a:tc>
                <a:tc>
                  <a:txBody>
                    <a:bodyPr/>
                    <a:lstStyle/>
                    <a:p>
                      <a:r>
                        <a:rPr lang="en-GB" sz="800" dirty="0"/>
                        <a:t>Nominations are welcome from AHPs who have led the way in digital developments.  They need to be able to demonstrate innovation in information and communication technologies and how the innovation, project or initiative impacts in one or more of the impact areas, commitments or priorities in AHPs into Action. </a:t>
                      </a:r>
                    </a:p>
                  </a:txBody>
                  <a:tcPr/>
                </a:tc>
                <a:tc>
                  <a:txBody>
                    <a:bodyPr/>
                    <a:lstStyle/>
                    <a:p>
                      <a:r>
                        <a:rPr lang="en-GB" sz="1100" dirty="0"/>
                        <a:t>NHSX</a:t>
                      </a:r>
                    </a:p>
                  </a:txBody>
                  <a:tcPr/>
                </a:tc>
                <a:extLst>
                  <a:ext uri="{0D108BD9-81ED-4DB2-BD59-A6C34878D82A}">
                    <a16:rowId xmlns:a16="http://schemas.microsoft.com/office/drawing/2014/main" val="2588279261"/>
                  </a:ext>
                </a:extLst>
              </a:tr>
              <a:tr h="449276">
                <a:tc>
                  <a:txBody>
                    <a:bodyPr/>
                    <a:lstStyle/>
                    <a:p>
                      <a:r>
                        <a:rPr lang="en-GB" sz="1100" dirty="0"/>
                        <a:t>AHP Workforce Transformation Award</a:t>
                      </a:r>
                    </a:p>
                  </a:txBody>
                  <a:tcPr/>
                </a:tc>
                <a:tc>
                  <a:txBody>
                    <a:bodyPr/>
                    <a:lstStyle/>
                    <a:p>
                      <a:r>
                        <a:rPr lang="en-GB" sz="800" dirty="0"/>
                        <a:t>Nominations are welcome for this award from individual AHPs or teams who are demonstrating transformation through innovation in AHP workforce supply, this can include or be from pre-registration through to post programmes settings e.g., new ways of offering work experience, return to practice, advance practice and international recruitment.</a:t>
                      </a:r>
                    </a:p>
                  </a:txBody>
                  <a:tcPr/>
                </a:tc>
                <a:tc>
                  <a:txBody>
                    <a:bodyPr/>
                    <a:lstStyle/>
                    <a:p>
                      <a:r>
                        <a:rPr lang="en-GB" sz="1100" dirty="0"/>
                        <a:t>Health Education England</a:t>
                      </a:r>
                    </a:p>
                  </a:txBody>
                  <a:tcPr/>
                </a:tc>
                <a:extLst>
                  <a:ext uri="{0D108BD9-81ED-4DB2-BD59-A6C34878D82A}">
                    <a16:rowId xmlns:a16="http://schemas.microsoft.com/office/drawing/2014/main" val="119124809"/>
                  </a:ext>
                </a:extLst>
              </a:tr>
              <a:tr h="569083">
                <a:tc>
                  <a:txBody>
                    <a:bodyPr/>
                    <a:lstStyle/>
                    <a:p>
                      <a:r>
                        <a:rPr lang="en-GB" sz="1100" dirty="0"/>
                        <a:t>AHP Innovation and Delivery of Systems</a:t>
                      </a:r>
                    </a:p>
                  </a:txBody>
                  <a:tcPr/>
                </a:tc>
                <a:tc>
                  <a:txBody>
                    <a:bodyPr/>
                    <a:lstStyle/>
                    <a:p>
                      <a:r>
                        <a:rPr lang="en-GB" sz="800" dirty="0"/>
                        <a:t>Nominations are welcomed from AHP practitioners, or a team of practitioners to which AHPs have contributed, who have relentlessly focus on driving quality improvement in their work and who have been strong advocates for quality improvement. This may include practitioners who are involved in co-ordinating quality improvement work at a local level or individuals who are dedicated drivers for change and improvement</a:t>
                      </a:r>
                    </a:p>
                  </a:txBody>
                  <a:tcPr/>
                </a:tc>
                <a:tc>
                  <a:txBody>
                    <a:bodyPr/>
                    <a:lstStyle/>
                    <a:p>
                      <a:r>
                        <a:rPr lang="en-GB" sz="1100" dirty="0"/>
                        <a:t>NHS England/Improvement</a:t>
                      </a:r>
                    </a:p>
                  </a:txBody>
                  <a:tcPr/>
                </a:tc>
                <a:extLst>
                  <a:ext uri="{0D108BD9-81ED-4DB2-BD59-A6C34878D82A}">
                    <a16:rowId xmlns:a16="http://schemas.microsoft.com/office/drawing/2014/main" val="1269711295"/>
                  </a:ext>
                </a:extLst>
              </a:tr>
              <a:tr h="569083">
                <a:tc>
                  <a:txBody>
                    <a:bodyPr/>
                    <a:lstStyle/>
                    <a:p>
                      <a:r>
                        <a:rPr lang="en-GB" sz="1100" dirty="0"/>
                        <a:t>AHP Compassionate Leadership Award</a:t>
                      </a:r>
                    </a:p>
                  </a:txBody>
                  <a:tcPr/>
                </a:tc>
                <a:tc>
                  <a:txBody>
                    <a:bodyPr/>
                    <a:lstStyle/>
                    <a:p>
                      <a:r>
                        <a:rPr lang="en-GB" sz="800" dirty="0"/>
                        <a:t>Nominations are invited from individuals or teams for AHP leaders that are able to demonstrate how they have driven forward broad and sustainable innovation, delivery or change that has led to positive impact in line with the aspirations of AHPs into Action.  The nomination needs to be able to demonstrate significant AHP leadership that is impacting in one or more of the impact, commitments or priority areas.</a:t>
                      </a:r>
                    </a:p>
                  </a:txBody>
                  <a:tcPr/>
                </a:tc>
                <a:tc>
                  <a:txBody>
                    <a:bodyPr/>
                    <a:lstStyle/>
                    <a:p>
                      <a:r>
                        <a:rPr lang="en-GB" sz="1100" dirty="0"/>
                        <a:t>NHS Employers</a:t>
                      </a:r>
                    </a:p>
                  </a:txBody>
                  <a:tcPr/>
                </a:tc>
                <a:extLst>
                  <a:ext uri="{0D108BD9-81ED-4DB2-BD59-A6C34878D82A}">
                    <a16:rowId xmlns:a16="http://schemas.microsoft.com/office/drawing/2014/main" val="3656998364"/>
                  </a:ext>
                </a:extLst>
              </a:tr>
              <a:tr h="688889">
                <a:tc>
                  <a:txBody>
                    <a:bodyPr/>
                    <a:lstStyle/>
                    <a:p>
                      <a:r>
                        <a:rPr lang="en-GB" sz="1100" dirty="0"/>
                        <a:t>AHP Research Impact Award</a:t>
                      </a:r>
                    </a:p>
                  </a:txBody>
                  <a:tcPr/>
                </a:tc>
                <a:tc>
                  <a:txBody>
                    <a:bodyPr/>
                    <a:lstStyle/>
                    <a:p>
                      <a:r>
                        <a:rPr lang="en-GB" sz="800" dirty="0"/>
                        <a:t>This award focuses on the contribution made by AHPs in developing, leading or supporting research in health, social care and public health, and the impact that this contribution has made. Submissions are welcome from individuals or teams who have led research related projects or initiatives that have had a positive impact on AHPs, AHP services, patients and citizens – including but not limited to safety, quality and outcomes; service delivery, efficiency and productivity; or education and workforce development.</a:t>
                      </a:r>
                    </a:p>
                  </a:txBody>
                  <a:tcPr/>
                </a:tc>
                <a:tc>
                  <a:txBody>
                    <a:bodyPr/>
                    <a:lstStyle/>
                    <a:p>
                      <a:r>
                        <a:rPr lang="en-GB" sz="1100" dirty="0"/>
                        <a:t>NIHR/CAHPR</a:t>
                      </a:r>
                    </a:p>
                  </a:txBody>
                  <a:tcPr/>
                </a:tc>
                <a:extLst>
                  <a:ext uri="{0D108BD9-81ED-4DB2-BD59-A6C34878D82A}">
                    <a16:rowId xmlns:a16="http://schemas.microsoft.com/office/drawing/2014/main" val="3082697773"/>
                  </a:ext>
                </a:extLst>
              </a:tr>
              <a:tr h="0">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064029923"/>
                  </a:ext>
                </a:extLst>
              </a:tr>
              <a:tr h="393698">
                <a:tc>
                  <a:txBody>
                    <a:bodyPr/>
                    <a:lstStyle/>
                    <a:p>
                      <a:r>
                        <a:rPr lang="en-GB" sz="1100" dirty="0"/>
                        <a:t>CAHPO Award</a:t>
                      </a:r>
                    </a:p>
                  </a:txBody>
                  <a:tcPr>
                    <a:solidFill>
                      <a:schemeClr val="tx2">
                        <a:lumMod val="20000"/>
                        <a:lumOff val="80000"/>
                      </a:schemeClr>
                    </a:solidFill>
                  </a:tcPr>
                </a:tc>
                <a:tc>
                  <a:txBody>
                    <a:bodyPr/>
                    <a:lstStyle/>
                    <a:p>
                      <a:r>
                        <a:rPr lang="en-GB" sz="800" dirty="0"/>
                        <a:t>You cannot nominate for this award. The Chief Allied Health Professions Officer will select the overall winner of this award from the winners of the above seven awards.</a:t>
                      </a:r>
                    </a:p>
                  </a:txBody>
                  <a:tcPr>
                    <a:solidFill>
                      <a:schemeClr val="tx2">
                        <a:lumMod val="20000"/>
                        <a:lumOff val="80000"/>
                      </a:schemeClr>
                    </a:solidFill>
                  </a:tcPr>
                </a:tc>
                <a:tc>
                  <a:txBody>
                    <a:bodyPr/>
                    <a:lstStyle/>
                    <a:p>
                      <a:r>
                        <a:rPr lang="en-GB" sz="1100" dirty="0"/>
                        <a:t>NHS England/Improvement</a:t>
                      </a:r>
                    </a:p>
                  </a:txBody>
                  <a:tcPr>
                    <a:solidFill>
                      <a:schemeClr val="tx2">
                        <a:lumMod val="20000"/>
                        <a:lumOff val="80000"/>
                      </a:schemeClr>
                    </a:solidFill>
                  </a:tcPr>
                </a:tc>
                <a:extLst>
                  <a:ext uri="{0D108BD9-81ED-4DB2-BD59-A6C34878D82A}">
                    <a16:rowId xmlns:a16="http://schemas.microsoft.com/office/drawing/2014/main" val="1487487244"/>
                  </a:ext>
                </a:extLst>
              </a:tr>
            </a:tbl>
          </a:graphicData>
        </a:graphic>
      </p:graphicFrame>
    </p:spTree>
    <p:extLst>
      <p:ext uri="{BB962C8B-B14F-4D97-AF65-F5344CB8AC3E}">
        <p14:creationId xmlns:p14="http://schemas.microsoft.com/office/powerpoint/2010/main" val="314411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538" y="142101"/>
            <a:ext cx="7886700" cy="712259"/>
          </a:xfrm>
        </p:spPr>
        <p:txBody>
          <a:bodyPr anchor="ctr" anchorCtr="0"/>
          <a:lstStyle/>
          <a:p>
            <a:pPr algn="ctr"/>
            <a:r>
              <a:rPr lang="en-GB" b="1" dirty="0"/>
              <a:t>Awards Nomination Submission</a:t>
            </a:r>
          </a:p>
        </p:txBody>
      </p:sp>
      <p:pic>
        <p:nvPicPr>
          <p:cNvPr id="4" name="Picture 3" descr="A close up of a logo&#10;&#10;Description automatically generated">
            <a:extLst>
              <a:ext uri="{FF2B5EF4-FFF2-40B4-BE49-F238E27FC236}">
                <a16:creationId xmlns:a16="http://schemas.microsoft.com/office/drawing/2014/main" id="{4CCC073D-511C-419A-82F1-643595C8A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015DE136-4DD0-46E6-A2E0-E661230493CF}"/>
              </a:ext>
            </a:extLst>
          </p:cNvPr>
          <p:cNvPicPr>
            <a:picLocks noChangeAspect="1"/>
          </p:cNvPicPr>
          <p:nvPr/>
        </p:nvPicPr>
        <p:blipFill>
          <a:blip r:embed="rId3"/>
          <a:stretch>
            <a:fillRect/>
          </a:stretch>
        </p:blipFill>
        <p:spPr>
          <a:xfrm>
            <a:off x="11031012" y="76275"/>
            <a:ext cx="1075001" cy="434135"/>
          </a:xfrm>
          <a:prstGeom prst="rect">
            <a:avLst/>
          </a:prstGeom>
          <a:ln w="38100">
            <a:noFill/>
          </a:ln>
        </p:spPr>
      </p:pic>
      <p:graphicFrame>
        <p:nvGraphicFramePr>
          <p:cNvPr id="8" name="Diagram 7">
            <a:extLst>
              <a:ext uri="{FF2B5EF4-FFF2-40B4-BE49-F238E27FC236}">
                <a16:creationId xmlns:a16="http://schemas.microsoft.com/office/drawing/2014/main" id="{8F1AF6F2-E69B-4A62-B31D-9E8F68395419}"/>
              </a:ext>
            </a:extLst>
          </p:cNvPr>
          <p:cNvGraphicFramePr/>
          <p:nvPr>
            <p:extLst>
              <p:ext uri="{D42A27DB-BD31-4B8C-83A1-F6EECF244321}">
                <p14:modId xmlns:p14="http://schemas.microsoft.com/office/powerpoint/2010/main" val="3313930887"/>
              </p:ext>
            </p:extLst>
          </p:nvPr>
        </p:nvGraphicFramePr>
        <p:xfrm>
          <a:off x="1023457" y="1266682"/>
          <a:ext cx="10007555" cy="52851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236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201" y="156602"/>
            <a:ext cx="7886700" cy="634234"/>
          </a:xfrm>
        </p:spPr>
        <p:txBody>
          <a:bodyPr anchor="ctr" anchorCtr="0"/>
          <a:lstStyle/>
          <a:p>
            <a:pPr algn="ctr"/>
            <a:r>
              <a:rPr lang="en-GB" sz="2800" b="1" dirty="0"/>
              <a:t>Awards Submission Description Page</a:t>
            </a:r>
          </a:p>
        </p:txBody>
      </p:sp>
      <p:pic>
        <p:nvPicPr>
          <p:cNvPr id="4" name="Picture 3" descr="A close up of a logo&#10;&#10;Description automatically generated">
            <a:extLst>
              <a:ext uri="{FF2B5EF4-FFF2-40B4-BE49-F238E27FC236}">
                <a16:creationId xmlns:a16="http://schemas.microsoft.com/office/drawing/2014/main" id="{4CCC073D-511C-419A-82F1-643595C8A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015DE136-4DD0-46E6-A2E0-E661230493CF}"/>
              </a:ext>
            </a:extLst>
          </p:cNvPr>
          <p:cNvPicPr>
            <a:picLocks noChangeAspect="1"/>
          </p:cNvPicPr>
          <p:nvPr/>
        </p:nvPicPr>
        <p:blipFill>
          <a:blip r:embed="rId3"/>
          <a:stretch>
            <a:fillRect/>
          </a:stretch>
        </p:blipFill>
        <p:spPr>
          <a:xfrm>
            <a:off x="11031012" y="76275"/>
            <a:ext cx="1075001" cy="434135"/>
          </a:xfrm>
          <a:prstGeom prst="rect">
            <a:avLst/>
          </a:prstGeom>
          <a:ln w="38100">
            <a:noFill/>
          </a:ln>
        </p:spPr>
      </p:pic>
      <p:sp>
        <p:nvSpPr>
          <p:cNvPr id="6" name="Title 1">
            <a:extLst>
              <a:ext uri="{FF2B5EF4-FFF2-40B4-BE49-F238E27FC236}">
                <a16:creationId xmlns:a16="http://schemas.microsoft.com/office/drawing/2014/main" id="{632C6782-BC7B-44A6-AB94-57253A091AFB}"/>
              </a:ext>
            </a:extLst>
          </p:cNvPr>
          <p:cNvSpPr txBox="1">
            <a:spLocks/>
          </p:cNvSpPr>
          <p:nvPr/>
        </p:nvSpPr>
        <p:spPr>
          <a:xfrm>
            <a:off x="1279057" y="748026"/>
            <a:ext cx="9096987" cy="634234"/>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pPr algn="ctr"/>
            <a:r>
              <a:rPr lang="en-GB" sz="1400" dirty="0">
                <a:solidFill>
                  <a:srgbClr val="7C2855"/>
                </a:solidFill>
              </a:rPr>
              <a:t>Specific Criteria you should cover in your submission for each of the awards:</a:t>
            </a:r>
          </a:p>
          <a:p>
            <a:pPr algn="ctr"/>
            <a:endParaRPr lang="en-GB" dirty="0">
              <a:solidFill>
                <a:srgbClr val="7C2855"/>
              </a:solidFill>
            </a:endParaRPr>
          </a:p>
        </p:txBody>
      </p:sp>
      <p:graphicFrame>
        <p:nvGraphicFramePr>
          <p:cNvPr id="10" name="Diagram 9">
            <a:extLst>
              <a:ext uri="{FF2B5EF4-FFF2-40B4-BE49-F238E27FC236}">
                <a16:creationId xmlns:a16="http://schemas.microsoft.com/office/drawing/2014/main" id="{486BFC5C-95A8-4785-A38D-891ABD699F3C}"/>
              </a:ext>
            </a:extLst>
          </p:cNvPr>
          <p:cNvGraphicFramePr/>
          <p:nvPr>
            <p:extLst>
              <p:ext uri="{D42A27DB-BD31-4B8C-83A1-F6EECF244321}">
                <p14:modId xmlns:p14="http://schemas.microsoft.com/office/powerpoint/2010/main" val="968627925"/>
              </p:ext>
            </p:extLst>
          </p:nvPr>
        </p:nvGraphicFramePr>
        <p:xfrm>
          <a:off x="234986" y="978982"/>
          <a:ext cx="11333526" cy="5067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041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B8F8B7-4874-423F-AED5-2D78BE1953BF}"/>
              </a:ext>
            </a:extLst>
          </p:cNvPr>
          <p:cNvSpPr>
            <a:spLocks noGrp="1"/>
          </p:cNvSpPr>
          <p:nvPr>
            <p:ph type="title"/>
          </p:nvPr>
        </p:nvSpPr>
        <p:spPr>
          <a:xfrm>
            <a:off x="2569927" y="220952"/>
            <a:ext cx="6602417" cy="611649"/>
          </a:xfrm>
        </p:spPr>
        <p:txBody>
          <a:bodyPr/>
          <a:lstStyle/>
          <a:p>
            <a:pPr algn="ctr"/>
            <a:r>
              <a:rPr lang="en-GB" dirty="0"/>
              <a:t>Advice on creating an audio file</a:t>
            </a:r>
          </a:p>
        </p:txBody>
      </p:sp>
      <p:grpSp>
        <p:nvGrpSpPr>
          <p:cNvPr id="11" name="Group 10">
            <a:extLst>
              <a:ext uri="{FF2B5EF4-FFF2-40B4-BE49-F238E27FC236}">
                <a16:creationId xmlns:a16="http://schemas.microsoft.com/office/drawing/2014/main" id="{06238FB8-B408-4BB4-AC32-913E82403E4C}"/>
              </a:ext>
            </a:extLst>
          </p:cNvPr>
          <p:cNvGrpSpPr/>
          <p:nvPr/>
        </p:nvGrpSpPr>
        <p:grpSpPr>
          <a:xfrm>
            <a:off x="123583" y="1157681"/>
            <a:ext cx="11352224" cy="5376492"/>
            <a:chOff x="825203" y="877578"/>
            <a:chExt cx="10481489" cy="5669906"/>
          </a:xfrm>
        </p:grpSpPr>
        <p:grpSp>
          <p:nvGrpSpPr>
            <p:cNvPr id="12" name="Group 11">
              <a:extLst>
                <a:ext uri="{FF2B5EF4-FFF2-40B4-BE49-F238E27FC236}">
                  <a16:creationId xmlns:a16="http://schemas.microsoft.com/office/drawing/2014/main" id="{B2D332E1-3A5B-4D4E-BC03-83219D433E25}"/>
                </a:ext>
              </a:extLst>
            </p:cNvPr>
            <p:cNvGrpSpPr/>
            <p:nvPr/>
          </p:nvGrpSpPr>
          <p:grpSpPr>
            <a:xfrm>
              <a:off x="885310" y="877578"/>
              <a:ext cx="5210692" cy="2809876"/>
              <a:chOff x="1755110" y="1000125"/>
              <a:chExt cx="3807491" cy="2809876"/>
            </a:xfrm>
          </p:grpSpPr>
          <p:grpSp>
            <p:nvGrpSpPr>
              <p:cNvPr id="39" name="Group 38">
                <a:extLst>
                  <a:ext uri="{FF2B5EF4-FFF2-40B4-BE49-F238E27FC236}">
                    <a16:creationId xmlns:a16="http://schemas.microsoft.com/office/drawing/2014/main" id="{964F92F1-FA31-4D02-81A6-C2FE7FE0EF63}"/>
                  </a:ext>
                </a:extLst>
              </p:cNvPr>
              <p:cNvGrpSpPr/>
              <p:nvPr/>
            </p:nvGrpSpPr>
            <p:grpSpPr>
              <a:xfrm>
                <a:off x="1804207" y="1000125"/>
                <a:ext cx="3758394" cy="385350"/>
                <a:chOff x="3469" y="244987"/>
                <a:chExt cx="3382937" cy="360411"/>
              </a:xfrm>
            </p:grpSpPr>
            <p:sp>
              <p:nvSpPr>
                <p:cNvPr id="43" name="Rectangle 42">
                  <a:extLst>
                    <a:ext uri="{FF2B5EF4-FFF2-40B4-BE49-F238E27FC236}">
                      <a16:creationId xmlns:a16="http://schemas.microsoft.com/office/drawing/2014/main" id="{65BE6DDA-FC78-4700-9037-4BB41F2D5112}"/>
                    </a:ext>
                  </a:extLst>
                </p:cNvPr>
                <p:cNvSpPr/>
                <p:nvPr/>
              </p:nvSpPr>
              <p:spPr>
                <a:xfrm>
                  <a:off x="3469" y="244987"/>
                  <a:ext cx="3382937" cy="288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extBox 43">
                  <a:extLst>
                    <a:ext uri="{FF2B5EF4-FFF2-40B4-BE49-F238E27FC236}">
                      <a16:creationId xmlns:a16="http://schemas.microsoft.com/office/drawing/2014/main" id="{9BED6087-D73E-4559-A950-C05E42E26A91}"/>
                    </a:ext>
                  </a:extLst>
                </p:cNvPr>
                <p:cNvSpPr txBox="1"/>
                <p:nvPr/>
              </p:nvSpPr>
              <p:spPr>
                <a:xfrm>
                  <a:off x="3469" y="244987"/>
                  <a:ext cx="3382937" cy="36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b="1" dirty="0"/>
                    <a:t>PC</a:t>
                  </a:r>
                </a:p>
              </p:txBody>
            </p:sp>
          </p:grpSp>
          <p:grpSp>
            <p:nvGrpSpPr>
              <p:cNvPr id="40" name="Group 39">
                <a:extLst>
                  <a:ext uri="{FF2B5EF4-FFF2-40B4-BE49-F238E27FC236}">
                    <a16:creationId xmlns:a16="http://schemas.microsoft.com/office/drawing/2014/main" id="{F16E4659-C56F-4B41-AF21-F5F5FC8B8071}"/>
                  </a:ext>
                </a:extLst>
              </p:cNvPr>
              <p:cNvGrpSpPr/>
              <p:nvPr/>
            </p:nvGrpSpPr>
            <p:grpSpPr>
              <a:xfrm>
                <a:off x="1755110" y="1262066"/>
                <a:ext cx="3807491" cy="2547935"/>
                <a:chOff x="-40724" y="393823"/>
                <a:chExt cx="3427130" cy="5409563"/>
              </a:xfrm>
            </p:grpSpPr>
            <p:sp>
              <p:nvSpPr>
                <p:cNvPr id="41" name="Rectangle 40">
                  <a:extLst>
                    <a:ext uri="{FF2B5EF4-FFF2-40B4-BE49-F238E27FC236}">
                      <a16:creationId xmlns:a16="http://schemas.microsoft.com/office/drawing/2014/main" id="{24FFB4A8-57DC-48AB-AD7A-958ADC40B1DD}"/>
                    </a:ext>
                  </a:extLst>
                </p:cNvPr>
                <p:cNvSpPr/>
                <p:nvPr/>
              </p:nvSpPr>
              <p:spPr>
                <a:xfrm>
                  <a:off x="3469" y="532987"/>
                  <a:ext cx="3382937" cy="52703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TextBox 41">
                  <a:extLst>
                    <a:ext uri="{FF2B5EF4-FFF2-40B4-BE49-F238E27FC236}">
                      <a16:creationId xmlns:a16="http://schemas.microsoft.com/office/drawing/2014/main" id="{2A773601-6770-4EF0-9556-3CF4C25DE758}"/>
                    </a:ext>
                  </a:extLst>
                </p:cNvPr>
                <p:cNvSpPr txBox="1"/>
                <p:nvPr/>
              </p:nvSpPr>
              <p:spPr>
                <a:xfrm>
                  <a:off x="302" y="426504"/>
                  <a:ext cx="3382937" cy="5270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endParaRPr lang="en-GB" sz="1000" kern="1200" dirty="0">
                    <a:latin typeface="+mn-lt"/>
                  </a:endParaRPr>
                </a:p>
              </p:txBody>
            </p:sp>
            <p:sp>
              <p:nvSpPr>
                <p:cNvPr id="46" name="TextBox 45">
                  <a:extLst>
                    <a:ext uri="{FF2B5EF4-FFF2-40B4-BE49-F238E27FC236}">
                      <a16:creationId xmlns:a16="http://schemas.microsoft.com/office/drawing/2014/main" id="{AFE6C629-FB8F-4AF9-8B4E-7F53391479A5}"/>
                    </a:ext>
                  </a:extLst>
                </p:cNvPr>
                <p:cNvSpPr txBox="1"/>
                <p:nvPr/>
              </p:nvSpPr>
              <p:spPr>
                <a:xfrm>
                  <a:off x="-40724" y="393823"/>
                  <a:ext cx="3382937" cy="5270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endParaRPr lang="en-GB" sz="1000" kern="1200" dirty="0">
                    <a:latin typeface="+mn-lt"/>
                  </a:endParaRPr>
                </a:p>
              </p:txBody>
            </p:sp>
          </p:grpSp>
        </p:grpSp>
        <p:grpSp>
          <p:nvGrpSpPr>
            <p:cNvPr id="13" name="Group 12">
              <a:extLst>
                <a:ext uri="{FF2B5EF4-FFF2-40B4-BE49-F238E27FC236}">
                  <a16:creationId xmlns:a16="http://schemas.microsoft.com/office/drawing/2014/main" id="{A2E1CBB0-2BE7-4FCF-8E34-FAF6B32D4691}"/>
                </a:ext>
              </a:extLst>
            </p:cNvPr>
            <p:cNvGrpSpPr/>
            <p:nvPr/>
          </p:nvGrpSpPr>
          <p:grpSpPr>
            <a:xfrm>
              <a:off x="6181724" y="3737608"/>
              <a:ext cx="5124968" cy="2809876"/>
              <a:chOff x="1804207" y="1000125"/>
              <a:chExt cx="3758394" cy="2809876"/>
            </a:xfrm>
          </p:grpSpPr>
          <p:grpSp>
            <p:nvGrpSpPr>
              <p:cNvPr id="33" name="Group 32">
                <a:extLst>
                  <a:ext uri="{FF2B5EF4-FFF2-40B4-BE49-F238E27FC236}">
                    <a16:creationId xmlns:a16="http://schemas.microsoft.com/office/drawing/2014/main" id="{38FFEDFD-CF0F-43FB-AA90-E53305E1D4C2}"/>
                  </a:ext>
                </a:extLst>
              </p:cNvPr>
              <p:cNvGrpSpPr/>
              <p:nvPr/>
            </p:nvGrpSpPr>
            <p:grpSpPr>
              <a:xfrm>
                <a:off x="1804207" y="1000125"/>
                <a:ext cx="3758394" cy="385350"/>
                <a:chOff x="3469" y="244987"/>
                <a:chExt cx="3382937" cy="360411"/>
              </a:xfrm>
            </p:grpSpPr>
            <p:sp>
              <p:nvSpPr>
                <p:cNvPr id="37" name="Rectangle 36">
                  <a:extLst>
                    <a:ext uri="{FF2B5EF4-FFF2-40B4-BE49-F238E27FC236}">
                      <a16:creationId xmlns:a16="http://schemas.microsoft.com/office/drawing/2014/main" id="{B052118C-88C7-4D90-B340-B6D6D5860B8B}"/>
                    </a:ext>
                  </a:extLst>
                </p:cNvPr>
                <p:cNvSpPr/>
                <p:nvPr/>
              </p:nvSpPr>
              <p:spPr>
                <a:xfrm>
                  <a:off x="3469" y="244987"/>
                  <a:ext cx="3382937" cy="288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TextBox 37">
                  <a:extLst>
                    <a:ext uri="{FF2B5EF4-FFF2-40B4-BE49-F238E27FC236}">
                      <a16:creationId xmlns:a16="http://schemas.microsoft.com/office/drawing/2014/main" id="{B9E5C098-8809-4156-AF5E-6BB88F3844DC}"/>
                    </a:ext>
                  </a:extLst>
                </p:cNvPr>
                <p:cNvSpPr txBox="1"/>
                <p:nvPr/>
              </p:nvSpPr>
              <p:spPr>
                <a:xfrm>
                  <a:off x="3469" y="244987"/>
                  <a:ext cx="3382937" cy="36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b="1" dirty="0"/>
                    <a:t>Android</a:t>
                  </a:r>
                </a:p>
              </p:txBody>
            </p:sp>
          </p:grpSp>
          <p:grpSp>
            <p:nvGrpSpPr>
              <p:cNvPr id="34" name="Group 33">
                <a:extLst>
                  <a:ext uri="{FF2B5EF4-FFF2-40B4-BE49-F238E27FC236}">
                    <a16:creationId xmlns:a16="http://schemas.microsoft.com/office/drawing/2014/main" id="{E799ECD4-B377-494F-A30E-431C758D7FF3}"/>
                  </a:ext>
                </a:extLst>
              </p:cNvPr>
              <p:cNvGrpSpPr/>
              <p:nvPr/>
            </p:nvGrpSpPr>
            <p:grpSpPr>
              <a:xfrm>
                <a:off x="1804207" y="1327613"/>
                <a:ext cx="3758394" cy="2482388"/>
                <a:chOff x="3469" y="532987"/>
                <a:chExt cx="3382937" cy="5270399"/>
              </a:xfrm>
            </p:grpSpPr>
            <p:sp>
              <p:nvSpPr>
                <p:cNvPr id="35" name="Rectangle 34">
                  <a:extLst>
                    <a:ext uri="{FF2B5EF4-FFF2-40B4-BE49-F238E27FC236}">
                      <a16:creationId xmlns:a16="http://schemas.microsoft.com/office/drawing/2014/main" id="{A8CCE67E-7342-4BC1-B290-48566869B30F}"/>
                    </a:ext>
                  </a:extLst>
                </p:cNvPr>
                <p:cNvSpPr/>
                <p:nvPr/>
              </p:nvSpPr>
              <p:spPr>
                <a:xfrm>
                  <a:off x="3469" y="532987"/>
                  <a:ext cx="3382937" cy="52703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TextBox 35">
                  <a:extLst>
                    <a:ext uri="{FF2B5EF4-FFF2-40B4-BE49-F238E27FC236}">
                      <a16:creationId xmlns:a16="http://schemas.microsoft.com/office/drawing/2014/main" id="{825BCD3E-564E-445B-BF79-8883E6ECC39D}"/>
                    </a:ext>
                  </a:extLst>
                </p:cNvPr>
                <p:cNvSpPr txBox="1"/>
                <p:nvPr/>
              </p:nvSpPr>
              <p:spPr>
                <a:xfrm>
                  <a:off x="3469" y="532987"/>
                  <a:ext cx="3382937" cy="5270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endParaRPr lang="en-GB" sz="1050" kern="1200" dirty="0">
                    <a:latin typeface="+mn-lt"/>
                  </a:endParaRPr>
                </a:p>
              </p:txBody>
            </p:sp>
          </p:grpSp>
        </p:grpSp>
        <p:grpSp>
          <p:nvGrpSpPr>
            <p:cNvPr id="14" name="Group 13">
              <a:extLst>
                <a:ext uri="{FF2B5EF4-FFF2-40B4-BE49-F238E27FC236}">
                  <a16:creationId xmlns:a16="http://schemas.microsoft.com/office/drawing/2014/main" id="{D7E9CEC2-A69E-4B27-B214-AE8C76332383}"/>
                </a:ext>
              </a:extLst>
            </p:cNvPr>
            <p:cNvGrpSpPr/>
            <p:nvPr/>
          </p:nvGrpSpPr>
          <p:grpSpPr>
            <a:xfrm>
              <a:off x="952501" y="3737608"/>
              <a:ext cx="5153024" cy="2809876"/>
              <a:chOff x="1804207" y="1000125"/>
              <a:chExt cx="3758394" cy="2809876"/>
            </a:xfrm>
          </p:grpSpPr>
          <p:grpSp>
            <p:nvGrpSpPr>
              <p:cNvPr id="27" name="Group 26">
                <a:extLst>
                  <a:ext uri="{FF2B5EF4-FFF2-40B4-BE49-F238E27FC236}">
                    <a16:creationId xmlns:a16="http://schemas.microsoft.com/office/drawing/2014/main" id="{988801F7-5CEA-42B5-BB73-AC90210B864C}"/>
                  </a:ext>
                </a:extLst>
              </p:cNvPr>
              <p:cNvGrpSpPr/>
              <p:nvPr/>
            </p:nvGrpSpPr>
            <p:grpSpPr>
              <a:xfrm>
                <a:off x="1804207" y="1000125"/>
                <a:ext cx="3758394" cy="385350"/>
                <a:chOff x="3469" y="244987"/>
                <a:chExt cx="3382937" cy="360411"/>
              </a:xfrm>
            </p:grpSpPr>
            <p:sp>
              <p:nvSpPr>
                <p:cNvPr id="31" name="Rectangle 30">
                  <a:extLst>
                    <a:ext uri="{FF2B5EF4-FFF2-40B4-BE49-F238E27FC236}">
                      <a16:creationId xmlns:a16="http://schemas.microsoft.com/office/drawing/2014/main" id="{761475FC-8035-49B0-AD82-1B0D90CCE3E8}"/>
                    </a:ext>
                  </a:extLst>
                </p:cNvPr>
                <p:cNvSpPr/>
                <p:nvPr/>
              </p:nvSpPr>
              <p:spPr>
                <a:xfrm>
                  <a:off x="3469" y="244987"/>
                  <a:ext cx="3382937" cy="288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TextBox 31">
                  <a:extLst>
                    <a:ext uri="{FF2B5EF4-FFF2-40B4-BE49-F238E27FC236}">
                      <a16:creationId xmlns:a16="http://schemas.microsoft.com/office/drawing/2014/main" id="{86F2A933-73B6-4304-9638-61417A658DC9}"/>
                    </a:ext>
                  </a:extLst>
                </p:cNvPr>
                <p:cNvSpPr txBox="1"/>
                <p:nvPr/>
              </p:nvSpPr>
              <p:spPr>
                <a:xfrm>
                  <a:off x="3469" y="244987"/>
                  <a:ext cx="3382937" cy="36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b="1" dirty="0"/>
                    <a:t>Apple/iPhone</a:t>
                  </a:r>
                </a:p>
              </p:txBody>
            </p:sp>
          </p:grpSp>
          <p:grpSp>
            <p:nvGrpSpPr>
              <p:cNvPr id="28" name="Group 27">
                <a:extLst>
                  <a:ext uri="{FF2B5EF4-FFF2-40B4-BE49-F238E27FC236}">
                    <a16:creationId xmlns:a16="http://schemas.microsoft.com/office/drawing/2014/main" id="{741F4C2D-2E59-4F8E-99B7-4249E2C3A127}"/>
                  </a:ext>
                </a:extLst>
              </p:cNvPr>
              <p:cNvGrpSpPr/>
              <p:nvPr/>
            </p:nvGrpSpPr>
            <p:grpSpPr>
              <a:xfrm>
                <a:off x="1804207" y="1327613"/>
                <a:ext cx="3758394" cy="2482388"/>
                <a:chOff x="3469" y="532987"/>
                <a:chExt cx="3382937" cy="5270399"/>
              </a:xfrm>
            </p:grpSpPr>
            <p:sp>
              <p:nvSpPr>
                <p:cNvPr id="29" name="Rectangle 28">
                  <a:extLst>
                    <a:ext uri="{FF2B5EF4-FFF2-40B4-BE49-F238E27FC236}">
                      <a16:creationId xmlns:a16="http://schemas.microsoft.com/office/drawing/2014/main" id="{7AB94A45-08E7-4ACD-BFF2-8B9144E59E52}"/>
                    </a:ext>
                  </a:extLst>
                </p:cNvPr>
                <p:cNvSpPr/>
                <p:nvPr/>
              </p:nvSpPr>
              <p:spPr>
                <a:xfrm>
                  <a:off x="3469" y="532987"/>
                  <a:ext cx="3382937" cy="52703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TextBox 29">
                  <a:extLst>
                    <a:ext uri="{FF2B5EF4-FFF2-40B4-BE49-F238E27FC236}">
                      <a16:creationId xmlns:a16="http://schemas.microsoft.com/office/drawing/2014/main" id="{244B4EFE-195E-4FA0-9261-B64FE2165378}"/>
                    </a:ext>
                  </a:extLst>
                </p:cNvPr>
                <p:cNvSpPr txBox="1"/>
                <p:nvPr/>
              </p:nvSpPr>
              <p:spPr>
                <a:xfrm>
                  <a:off x="3469" y="532987"/>
                  <a:ext cx="3382937" cy="5270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0" lvl="1" algn="l" defTabSz="444500">
                    <a:lnSpc>
                      <a:spcPct val="90000"/>
                    </a:lnSpc>
                    <a:spcBef>
                      <a:spcPct val="0"/>
                    </a:spcBef>
                    <a:spcAft>
                      <a:spcPct val="15000"/>
                    </a:spcAft>
                  </a:pPr>
                  <a:endParaRPr lang="en-GB" sz="1000" kern="1200" dirty="0">
                    <a:latin typeface="+mn-lt"/>
                  </a:endParaRPr>
                </a:p>
              </p:txBody>
            </p:sp>
          </p:grpSp>
        </p:grpSp>
        <p:grpSp>
          <p:nvGrpSpPr>
            <p:cNvPr id="15" name="Group 14">
              <a:extLst>
                <a:ext uri="{FF2B5EF4-FFF2-40B4-BE49-F238E27FC236}">
                  <a16:creationId xmlns:a16="http://schemas.microsoft.com/office/drawing/2014/main" id="{EBA420A9-DAAC-4C7E-83E5-32C8748FD4E1}"/>
                </a:ext>
              </a:extLst>
            </p:cNvPr>
            <p:cNvGrpSpPr/>
            <p:nvPr/>
          </p:nvGrpSpPr>
          <p:grpSpPr>
            <a:xfrm>
              <a:off x="6163192" y="877578"/>
              <a:ext cx="5143500" cy="2809876"/>
              <a:chOff x="1804207" y="1000125"/>
              <a:chExt cx="3758394" cy="2809876"/>
            </a:xfrm>
          </p:grpSpPr>
          <p:grpSp>
            <p:nvGrpSpPr>
              <p:cNvPr id="21" name="Group 20">
                <a:extLst>
                  <a:ext uri="{FF2B5EF4-FFF2-40B4-BE49-F238E27FC236}">
                    <a16:creationId xmlns:a16="http://schemas.microsoft.com/office/drawing/2014/main" id="{36D9C800-01F7-4456-A96B-75534B3AB551}"/>
                  </a:ext>
                </a:extLst>
              </p:cNvPr>
              <p:cNvGrpSpPr/>
              <p:nvPr/>
            </p:nvGrpSpPr>
            <p:grpSpPr>
              <a:xfrm>
                <a:off x="1804207" y="1000125"/>
                <a:ext cx="3758394" cy="385350"/>
                <a:chOff x="3469" y="244987"/>
                <a:chExt cx="3382937" cy="360411"/>
              </a:xfrm>
            </p:grpSpPr>
            <p:sp>
              <p:nvSpPr>
                <p:cNvPr id="25" name="Rectangle 24">
                  <a:extLst>
                    <a:ext uri="{FF2B5EF4-FFF2-40B4-BE49-F238E27FC236}">
                      <a16:creationId xmlns:a16="http://schemas.microsoft.com/office/drawing/2014/main" id="{546A90E8-4CD1-4405-97DA-A21021D18BD8}"/>
                    </a:ext>
                  </a:extLst>
                </p:cNvPr>
                <p:cNvSpPr/>
                <p:nvPr/>
              </p:nvSpPr>
              <p:spPr>
                <a:xfrm>
                  <a:off x="3469" y="244987"/>
                  <a:ext cx="3382937" cy="288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C54D71D4-D10C-4C8C-9BB9-BA3F2BAFD183}"/>
                    </a:ext>
                  </a:extLst>
                </p:cNvPr>
                <p:cNvSpPr txBox="1"/>
                <p:nvPr/>
              </p:nvSpPr>
              <p:spPr>
                <a:xfrm>
                  <a:off x="3469" y="244987"/>
                  <a:ext cx="3382937" cy="36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b="1" dirty="0"/>
                    <a:t>Web</a:t>
                  </a:r>
                </a:p>
              </p:txBody>
            </p:sp>
          </p:grpSp>
          <p:sp>
            <p:nvSpPr>
              <p:cNvPr id="23" name="Rectangle 22">
                <a:extLst>
                  <a:ext uri="{FF2B5EF4-FFF2-40B4-BE49-F238E27FC236}">
                    <a16:creationId xmlns:a16="http://schemas.microsoft.com/office/drawing/2014/main" id="{A50C564D-6A1A-4966-99A9-22E7274FE9A8}"/>
                  </a:ext>
                </a:extLst>
              </p:cNvPr>
              <p:cNvSpPr/>
              <p:nvPr/>
            </p:nvSpPr>
            <p:spPr>
              <a:xfrm>
                <a:off x="1804207" y="1327613"/>
                <a:ext cx="3758394" cy="248238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6" name="Rectangle 15">
              <a:extLst>
                <a:ext uri="{FF2B5EF4-FFF2-40B4-BE49-F238E27FC236}">
                  <a16:creationId xmlns:a16="http://schemas.microsoft.com/office/drawing/2014/main" id="{EC2DD6CA-A483-449E-AF96-F77BA3FD4876}"/>
                </a:ext>
              </a:extLst>
            </p:cNvPr>
            <p:cNvSpPr/>
            <p:nvPr/>
          </p:nvSpPr>
          <p:spPr>
            <a:xfrm>
              <a:off x="6591301" y="1281073"/>
              <a:ext cx="4276724" cy="338554"/>
            </a:xfrm>
            <a:prstGeom prst="rect">
              <a:avLst/>
            </a:prstGeom>
          </p:spPr>
          <p:txBody>
            <a:bodyPr wrap="square">
              <a:spAutoFit/>
            </a:bodyPr>
            <a:lstStyle/>
            <a:p>
              <a:pPr marL="742950" lvl="1" indent="-285750">
                <a:buFont typeface="Arial" panose="020B0604020202020204" pitchFamily="34" charset="0"/>
                <a:buChar char="•"/>
              </a:pPr>
              <a:endParaRPr lang="en-GB" sz="1600" dirty="0"/>
            </a:p>
          </p:txBody>
        </p:sp>
        <p:sp>
          <p:nvSpPr>
            <p:cNvPr id="17" name="Rectangle 16">
              <a:extLst>
                <a:ext uri="{FF2B5EF4-FFF2-40B4-BE49-F238E27FC236}">
                  <a16:creationId xmlns:a16="http://schemas.microsoft.com/office/drawing/2014/main" id="{EBBB9BE0-0A3D-4611-96A8-FF4A3FB33533}"/>
                </a:ext>
              </a:extLst>
            </p:cNvPr>
            <p:cNvSpPr/>
            <p:nvPr/>
          </p:nvSpPr>
          <p:spPr>
            <a:xfrm>
              <a:off x="825203" y="4232580"/>
              <a:ext cx="4743968" cy="338554"/>
            </a:xfrm>
            <a:prstGeom prst="rect">
              <a:avLst/>
            </a:prstGeom>
          </p:spPr>
          <p:txBody>
            <a:bodyPr wrap="square">
              <a:spAutoFit/>
            </a:bodyPr>
            <a:lstStyle/>
            <a:p>
              <a:pPr marL="742950" lvl="1" indent="-285750">
                <a:buFont typeface="Arial" panose="020B0604020202020204" pitchFamily="34" charset="0"/>
                <a:buChar char="•"/>
              </a:pPr>
              <a:endParaRPr lang="en-GB" sz="1600" dirty="0"/>
            </a:p>
          </p:txBody>
        </p:sp>
        <p:sp>
          <p:nvSpPr>
            <p:cNvPr id="18" name="Rectangle 17">
              <a:extLst>
                <a:ext uri="{FF2B5EF4-FFF2-40B4-BE49-F238E27FC236}">
                  <a16:creationId xmlns:a16="http://schemas.microsoft.com/office/drawing/2014/main" id="{3085CB88-0AC7-40EC-A2AB-63A15A864F57}"/>
                </a:ext>
              </a:extLst>
            </p:cNvPr>
            <p:cNvSpPr/>
            <p:nvPr/>
          </p:nvSpPr>
          <p:spPr>
            <a:xfrm>
              <a:off x="6591301" y="4319558"/>
              <a:ext cx="4667247" cy="338554"/>
            </a:xfrm>
            <a:prstGeom prst="rect">
              <a:avLst/>
            </a:prstGeom>
          </p:spPr>
          <p:txBody>
            <a:bodyPr wrap="square">
              <a:spAutoFit/>
            </a:bodyPr>
            <a:lstStyle/>
            <a:p>
              <a:pPr marL="742950" lvl="1" indent="-285750">
                <a:buFont typeface="Arial" panose="020B0604020202020204" pitchFamily="34" charset="0"/>
                <a:buChar char="•"/>
              </a:pPr>
              <a:endParaRPr lang="en-GB" sz="1600" dirty="0"/>
            </a:p>
          </p:txBody>
        </p:sp>
        <p:sp>
          <p:nvSpPr>
            <p:cNvPr id="19" name="Rectangle 18">
              <a:extLst>
                <a:ext uri="{FF2B5EF4-FFF2-40B4-BE49-F238E27FC236}">
                  <a16:creationId xmlns:a16="http://schemas.microsoft.com/office/drawing/2014/main" id="{DF832D29-810E-469E-9679-253D3D02B5C2}"/>
                </a:ext>
              </a:extLst>
            </p:cNvPr>
            <p:cNvSpPr/>
            <p:nvPr/>
          </p:nvSpPr>
          <p:spPr>
            <a:xfrm>
              <a:off x="858924" y="1264735"/>
              <a:ext cx="6096000" cy="369332"/>
            </a:xfrm>
            <a:prstGeom prst="rect">
              <a:avLst/>
            </a:prstGeom>
          </p:spPr>
          <p:txBody>
            <a:bodyPr wrap="square">
              <a:spAutoFit/>
            </a:bodyPr>
            <a:lstStyle/>
            <a:p>
              <a:pPr marL="742950" lvl="1" indent="-285750">
                <a:buFont typeface="Arial" panose="020B0604020202020204" pitchFamily="34" charset="0"/>
                <a:buChar char="•"/>
              </a:pPr>
              <a:endParaRPr lang="en-GB" dirty="0"/>
            </a:p>
          </p:txBody>
        </p:sp>
        <p:sp>
          <p:nvSpPr>
            <p:cNvPr id="20" name="Arrow: Quad 19">
              <a:extLst>
                <a:ext uri="{FF2B5EF4-FFF2-40B4-BE49-F238E27FC236}">
                  <a16:creationId xmlns:a16="http://schemas.microsoft.com/office/drawing/2014/main" id="{01ABE953-01E4-455C-ADE0-1EF14ADE818D}"/>
                </a:ext>
              </a:extLst>
            </p:cNvPr>
            <p:cNvSpPr/>
            <p:nvPr/>
          </p:nvSpPr>
          <p:spPr>
            <a:xfrm>
              <a:off x="4955571" y="2881029"/>
              <a:ext cx="2352675" cy="2031325"/>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Rectangle 46">
            <a:extLst>
              <a:ext uri="{FF2B5EF4-FFF2-40B4-BE49-F238E27FC236}">
                <a16:creationId xmlns:a16="http://schemas.microsoft.com/office/drawing/2014/main" id="{207B01CB-2098-459E-AA96-51718FCFF030}"/>
              </a:ext>
            </a:extLst>
          </p:cNvPr>
          <p:cNvSpPr/>
          <p:nvPr/>
        </p:nvSpPr>
        <p:spPr>
          <a:xfrm>
            <a:off x="459242" y="1725122"/>
            <a:ext cx="5016597" cy="1785104"/>
          </a:xfrm>
          <a:prstGeom prst="rect">
            <a:avLst/>
          </a:prstGeom>
        </p:spPr>
        <p:txBody>
          <a:bodyPr wrap="square">
            <a:spAutoFit/>
          </a:bodyPr>
          <a:lstStyle/>
          <a:p>
            <a:r>
              <a:rPr lang="en-GB" sz="1100" dirty="0">
                <a:solidFill>
                  <a:srgbClr val="333333"/>
                </a:solidFill>
                <a:latin typeface="Helvetica Neue"/>
              </a:rPr>
              <a:t>All laptops and all-in-one computers have a built-in microphone. For users that have a tower/monitor configuration, you may borrow a laptop from IT to record audio, or may employ one of the other methods (e.g. using your smartphone).</a:t>
            </a:r>
          </a:p>
          <a:p>
            <a:endParaRPr lang="en-GB" sz="1100" dirty="0">
              <a:solidFill>
                <a:srgbClr val="333333"/>
              </a:solidFill>
              <a:latin typeface="Helvetica Neue"/>
            </a:endParaRPr>
          </a:p>
          <a:p>
            <a:pPr>
              <a:buFont typeface="+mj-lt"/>
              <a:buAutoNum type="arabicPeriod"/>
            </a:pPr>
            <a:r>
              <a:rPr lang="en-GB" sz="1100" dirty="0">
                <a:solidFill>
                  <a:srgbClr val="333333"/>
                </a:solidFill>
                <a:latin typeface="Helvetica Neue"/>
              </a:rPr>
              <a:t>Open the Sound Recorder application in the following location: </a:t>
            </a:r>
            <a:r>
              <a:rPr lang="en-GB" sz="1100" b="1" dirty="0">
                <a:solidFill>
                  <a:srgbClr val="333333"/>
                </a:solidFill>
                <a:latin typeface="Helvetica Neue"/>
              </a:rPr>
              <a:t>Start&gt;All Programs&gt;Accessories&gt;Sound Recorder</a:t>
            </a:r>
            <a:endParaRPr lang="en-GB" sz="1100" dirty="0">
              <a:solidFill>
                <a:srgbClr val="333333"/>
              </a:solidFill>
              <a:latin typeface="Helvetica Neue"/>
            </a:endParaRPr>
          </a:p>
          <a:p>
            <a:pPr>
              <a:buFont typeface="+mj-lt"/>
              <a:buAutoNum type="arabicPeriod"/>
            </a:pPr>
            <a:r>
              <a:rPr lang="en-GB" sz="1100" dirty="0">
                <a:solidFill>
                  <a:srgbClr val="333333"/>
                </a:solidFill>
                <a:latin typeface="Helvetica Neue"/>
              </a:rPr>
              <a:t>Click </a:t>
            </a:r>
            <a:r>
              <a:rPr lang="en-GB" sz="1100" b="1" dirty="0">
                <a:solidFill>
                  <a:srgbClr val="333333"/>
                </a:solidFill>
                <a:latin typeface="Helvetica Neue"/>
              </a:rPr>
              <a:t>Start Recording</a:t>
            </a:r>
            <a:r>
              <a:rPr lang="en-GB" sz="1100" dirty="0">
                <a:solidFill>
                  <a:srgbClr val="333333"/>
                </a:solidFill>
                <a:latin typeface="Helvetica Neue"/>
              </a:rPr>
              <a:t> to begin recording</a:t>
            </a:r>
          </a:p>
          <a:p>
            <a:pPr>
              <a:buFont typeface="+mj-lt"/>
              <a:buAutoNum type="arabicPeriod"/>
            </a:pPr>
            <a:r>
              <a:rPr lang="en-GB" sz="1100" dirty="0">
                <a:solidFill>
                  <a:srgbClr val="333333"/>
                </a:solidFill>
                <a:latin typeface="Helvetica Neue"/>
              </a:rPr>
              <a:t>Click </a:t>
            </a:r>
            <a:r>
              <a:rPr lang="en-GB" sz="1100" b="1" dirty="0">
                <a:solidFill>
                  <a:srgbClr val="333333"/>
                </a:solidFill>
                <a:latin typeface="Helvetica Neue"/>
              </a:rPr>
              <a:t>Stop Recording</a:t>
            </a:r>
            <a:r>
              <a:rPr lang="en-GB" sz="1100" dirty="0">
                <a:solidFill>
                  <a:srgbClr val="333333"/>
                </a:solidFill>
                <a:latin typeface="Helvetica Neue"/>
              </a:rPr>
              <a:t> to stop recording</a:t>
            </a:r>
          </a:p>
          <a:p>
            <a:pPr>
              <a:buFont typeface="+mj-lt"/>
              <a:buAutoNum type="arabicPeriod"/>
            </a:pPr>
            <a:r>
              <a:rPr lang="en-GB" sz="1100" dirty="0">
                <a:solidFill>
                  <a:srgbClr val="333333"/>
                </a:solidFill>
                <a:latin typeface="Helvetica Neue"/>
              </a:rPr>
              <a:t>Choose a filename and destination in the window that pops up</a:t>
            </a:r>
          </a:p>
          <a:p>
            <a:pPr>
              <a:buFont typeface="+mj-lt"/>
              <a:buAutoNum type="arabicPeriod"/>
            </a:pPr>
            <a:r>
              <a:rPr lang="en-GB" sz="1100" dirty="0">
                <a:solidFill>
                  <a:srgbClr val="333333"/>
                </a:solidFill>
                <a:latin typeface="Helvetica Neue"/>
              </a:rPr>
              <a:t>Click </a:t>
            </a:r>
            <a:r>
              <a:rPr lang="en-GB" sz="1100" b="1" dirty="0">
                <a:solidFill>
                  <a:srgbClr val="333333"/>
                </a:solidFill>
                <a:latin typeface="Helvetica Neue"/>
              </a:rPr>
              <a:t>Save</a:t>
            </a:r>
            <a:r>
              <a:rPr lang="en-GB" sz="1100" dirty="0">
                <a:solidFill>
                  <a:srgbClr val="333333"/>
                </a:solidFill>
                <a:latin typeface="Helvetica Neue"/>
              </a:rPr>
              <a:t> </a:t>
            </a:r>
            <a:endParaRPr lang="en-GB" sz="1100" b="0" i="0" dirty="0">
              <a:solidFill>
                <a:srgbClr val="333333"/>
              </a:solidFill>
              <a:effectLst/>
              <a:latin typeface="Helvetica Neue"/>
            </a:endParaRPr>
          </a:p>
        </p:txBody>
      </p:sp>
      <p:sp>
        <p:nvSpPr>
          <p:cNvPr id="48" name="Rectangle 47">
            <a:extLst>
              <a:ext uri="{FF2B5EF4-FFF2-40B4-BE49-F238E27FC236}">
                <a16:creationId xmlns:a16="http://schemas.microsoft.com/office/drawing/2014/main" id="{98FA1AC1-48D8-4FFB-AB10-BF9446525CC9}"/>
              </a:ext>
            </a:extLst>
          </p:cNvPr>
          <p:cNvSpPr/>
          <p:nvPr/>
        </p:nvSpPr>
        <p:spPr>
          <a:xfrm>
            <a:off x="6253220" y="1786328"/>
            <a:ext cx="5160957" cy="1615827"/>
          </a:xfrm>
          <a:prstGeom prst="rect">
            <a:avLst/>
          </a:prstGeom>
        </p:spPr>
        <p:txBody>
          <a:bodyPr wrap="square">
            <a:spAutoFit/>
          </a:bodyPr>
          <a:lstStyle/>
          <a:p>
            <a:r>
              <a:rPr lang="en-GB" sz="1100" dirty="0">
                <a:solidFill>
                  <a:srgbClr val="333333"/>
                </a:solidFill>
                <a:latin typeface="Helvetica Neue"/>
              </a:rPr>
              <a:t>There are many web-based voice recording tools, such as Online Voice Recorder: </a:t>
            </a:r>
            <a:r>
              <a:rPr lang="en-GB" sz="1100" dirty="0">
                <a:solidFill>
                  <a:srgbClr val="02945D"/>
                </a:solidFill>
                <a:latin typeface="Helvetica Neue"/>
                <a:hlinkClick r:id="rId2"/>
              </a:rPr>
              <a:t>https://online-voice-recorder.com/beta/</a:t>
            </a:r>
            <a:endParaRPr lang="en-GB" sz="1100" dirty="0">
              <a:solidFill>
                <a:srgbClr val="02945D"/>
              </a:solidFill>
              <a:latin typeface="Helvetica Neue"/>
            </a:endParaRPr>
          </a:p>
          <a:p>
            <a:endParaRPr lang="en-GB" sz="1100" dirty="0">
              <a:solidFill>
                <a:srgbClr val="333333"/>
              </a:solidFill>
              <a:latin typeface="Helvetica Neue"/>
            </a:endParaRPr>
          </a:p>
          <a:p>
            <a:pPr>
              <a:buFont typeface="+mj-lt"/>
              <a:buAutoNum type="arabicPeriod"/>
            </a:pPr>
            <a:r>
              <a:rPr lang="en-GB" sz="1100" dirty="0">
                <a:solidFill>
                  <a:srgbClr val="333333"/>
                </a:solidFill>
                <a:latin typeface="Helvetica Neue"/>
              </a:rPr>
              <a:t>Go to </a:t>
            </a:r>
            <a:r>
              <a:rPr lang="en-GB" sz="1100" dirty="0">
                <a:solidFill>
                  <a:srgbClr val="02945D"/>
                </a:solidFill>
                <a:latin typeface="Helvetica Neue"/>
                <a:hlinkClick r:id="rId2"/>
              </a:rPr>
              <a:t>https://online-voice-recorder.com/beta/</a:t>
            </a:r>
            <a:endParaRPr lang="en-GB" sz="1100" dirty="0">
              <a:solidFill>
                <a:srgbClr val="333333"/>
              </a:solidFill>
              <a:latin typeface="Helvetica Neue"/>
            </a:endParaRPr>
          </a:p>
          <a:p>
            <a:pPr>
              <a:buFont typeface="+mj-lt"/>
              <a:buAutoNum type="arabicPeriod"/>
            </a:pPr>
            <a:r>
              <a:rPr lang="en-GB" sz="1100" dirty="0">
                <a:solidFill>
                  <a:srgbClr val="333333"/>
                </a:solidFill>
                <a:latin typeface="Helvetica Neue"/>
              </a:rPr>
              <a:t>If prompted by your browser, click </a:t>
            </a:r>
            <a:r>
              <a:rPr lang="en-GB" sz="1100" b="1" dirty="0">
                <a:solidFill>
                  <a:srgbClr val="333333"/>
                </a:solidFill>
                <a:latin typeface="Helvetica Neue"/>
              </a:rPr>
              <a:t>Allow Microphone Access</a:t>
            </a:r>
            <a:r>
              <a:rPr lang="en-GB" sz="1100" dirty="0">
                <a:solidFill>
                  <a:srgbClr val="333333"/>
                </a:solidFill>
                <a:latin typeface="Helvetica Neue"/>
              </a:rPr>
              <a:t>. You may also click on the </a:t>
            </a:r>
            <a:r>
              <a:rPr lang="en-GB" sz="1100" b="1" dirty="0">
                <a:solidFill>
                  <a:srgbClr val="333333"/>
                </a:solidFill>
                <a:latin typeface="Helvetica Neue"/>
              </a:rPr>
              <a:t>Settings</a:t>
            </a:r>
            <a:r>
              <a:rPr lang="en-GB" sz="1100" dirty="0">
                <a:solidFill>
                  <a:srgbClr val="333333"/>
                </a:solidFill>
                <a:latin typeface="Helvetica Neue"/>
              </a:rPr>
              <a:t> button to configure your microphone.</a:t>
            </a:r>
          </a:p>
          <a:p>
            <a:pPr>
              <a:buFont typeface="+mj-lt"/>
              <a:buAutoNum type="arabicPeriod"/>
            </a:pPr>
            <a:r>
              <a:rPr lang="en-GB" sz="1100" dirty="0">
                <a:solidFill>
                  <a:srgbClr val="333333"/>
                </a:solidFill>
                <a:latin typeface="Helvetica Neue"/>
              </a:rPr>
              <a:t>Click the red </a:t>
            </a:r>
            <a:r>
              <a:rPr lang="en-GB" sz="1100" b="1" dirty="0">
                <a:solidFill>
                  <a:srgbClr val="333333"/>
                </a:solidFill>
                <a:latin typeface="Helvetica Neue"/>
              </a:rPr>
              <a:t>record</a:t>
            </a:r>
            <a:r>
              <a:rPr lang="en-GB" sz="1100" dirty="0">
                <a:solidFill>
                  <a:srgbClr val="333333"/>
                </a:solidFill>
                <a:latin typeface="Helvetica Neue"/>
              </a:rPr>
              <a:t> button to begin recording.</a:t>
            </a:r>
          </a:p>
          <a:p>
            <a:pPr>
              <a:buFont typeface="+mj-lt"/>
              <a:buAutoNum type="arabicPeriod"/>
            </a:pPr>
            <a:r>
              <a:rPr lang="en-GB" sz="1100" dirty="0">
                <a:solidFill>
                  <a:srgbClr val="333333"/>
                </a:solidFill>
                <a:latin typeface="Helvetica Neue"/>
              </a:rPr>
              <a:t>Click the record button to end recording</a:t>
            </a:r>
          </a:p>
          <a:p>
            <a:pPr>
              <a:buFont typeface="+mj-lt"/>
              <a:buAutoNum type="arabicPeriod"/>
            </a:pPr>
            <a:r>
              <a:rPr lang="en-GB" sz="1100" dirty="0">
                <a:solidFill>
                  <a:srgbClr val="333333"/>
                </a:solidFill>
                <a:latin typeface="Helvetica Neue"/>
              </a:rPr>
              <a:t>Click </a:t>
            </a:r>
            <a:r>
              <a:rPr lang="en-GB" sz="1100" b="1" dirty="0">
                <a:solidFill>
                  <a:srgbClr val="333333"/>
                </a:solidFill>
                <a:latin typeface="Helvetica Neue"/>
              </a:rPr>
              <a:t>Save</a:t>
            </a:r>
            <a:r>
              <a:rPr lang="en-GB" sz="1100" dirty="0">
                <a:solidFill>
                  <a:srgbClr val="333333"/>
                </a:solidFill>
                <a:latin typeface="Helvetica Neue"/>
              </a:rPr>
              <a:t> to download your recording</a:t>
            </a:r>
            <a:endParaRPr lang="en-GB" sz="1100" b="0" i="0" dirty="0">
              <a:solidFill>
                <a:srgbClr val="333333"/>
              </a:solidFill>
              <a:effectLst/>
              <a:latin typeface="Helvetica Neue"/>
            </a:endParaRPr>
          </a:p>
        </p:txBody>
      </p:sp>
      <p:sp>
        <p:nvSpPr>
          <p:cNvPr id="49" name="Rectangle 48">
            <a:extLst>
              <a:ext uri="{FF2B5EF4-FFF2-40B4-BE49-F238E27FC236}">
                <a16:creationId xmlns:a16="http://schemas.microsoft.com/office/drawing/2014/main" id="{9016A396-5C86-4D65-9C21-4C0BECC53DA0}"/>
              </a:ext>
            </a:extLst>
          </p:cNvPr>
          <p:cNvSpPr/>
          <p:nvPr/>
        </p:nvSpPr>
        <p:spPr>
          <a:xfrm>
            <a:off x="584867" y="4476569"/>
            <a:ext cx="4943041" cy="1785104"/>
          </a:xfrm>
          <a:prstGeom prst="rect">
            <a:avLst/>
          </a:prstGeom>
        </p:spPr>
        <p:txBody>
          <a:bodyPr wrap="square">
            <a:spAutoFit/>
          </a:bodyPr>
          <a:lstStyle/>
          <a:p>
            <a:pPr>
              <a:buFont typeface="+mj-lt"/>
              <a:buAutoNum type="arabicPeriod"/>
            </a:pPr>
            <a:r>
              <a:rPr lang="en-GB" sz="1100" dirty="0">
                <a:solidFill>
                  <a:srgbClr val="333333"/>
                </a:solidFill>
                <a:latin typeface="Helvetica Neue"/>
              </a:rPr>
              <a:t>Open the </a:t>
            </a:r>
            <a:r>
              <a:rPr lang="en-GB" sz="1100" b="1" dirty="0">
                <a:solidFill>
                  <a:srgbClr val="333333"/>
                </a:solidFill>
                <a:latin typeface="Helvetica Neue"/>
              </a:rPr>
              <a:t>Voice Memos</a:t>
            </a:r>
            <a:r>
              <a:rPr lang="en-GB" sz="1100" dirty="0">
                <a:solidFill>
                  <a:srgbClr val="333333"/>
                </a:solidFill>
                <a:latin typeface="Helvetica Neue"/>
              </a:rPr>
              <a:t> app (all iPhones have this app, and it can't be deleted)</a:t>
            </a:r>
          </a:p>
          <a:p>
            <a:pPr>
              <a:buFont typeface="+mj-lt"/>
              <a:buAutoNum type="arabicPeriod"/>
            </a:pPr>
            <a:r>
              <a:rPr lang="en-GB" sz="1100" dirty="0">
                <a:solidFill>
                  <a:srgbClr val="333333"/>
                </a:solidFill>
                <a:latin typeface="Helvetica Neue"/>
              </a:rPr>
              <a:t>Press the red record button to begin recording</a:t>
            </a:r>
          </a:p>
          <a:p>
            <a:pPr>
              <a:buFont typeface="+mj-lt"/>
              <a:buAutoNum type="arabicPeriod"/>
            </a:pPr>
            <a:r>
              <a:rPr lang="en-GB" sz="1100" dirty="0">
                <a:solidFill>
                  <a:srgbClr val="333333"/>
                </a:solidFill>
                <a:latin typeface="Helvetica Neue"/>
              </a:rPr>
              <a:t>Press the red stop button to stop recording</a:t>
            </a:r>
          </a:p>
          <a:p>
            <a:pPr>
              <a:buFont typeface="+mj-lt"/>
              <a:buAutoNum type="arabicPeriod"/>
            </a:pPr>
            <a:r>
              <a:rPr lang="en-GB" sz="1100" dirty="0">
                <a:solidFill>
                  <a:srgbClr val="333333"/>
                </a:solidFill>
                <a:latin typeface="Helvetica Neue"/>
              </a:rPr>
              <a:t>Tap </a:t>
            </a:r>
            <a:r>
              <a:rPr lang="en-GB" sz="1100" b="1" dirty="0">
                <a:solidFill>
                  <a:srgbClr val="333333"/>
                </a:solidFill>
                <a:latin typeface="Helvetica Neue"/>
              </a:rPr>
              <a:t>Done</a:t>
            </a:r>
            <a:endParaRPr lang="en-GB" sz="1100" dirty="0">
              <a:solidFill>
                <a:srgbClr val="333333"/>
              </a:solidFill>
              <a:latin typeface="Helvetica Neue"/>
            </a:endParaRPr>
          </a:p>
          <a:p>
            <a:pPr>
              <a:buFont typeface="+mj-lt"/>
              <a:buAutoNum type="arabicPeriod"/>
            </a:pPr>
            <a:r>
              <a:rPr lang="en-GB" sz="1100" dirty="0">
                <a:solidFill>
                  <a:srgbClr val="333333"/>
                </a:solidFill>
                <a:latin typeface="Helvetica Neue"/>
              </a:rPr>
              <a:t>Type a name for your recording</a:t>
            </a:r>
          </a:p>
          <a:p>
            <a:pPr>
              <a:buFont typeface="+mj-lt"/>
              <a:buAutoNum type="arabicPeriod"/>
            </a:pPr>
            <a:r>
              <a:rPr lang="en-GB" sz="1100" dirty="0">
                <a:solidFill>
                  <a:srgbClr val="333333"/>
                </a:solidFill>
                <a:latin typeface="Helvetica Neue"/>
              </a:rPr>
              <a:t>Press </a:t>
            </a:r>
            <a:r>
              <a:rPr lang="en-GB" sz="1100" b="1" dirty="0">
                <a:solidFill>
                  <a:srgbClr val="333333"/>
                </a:solidFill>
                <a:latin typeface="Helvetica Neue"/>
              </a:rPr>
              <a:t>Save</a:t>
            </a:r>
            <a:endParaRPr lang="en-GB" sz="1100" dirty="0">
              <a:solidFill>
                <a:srgbClr val="333333"/>
              </a:solidFill>
              <a:latin typeface="Helvetica Neue"/>
            </a:endParaRPr>
          </a:p>
          <a:p>
            <a:pPr>
              <a:buFont typeface="+mj-lt"/>
              <a:buAutoNum type="arabicPeriod"/>
            </a:pPr>
            <a:r>
              <a:rPr lang="en-GB" sz="1100" dirty="0">
                <a:solidFill>
                  <a:srgbClr val="333333"/>
                </a:solidFill>
                <a:latin typeface="Helvetica Neue"/>
              </a:rPr>
              <a:t>Tap your recording</a:t>
            </a:r>
          </a:p>
          <a:p>
            <a:pPr>
              <a:buFont typeface="+mj-lt"/>
              <a:buAutoNum type="arabicPeriod"/>
            </a:pPr>
            <a:r>
              <a:rPr lang="en-GB" sz="1100" dirty="0">
                <a:solidFill>
                  <a:srgbClr val="333333"/>
                </a:solidFill>
                <a:latin typeface="Helvetica Neue"/>
              </a:rPr>
              <a:t>Press the share icon and email or </a:t>
            </a:r>
            <a:r>
              <a:rPr lang="en-GB" sz="1100" dirty="0" err="1">
                <a:solidFill>
                  <a:srgbClr val="333333"/>
                </a:solidFill>
                <a:latin typeface="Helvetica Neue"/>
              </a:rPr>
              <a:t>AirDrop</a:t>
            </a:r>
            <a:r>
              <a:rPr lang="en-GB" sz="1100" dirty="0">
                <a:solidFill>
                  <a:srgbClr val="333333"/>
                </a:solidFill>
                <a:latin typeface="Helvetica Neue"/>
              </a:rPr>
              <a:t> the file to another computer or device</a:t>
            </a:r>
            <a:endParaRPr lang="en-GB" sz="1100" b="0" i="0" dirty="0">
              <a:solidFill>
                <a:srgbClr val="333333"/>
              </a:solidFill>
              <a:effectLst/>
              <a:latin typeface="Helvetica Neue"/>
            </a:endParaRPr>
          </a:p>
        </p:txBody>
      </p:sp>
      <p:sp>
        <p:nvSpPr>
          <p:cNvPr id="50" name="Rectangle 49">
            <a:extLst>
              <a:ext uri="{FF2B5EF4-FFF2-40B4-BE49-F238E27FC236}">
                <a16:creationId xmlns:a16="http://schemas.microsoft.com/office/drawing/2014/main" id="{9643B0D8-B497-4F8C-8F03-65891EC562D4}"/>
              </a:ext>
            </a:extLst>
          </p:cNvPr>
          <p:cNvSpPr/>
          <p:nvPr/>
        </p:nvSpPr>
        <p:spPr>
          <a:xfrm>
            <a:off x="6414549" y="4393132"/>
            <a:ext cx="5054972" cy="2123658"/>
          </a:xfrm>
          <a:prstGeom prst="rect">
            <a:avLst/>
          </a:prstGeom>
        </p:spPr>
        <p:txBody>
          <a:bodyPr wrap="square">
            <a:spAutoFit/>
          </a:bodyPr>
          <a:lstStyle/>
          <a:p>
            <a:r>
              <a:rPr lang="en-GB" sz="1100" dirty="0">
                <a:solidFill>
                  <a:srgbClr val="333333"/>
                </a:solidFill>
                <a:latin typeface="Helvetica Neue"/>
              </a:rPr>
              <a:t>Each Android device is different, and different carriers may load different apps on the device. Because of this, there is no standard voice recorder app for Android like there is for iOS. Your device may have an app installed already (look for apps </a:t>
            </a:r>
            <a:r>
              <a:rPr lang="en-GB" sz="1100" dirty="0" err="1">
                <a:solidFill>
                  <a:srgbClr val="333333"/>
                </a:solidFill>
                <a:latin typeface="Helvetica Neue"/>
              </a:rPr>
              <a:t>labeled</a:t>
            </a:r>
            <a:r>
              <a:rPr lang="en-GB" sz="1100" dirty="0">
                <a:solidFill>
                  <a:srgbClr val="333333"/>
                </a:solidFill>
                <a:latin typeface="Helvetica Neue"/>
              </a:rPr>
              <a:t> "Recorder," "Voice Recorder," "Memo," "Notes," etc.), or you may have to download one from the Google Play store (search for "Voice Recorder" and find an app that meets your needs). Because the apps may vary, the instructions below are more of a guide. </a:t>
            </a:r>
          </a:p>
          <a:p>
            <a:endParaRPr lang="en-GB" sz="1100" dirty="0">
              <a:solidFill>
                <a:srgbClr val="333333"/>
              </a:solidFill>
              <a:latin typeface="Helvetica Neue"/>
            </a:endParaRPr>
          </a:p>
          <a:p>
            <a:pPr>
              <a:buFont typeface="+mj-lt"/>
              <a:buAutoNum type="arabicPeriod"/>
            </a:pPr>
            <a:r>
              <a:rPr lang="en-GB" sz="1100" dirty="0">
                <a:solidFill>
                  <a:srgbClr val="333333"/>
                </a:solidFill>
                <a:latin typeface="Helvetica Neue"/>
              </a:rPr>
              <a:t>Locate or download a recorder app on your phone and click to open</a:t>
            </a:r>
          </a:p>
          <a:p>
            <a:pPr>
              <a:buFont typeface="+mj-lt"/>
              <a:buAutoNum type="arabicPeriod"/>
            </a:pPr>
            <a:r>
              <a:rPr lang="en-GB" sz="1100" dirty="0">
                <a:solidFill>
                  <a:srgbClr val="333333"/>
                </a:solidFill>
                <a:latin typeface="Helvetica Neue"/>
              </a:rPr>
              <a:t>Press the </a:t>
            </a:r>
            <a:r>
              <a:rPr lang="en-GB" sz="1100" b="1" dirty="0">
                <a:solidFill>
                  <a:srgbClr val="333333"/>
                </a:solidFill>
                <a:latin typeface="Helvetica Neue"/>
              </a:rPr>
              <a:t>Record</a:t>
            </a:r>
            <a:r>
              <a:rPr lang="en-GB" sz="1100" dirty="0">
                <a:solidFill>
                  <a:srgbClr val="333333"/>
                </a:solidFill>
                <a:latin typeface="Helvetica Neue"/>
              </a:rPr>
              <a:t> button to begin recording</a:t>
            </a:r>
          </a:p>
          <a:p>
            <a:pPr>
              <a:buFont typeface="+mj-lt"/>
              <a:buAutoNum type="arabicPeriod"/>
            </a:pPr>
            <a:r>
              <a:rPr lang="en-GB" sz="1100" dirty="0">
                <a:solidFill>
                  <a:srgbClr val="333333"/>
                </a:solidFill>
                <a:latin typeface="Helvetica Neue"/>
              </a:rPr>
              <a:t>Press the </a:t>
            </a:r>
            <a:r>
              <a:rPr lang="en-GB" sz="1100" b="1" dirty="0">
                <a:solidFill>
                  <a:srgbClr val="333333"/>
                </a:solidFill>
                <a:latin typeface="Helvetica Neue"/>
              </a:rPr>
              <a:t>Stop</a:t>
            </a:r>
            <a:r>
              <a:rPr lang="en-GB" sz="1100" dirty="0">
                <a:solidFill>
                  <a:srgbClr val="333333"/>
                </a:solidFill>
                <a:latin typeface="Helvetica Neue"/>
              </a:rPr>
              <a:t> button to end recording</a:t>
            </a:r>
          </a:p>
          <a:p>
            <a:pPr>
              <a:buFont typeface="+mj-lt"/>
              <a:buAutoNum type="arabicPeriod"/>
            </a:pPr>
            <a:r>
              <a:rPr lang="en-GB" sz="1100" dirty="0">
                <a:solidFill>
                  <a:srgbClr val="333333"/>
                </a:solidFill>
                <a:latin typeface="Helvetica Neue"/>
              </a:rPr>
              <a:t>Tap your recording to share</a:t>
            </a:r>
            <a:endParaRPr lang="en-GB" sz="1100" b="0" i="0" dirty="0">
              <a:solidFill>
                <a:srgbClr val="333333"/>
              </a:solidFill>
              <a:effectLst/>
              <a:latin typeface="Helvetica Neue"/>
            </a:endParaRPr>
          </a:p>
        </p:txBody>
      </p:sp>
      <p:pic>
        <p:nvPicPr>
          <p:cNvPr id="51" name="Picture 50" descr="A close up of a logo&#10;&#10;Description automatically generated">
            <a:extLst>
              <a:ext uri="{FF2B5EF4-FFF2-40B4-BE49-F238E27FC236}">
                <a16:creationId xmlns:a16="http://schemas.microsoft.com/office/drawing/2014/main" id="{C70FB718-D767-4C50-A346-EDB6D5673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spTree>
    <p:extLst>
      <p:ext uri="{BB962C8B-B14F-4D97-AF65-F5344CB8AC3E}">
        <p14:creationId xmlns:p14="http://schemas.microsoft.com/office/powerpoint/2010/main" val="31113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753CF0-549F-46CE-B446-3A52C9E21F5B}"/>
              </a:ext>
            </a:extLst>
          </p:cNvPr>
          <p:cNvSpPr>
            <a:spLocks noGrp="1"/>
          </p:cNvSpPr>
          <p:nvPr>
            <p:ph sz="quarter" idx="10"/>
          </p:nvPr>
        </p:nvSpPr>
        <p:spPr>
          <a:xfrm>
            <a:off x="372018" y="1098958"/>
            <a:ext cx="11101540" cy="5436066"/>
          </a:xfrm>
        </p:spPr>
        <p:txBody>
          <a:bodyPr/>
          <a:lstStyle/>
          <a:p>
            <a:pPr marL="0" indent="0">
              <a:buNone/>
            </a:pPr>
            <a:r>
              <a:rPr lang="en-GB" b="1" dirty="0"/>
              <a:t>Either</a:t>
            </a:r>
            <a:r>
              <a:rPr lang="en-GB" dirty="0"/>
              <a:t>:</a:t>
            </a:r>
          </a:p>
          <a:p>
            <a:pPr marL="0" indent="0">
              <a:buNone/>
            </a:pPr>
            <a:r>
              <a:rPr lang="en-GB" dirty="0"/>
              <a:t>1. Go to the insert Ribbon and click on the Audio icon and choose </a:t>
            </a:r>
            <a:r>
              <a:rPr lang="en-GB" b="1" dirty="0"/>
              <a:t>Audio from File </a:t>
            </a:r>
            <a:r>
              <a:rPr lang="en-GB" dirty="0"/>
              <a:t>or </a:t>
            </a:r>
            <a:r>
              <a:rPr lang="en-GB" b="1" dirty="0"/>
              <a:t>Audio from PC…</a:t>
            </a:r>
          </a:p>
          <a:p>
            <a:pPr marL="0" indent="0">
              <a:buNone/>
            </a:pPr>
            <a:r>
              <a:rPr lang="en-GB" dirty="0"/>
              <a:t>2. Navigate to the correct clip, and click the OK button                                                                                   </a:t>
            </a:r>
          </a:p>
          <a:p>
            <a:pPr marL="0" indent="0">
              <a:buNone/>
            </a:pPr>
            <a:r>
              <a:rPr lang="en-GB" b="1" dirty="0"/>
              <a:t>Or</a:t>
            </a:r>
            <a:r>
              <a:rPr lang="en-GB" dirty="0"/>
              <a:t>: </a:t>
            </a:r>
          </a:p>
          <a:p>
            <a:pPr marL="0" indent="0">
              <a:buNone/>
            </a:pPr>
            <a:r>
              <a:rPr lang="en-GB" dirty="0"/>
              <a:t>1. Locate audio file from file list</a:t>
            </a:r>
          </a:p>
          <a:p>
            <a:pPr marL="0" indent="0">
              <a:buNone/>
            </a:pPr>
            <a:r>
              <a:rPr lang="en-GB" dirty="0"/>
              <a:t>2. Copy and paste the file into the appropriate place on the slide</a:t>
            </a:r>
          </a:p>
          <a:p>
            <a:pPr marL="0" indent="0">
              <a:buNone/>
            </a:pPr>
            <a:endParaRPr lang="en-GB" dirty="0"/>
          </a:p>
          <a:p>
            <a:pPr marL="0" indent="0">
              <a:buNone/>
            </a:pPr>
            <a:r>
              <a:rPr lang="en-GB" dirty="0"/>
              <a:t>3. Once audio is inserted, an audio button will appear, allowing sound to play when it is clicked on. </a:t>
            </a:r>
          </a:p>
          <a:p>
            <a:pPr marL="0" indent="0">
              <a:buNone/>
            </a:pPr>
            <a:endParaRPr lang="en-GB" dirty="0"/>
          </a:p>
        </p:txBody>
      </p:sp>
      <p:sp>
        <p:nvSpPr>
          <p:cNvPr id="3" name="Title 2">
            <a:extLst>
              <a:ext uri="{FF2B5EF4-FFF2-40B4-BE49-F238E27FC236}">
                <a16:creationId xmlns:a16="http://schemas.microsoft.com/office/drawing/2014/main" id="{20A882B3-C721-447D-A4BB-57BE152DF6FE}"/>
              </a:ext>
            </a:extLst>
          </p:cNvPr>
          <p:cNvSpPr>
            <a:spLocks noGrp="1"/>
          </p:cNvSpPr>
          <p:nvPr>
            <p:ph type="title"/>
          </p:nvPr>
        </p:nvSpPr>
        <p:spPr>
          <a:xfrm>
            <a:off x="1423481" y="151465"/>
            <a:ext cx="9345037" cy="611649"/>
          </a:xfrm>
        </p:spPr>
        <p:txBody>
          <a:bodyPr/>
          <a:lstStyle/>
          <a:p>
            <a:pPr algn="ctr"/>
            <a:r>
              <a:rPr lang="en-GB" b="1" dirty="0"/>
              <a:t>How to insert an audio file in PowerPoint</a:t>
            </a:r>
          </a:p>
        </p:txBody>
      </p:sp>
      <p:pic>
        <p:nvPicPr>
          <p:cNvPr id="4099" name="Picture 3" descr="audio button">
            <a:extLst>
              <a:ext uri="{FF2B5EF4-FFF2-40B4-BE49-F238E27FC236}">
                <a16:creationId xmlns:a16="http://schemas.microsoft.com/office/drawing/2014/main" id="{E2A40A1B-BC04-44C1-B91E-B70833086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633" y="3704126"/>
            <a:ext cx="4331324" cy="15519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deo format ribbon">
            <a:extLst>
              <a:ext uri="{FF2B5EF4-FFF2-40B4-BE49-F238E27FC236}">
                <a16:creationId xmlns:a16="http://schemas.microsoft.com/office/drawing/2014/main" id="{DCA2177C-1426-483E-A09A-6E9D9B617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290" y="5316129"/>
            <a:ext cx="4143667" cy="885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078B346-D8DD-4648-AFB7-328BF2D04B00}"/>
              </a:ext>
            </a:extLst>
          </p:cNvPr>
          <p:cNvPicPr>
            <a:picLocks noChangeAspect="1"/>
          </p:cNvPicPr>
          <p:nvPr/>
        </p:nvPicPr>
        <p:blipFill rotWithShape="1">
          <a:blip r:embed="rId4"/>
          <a:srcRect l="48048" r="2181"/>
          <a:stretch/>
        </p:blipFill>
        <p:spPr>
          <a:xfrm>
            <a:off x="10553349" y="1305324"/>
            <a:ext cx="570453" cy="707197"/>
          </a:xfrm>
          <a:prstGeom prst="rect">
            <a:avLst/>
          </a:prstGeom>
        </p:spPr>
      </p:pic>
      <p:pic>
        <p:nvPicPr>
          <p:cNvPr id="7" name="Picture 6" descr="A close up of a logo&#10;&#10;Description automatically generated">
            <a:extLst>
              <a:ext uri="{FF2B5EF4-FFF2-40B4-BE49-F238E27FC236}">
                <a16:creationId xmlns:a16="http://schemas.microsoft.com/office/drawing/2014/main" id="{268BBD8D-47E1-4DCA-8665-C418AFAA9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spTree>
    <p:extLst>
      <p:ext uri="{BB962C8B-B14F-4D97-AF65-F5344CB8AC3E}">
        <p14:creationId xmlns:p14="http://schemas.microsoft.com/office/powerpoint/2010/main" val="299396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C8043A5-1D00-4E14-AC75-7A518DF4C92D}"/>
              </a:ext>
            </a:extLst>
          </p:cNvPr>
          <p:cNvGraphicFramePr>
            <a:graphicFrameLocks noGrp="1"/>
          </p:cNvGraphicFramePr>
          <p:nvPr>
            <p:ph sz="quarter" idx="10"/>
            <p:extLst>
              <p:ext uri="{D42A27DB-BD31-4B8C-83A1-F6EECF244321}">
                <p14:modId xmlns:p14="http://schemas.microsoft.com/office/powerpoint/2010/main" val="4086147075"/>
              </p:ext>
            </p:extLst>
          </p:nvPr>
        </p:nvGraphicFramePr>
        <p:xfrm>
          <a:off x="534986" y="1500692"/>
          <a:ext cx="11335122" cy="5137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8E68339-D1B6-4227-974E-54854C35FDB3}"/>
              </a:ext>
            </a:extLst>
          </p:cNvPr>
          <p:cNvSpPr>
            <a:spLocks noGrp="1"/>
          </p:cNvSpPr>
          <p:nvPr>
            <p:ph type="title"/>
          </p:nvPr>
        </p:nvSpPr>
        <p:spPr>
          <a:xfrm>
            <a:off x="2063691" y="170841"/>
            <a:ext cx="7137297" cy="611649"/>
          </a:xfrm>
        </p:spPr>
        <p:txBody>
          <a:bodyPr/>
          <a:lstStyle/>
          <a:p>
            <a:pPr algn="ctr"/>
            <a:r>
              <a:rPr lang="en-GB" dirty="0"/>
              <a:t>Submission Templates</a:t>
            </a:r>
          </a:p>
        </p:txBody>
      </p:sp>
      <p:pic>
        <p:nvPicPr>
          <p:cNvPr id="4" name="Picture 3" descr="A close up of a logo&#10;&#10;Description automatically generated">
            <a:extLst>
              <a:ext uri="{FF2B5EF4-FFF2-40B4-BE49-F238E27FC236}">
                <a16:creationId xmlns:a16="http://schemas.microsoft.com/office/drawing/2014/main" id="{556DF256-1900-4145-AC57-2C12FAD589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87" y="76275"/>
            <a:ext cx="802018" cy="778085"/>
          </a:xfrm>
          <a:prstGeom prst="rect">
            <a:avLst/>
          </a:prstGeom>
        </p:spPr>
      </p:pic>
      <p:sp>
        <p:nvSpPr>
          <p:cNvPr id="9" name="Rectangle 8">
            <a:extLst>
              <a:ext uri="{FF2B5EF4-FFF2-40B4-BE49-F238E27FC236}">
                <a16:creationId xmlns:a16="http://schemas.microsoft.com/office/drawing/2014/main" id="{31EE5FD4-29D1-495A-A7D5-35FC4448A2AD}"/>
              </a:ext>
            </a:extLst>
          </p:cNvPr>
          <p:cNvSpPr/>
          <p:nvPr/>
        </p:nvSpPr>
        <p:spPr>
          <a:xfrm>
            <a:off x="672268" y="854360"/>
            <a:ext cx="10984743" cy="646331"/>
          </a:xfrm>
          <a:prstGeom prst="rect">
            <a:avLst/>
          </a:prstGeom>
        </p:spPr>
        <p:txBody>
          <a:bodyPr wrap="square">
            <a:spAutoFit/>
          </a:bodyPr>
          <a:lstStyle/>
          <a:p>
            <a:r>
              <a:rPr lang="en-GB" dirty="0"/>
              <a:t>Please refer to the below Word or PowerPoint document templates (double click to open), depending on which method of submission you are intending to use to submit your nomination for one of the awards.  </a:t>
            </a:r>
          </a:p>
        </p:txBody>
      </p:sp>
      <p:graphicFrame>
        <p:nvGraphicFramePr>
          <p:cNvPr id="2" name="Object 1">
            <a:extLst>
              <a:ext uri="{FF2B5EF4-FFF2-40B4-BE49-F238E27FC236}">
                <a16:creationId xmlns:a16="http://schemas.microsoft.com/office/drawing/2014/main" id="{4E97A374-DFEC-4515-B52E-365046EFEEE1}"/>
              </a:ext>
            </a:extLst>
          </p:cNvPr>
          <p:cNvGraphicFramePr>
            <a:graphicFrameLocks noChangeAspect="1"/>
          </p:cNvGraphicFramePr>
          <p:nvPr>
            <p:extLst>
              <p:ext uri="{D42A27DB-BD31-4B8C-83A1-F6EECF244321}">
                <p14:modId xmlns:p14="http://schemas.microsoft.com/office/powerpoint/2010/main" val="4289536466"/>
              </p:ext>
            </p:extLst>
          </p:nvPr>
        </p:nvGraphicFramePr>
        <p:xfrm>
          <a:off x="3214381" y="4743479"/>
          <a:ext cx="914400" cy="792163"/>
        </p:xfrm>
        <a:graphic>
          <a:graphicData uri="http://schemas.openxmlformats.org/presentationml/2006/ole">
            <mc:AlternateContent xmlns:mc="http://schemas.openxmlformats.org/markup-compatibility/2006">
              <mc:Choice xmlns:v="urn:schemas-microsoft-com:vml" Requires="v">
                <p:oleObj spid="_x0000_s1030" name="Document" showAsIcon="1" r:id="rId9" imgW="914400" imgH="792360" progId="Word.Document.12">
                  <p:embed/>
                </p:oleObj>
              </mc:Choice>
              <mc:Fallback>
                <p:oleObj name="Document" showAsIcon="1" r:id="rId9" imgW="914400" imgH="792360" progId="Word.Document.12">
                  <p:embed/>
                  <p:pic>
                    <p:nvPicPr>
                      <p:cNvPr id="2" name="Object 1">
                        <a:extLst>
                          <a:ext uri="{FF2B5EF4-FFF2-40B4-BE49-F238E27FC236}">
                            <a16:creationId xmlns:a16="http://schemas.microsoft.com/office/drawing/2014/main" id="{4E97A374-DFEC-4515-B52E-365046EFEEE1}"/>
                          </a:ext>
                        </a:extLst>
                      </p:cNvPr>
                      <p:cNvPicPr/>
                      <p:nvPr/>
                    </p:nvPicPr>
                    <p:blipFill>
                      <a:blip r:embed="rId10"/>
                      <a:stretch>
                        <a:fillRect/>
                      </a:stretch>
                    </p:blipFill>
                    <p:spPr>
                      <a:xfrm>
                        <a:off x="3214381" y="4743479"/>
                        <a:ext cx="914400" cy="792163"/>
                      </a:xfrm>
                      <a:prstGeom prst="rect">
                        <a:avLst/>
                      </a:prstGeom>
                    </p:spPr>
                  </p:pic>
                </p:oleObj>
              </mc:Fallback>
            </mc:AlternateContent>
          </a:graphicData>
        </a:graphic>
      </p:graphicFrame>
      <p:graphicFrame>
        <p:nvGraphicFramePr>
          <p:cNvPr id="8" name="Object 7">
            <a:hlinkClick r:id="" action="ppaction://ole?verb=0"/>
            <a:extLst>
              <a:ext uri="{FF2B5EF4-FFF2-40B4-BE49-F238E27FC236}">
                <a16:creationId xmlns:a16="http://schemas.microsoft.com/office/drawing/2014/main" id="{604E248C-5FA7-49EF-8DC0-16892C98D63B}"/>
              </a:ext>
            </a:extLst>
          </p:cNvPr>
          <p:cNvGraphicFramePr>
            <a:graphicFrameLocks noChangeAspect="1"/>
          </p:cNvGraphicFramePr>
          <p:nvPr>
            <p:extLst>
              <p:ext uri="{D42A27DB-BD31-4B8C-83A1-F6EECF244321}">
                <p14:modId xmlns:p14="http://schemas.microsoft.com/office/powerpoint/2010/main" val="2544593464"/>
              </p:ext>
            </p:extLst>
          </p:nvPr>
        </p:nvGraphicFramePr>
        <p:xfrm>
          <a:off x="7148821" y="5448154"/>
          <a:ext cx="914400" cy="792163"/>
        </p:xfrm>
        <a:graphic>
          <a:graphicData uri="http://schemas.openxmlformats.org/presentationml/2006/ole">
            <mc:AlternateContent xmlns:mc="http://schemas.openxmlformats.org/markup-compatibility/2006">
              <mc:Choice xmlns:v="urn:schemas-microsoft-com:vml" Requires="v">
                <p:oleObj spid="_x0000_s1031" name="Presentation" showAsIcon="1" r:id="rId11" imgW="914400" imgH="792360" progId="PowerPoint.Show.12">
                  <p:embed/>
                </p:oleObj>
              </mc:Choice>
              <mc:Fallback>
                <p:oleObj name="Presentation" showAsIcon="1" r:id="rId11" imgW="914400" imgH="792360" progId="PowerPoint.Show.12">
                  <p:embed/>
                  <p:pic>
                    <p:nvPicPr>
                      <p:cNvPr id="8" name="Object 7">
                        <a:hlinkClick r:id="" action="ppaction://ole?verb=0"/>
                        <a:extLst>
                          <a:ext uri="{FF2B5EF4-FFF2-40B4-BE49-F238E27FC236}">
                            <a16:creationId xmlns:a16="http://schemas.microsoft.com/office/drawing/2014/main" id="{604E248C-5FA7-49EF-8DC0-16892C98D63B}"/>
                          </a:ext>
                        </a:extLst>
                      </p:cNvPr>
                      <p:cNvPicPr/>
                      <p:nvPr/>
                    </p:nvPicPr>
                    <p:blipFill>
                      <a:blip r:embed="rId12"/>
                      <a:stretch>
                        <a:fillRect/>
                      </a:stretch>
                    </p:blipFill>
                    <p:spPr>
                      <a:xfrm>
                        <a:off x="7148821" y="544815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0280166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60E655D054B741A240AD34860E18A5" ma:contentTypeVersion="14" ma:contentTypeDescription="Create a new document." ma:contentTypeScope="" ma:versionID="562ef3250ca6e78ba234e2740466b8c1">
  <xsd:schema xmlns:xsd="http://www.w3.org/2001/XMLSchema" xmlns:xs="http://www.w3.org/2001/XMLSchema" xmlns:p="http://schemas.microsoft.com/office/2006/metadata/properties" xmlns:ns1="http://schemas.microsoft.com/sharepoint/v3" xmlns:ns2="6f75b2f3-0005-4074-865c-d0f13e6ceb4e" xmlns:ns3="b172dec4-1e87-4fb6-9abd-5505c22dfc3c" targetNamespace="http://schemas.microsoft.com/office/2006/metadata/properties" ma:root="true" ma:fieldsID="359756dcff6d17c7a766360417a426d3" ns1:_="" ns2:_="" ns3:_="">
    <xsd:import namespace="http://schemas.microsoft.com/sharepoint/v3"/>
    <xsd:import namespace="6f75b2f3-0005-4074-865c-d0f13e6ceb4e"/>
    <xsd:import namespace="b172dec4-1e87-4fb6-9abd-5505c22dfc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5b2f3-0005-4074-865c-d0f13e6ceb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72dec4-1e87-4fb6-9abd-5505c22dfc3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DB21476-8A00-4D41-B03A-2836BD4298AE}">
  <ds:schemaRefs>
    <ds:schemaRef ds:uri="http://schemas.microsoft.com/sharepoint/v3/contenttype/forms"/>
  </ds:schemaRefs>
</ds:datastoreItem>
</file>

<file path=customXml/itemProps2.xml><?xml version="1.0" encoding="utf-8"?>
<ds:datastoreItem xmlns:ds="http://schemas.openxmlformats.org/officeDocument/2006/customXml" ds:itemID="{BD8DD38C-8426-44EF-A43C-F5AA1A602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75b2f3-0005-4074-865c-d0f13e6ceb4e"/>
    <ds:schemaRef ds:uri="b172dec4-1e87-4fb6-9abd-5505c22df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D9BB79-8520-4AFD-8729-0EB1C92FB694}">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b172dec4-1e87-4fb6-9abd-5505c22dfc3c"/>
    <ds:schemaRef ds:uri="6f75b2f3-0005-4074-865c-d0f13e6ceb4e"/>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5108</TotalTime>
  <Words>3447</Words>
  <Application>Microsoft Office PowerPoint</Application>
  <PresentationFormat>Widescreen</PresentationFormat>
  <Paragraphs>271</Paragraphs>
  <Slides>14</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14</vt:i4>
      </vt:variant>
    </vt:vector>
  </HeadingPairs>
  <TitlesOfParts>
    <vt:vector size="24" baseType="lpstr">
      <vt:lpstr>Arial</vt:lpstr>
      <vt:lpstr>Calibri</vt:lpstr>
      <vt:lpstr>Calibri Light</vt:lpstr>
      <vt:lpstr>Courier New</vt:lpstr>
      <vt:lpstr>Helvetica Neue</vt:lpstr>
      <vt:lpstr>Ink Free</vt:lpstr>
      <vt:lpstr>1_Office Theme</vt:lpstr>
      <vt:lpstr>Office Theme</vt:lpstr>
      <vt:lpstr>Microsoft Word Document</vt:lpstr>
      <vt:lpstr>Presentation</vt:lpstr>
      <vt:lpstr>PowerPoint Presentation</vt:lpstr>
      <vt:lpstr>Introduction to the Chief Allied Health Professions Officer (CAHPO) Awards 2021</vt:lpstr>
      <vt:lpstr>Award Winners Benefits</vt:lpstr>
      <vt:lpstr>Awards Details Page</vt:lpstr>
      <vt:lpstr>Awards Nomination Submission</vt:lpstr>
      <vt:lpstr>Awards Submission Description Page</vt:lpstr>
      <vt:lpstr>Advice on creating an audio file</vt:lpstr>
      <vt:lpstr>How to insert an audio file in PowerPoint</vt:lpstr>
      <vt:lpstr>Submission Templates</vt:lpstr>
      <vt:lpstr>Top tips to help when completing your entry: </vt:lpstr>
      <vt:lpstr>Judging &amp; Shortlisting Process</vt:lpstr>
      <vt:lpstr>Judging &amp; Shortlisting Criteria</vt:lpstr>
      <vt:lpstr>Timeline for nomination, assessment and notification of awards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Cooper</dc:creator>
  <cp:lastModifiedBy>Joanne Boshell</cp:lastModifiedBy>
  <cp:revision>80</cp:revision>
  <dcterms:created xsi:type="dcterms:W3CDTF">2020-08-11T10:46:03Z</dcterms:created>
  <dcterms:modified xsi:type="dcterms:W3CDTF">2021-05-19T15:11:07Z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0x0101004960E655D054B741A240AD34860E18A5</vt:lpwstr>
  </property>
  <property fmtid="{D5CDD505-2E9C-101B-9397-08002B2CF9AE}" pid="3" name="Order">
    <vt:r8>21700</vt:r8>
  </property>
</Properties>
</file>