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F2128-6217-47F1-9D65-3660B9929E9C}" v="4" dt="2022-07-22T10:38:50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2" autoAdjust="0"/>
    <p:restoredTop sz="94674" autoAdjust="0"/>
  </p:normalViewPr>
  <p:slideViewPr>
    <p:cSldViewPr snapToGrid="0" snapToObjects="1">
      <p:cViewPr varScale="1">
        <p:scale>
          <a:sx n="114" d="100"/>
          <a:sy n="114" d="100"/>
        </p:scale>
        <p:origin x="1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25/07/2022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145CB8E-8301-4CC0-8725-DE666C1557DD}"/>
              </a:ext>
            </a:extLst>
          </p:cNvPr>
          <p:cNvSpPr/>
          <p:nvPr/>
        </p:nvSpPr>
        <p:spPr>
          <a:xfrm>
            <a:off x="288906" y="90646"/>
            <a:ext cx="8816140" cy="6504968"/>
          </a:xfrm>
          <a:prstGeom prst="roundRect">
            <a:avLst/>
          </a:prstGeom>
          <a:solidFill>
            <a:srgbClr val="7030A0">
              <a:alpha val="14000"/>
            </a:srgbClr>
          </a:solidFill>
          <a:ln w="28575">
            <a:solidFill>
              <a:srgbClr val="804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76AE64-AEAB-474D-B088-9C31D69B4258}"/>
              </a:ext>
            </a:extLst>
          </p:cNvPr>
          <p:cNvSpPr txBox="1"/>
          <p:nvPr/>
        </p:nvSpPr>
        <p:spPr>
          <a:xfrm>
            <a:off x="1128109" y="5571532"/>
            <a:ext cx="4311064" cy="125140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04784"/>
            </a:solidFill>
          </a:ln>
        </p:spPr>
        <p:txBody>
          <a:bodyPr wrap="square" rtlCol="0">
            <a:spAutoFit/>
          </a:bodyPr>
          <a:lstStyle/>
          <a:p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External environment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8ECB75-370B-4AA2-8904-237B51A44708}"/>
              </a:ext>
            </a:extLst>
          </p:cNvPr>
          <p:cNvSpPr txBox="1"/>
          <p:nvPr/>
        </p:nvSpPr>
        <p:spPr>
          <a:xfrm>
            <a:off x="482243" y="2382702"/>
            <a:ext cx="2638393" cy="31114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783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Tasks 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AEA9E8-3179-4B70-9ABE-5936A8D5D22D}"/>
              </a:ext>
            </a:extLst>
          </p:cNvPr>
          <p:cNvSpPr txBox="1"/>
          <p:nvPr/>
        </p:nvSpPr>
        <p:spPr>
          <a:xfrm>
            <a:off x="5937611" y="2423263"/>
            <a:ext cx="3037263" cy="38298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9398"/>
            </a:solidFill>
          </a:ln>
        </p:spPr>
        <p:txBody>
          <a:bodyPr wrap="square" rtlCol="0">
            <a:spAutoFit/>
          </a:bodyPr>
          <a:lstStyle/>
          <a:p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Internal environment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8EF983-C3F9-4591-9055-AA1970001075}"/>
              </a:ext>
            </a:extLst>
          </p:cNvPr>
          <p:cNvSpPr txBox="1"/>
          <p:nvPr/>
        </p:nvSpPr>
        <p:spPr>
          <a:xfrm>
            <a:off x="5017317" y="330621"/>
            <a:ext cx="3654592" cy="201757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D7B2C"/>
            </a:solidFill>
          </a:ln>
        </p:spPr>
        <p:txBody>
          <a:bodyPr wrap="square" rtlCol="0">
            <a:spAutoFit/>
          </a:bodyPr>
          <a:lstStyle/>
          <a:p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A29A34-A18A-4241-B125-082FF98D3BE7}"/>
              </a:ext>
            </a:extLst>
          </p:cNvPr>
          <p:cNvSpPr txBox="1"/>
          <p:nvPr/>
        </p:nvSpPr>
        <p:spPr>
          <a:xfrm>
            <a:off x="530803" y="330621"/>
            <a:ext cx="4311064" cy="201757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3D3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Tools &amp; Technology</a:t>
            </a: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A95604-AAAC-47C4-B907-925319C6A639}"/>
              </a:ext>
            </a:extLst>
          </p:cNvPr>
          <p:cNvSpPr txBox="1"/>
          <p:nvPr/>
        </p:nvSpPr>
        <p:spPr>
          <a:xfrm>
            <a:off x="3250808" y="2411768"/>
            <a:ext cx="2556632" cy="31114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6678C7"/>
            </a:solidFill>
          </a:ln>
        </p:spPr>
        <p:txBody>
          <a:bodyPr wrap="square" rtlCol="0">
            <a:spAutoFit/>
          </a:bodyPr>
          <a:lstStyle/>
          <a:p>
            <a:r>
              <a:rPr lang="en-GB" sz="1125" b="1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GB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13FB5EC-09DB-4424-83E3-F831E323E741}"/>
              </a:ext>
            </a:extLst>
          </p:cNvPr>
          <p:cNvSpPr/>
          <p:nvPr/>
        </p:nvSpPr>
        <p:spPr>
          <a:xfrm>
            <a:off x="9893193" y="2607156"/>
            <a:ext cx="2173755" cy="3873106"/>
          </a:xfrm>
          <a:prstGeom prst="roundRect">
            <a:avLst/>
          </a:prstGeom>
          <a:solidFill>
            <a:srgbClr val="88AD67">
              <a:alpha val="50000"/>
            </a:srgbClr>
          </a:solidFill>
          <a:ln w="28575">
            <a:solidFill>
              <a:srgbClr val="88A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575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Desired Outcomes 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3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3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System Performance: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3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3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GB" sz="13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Human Wellbeing: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GB" sz="1013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450"/>
              </a:spcAft>
            </a:pPr>
            <a:endParaRPr lang="en-GB" sz="1013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GB" sz="1013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Appreciative inquiry question: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GB" sz="1013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SEIPS model sets out desired outcomes– what are you aiming to achieve when you deliver patient care?</a:t>
            </a:r>
            <a:endParaRPr lang="en-GB" sz="101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013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AA56034-7F16-4B4A-8CA6-4BA178357423}"/>
              </a:ext>
            </a:extLst>
          </p:cNvPr>
          <p:cNvSpPr/>
          <p:nvPr/>
        </p:nvSpPr>
        <p:spPr>
          <a:xfrm rot="5400000">
            <a:off x="9144281" y="4047058"/>
            <a:ext cx="668053" cy="575907"/>
          </a:xfrm>
          <a:prstGeom prst="triangle">
            <a:avLst/>
          </a:prstGeom>
          <a:solidFill>
            <a:srgbClr val="C1504F">
              <a:alpha val="50000"/>
            </a:srgbClr>
          </a:solidFill>
          <a:ln w="38100">
            <a:solidFill>
              <a:srgbClr val="C15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7E123FB-44BC-4982-88CF-DF2F33785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2241" y="1283750"/>
            <a:ext cx="2340853" cy="102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946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768272ff-30e2-44e5-bc00-e42a8654cac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AC06ADD7EA74395EB9E853C7AFA71" ma:contentTypeVersion="19" ma:contentTypeDescription="Create a new document." ma:contentTypeScope="" ma:versionID="deedae2f03c4dd2222cc19dd187d088e">
  <xsd:schema xmlns:xsd="http://www.w3.org/2001/XMLSchema" xmlns:xs="http://www.w3.org/2001/XMLSchema" xmlns:p="http://schemas.microsoft.com/office/2006/metadata/properties" xmlns:ns2="768272ff-30e2-44e5-bc00-e42a8654cac1" xmlns:ns3="cccaf3ac-2de9-44d4-aa31-54302fceb5f7" targetNamespace="http://schemas.microsoft.com/office/2006/metadata/properties" ma:root="true" ma:fieldsID="d3042bae77416b548e92cb0761bc0245" ns2:_="" ns3:_="">
    <xsd:import namespace="768272ff-30e2-44e5-bc00-e42a8654cac1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72ff-30e2-44e5-bc00-e42a8654cac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76c0586-99a1-427c-ac2f-3e117a8f572b}" ma:internalName="TaxCatchAll" ma:showField="CatchAllData" ma:web="6435f83e-f2ef-42f9-890b-f3e7eb766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D9FD49-C1C5-400A-B04D-90A236984D1F}">
  <ds:schemaRefs>
    <ds:schemaRef ds:uri="http://purl.org/dc/elements/1.1/"/>
    <ds:schemaRef ds:uri="http://schemas.microsoft.com/office/2006/metadata/properties"/>
    <ds:schemaRef ds:uri="cccaf3ac-2de9-44d4-aa31-54302fceb5f7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68272ff-30e2-44e5-bc00-e42a8654cac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794D7-1971-4CF7-98FB-5D21A55CA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272ff-30e2-44e5-bc00-e42a8654cac1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46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Tracey Herlihey</cp:lastModifiedBy>
  <cp:revision>111</cp:revision>
  <dcterms:created xsi:type="dcterms:W3CDTF">2017-05-03T08:06:17Z</dcterms:created>
  <dcterms:modified xsi:type="dcterms:W3CDTF">2022-07-25T12:47:47Z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0x010100E6FAC06ADD7EA74395EB9E853C7AFA71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MediaServiceImageTags">
    <vt:lpwstr/>
  </property>
</Properties>
</file>