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9F2128-6217-47F1-9D65-3660B9929E9C}" v="4" dt="2022-07-22T10:38:50.0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22" autoAdjust="0"/>
    <p:restoredTop sz="94674" autoAdjust="0"/>
  </p:normalViewPr>
  <p:slideViewPr>
    <p:cSldViewPr snapToGrid="0" snapToObjects="1">
      <p:cViewPr varScale="1">
        <p:scale>
          <a:sx n="114" d="100"/>
          <a:sy n="114" d="100"/>
        </p:scale>
        <p:origin x="15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0A331-7ADD-4391-8CA5-606C9BFD26F5}" type="datetimeFigureOut">
              <a:rPr lang="en-GB" smtClean="0"/>
              <a:t>25/07/2022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E16CE-1862-465F-9912-D0001C1A0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0674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AE991-F138-4FD8-982E-957F3CA6A0F6}" type="datetimeFigureOut">
              <a:rPr lang="en-GB" smtClean="0"/>
              <a:t>25/07/2022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0AB7D-FC04-41BF-88F7-E47891A06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0110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08E90-F652-4B40-BD0B-1F8BC7EBC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765" y="4209426"/>
            <a:ext cx="9144000" cy="601111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7CE30-6632-4A18-9007-59691A06E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765" y="4843667"/>
            <a:ext cx="9144000" cy="46637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FCDE03-0EEA-4F49-A6B9-58B291621E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000" y="360000"/>
            <a:ext cx="953272" cy="72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672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FCB08CE-B749-4A34-8E38-256DAB23FDA3}"/>
              </a:ext>
            </a:extLst>
          </p:cNvPr>
          <p:cNvSpPr txBox="1"/>
          <p:nvPr userDrawn="1"/>
        </p:nvSpPr>
        <p:spPr>
          <a:xfrm>
            <a:off x="291314" y="6372536"/>
            <a:ext cx="647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0">
            <a:extLst>
              <a:ext uri="{FF2B5EF4-FFF2-40B4-BE49-F238E27FC236}">
                <a16:creationId xmlns:a16="http://schemas.microsoft.com/office/drawing/2014/main" id="{22B34758-9E88-47CF-97D6-6500D97D9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109" y="1210682"/>
            <a:ext cx="10641498" cy="611649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sz="2800" dirty="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34C2919C-3AD4-436F-A0CC-4F48C43AA52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4109" y="2141151"/>
            <a:ext cx="10641498" cy="224412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5AB091A9-979F-438D-A004-40CFB3EAC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0676" y="6333439"/>
            <a:ext cx="572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9F83AB-04F8-4C53-93F7-BAAABEF426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000" y="360000"/>
            <a:ext cx="953272" cy="72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131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C963A1-AC6C-45E8-9A5E-5724DC43F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6ACFE-E4D6-411B-9ADC-FFC9D7DBB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BF1BF-AB6C-4EA7-A16A-0C6C9EFA13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D3CFA-4DDC-43FC-968A-540737FDA836}" type="datetimeFigureOut">
              <a:rPr lang="en-GB" smtClean="0"/>
              <a:t>25/07/2022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E0E1F-777F-42FA-A4A2-320208497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CC28B-BDF3-45C3-92FF-6562C624C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C886-343C-4B72-AFE6-F0497CBE7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78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145CB8E-8301-4CC0-8725-DE666C1557DD}"/>
              </a:ext>
            </a:extLst>
          </p:cNvPr>
          <p:cNvSpPr/>
          <p:nvPr/>
        </p:nvSpPr>
        <p:spPr>
          <a:xfrm>
            <a:off x="288906" y="90646"/>
            <a:ext cx="8816140" cy="6504968"/>
          </a:xfrm>
          <a:prstGeom prst="roundRect">
            <a:avLst/>
          </a:prstGeom>
          <a:solidFill>
            <a:srgbClr val="7030A0">
              <a:alpha val="14000"/>
            </a:srgbClr>
          </a:solidFill>
          <a:ln w="28575">
            <a:solidFill>
              <a:srgbClr val="804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2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76AE64-AEAB-474D-B088-9C31D69B4258}"/>
              </a:ext>
            </a:extLst>
          </p:cNvPr>
          <p:cNvSpPr txBox="1"/>
          <p:nvPr/>
        </p:nvSpPr>
        <p:spPr>
          <a:xfrm>
            <a:off x="1128109" y="5571532"/>
            <a:ext cx="4311064" cy="125140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804784"/>
            </a:solidFill>
          </a:ln>
        </p:spPr>
        <p:txBody>
          <a:bodyPr wrap="square" rtlCol="0">
            <a:spAutoFit/>
          </a:bodyPr>
          <a:lstStyle/>
          <a:p>
            <a:r>
              <a:rPr lang="en-GB" sz="1125" b="1" dirty="0">
                <a:latin typeface="Arial" panose="020B0604020202020204" pitchFamily="34" charset="0"/>
                <a:cs typeface="Arial" panose="020B0604020202020204" pitchFamily="34" charset="0"/>
              </a:rPr>
              <a:t>External environment</a:t>
            </a: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8ECB75-370B-4AA2-8904-237B51A44708}"/>
              </a:ext>
            </a:extLst>
          </p:cNvPr>
          <p:cNvSpPr txBox="1"/>
          <p:nvPr/>
        </p:nvSpPr>
        <p:spPr>
          <a:xfrm>
            <a:off x="482243" y="2382702"/>
            <a:ext cx="2638393" cy="311146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478367"/>
            </a:solidFill>
          </a:ln>
        </p:spPr>
        <p:txBody>
          <a:bodyPr wrap="square" rtlCol="0">
            <a:spAutoFit/>
          </a:bodyPr>
          <a:lstStyle/>
          <a:p>
            <a:r>
              <a:rPr lang="en-GB" sz="1125" b="1" dirty="0">
                <a:latin typeface="Arial" panose="020B0604020202020204" pitchFamily="34" charset="0"/>
                <a:cs typeface="Arial" panose="020B0604020202020204" pitchFamily="34" charset="0"/>
              </a:rPr>
              <a:t>Tasks </a:t>
            </a: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AEA9E8-3179-4B70-9ABE-5936A8D5D22D}"/>
              </a:ext>
            </a:extLst>
          </p:cNvPr>
          <p:cNvSpPr txBox="1"/>
          <p:nvPr/>
        </p:nvSpPr>
        <p:spPr>
          <a:xfrm>
            <a:off x="5937611" y="2423263"/>
            <a:ext cx="3037263" cy="3829854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9398"/>
            </a:solidFill>
          </a:ln>
        </p:spPr>
        <p:txBody>
          <a:bodyPr wrap="square" rtlCol="0">
            <a:spAutoFit/>
          </a:bodyPr>
          <a:lstStyle/>
          <a:p>
            <a:r>
              <a:rPr lang="en-GB" sz="1125" b="1" dirty="0">
                <a:latin typeface="Arial" panose="020B0604020202020204" pitchFamily="34" charset="0"/>
                <a:cs typeface="Arial" panose="020B0604020202020204" pitchFamily="34" charset="0"/>
              </a:rPr>
              <a:t>Internal environment</a:t>
            </a: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734" indent="-160734">
              <a:buFont typeface="Arial" panose="020B0604020202020204" pitchFamily="34" charset="0"/>
              <a:buChar char="•"/>
            </a:pPr>
            <a:endParaRPr lang="en-GB" sz="11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8EF983-C3F9-4591-9055-AA1970001075}"/>
              </a:ext>
            </a:extLst>
          </p:cNvPr>
          <p:cNvSpPr txBox="1"/>
          <p:nvPr/>
        </p:nvSpPr>
        <p:spPr>
          <a:xfrm>
            <a:off x="5017317" y="330621"/>
            <a:ext cx="3654592" cy="2017574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D7B2C"/>
            </a:solidFill>
          </a:ln>
        </p:spPr>
        <p:txBody>
          <a:bodyPr wrap="square" rtlCol="0">
            <a:spAutoFit/>
          </a:bodyPr>
          <a:lstStyle/>
          <a:p>
            <a:r>
              <a:rPr lang="en-GB" sz="1125" b="1" dirty="0"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BA29A34-A18A-4241-B125-082FF98D3BE7}"/>
              </a:ext>
            </a:extLst>
          </p:cNvPr>
          <p:cNvSpPr txBox="1"/>
          <p:nvPr/>
        </p:nvSpPr>
        <p:spPr>
          <a:xfrm>
            <a:off x="530803" y="330621"/>
            <a:ext cx="4311064" cy="2017574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3D33"/>
            </a:solidFill>
          </a:ln>
        </p:spPr>
        <p:txBody>
          <a:bodyPr wrap="square" rtlCol="0">
            <a:spAutoFit/>
          </a:bodyPr>
          <a:lstStyle/>
          <a:p>
            <a:r>
              <a:rPr lang="en-GB" sz="1125" b="1" dirty="0">
                <a:latin typeface="Arial" panose="020B0604020202020204" pitchFamily="34" charset="0"/>
                <a:cs typeface="Arial" panose="020B0604020202020204" pitchFamily="34" charset="0"/>
              </a:rPr>
              <a:t>Tools &amp; Technology</a:t>
            </a: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2A95604-AAAC-47C4-B907-925319C6A639}"/>
              </a:ext>
            </a:extLst>
          </p:cNvPr>
          <p:cNvSpPr txBox="1"/>
          <p:nvPr/>
        </p:nvSpPr>
        <p:spPr>
          <a:xfrm>
            <a:off x="3250808" y="2411768"/>
            <a:ext cx="2556632" cy="311146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6678C7"/>
            </a:solidFill>
          </a:ln>
        </p:spPr>
        <p:txBody>
          <a:bodyPr wrap="square" rtlCol="0">
            <a:spAutoFit/>
          </a:bodyPr>
          <a:lstStyle/>
          <a:p>
            <a:r>
              <a:rPr lang="en-GB" sz="1125" b="1" dirty="0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>
              <a:buFont typeface="Arial" panose="020B0604020202020204" pitchFamily="34" charset="0"/>
              <a:buChar char="•"/>
            </a:pPr>
            <a:endParaRPr lang="en-GB" sz="11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13FB5EC-09DB-4424-83E3-F831E323E741}"/>
              </a:ext>
            </a:extLst>
          </p:cNvPr>
          <p:cNvSpPr/>
          <p:nvPr/>
        </p:nvSpPr>
        <p:spPr>
          <a:xfrm>
            <a:off x="9893193" y="2607156"/>
            <a:ext cx="2173755" cy="3873106"/>
          </a:xfrm>
          <a:prstGeom prst="roundRect">
            <a:avLst/>
          </a:prstGeom>
          <a:solidFill>
            <a:srgbClr val="88AD67">
              <a:alpha val="50000"/>
            </a:srgbClr>
          </a:solidFill>
          <a:ln w="28575">
            <a:solidFill>
              <a:srgbClr val="88AD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450"/>
              </a:spcAft>
            </a:pPr>
            <a:r>
              <a:rPr lang="en-GB" sz="1575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Desired Outcomes </a:t>
            </a:r>
            <a:endParaRPr lang="en-GB" sz="1013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450"/>
              </a:spcAft>
            </a:pPr>
            <a:r>
              <a:rPr lang="en-GB" sz="135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013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450"/>
              </a:spcAft>
            </a:pPr>
            <a:r>
              <a:rPr lang="en-GB" sz="135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System Performance:</a:t>
            </a:r>
            <a:endParaRPr lang="en-GB" sz="1013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450"/>
              </a:spcAft>
            </a:pPr>
            <a:r>
              <a:rPr lang="en-GB" sz="135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013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450"/>
              </a:spcAft>
            </a:pPr>
            <a:r>
              <a:rPr lang="en-GB" sz="135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013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450"/>
              </a:spcAft>
            </a:pPr>
            <a:r>
              <a:rPr lang="en-GB" sz="135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Human Wellbeing:</a:t>
            </a:r>
            <a:endParaRPr lang="en-GB" sz="1013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50"/>
              </a:spcAft>
            </a:pPr>
            <a:r>
              <a:rPr lang="en-GB" sz="1013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450"/>
              </a:spcAft>
            </a:pPr>
            <a:endParaRPr lang="en-GB" sz="1013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50"/>
              </a:spcAft>
            </a:pPr>
            <a:endParaRPr lang="en-GB" sz="1013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50"/>
              </a:spcAft>
            </a:pPr>
            <a:r>
              <a:rPr lang="en-GB" sz="1013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Appreciative inquiry question:</a:t>
            </a:r>
            <a:endParaRPr lang="en-GB" sz="1013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50"/>
              </a:spcAft>
            </a:pPr>
            <a:r>
              <a:rPr lang="en-GB" sz="1013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SEIPS model sets out desired outcomes– what are you aiming to achieve when you deliver patient care?</a:t>
            </a:r>
            <a:endParaRPr lang="en-GB" sz="1013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013" dirty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DAA56034-7F16-4B4A-8CA6-4BA178357423}"/>
              </a:ext>
            </a:extLst>
          </p:cNvPr>
          <p:cNvSpPr/>
          <p:nvPr/>
        </p:nvSpPr>
        <p:spPr>
          <a:xfrm rot="5400000">
            <a:off x="9144281" y="4047058"/>
            <a:ext cx="668053" cy="575907"/>
          </a:xfrm>
          <a:prstGeom prst="triangle">
            <a:avLst/>
          </a:prstGeom>
          <a:solidFill>
            <a:srgbClr val="C1504F">
              <a:alpha val="50000"/>
            </a:srgbClr>
          </a:solidFill>
          <a:ln w="38100">
            <a:solidFill>
              <a:srgbClr val="C150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87E123FB-44BC-4982-88CF-DF2F33785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2241" y="1283750"/>
            <a:ext cx="2340853" cy="102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19466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768272ff-30e2-44e5-bc00-e42a8654cac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AC06ADD7EA74395EB9E853C7AFA71" ma:contentTypeVersion="19" ma:contentTypeDescription="Create a new document." ma:contentTypeScope="" ma:versionID="deedae2f03c4dd2222cc19dd187d088e">
  <xsd:schema xmlns:xsd="http://www.w3.org/2001/XMLSchema" xmlns:xs="http://www.w3.org/2001/XMLSchema" xmlns:p="http://schemas.microsoft.com/office/2006/metadata/properties" xmlns:ns2="768272ff-30e2-44e5-bc00-e42a8654cac1" xmlns:ns3="cccaf3ac-2de9-44d4-aa31-54302fceb5f7" targetNamespace="http://schemas.microsoft.com/office/2006/metadata/properties" ma:root="true" ma:fieldsID="d3042bae77416b548e92cb0761bc0245" ns2:_="" ns3:_="">
    <xsd:import namespace="768272ff-30e2-44e5-bc00-e42a8654cac1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DateTaken" minOccurs="0"/>
                <xsd:element ref="ns2:MediaServiceAutoTag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72ff-30e2-44e5-bc00-e42a8654cac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9" nillable="true" ma:displayName="Tags" ma:internalName="MediaServiceAutoTags" ma:readOnly="true">
      <xsd:simpleType>
        <xsd:restriction base="dms:Text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76c0586-99a1-427c-ac2f-3e117a8f572b}" ma:internalName="TaxCatchAll" ma:showField="CatchAllData" ma:web="6435f83e-f2ef-42f9-890b-f3e7eb7667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D9FD49-C1C5-400A-B04D-90A236984D1F}">
  <ds:schemaRefs>
    <ds:schemaRef ds:uri="http://purl.org/dc/elements/1.1/"/>
    <ds:schemaRef ds:uri="http://schemas.microsoft.com/office/2006/metadata/properties"/>
    <ds:schemaRef ds:uri="cccaf3ac-2de9-44d4-aa31-54302fceb5f7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68272ff-30e2-44e5-bc00-e42a8654cac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6333066-D95F-4DC9-8F45-8431A5C3C7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6794D7-1971-4CF7-98FB-5D21A55CAE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8272ff-30e2-44e5-bc00-e42a8654cac1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</TotalTime>
  <Words>46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16.9</dc:title>
  <dc:creator>Craig Sanderson</dc:creator>
  <cp:lastModifiedBy>Tracey Herlihey</cp:lastModifiedBy>
  <cp:revision>111</cp:revision>
  <dcterms:created xsi:type="dcterms:W3CDTF">2017-05-03T08:06:17Z</dcterms:created>
  <dcterms:modified xsi:type="dcterms:W3CDTF">2022-07-25T12:47:47Z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0x010100E6FAC06ADD7EA74395EB9E853C7AFA71</vt:lpwstr>
  </property>
  <property fmtid="{D5CDD505-2E9C-101B-9397-08002B2CF9AE}" pid="3" name="TaxKeyword">
    <vt:lpwstr/>
  </property>
  <property fmtid="{D5CDD505-2E9C-101B-9397-08002B2CF9AE}" pid="4" name="Subject0">
    <vt:lpwstr/>
  </property>
  <property fmtid="{D5CDD505-2E9C-101B-9397-08002B2CF9AE}" pid="5" name="Document type0">
    <vt:lpwstr/>
  </property>
  <property fmtid="{D5CDD505-2E9C-101B-9397-08002B2CF9AE}" pid="6" name="WTTeamSiteDocumentType">
    <vt:lpwstr/>
  </property>
  <property fmtid="{D5CDD505-2E9C-101B-9397-08002B2CF9AE}" pid="7" name="WTTeamSiteDocumentTypeTaxHTField0">
    <vt:lpwstr/>
  </property>
  <property fmtid="{D5CDD505-2E9C-101B-9397-08002B2CF9AE}" pid="8" name="cebceaf3e3574cdab9f9dab6bbd34ddb">
    <vt:lpwstr/>
  </property>
  <property fmtid="{D5CDD505-2E9C-101B-9397-08002B2CF9AE}" pid="9" name="n2fe4ed80ae84f2cbc880662fe0a8735">
    <vt:lpwstr/>
  </property>
  <property fmtid="{D5CDD505-2E9C-101B-9397-08002B2CF9AE}" pid="10" name="TaxCatchAll">
    <vt:lpwstr/>
  </property>
  <property fmtid="{D5CDD505-2E9C-101B-9397-08002B2CF9AE}" pid="11" name="TaxKeywordTaxHTField">
    <vt:lpwstr/>
  </property>
  <property fmtid="{D5CDD505-2E9C-101B-9397-08002B2CF9AE}" pid="12" name="MediaServiceImageTags">
    <vt:lpwstr/>
  </property>
</Properties>
</file>