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racey Herlihey" userId="eca00684-73aa-439b-b711-71e2287293fe" providerId="ADAL" clId="{067D726A-B9A6-4751-9474-A91A75D57EAA}"/>
    <pc:docChg chg="modSld">
      <pc:chgData name="Tracey Herlihey" userId="eca00684-73aa-439b-b711-71e2287293fe" providerId="ADAL" clId="{067D726A-B9A6-4751-9474-A91A75D57EAA}" dt="2022-05-31T09:54:48.694" v="2" actId="20577"/>
      <pc:docMkLst>
        <pc:docMk/>
      </pc:docMkLst>
      <pc:sldChg chg="modSp mod">
        <pc:chgData name="Tracey Herlihey" userId="eca00684-73aa-439b-b711-71e2287293fe" providerId="ADAL" clId="{067D726A-B9A6-4751-9474-A91A75D57EAA}" dt="2022-05-31T09:54:48.694" v="2" actId="20577"/>
        <pc:sldMkLst>
          <pc:docMk/>
          <pc:sldMk cId="1466031323" sldId="258"/>
        </pc:sldMkLst>
        <pc:spChg chg="mod">
          <ac:chgData name="Tracey Herlihey" userId="eca00684-73aa-439b-b711-71e2287293fe" providerId="ADAL" clId="{067D726A-B9A6-4751-9474-A91A75D57EAA}" dt="2022-05-31T09:54:48.694" v="2" actId="20577"/>
          <ac:spMkLst>
            <pc:docMk/>
            <pc:sldMk cId="1466031323" sldId="258"/>
            <ac:spMk id="24" creationId="{655F3CB9-C6AF-422E-93A3-F50D68E3C77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FB0D8D-43F3-47DC-9546-228735D789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1DDEA1-478C-486D-8B32-4C56A60B50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42CDF8-7CDF-49AF-BEDF-2751A9F50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D50B2-B9A0-4DF5-AB8F-449893B49225}" type="datetimeFigureOut">
              <a:rPr lang="en-GB" smtClean="0"/>
              <a:t>31/05/2022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D44EE0-8D2E-4DA5-9E0F-3A9C88F10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5A45FA-EAFE-4D8C-9E8C-286B3084D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5EC23-8E77-4C10-A9A1-E77DFAE347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4168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5EB1F-93D8-42A6-A9EA-E38B877E0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80C78B-B923-49F3-A404-9A5D47E5D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B3FF00-2547-47FC-B529-A22C9F68F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D50B2-B9A0-4DF5-AB8F-449893B49225}" type="datetimeFigureOut">
              <a:rPr lang="en-GB" smtClean="0"/>
              <a:t>31/05/2022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CCE0CD-206E-4C91-9541-729545FAE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F3F167-1CB2-477C-AC45-45F6D30FC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5EC23-8E77-4C10-A9A1-E77DFAE347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4387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FE6D0E-C92C-4008-B5F9-994863DD1B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2343DB-BFC4-43FA-8718-9A9164859A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0BAECD-9B17-4FE3-BE0E-2A16FE7DA9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D50B2-B9A0-4DF5-AB8F-449893B49225}" type="datetimeFigureOut">
              <a:rPr lang="en-GB" smtClean="0"/>
              <a:t>31/05/2022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E33E89-C2E7-4952-A89E-59E7E6A97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20EAF7-C21E-4F00-8F33-A099AF335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5EC23-8E77-4C10-A9A1-E77DFAE347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7071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B0E5F-8CFC-4533-949F-6DE76979E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A81705-7D4C-4818-B7BC-976CFB728A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306AC1-F7F8-4E61-A659-3B21F950E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D50B2-B9A0-4DF5-AB8F-449893B49225}" type="datetimeFigureOut">
              <a:rPr lang="en-GB" smtClean="0"/>
              <a:t>31/05/2022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0EFA15-F307-405A-9BA5-24708CC84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8C56B6-ACCB-4E2D-A093-41B369C30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5EC23-8E77-4C10-A9A1-E77DFAE347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0161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C8D0A0-64BD-4420-B84D-2309BFCE9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D79162-900C-45F4-900E-D0964605A4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6A5416-9BBF-4667-96B1-37A2CD0CC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D50B2-B9A0-4DF5-AB8F-449893B49225}" type="datetimeFigureOut">
              <a:rPr lang="en-GB" smtClean="0"/>
              <a:t>31/05/2022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D3F334-94FA-4EB1-A5DD-F835B6EEF8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3C2F6-E7B3-4DAB-AFA1-84F11B13D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5EC23-8E77-4C10-A9A1-E77DFAE347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3653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B66BA-CE00-4400-BA5E-20AAF89E4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40599A-0062-407A-9216-B25D6FE419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8818EF-D15E-4361-ADD8-DBC1C5B86E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AB26B4-D3A2-4B1F-A4A2-9EAD40926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D50B2-B9A0-4DF5-AB8F-449893B49225}" type="datetimeFigureOut">
              <a:rPr lang="en-GB" smtClean="0"/>
              <a:t>31/05/2022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FCB6A3-63AC-4BC4-A6F9-A881315BF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BA63F5-3390-4F93-96D1-520B01790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5EC23-8E77-4C10-A9A1-E77DFAE347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7551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EFA682-9B5F-42B5-9BF3-F7527AE7C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7689BE-B999-4E48-A014-B21DA35535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527AA8-6E0C-4ABB-A4D0-72CE4411AE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66758D-424B-4AF7-B9A2-21AB73C1A4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60C395-A251-40F8-B9E9-F638404701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6C6BCED-F86F-4126-9C4A-D14606BCC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D50B2-B9A0-4DF5-AB8F-449893B49225}" type="datetimeFigureOut">
              <a:rPr lang="en-GB" smtClean="0"/>
              <a:t>31/05/2022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0F8B2F5-5F6C-4358-93B1-BE6AA1C95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B45E00E-F7E3-44A1-B22E-FDA0331B5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5EC23-8E77-4C10-A9A1-E77DFAE347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6281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86F95-932C-4760-A062-A51BB91C4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10F061-E099-4563-A0A6-1E2603924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D50B2-B9A0-4DF5-AB8F-449893B49225}" type="datetimeFigureOut">
              <a:rPr lang="en-GB" smtClean="0"/>
              <a:t>31/05/2022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9A922B-0251-4980-8A18-ABE26AA10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40497D-52D3-4024-B656-B8D4F3B9E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5EC23-8E77-4C10-A9A1-E77DFAE347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5272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380A6BC-E9B7-47FD-8DF5-EF5A0AAC0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D50B2-B9A0-4DF5-AB8F-449893B49225}" type="datetimeFigureOut">
              <a:rPr lang="en-GB" smtClean="0"/>
              <a:t>31/05/2022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7E8DD2-0D8A-4956-B68E-EC41ED455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6F162A-0C9D-45D1-83BD-7C66385B5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5EC23-8E77-4C10-A9A1-E77DFAE347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532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83B3F-E96A-4C15-95B9-C9149623C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77F425-A209-4DC8-9EBF-808180ACF8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BF11EB-CFCD-4A0D-B1C3-6ECEE7DE89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F67FAF-35A2-48EB-BCA3-97A8823F6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D50B2-B9A0-4DF5-AB8F-449893B49225}" type="datetimeFigureOut">
              <a:rPr lang="en-GB" smtClean="0"/>
              <a:t>31/05/2022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3D2EAB-ED05-4CB1-BCEE-711CFFCC9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E3251F-A168-4978-BA26-AF396B566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5EC23-8E77-4C10-A9A1-E77DFAE347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7849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235FDD-CC82-40EB-B3E1-F7DE463066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2AF61F-4064-4736-858B-39CD34AA85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1DD8AC-CA3F-4351-A416-AC32C01AB5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121F66-B387-4D77-BF24-CF1DAB0E9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D50B2-B9A0-4DF5-AB8F-449893B49225}" type="datetimeFigureOut">
              <a:rPr lang="en-GB" smtClean="0"/>
              <a:t>31/05/2022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ED8507-45DB-4DBA-80EE-C02B47B98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6263F5-592C-451F-AB26-7F2EA18F4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5EC23-8E77-4C10-A9A1-E77DFAE347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4179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EF6463-83EC-467C-83D7-8C4F89F3D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D4BC79-5D2A-465C-8925-2AF6FB2B8F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29999F-E9A8-4A86-92B9-F4433799EC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D50B2-B9A0-4DF5-AB8F-449893B49225}" type="datetimeFigureOut">
              <a:rPr lang="en-GB" smtClean="0"/>
              <a:t>31/05/2022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2EDCE9-7264-483F-A280-359809997F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3D673A-88DE-4282-994C-C28345E47A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65EC23-8E77-4C10-A9A1-E77DFAE347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0835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F9A8A86-B8A0-47A0-8D45-5852F6E5BC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9371201"/>
              </p:ext>
            </p:extLst>
          </p:nvPr>
        </p:nvGraphicFramePr>
        <p:xfrm>
          <a:off x="13387" y="-65692"/>
          <a:ext cx="12461009" cy="7893342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409700">
                  <a:extLst>
                    <a:ext uri="{9D8B030D-6E8A-4147-A177-3AD203B41FA5}">
                      <a16:colId xmlns:a16="http://schemas.microsoft.com/office/drawing/2014/main" val="1139916593"/>
                    </a:ext>
                  </a:extLst>
                </a:gridCol>
                <a:gridCol w="11051309">
                  <a:extLst>
                    <a:ext uri="{9D8B030D-6E8A-4147-A177-3AD203B41FA5}">
                      <a16:colId xmlns:a16="http://schemas.microsoft.com/office/drawing/2014/main" val="3953645583"/>
                    </a:ext>
                  </a:extLst>
                </a:gridCol>
              </a:tblGrid>
              <a:tr h="73342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8123987"/>
                  </a:ext>
                </a:extLst>
              </a:tr>
              <a:tr h="86677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5455536"/>
                  </a:ext>
                </a:extLst>
              </a:tr>
              <a:tr h="114338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2947469"/>
                  </a:ext>
                </a:extLst>
              </a:tr>
              <a:tr h="149406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2860346"/>
                  </a:ext>
                </a:extLst>
              </a:tr>
              <a:tr h="184709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4087659"/>
                  </a:ext>
                </a:extLst>
              </a:tr>
              <a:tr h="180861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7242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FC55B45-E97A-4789-87BC-16A733D606A0}"/>
              </a:ext>
            </a:extLst>
          </p:cNvPr>
          <p:cNvSpPr txBox="1"/>
          <p:nvPr/>
        </p:nvSpPr>
        <p:spPr>
          <a:xfrm>
            <a:off x="122103" y="54480"/>
            <a:ext cx="11247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Government policy and budgeting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08B01F1-F7C7-421E-BE93-6B1E13067FE1}"/>
              </a:ext>
            </a:extLst>
          </p:cNvPr>
          <p:cNvSpPr txBox="1"/>
          <p:nvPr/>
        </p:nvSpPr>
        <p:spPr>
          <a:xfrm>
            <a:off x="94670" y="877185"/>
            <a:ext cx="11521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Regulatory bodies and associations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A5C7DA1-681D-42DF-8299-A18CC11121AA}"/>
              </a:ext>
            </a:extLst>
          </p:cNvPr>
          <p:cNvSpPr txBox="1"/>
          <p:nvPr/>
        </p:nvSpPr>
        <p:spPr>
          <a:xfrm>
            <a:off x="110583" y="1819848"/>
            <a:ext cx="11521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Trust/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organisation management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6E1D92-4532-4C46-8F37-AF75A0B2A853}"/>
              </a:ext>
            </a:extLst>
          </p:cNvPr>
          <p:cNvSpPr txBox="1"/>
          <p:nvPr/>
        </p:nvSpPr>
        <p:spPr>
          <a:xfrm>
            <a:off x="72808" y="2928557"/>
            <a:ext cx="11521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Operational management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8C93943-BE69-4AA8-9952-8119B8933316}"/>
              </a:ext>
            </a:extLst>
          </p:cNvPr>
          <p:cNvSpPr txBox="1"/>
          <p:nvPr/>
        </p:nvSpPr>
        <p:spPr>
          <a:xfrm>
            <a:off x="107883" y="4464996"/>
            <a:ext cx="11521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Healthcare processes and staff activities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C9F8F40-3658-4020-9933-D051D85C2D46}"/>
              </a:ext>
            </a:extLst>
          </p:cNvPr>
          <p:cNvSpPr txBox="1"/>
          <p:nvPr/>
        </p:nvSpPr>
        <p:spPr>
          <a:xfrm>
            <a:off x="122103" y="6264549"/>
            <a:ext cx="12781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Equipment and surroundings</a:t>
            </a:r>
          </a:p>
        </p:txBody>
      </p:sp>
      <p:cxnSp>
        <p:nvCxnSpPr>
          <p:cNvPr id="441" name="Straight Connector 440">
            <a:extLst>
              <a:ext uri="{FF2B5EF4-FFF2-40B4-BE49-F238E27FC236}">
                <a16:creationId xmlns:a16="http://schemas.microsoft.com/office/drawing/2014/main" id="{45CECC93-FFD7-4765-87F5-E90006DD9835}"/>
              </a:ext>
            </a:extLst>
          </p:cNvPr>
          <p:cNvCxnSpPr/>
          <p:nvPr/>
        </p:nvCxnSpPr>
        <p:spPr>
          <a:xfrm>
            <a:off x="3251920" y="2804376"/>
            <a:ext cx="3344" cy="28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141E73E8-44AF-485E-BFF3-F0128151E7F1}"/>
              </a:ext>
            </a:extLst>
          </p:cNvPr>
          <p:cNvSpPr/>
          <p:nvPr/>
        </p:nvSpPr>
        <p:spPr>
          <a:xfrm>
            <a:off x="2053916" y="1661428"/>
            <a:ext cx="1069851" cy="454052"/>
          </a:xfrm>
          <a:prstGeom prst="roundRect">
            <a:avLst/>
          </a:prstGeom>
          <a:solidFill>
            <a:srgbClr val="92D05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Primary care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A456BD49-88C9-49B7-B21E-0C32C497AB70}"/>
              </a:ext>
            </a:extLst>
          </p:cNvPr>
          <p:cNvSpPr/>
          <p:nvPr/>
        </p:nvSpPr>
        <p:spPr>
          <a:xfrm>
            <a:off x="4081256" y="1651615"/>
            <a:ext cx="1069851" cy="454052"/>
          </a:xfrm>
          <a:prstGeom prst="roundRect">
            <a:avLst/>
          </a:prstGeom>
          <a:solidFill>
            <a:srgbClr val="92D05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Ambulance Service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9B5D4CC0-54BB-437A-BB23-C2ABC577E56B}"/>
              </a:ext>
            </a:extLst>
          </p:cNvPr>
          <p:cNvSpPr/>
          <p:nvPr/>
        </p:nvSpPr>
        <p:spPr>
          <a:xfrm>
            <a:off x="6432082" y="1695294"/>
            <a:ext cx="4602407" cy="454052"/>
          </a:xfrm>
          <a:prstGeom prst="roundRect">
            <a:avLst/>
          </a:prstGeom>
          <a:solidFill>
            <a:srgbClr val="92D05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Secondary care</a:t>
            </a:r>
          </a:p>
          <a:p>
            <a:pPr algn="ctr"/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Name and contact details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219DAAA0-B386-4B7F-8954-C0555D8C88BF}"/>
              </a:ext>
            </a:extLst>
          </p:cNvPr>
          <p:cNvSpPr/>
          <p:nvPr/>
        </p:nvSpPr>
        <p:spPr>
          <a:xfrm>
            <a:off x="2080969" y="2890004"/>
            <a:ext cx="1069851" cy="454052"/>
          </a:xfrm>
          <a:prstGeom prst="roundRect">
            <a:avLst/>
          </a:prstGeom>
          <a:solidFill>
            <a:srgbClr val="92D05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Practice manager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33FACB02-F390-4615-8690-82D535CA9908}"/>
              </a:ext>
            </a:extLst>
          </p:cNvPr>
          <p:cNvSpPr/>
          <p:nvPr/>
        </p:nvSpPr>
        <p:spPr>
          <a:xfrm>
            <a:off x="4081255" y="2946269"/>
            <a:ext cx="1069851" cy="454052"/>
          </a:xfrm>
          <a:prstGeom prst="roundRect">
            <a:avLst/>
          </a:prstGeom>
          <a:solidFill>
            <a:srgbClr val="92D05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Lead of ambulance service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CD2A9A1C-5A9A-4075-9ABB-68B613267539}"/>
              </a:ext>
            </a:extLst>
          </p:cNvPr>
          <p:cNvSpPr/>
          <p:nvPr/>
        </p:nvSpPr>
        <p:spPr>
          <a:xfrm>
            <a:off x="6432898" y="2156195"/>
            <a:ext cx="1069851" cy="454052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Emergency department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221DA2FA-09E0-4938-B3CA-4DEAC26B4496}"/>
              </a:ext>
            </a:extLst>
          </p:cNvPr>
          <p:cNvSpPr/>
          <p:nvPr/>
        </p:nvSpPr>
        <p:spPr>
          <a:xfrm>
            <a:off x="8783548" y="2169744"/>
            <a:ext cx="1069851" cy="454052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Radiology department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8FB5358A-BA5D-4B59-96B5-7903D5F1A278}"/>
              </a:ext>
            </a:extLst>
          </p:cNvPr>
          <p:cNvSpPr/>
          <p:nvPr/>
        </p:nvSpPr>
        <p:spPr>
          <a:xfrm>
            <a:off x="7598767" y="2177882"/>
            <a:ext cx="1069851" cy="454052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Porter services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D4A22809-1104-4EEB-A6FB-9679453C5609}"/>
              </a:ext>
            </a:extLst>
          </p:cNvPr>
          <p:cNvSpPr/>
          <p:nvPr/>
        </p:nvSpPr>
        <p:spPr>
          <a:xfrm>
            <a:off x="9949593" y="2177355"/>
            <a:ext cx="1069851" cy="454052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Ward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F44ACCEF-E083-45DE-880E-0C9E9335FE30}"/>
              </a:ext>
            </a:extLst>
          </p:cNvPr>
          <p:cNvSpPr/>
          <p:nvPr/>
        </p:nvSpPr>
        <p:spPr>
          <a:xfrm>
            <a:off x="2071351" y="2105667"/>
            <a:ext cx="1069851" cy="454052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Name and contact details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4F05106F-4192-4B56-B4FA-7C43F02970B3}"/>
              </a:ext>
            </a:extLst>
          </p:cNvPr>
          <p:cNvSpPr/>
          <p:nvPr/>
        </p:nvSpPr>
        <p:spPr>
          <a:xfrm>
            <a:off x="4091204" y="2091429"/>
            <a:ext cx="1069851" cy="454052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Name and contact details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92DF7C01-A19E-450F-A10F-738A1CD77548}"/>
              </a:ext>
            </a:extLst>
          </p:cNvPr>
          <p:cNvSpPr/>
          <p:nvPr/>
        </p:nvSpPr>
        <p:spPr>
          <a:xfrm>
            <a:off x="2111670" y="3416617"/>
            <a:ext cx="1069851" cy="454052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Name and contact details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81BDE696-7D3B-4828-97F5-137FB0EB3B99}"/>
              </a:ext>
            </a:extLst>
          </p:cNvPr>
          <p:cNvSpPr/>
          <p:nvPr/>
        </p:nvSpPr>
        <p:spPr>
          <a:xfrm>
            <a:off x="4107831" y="3424721"/>
            <a:ext cx="1069851" cy="454052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Name and contact details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655F3CB9-C6AF-422E-93A3-F50D68E3C771}"/>
              </a:ext>
            </a:extLst>
          </p:cNvPr>
          <p:cNvSpPr/>
          <p:nvPr/>
        </p:nvSpPr>
        <p:spPr>
          <a:xfrm>
            <a:off x="2756987" y="936819"/>
            <a:ext cx="1069851" cy="454052"/>
          </a:xfrm>
          <a:prstGeom prst="roundRect">
            <a:avLst/>
          </a:prstGeom>
          <a:solidFill>
            <a:srgbClr val="92D05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ICB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highlight>
                <a:srgbClr val="FFFF00"/>
              </a:highligh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9B70E55B-FBF3-4FFC-AFC3-3AF0F0FE57DE}"/>
              </a:ext>
            </a:extLst>
          </p:cNvPr>
          <p:cNvSpPr/>
          <p:nvPr/>
        </p:nvSpPr>
        <p:spPr>
          <a:xfrm>
            <a:off x="5026149" y="897180"/>
            <a:ext cx="1069851" cy="454052"/>
          </a:xfrm>
          <a:prstGeom prst="roundRect">
            <a:avLst/>
          </a:prstGeom>
          <a:solidFill>
            <a:srgbClr val="92D05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CQC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3564F476-FF1D-45A8-9ECC-760C4B5940E1}"/>
              </a:ext>
            </a:extLst>
          </p:cNvPr>
          <p:cNvSpPr/>
          <p:nvPr/>
        </p:nvSpPr>
        <p:spPr>
          <a:xfrm>
            <a:off x="7039750" y="928663"/>
            <a:ext cx="1069851" cy="454052"/>
          </a:xfrm>
          <a:prstGeom prst="roundRect">
            <a:avLst/>
          </a:prstGeom>
          <a:solidFill>
            <a:srgbClr val="92D05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NHS England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1B5805C8-DD4D-4138-BE1C-ECE3BB7A6A86}"/>
              </a:ext>
            </a:extLst>
          </p:cNvPr>
          <p:cNvSpPr/>
          <p:nvPr/>
        </p:nvSpPr>
        <p:spPr>
          <a:xfrm>
            <a:off x="6967823" y="2924998"/>
            <a:ext cx="1069851" cy="454052"/>
          </a:xfrm>
          <a:prstGeom prst="roundRect">
            <a:avLst/>
          </a:prstGeom>
          <a:solidFill>
            <a:srgbClr val="92D05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Operational manager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CDD5D68F-3D8E-4947-AAF1-644107C04C65}"/>
              </a:ext>
            </a:extLst>
          </p:cNvPr>
          <p:cNvSpPr/>
          <p:nvPr/>
        </p:nvSpPr>
        <p:spPr>
          <a:xfrm>
            <a:off x="8443028" y="2943304"/>
            <a:ext cx="1069851" cy="454052"/>
          </a:xfrm>
          <a:prstGeom prst="roundRect">
            <a:avLst/>
          </a:prstGeom>
          <a:solidFill>
            <a:srgbClr val="92D05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Governance lead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4B93735D-3B08-4919-9697-3688AA6B8143}"/>
              </a:ext>
            </a:extLst>
          </p:cNvPr>
          <p:cNvSpPr/>
          <p:nvPr/>
        </p:nvSpPr>
        <p:spPr>
          <a:xfrm>
            <a:off x="9768382" y="2951586"/>
            <a:ext cx="1069851" cy="454052"/>
          </a:xfrm>
          <a:prstGeom prst="roundRect">
            <a:avLst/>
          </a:prstGeom>
          <a:solidFill>
            <a:srgbClr val="92D05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Quality and safety lead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8AFEC69D-A05C-4B39-82C9-B5D070A4BF19}"/>
              </a:ext>
            </a:extLst>
          </p:cNvPr>
          <p:cNvSpPr/>
          <p:nvPr/>
        </p:nvSpPr>
        <p:spPr>
          <a:xfrm>
            <a:off x="6991378" y="3405638"/>
            <a:ext cx="1069851" cy="454052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Name and contact details</a:t>
            </a: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DA87F49E-12EE-4647-8076-C07B52C81515}"/>
              </a:ext>
            </a:extLst>
          </p:cNvPr>
          <p:cNvSpPr/>
          <p:nvPr/>
        </p:nvSpPr>
        <p:spPr>
          <a:xfrm>
            <a:off x="8443028" y="3390443"/>
            <a:ext cx="1069851" cy="454052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Name and contact details</a:t>
            </a: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64BB6566-C0B5-4978-852D-EAA0B78DFA34}"/>
              </a:ext>
            </a:extLst>
          </p:cNvPr>
          <p:cNvSpPr/>
          <p:nvPr/>
        </p:nvSpPr>
        <p:spPr>
          <a:xfrm>
            <a:off x="9802231" y="3456280"/>
            <a:ext cx="1069851" cy="454052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Name and contact details</a:t>
            </a: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36711057-AF24-4468-8CFC-E4A97DADDE4D}"/>
              </a:ext>
            </a:extLst>
          </p:cNvPr>
          <p:cNvSpPr/>
          <p:nvPr/>
        </p:nvSpPr>
        <p:spPr>
          <a:xfrm>
            <a:off x="1319917" y="4637523"/>
            <a:ext cx="1069851" cy="454052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Referral</a:t>
            </a: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C3E1CC5B-2FC8-4272-9966-983F59EC8A07}"/>
              </a:ext>
            </a:extLst>
          </p:cNvPr>
          <p:cNvSpPr/>
          <p:nvPr/>
        </p:nvSpPr>
        <p:spPr>
          <a:xfrm>
            <a:off x="2538849" y="4637523"/>
            <a:ext cx="1231644" cy="454052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Communication of patient details and symptoms</a:t>
            </a: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7DF37955-37C8-47FD-8BCE-96E4958FAAB2}"/>
              </a:ext>
            </a:extLst>
          </p:cNvPr>
          <p:cNvSpPr/>
          <p:nvPr/>
        </p:nvSpPr>
        <p:spPr>
          <a:xfrm>
            <a:off x="5377965" y="4637523"/>
            <a:ext cx="1069851" cy="454052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Handover</a:t>
            </a:r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6251E711-6845-4692-B847-38CC2509E502}"/>
              </a:ext>
            </a:extLst>
          </p:cNvPr>
          <p:cNvSpPr/>
          <p:nvPr/>
        </p:nvSpPr>
        <p:spPr>
          <a:xfrm>
            <a:off x="6797523" y="4649052"/>
            <a:ext cx="1069851" cy="454052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Investigation of symptoms</a:t>
            </a:r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3FE9A6CD-65E4-4B0D-9339-64DDDA6390B2}"/>
              </a:ext>
            </a:extLst>
          </p:cNvPr>
          <p:cNvSpPr/>
          <p:nvPr/>
        </p:nvSpPr>
        <p:spPr>
          <a:xfrm>
            <a:off x="9344115" y="4637523"/>
            <a:ext cx="1069851" cy="454052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Diagnosis</a:t>
            </a:r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418C7132-7595-4509-BFA8-371EE94502BC}"/>
              </a:ext>
            </a:extLst>
          </p:cNvPr>
          <p:cNvSpPr/>
          <p:nvPr/>
        </p:nvSpPr>
        <p:spPr>
          <a:xfrm>
            <a:off x="3958407" y="4637523"/>
            <a:ext cx="1069851" cy="454052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Patient transfer</a:t>
            </a:r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D6E2CE5D-64AE-46C0-BE5A-0E848A8FC4A2}"/>
              </a:ext>
            </a:extLst>
          </p:cNvPr>
          <p:cNvSpPr/>
          <p:nvPr/>
        </p:nvSpPr>
        <p:spPr>
          <a:xfrm>
            <a:off x="8055288" y="4637523"/>
            <a:ext cx="1154599" cy="454052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Communication of results</a:t>
            </a:r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D8DCD567-7DA9-4250-826E-85990348514C}"/>
              </a:ext>
            </a:extLst>
          </p:cNvPr>
          <p:cNvSpPr/>
          <p:nvPr/>
        </p:nvSpPr>
        <p:spPr>
          <a:xfrm>
            <a:off x="10554144" y="4637523"/>
            <a:ext cx="1069851" cy="454052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Admission</a:t>
            </a: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80B28A72-875F-4EDE-9CA5-A4A2DC74225E}"/>
              </a:ext>
            </a:extLst>
          </p:cNvPr>
          <p:cNvCxnSpPr>
            <a:cxnSpLocks/>
            <a:stCxn id="33" idx="0"/>
          </p:cNvCxnSpPr>
          <p:nvPr/>
        </p:nvCxnSpPr>
        <p:spPr>
          <a:xfrm flipV="1">
            <a:off x="1854843" y="3880979"/>
            <a:ext cx="707314" cy="7565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3CF89F95-40D6-440E-B007-FDBC68622A1B}"/>
              </a:ext>
            </a:extLst>
          </p:cNvPr>
          <p:cNvSpPr/>
          <p:nvPr/>
        </p:nvSpPr>
        <p:spPr>
          <a:xfrm>
            <a:off x="3097140" y="6347652"/>
            <a:ext cx="1069851" cy="454052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IT systems</a:t>
            </a:r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618C8AD2-B370-48CD-9D59-6EBB71D036D8}"/>
              </a:ext>
            </a:extLst>
          </p:cNvPr>
          <p:cNvSpPr/>
          <p:nvPr/>
        </p:nvSpPr>
        <p:spPr>
          <a:xfrm>
            <a:off x="4722246" y="6385664"/>
            <a:ext cx="1069851" cy="454052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Ambulance</a:t>
            </a:r>
          </a:p>
        </p:txBody>
      </p:sp>
      <p:sp>
        <p:nvSpPr>
          <p:cNvPr id="54" name="Rectangle: Rounded Corners 53">
            <a:extLst>
              <a:ext uri="{FF2B5EF4-FFF2-40B4-BE49-F238E27FC236}">
                <a16:creationId xmlns:a16="http://schemas.microsoft.com/office/drawing/2014/main" id="{12E55EDE-F0C9-4302-A6B7-269FEFE6D222}"/>
              </a:ext>
            </a:extLst>
          </p:cNvPr>
          <p:cNvSpPr/>
          <p:nvPr/>
        </p:nvSpPr>
        <p:spPr>
          <a:xfrm>
            <a:off x="6262597" y="6347652"/>
            <a:ext cx="1069851" cy="454052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Hospital departments</a:t>
            </a:r>
          </a:p>
        </p:txBody>
      </p:sp>
      <p:sp>
        <p:nvSpPr>
          <p:cNvPr id="55" name="Rectangle: Rounded Corners 54">
            <a:extLst>
              <a:ext uri="{FF2B5EF4-FFF2-40B4-BE49-F238E27FC236}">
                <a16:creationId xmlns:a16="http://schemas.microsoft.com/office/drawing/2014/main" id="{C5D14066-6F0B-43CD-98AC-6B4789387BE1}"/>
              </a:ext>
            </a:extLst>
          </p:cNvPr>
          <p:cNvSpPr/>
          <p:nvPr/>
        </p:nvSpPr>
        <p:spPr>
          <a:xfrm>
            <a:off x="7908102" y="6347652"/>
            <a:ext cx="1069851" cy="454052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Ward</a:t>
            </a:r>
          </a:p>
        </p:txBody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13687CD1-F031-4098-8435-5186D571A85F}"/>
              </a:ext>
            </a:extLst>
          </p:cNvPr>
          <p:cNvCxnSpPr>
            <a:cxnSpLocks/>
          </p:cNvCxnSpPr>
          <p:nvPr/>
        </p:nvCxnSpPr>
        <p:spPr>
          <a:xfrm flipH="1" flipV="1">
            <a:off x="2662298" y="3914620"/>
            <a:ext cx="461469" cy="7146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5C02D44E-C662-4090-B3C8-481DEBF87DBB}"/>
              </a:ext>
            </a:extLst>
          </p:cNvPr>
          <p:cNvCxnSpPr>
            <a:cxnSpLocks/>
            <a:endCxn id="23" idx="2"/>
          </p:cNvCxnSpPr>
          <p:nvPr/>
        </p:nvCxnSpPr>
        <p:spPr>
          <a:xfrm flipV="1">
            <a:off x="3150820" y="3878773"/>
            <a:ext cx="1491937" cy="739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608CC1A0-FCF2-4460-9615-E4A2BC2F5067}"/>
              </a:ext>
            </a:extLst>
          </p:cNvPr>
          <p:cNvCxnSpPr>
            <a:cxnSpLocks/>
          </p:cNvCxnSpPr>
          <p:nvPr/>
        </p:nvCxnSpPr>
        <p:spPr>
          <a:xfrm flipV="1">
            <a:off x="4642757" y="3898323"/>
            <a:ext cx="0" cy="72769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9B54ECEF-D42F-4B8D-89B4-57D3DC2532A3}"/>
              </a:ext>
            </a:extLst>
          </p:cNvPr>
          <p:cNvCxnSpPr>
            <a:cxnSpLocks/>
          </p:cNvCxnSpPr>
          <p:nvPr/>
        </p:nvCxnSpPr>
        <p:spPr>
          <a:xfrm flipH="1" flipV="1">
            <a:off x="4620894" y="3898323"/>
            <a:ext cx="1293852" cy="75072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F57A6540-EB76-4112-A6F0-CAAF58001725}"/>
              </a:ext>
            </a:extLst>
          </p:cNvPr>
          <p:cNvCxnSpPr>
            <a:cxnSpLocks/>
            <a:stCxn id="35" idx="0"/>
          </p:cNvCxnSpPr>
          <p:nvPr/>
        </p:nvCxnSpPr>
        <p:spPr>
          <a:xfrm flipV="1">
            <a:off x="5912891" y="2610249"/>
            <a:ext cx="1093420" cy="202727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7" name="Right Brace 76">
            <a:extLst>
              <a:ext uri="{FF2B5EF4-FFF2-40B4-BE49-F238E27FC236}">
                <a16:creationId xmlns:a16="http://schemas.microsoft.com/office/drawing/2014/main" id="{7F650B1D-2CB8-4D96-BDA0-E23BDC66A763}"/>
              </a:ext>
            </a:extLst>
          </p:cNvPr>
          <p:cNvSpPr/>
          <p:nvPr/>
        </p:nvSpPr>
        <p:spPr>
          <a:xfrm rot="5400000">
            <a:off x="8835863" y="2471806"/>
            <a:ext cx="112037" cy="3632585"/>
          </a:xfrm>
          <a:prstGeom prst="rightBrac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Rectangle: Rounded Corners 78">
            <a:extLst>
              <a:ext uri="{FF2B5EF4-FFF2-40B4-BE49-F238E27FC236}">
                <a16:creationId xmlns:a16="http://schemas.microsoft.com/office/drawing/2014/main" id="{E676B41D-F5B8-4F47-94EA-1C960CE147CA}"/>
              </a:ext>
            </a:extLst>
          </p:cNvPr>
          <p:cNvSpPr/>
          <p:nvPr/>
        </p:nvSpPr>
        <p:spPr>
          <a:xfrm>
            <a:off x="5537329" y="105995"/>
            <a:ext cx="1430494" cy="454052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Department of Health and Social Care </a:t>
            </a:r>
          </a:p>
        </p:txBody>
      </p:sp>
      <p:sp>
        <p:nvSpPr>
          <p:cNvPr id="56" name="Rectangle: Rounded Corners 55">
            <a:extLst>
              <a:ext uri="{FF2B5EF4-FFF2-40B4-BE49-F238E27FC236}">
                <a16:creationId xmlns:a16="http://schemas.microsoft.com/office/drawing/2014/main" id="{14746C78-4FB3-4D51-AEC9-1D31AF7D9F15}"/>
              </a:ext>
            </a:extLst>
          </p:cNvPr>
          <p:cNvSpPr/>
          <p:nvPr/>
        </p:nvSpPr>
        <p:spPr>
          <a:xfrm>
            <a:off x="8767258" y="-65692"/>
            <a:ext cx="3573772" cy="638478"/>
          </a:xfrm>
          <a:prstGeom prst="roundRect">
            <a:avLst/>
          </a:prstGeom>
          <a:solidFill>
            <a:srgbClr val="FF000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Example stakeholder map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illustrate interactions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6031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F9A8A86-B8A0-47A0-8D45-5852F6E5BC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6379880"/>
              </p:ext>
            </p:extLst>
          </p:nvPr>
        </p:nvGraphicFramePr>
        <p:xfrm>
          <a:off x="0" y="2285"/>
          <a:ext cx="12461009" cy="7001573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315616">
                  <a:extLst>
                    <a:ext uri="{9D8B030D-6E8A-4147-A177-3AD203B41FA5}">
                      <a16:colId xmlns:a16="http://schemas.microsoft.com/office/drawing/2014/main" val="1139916593"/>
                    </a:ext>
                  </a:extLst>
                </a:gridCol>
                <a:gridCol w="11145393">
                  <a:extLst>
                    <a:ext uri="{9D8B030D-6E8A-4147-A177-3AD203B41FA5}">
                      <a16:colId xmlns:a16="http://schemas.microsoft.com/office/drawing/2014/main" val="3953645583"/>
                    </a:ext>
                  </a:extLst>
                </a:gridCol>
              </a:tblGrid>
              <a:tr h="81464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8123987"/>
                  </a:ext>
                </a:extLst>
              </a:tr>
              <a:tr h="114338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5455536"/>
                  </a:ext>
                </a:extLst>
              </a:tr>
              <a:tr h="114338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2947469"/>
                  </a:ext>
                </a:extLst>
              </a:tr>
              <a:tr h="114338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2860346"/>
                  </a:ext>
                </a:extLst>
              </a:tr>
              <a:tr h="136315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4087659"/>
                  </a:ext>
                </a:extLst>
              </a:tr>
              <a:tr h="139363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7242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FC55B45-E97A-4789-87BC-16A733D606A0}"/>
              </a:ext>
            </a:extLst>
          </p:cNvPr>
          <p:cNvSpPr txBox="1"/>
          <p:nvPr/>
        </p:nvSpPr>
        <p:spPr>
          <a:xfrm>
            <a:off x="122103" y="54480"/>
            <a:ext cx="11247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Government policy and budgeting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08B01F1-F7C7-421E-BE93-6B1E13067FE1}"/>
              </a:ext>
            </a:extLst>
          </p:cNvPr>
          <p:cNvSpPr txBox="1"/>
          <p:nvPr/>
        </p:nvSpPr>
        <p:spPr>
          <a:xfrm>
            <a:off x="31664" y="1035669"/>
            <a:ext cx="11521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Regulatory bodies and associations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C9F8F40-3658-4020-9933-D051D85C2D46}"/>
              </a:ext>
            </a:extLst>
          </p:cNvPr>
          <p:cNvSpPr txBox="1"/>
          <p:nvPr/>
        </p:nvSpPr>
        <p:spPr>
          <a:xfrm>
            <a:off x="31662" y="5822331"/>
            <a:ext cx="12781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Equipment and surroundings</a:t>
            </a:r>
          </a:p>
        </p:txBody>
      </p:sp>
      <p:cxnSp>
        <p:nvCxnSpPr>
          <p:cNvPr id="441" name="Straight Connector 440">
            <a:extLst>
              <a:ext uri="{FF2B5EF4-FFF2-40B4-BE49-F238E27FC236}">
                <a16:creationId xmlns:a16="http://schemas.microsoft.com/office/drawing/2014/main" id="{45CECC93-FFD7-4765-87F5-E90006DD9835}"/>
              </a:ext>
            </a:extLst>
          </p:cNvPr>
          <p:cNvCxnSpPr/>
          <p:nvPr/>
        </p:nvCxnSpPr>
        <p:spPr>
          <a:xfrm>
            <a:off x="3251920" y="2804376"/>
            <a:ext cx="3344" cy="28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FF593A2D-F818-4781-92FC-53805746F395}"/>
              </a:ext>
            </a:extLst>
          </p:cNvPr>
          <p:cNvSpPr/>
          <p:nvPr/>
        </p:nvSpPr>
        <p:spPr>
          <a:xfrm>
            <a:off x="2056296" y="2270608"/>
            <a:ext cx="1069851" cy="454052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0AA7F400-61A7-4B86-BF7E-4B107DF21F93}"/>
              </a:ext>
            </a:extLst>
          </p:cNvPr>
          <p:cNvSpPr/>
          <p:nvPr/>
        </p:nvSpPr>
        <p:spPr>
          <a:xfrm>
            <a:off x="7885596" y="4669122"/>
            <a:ext cx="1069851" cy="454052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B6E3910A-3A58-456F-A406-6730D28D7914}"/>
              </a:ext>
            </a:extLst>
          </p:cNvPr>
          <p:cNvSpPr/>
          <p:nvPr/>
        </p:nvSpPr>
        <p:spPr>
          <a:xfrm>
            <a:off x="4132746" y="4649052"/>
            <a:ext cx="1069851" cy="454052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37A6D476-3DBD-4F69-9518-AAAA90D3A823}"/>
              </a:ext>
            </a:extLst>
          </p:cNvPr>
          <p:cNvSpPr/>
          <p:nvPr/>
        </p:nvSpPr>
        <p:spPr>
          <a:xfrm>
            <a:off x="2243114" y="3587852"/>
            <a:ext cx="1069851" cy="454052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3BF9397F-C150-4D5B-969A-7642FCB6ED73}"/>
              </a:ext>
            </a:extLst>
          </p:cNvPr>
          <p:cNvSpPr/>
          <p:nvPr/>
        </p:nvSpPr>
        <p:spPr>
          <a:xfrm>
            <a:off x="5561074" y="3467610"/>
            <a:ext cx="1069851" cy="454052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1F5C5DE3-1BAF-49A2-B17F-1A736F452334}"/>
              </a:ext>
            </a:extLst>
          </p:cNvPr>
          <p:cNvSpPr/>
          <p:nvPr/>
        </p:nvSpPr>
        <p:spPr>
          <a:xfrm>
            <a:off x="9295978" y="3429000"/>
            <a:ext cx="1069851" cy="454052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3A84CADD-A703-4724-B86C-324ACB2F577B}"/>
              </a:ext>
            </a:extLst>
          </p:cNvPr>
          <p:cNvSpPr/>
          <p:nvPr/>
        </p:nvSpPr>
        <p:spPr>
          <a:xfrm>
            <a:off x="5409517" y="2328268"/>
            <a:ext cx="1069851" cy="454052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B64892AF-CE62-4687-8B05-B0C64DE33E9E}"/>
              </a:ext>
            </a:extLst>
          </p:cNvPr>
          <p:cNvSpPr/>
          <p:nvPr/>
        </p:nvSpPr>
        <p:spPr>
          <a:xfrm>
            <a:off x="9295978" y="2376783"/>
            <a:ext cx="1069851" cy="454052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9484058-FF06-497F-A4D5-C20FF3482147}"/>
              </a:ext>
            </a:extLst>
          </p:cNvPr>
          <p:cNvSpPr txBox="1"/>
          <p:nvPr/>
        </p:nvSpPr>
        <p:spPr>
          <a:xfrm>
            <a:off x="122103" y="2135989"/>
            <a:ext cx="11521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Trust/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organisation management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3895DE-F888-499C-AF54-1743A4B298F9}"/>
              </a:ext>
            </a:extLst>
          </p:cNvPr>
          <p:cNvSpPr txBox="1"/>
          <p:nvPr/>
        </p:nvSpPr>
        <p:spPr>
          <a:xfrm>
            <a:off x="122103" y="3425193"/>
            <a:ext cx="11521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Operational management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F4ED96C-4BA2-4A9E-B5FA-F8CEE871F791}"/>
              </a:ext>
            </a:extLst>
          </p:cNvPr>
          <p:cNvSpPr txBox="1"/>
          <p:nvPr/>
        </p:nvSpPr>
        <p:spPr>
          <a:xfrm>
            <a:off x="107883" y="4464996"/>
            <a:ext cx="11521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Healthcare processes and staff activities</a:t>
            </a:r>
          </a:p>
        </p:txBody>
      </p:sp>
    </p:spTree>
    <p:extLst>
      <p:ext uri="{BB962C8B-B14F-4D97-AF65-F5344CB8AC3E}">
        <p14:creationId xmlns:p14="http://schemas.microsoft.com/office/powerpoint/2010/main" val="951497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95128527-D045-41DF-85E2-FE5E534860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9633355"/>
              </p:ext>
            </p:extLst>
          </p:nvPr>
        </p:nvGraphicFramePr>
        <p:xfrm>
          <a:off x="638175" y="657224"/>
          <a:ext cx="10829925" cy="594508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152775">
                  <a:extLst>
                    <a:ext uri="{9D8B030D-6E8A-4147-A177-3AD203B41FA5}">
                      <a16:colId xmlns:a16="http://schemas.microsoft.com/office/drawing/2014/main" val="4157046053"/>
                    </a:ext>
                  </a:extLst>
                </a:gridCol>
                <a:gridCol w="2143125">
                  <a:extLst>
                    <a:ext uri="{9D8B030D-6E8A-4147-A177-3AD203B41FA5}">
                      <a16:colId xmlns:a16="http://schemas.microsoft.com/office/drawing/2014/main" val="3113984608"/>
                    </a:ext>
                  </a:extLst>
                </a:gridCol>
                <a:gridCol w="2981325">
                  <a:extLst>
                    <a:ext uri="{9D8B030D-6E8A-4147-A177-3AD203B41FA5}">
                      <a16:colId xmlns:a16="http://schemas.microsoft.com/office/drawing/2014/main" val="371191981"/>
                    </a:ext>
                  </a:extLst>
                </a:gridCol>
                <a:gridCol w="2552700">
                  <a:extLst>
                    <a:ext uri="{9D8B030D-6E8A-4147-A177-3AD203B41FA5}">
                      <a16:colId xmlns:a16="http://schemas.microsoft.com/office/drawing/2014/main" val="179404585"/>
                    </a:ext>
                  </a:extLst>
                </a:gridCol>
              </a:tblGrid>
              <a:tr h="381247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Organisation/responsibility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Key stakeholders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6024883"/>
                  </a:ext>
                </a:extLst>
              </a:tr>
              <a:tr h="38124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Contact details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5675422"/>
                  </a:ext>
                </a:extLst>
              </a:tr>
              <a:tr h="38124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1374382"/>
                  </a:ext>
                </a:extLst>
              </a:tr>
              <a:tr h="38124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4090832"/>
                  </a:ext>
                </a:extLst>
              </a:tr>
              <a:tr h="38124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7806117"/>
                  </a:ext>
                </a:extLst>
              </a:tr>
              <a:tr h="38124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330810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2109153"/>
                  </a:ext>
                </a:extLst>
              </a:tr>
              <a:tr h="32763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0364314"/>
                  </a:ext>
                </a:extLst>
              </a:tr>
              <a:tr h="289511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4652356"/>
                  </a:ext>
                </a:extLst>
              </a:tr>
              <a:tr h="251386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9363030"/>
                  </a:ext>
                </a:extLst>
              </a:tr>
              <a:tr h="213261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278608"/>
                  </a:ext>
                </a:extLst>
              </a:tr>
              <a:tr h="17513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549458"/>
                  </a:ext>
                </a:extLst>
              </a:tr>
              <a:tr h="13701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294613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236093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424019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30681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58571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68272ff-30e2-44e5-bc00-e42a8654cac1">
      <Terms xmlns="http://schemas.microsoft.com/office/infopath/2007/PartnerControls"/>
    </lcf76f155ced4ddcb4097134ff3c332f>
    <TaxCatchAll xmlns="cccaf3ac-2de9-44d4-aa31-54302fceb5f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FAC06ADD7EA74395EB9E853C7AFA71" ma:contentTypeVersion="19" ma:contentTypeDescription="Create a new document." ma:contentTypeScope="" ma:versionID="deedae2f03c4dd2222cc19dd187d088e">
  <xsd:schema xmlns:xsd="http://www.w3.org/2001/XMLSchema" xmlns:xs="http://www.w3.org/2001/XMLSchema" xmlns:p="http://schemas.microsoft.com/office/2006/metadata/properties" xmlns:ns2="768272ff-30e2-44e5-bc00-e42a8654cac1" xmlns:ns3="cccaf3ac-2de9-44d4-aa31-54302fceb5f7" targetNamespace="http://schemas.microsoft.com/office/2006/metadata/properties" ma:root="true" ma:fieldsID="d3042bae77416b548e92cb0761bc0245" ns2:_="" ns3:_="">
    <xsd:import namespace="768272ff-30e2-44e5-bc00-e42a8654cac1"/>
    <xsd:import namespace="cccaf3ac-2de9-44d4-aa31-54302fceb5f7"/>
    <xsd:element name="properties">
      <xsd:complexType>
        <xsd:sequence>
          <xsd:element name="documentManagement">
            <xsd:complexType>
              <xsd:all>
                <xsd:element ref="ns2:MediaServiceDateTaken" minOccurs="0"/>
                <xsd:element ref="ns2:MediaServiceAutoTag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8272ff-30e2-44e5-bc00-e42a8654cac1" elementFormDefault="qualified">
    <xsd:import namespace="http://schemas.microsoft.com/office/2006/documentManagement/types"/>
    <xsd:import namespace="http://schemas.microsoft.com/office/infopath/2007/PartnerControls"/>
    <xsd:element name="MediaServiceDateTaken" ma:index="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9" nillable="true" ma:displayName="Tags" ma:internalName="MediaServiceAutoTags" ma:readOnly="true">
      <xsd:simpleType>
        <xsd:restriction base="dms:Text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443b0bdb-28a8-4814-9fb9-624c17c095f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caf3ac-2de9-44d4-aa31-54302fceb5f7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b76c0586-99a1-427c-ac2f-3e117a8f572b}" ma:internalName="TaxCatchAll" ma:showField="CatchAllData" ma:web="6435f83e-f2ef-42f9-890b-f3e7eb7667b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D9F38A4-D312-4EBF-8752-0313EFB661BB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ccaf3ac-2de9-44d4-aa31-54302fceb5f7"/>
    <ds:schemaRef ds:uri="http://schemas.microsoft.com/office/infopath/2007/PartnerControls"/>
    <ds:schemaRef ds:uri="768272ff-30e2-44e5-bc00-e42a8654cac1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FE4EB4D-A364-4E71-9573-85EAF0BD574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4FCF67F-BFD5-4228-A779-84D05B72AB5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8272ff-30e2-44e5-bc00-e42a8654cac1"/>
    <ds:schemaRef ds:uri="cccaf3ac-2de9-44d4-aa31-54302fceb5f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152</Words>
  <Application>Microsoft Office PowerPoint</Application>
  <PresentationFormat>Widescreen</PresentationFormat>
  <Paragraphs>57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Pickup</dc:creator>
  <cp:lastModifiedBy>Tracey Herlihey</cp:lastModifiedBy>
  <cp:revision>5</cp:revision>
  <dcterms:created xsi:type="dcterms:W3CDTF">2022-01-14T14:12:01Z</dcterms:created>
  <dcterms:modified xsi:type="dcterms:W3CDTF">2022-05-31T09:54:52Z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0x010100E6FAC06ADD7EA74395EB9E853C7AFA71</vt:lpwstr>
  </property>
  <property fmtid="{D5CDD505-2E9C-101B-9397-08002B2CF9AE}" pid="3" name="MediaServiceImageTags">
    <vt:lpwstr/>
  </property>
</Properties>
</file>