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73" r:id="rId4"/>
  </p:sldMasterIdLst>
  <p:notesMasterIdLst>
    <p:notesMasterId r:id="rId18"/>
  </p:notesMasterIdLst>
  <p:handoutMasterIdLst>
    <p:handoutMasterId r:id="rId19"/>
  </p:handoutMasterIdLst>
  <p:sldIdLst>
    <p:sldId id="1923" r:id="rId5"/>
    <p:sldId id="2145707296" r:id="rId6"/>
    <p:sldId id="1953" r:id="rId7"/>
    <p:sldId id="2145707297" r:id="rId8"/>
    <p:sldId id="2145707281" r:id="rId9"/>
    <p:sldId id="1987" r:id="rId10"/>
    <p:sldId id="2145707300" r:id="rId11"/>
    <p:sldId id="2145707302" r:id="rId12"/>
    <p:sldId id="2145707303" r:id="rId13"/>
    <p:sldId id="2145707304" r:id="rId14"/>
    <p:sldId id="2145707305" r:id="rId15"/>
    <p:sldId id="2145707306" r:id="rId16"/>
    <p:sldId id="2145707307"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834C306C-D458-60B0-2CB4-C89F1376D1D2}" name="Feodora Rayner" initials="FR" userId="S::feodora.rayner@england.nhs.uk::6138571a-ec02-473c-ada7-f263d7bbf07d"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Sarah Wilkinson" initials="SW" lastIdx="1" clrIdx="0">
    <p:extLst>
      <p:ext uri="{19B8F6BF-5375-455C-9EA6-DF929625EA0E}">
        <p15:presenceInfo xmlns:p15="http://schemas.microsoft.com/office/powerpoint/2012/main" userId="1186059c3be801a0"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EB8"/>
    <a:srgbClr val="425563"/>
    <a:srgbClr val="F6F8F8"/>
    <a:srgbClr val="80D2CC"/>
    <a:srgbClr val="99DBD6"/>
    <a:srgbClr val="99DDEB"/>
    <a:srgbClr val="80D4E7"/>
    <a:srgbClr val="E8EDEE"/>
    <a:srgbClr val="003087"/>
    <a:srgbClr val="82D1C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 uri="{1BD7E111-0CB8-44D6-8891-C1BB2F81B7CC}">
      <p1710:readonlyRecommended xmlns:p1710="http://schemas.microsoft.com/office/powerpoint/2017/10/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EF4CF7D-83AD-27D0-3C81-F8C4AF94274F}" v="5" dt="2023-12-20T09:55:25.383"/>
    <p1510:client id="{61134872-24DE-45CD-8408-76E268676C56}" v="2" vWet="6" dt="2023-12-20T09:54:47.584"/>
    <p1510:client id="{8BC02410-E19F-40F3-9787-441E86A38F2F}" v="2" dt="2023-12-19T10:05:45.78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26"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 Id="rId27" Type="http://schemas.microsoft.com/office/2018/10/relationships/authors" Targe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senge Gal" userId="d0f416fc-64be-4665-b94a-8ee589acb5b6" providerId="ADAL" clId="{61134872-24DE-45CD-8408-76E268676C56}"/>
    <pc:docChg chg="undo custSel delSld modSld">
      <pc:chgData name="Csenge Gal" userId="d0f416fc-64be-4665-b94a-8ee589acb5b6" providerId="ADAL" clId="{61134872-24DE-45CD-8408-76E268676C56}" dt="2023-12-19T16:05:41.311" v="970"/>
      <pc:docMkLst>
        <pc:docMk/>
      </pc:docMkLst>
      <pc:sldChg chg="modSp mod">
        <pc:chgData name="Csenge Gal" userId="d0f416fc-64be-4665-b94a-8ee589acb5b6" providerId="ADAL" clId="{61134872-24DE-45CD-8408-76E268676C56}" dt="2023-12-19T15:56:52.748" v="103" actId="13926"/>
        <pc:sldMkLst>
          <pc:docMk/>
          <pc:sldMk cId="432558771" sldId="1953"/>
        </pc:sldMkLst>
        <pc:spChg chg="mod">
          <ac:chgData name="Csenge Gal" userId="d0f416fc-64be-4665-b94a-8ee589acb5b6" providerId="ADAL" clId="{61134872-24DE-45CD-8408-76E268676C56}" dt="2023-12-19T15:56:52.748" v="103" actId="13926"/>
          <ac:spMkLst>
            <pc:docMk/>
            <pc:sldMk cId="432558771" sldId="1953"/>
            <ac:spMk id="9" creationId="{129C1BBA-89EE-FC40-A417-136D7D4F1977}"/>
          </ac:spMkLst>
        </pc:spChg>
      </pc:sldChg>
      <pc:sldChg chg="modSp mod">
        <pc:chgData name="Csenge Gal" userId="d0f416fc-64be-4665-b94a-8ee589acb5b6" providerId="ADAL" clId="{61134872-24DE-45CD-8408-76E268676C56}" dt="2023-12-19T15:58:47.116" v="139" actId="20577"/>
        <pc:sldMkLst>
          <pc:docMk/>
          <pc:sldMk cId="2282146806" sldId="2145707281"/>
        </pc:sldMkLst>
        <pc:spChg chg="mod">
          <ac:chgData name="Csenge Gal" userId="d0f416fc-64be-4665-b94a-8ee589acb5b6" providerId="ADAL" clId="{61134872-24DE-45CD-8408-76E268676C56}" dt="2023-12-19T15:58:47.116" v="139" actId="20577"/>
          <ac:spMkLst>
            <pc:docMk/>
            <pc:sldMk cId="2282146806" sldId="2145707281"/>
            <ac:spMk id="5" creationId="{C594638D-C17F-D749-9360-E2332845D248}"/>
          </ac:spMkLst>
        </pc:spChg>
      </pc:sldChg>
      <pc:sldChg chg="modSp mod delCm">
        <pc:chgData name="Csenge Gal" userId="d0f416fc-64be-4665-b94a-8ee589acb5b6" providerId="ADAL" clId="{61134872-24DE-45CD-8408-76E268676C56}" dt="2023-12-19T16:05:41.311" v="970"/>
        <pc:sldMkLst>
          <pc:docMk/>
          <pc:sldMk cId="2913436449" sldId="2145707296"/>
        </pc:sldMkLst>
        <pc:spChg chg="mod">
          <ac:chgData name="Csenge Gal" userId="d0f416fc-64be-4665-b94a-8ee589acb5b6" providerId="ADAL" clId="{61134872-24DE-45CD-8408-76E268676C56}" dt="2023-12-19T15:56:34.165" v="100" actId="1036"/>
          <ac:spMkLst>
            <pc:docMk/>
            <pc:sldMk cId="2913436449" sldId="2145707296"/>
            <ac:spMk id="5" creationId="{C594638D-C17F-D749-9360-E2332845D248}"/>
          </ac:spMkLst>
        </pc:spChg>
        <pc:extLst>
          <p:ext xmlns:p="http://schemas.openxmlformats.org/presentationml/2006/main" uri="{D6D511B9-2390-475A-947B-AFAB55BFBCF1}">
            <pc226:cmChg xmlns:pc226="http://schemas.microsoft.com/office/powerpoint/2022/06/main/command" chg="del">
              <pc226:chgData name="Csenge Gal" userId="d0f416fc-64be-4665-b94a-8ee589acb5b6" providerId="ADAL" clId="{61134872-24DE-45CD-8408-76E268676C56}" dt="2023-12-19T16:05:41.311" v="970"/>
              <pc2:cmMkLst xmlns:pc2="http://schemas.microsoft.com/office/powerpoint/2019/9/main/command">
                <pc:docMk/>
                <pc:sldMk cId="2913436449" sldId="2145707296"/>
                <pc2:cmMk id="{F0D55DCB-D7E4-45F2-9172-0EC182CA1D78}"/>
              </pc2:cmMkLst>
            </pc226:cmChg>
          </p:ext>
        </pc:extLst>
      </pc:sldChg>
      <pc:sldChg chg="modSp mod">
        <pc:chgData name="Csenge Gal" userId="d0f416fc-64be-4665-b94a-8ee589acb5b6" providerId="ADAL" clId="{61134872-24DE-45CD-8408-76E268676C56}" dt="2023-12-19T15:58:32.612" v="137" actId="13926"/>
        <pc:sldMkLst>
          <pc:docMk/>
          <pc:sldMk cId="4248047762" sldId="2145707297"/>
        </pc:sldMkLst>
        <pc:spChg chg="mod">
          <ac:chgData name="Csenge Gal" userId="d0f416fc-64be-4665-b94a-8ee589acb5b6" providerId="ADAL" clId="{61134872-24DE-45CD-8408-76E268676C56}" dt="2023-12-19T15:58:32.612" v="137" actId="13926"/>
          <ac:spMkLst>
            <pc:docMk/>
            <pc:sldMk cId="4248047762" sldId="2145707297"/>
            <ac:spMk id="2" creationId="{370F68B6-7CF4-8C71-1C08-6821909091D0}"/>
          </ac:spMkLst>
        </pc:spChg>
      </pc:sldChg>
      <pc:sldChg chg="delCm">
        <pc:chgData name="Csenge Gal" userId="d0f416fc-64be-4665-b94a-8ee589acb5b6" providerId="ADAL" clId="{61134872-24DE-45CD-8408-76E268676C56}" dt="2023-12-19T15:59:24.975" v="141"/>
        <pc:sldMkLst>
          <pc:docMk/>
          <pc:sldMk cId="4077170024" sldId="2145707303"/>
        </pc:sldMkLst>
        <pc:extLst>
          <p:ext xmlns:p="http://schemas.openxmlformats.org/presentationml/2006/main" uri="{D6D511B9-2390-475A-947B-AFAB55BFBCF1}">
            <pc226:cmChg xmlns:pc226="http://schemas.microsoft.com/office/powerpoint/2022/06/main/command" chg="del">
              <pc226:chgData name="Csenge Gal" userId="d0f416fc-64be-4665-b94a-8ee589acb5b6" providerId="ADAL" clId="{61134872-24DE-45CD-8408-76E268676C56}" dt="2023-12-19T15:59:24.975" v="141"/>
              <pc2:cmMkLst xmlns:pc2="http://schemas.microsoft.com/office/powerpoint/2019/9/main/command">
                <pc:docMk/>
                <pc:sldMk cId="4077170024" sldId="2145707303"/>
                <pc2:cmMk id="{99D7E152-8D8B-4EA0-AC1A-67565FCA074E}"/>
              </pc2:cmMkLst>
            </pc226:cmChg>
          </p:ext>
        </pc:extLst>
      </pc:sldChg>
      <pc:sldChg chg="delCm">
        <pc:chgData name="Csenge Gal" userId="d0f416fc-64be-4665-b94a-8ee589acb5b6" providerId="ADAL" clId="{61134872-24DE-45CD-8408-76E268676C56}" dt="2023-12-19T15:59:19.297" v="140"/>
        <pc:sldMkLst>
          <pc:docMk/>
          <pc:sldMk cId="1691390675" sldId="2145707304"/>
        </pc:sldMkLst>
        <pc:extLst>
          <p:ext xmlns:p="http://schemas.openxmlformats.org/presentationml/2006/main" uri="{D6D511B9-2390-475A-947B-AFAB55BFBCF1}">
            <pc226:cmChg xmlns:pc226="http://schemas.microsoft.com/office/powerpoint/2022/06/main/command" chg="del">
              <pc226:chgData name="Csenge Gal" userId="d0f416fc-64be-4665-b94a-8ee589acb5b6" providerId="ADAL" clId="{61134872-24DE-45CD-8408-76E268676C56}" dt="2023-12-19T15:59:19.297" v="140"/>
              <pc2:cmMkLst xmlns:pc2="http://schemas.microsoft.com/office/powerpoint/2019/9/main/command">
                <pc:docMk/>
                <pc:sldMk cId="1691390675" sldId="2145707304"/>
                <pc2:cmMk id="{9908B0AB-2B84-47BD-8942-38B8C8D3C821}"/>
              </pc2:cmMkLst>
            </pc226:cmChg>
          </p:ext>
        </pc:extLst>
      </pc:sldChg>
      <pc:sldChg chg="modSp mod delCm">
        <pc:chgData name="Csenge Gal" userId="d0f416fc-64be-4665-b94a-8ee589acb5b6" providerId="ADAL" clId="{61134872-24DE-45CD-8408-76E268676C56}" dt="2023-12-19T16:04:37.746" v="968" actId="20577"/>
        <pc:sldMkLst>
          <pc:docMk/>
          <pc:sldMk cId="2365236864" sldId="2145707305"/>
        </pc:sldMkLst>
        <pc:spChg chg="mod">
          <ac:chgData name="Csenge Gal" userId="d0f416fc-64be-4665-b94a-8ee589acb5b6" providerId="ADAL" clId="{61134872-24DE-45CD-8408-76E268676C56}" dt="2023-12-19T16:04:37.746" v="968" actId="20577"/>
          <ac:spMkLst>
            <pc:docMk/>
            <pc:sldMk cId="2365236864" sldId="2145707305"/>
            <ac:spMk id="19" creationId="{6202A429-A317-89DC-B370-EF1CD35F41B6}"/>
          </ac:spMkLst>
        </pc:spChg>
        <pc:extLst>
          <p:ext xmlns:p="http://schemas.openxmlformats.org/presentationml/2006/main" uri="{D6D511B9-2390-475A-947B-AFAB55BFBCF1}">
            <pc226:cmChg xmlns:pc226="http://schemas.microsoft.com/office/powerpoint/2022/06/main/command" chg="del">
              <pc226:chgData name="Csenge Gal" userId="d0f416fc-64be-4665-b94a-8ee589acb5b6" providerId="ADAL" clId="{61134872-24DE-45CD-8408-76E268676C56}" dt="2023-12-19T16:00:05.658" v="150"/>
              <pc2:cmMkLst xmlns:pc2="http://schemas.microsoft.com/office/powerpoint/2019/9/main/command">
                <pc:docMk/>
                <pc:sldMk cId="2365236864" sldId="2145707305"/>
                <pc2:cmMk id="{933D81E8-4375-4F21-A392-A68E07322EE2}"/>
              </pc2:cmMkLst>
            </pc226:cmChg>
          </p:ext>
        </pc:extLst>
      </pc:sldChg>
      <pc:sldChg chg="modSp mod">
        <pc:chgData name="Csenge Gal" userId="d0f416fc-64be-4665-b94a-8ee589acb5b6" providerId="ADAL" clId="{61134872-24DE-45CD-8408-76E268676C56}" dt="2023-12-19T16:04:47.780" v="969" actId="6549"/>
        <pc:sldMkLst>
          <pc:docMk/>
          <pc:sldMk cId="1863531249" sldId="2145707307"/>
        </pc:sldMkLst>
        <pc:spChg chg="mod">
          <ac:chgData name="Csenge Gal" userId="d0f416fc-64be-4665-b94a-8ee589acb5b6" providerId="ADAL" clId="{61134872-24DE-45CD-8408-76E268676C56}" dt="2023-12-19T16:04:47.780" v="969" actId="6549"/>
          <ac:spMkLst>
            <pc:docMk/>
            <pc:sldMk cId="1863531249" sldId="2145707307"/>
            <ac:spMk id="3" creationId="{5964ED6C-F6C0-69E1-E494-29C72461344D}"/>
          </ac:spMkLst>
        </pc:spChg>
      </pc:sldChg>
      <pc:sldChg chg="del">
        <pc:chgData name="Csenge Gal" userId="d0f416fc-64be-4665-b94a-8ee589acb5b6" providerId="ADAL" clId="{61134872-24DE-45CD-8408-76E268676C56}" dt="2023-12-19T16:02:47.523" v="628" actId="2696"/>
        <pc:sldMkLst>
          <pc:docMk/>
          <pc:sldMk cId="972504176" sldId="2145707308"/>
        </pc:sldMkLst>
      </pc:sldChg>
    </pc:docChg>
  </pc:docChgLst>
  <pc:docChgLst>
    <pc:chgData name="Feodora Rayner" userId="6138571a-ec02-473c-ada7-f263d7bbf07d" providerId="ADAL" clId="{8BC02410-E19F-40F3-9787-441E86A38F2F}"/>
    <pc:docChg chg="undo custSel addSld delSld modSld">
      <pc:chgData name="Feodora Rayner" userId="6138571a-ec02-473c-ada7-f263d7bbf07d" providerId="ADAL" clId="{8BC02410-E19F-40F3-9787-441E86A38F2F}" dt="2023-12-19T10:24:40.071" v="729"/>
      <pc:docMkLst>
        <pc:docMk/>
      </pc:docMkLst>
      <pc:sldChg chg="del">
        <pc:chgData name="Feodora Rayner" userId="6138571a-ec02-473c-ada7-f263d7bbf07d" providerId="ADAL" clId="{8BC02410-E19F-40F3-9787-441E86A38F2F}" dt="2023-12-19T10:05:06.495" v="150" actId="47"/>
        <pc:sldMkLst>
          <pc:docMk/>
          <pc:sldMk cId="3830231407" sldId="1923"/>
        </pc:sldMkLst>
      </pc:sldChg>
      <pc:sldChg chg="modSp del mod">
        <pc:chgData name="Feodora Rayner" userId="6138571a-ec02-473c-ada7-f263d7bbf07d" providerId="ADAL" clId="{8BC02410-E19F-40F3-9787-441E86A38F2F}" dt="2023-12-19T10:06:26.072" v="184" actId="13926"/>
        <pc:sldMkLst>
          <pc:docMk/>
          <pc:sldMk cId="432558771" sldId="1953"/>
        </pc:sldMkLst>
        <pc:spChg chg="mod">
          <ac:chgData name="Feodora Rayner" userId="6138571a-ec02-473c-ada7-f263d7bbf07d" providerId="ADAL" clId="{8BC02410-E19F-40F3-9787-441E86A38F2F}" dt="2023-12-19T10:06:26.072" v="184" actId="13926"/>
          <ac:spMkLst>
            <pc:docMk/>
            <pc:sldMk cId="432558771" sldId="1953"/>
            <ac:spMk id="9" creationId="{129C1BBA-89EE-FC40-A417-136D7D4F1977}"/>
          </ac:spMkLst>
        </pc:spChg>
      </pc:sldChg>
      <pc:sldChg chg="del">
        <pc:chgData name="Feodora Rayner" userId="6138571a-ec02-473c-ada7-f263d7bbf07d" providerId="ADAL" clId="{8BC02410-E19F-40F3-9787-441E86A38F2F}" dt="2023-12-19T10:05:18.342" v="151" actId="47"/>
        <pc:sldMkLst>
          <pc:docMk/>
          <pc:sldMk cId="952463978" sldId="1987"/>
        </pc:sldMkLst>
      </pc:sldChg>
      <pc:sldChg chg="del">
        <pc:chgData name="Feodora Rayner" userId="6138571a-ec02-473c-ada7-f263d7bbf07d" providerId="ADAL" clId="{8BC02410-E19F-40F3-9787-441E86A38F2F}" dt="2023-12-19T10:05:18.342" v="151" actId="47"/>
        <pc:sldMkLst>
          <pc:docMk/>
          <pc:sldMk cId="2282146806" sldId="2145707281"/>
        </pc:sldMkLst>
      </pc:sldChg>
      <pc:sldChg chg="modSp mod addCm">
        <pc:chgData name="Feodora Rayner" userId="6138571a-ec02-473c-ada7-f263d7bbf07d" providerId="ADAL" clId="{8BC02410-E19F-40F3-9787-441E86A38F2F}" dt="2023-12-19T10:02:54.126" v="149" actId="20577"/>
        <pc:sldMkLst>
          <pc:docMk/>
          <pc:sldMk cId="2913436449" sldId="2145707296"/>
        </pc:sldMkLst>
        <pc:spChg chg="mod">
          <ac:chgData name="Feodora Rayner" userId="6138571a-ec02-473c-ada7-f263d7bbf07d" providerId="ADAL" clId="{8BC02410-E19F-40F3-9787-441E86A38F2F}" dt="2023-12-19T10:02:54.126" v="149" actId="20577"/>
          <ac:spMkLst>
            <pc:docMk/>
            <pc:sldMk cId="2913436449" sldId="2145707296"/>
            <ac:spMk id="5" creationId="{C594638D-C17F-D749-9360-E2332845D248}"/>
          </ac:spMkLst>
        </pc:spChg>
        <pc:extLst>
          <p:ext xmlns:p="http://schemas.openxmlformats.org/presentationml/2006/main" uri="{D6D511B9-2390-475A-947B-AFAB55BFBCF1}">
            <pc226:cmChg xmlns:pc226="http://schemas.microsoft.com/office/powerpoint/2022/06/main/command" chg="add">
              <pc226:chgData name="Feodora Rayner" userId="6138571a-ec02-473c-ada7-f263d7bbf07d" providerId="ADAL" clId="{8BC02410-E19F-40F3-9787-441E86A38F2F}" dt="2023-12-19T10:01:59.627" v="69"/>
              <pc2:cmMkLst xmlns:pc2="http://schemas.microsoft.com/office/powerpoint/2019/9/main/command">
                <pc:docMk/>
                <pc:sldMk cId="2913436449" sldId="2145707296"/>
                <pc2:cmMk id="{F0D55DCB-D7E4-45F2-9172-0EC182CA1D78}"/>
              </pc2:cmMkLst>
            </pc226:cmChg>
          </p:ext>
        </pc:extLst>
      </pc:sldChg>
      <pc:sldChg chg="modSp del mod">
        <pc:chgData name="Feodora Rayner" userId="6138571a-ec02-473c-ada7-f263d7bbf07d" providerId="ADAL" clId="{8BC02410-E19F-40F3-9787-441E86A38F2F}" dt="2023-12-19T10:06:54.893" v="207" actId="13926"/>
        <pc:sldMkLst>
          <pc:docMk/>
          <pc:sldMk cId="4248047762" sldId="2145707297"/>
        </pc:sldMkLst>
        <pc:spChg chg="mod">
          <ac:chgData name="Feodora Rayner" userId="6138571a-ec02-473c-ada7-f263d7bbf07d" providerId="ADAL" clId="{8BC02410-E19F-40F3-9787-441E86A38F2F}" dt="2023-12-19T10:06:54.893" v="207" actId="13926"/>
          <ac:spMkLst>
            <pc:docMk/>
            <pc:sldMk cId="4248047762" sldId="2145707297"/>
            <ac:spMk id="2" creationId="{370F68B6-7CF4-8C71-1C08-6821909091D0}"/>
          </ac:spMkLst>
        </pc:spChg>
      </pc:sldChg>
      <pc:sldChg chg="del">
        <pc:chgData name="Feodora Rayner" userId="6138571a-ec02-473c-ada7-f263d7bbf07d" providerId="ADAL" clId="{8BC02410-E19F-40F3-9787-441E86A38F2F}" dt="2023-12-19T10:05:18.342" v="151" actId="47"/>
        <pc:sldMkLst>
          <pc:docMk/>
          <pc:sldMk cId="2695685630" sldId="2145707300"/>
        </pc:sldMkLst>
      </pc:sldChg>
      <pc:sldChg chg="del">
        <pc:chgData name="Feodora Rayner" userId="6138571a-ec02-473c-ada7-f263d7bbf07d" providerId="ADAL" clId="{8BC02410-E19F-40F3-9787-441E86A38F2F}" dt="2023-12-19T10:05:18.342" v="151" actId="47"/>
        <pc:sldMkLst>
          <pc:docMk/>
          <pc:sldMk cId="135919076" sldId="2145707302"/>
        </pc:sldMkLst>
      </pc:sldChg>
      <pc:sldChg chg="del addCm">
        <pc:chgData name="Feodora Rayner" userId="6138571a-ec02-473c-ada7-f263d7bbf07d" providerId="ADAL" clId="{8BC02410-E19F-40F3-9787-441E86A38F2F}" dt="2023-12-19T10:07:28.045" v="208"/>
        <pc:sldMkLst>
          <pc:docMk/>
          <pc:sldMk cId="4077170024" sldId="2145707303"/>
        </pc:sldMkLst>
        <pc:extLst>
          <p:ext xmlns:p="http://schemas.openxmlformats.org/presentationml/2006/main" uri="{D6D511B9-2390-475A-947B-AFAB55BFBCF1}">
            <pc226:cmChg xmlns:pc226="http://schemas.microsoft.com/office/powerpoint/2022/06/main/command" chg="add">
              <pc226:chgData name="Feodora Rayner" userId="6138571a-ec02-473c-ada7-f263d7bbf07d" providerId="ADAL" clId="{8BC02410-E19F-40F3-9787-441E86A38F2F}" dt="2023-12-19T10:07:28.045" v="208"/>
              <pc2:cmMkLst xmlns:pc2="http://schemas.microsoft.com/office/powerpoint/2019/9/main/command">
                <pc:docMk/>
                <pc:sldMk cId="4077170024" sldId="2145707303"/>
                <pc2:cmMk id="{99D7E152-8D8B-4EA0-AC1A-67565FCA074E}"/>
              </pc2:cmMkLst>
            </pc226:cmChg>
          </p:ext>
        </pc:extLst>
      </pc:sldChg>
      <pc:sldChg chg="del addCm">
        <pc:chgData name="Feodora Rayner" userId="6138571a-ec02-473c-ada7-f263d7bbf07d" providerId="ADAL" clId="{8BC02410-E19F-40F3-9787-441E86A38F2F}" dt="2023-12-19T10:07:47.833" v="209"/>
        <pc:sldMkLst>
          <pc:docMk/>
          <pc:sldMk cId="1691390675" sldId="2145707304"/>
        </pc:sldMkLst>
        <pc:extLst>
          <p:ext xmlns:p="http://schemas.openxmlformats.org/presentationml/2006/main" uri="{D6D511B9-2390-475A-947B-AFAB55BFBCF1}">
            <pc226:cmChg xmlns:pc226="http://schemas.microsoft.com/office/powerpoint/2022/06/main/command" chg="add">
              <pc226:chgData name="Feodora Rayner" userId="6138571a-ec02-473c-ada7-f263d7bbf07d" providerId="ADAL" clId="{8BC02410-E19F-40F3-9787-441E86A38F2F}" dt="2023-12-19T10:07:47.833" v="209"/>
              <pc2:cmMkLst xmlns:pc2="http://schemas.microsoft.com/office/powerpoint/2019/9/main/command">
                <pc:docMk/>
                <pc:sldMk cId="1691390675" sldId="2145707304"/>
                <pc2:cmMk id="{9908B0AB-2B84-47BD-8942-38B8C8D3C821}"/>
              </pc2:cmMkLst>
            </pc226:cmChg>
          </p:ext>
        </pc:extLst>
      </pc:sldChg>
      <pc:sldChg chg="del addCm">
        <pc:chgData name="Feodora Rayner" userId="6138571a-ec02-473c-ada7-f263d7bbf07d" providerId="ADAL" clId="{8BC02410-E19F-40F3-9787-441E86A38F2F}" dt="2023-12-19T10:08:29.187" v="210"/>
        <pc:sldMkLst>
          <pc:docMk/>
          <pc:sldMk cId="2365236864" sldId="2145707305"/>
        </pc:sldMkLst>
        <pc:extLst>
          <p:ext xmlns:p="http://schemas.openxmlformats.org/presentationml/2006/main" uri="{D6D511B9-2390-475A-947B-AFAB55BFBCF1}">
            <pc226:cmChg xmlns:pc226="http://schemas.microsoft.com/office/powerpoint/2022/06/main/command" chg="add">
              <pc226:chgData name="Feodora Rayner" userId="6138571a-ec02-473c-ada7-f263d7bbf07d" providerId="ADAL" clId="{8BC02410-E19F-40F3-9787-441E86A38F2F}" dt="2023-12-19T10:08:29.187" v="210"/>
              <pc2:cmMkLst xmlns:pc2="http://schemas.microsoft.com/office/powerpoint/2019/9/main/command">
                <pc:docMk/>
                <pc:sldMk cId="2365236864" sldId="2145707305"/>
                <pc2:cmMk id="{933D81E8-4375-4F21-A392-A68E07322EE2}"/>
              </pc2:cmMkLst>
            </pc226:cmChg>
          </p:ext>
        </pc:extLst>
      </pc:sldChg>
      <pc:sldChg chg="del">
        <pc:chgData name="Feodora Rayner" userId="6138571a-ec02-473c-ada7-f263d7bbf07d" providerId="ADAL" clId="{8BC02410-E19F-40F3-9787-441E86A38F2F}" dt="2023-12-19T10:05:18.342" v="151" actId="47"/>
        <pc:sldMkLst>
          <pc:docMk/>
          <pc:sldMk cId="1487059452" sldId="2145707306"/>
        </pc:sldMkLst>
      </pc:sldChg>
      <pc:sldChg chg="del">
        <pc:chgData name="Feodora Rayner" userId="6138571a-ec02-473c-ada7-f263d7bbf07d" providerId="ADAL" clId="{8BC02410-E19F-40F3-9787-441E86A38F2F}" dt="2023-12-19T10:05:18.342" v="151" actId="47"/>
        <pc:sldMkLst>
          <pc:docMk/>
          <pc:sldMk cId="1863531249" sldId="2145707307"/>
        </pc:sldMkLst>
      </pc:sldChg>
      <pc:sldChg chg="modSp add mod addCm">
        <pc:chgData name="Feodora Rayner" userId="6138571a-ec02-473c-ada7-f263d7bbf07d" providerId="ADAL" clId="{8BC02410-E19F-40F3-9787-441E86A38F2F}" dt="2023-12-19T10:24:40.071" v="729"/>
        <pc:sldMkLst>
          <pc:docMk/>
          <pc:sldMk cId="972504176" sldId="2145707308"/>
        </pc:sldMkLst>
        <pc:spChg chg="mod">
          <ac:chgData name="Feodora Rayner" userId="6138571a-ec02-473c-ada7-f263d7bbf07d" providerId="ADAL" clId="{8BC02410-E19F-40F3-9787-441E86A38F2F}" dt="2023-12-19T10:12:20.930" v="728" actId="20577"/>
          <ac:spMkLst>
            <pc:docMk/>
            <pc:sldMk cId="972504176" sldId="2145707308"/>
            <ac:spMk id="19" creationId="{6202A429-A317-89DC-B370-EF1CD35F41B6}"/>
          </ac:spMkLst>
        </pc:spChg>
        <pc:extLst>
          <p:ext xmlns:p="http://schemas.openxmlformats.org/presentationml/2006/main" uri="{D6D511B9-2390-475A-947B-AFAB55BFBCF1}">
            <pc226:cmChg xmlns:pc226="http://schemas.microsoft.com/office/powerpoint/2022/06/main/command" chg="add">
              <pc226:chgData name="Feodora Rayner" userId="6138571a-ec02-473c-ada7-f263d7bbf07d" providerId="ADAL" clId="{8BC02410-E19F-40F3-9787-441E86A38F2F}" dt="2023-12-19T10:24:40.071" v="729"/>
              <pc2:cmMkLst xmlns:pc2="http://schemas.microsoft.com/office/powerpoint/2019/9/main/command">
                <pc:docMk/>
                <pc:sldMk cId="972504176" sldId="2145707308"/>
                <pc2:cmMk id="{1813E2CC-351C-462E-826E-5C93337C9808}"/>
              </pc2:cmMkLst>
            </pc226:cmChg>
          </p:ext>
        </pc:extLst>
      </pc:sldChg>
      <pc:sldMasterChg chg="delSldLayout">
        <pc:chgData name="Feodora Rayner" userId="6138571a-ec02-473c-ada7-f263d7bbf07d" providerId="ADAL" clId="{8BC02410-E19F-40F3-9787-441E86A38F2F}" dt="2023-12-19T10:05:18.342" v="151" actId="47"/>
        <pc:sldMasterMkLst>
          <pc:docMk/>
          <pc:sldMasterMk cId="945044896" sldId="2147483773"/>
        </pc:sldMasterMkLst>
        <pc:sldLayoutChg chg="del">
          <pc:chgData name="Feodora Rayner" userId="6138571a-ec02-473c-ada7-f263d7bbf07d" providerId="ADAL" clId="{8BC02410-E19F-40F3-9787-441E86A38F2F}" dt="2023-12-19T10:05:06.495" v="150" actId="47"/>
          <pc:sldLayoutMkLst>
            <pc:docMk/>
            <pc:sldMasterMk cId="945044896" sldId="2147483773"/>
            <pc:sldLayoutMk cId="774542586" sldId="2147483785"/>
          </pc:sldLayoutMkLst>
        </pc:sldLayoutChg>
        <pc:sldLayoutChg chg="del">
          <pc:chgData name="Feodora Rayner" userId="6138571a-ec02-473c-ada7-f263d7bbf07d" providerId="ADAL" clId="{8BC02410-E19F-40F3-9787-441E86A38F2F}" dt="2023-12-19T10:05:18.342" v="151" actId="47"/>
          <pc:sldLayoutMkLst>
            <pc:docMk/>
            <pc:sldMasterMk cId="945044896" sldId="2147483773"/>
            <pc:sldLayoutMk cId="1666001528" sldId="2147483793"/>
          </pc:sldLayoutMkLst>
        </pc:sldLayoutChg>
        <pc:sldLayoutChg chg="del">
          <pc:chgData name="Feodora Rayner" userId="6138571a-ec02-473c-ada7-f263d7bbf07d" providerId="ADAL" clId="{8BC02410-E19F-40F3-9787-441E86A38F2F}" dt="2023-12-19T10:05:18.342" v="151" actId="47"/>
          <pc:sldLayoutMkLst>
            <pc:docMk/>
            <pc:sldMasterMk cId="945044896" sldId="2147483773"/>
            <pc:sldLayoutMk cId="3675108104" sldId="2147483809"/>
          </pc:sldLayoutMkLst>
        </pc:sldLayoutChg>
      </pc:sldMasterChg>
    </pc:docChg>
  </pc:docChgLst>
  <pc:docChgLst>
    <pc:chgData name="Csenge Gal" userId="S::csenge.gal@england.nhs.uk::d0f416fc-64be-4665-b94a-8ee589acb5b6" providerId="AD" clId="Web-{5EF4CF7D-83AD-27D0-3C81-F8C4AF94274F}"/>
    <pc:docChg chg="modSld">
      <pc:chgData name="Csenge Gal" userId="S::csenge.gal@england.nhs.uk::d0f416fc-64be-4665-b94a-8ee589acb5b6" providerId="AD" clId="Web-{5EF4CF7D-83AD-27D0-3C81-F8C4AF94274F}" dt="2023-12-20T09:55:23.087" v="3" actId="20577"/>
      <pc:docMkLst>
        <pc:docMk/>
      </pc:docMkLst>
      <pc:sldChg chg="modSp">
        <pc:chgData name="Csenge Gal" userId="S::csenge.gal@england.nhs.uk::d0f416fc-64be-4665-b94a-8ee589acb5b6" providerId="AD" clId="Web-{5EF4CF7D-83AD-27D0-3C81-F8C4AF94274F}" dt="2023-12-20T09:55:23.087" v="3" actId="20577"/>
        <pc:sldMkLst>
          <pc:docMk/>
          <pc:sldMk cId="3830231407" sldId="1923"/>
        </pc:sldMkLst>
        <pc:spChg chg="mod">
          <ac:chgData name="Csenge Gal" userId="S::csenge.gal@england.nhs.uk::d0f416fc-64be-4665-b94a-8ee589acb5b6" providerId="AD" clId="Web-{5EF4CF7D-83AD-27D0-3C81-F8C4AF94274F}" dt="2023-12-20T09:54:44.726" v="0" actId="20577"/>
          <ac:spMkLst>
            <pc:docMk/>
            <pc:sldMk cId="3830231407" sldId="1923"/>
            <ac:spMk id="3" creationId="{2AB96998-8BA0-CF4D-B57F-DEBCAD1141C5}"/>
          </ac:spMkLst>
        </pc:spChg>
        <pc:spChg chg="mod">
          <ac:chgData name="Csenge Gal" userId="S::csenge.gal@england.nhs.uk::d0f416fc-64be-4665-b94a-8ee589acb5b6" providerId="AD" clId="Web-{5EF4CF7D-83AD-27D0-3C81-F8C4AF94274F}" dt="2023-12-20T09:55:23.087" v="3" actId="20577"/>
          <ac:spMkLst>
            <pc:docMk/>
            <pc:sldMk cId="3830231407" sldId="1923"/>
            <ac:spMk id="5" creationId="{8E03B37E-0738-FD77-4899-F392D5FF45FF}"/>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A2EEC95-64DF-BC69-FC71-A682B404867F}"/>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E9611872-9401-5D00-CCCA-46DDE0B8B9C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3C6D816-94D6-40FC-B977-F8A94C7E4824}" type="datetimeFigureOut">
              <a:rPr lang="en-GB" smtClean="0"/>
              <a:t>20/12/2023</a:t>
            </a:fld>
            <a:endParaRPr lang="en-GB"/>
          </a:p>
        </p:txBody>
      </p:sp>
      <p:sp>
        <p:nvSpPr>
          <p:cNvPr id="4" name="Footer Placeholder 3">
            <a:extLst>
              <a:ext uri="{FF2B5EF4-FFF2-40B4-BE49-F238E27FC236}">
                <a16:creationId xmlns:a16="http://schemas.microsoft.com/office/drawing/2014/main" id="{46056112-4593-5EC1-B7DA-2B07022F7AC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019C22BD-2C7D-A062-42A2-EA161F716A2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00EB188-56CE-4FCB-8130-436851797F69}" type="slidenum">
              <a:rPr lang="en-GB" smtClean="0"/>
              <a:t>‹#›</a:t>
            </a:fld>
            <a:endParaRPr lang="en-GB"/>
          </a:p>
        </p:txBody>
      </p:sp>
    </p:spTree>
    <p:extLst>
      <p:ext uri="{BB962C8B-B14F-4D97-AF65-F5344CB8AC3E}">
        <p14:creationId xmlns:p14="http://schemas.microsoft.com/office/powerpoint/2010/main" val="31621816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9EED4C3-48B6-4E4A-9B0F-8051E56348DC}" type="datetimeFigureOut">
              <a:rPr lang="en-GB" smtClean="0"/>
              <a:t>20/12/2023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A4EC7EF-95E1-3D44-A982-BC7A3E9C617E}" type="slidenum">
              <a:rPr lang="en-GB" smtClean="0"/>
              <a:t>‹#›</a:t>
            </a:fld>
            <a:endParaRPr lang="en-GB"/>
          </a:p>
        </p:txBody>
      </p:sp>
    </p:spTree>
    <p:extLst>
      <p:ext uri="{BB962C8B-B14F-4D97-AF65-F5344CB8AC3E}">
        <p14:creationId xmlns:p14="http://schemas.microsoft.com/office/powerpoint/2010/main" val="15016331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9A4EC7EF-95E1-3D44-A982-BC7A3E9C617E}" type="slidenum">
              <a:rPr lang="en-GB" smtClean="0"/>
              <a:t>1</a:t>
            </a:fld>
            <a:endParaRPr lang="en-GB"/>
          </a:p>
        </p:txBody>
      </p:sp>
    </p:spTree>
    <p:extLst>
      <p:ext uri="{BB962C8B-B14F-4D97-AF65-F5344CB8AC3E}">
        <p14:creationId xmlns:p14="http://schemas.microsoft.com/office/powerpoint/2010/main" val="24757560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Clr>
                <a:schemeClr val="dk1"/>
              </a:buClr>
              <a:buSzPts val="1100"/>
              <a:buNone/>
            </a:pPr>
            <a:endParaRPr lang="en-GB" sz="800">
              <a:solidFill>
                <a:srgbClr val="FF0000"/>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9A4EC7EF-95E1-3D44-A982-BC7A3E9C617E}" type="slidenum">
              <a:rPr lang="en-GB" smtClean="0"/>
              <a:t>2</a:t>
            </a:fld>
            <a:endParaRPr lang="en-GB"/>
          </a:p>
        </p:txBody>
      </p:sp>
    </p:spTree>
    <p:extLst>
      <p:ext uri="{BB962C8B-B14F-4D97-AF65-F5344CB8AC3E}">
        <p14:creationId xmlns:p14="http://schemas.microsoft.com/office/powerpoint/2010/main" val="23962544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endParaRPr lang="en-GB" sz="1200" b="0" i="0" u="none" strike="noStrike" baseline="0">
              <a:solidFill>
                <a:srgbClr val="485C6E"/>
              </a:solidFill>
              <a:latin typeface="FrutigerLTStd-Light"/>
            </a:endParaRPr>
          </a:p>
        </p:txBody>
      </p:sp>
      <p:sp>
        <p:nvSpPr>
          <p:cNvPr id="4" name="Slide Number Placeholder 3"/>
          <p:cNvSpPr>
            <a:spLocks noGrp="1"/>
          </p:cNvSpPr>
          <p:nvPr>
            <p:ph type="sldNum" sz="quarter" idx="5"/>
          </p:nvPr>
        </p:nvSpPr>
        <p:spPr/>
        <p:txBody>
          <a:bodyPr/>
          <a:lstStyle/>
          <a:p>
            <a:fld id="{9A4EC7EF-95E1-3D44-A982-BC7A3E9C617E}" type="slidenum">
              <a:rPr lang="en-GB" smtClean="0"/>
              <a:t>3</a:t>
            </a:fld>
            <a:endParaRPr lang="en-GB"/>
          </a:p>
        </p:txBody>
      </p:sp>
    </p:spTree>
    <p:extLst>
      <p:ext uri="{BB962C8B-B14F-4D97-AF65-F5344CB8AC3E}">
        <p14:creationId xmlns:p14="http://schemas.microsoft.com/office/powerpoint/2010/main" val="12697970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Clr>
                <a:schemeClr val="dk1"/>
              </a:buClr>
              <a:buSzPts val="1100"/>
              <a:buNone/>
            </a:pPr>
            <a:endParaRPr lang="en-GB" sz="800">
              <a:solidFill>
                <a:srgbClr val="FF0000"/>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9A4EC7EF-95E1-3D44-A982-BC7A3E9C617E}" type="slidenum">
              <a:rPr lang="en-GB" smtClean="0"/>
              <a:t>5</a:t>
            </a:fld>
            <a:endParaRPr lang="en-GB"/>
          </a:p>
        </p:txBody>
      </p:sp>
    </p:spTree>
    <p:extLst>
      <p:ext uri="{BB962C8B-B14F-4D97-AF65-F5344CB8AC3E}">
        <p14:creationId xmlns:p14="http://schemas.microsoft.com/office/powerpoint/2010/main" val="4441510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9A4EC7EF-95E1-3D44-A982-BC7A3E9C617E}" type="slidenum">
              <a:rPr lang="en-GB" smtClean="0"/>
              <a:t>7</a:t>
            </a:fld>
            <a:endParaRPr lang="en-GB"/>
          </a:p>
        </p:txBody>
      </p:sp>
    </p:spTree>
    <p:extLst>
      <p:ext uri="{BB962C8B-B14F-4D97-AF65-F5344CB8AC3E}">
        <p14:creationId xmlns:p14="http://schemas.microsoft.com/office/powerpoint/2010/main" val="25942961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9A4EC7EF-95E1-3D44-A982-BC7A3E9C617E}" type="slidenum">
              <a:rPr lang="en-GB" smtClean="0"/>
              <a:t>8</a:t>
            </a:fld>
            <a:endParaRPr lang="en-GB"/>
          </a:p>
        </p:txBody>
      </p:sp>
    </p:spTree>
    <p:extLst>
      <p:ext uri="{BB962C8B-B14F-4D97-AF65-F5344CB8AC3E}">
        <p14:creationId xmlns:p14="http://schemas.microsoft.com/office/powerpoint/2010/main" val="6494598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9A4EC7EF-95E1-3D44-A982-BC7A3E9C617E}" type="slidenum">
              <a:rPr lang="en-GB" smtClean="0"/>
              <a:t>9</a:t>
            </a:fld>
            <a:endParaRPr lang="en-GB"/>
          </a:p>
        </p:txBody>
      </p:sp>
    </p:spTree>
    <p:extLst>
      <p:ext uri="{BB962C8B-B14F-4D97-AF65-F5344CB8AC3E}">
        <p14:creationId xmlns:p14="http://schemas.microsoft.com/office/powerpoint/2010/main" val="41780206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9A4EC7EF-95E1-3D44-A982-BC7A3E9C617E}" type="slidenum">
              <a:rPr lang="en-GB" smtClean="0"/>
              <a:t>11</a:t>
            </a:fld>
            <a:endParaRPr lang="en-GB"/>
          </a:p>
        </p:txBody>
      </p:sp>
    </p:spTree>
    <p:extLst>
      <p:ext uri="{BB962C8B-B14F-4D97-AF65-F5344CB8AC3E}">
        <p14:creationId xmlns:p14="http://schemas.microsoft.com/office/powerpoint/2010/main" val="22495771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image" Target="../media/image11.png"/><Relationship Id="rId7" Type="http://schemas.openxmlformats.org/officeDocument/2006/relationships/image" Target="../media/image15.svg"/><Relationship Id="rId2" Type="http://schemas.openxmlformats.org/officeDocument/2006/relationships/image" Target="../media/image10.png"/><Relationship Id="rId1" Type="http://schemas.openxmlformats.org/officeDocument/2006/relationships/slideMaster" Target="../slideMasters/slideMaster1.xml"/><Relationship Id="rId6" Type="http://schemas.openxmlformats.org/officeDocument/2006/relationships/image" Target="../media/image14.png"/><Relationship Id="rId5" Type="http://schemas.openxmlformats.org/officeDocument/2006/relationships/image" Target="../media/image13.svg"/><Relationship Id="rId4" Type="http://schemas.openxmlformats.org/officeDocument/2006/relationships/image" Target="../media/image12.png"/><Relationship Id="rId9" Type="http://schemas.openxmlformats.org/officeDocument/2006/relationships/image" Target="../media/image17.svg"/></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8.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Heading, content, basic text one col">
    <p:bg>
      <p:bgPr>
        <a:solidFill>
          <a:srgbClr val="F6F8F8"/>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75138" y="414734"/>
            <a:ext cx="11404154" cy="865186"/>
          </a:xfrm>
          <a:prstGeom prst="rect">
            <a:avLst/>
          </a:prstGeom>
        </p:spPr>
        <p:txBody>
          <a:bodyPr lIns="0" tIns="0" rIns="0" bIns="0">
            <a:normAutofit/>
          </a:bodyPr>
          <a:lstStyle>
            <a:lvl1pPr>
              <a:defRPr sz="3600" b="1">
                <a:solidFill>
                  <a:schemeClr val="tx1"/>
                </a:solidFill>
              </a:defRPr>
            </a:lvl1pPr>
          </a:lstStyle>
          <a:p>
            <a:r>
              <a:rPr lang="en-GB"/>
              <a:t>Heading</a:t>
            </a:r>
          </a:p>
        </p:txBody>
      </p:sp>
      <p:sp>
        <p:nvSpPr>
          <p:cNvPr id="3" name="Content Placeholder 2"/>
          <p:cNvSpPr>
            <a:spLocks noGrp="1"/>
          </p:cNvSpPr>
          <p:nvPr>
            <p:ph idx="1" hasCustomPrompt="1"/>
          </p:nvPr>
        </p:nvSpPr>
        <p:spPr>
          <a:xfrm>
            <a:off x="375138" y="1415778"/>
            <a:ext cx="7632000" cy="4026443"/>
          </a:xfrm>
          <a:prstGeom prst="rect">
            <a:avLst/>
          </a:prstGeom>
        </p:spPr>
        <p:txBody>
          <a:bodyPr lIns="0" tIns="0" rIns="0" bIns="0">
            <a:normAutofit/>
          </a:bodyPr>
          <a:lstStyle>
            <a:lvl1pPr marL="0" indent="0">
              <a:lnSpc>
                <a:spcPct val="100000"/>
              </a:lnSpc>
              <a:spcBef>
                <a:spcPts val="0"/>
              </a:spcBef>
              <a:spcAft>
                <a:spcPts val="600"/>
              </a:spcAft>
              <a:buClr>
                <a:schemeClr val="tx1"/>
              </a:buClr>
              <a:buFont typeface="Arial" panose="020B0604020202020204" pitchFamily="34" charset="0"/>
              <a:buNone/>
              <a:defRPr sz="2200" b="0">
                <a:solidFill>
                  <a:schemeClr val="tx1"/>
                </a:solidFill>
              </a:defRPr>
            </a:lvl1pPr>
            <a:lvl2pPr>
              <a:buClr>
                <a:schemeClr val="tx1"/>
              </a:buClr>
              <a:defRPr sz="2200">
                <a:solidFill>
                  <a:schemeClr val="tx1"/>
                </a:solidFill>
              </a:defRPr>
            </a:lvl2pPr>
            <a:lvl3pPr>
              <a:buClr>
                <a:schemeClr val="tx1"/>
              </a:buClr>
              <a:defRPr sz="2200">
                <a:solidFill>
                  <a:schemeClr val="tx1"/>
                </a:solidFill>
              </a:defRPr>
            </a:lvl3pPr>
            <a:lvl4pPr>
              <a:buClr>
                <a:schemeClr val="tx1"/>
              </a:buClr>
              <a:defRPr sz="2200">
                <a:solidFill>
                  <a:schemeClr val="tx1"/>
                </a:solidFill>
              </a:defRPr>
            </a:lvl4pPr>
            <a:lvl5pPr>
              <a:buClr>
                <a:schemeClr val="tx1"/>
              </a:buClr>
              <a:defRPr sz="2200">
                <a:solidFill>
                  <a:schemeClr val="tx1"/>
                </a:solidFill>
              </a:defRPr>
            </a:lvl5pPr>
          </a:lstStyle>
          <a:p>
            <a:pPr lvl="0"/>
            <a:r>
              <a:rPr lang="en-GB"/>
              <a:t>Click to add text</a:t>
            </a:r>
          </a:p>
        </p:txBody>
      </p:sp>
      <p:sp>
        <p:nvSpPr>
          <p:cNvPr id="9" name="TextBox 8">
            <a:extLst>
              <a:ext uri="{FF2B5EF4-FFF2-40B4-BE49-F238E27FC236}">
                <a16:creationId xmlns:a16="http://schemas.microsoft.com/office/drawing/2014/main" id="{990784B1-AA1E-DC4B-BEB4-EC05249AFE00}"/>
              </a:ext>
            </a:extLst>
          </p:cNvPr>
          <p:cNvSpPr txBox="1"/>
          <p:nvPr userDrawn="1"/>
        </p:nvSpPr>
        <p:spPr>
          <a:xfrm>
            <a:off x="4700954" y="4232031"/>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0" name="Rectangle 9">
            <a:extLst>
              <a:ext uri="{FF2B5EF4-FFF2-40B4-BE49-F238E27FC236}">
                <a16:creationId xmlns:a16="http://schemas.microsoft.com/office/drawing/2014/main" id="{E42CCDA4-D437-6B48-8BBD-CAC30F281160}"/>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pPr algn="r"/>
              <a:t>‹#›</a:t>
            </a:fld>
            <a:endParaRPr lang="en-GB" sz="1200">
              <a:solidFill>
                <a:schemeClr val="accent6"/>
              </a:solidFill>
            </a:endParaRPr>
          </a:p>
        </p:txBody>
      </p:sp>
      <p:cxnSp>
        <p:nvCxnSpPr>
          <p:cNvPr id="11" name="Straight Connector 10">
            <a:extLst>
              <a:ext uri="{FF2B5EF4-FFF2-40B4-BE49-F238E27FC236}">
                <a16:creationId xmlns:a16="http://schemas.microsoft.com/office/drawing/2014/main" id="{5591C7AB-7F8B-2041-80C3-EE781F24EB94}"/>
              </a:ext>
              <a:ext uri="{C183D7F6-B498-43B3-948B-1728B52AA6E4}">
                <adec:decorative xmlns:adec="http://schemas.microsoft.com/office/drawing/2017/decorative" val="1"/>
              </a:ext>
            </a:extLst>
          </p:cNvPr>
          <p:cNvCxnSpPr>
            <a:cxnSpLocks/>
          </p:cNvCxnSpPr>
          <p:nvPr userDrawn="1"/>
        </p:nvCxnSpPr>
        <p:spPr>
          <a:xfrm>
            <a:off x="432000" y="6336000"/>
            <a:ext cx="11376000"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6645680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EXT Grid, Titles 4UP Grey">
    <p:spTree>
      <p:nvGrpSpPr>
        <p:cNvPr id="1" name=""/>
        <p:cNvGrpSpPr/>
        <p:nvPr/>
      </p:nvGrpSpPr>
      <p:grpSpPr>
        <a:xfrm>
          <a:off x="0" y="0"/>
          <a:ext cx="0" cy="0"/>
          <a:chOff x="0" y="0"/>
          <a:chExt cx="0" cy="0"/>
        </a:xfrm>
      </p:grpSpPr>
      <p:sp>
        <p:nvSpPr>
          <p:cNvPr id="18" name="Rectangle: Top Corners Rounded 17">
            <a:extLst>
              <a:ext uri="{FF2B5EF4-FFF2-40B4-BE49-F238E27FC236}">
                <a16:creationId xmlns:a16="http://schemas.microsoft.com/office/drawing/2014/main" id="{205929B3-ED58-E54F-B724-E24FB5F163DF}"/>
              </a:ext>
              <a:ext uri="{C183D7F6-B498-43B3-948B-1728B52AA6E4}">
                <adec:decorative xmlns:adec="http://schemas.microsoft.com/office/drawing/2017/decorative" val="1"/>
              </a:ext>
            </a:extLst>
          </p:cNvPr>
          <p:cNvSpPr/>
          <p:nvPr userDrawn="1"/>
        </p:nvSpPr>
        <p:spPr>
          <a:xfrm>
            <a:off x="432000" y="1188000"/>
            <a:ext cx="3564000" cy="900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ext Placeholder 7">
            <a:extLst>
              <a:ext uri="{FF2B5EF4-FFF2-40B4-BE49-F238E27FC236}">
                <a16:creationId xmlns:a16="http://schemas.microsoft.com/office/drawing/2014/main" id="{47286FFC-BD82-6E40-BA0C-B1C0F7127A99}"/>
              </a:ext>
            </a:extLst>
          </p:cNvPr>
          <p:cNvSpPr>
            <a:spLocks noGrp="1"/>
          </p:cNvSpPr>
          <p:nvPr>
            <p:ph type="body" sz="quarter" idx="13"/>
          </p:nvPr>
        </p:nvSpPr>
        <p:spPr>
          <a:xfrm>
            <a:off x="432000" y="2088000"/>
            <a:ext cx="3564000" cy="1512000"/>
          </a:xfrm>
          <a:prstGeom prst="rect">
            <a:avLst/>
          </a:prstGeom>
          <a:solidFill>
            <a:srgbClr val="F2F2F2"/>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tx1"/>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sp>
        <p:nvSpPr>
          <p:cNvPr id="9" name="TextBox 8">
            <a:extLst>
              <a:ext uri="{FF2B5EF4-FFF2-40B4-BE49-F238E27FC236}">
                <a16:creationId xmlns:a16="http://schemas.microsoft.com/office/drawing/2014/main" id="{990784B1-AA1E-DC4B-BEB4-EC05249AFE00}"/>
              </a:ext>
            </a:extLst>
          </p:cNvPr>
          <p:cNvSpPr txBox="1"/>
          <p:nvPr userDrawn="1"/>
        </p:nvSpPr>
        <p:spPr>
          <a:xfrm>
            <a:off x="4700954" y="4232031"/>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0" name="Rectangle 9">
            <a:extLst>
              <a:ext uri="{FF2B5EF4-FFF2-40B4-BE49-F238E27FC236}">
                <a16:creationId xmlns:a16="http://schemas.microsoft.com/office/drawing/2014/main" id="{E42CCDA4-D437-6B48-8BBD-CAC30F281160}"/>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pPr algn="r"/>
              <a:t>‹#›</a:t>
            </a:fld>
            <a:endParaRPr lang="en-GB" sz="1200">
              <a:solidFill>
                <a:schemeClr val="accent6"/>
              </a:solidFill>
            </a:endParaRPr>
          </a:p>
        </p:txBody>
      </p:sp>
      <p:sp>
        <p:nvSpPr>
          <p:cNvPr id="19" name="Text Placeholder 7">
            <a:extLst>
              <a:ext uri="{FF2B5EF4-FFF2-40B4-BE49-F238E27FC236}">
                <a16:creationId xmlns:a16="http://schemas.microsoft.com/office/drawing/2014/main" id="{7F90A04B-AAE8-A248-ADF6-A73BF8ECD7AE}"/>
              </a:ext>
            </a:extLst>
          </p:cNvPr>
          <p:cNvSpPr>
            <a:spLocks noGrp="1"/>
          </p:cNvSpPr>
          <p:nvPr>
            <p:ph type="body" sz="quarter" idx="14"/>
          </p:nvPr>
        </p:nvSpPr>
        <p:spPr>
          <a:xfrm>
            <a:off x="4392000" y="2089034"/>
            <a:ext cx="3564000" cy="1512000"/>
          </a:xfrm>
          <a:prstGeom prst="rect">
            <a:avLst/>
          </a:prstGeom>
          <a:solidFill>
            <a:srgbClr val="F2F2F2"/>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tx1"/>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sp>
        <p:nvSpPr>
          <p:cNvPr id="20" name="Rectangle: Top Corners Rounded 19">
            <a:extLst>
              <a:ext uri="{FF2B5EF4-FFF2-40B4-BE49-F238E27FC236}">
                <a16:creationId xmlns:a16="http://schemas.microsoft.com/office/drawing/2014/main" id="{08FEBAA5-9C5F-2648-899B-9991822EBFF6}"/>
              </a:ext>
              <a:ext uri="{C183D7F6-B498-43B3-948B-1728B52AA6E4}">
                <adec:decorative xmlns:adec="http://schemas.microsoft.com/office/drawing/2017/decorative" val="1"/>
              </a:ext>
            </a:extLst>
          </p:cNvPr>
          <p:cNvSpPr/>
          <p:nvPr userDrawn="1"/>
        </p:nvSpPr>
        <p:spPr>
          <a:xfrm>
            <a:off x="4392000" y="1188000"/>
            <a:ext cx="3564000" cy="900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Text Placeholder 7">
            <a:extLst>
              <a:ext uri="{FF2B5EF4-FFF2-40B4-BE49-F238E27FC236}">
                <a16:creationId xmlns:a16="http://schemas.microsoft.com/office/drawing/2014/main" id="{6017D8E3-CAD4-674B-ABC3-946291000D2B}"/>
              </a:ext>
            </a:extLst>
          </p:cNvPr>
          <p:cNvSpPr>
            <a:spLocks noGrp="1"/>
          </p:cNvSpPr>
          <p:nvPr>
            <p:ph type="body" sz="quarter" idx="16"/>
          </p:nvPr>
        </p:nvSpPr>
        <p:spPr>
          <a:xfrm>
            <a:off x="432000" y="4644000"/>
            <a:ext cx="3564000" cy="1512000"/>
          </a:xfrm>
          <a:prstGeom prst="rect">
            <a:avLst/>
          </a:prstGeom>
          <a:solidFill>
            <a:srgbClr val="F2F2F2"/>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tx1"/>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sp>
        <p:nvSpPr>
          <p:cNvPr id="24" name="TextBox 23">
            <a:extLst>
              <a:ext uri="{FF2B5EF4-FFF2-40B4-BE49-F238E27FC236}">
                <a16:creationId xmlns:a16="http://schemas.microsoft.com/office/drawing/2014/main" id="{7D87C9DF-7113-134C-B859-0141E7D1B2DB}"/>
              </a:ext>
            </a:extLst>
          </p:cNvPr>
          <p:cNvSpPr txBox="1"/>
          <p:nvPr userDrawn="1"/>
        </p:nvSpPr>
        <p:spPr>
          <a:xfrm>
            <a:off x="4700954" y="6530388"/>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25" name="Rectangle: Top Corners Rounded 24">
            <a:extLst>
              <a:ext uri="{FF2B5EF4-FFF2-40B4-BE49-F238E27FC236}">
                <a16:creationId xmlns:a16="http://schemas.microsoft.com/office/drawing/2014/main" id="{8FD6A08D-6DD3-C845-8B17-CC9297B607DC}"/>
              </a:ext>
              <a:ext uri="{C183D7F6-B498-43B3-948B-1728B52AA6E4}">
                <adec:decorative xmlns:adec="http://schemas.microsoft.com/office/drawing/2017/decorative" val="1"/>
              </a:ext>
            </a:extLst>
          </p:cNvPr>
          <p:cNvSpPr/>
          <p:nvPr userDrawn="1"/>
        </p:nvSpPr>
        <p:spPr>
          <a:xfrm>
            <a:off x="432000" y="3744000"/>
            <a:ext cx="3564000" cy="900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Text Placeholder 7">
            <a:extLst>
              <a:ext uri="{FF2B5EF4-FFF2-40B4-BE49-F238E27FC236}">
                <a16:creationId xmlns:a16="http://schemas.microsoft.com/office/drawing/2014/main" id="{07BD5561-5536-6F4A-AD32-EFB7423F22AA}"/>
              </a:ext>
            </a:extLst>
          </p:cNvPr>
          <p:cNvSpPr>
            <a:spLocks noGrp="1"/>
          </p:cNvSpPr>
          <p:nvPr>
            <p:ph type="body" sz="quarter" idx="17"/>
          </p:nvPr>
        </p:nvSpPr>
        <p:spPr>
          <a:xfrm>
            <a:off x="4392000" y="4644000"/>
            <a:ext cx="3564000" cy="1512000"/>
          </a:xfrm>
          <a:prstGeom prst="rect">
            <a:avLst/>
          </a:prstGeom>
          <a:solidFill>
            <a:srgbClr val="F2F2F2"/>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tx1"/>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sp>
        <p:nvSpPr>
          <p:cNvPr id="27" name="Rectangle: Top Corners Rounded 26">
            <a:extLst>
              <a:ext uri="{FF2B5EF4-FFF2-40B4-BE49-F238E27FC236}">
                <a16:creationId xmlns:a16="http://schemas.microsoft.com/office/drawing/2014/main" id="{B5A7277B-59DD-844A-A364-77AED24CBAC1}"/>
              </a:ext>
              <a:ext uri="{C183D7F6-B498-43B3-948B-1728B52AA6E4}">
                <adec:decorative xmlns:adec="http://schemas.microsoft.com/office/drawing/2017/decorative" val="1"/>
              </a:ext>
            </a:extLst>
          </p:cNvPr>
          <p:cNvSpPr/>
          <p:nvPr userDrawn="1"/>
        </p:nvSpPr>
        <p:spPr>
          <a:xfrm>
            <a:off x="4392000" y="3744000"/>
            <a:ext cx="3564000" cy="900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Title 1">
            <a:extLst>
              <a:ext uri="{FF2B5EF4-FFF2-40B4-BE49-F238E27FC236}">
                <a16:creationId xmlns:a16="http://schemas.microsoft.com/office/drawing/2014/main" id="{7F5640E1-FA0E-4F42-9387-CD7C434D28C4}"/>
              </a:ext>
            </a:extLst>
          </p:cNvPr>
          <p:cNvSpPr>
            <a:spLocks noGrp="1"/>
          </p:cNvSpPr>
          <p:nvPr>
            <p:ph type="title" hasCustomPrompt="1"/>
          </p:nvPr>
        </p:nvSpPr>
        <p:spPr>
          <a:xfrm>
            <a:off x="432000" y="432000"/>
            <a:ext cx="11404154" cy="695727"/>
          </a:xfrm>
          <a:prstGeom prst="rect">
            <a:avLst/>
          </a:prstGeom>
        </p:spPr>
        <p:txBody>
          <a:bodyPr lIns="0" tIns="0" rIns="0" bIns="0">
            <a:normAutofit/>
          </a:bodyPr>
          <a:lstStyle>
            <a:lvl1pPr>
              <a:defRPr sz="3600" b="1">
                <a:solidFill>
                  <a:schemeClr val="tx1"/>
                </a:solidFill>
              </a:defRPr>
            </a:lvl1pPr>
          </a:lstStyle>
          <a:p>
            <a:r>
              <a:rPr lang="en-GB"/>
              <a:t>Heading</a:t>
            </a:r>
          </a:p>
        </p:txBody>
      </p:sp>
      <p:sp>
        <p:nvSpPr>
          <p:cNvPr id="3" name="Text Placeholder 2">
            <a:extLst>
              <a:ext uri="{FF2B5EF4-FFF2-40B4-BE49-F238E27FC236}">
                <a16:creationId xmlns:a16="http://schemas.microsoft.com/office/drawing/2014/main" id="{AEF555C5-A77A-2E44-BAF7-246298421E13}"/>
              </a:ext>
            </a:extLst>
          </p:cNvPr>
          <p:cNvSpPr>
            <a:spLocks noGrp="1"/>
          </p:cNvSpPr>
          <p:nvPr>
            <p:ph type="body" sz="quarter" idx="18" hasCustomPrompt="1"/>
          </p:nvPr>
        </p:nvSpPr>
        <p:spPr>
          <a:xfrm>
            <a:off x="540000" y="1296000"/>
            <a:ext cx="3348000" cy="684000"/>
          </a:xfrm>
        </p:spPr>
        <p:txBody>
          <a:bodyPr anchor="ctr"/>
          <a:lstStyle>
            <a:lvl1pPr algn="ctr">
              <a:buNone/>
              <a:defRPr sz="2200" b="1">
                <a:solidFill>
                  <a:schemeClr val="accent6"/>
                </a:solidFill>
              </a:defRPr>
            </a:lvl1pPr>
          </a:lstStyle>
          <a:p>
            <a:pPr lvl="0"/>
            <a:r>
              <a:rPr lang="en-GB"/>
              <a:t>Insert title</a:t>
            </a:r>
          </a:p>
        </p:txBody>
      </p:sp>
      <p:sp>
        <p:nvSpPr>
          <p:cNvPr id="22" name="Text Placeholder 2">
            <a:extLst>
              <a:ext uri="{FF2B5EF4-FFF2-40B4-BE49-F238E27FC236}">
                <a16:creationId xmlns:a16="http://schemas.microsoft.com/office/drawing/2014/main" id="{D4B913F3-B51C-1F4F-BA00-F024BBF468C2}"/>
              </a:ext>
            </a:extLst>
          </p:cNvPr>
          <p:cNvSpPr>
            <a:spLocks noGrp="1"/>
          </p:cNvSpPr>
          <p:nvPr>
            <p:ph type="body" sz="quarter" idx="19" hasCustomPrompt="1"/>
          </p:nvPr>
        </p:nvSpPr>
        <p:spPr>
          <a:xfrm>
            <a:off x="4500000" y="1302462"/>
            <a:ext cx="3348000" cy="684000"/>
          </a:xfrm>
        </p:spPr>
        <p:txBody>
          <a:bodyPr anchor="ctr"/>
          <a:lstStyle>
            <a:lvl1pPr algn="ctr">
              <a:buNone/>
              <a:defRPr sz="2200" b="1">
                <a:solidFill>
                  <a:schemeClr val="accent6"/>
                </a:solidFill>
              </a:defRPr>
            </a:lvl1pPr>
          </a:lstStyle>
          <a:p>
            <a:pPr lvl="0"/>
            <a:r>
              <a:rPr lang="en-GB"/>
              <a:t>Insert title</a:t>
            </a:r>
          </a:p>
        </p:txBody>
      </p:sp>
      <p:sp>
        <p:nvSpPr>
          <p:cNvPr id="30" name="Text Placeholder 2">
            <a:extLst>
              <a:ext uri="{FF2B5EF4-FFF2-40B4-BE49-F238E27FC236}">
                <a16:creationId xmlns:a16="http://schemas.microsoft.com/office/drawing/2014/main" id="{9A16CC21-F99A-6F47-A063-FA9FE06BAE1A}"/>
              </a:ext>
            </a:extLst>
          </p:cNvPr>
          <p:cNvSpPr>
            <a:spLocks noGrp="1"/>
          </p:cNvSpPr>
          <p:nvPr>
            <p:ph type="body" sz="quarter" idx="20" hasCustomPrompt="1"/>
          </p:nvPr>
        </p:nvSpPr>
        <p:spPr>
          <a:xfrm>
            <a:off x="540000" y="3852000"/>
            <a:ext cx="3348000" cy="684000"/>
          </a:xfrm>
        </p:spPr>
        <p:txBody>
          <a:bodyPr anchor="ctr"/>
          <a:lstStyle>
            <a:lvl1pPr algn="ctr">
              <a:buNone/>
              <a:defRPr sz="2200" b="1">
                <a:solidFill>
                  <a:schemeClr val="accent6"/>
                </a:solidFill>
              </a:defRPr>
            </a:lvl1pPr>
          </a:lstStyle>
          <a:p>
            <a:pPr lvl="0"/>
            <a:r>
              <a:rPr lang="en-GB"/>
              <a:t>Insert title</a:t>
            </a:r>
          </a:p>
        </p:txBody>
      </p:sp>
      <p:sp>
        <p:nvSpPr>
          <p:cNvPr id="31" name="Text Placeholder 2">
            <a:extLst>
              <a:ext uri="{FF2B5EF4-FFF2-40B4-BE49-F238E27FC236}">
                <a16:creationId xmlns:a16="http://schemas.microsoft.com/office/drawing/2014/main" id="{511DBD00-D83F-EF49-900D-B6C65CED2738}"/>
              </a:ext>
            </a:extLst>
          </p:cNvPr>
          <p:cNvSpPr>
            <a:spLocks noGrp="1"/>
          </p:cNvSpPr>
          <p:nvPr>
            <p:ph type="body" sz="quarter" idx="21" hasCustomPrompt="1"/>
          </p:nvPr>
        </p:nvSpPr>
        <p:spPr>
          <a:xfrm>
            <a:off x="4500000" y="3852000"/>
            <a:ext cx="3348000" cy="684000"/>
          </a:xfrm>
        </p:spPr>
        <p:txBody>
          <a:bodyPr anchor="ctr"/>
          <a:lstStyle>
            <a:lvl1pPr algn="ctr">
              <a:buNone/>
              <a:defRPr sz="2200" b="1">
                <a:solidFill>
                  <a:schemeClr val="accent6"/>
                </a:solidFill>
              </a:defRPr>
            </a:lvl1pPr>
          </a:lstStyle>
          <a:p>
            <a:pPr lvl="0"/>
            <a:r>
              <a:rPr lang="en-GB"/>
              <a:t>Insert title</a:t>
            </a:r>
          </a:p>
        </p:txBody>
      </p:sp>
      <p:cxnSp>
        <p:nvCxnSpPr>
          <p:cNvPr id="29" name="Straight Connector 28">
            <a:extLst>
              <a:ext uri="{FF2B5EF4-FFF2-40B4-BE49-F238E27FC236}">
                <a16:creationId xmlns:a16="http://schemas.microsoft.com/office/drawing/2014/main" id="{59357DCD-A469-B34A-A880-D744CA731C14}"/>
              </a:ext>
              <a:ext uri="{C183D7F6-B498-43B3-948B-1728B52AA6E4}">
                <adec:decorative xmlns:adec="http://schemas.microsoft.com/office/drawing/2017/decorative" val="1"/>
              </a:ext>
            </a:extLst>
          </p:cNvPr>
          <p:cNvCxnSpPr>
            <a:cxnSpLocks/>
          </p:cNvCxnSpPr>
          <p:nvPr userDrawn="1"/>
        </p:nvCxnSpPr>
        <p:spPr>
          <a:xfrm>
            <a:off x="432000" y="6336000"/>
            <a:ext cx="11376000"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4" name="Picture 3">
            <a:extLst>
              <a:ext uri="{FF2B5EF4-FFF2-40B4-BE49-F238E27FC236}">
                <a16:creationId xmlns:a16="http://schemas.microsoft.com/office/drawing/2014/main" id="{4BA4CC6C-41AA-2D50-A8B9-63559566F418}"/>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rot="10800000">
            <a:off x="9220370" y="244040"/>
            <a:ext cx="3064672" cy="187960"/>
          </a:xfrm>
          <a:prstGeom prst="rect">
            <a:avLst/>
          </a:prstGeom>
        </p:spPr>
      </p:pic>
    </p:spTree>
    <p:extLst>
      <p:ext uri="{BB962C8B-B14F-4D97-AF65-F5344CB8AC3E}">
        <p14:creationId xmlns:p14="http://schemas.microsoft.com/office/powerpoint/2010/main" val="127148288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Quote blue">
    <p:bg>
      <p:bgPr>
        <a:solidFill>
          <a:srgbClr val="F6F8F8"/>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93DACDB8-C05A-C540-BF85-5FDDA3660A2E}"/>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2"/>
                </a:solidFill>
              </a:rPr>
              <a:t>‹#›</a:t>
            </a:fld>
            <a:endParaRPr lang="en-GB" sz="1200">
              <a:solidFill>
                <a:schemeClr val="accent2"/>
              </a:solidFill>
            </a:endParaRPr>
          </a:p>
        </p:txBody>
      </p:sp>
      <p:sp>
        <p:nvSpPr>
          <p:cNvPr id="11" name="Text Placeholder 7">
            <a:extLst>
              <a:ext uri="{FF2B5EF4-FFF2-40B4-BE49-F238E27FC236}">
                <a16:creationId xmlns:a16="http://schemas.microsoft.com/office/drawing/2014/main" id="{9F1649F8-C95E-B04E-A0E7-F89193CC9718}"/>
              </a:ext>
            </a:extLst>
          </p:cNvPr>
          <p:cNvSpPr>
            <a:spLocks noGrp="1"/>
          </p:cNvSpPr>
          <p:nvPr>
            <p:ph type="body" sz="quarter" idx="14" hasCustomPrompt="1"/>
          </p:nvPr>
        </p:nvSpPr>
        <p:spPr>
          <a:xfrm>
            <a:off x="537224" y="1314156"/>
            <a:ext cx="7503849" cy="3466727"/>
          </a:xfrm>
          <a:prstGeom prst="rect">
            <a:avLst/>
          </a:prstGeom>
        </p:spPr>
        <p:txBody>
          <a:bodyPr>
            <a:noAutofit/>
          </a:bodyPr>
          <a:lstStyle>
            <a:lvl1pPr marL="288000" indent="-288000" algn="l">
              <a:buNone/>
              <a:defRPr sz="4200" b="1">
                <a:solidFill>
                  <a:schemeClr val="tx1"/>
                </a:solidFill>
              </a:defRPr>
            </a:lvl1pPr>
            <a:lvl2pPr marL="357188" indent="0">
              <a:buNone/>
              <a:defRPr>
                <a:solidFill>
                  <a:schemeClr val="tx1"/>
                </a:solidFill>
              </a:defRPr>
            </a:lvl2pPr>
            <a:lvl3pPr marL="714375" indent="0">
              <a:buNone/>
              <a:defRPr>
                <a:solidFill>
                  <a:schemeClr val="tx1"/>
                </a:solidFill>
              </a:defRPr>
            </a:lvl3pPr>
            <a:lvl4pPr marL="1081087" indent="0">
              <a:buNone/>
              <a:defRPr>
                <a:solidFill>
                  <a:schemeClr val="tx1"/>
                </a:solidFill>
              </a:defRPr>
            </a:lvl4pPr>
            <a:lvl5pPr marL="1438275" indent="0">
              <a:buNone/>
              <a:defRPr>
                <a:solidFill>
                  <a:schemeClr val="tx1"/>
                </a:solidFill>
              </a:defRPr>
            </a:lvl5pPr>
          </a:lstStyle>
          <a:p>
            <a:pPr lvl="0"/>
            <a:r>
              <a:rPr lang="en-GB"/>
              <a:t>“Showcase quotation</a:t>
            </a:r>
            <a:br>
              <a:rPr lang="en-GB"/>
            </a:br>
            <a:r>
              <a:rPr lang="en-GB"/>
              <a:t>with left aligned text over multiple lines. Try to keep</a:t>
            </a:r>
            <a:br>
              <a:rPr lang="en-GB"/>
            </a:br>
            <a:r>
              <a:rPr lang="en-GB"/>
              <a:t>it to four lines if </a:t>
            </a:r>
            <a:r>
              <a:rPr lang="en-GB" err="1"/>
              <a:t>poss</a:t>
            </a:r>
            <a:r>
              <a:rPr lang="en-GB"/>
              <a:t> or five lines max.”</a:t>
            </a:r>
          </a:p>
        </p:txBody>
      </p:sp>
      <p:sp>
        <p:nvSpPr>
          <p:cNvPr id="6" name="Text Placeholder 6">
            <a:extLst>
              <a:ext uri="{FF2B5EF4-FFF2-40B4-BE49-F238E27FC236}">
                <a16:creationId xmlns:a16="http://schemas.microsoft.com/office/drawing/2014/main" id="{D406466E-798B-BE4C-B09F-C1B1244AAB6A}"/>
              </a:ext>
            </a:extLst>
          </p:cNvPr>
          <p:cNvSpPr>
            <a:spLocks noGrp="1"/>
          </p:cNvSpPr>
          <p:nvPr>
            <p:ph type="body" sz="quarter" idx="13" hasCustomPrompt="1"/>
          </p:nvPr>
        </p:nvSpPr>
        <p:spPr>
          <a:xfrm>
            <a:off x="828000" y="4780883"/>
            <a:ext cx="7503849" cy="896938"/>
          </a:xfrm>
          <a:prstGeom prst="rect">
            <a:avLst/>
          </a:prstGeom>
        </p:spPr>
        <p:txBody>
          <a:bodyPr/>
          <a:lstStyle>
            <a:lvl1pPr marL="0" indent="0" algn="l">
              <a:buNone/>
              <a:defRPr b="1">
                <a:solidFill>
                  <a:schemeClr val="tx1"/>
                </a:solidFill>
              </a:defRPr>
            </a:lvl1pPr>
            <a:lvl2pPr marL="357188" indent="0">
              <a:buNone/>
              <a:defRPr/>
            </a:lvl2pPr>
            <a:lvl3pPr marL="714375" indent="0">
              <a:buNone/>
              <a:defRPr/>
            </a:lvl3pPr>
            <a:lvl4pPr marL="1081087" indent="0">
              <a:buNone/>
              <a:defRPr/>
            </a:lvl4pPr>
            <a:lvl5pPr marL="1438275" indent="0">
              <a:buNone/>
              <a:defRPr/>
            </a:lvl5pPr>
          </a:lstStyle>
          <a:p>
            <a:pPr lvl="0"/>
            <a:r>
              <a:rPr lang="en-GB"/>
              <a:t>Name Surname,</a:t>
            </a:r>
            <a:br>
              <a:rPr lang="en-GB"/>
            </a:br>
            <a:r>
              <a:rPr lang="en-GB"/>
              <a:t>Job Title</a:t>
            </a:r>
          </a:p>
        </p:txBody>
      </p:sp>
      <p:cxnSp>
        <p:nvCxnSpPr>
          <p:cNvPr id="8" name="Straight Connector 7">
            <a:extLst>
              <a:ext uri="{FF2B5EF4-FFF2-40B4-BE49-F238E27FC236}">
                <a16:creationId xmlns:a16="http://schemas.microsoft.com/office/drawing/2014/main" id="{B43FE3F0-85CD-934D-A3A3-CF2B78D73A35}"/>
              </a:ext>
              <a:ext uri="{C183D7F6-B498-43B3-948B-1728B52AA6E4}">
                <adec:decorative xmlns:adec="http://schemas.microsoft.com/office/drawing/2017/decorative" val="1"/>
              </a:ext>
            </a:extLst>
          </p:cNvPr>
          <p:cNvCxnSpPr>
            <a:cxnSpLocks/>
          </p:cNvCxnSpPr>
          <p:nvPr userDrawn="1"/>
        </p:nvCxnSpPr>
        <p:spPr>
          <a:xfrm>
            <a:off x="432000" y="6336000"/>
            <a:ext cx="11376000"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3" name="Picture 2">
            <a:extLst>
              <a:ext uri="{FF2B5EF4-FFF2-40B4-BE49-F238E27FC236}">
                <a16:creationId xmlns:a16="http://schemas.microsoft.com/office/drawing/2014/main" id="{2A86FEEE-9136-D68E-6360-B4FDD6D917D2}"/>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rot="10800000">
            <a:off x="9220370" y="244040"/>
            <a:ext cx="3064672" cy="187960"/>
          </a:xfrm>
          <a:prstGeom prst="rect">
            <a:avLst/>
          </a:prstGeom>
        </p:spPr>
      </p:pic>
    </p:spTree>
    <p:extLst>
      <p:ext uri="{BB962C8B-B14F-4D97-AF65-F5344CB8AC3E}">
        <p14:creationId xmlns:p14="http://schemas.microsoft.com/office/powerpoint/2010/main" val="241277806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2_Quote and image 2">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EDE4EE10-8D4E-C85B-5620-784900182A4E}"/>
              </a:ext>
              <a:ext uri="{C183D7F6-B498-43B3-948B-1728B52AA6E4}">
                <adec:decorative xmlns:adec="http://schemas.microsoft.com/office/drawing/2017/decorative" val="1"/>
              </a:ext>
            </a:extLst>
          </p:cNvPr>
          <p:cNvPicPr>
            <a:picLocks noChangeAspect="1"/>
          </p:cNvPicPr>
          <p:nvPr userDrawn="1"/>
        </p:nvPicPr>
        <p:blipFill>
          <a:blip r:embed="rId2"/>
          <a:srcRect/>
          <a:stretch/>
        </p:blipFill>
        <p:spPr>
          <a:xfrm>
            <a:off x="0" y="0"/>
            <a:ext cx="12192000" cy="6857999"/>
          </a:xfrm>
          <a:prstGeom prst="rect">
            <a:avLst/>
          </a:prstGeom>
        </p:spPr>
      </p:pic>
      <p:sp>
        <p:nvSpPr>
          <p:cNvPr id="6" name="Text Placeholder 7">
            <a:extLst>
              <a:ext uri="{FF2B5EF4-FFF2-40B4-BE49-F238E27FC236}">
                <a16:creationId xmlns:a16="http://schemas.microsoft.com/office/drawing/2014/main" id="{D43F37B1-1F8A-2CA4-9D19-C0E420FB42AE}"/>
              </a:ext>
            </a:extLst>
          </p:cNvPr>
          <p:cNvSpPr>
            <a:spLocks noGrp="1"/>
          </p:cNvSpPr>
          <p:nvPr>
            <p:ph type="body" sz="quarter" idx="15" hasCustomPrompt="1"/>
          </p:nvPr>
        </p:nvSpPr>
        <p:spPr>
          <a:xfrm>
            <a:off x="1337052" y="1673324"/>
            <a:ext cx="3461285" cy="658367"/>
          </a:xfrm>
          <a:prstGeom prst="rect">
            <a:avLst/>
          </a:prstGeom>
        </p:spPr>
        <p:txBody>
          <a:bodyPr lIns="0" tIns="0" rIns="0" bIns="0">
            <a:noAutofit/>
          </a:bodyPr>
          <a:lstStyle>
            <a:lvl1pPr marL="0" indent="0">
              <a:buNone/>
              <a:defRPr sz="3600" b="1">
                <a:solidFill>
                  <a:schemeClr val="tx1"/>
                </a:solidFill>
              </a:defRPr>
            </a:lvl1pPr>
            <a:lvl2pPr marL="357188" indent="0">
              <a:buNone/>
              <a:defRPr>
                <a:solidFill>
                  <a:schemeClr val="tx1"/>
                </a:solidFill>
              </a:defRPr>
            </a:lvl2pPr>
            <a:lvl3pPr marL="714375" indent="0">
              <a:buNone/>
              <a:defRPr>
                <a:solidFill>
                  <a:schemeClr val="tx1"/>
                </a:solidFill>
              </a:defRPr>
            </a:lvl3pPr>
            <a:lvl4pPr marL="1081087" indent="0">
              <a:buNone/>
              <a:defRPr>
                <a:solidFill>
                  <a:schemeClr val="tx1"/>
                </a:solidFill>
              </a:defRPr>
            </a:lvl4pPr>
            <a:lvl5pPr marL="1438275" indent="0">
              <a:buNone/>
              <a:defRPr>
                <a:solidFill>
                  <a:schemeClr val="tx1"/>
                </a:solidFill>
              </a:defRPr>
            </a:lvl5pPr>
          </a:lstStyle>
          <a:p>
            <a:pPr lvl="0"/>
            <a:r>
              <a:rPr lang="en-GB"/>
              <a:t>Heading label</a:t>
            </a:r>
          </a:p>
        </p:txBody>
      </p:sp>
      <p:sp>
        <p:nvSpPr>
          <p:cNvPr id="2" name="Picture Placeholder 6">
            <a:extLst>
              <a:ext uri="{FF2B5EF4-FFF2-40B4-BE49-F238E27FC236}">
                <a16:creationId xmlns:a16="http://schemas.microsoft.com/office/drawing/2014/main" id="{2C90ABAC-E435-5C65-A8FA-9E315CE9DE53}"/>
              </a:ext>
            </a:extLst>
          </p:cNvPr>
          <p:cNvSpPr>
            <a:spLocks noGrp="1"/>
          </p:cNvSpPr>
          <p:nvPr>
            <p:ph type="pic" sz="quarter" idx="10" hasCustomPrompt="1"/>
          </p:nvPr>
        </p:nvSpPr>
        <p:spPr>
          <a:xfrm>
            <a:off x="6096000" y="0"/>
            <a:ext cx="6096000" cy="6858000"/>
          </a:xfrm>
          <a:prstGeom prst="rect">
            <a:avLst/>
          </a:prstGeom>
          <a:solidFill>
            <a:schemeClr val="tx2"/>
          </a:solidFill>
        </p:spPr>
        <p:txBody>
          <a:bodyPr tIns="2340000"/>
          <a:lstStyle>
            <a:lvl1pPr algn="ctr">
              <a:buNone/>
              <a:defRPr/>
            </a:lvl1pPr>
          </a:lstStyle>
          <a:p>
            <a:r>
              <a:rPr lang="en-GB"/>
              <a:t>Click on icon to insert image (including Alt Text)</a:t>
            </a:r>
          </a:p>
        </p:txBody>
      </p:sp>
      <p:sp>
        <p:nvSpPr>
          <p:cNvPr id="10" name="Rectangle 9">
            <a:extLst>
              <a:ext uri="{FF2B5EF4-FFF2-40B4-BE49-F238E27FC236}">
                <a16:creationId xmlns:a16="http://schemas.microsoft.com/office/drawing/2014/main" id="{93DACDB8-C05A-C540-BF85-5FDDA3660A2E}"/>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t>‹#›</a:t>
            </a:fld>
            <a:endParaRPr lang="en-GB" sz="1200">
              <a:solidFill>
                <a:schemeClr val="accent6"/>
              </a:solidFill>
            </a:endParaRPr>
          </a:p>
        </p:txBody>
      </p:sp>
      <p:sp>
        <p:nvSpPr>
          <p:cNvPr id="8" name="Content Placeholder 2">
            <a:extLst>
              <a:ext uri="{FF2B5EF4-FFF2-40B4-BE49-F238E27FC236}">
                <a16:creationId xmlns:a16="http://schemas.microsoft.com/office/drawing/2014/main" id="{7F337CE4-9082-D695-8AD8-89148114EBDF}"/>
              </a:ext>
            </a:extLst>
          </p:cNvPr>
          <p:cNvSpPr>
            <a:spLocks noGrp="1"/>
          </p:cNvSpPr>
          <p:nvPr>
            <p:ph idx="1" hasCustomPrompt="1"/>
          </p:nvPr>
        </p:nvSpPr>
        <p:spPr>
          <a:xfrm>
            <a:off x="1337052" y="2331691"/>
            <a:ext cx="3461285" cy="3110530"/>
          </a:xfrm>
          <a:prstGeom prst="rect">
            <a:avLst/>
          </a:prstGeom>
        </p:spPr>
        <p:txBody>
          <a:bodyPr lIns="0" tIns="0" rIns="0" bIns="0">
            <a:normAutofit/>
          </a:bodyPr>
          <a:lstStyle>
            <a:lvl1pPr marL="0" indent="0">
              <a:lnSpc>
                <a:spcPct val="100000"/>
              </a:lnSpc>
              <a:spcBef>
                <a:spcPts val="0"/>
              </a:spcBef>
              <a:spcAft>
                <a:spcPts val="600"/>
              </a:spcAft>
              <a:buClr>
                <a:schemeClr val="tx1"/>
              </a:buClr>
              <a:buFont typeface="Arial" panose="020B0604020202020204" pitchFamily="34" charset="0"/>
              <a:buNone/>
              <a:defRPr sz="1800" b="0">
                <a:solidFill>
                  <a:schemeClr val="tx1"/>
                </a:solidFill>
              </a:defRPr>
            </a:lvl1pPr>
            <a:lvl2pPr>
              <a:buClr>
                <a:schemeClr val="tx1"/>
              </a:buClr>
              <a:defRPr sz="2200">
                <a:solidFill>
                  <a:schemeClr val="tx1"/>
                </a:solidFill>
              </a:defRPr>
            </a:lvl2pPr>
            <a:lvl3pPr>
              <a:buClr>
                <a:schemeClr val="tx1"/>
              </a:buClr>
              <a:defRPr sz="2200">
                <a:solidFill>
                  <a:schemeClr val="tx1"/>
                </a:solidFill>
              </a:defRPr>
            </a:lvl3pPr>
            <a:lvl4pPr>
              <a:buClr>
                <a:schemeClr val="tx1"/>
              </a:buClr>
              <a:defRPr sz="2200">
                <a:solidFill>
                  <a:schemeClr val="tx1"/>
                </a:solidFill>
              </a:defRPr>
            </a:lvl4pPr>
            <a:lvl5pPr>
              <a:buClr>
                <a:schemeClr val="tx1"/>
              </a:buClr>
              <a:defRPr sz="2200">
                <a:solidFill>
                  <a:schemeClr val="tx1"/>
                </a:solidFill>
              </a:defRPr>
            </a:lvl5pPr>
          </a:lstStyle>
          <a:p>
            <a:pPr lvl="0"/>
            <a:r>
              <a:rPr lang="en-GB"/>
              <a:t>Click to add text</a:t>
            </a:r>
          </a:p>
        </p:txBody>
      </p:sp>
    </p:spTree>
    <p:extLst>
      <p:ext uri="{BB962C8B-B14F-4D97-AF65-F5344CB8AC3E}">
        <p14:creationId xmlns:p14="http://schemas.microsoft.com/office/powerpoint/2010/main" val="403869898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3_Quote and image 2">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EDE4EE10-8D4E-C85B-5620-784900182A4E}"/>
              </a:ext>
              <a:ext uri="{C183D7F6-B498-43B3-948B-1728B52AA6E4}">
                <adec:decorative xmlns:adec="http://schemas.microsoft.com/office/drawing/2017/decorative" val="1"/>
              </a:ext>
            </a:extLst>
          </p:cNvPr>
          <p:cNvPicPr>
            <a:picLocks noChangeAspect="1"/>
          </p:cNvPicPr>
          <p:nvPr userDrawn="1"/>
        </p:nvPicPr>
        <p:blipFill>
          <a:blip r:embed="rId2"/>
          <a:srcRect/>
          <a:stretch/>
        </p:blipFill>
        <p:spPr>
          <a:xfrm>
            <a:off x="1" y="0"/>
            <a:ext cx="12191998" cy="6857999"/>
          </a:xfrm>
          <a:prstGeom prst="rect">
            <a:avLst/>
          </a:prstGeom>
        </p:spPr>
      </p:pic>
      <p:sp>
        <p:nvSpPr>
          <p:cNvPr id="3" name="Text Placeholder 7">
            <a:extLst>
              <a:ext uri="{FF2B5EF4-FFF2-40B4-BE49-F238E27FC236}">
                <a16:creationId xmlns:a16="http://schemas.microsoft.com/office/drawing/2014/main" id="{BA16B251-D1BB-394C-319F-40E8F04D7FB9}"/>
              </a:ext>
            </a:extLst>
          </p:cNvPr>
          <p:cNvSpPr>
            <a:spLocks noGrp="1"/>
          </p:cNvSpPr>
          <p:nvPr>
            <p:ph type="body" sz="quarter" idx="15" hasCustomPrompt="1"/>
          </p:nvPr>
        </p:nvSpPr>
        <p:spPr>
          <a:xfrm>
            <a:off x="1337052" y="1673324"/>
            <a:ext cx="3461285" cy="658367"/>
          </a:xfrm>
          <a:prstGeom prst="rect">
            <a:avLst/>
          </a:prstGeom>
        </p:spPr>
        <p:txBody>
          <a:bodyPr lIns="0" tIns="0" rIns="0" bIns="0">
            <a:noAutofit/>
          </a:bodyPr>
          <a:lstStyle>
            <a:lvl1pPr marL="0" indent="0">
              <a:buNone/>
              <a:defRPr sz="3600" b="1">
                <a:solidFill>
                  <a:schemeClr val="tx1"/>
                </a:solidFill>
              </a:defRPr>
            </a:lvl1pPr>
            <a:lvl2pPr marL="357188" indent="0">
              <a:buNone/>
              <a:defRPr>
                <a:solidFill>
                  <a:schemeClr val="tx1"/>
                </a:solidFill>
              </a:defRPr>
            </a:lvl2pPr>
            <a:lvl3pPr marL="714375" indent="0">
              <a:buNone/>
              <a:defRPr>
                <a:solidFill>
                  <a:schemeClr val="tx1"/>
                </a:solidFill>
              </a:defRPr>
            </a:lvl3pPr>
            <a:lvl4pPr marL="1081087" indent="0">
              <a:buNone/>
              <a:defRPr>
                <a:solidFill>
                  <a:schemeClr val="tx1"/>
                </a:solidFill>
              </a:defRPr>
            </a:lvl4pPr>
            <a:lvl5pPr marL="1438275" indent="0">
              <a:buNone/>
              <a:defRPr>
                <a:solidFill>
                  <a:schemeClr val="tx1"/>
                </a:solidFill>
              </a:defRPr>
            </a:lvl5pPr>
          </a:lstStyle>
          <a:p>
            <a:pPr lvl="0"/>
            <a:r>
              <a:rPr lang="en-GB"/>
              <a:t>Heading label</a:t>
            </a:r>
          </a:p>
        </p:txBody>
      </p:sp>
      <p:sp>
        <p:nvSpPr>
          <p:cNvPr id="2" name="Picture Placeholder 6">
            <a:extLst>
              <a:ext uri="{FF2B5EF4-FFF2-40B4-BE49-F238E27FC236}">
                <a16:creationId xmlns:a16="http://schemas.microsoft.com/office/drawing/2014/main" id="{2C90ABAC-E435-5C65-A8FA-9E315CE9DE53}"/>
              </a:ext>
            </a:extLst>
          </p:cNvPr>
          <p:cNvSpPr>
            <a:spLocks noGrp="1"/>
          </p:cNvSpPr>
          <p:nvPr>
            <p:ph type="pic" sz="quarter" idx="10" hasCustomPrompt="1"/>
          </p:nvPr>
        </p:nvSpPr>
        <p:spPr>
          <a:xfrm>
            <a:off x="6096000" y="0"/>
            <a:ext cx="6096000" cy="6858000"/>
          </a:xfrm>
          <a:prstGeom prst="rect">
            <a:avLst/>
          </a:prstGeom>
          <a:solidFill>
            <a:schemeClr val="tx2"/>
          </a:solidFill>
        </p:spPr>
        <p:txBody>
          <a:bodyPr tIns="2340000"/>
          <a:lstStyle>
            <a:lvl1pPr algn="ctr">
              <a:buNone/>
              <a:defRPr/>
            </a:lvl1pPr>
          </a:lstStyle>
          <a:p>
            <a:r>
              <a:rPr lang="en-GB"/>
              <a:t>Click on icon to insert image (including Alt Text)</a:t>
            </a:r>
          </a:p>
        </p:txBody>
      </p:sp>
      <p:sp>
        <p:nvSpPr>
          <p:cNvPr id="10" name="Rectangle 9">
            <a:extLst>
              <a:ext uri="{FF2B5EF4-FFF2-40B4-BE49-F238E27FC236}">
                <a16:creationId xmlns:a16="http://schemas.microsoft.com/office/drawing/2014/main" id="{93DACDB8-C05A-C540-BF85-5FDDA3660A2E}"/>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t>‹#›</a:t>
            </a:fld>
            <a:endParaRPr lang="en-GB" sz="1200">
              <a:solidFill>
                <a:schemeClr val="accent6"/>
              </a:solidFill>
            </a:endParaRPr>
          </a:p>
        </p:txBody>
      </p:sp>
      <p:sp>
        <p:nvSpPr>
          <p:cNvPr id="5" name="Content Placeholder 2">
            <a:extLst>
              <a:ext uri="{FF2B5EF4-FFF2-40B4-BE49-F238E27FC236}">
                <a16:creationId xmlns:a16="http://schemas.microsoft.com/office/drawing/2014/main" id="{4542D69F-C459-8ECE-06A1-66E418FF3EC1}"/>
              </a:ext>
            </a:extLst>
          </p:cNvPr>
          <p:cNvSpPr>
            <a:spLocks noGrp="1"/>
          </p:cNvSpPr>
          <p:nvPr>
            <p:ph idx="1" hasCustomPrompt="1"/>
          </p:nvPr>
        </p:nvSpPr>
        <p:spPr>
          <a:xfrm>
            <a:off x="1337052" y="2331691"/>
            <a:ext cx="3461285" cy="3110530"/>
          </a:xfrm>
          <a:prstGeom prst="rect">
            <a:avLst/>
          </a:prstGeom>
        </p:spPr>
        <p:txBody>
          <a:bodyPr lIns="0" tIns="0" rIns="0" bIns="0">
            <a:normAutofit/>
          </a:bodyPr>
          <a:lstStyle>
            <a:lvl1pPr marL="0" indent="0">
              <a:lnSpc>
                <a:spcPct val="100000"/>
              </a:lnSpc>
              <a:spcBef>
                <a:spcPts val="0"/>
              </a:spcBef>
              <a:spcAft>
                <a:spcPts val="600"/>
              </a:spcAft>
              <a:buClr>
                <a:schemeClr val="tx1"/>
              </a:buClr>
              <a:buFont typeface="Arial" panose="020B0604020202020204" pitchFamily="34" charset="0"/>
              <a:buNone/>
              <a:defRPr sz="1800" b="0">
                <a:solidFill>
                  <a:schemeClr val="tx1"/>
                </a:solidFill>
              </a:defRPr>
            </a:lvl1pPr>
            <a:lvl2pPr>
              <a:buClr>
                <a:schemeClr val="tx1"/>
              </a:buClr>
              <a:defRPr sz="2200">
                <a:solidFill>
                  <a:schemeClr val="tx1"/>
                </a:solidFill>
              </a:defRPr>
            </a:lvl2pPr>
            <a:lvl3pPr>
              <a:buClr>
                <a:schemeClr val="tx1"/>
              </a:buClr>
              <a:defRPr sz="2200">
                <a:solidFill>
                  <a:schemeClr val="tx1"/>
                </a:solidFill>
              </a:defRPr>
            </a:lvl3pPr>
            <a:lvl4pPr>
              <a:buClr>
                <a:schemeClr val="tx1"/>
              </a:buClr>
              <a:defRPr sz="2200">
                <a:solidFill>
                  <a:schemeClr val="tx1"/>
                </a:solidFill>
              </a:defRPr>
            </a:lvl4pPr>
            <a:lvl5pPr>
              <a:buClr>
                <a:schemeClr val="tx1"/>
              </a:buClr>
              <a:defRPr sz="2200">
                <a:solidFill>
                  <a:schemeClr val="tx1"/>
                </a:solidFill>
              </a:defRPr>
            </a:lvl5pPr>
          </a:lstStyle>
          <a:p>
            <a:pPr lvl="0"/>
            <a:r>
              <a:rPr lang="en-GB"/>
              <a:t>Click to add text</a:t>
            </a:r>
          </a:p>
        </p:txBody>
      </p:sp>
    </p:spTree>
    <p:extLst>
      <p:ext uri="{BB962C8B-B14F-4D97-AF65-F5344CB8AC3E}">
        <p14:creationId xmlns:p14="http://schemas.microsoft.com/office/powerpoint/2010/main" val="405208065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Quote and image 4">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152196E5-15CA-15E3-1E10-32B3D19927EF}"/>
              </a:ext>
              <a:ext uri="{C183D7F6-B498-43B3-948B-1728B52AA6E4}">
                <adec:decorative xmlns:adec="http://schemas.microsoft.com/office/drawing/2017/decorative" val="1"/>
              </a:ext>
            </a:extLst>
          </p:cNvPr>
          <p:cNvPicPr>
            <a:picLocks noChangeAspect="1"/>
          </p:cNvPicPr>
          <p:nvPr userDrawn="1"/>
        </p:nvPicPr>
        <p:blipFill>
          <a:blip r:embed="rId2"/>
          <a:srcRect/>
          <a:stretch/>
        </p:blipFill>
        <p:spPr>
          <a:xfrm>
            <a:off x="0" y="0"/>
            <a:ext cx="12192000" cy="6857999"/>
          </a:xfrm>
          <a:prstGeom prst="rect">
            <a:avLst/>
          </a:prstGeom>
        </p:spPr>
      </p:pic>
      <p:sp>
        <p:nvSpPr>
          <p:cNvPr id="22" name="Rectangle 21">
            <a:extLst>
              <a:ext uri="{FF2B5EF4-FFF2-40B4-BE49-F238E27FC236}">
                <a16:creationId xmlns:a16="http://schemas.microsoft.com/office/drawing/2014/main" id="{35B6474B-ACF2-9D41-872B-7CB816A7A28A}"/>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t>‹#›</a:t>
            </a:fld>
            <a:endParaRPr lang="en-GB" sz="1200">
              <a:solidFill>
                <a:schemeClr val="accent6"/>
              </a:solidFill>
            </a:endParaRPr>
          </a:p>
        </p:txBody>
      </p:sp>
      <p:sp>
        <p:nvSpPr>
          <p:cNvPr id="6" name="Picture Placeholder 6">
            <a:extLst>
              <a:ext uri="{FF2B5EF4-FFF2-40B4-BE49-F238E27FC236}">
                <a16:creationId xmlns:a16="http://schemas.microsoft.com/office/drawing/2014/main" id="{652C93B3-5A12-5AAD-2ACF-93939EE7FBF5}"/>
              </a:ext>
            </a:extLst>
          </p:cNvPr>
          <p:cNvSpPr>
            <a:spLocks noGrp="1"/>
          </p:cNvSpPr>
          <p:nvPr>
            <p:ph type="pic" sz="quarter" idx="10" hasCustomPrompt="1"/>
          </p:nvPr>
        </p:nvSpPr>
        <p:spPr>
          <a:xfrm>
            <a:off x="6096000" y="0"/>
            <a:ext cx="6096000" cy="6858000"/>
          </a:xfrm>
          <a:prstGeom prst="rect">
            <a:avLst/>
          </a:prstGeom>
          <a:solidFill>
            <a:schemeClr val="tx2"/>
          </a:solidFill>
        </p:spPr>
        <p:txBody>
          <a:bodyPr tIns="2340000"/>
          <a:lstStyle>
            <a:lvl1pPr algn="ctr">
              <a:buNone/>
              <a:defRPr/>
            </a:lvl1pPr>
          </a:lstStyle>
          <a:p>
            <a:r>
              <a:rPr lang="en-GB"/>
              <a:t>Click on icon to insert image (including Alt Text)</a:t>
            </a:r>
          </a:p>
        </p:txBody>
      </p:sp>
      <p:sp>
        <p:nvSpPr>
          <p:cNvPr id="4" name="Content Placeholder 2">
            <a:extLst>
              <a:ext uri="{FF2B5EF4-FFF2-40B4-BE49-F238E27FC236}">
                <a16:creationId xmlns:a16="http://schemas.microsoft.com/office/drawing/2014/main" id="{7558B23E-2241-0C04-DC3A-1FCFC1EF8A24}"/>
              </a:ext>
            </a:extLst>
          </p:cNvPr>
          <p:cNvSpPr>
            <a:spLocks noGrp="1"/>
          </p:cNvSpPr>
          <p:nvPr>
            <p:ph idx="1" hasCustomPrompt="1"/>
          </p:nvPr>
        </p:nvSpPr>
        <p:spPr>
          <a:xfrm>
            <a:off x="1337052" y="2331691"/>
            <a:ext cx="3461285" cy="3110530"/>
          </a:xfrm>
          <a:prstGeom prst="rect">
            <a:avLst/>
          </a:prstGeom>
        </p:spPr>
        <p:txBody>
          <a:bodyPr lIns="0" tIns="0" rIns="0" bIns="0">
            <a:normAutofit/>
          </a:bodyPr>
          <a:lstStyle>
            <a:lvl1pPr marL="0" indent="0">
              <a:lnSpc>
                <a:spcPct val="100000"/>
              </a:lnSpc>
              <a:spcBef>
                <a:spcPts val="0"/>
              </a:spcBef>
              <a:spcAft>
                <a:spcPts val="600"/>
              </a:spcAft>
              <a:buClr>
                <a:schemeClr val="tx1"/>
              </a:buClr>
              <a:buFont typeface="Arial" panose="020B0604020202020204" pitchFamily="34" charset="0"/>
              <a:buNone/>
              <a:defRPr sz="2800" b="1">
                <a:solidFill>
                  <a:schemeClr val="tx1"/>
                </a:solidFill>
              </a:defRPr>
            </a:lvl1pPr>
            <a:lvl2pPr>
              <a:buClr>
                <a:schemeClr val="tx1"/>
              </a:buClr>
              <a:defRPr sz="2200">
                <a:solidFill>
                  <a:schemeClr val="tx1"/>
                </a:solidFill>
              </a:defRPr>
            </a:lvl2pPr>
            <a:lvl3pPr>
              <a:buClr>
                <a:schemeClr val="tx1"/>
              </a:buClr>
              <a:defRPr sz="2200">
                <a:solidFill>
                  <a:schemeClr val="tx1"/>
                </a:solidFill>
              </a:defRPr>
            </a:lvl3pPr>
            <a:lvl4pPr>
              <a:buClr>
                <a:schemeClr val="tx1"/>
              </a:buClr>
              <a:defRPr sz="2200">
                <a:solidFill>
                  <a:schemeClr val="tx1"/>
                </a:solidFill>
              </a:defRPr>
            </a:lvl4pPr>
            <a:lvl5pPr>
              <a:buClr>
                <a:schemeClr val="tx1"/>
              </a:buClr>
              <a:defRPr sz="2200">
                <a:solidFill>
                  <a:schemeClr val="tx1"/>
                </a:solidFill>
              </a:defRPr>
            </a:lvl5pPr>
          </a:lstStyle>
          <a:p>
            <a:pPr lvl="0"/>
            <a:r>
              <a:rPr lang="en-GB"/>
              <a:t>“Add quote text here”</a:t>
            </a:r>
          </a:p>
        </p:txBody>
      </p:sp>
    </p:spTree>
    <p:extLst>
      <p:ext uri="{BB962C8B-B14F-4D97-AF65-F5344CB8AC3E}">
        <p14:creationId xmlns:p14="http://schemas.microsoft.com/office/powerpoint/2010/main" val="284182043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Quote and image 4">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CEB4F947-0C85-DAF2-683C-40847EF7F07B}"/>
              </a:ext>
              <a:ext uri="{C183D7F6-B498-43B3-948B-1728B52AA6E4}">
                <adec:decorative xmlns:adec="http://schemas.microsoft.com/office/drawing/2017/decorative" val="1"/>
              </a:ext>
            </a:extLst>
          </p:cNvPr>
          <p:cNvPicPr>
            <a:picLocks noChangeAspect="1"/>
          </p:cNvPicPr>
          <p:nvPr userDrawn="1"/>
        </p:nvPicPr>
        <p:blipFill>
          <a:blip r:embed="rId2"/>
          <a:srcRect/>
          <a:stretch/>
        </p:blipFill>
        <p:spPr>
          <a:xfrm>
            <a:off x="0" y="0"/>
            <a:ext cx="12192000" cy="6857999"/>
          </a:xfrm>
          <a:prstGeom prst="rect">
            <a:avLst/>
          </a:prstGeom>
        </p:spPr>
      </p:pic>
      <p:sp>
        <p:nvSpPr>
          <p:cNvPr id="2" name="Picture Placeholder 6">
            <a:extLst>
              <a:ext uri="{FF2B5EF4-FFF2-40B4-BE49-F238E27FC236}">
                <a16:creationId xmlns:a16="http://schemas.microsoft.com/office/drawing/2014/main" id="{EA7B0BA1-E61A-5019-0AA4-5328CA2AB0E1}"/>
              </a:ext>
            </a:extLst>
          </p:cNvPr>
          <p:cNvSpPr>
            <a:spLocks noGrp="1"/>
          </p:cNvSpPr>
          <p:nvPr>
            <p:ph type="pic" sz="quarter" idx="10" hasCustomPrompt="1"/>
          </p:nvPr>
        </p:nvSpPr>
        <p:spPr>
          <a:xfrm>
            <a:off x="6096000" y="0"/>
            <a:ext cx="6096000" cy="6858000"/>
          </a:xfrm>
          <a:prstGeom prst="rect">
            <a:avLst/>
          </a:prstGeom>
          <a:solidFill>
            <a:schemeClr val="tx2"/>
          </a:solidFill>
        </p:spPr>
        <p:txBody>
          <a:bodyPr tIns="2340000"/>
          <a:lstStyle>
            <a:lvl1pPr algn="ctr">
              <a:buNone/>
              <a:defRPr/>
            </a:lvl1pPr>
          </a:lstStyle>
          <a:p>
            <a:r>
              <a:rPr lang="en-GB"/>
              <a:t>Click on icon to insert image (including Alt Text) </a:t>
            </a:r>
          </a:p>
        </p:txBody>
      </p:sp>
      <p:sp>
        <p:nvSpPr>
          <p:cNvPr id="22" name="Rectangle 21">
            <a:extLst>
              <a:ext uri="{FF2B5EF4-FFF2-40B4-BE49-F238E27FC236}">
                <a16:creationId xmlns:a16="http://schemas.microsoft.com/office/drawing/2014/main" id="{35B6474B-ACF2-9D41-872B-7CB816A7A28A}"/>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t>‹#›</a:t>
            </a:fld>
            <a:endParaRPr lang="en-GB" sz="1200">
              <a:solidFill>
                <a:schemeClr val="accent6"/>
              </a:solidFill>
            </a:endParaRPr>
          </a:p>
        </p:txBody>
      </p:sp>
      <p:sp>
        <p:nvSpPr>
          <p:cNvPr id="4" name="Content Placeholder 2">
            <a:extLst>
              <a:ext uri="{FF2B5EF4-FFF2-40B4-BE49-F238E27FC236}">
                <a16:creationId xmlns:a16="http://schemas.microsoft.com/office/drawing/2014/main" id="{7A22BD2E-E9C2-A15B-06FB-553974CDE6CE}"/>
              </a:ext>
            </a:extLst>
          </p:cNvPr>
          <p:cNvSpPr>
            <a:spLocks noGrp="1"/>
          </p:cNvSpPr>
          <p:nvPr>
            <p:ph idx="1" hasCustomPrompt="1"/>
          </p:nvPr>
        </p:nvSpPr>
        <p:spPr>
          <a:xfrm>
            <a:off x="1337052" y="2331691"/>
            <a:ext cx="3461285" cy="3110530"/>
          </a:xfrm>
          <a:prstGeom prst="rect">
            <a:avLst/>
          </a:prstGeom>
        </p:spPr>
        <p:txBody>
          <a:bodyPr lIns="0" tIns="0" rIns="0" bIns="0">
            <a:normAutofit/>
          </a:bodyPr>
          <a:lstStyle>
            <a:lvl1pPr marL="0" indent="0">
              <a:lnSpc>
                <a:spcPct val="100000"/>
              </a:lnSpc>
              <a:spcBef>
                <a:spcPts val="0"/>
              </a:spcBef>
              <a:spcAft>
                <a:spcPts val="600"/>
              </a:spcAft>
              <a:buClr>
                <a:schemeClr val="tx1"/>
              </a:buClr>
              <a:buFont typeface="Arial" panose="020B0604020202020204" pitchFamily="34" charset="0"/>
              <a:buNone/>
              <a:defRPr sz="2800" b="1">
                <a:solidFill>
                  <a:schemeClr val="tx1"/>
                </a:solidFill>
              </a:defRPr>
            </a:lvl1pPr>
            <a:lvl2pPr>
              <a:buClr>
                <a:schemeClr val="tx1"/>
              </a:buClr>
              <a:defRPr sz="2200">
                <a:solidFill>
                  <a:schemeClr val="tx1"/>
                </a:solidFill>
              </a:defRPr>
            </a:lvl2pPr>
            <a:lvl3pPr>
              <a:buClr>
                <a:schemeClr val="tx1"/>
              </a:buClr>
              <a:defRPr sz="2200">
                <a:solidFill>
                  <a:schemeClr val="tx1"/>
                </a:solidFill>
              </a:defRPr>
            </a:lvl3pPr>
            <a:lvl4pPr>
              <a:buClr>
                <a:schemeClr val="tx1"/>
              </a:buClr>
              <a:defRPr sz="2200">
                <a:solidFill>
                  <a:schemeClr val="tx1"/>
                </a:solidFill>
              </a:defRPr>
            </a:lvl4pPr>
            <a:lvl5pPr>
              <a:buClr>
                <a:schemeClr val="tx1"/>
              </a:buClr>
              <a:defRPr sz="2200">
                <a:solidFill>
                  <a:schemeClr val="tx1"/>
                </a:solidFill>
              </a:defRPr>
            </a:lvl5pPr>
          </a:lstStyle>
          <a:p>
            <a:pPr lvl="0"/>
            <a:r>
              <a:rPr lang="en-GB"/>
              <a:t>“Add quote text here”</a:t>
            </a:r>
          </a:p>
        </p:txBody>
      </p:sp>
    </p:spTree>
    <p:extLst>
      <p:ext uri="{BB962C8B-B14F-4D97-AF65-F5344CB8AC3E}">
        <p14:creationId xmlns:p14="http://schemas.microsoft.com/office/powerpoint/2010/main" val="12316736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5_Breaker Heading1-Blue-DarkBlueA">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C30C3909-1482-1013-E118-A2CE0A1DD3D4}"/>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DE3119AD-4AAB-8B34-F6C1-8D76F0D453BB}"/>
              </a:ext>
            </a:extLst>
          </p:cNvPr>
          <p:cNvSpPr>
            <a:spLocks noGrp="1"/>
          </p:cNvSpPr>
          <p:nvPr>
            <p:ph type="title" hasCustomPrompt="1"/>
          </p:nvPr>
        </p:nvSpPr>
        <p:spPr>
          <a:xfrm>
            <a:off x="770042" y="2242938"/>
            <a:ext cx="10515600" cy="1325563"/>
          </a:xfrm>
        </p:spPr>
        <p:txBody>
          <a:bodyPr>
            <a:noAutofit/>
          </a:bodyPr>
          <a:lstStyle>
            <a:lvl1pPr>
              <a:defRPr sz="6000" b="1"/>
            </a:lvl1pPr>
          </a:lstStyle>
          <a:p>
            <a:r>
              <a:rPr lang="en-US"/>
              <a:t>Breaker slide 1</a:t>
            </a:r>
            <a:endParaRPr lang="en-GB"/>
          </a:p>
        </p:txBody>
      </p:sp>
      <p:sp>
        <p:nvSpPr>
          <p:cNvPr id="7" name="Text Placeholder 6">
            <a:extLst>
              <a:ext uri="{FF2B5EF4-FFF2-40B4-BE49-F238E27FC236}">
                <a16:creationId xmlns:a16="http://schemas.microsoft.com/office/drawing/2014/main" id="{810A3391-0472-724C-8E32-AA7421F01EEF}"/>
              </a:ext>
            </a:extLst>
          </p:cNvPr>
          <p:cNvSpPr>
            <a:spLocks noGrp="1"/>
          </p:cNvSpPr>
          <p:nvPr>
            <p:ph type="body" sz="quarter" idx="13" hasCustomPrompt="1"/>
          </p:nvPr>
        </p:nvSpPr>
        <p:spPr>
          <a:xfrm>
            <a:off x="882932" y="3564000"/>
            <a:ext cx="3890150" cy="896938"/>
          </a:xfrm>
          <a:prstGeom prst="rect">
            <a:avLst/>
          </a:prstGeom>
        </p:spPr>
        <p:txBody>
          <a:bodyPr lIns="0" tIns="0" rIns="0" bIns="0"/>
          <a:lstStyle>
            <a:lvl1pPr marL="0" indent="0">
              <a:buNone/>
              <a:defRPr>
                <a:solidFill>
                  <a:schemeClr val="tx1"/>
                </a:solidFill>
              </a:defRPr>
            </a:lvl1pPr>
            <a:lvl2pPr marL="357188" indent="0">
              <a:buNone/>
              <a:defRPr/>
            </a:lvl2pPr>
            <a:lvl3pPr marL="714375" indent="0">
              <a:buNone/>
              <a:defRPr/>
            </a:lvl3pPr>
            <a:lvl4pPr marL="1081087" indent="0">
              <a:buNone/>
              <a:defRPr/>
            </a:lvl4pPr>
            <a:lvl5pPr marL="1438275" indent="0">
              <a:buNone/>
              <a:defRPr/>
            </a:lvl5pPr>
          </a:lstStyle>
          <a:p>
            <a:pPr lvl="0"/>
            <a:r>
              <a:rPr lang="en-GB"/>
              <a:t>Section subhead</a:t>
            </a:r>
          </a:p>
        </p:txBody>
      </p:sp>
      <p:sp>
        <p:nvSpPr>
          <p:cNvPr id="10" name="Rectangle 9">
            <a:extLst>
              <a:ext uri="{FF2B5EF4-FFF2-40B4-BE49-F238E27FC236}">
                <a16:creationId xmlns:a16="http://schemas.microsoft.com/office/drawing/2014/main" id="{8262997B-3AAD-0D48-95DC-60BECBF9FEF6}"/>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tx1"/>
                </a:solidFill>
              </a:rPr>
              <a:t>‹#›</a:t>
            </a:fld>
            <a:endParaRPr lang="en-GB" sz="1200">
              <a:solidFill>
                <a:schemeClr val="tx1"/>
              </a:solidFill>
            </a:endParaRPr>
          </a:p>
        </p:txBody>
      </p:sp>
    </p:spTree>
    <p:extLst>
      <p:ext uri="{BB962C8B-B14F-4D97-AF65-F5344CB8AC3E}">
        <p14:creationId xmlns:p14="http://schemas.microsoft.com/office/powerpoint/2010/main" val="334119876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6_Breaker Heading1-Blue-DarkBlueA">
    <p:bg>
      <p:bgPr>
        <a:solidFill>
          <a:srgbClr val="F6F8F8"/>
        </a:solidFill>
        <a:effectLst/>
      </p:bgPr>
    </p:bg>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0AF6C2AD-0E53-2A94-6EDF-C2BC1C35E66B}"/>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241914" y="-121920"/>
            <a:ext cx="12408747" cy="6979920"/>
          </a:xfrm>
          <a:prstGeom prst="rect">
            <a:avLst/>
          </a:prstGeom>
        </p:spPr>
      </p:pic>
      <p:sp>
        <p:nvSpPr>
          <p:cNvPr id="4" name="Title 1">
            <a:extLst>
              <a:ext uri="{FF2B5EF4-FFF2-40B4-BE49-F238E27FC236}">
                <a16:creationId xmlns:a16="http://schemas.microsoft.com/office/drawing/2014/main" id="{3D1B5349-CF21-E9D2-92A0-6C58C15A043A}"/>
              </a:ext>
            </a:extLst>
          </p:cNvPr>
          <p:cNvSpPr>
            <a:spLocks noGrp="1"/>
          </p:cNvSpPr>
          <p:nvPr>
            <p:ph type="title" hasCustomPrompt="1"/>
          </p:nvPr>
        </p:nvSpPr>
        <p:spPr>
          <a:xfrm>
            <a:off x="521688" y="2165645"/>
            <a:ext cx="10515600" cy="1325563"/>
          </a:xfrm>
        </p:spPr>
        <p:txBody>
          <a:bodyPr>
            <a:noAutofit/>
          </a:bodyPr>
          <a:lstStyle>
            <a:lvl1pPr>
              <a:defRPr sz="6000" b="1"/>
            </a:lvl1pPr>
          </a:lstStyle>
          <a:p>
            <a:r>
              <a:rPr lang="en-US"/>
              <a:t>Breaker </a:t>
            </a:r>
            <a:br>
              <a:rPr lang="en-US"/>
            </a:br>
            <a:r>
              <a:rPr lang="en-US"/>
              <a:t>slide 2</a:t>
            </a:r>
            <a:endParaRPr lang="en-GB"/>
          </a:p>
        </p:txBody>
      </p:sp>
      <p:sp>
        <p:nvSpPr>
          <p:cNvPr id="7" name="Text Placeholder 6">
            <a:extLst>
              <a:ext uri="{FF2B5EF4-FFF2-40B4-BE49-F238E27FC236}">
                <a16:creationId xmlns:a16="http://schemas.microsoft.com/office/drawing/2014/main" id="{810A3391-0472-724C-8E32-AA7421F01EEF}"/>
              </a:ext>
            </a:extLst>
          </p:cNvPr>
          <p:cNvSpPr>
            <a:spLocks noGrp="1"/>
          </p:cNvSpPr>
          <p:nvPr>
            <p:ph type="body" sz="quarter" idx="13" hasCustomPrompt="1"/>
          </p:nvPr>
        </p:nvSpPr>
        <p:spPr>
          <a:xfrm>
            <a:off x="612000" y="3903218"/>
            <a:ext cx="3890150" cy="896938"/>
          </a:xfrm>
          <a:prstGeom prst="rect">
            <a:avLst/>
          </a:prstGeom>
        </p:spPr>
        <p:txBody>
          <a:bodyPr lIns="0" tIns="0" rIns="0" bIns="0"/>
          <a:lstStyle>
            <a:lvl1pPr marL="0" indent="0">
              <a:buNone/>
              <a:defRPr>
                <a:solidFill>
                  <a:schemeClr val="tx1"/>
                </a:solidFill>
              </a:defRPr>
            </a:lvl1pPr>
            <a:lvl2pPr marL="357188" indent="0">
              <a:buNone/>
              <a:defRPr/>
            </a:lvl2pPr>
            <a:lvl3pPr marL="714375" indent="0">
              <a:buNone/>
              <a:defRPr/>
            </a:lvl3pPr>
            <a:lvl4pPr marL="1081087" indent="0">
              <a:buNone/>
              <a:defRPr/>
            </a:lvl4pPr>
            <a:lvl5pPr marL="1438275" indent="0">
              <a:buNone/>
              <a:defRPr/>
            </a:lvl5pPr>
          </a:lstStyle>
          <a:p>
            <a:pPr lvl="0"/>
            <a:r>
              <a:rPr lang="en-GB"/>
              <a:t>Section subhead</a:t>
            </a:r>
          </a:p>
        </p:txBody>
      </p:sp>
      <p:sp>
        <p:nvSpPr>
          <p:cNvPr id="10" name="Rectangle 9">
            <a:extLst>
              <a:ext uri="{FF2B5EF4-FFF2-40B4-BE49-F238E27FC236}">
                <a16:creationId xmlns:a16="http://schemas.microsoft.com/office/drawing/2014/main" id="{8262997B-3AAD-0D48-95DC-60BECBF9FEF6}"/>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tx1"/>
                </a:solidFill>
              </a:rPr>
              <a:t>‹#›</a:t>
            </a:fld>
            <a:endParaRPr lang="en-GB" sz="1200">
              <a:solidFill>
                <a:schemeClr val="tx1"/>
              </a:solidFill>
            </a:endParaRPr>
          </a:p>
        </p:txBody>
      </p:sp>
    </p:spTree>
    <p:extLst>
      <p:ext uri="{BB962C8B-B14F-4D97-AF65-F5344CB8AC3E}">
        <p14:creationId xmlns:p14="http://schemas.microsoft.com/office/powerpoint/2010/main" val="210589533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8_Breaker Heading1-Blue-DarkBlueA">
    <p:bg>
      <p:bgPr>
        <a:solidFill>
          <a:srgbClr val="F6F8F8"/>
        </a:solidFill>
        <a:effectLst/>
      </p:bgPr>
    </p:bg>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2D07C2D6-AB1B-B84B-BC13-7D79E8BCFCF8}"/>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316318" y="-148043"/>
            <a:ext cx="12499929" cy="7031210"/>
          </a:xfrm>
          <a:prstGeom prst="rect">
            <a:avLst/>
          </a:prstGeom>
        </p:spPr>
      </p:pic>
      <p:sp>
        <p:nvSpPr>
          <p:cNvPr id="2" name="Title 1">
            <a:extLst>
              <a:ext uri="{FF2B5EF4-FFF2-40B4-BE49-F238E27FC236}">
                <a16:creationId xmlns:a16="http://schemas.microsoft.com/office/drawing/2014/main" id="{8506D8CC-65FF-0E59-2392-2C0EBC0605F9}"/>
              </a:ext>
            </a:extLst>
          </p:cNvPr>
          <p:cNvSpPr>
            <a:spLocks noGrp="1"/>
          </p:cNvSpPr>
          <p:nvPr>
            <p:ph type="title" hasCustomPrompt="1"/>
          </p:nvPr>
        </p:nvSpPr>
        <p:spPr>
          <a:xfrm>
            <a:off x="747468" y="2165645"/>
            <a:ext cx="10515600" cy="1325563"/>
          </a:xfrm>
        </p:spPr>
        <p:txBody>
          <a:bodyPr>
            <a:noAutofit/>
          </a:bodyPr>
          <a:lstStyle>
            <a:lvl1pPr>
              <a:defRPr sz="6000" b="1"/>
            </a:lvl1pPr>
          </a:lstStyle>
          <a:p>
            <a:r>
              <a:rPr lang="en-US"/>
              <a:t>Breaker </a:t>
            </a:r>
            <a:br>
              <a:rPr lang="en-US"/>
            </a:br>
            <a:r>
              <a:rPr lang="en-US"/>
              <a:t>slide 3</a:t>
            </a:r>
            <a:endParaRPr lang="en-GB"/>
          </a:p>
        </p:txBody>
      </p:sp>
      <p:sp>
        <p:nvSpPr>
          <p:cNvPr id="7" name="Text Placeholder 6">
            <a:extLst>
              <a:ext uri="{FF2B5EF4-FFF2-40B4-BE49-F238E27FC236}">
                <a16:creationId xmlns:a16="http://schemas.microsoft.com/office/drawing/2014/main" id="{810A3391-0472-724C-8E32-AA7421F01EEF}"/>
              </a:ext>
            </a:extLst>
          </p:cNvPr>
          <p:cNvSpPr>
            <a:spLocks noGrp="1"/>
          </p:cNvSpPr>
          <p:nvPr>
            <p:ph type="body" sz="quarter" idx="13" hasCustomPrompt="1"/>
          </p:nvPr>
        </p:nvSpPr>
        <p:spPr>
          <a:xfrm>
            <a:off x="891916" y="3903218"/>
            <a:ext cx="3890150" cy="896938"/>
          </a:xfrm>
          <a:prstGeom prst="rect">
            <a:avLst/>
          </a:prstGeom>
        </p:spPr>
        <p:txBody>
          <a:bodyPr lIns="0" tIns="0" rIns="0" bIns="0"/>
          <a:lstStyle>
            <a:lvl1pPr marL="0" indent="0">
              <a:buNone/>
              <a:defRPr>
                <a:solidFill>
                  <a:schemeClr val="tx1"/>
                </a:solidFill>
              </a:defRPr>
            </a:lvl1pPr>
            <a:lvl2pPr marL="357188" indent="0">
              <a:buNone/>
              <a:defRPr/>
            </a:lvl2pPr>
            <a:lvl3pPr marL="714375" indent="0">
              <a:buNone/>
              <a:defRPr/>
            </a:lvl3pPr>
            <a:lvl4pPr marL="1081087" indent="0">
              <a:buNone/>
              <a:defRPr/>
            </a:lvl4pPr>
            <a:lvl5pPr marL="1438275" indent="0">
              <a:buNone/>
              <a:defRPr/>
            </a:lvl5pPr>
          </a:lstStyle>
          <a:p>
            <a:pPr lvl="0"/>
            <a:r>
              <a:rPr lang="en-GB"/>
              <a:t>Section subhead</a:t>
            </a:r>
          </a:p>
        </p:txBody>
      </p:sp>
      <p:sp>
        <p:nvSpPr>
          <p:cNvPr id="10" name="Rectangle 9">
            <a:extLst>
              <a:ext uri="{FF2B5EF4-FFF2-40B4-BE49-F238E27FC236}">
                <a16:creationId xmlns:a16="http://schemas.microsoft.com/office/drawing/2014/main" id="{8262997B-3AAD-0D48-95DC-60BECBF9FEF6}"/>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tx1"/>
                </a:solidFill>
              </a:rPr>
              <a:t>‹#›</a:t>
            </a:fld>
            <a:endParaRPr lang="en-GB" sz="1200">
              <a:solidFill>
                <a:schemeClr val="tx1"/>
              </a:solidFill>
            </a:endParaRPr>
          </a:p>
        </p:txBody>
      </p:sp>
    </p:spTree>
    <p:extLst>
      <p:ext uri="{BB962C8B-B14F-4D97-AF65-F5344CB8AC3E}">
        <p14:creationId xmlns:p14="http://schemas.microsoft.com/office/powerpoint/2010/main" val="136091686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7_Breaker Heading1-Blue-DarkBlueA">
    <p:bg>
      <p:bgPr>
        <a:solidFill>
          <a:srgbClr val="F6F8F8"/>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A76489-9A30-702B-3E26-D81845892857}"/>
              </a:ext>
            </a:extLst>
          </p:cNvPr>
          <p:cNvSpPr>
            <a:spLocks noGrp="1"/>
          </p:cNvSpPr>
          <p:nvPr>
            <p:ph type="title" hasCustomPrompt="1"/>
          </p:nvPr>
        </p:nvSpPr>
        <p:spPr>
          <a:xfrm>
            <a:off x="747468" y="2165645"/>
            <a:ext cx="10515600" cy="1325563"/>
          </a:xfrm>
        </p:spPr>
        <p:txBody>
          <a:bodyPr>
            <a:noAutofit/>
          </a:bodyPr>
          <a:lstStyle>
            <a:lvl1pPr>
              <a:defRPr sz="6000" b="1"/>
            </a:lvl1pPr>
          </a:lstStyle>
          <a:p>
            <a:r>
              <a:rPr lang="en-US"/>
              <a:t>Breaker </a:t>
            </a:r>
            <a:br>
              <a:rPr lang="en-US"/>
            </a:br>
            <a:r>
              <a:rPr lang="en-US"/>
              <a:t>slide 4</a:t>
            </a:r>
            <a:endParaRPr lang="en-GB"/>
          </a:p>
        </p:txBody>
      </p:sp>
      <p:sp>
        <p:nvSpPr>
          <p:cNvPr id="7" name="Text Placeholder 6">
            <a:extLst>
              <a:ext uri="{FF2B5EF4-FFF2-40B4-BE49-F238E27FC236}">
                <a16:creationId xmlns:a16="http://schemas.microsoft.com/office/drawing/2014/main" id="{810A3391-0472-724C-8E32-AA7421F01EEF}"/>
              </a:ext>
            </a:extLst>
          </p:cNvPr>
          <p:cNvSpPr>
            <a:spLocks noGrp="1"/>
          </p:cNvSpPr>
          <p:nvPr>
            <p:ph type="body" sz="quarter" idx="13" hasCustomPrompt="1"/>
          </p:nvPr>
        </p:nvSpPr>
        <p:spPr>
          <a:xfrm>
            <a:off x="854598" y="3903218"/>
            <a:ext cx="3890150" cy="896938"/>
          </a:xfrm>
          <a:prstGeom prst="rect">
            <a:avLst/>
          </a:prstGeom>
        </p:spPr>
        <p:txBody>
          <a:bodyPr lIns="0" tIns="0" rIns="0" bIns="0"/>
          <a:lstStyle>
            <a:lvl1pPr marL="0" indent="0">
              <a:buNone/>
              <a:defRPr>
                <a:solidFill>
                  <a:schemeClr val="tx1"/>
                </a:solidFill>
              </a:defRPr>
            </a:lvl1pPr>
            <a:lvl2pPr marL="357188" indent="0">
              <a:buNone/>
              <a:defRPr/>
            </a:lvl2pPr>
            <a:lvl3pPr marL="714375" indent="0">
              <a:buNone/>
              <a:defRPr/>
            </a:lvl3pPr>
            <a:lvl4pPr marL="1081087" indent="0">
              <a:buNone/>
              <a:defRPr/>
            </a:lvl4pPr>
            <a:lvl5pPr marL="1438275" indent="0">
              <a:buNone/>
              <a:defRPr/>
            </a:lvl5pPr>
          </a:lstStyle>
          <a:p>
            <a:pPr lvl="0"/>
            <a:r>
              <a:rPr lang="en-GB"/>
              <a:t>Section subhead</a:t>
            </a:r>
          </a:p>
        </p:txBody>
      </p:sp>
      <p:sp>
        <p:nvSpPr>
          <p:cNvPr id="10" name="Rectangle 9">
            <a:extLst>
              <a:ext uri="{FF2B5EF4-FFF2-40B4-BE49-F238E27FC236}">
                <a16:creationId xmlns:a16="http://schemas.microsoft.com/office/drawing/2014/main" id="{8262997B-3AAD-0D48-95DC-60BECBF9FEF6}"/>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tx1"/>
                </a:solidFill>
              </a:rPr>
              <a:t>‹#›</a:t>
            </a:fld>
            <a:endParaRPr lang="en-GB" sz="1200">
              <a:solidFill>
                <a:schemeClr val="tx1"/>
              </a:solidFill>
            </a:endParaRPr>
          </a:p>
        </p:txBody>
      </p:sp>
      <p:pic>
        <p:nvPicPr>
          <p:cNvPr id="5" name="Picture 4" descr="A blue rectangle with black background&#10;&#10;Description automatically generated">
            <a:extLst>
              <a:ext uri="{FF2B5EF4-FFF2-40B4-BE49-F238E27FC236}">
                <a16:creationId xmlns:a16="http://schemas.microsoft.com/office/drawing/2014/main" id="{D115B473-1B85-DD59-52BE-0E90A80C9408}"/>
              </a:ext>
            </a:extLst>
          </p:cNvPr>
          <p:cNvPicPr>
            <a:picLocks noChangeAspect="1"/>
          </p:cNvPicPr>
          <p:nvPr userDrawn="1"/>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174172758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Sample-Icons-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32000" y="432000"/>
            <a:ext cx="11404154" cy="865186"/>
          </a:xfrm>
          <a:prstGeom prst="rect">
            <a:avLst/>
          </a:prstGeom>
        </p:spPr>
        <p:txBody>
          <a:bodyPr lIns="0" tIns="0" rIns="0" bIns="0">
            <a:normAutofit/>
          </a:bodyPr>
          <a:lstStyle>
            <a:lvl1pPr>
              <a:defRPr sz="3600" b="1">
                <a:solidFill>
                  <a:schemeClr val="tx1"/>
                </a:solidFill>
              </a:defRPr>
            </a:lvl1pPr>
          </a:lstStyle>
          <a:p>
            <a:r>
              <a:rPr lang="en-GB"/>
              <a:t>Heading</a:t>
            </a:r>
          </a:p>
        </p:txBody>
      </p:sp>
      <p:sp>
        <p:nvSpPr>
          <p:cNvPr id="10" name="Rectangle 9">
            <a:extLst>
              <a:ext uri="{FF2B5EF4-FFF2-40B4-BE49-F238E27FC236}">
                <a16:creationId xmlns:a16="http://schemas.microsoft.com/office/drawing/2014/main" id="{E42CCDA4-D437-6B48-8BBD-CAC30F281160}"/>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pPr algn="r"/>
              <a:t>‹#›</a:t>
            </a:fld>
            <a:endParaRPr lang="en-GB" sz="1200">
              <a:solidFill>
                <a:schemeClr val="accent6"/>
              </a:solidFill>
            </a:endParaRPr>
          </a:p>
        </p:txBody>
      </p:sp>
      <p:cxnSp>
        <p:nvCxnSpPr>
          <p:cNvPr id="11" name="Straight Connector 10">
            <a:extLst>
              <a:ext uri="{FF2B5EF4-FFF2-40B4-BE49-F238E27FC236}">
                <a16:creationId xmlns:a16="http://schemas.microsoft.com/office/drawing/2014/main" id="{5591C7AB-7F8B-2041-80C3-EE781F24EB94}"/>
              </a:ext>
              <a:ext uri="{C183D7F6-B498-43B3-948B-1728B52AA6E4}">
                <adec:decorative xmlns:adec="http://schemas.microsoft.com/office/drawing/2017/decorative" val="1"/>
              </a:ext>
            </a:extLst>
          </p:cNvPr>
          <p:cNvCxnSpPr>
            <a:cxnSpLocks/>
          </p:cNvCxnSpPr>
          <p:nvPr userDrawn="1"/>
        </p:nvCxnSpPr>
        <p:spPr>
          <a:xfrm>
            <a:off x="432000" y="6336000"/>
            <a:ext cx="11376000"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sp>
        <p:nvSpPr>
          <p:cNvPr id="13" name="Rectangle 12">
            <a:extLst>
              <a:ext uri="{FF2B5EF4-FFF2-40B4-BE49-F238E27FC236}">
                <a16:creationId xmlns:a16="http://schemas.microsoft.com/office/drawing/2014/main" id="{4741F68A-44AA-5742-B124-91614CFD14BB}"/>
              </a:ext>
              <a:ext uri="{C183D7F6-B498-43B3-948B-1728B52AA6E4}">
                <adec:decorative xmlns:adec="http://schemas.microsoft.com/office/drawing/2017/decorative" val="1"/>
              </a:ext>
            </a:extLst>
          </p:cNvPr>
          <p:cNvSpPr/>
          <p:nvPr userDrawn="1"/>
        </p:nvSpPr>
        <p:spPr>
          <a:xfrm>
            <a:off x="383058" y="3175160"/>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Rectangle 13">
            <a:extLst>
              <a:ext uri="{FF2B5EF4-FFF2-40B4-BE49-F238E27FC236}">
                <a16:creationId xmlns:a16="http://schemas.microsoft.com/office/drawing/2014/main" id="{3568E66E-4300-C34D-B490-E2E6A73E585A}"/>
              </a:ext>
              <a:ext uri="{C183D7F6-B498-43B3-948B-1728B52AA6E4}">
                <adec:decorative xmlns:adec="http://schemas.microsoft.com/office/drawing/2017/decorative" val="1"/>
              </a:ext>
            </a:extLst>
          </p:cNvPr>
          <p:cNvSpPr/>
          <p:nvPr userDrawn="1"/>
        </p:nvSpPr>
        <p:spPr>
          <a:xfrm>
            <a:off x="383058" y="1811216"/>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Rectangle 14">
            <a:extLst>
              <a:ext uri="{FF2B5EF4-FFF2-40B4-BE49-F238E27FC236}">
                <a16:creationId xmlns:a16="http://schemas.microsoft.com/office/drawing/2014/main" id="{F337980B-A75B-014B-A7A8-965882204640}"/>
              </a:ext>
              <a:ext uri="{C183D7F6-B498-43B3-948B-1728B52AA6E4}">
                <adec:decorative xmlns:adec="http://schemas.microsoft.com/office/drawing/2017/decorative" val="1"/>
              </a:ext>
            </a:extLst>
          </p:cNvPr>
          <p:cNvSpPr/>
          <p:nvPr userDrawn="1"/>
        </p:nvSpPr>
        <p:spPr>
          <a:xfrm>
            <a:off x="1534525" y="1811216"/>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Rectangle 15">
            <a:extLst>
              <a:ext uri="{FF2B5EF4-FFF2-40B4-BE49-F238E27FC236}">
                <a16:creationId xmlns:a16="http://schemas.microsoft.com/office/drawing/2014/main" id="{E8B5FF7D-C2EF-9E4C-A4CF-A835052E5DF8}"/>
              </a:ext>
              <a:ext uri="{C183D7F6-B498-43B3-948B-1728B52AA6E4}">
                <adec:decorative xmlns:adec="http://schemas.microsoft.com/office/drawing/2017/decorative" val="1"/>
              </a:ext>
            </a:extLst>
          </p:cNvPr>
          <p:cNvSpPr/>
          <p:nvPr userDrawn="1"/>
        </p:nvSpPr>
        <p:spPr>
          <a:xfrm>
            <a:off x="2685992" y="1811216"/>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Rectangle 16">
            <a:extLst>
              <a:ext uri="{FF2B5EF4-FFF2-40B4-BE49-F238E27FC236}">
                <a16:creationId xmlns:a16="http://schemas.microsoft.com/office/drawing/2014/main" id="{177481C1-F4F0-BE4E-B991-152BB9620270}"/>
              </a:ext>
              <a:ext uri="{C183D7F6-B498-43B3-948B-1728B52AA6E4}">
                <adec:decorative xmlns:adec="http://schemas.microsoft.com/office/drawing/2017/decorative" val="1"/>
              </a:ext>
            </a:extLst>
          </p:cNvPr>
          <p:cNvSpPr/>
          <p:nvPr userDrawn="1"/>
        </p:nvSpPr>
        <p:spPr>
          <a:xfrm>
            <a:off x="3837459" y="1811216"/>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Rectangle 17">
            <a:extLst>
              <a:ext uri="{FF2B5EF4-FFF2-40B4-BE49-F238E27FC236}">
                <a16:creationId xmlns:a16="http://schemas.microsoft.com/office/drawing/2014/main" id="{2FBC860F-BE8A-634D-9A96-33CE6D96B9F0}"/>
              </a:ext>
              <a:ext uri="{C183D7F6-B498-43B3-948B-1728B52AA6E4}">
                <adec:decorative xmlns:adec="http://schemas.microsoft.com/office/drawing/2017/decorative" val="1"/>
              </a:ext>
            </a:extLst>
          </p:cNvPr>
          <p:cNvSpPr/>
          <p:nvPr userDrawn="1"/>
        </p:nvSpPr>
        <p:spPr>
          <a:xfrm>
            <a:off x="4988926" y="1811216"/>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Rectangle 18">
            <a:extLst>
              <a:ext uri="{FF2B5EF4-FFF2-40B4-BE49-F238E27FC236}">
                <a16:creationId xmlns:a16="http://schemas.microsoft.com/office/drawing/2014/main" id="{5FA913FF-786C-1944-BF18-E9AB064B3444}"/>
              </a:ext>
              <a:ext uri="{C183D7F6-B498-43B3-948B-1728B52AA6E4}">
                <adec:decorative xmlns:adec="http://schemas.microsoft.com/office/drawing/2017/decorative" val="1"/>
              </a:ext>
            </a:extLst>
          </p:cNvPr>
          <p:cNvSpPr/>
          <p:nvPr userDrawn="1"/>
        </p:nvSpPr>
        <p:spPr>
          <a:xfrm>
            <a:off x="6140393" y="1811216"/>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Rectangle 19">
            <a:extLst>
              <a:ext uri="{FF2B5EF4-FFF2-40B4-BE49-F238E27FC236}">
                <a16:creationId xmlns:a16="http://schemas.microsoft.com/office/drawing/2014/main" id="{6C22D839-E390-8340-B649-B4FC5A6CFD70}"/>
              </a:ext>
              <a:ext uri="{C183D7F6-B498-43B3-948B-1728B52AA6E4}">
                <adec:decorative xmlns:adec="http://schemas.microsoft.com/office/drawing/2017/decorative" val="1"/>
              </a:ext>
            </a:extLst>
          </p:cNvPr>
          <p:cNvSpPr/>
          <p:nvPr userDrawn="1"/>
        </p:nvSpPr>
        <p:spPr>
          <a:xfrm>
            <a:off x="7291860" y="1811216"/>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Rectangle 20">
            <a:extLst>
              <a:ext uri="{FF2B5EF4-FFF2-40B4-BE49-F238E27FC236}">
                <a16:creationId xmlns:a16="http://schemas.microsoft.com/office/drawing/2014/main" id="{4640EE3D-EEFC-874A-A65B-DDDE03FC3221}"/>
              </a:ext>
              <a:ext uri="{C183D7F6-B498-43B3-948B-1728B52AA6E4}">
                <adec:decorative xmlns:adec="http://schemas.microsoft.com/office/drawing/2017/decorative" val="1"/>
              </a:ext>
            </a:extLst>
          </p:cNvPr>
          <p:cNvSpPr/>
          <p:nvPr userDrawn="1"/>
        </p:nvSpPr>
        <p:spPr>
          <a:xfrm>
            <a:off x="8443327" y="1811216"/>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Rectangle 21">
            <a:extLst>
              <a:ext uri="{FF2B5EF4-FFF2-40B4-BE49-F238E27FC236}">
                <a16:creationId xmlns:a16="http://schemas.microsoft.com/office/drawing/2014/main" id="{2A667BF2-B8EF-D949-9F15-FC3B3099AD58}"/>
              </a:ext>
              <a:ext uri="{C183D7F6-B498-43B3-948B-1728B52AA6E4}">
                <adec:decorative xmlns:adec="http://schemas.microsoft.com/office/drawing/2017/decorative" val="1"/>
              </a:ext>
            </a:extLst>
          </p:cNvPr>
          <p:cNvSpPr/>
          <p:nvPr userDrawn="1"/>
        </p:nvSpPr>
        <p:spPr>
          <a:xfrm>
            <a:off x="9594794" y="1811216"/>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Rectangle 22">
            <a:extLst>
              <a:ext uri="{FF2B5EF4-FFF2-40B4-BE49-F238E27FC236}">
                <a16:creationId xmlns:a16="http://schemas.microsoft.com/office/drawing/2014/main" id="{47201170-3375-514F-99C2-E37C6903968A}"/>
              </a:ext>
              <a:ext uri="{C183D7F6-B498-43B3-948B-1728B52AA6E4}">
                <adec:decorative xmlns:adec="http://schemas.microsoft.com/office/drawing/2017/decorative" val="1"/>
              </a:ext>
            </a:extLst>
          </p:cNvPr>
          <p:cNvSpPr/>
          <p:nvPr userDrawn="1"/>
        </p:nvSpPr>
        <p:spPr>
          <a:xfrm>
            <a:off x="10746258" y="1811216"/>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Rectangle 23">
            <a:extLst>
              <a:ext uri="{FF2B5EF4-FFF2-40B4-BE49-F238E27FC236}">
                <a16:creationId xmlns:a16="http://schemas.microsoft.com/office/drawing/2014/main" id="{1E18572B-1544-A043-9B02-7AB01C90C51F}"/>
              </a:ext>
              <a:ext uri="{C183D7F6-B498-43B3-948B-1728B52AA6E4}">
                <adec:decorative xmlns:adec="http://schemas.microsoft.com/office/drawing/2017/decorative" val="1"/>
              </a:ext>
            </a:extLst>
          </p:cNvPr>
          <p:cNvSpPr/>
          <p:nvPr userDrawn="1"/>
        </p:nvSpPr>
        <p:spPr>
          <a:xfrm>
            <a:off x="1534525" y="3175160"/>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Rectangle 24">
            <a:extLst>
              <a:ext uri="{FF2B5EF4-FFF2-40B4-BE49-F238E27FC236}">
                <a16:creationId xmlns:a16="http://schemas.microsoft.com/office/drawing/2014/main" id="{E8D2BEC2-9D68-CC4D-A04A-BB949A02D509}"/>
              </a:ext>
              <a:ext uri="{C183D7F6-B498-43B3-948B-1728B52AA6E4}">
                <adec:decorative xmlns:adec="http://schemas.microsoft.com/office/drawing/2017/decorative" val="1"/>
              </a:ext>
            </a:extLst>
          </p:cNvPr>
          <p:cNvSpPr/>
          <p:nvPr userDrawn="1"/>
        </p:nvSpPr>
        <p:spPr>
          <a:xfrm>
            <a:off x="2685992" y="3175160"/>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Rectangle 25">
            <a:extLst>
              <a:ext uri="{FF2B5EF4-FFF2-40B4-BE49-F238E27FC236}">
                <a16:creationId xmlns:a16="http://schemas.microsoft.com/office/drawing/2014/main" id="{F7415083-D44F-FE40-A8D1-7BFAC700DF6C}"/>
              </a:ext>
              <a:ext uri="{C183D7F6-B498-43B3-948B-1728B52AA6E4}">
                <adec:decorative xmlns:adec="http://schemas.microsoft.com/office/drawing/2017/decorative" val="1"/>
              </a:ext>
            </a:extLst>
          </p:cNvPr>
          <p:cNvSpPr/>
          <p:nvPr userDrawn="1"/>
        </p:nvSpPr>
        <p:spPr>
          <a:xfrm>
            <a:off x="3837459" y="3175160"/>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Rectangle 26">
            <a:extLst>
              <a:ext uri="{FF2B5EF4-FFF2-40B4-BE49-F238E27FC236}">
                <a16:creationId xmlns:a16="http://schemas.microsoft.com/office/drawing/2014/main" id="{5E67BC68-4FB2-EE4A-A33E-6A7AF0CF413F}"/>
              </a:ext>
              <a:ext uri="{C183D7F6-B498-43B3-948B-1728B52AA6E4}">
                <adec:decorative xmlns:adec="http://schemas.microsoft.com/office/drawing/2017/decorative" val="1"/>
              </a:ext>
            </a:extLst>
          </p:cNvPr>
          <p:cNvSpPr/>
          <p:nvPr userDrawn="1"/>
        </p:nvSpPr>
        <p:spPr>
          <a:xfrm>
            <a:off x="4988926" y="3175160"/>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Rectangle 27">
            <a:extLst>
              <a:ext uri="{FF2B5EF4-FFF2-40B4-BE49-F238E27FC236}">
                <a16:creationId xmlns:a16="http://schemas.microsoft.com/office/drawing/2014/main" id="{0277C142-7A53-7A4A-A8FB-FBF33048E364}"/>
              </a:ext>
              <a:ext uri="{C183D7F6-B498-43B3-948B-1728B52AA6E4}">
                <adec:decorative xmlns:adec="http://schemas.microsoft.com/office/drawing/2017/decorative" val="1"/>
              </a:ext>
            </a:extLst>
          </p:cNvPr>
          <p:cNvSpPr/>
          <p:nvPr userDrawn="1"/>
        </p:nvSpPr>
        <p:spPr>
          <a:xfrm>
            <a:off x="6140393" y="3175160"/>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 name="Rectangle 28">
            <a:extLst>
              <a:ext uri="{FF2B5EF4-FFF2-40B4-BE49-F238E27FC236}">
                <a16:creationId xmlns:a16="http://schemas.microsoft.com/office/drawing/2014/main" id="{6ADC5831-BE66-5045-87AF-18EBDF02747B}"/>
              </a:ext>
              <a:ext uri="{C183D7F6-B498-43B3-948B-1728B52AA6E4}">
                <adec:decorative xmlns:adec="http://schemas.microsoft.com/office/drawing/2017/decorative" val="1"/>
              </a:ext>
            </a:extLst>
          </p:cNvPr>
          <p:cNvSpPr/>
          <p:nvPr userDrawn="1"/>
        </p:nvSpPr>
        <p:spPr>
          <a:xfrm>
            <a:off x="7291860" y="3175160"/>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 name="Rectangle 29">
            <a:extLst>
              <a:ext uri="{FF2B5EF4-FFF2-40B4-BE49-F238E27FC236}">
                <a16:creationId xmlns:a16="http://schemas.microsoft.com/office/drawing/2014/main" id="{2CB65DE4-B016-474E-A1C1-495957C7CA04}"/>
              </a:ext>
              <a:ext uri="{C183D7F6-B498-43B3-948B-1728B52AA6E4}">
                <adec:decorative xmlns:adec="http://schemas.microsoft.com/office/drawing/2017/decorative" val="1"/>
              </a:ext>
            </a:extLst>
          </p:cNvPr>
          <p:cNvSpPr/>
          <p:nvPr userDrawn="1"/>
        </p:nvSpPr>
        <p:spPr>
          <a:xfrm>
            <a:off x="8443327" y="3175160"/>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 name="Rectangle 30">
            <a:extLst>
              <a:ext uri="{FF2B5EF4-FFF2-40B4-BE49-F238E27FC236}">
                <a16:creationId xmlns:a16="http://schemas.microsoft.com/office/drawing/2014/main" id="{58B3AA15-3E6B-C347-B0BE-F416C5684A23}"/>
              </a:ext>
              <a:ext uri="{C183D7F6-B498-43B3-948B-1728B52AA6E4}">
                <adec:decorative xmlns:adec="http://schemas.microsoft.com/office/drawing/2017/decorative" val="1"/>
              </a:ext>
            </a:extLst>
          </p:cNvPr>
          <p:cNvSpPr/>
          <p:nvPr userDrawn="1"/>
        </p:nvSpPr>
        <p:spPr>
          <a:xfrm>
            <a:off x="9594794" y="3175160"/>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 name="Rectangle 31">
            <a:extLst>
              <a:ext uri="{FF2B5EF4-FFF2-40B4-BE49-F238E27FC236}">
                <a16:creationId xmlns:a16="http://schemas.microsoft.com/office/drawing/2014/main" id="{7AC0924D-A95B-1E43-84A3-825886C48DD3}"/>
              </a:ext>
              <a:ext uri="{C183D7F6-B498-43B3-948B-1728B52AA6E4}">
                <adec:decorative xmlns:adec="http://schemas.microsoft.com/office/drawing/2017/decorative" val="1"/>
              </a:ext>
            </a:extLst>
          </p:cNvPr>
          <p:cNvSpPr/>
          <p:nvPr userDrawn="1"/>
        </p:nvSpPr>
        <p:spPr>
          <a:xfrm>
            <a:off x="10746258" y="3175160"/>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 name="Rectangle 32">
            <a:extLst>
              <a:ext uri="{FF2B5EF4-FFF2-40B4-BE49-F238E27FC236}">
                <a16:creationId xmlns:a16="http://schemas.microsoft.com/office/drawing/2014/main" id="{CA6737CC-78B4-0C46-99B9-341CFA60EF40}"/>
              </a:ext>
              <a:ext uri="{C183D7F6-B498-43B3-948B-1728B52AA6E4}">
                <adec:decorative xmlns:adec="http://schemas.microsoft.com/office/drawing/2017/decorative" val="1"/>
              </a:ext>
            </a:extLst>
          </p:cNvPr>
          <p:cNvSpPr/>
          <p:nvPr userDrawn="1"/>
        </p:nvSpPr>
        <p:spPr>
          <a:xfrm>
            <a:off x="383058" y="4539104"/>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 name="Rectangle 33">
            <a:extLst>
              <a:ext uri="{FF2B5EF4-FFF2-40B4-BE49-F238E27FC236}">
                <a16:creationId xmlns:a16="http://schemas.microsoft.com/office/drawing/2014/main" id="{72455CAA-C332-E746-A62B-4F86F892F94A}"/>
              </a:ext>
              <a:ext uri="{C183D7F6-B498-43B3-948B-1728B52AA6E4}">
                <adec:decorative xmlns:adec="http://schemas.microsoft.com/office/drawing/2017/decorative" val="1"/>
              </a:ext>
            </a:extLst>
          </p:cNvPr>
          <p:cNvSpPr/>
          <p:nvPr userDrawn="1"/>
        </p:nvSpPr>
        <p:spPr>
          <a:xfrm>
            <a:off x="1534525" y="4539104"/>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 name="Rectangle 34">
            <a:extLst>
              <a:ext uri="{FF2B5EF4-FFF2-40B4-BE49-F238E27FC236}">
                <a16:creationId xmlns:a16="http://schemas.microsoft.com/office/drawing/2014/main" id="{8BF322EA-8B44-2C46-9412-34692FAFE8CB}"/>
              </a:ext>
              <a:ext uri="{C183D7F6-B498-43B3-948B-1728B52AA6E4}">
                <adec:decorative xmlns:adec="http://schemas.microsoft.com/office/drawing/2017/decorative" val="1"/>
              </a:ext>
            </a:extLst>
          </p:cNvPr>
          <p:cNvSpPr/>
          <p:nvPr userDrawn="1"/>
        </p:nvSpPr>
        <p:spPr>
          <a:xfrm>
            <a:off x="2685992" y="4539104"/>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 name="Rectangle 35">
            <a:extLst>
              <a:ext uri="{FF2B5EF4-FFF2-40B4-BE49-F238E27FC236}">
                <a16:creationId xmlns:a16="http://schemas.microsoft.com/office/drawing/2014/main" id="{BDB462B7-0B7F-EA46-9EFF-D26991D2304D}"/>
              </a:ext>
              <a:ext uri="{C183D7F6-B498-43B3-948B-1728B52AA6E4}">
                <adec:decorative xmlns:adec="http://schemas.microsoft.com/office/drawing/2017/decorative" val="1"/>
              </a:ext>
            </a:extLst>
          </p:cNvPr>
          <p:cNvSpPr/>
          <p:nvPr userDrawn="1"/>
        </p:nvSpPr>
        <p:spPr>
          <a:xfrm>
            <a:off x="3837459" y="4539104"/>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7" name="Rectangle 36">
            <a:extLst>
              <a:ext uri="{FF2B5EF4-FFF2-40B4-BE49-F238E27FC236}">
                <a16:creationId xmlns:a16="http://schemas.microsoft.com/office/drawing/2014/main" id="{FF522785-C8F3-734E-AF20-487FED2CEBCA}"/>
              </a:ext>
              <a:ext uri="{C183D7F6-B498-43B3-948B-1728B52AA6E4}">
                <adec:decorative xmlns:adec="http://schemas.microsoft.com/office/drawing/2017/decorative" val="1"/>
              </a:ext>
            </a:extLst>
          </p:cNvPr>
          <p:cNvSpPr/>
          <p:nvPr userDrawn="1"/>
        </p:nvSpPr>
        <p:spPr>
          <a:xfrm>
            <a:off x="4988926" y="4539104"/>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8" name="Rectangle 37">
            <a:extLst>
              <a:ext uri="{FF2B5EF4-FFF2-40B4-BE49-F238E27FC236}">
                <a16:creationId xmlns:a16="http://schemas.microsoft.com/office/drawing/2014/main" id="{798AD1D6-A541-1941-8B56-2FF0936767C6}"/>
              </a:ext>
              <a:ext uri="{C183D7F6-B498-43B3-948B-1728B52AA6E4}">
                <adec:decorative xmlns:adec="http://schemas.microsoft.com/office/drawing/2017/decorative" val="1"/>
              </a:ext>
            </a:extLst>
          </p:cNvPr>
          <p:cNvSpPr/>
          <p:nvPr userDrawn="1"/>
        </p:nvSpPr>
        <p:spPr>
          <a:xfrm>
            <a:off x="6140393" y="4539104"/>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9" name="Rectangle 38">
            <a:extLst>
              <a:ext uri="{FF2B5EF4-FFF2-40B4-BE49-F238E27FC236}">
                <a16:creationId xmlns:a16="http://schemas.microsoft.com/office/drawing/2014/main" id="{A844F750-124C-F246-BCDD-67595B93DC88}"/>
              </a:ext>
              <a:ext uri="{C183D7F6-B498-43B3-948B-1728B52AA6E4}">
                <adec:decorative xmlns:adec="http://schemas.microsoft.com/office/drawing/2017/decorative" val="1"/>
              </a:ext>
            </a:extLst>
          </p:cNvPr>
          <p:cNvSpPr/>
          <p:nvPr userDrawn="1"/>
        </p:nvSpPr>
        <p:spPr>
          <a:xfrm>
            <a:off x="7291860" y="4539104"/>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0" name="Rectangle 39">
            <a:extLst>
              <a:ext uri="{FF2B5EF4-FFF2-40B4-BE49-F238E27FC236}">
                <a16:creationId xmlns:a16="http://schemas.microsoft.com/office/drawing/2014/main" id="{15499656-96AE-C649-B3C1-81D5C6F60DA6}"/>
              </a:ext>
              <a:ext uri="{C183D7F6-B498-43B3-948B-1728B52AA6E4}">
                <adec:decorative xmlns:adec="http://schemas.microsoft.com/office/drawing/2017/decorative" val="1"/>
              </a:ext>
            </a:extLst>
          </p:cNvPr>
          <p:cNvSpPr/>
          <p:nvPr userDrawn="1"/>
        </p:nvSpPr>
        <p:spPr>
          <a:xfrm>
            <a:off x="8443327" y="4539104"/>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1" name="Rectangle 40">
            <a:extLst>
              <a:ext uri="{FF2B5EF4-FFF2-40B4-BE49-F238E27FC236}">
                <a16:creationId xmlns:a16="http://schemas.microsoft.com/office/drawing/2014/main" id="{B3150134-3C23-2A41-8EC0-2D0F308CD2FE}"/>
              </a:ext>
              <a:ext uri="{C183D7F6-B498-43B3-948B-1728B52AA6E4}">
                <adec:decorative xmlns:adec="http://schemas.microsoft.com/office/drawing/2017/decorative" val="1"/>
              </a:ext>
            </a:extLst>
          </p:cNvPr>
          <p:cNvSpPr/>
          <p:nvPr userDrawn="1"/>
        </p:nvSpPr>
        <p:spPr>
          <a:xfrm>
            <a:off x="9594794" y="4539104"/>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2" name="Rectangle 41">
            <a:extLst>
              <a:ext uri="{FF2B5EF4-FFF2-40B4-BE49-F238E27FC236}">
                <a16:creationId xmlns:a16="http://schemas.microsoft.com/office/drawing/2014/main" id="{4A542EAC-EEE9-2748-9DAC-6986FFF6348A}"/>
              </a:ext>
              <a:ext uri="{C183D7F6-B498-43B3-948B-1728B52AA6E4}">
                <adec:decorative xmlns:adec="http://schemas.microsoft.com/office/drawing/2017/decorative" val="1"/>
              </a:ext>
            </a:extLst>
          </p:cNvPr>
          <p:cNvSpPr/>
          <p:nvPr userDrawn="1"/>
        </p:nvSpPr>
        <p:spPr>
          <a:xfrm>
            <a:off x="10746258" y="4539104"/>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3" name="Picture 2">
            <a:extLst>
              <a:ext uri="{FF2B5EF4-FFF2-40B4-BE49-F238E27FC236}">
                <a16:creationId xmlns:a16="http://schemas.microsoft.com/office/drawing/2014/main" id="{2D1CDB1A-8B42-520A-323D-5D120AA42E9C}"/>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rot="10800000">
            <a:off x="9220370" y="244040"/>
            <a:ext cx="3064672" cy="187960"/>
          </a:xfrm>
          <a:prstGeom prst="rect">
            <a:avLst/>
          </a:prstGeom>
        </p:spPr>
      </p:pic>
    </p:spTree>
    <p:extLst>
      <p:ext uri="{BB962C8B-B14F-4D97-AF65-F5344CB8AC3E}">
        <p14:creationId xmlns:p14="http://schemas.microsoft.com/office/powerpoint/2010/main" val="190919501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Headline slide with image A">
    <p:bg>
      <p:bgPr>
        <a:solidFill>
          <a:srgbClr val="F6F8F8"/>
        </a:solidFill>
        <a:effectLst/>
      </p:bgPr>
    </p:bg>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1EF456E7-F404-A541-B6E9-27C1B10EC600}"/>
              </a:ext>
            </a:extLst>
          </p:cNvPr>
          <p:cNvSpPr>
            <a:spLocks noGrp="1"/>
          </p:cNvSpPr>
          <p:nvPr>
            <p:ph type="pic" sz="quarter" idx="10" hasCustomPrompt="1"/>
          </p:nvPr>
        </p:nvSpPr>
        <p:spPr>
          <a:xfrm>
            <a:off x="6096000" y="0"/>
            <a:ext cx="6096000" cy="6858000"/>
          </a:xfrm>
          <a:prstGeom prst="rect">
            <a:avLst/>
          </a:prstGeom>
          <a:solidFill>
            <a:schemeClr val="tx2"/>
          </a:solidFill>
        </p:spPr>
        <p:txBody>
          <a:bodyPr tIns="2340000"/>
          <a:lstStyle>
            <a:lvl1pPr algn="ctr">
              <a:buNone/>
              <a:defRPr/>
            </a:lvl1pPr>
          </a:lstStyle>
          <a:p>
            <a:r>
              <a:rPr lang="en-GB"/>
              <a:t>Click on icon to insert image (including Alt Text)</a:t>
            </a:r>
          </a:p>
        </p:txBody>
      </p:sp>
      <p:sp>
        <p:nvSpPr>
          <p:cNvPr id="9" name="TextBox 8">
            <a:extLst>
              <a:ext uri="{FF2B5EF4-FFF2-40B4-BE49-F238E27FC236}">
                <a16:creationId xmlns:a16="http://schemas.microsoft.com/office/drawing/2014/main" id="{990784B1-AA1E-DC4B-BEB4-EC05249AFE00}"/>
              </a:ext>
            </a:extLst>
          </p:cNvPr>
          <p:cNvSpPr txBox="1"/>
          <p:nvPr userDrawn="1"/>
        </p:nvSpPr>
        <p:spPr>
          <a:xfrm>
            <a:off x="4700954" y="4232031"/>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0" name="Rectangle 9">
            <a:extLst>
              <a:ext uri="{FF2B5EF4-FFF2-40B4-BE49-F238E27FC236}">
                <a16:creationId xmlns:a16="http://schemas.microsoft.com/office/drawing/2014/main" id="{E42CCDA4-D437-6B48-8BBD-CAC30F281160}"/>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tx1"/>
                </a:solidFill>
              </a:rPr>
              <a:pPr algn="r"/>
              <a:t>‹#›</a:t>
            </a:fld>
            <a:endParaRPr lang="en-GB" sz="1200">
              <a:solidFill>
                <a:schemeClr val="tx1"/>
              </a:solidFill>
            </a:endParaRPr>
          </a:p>
        </p:txBody>
      </p:sp>
      <p:sp>
        <p:nvSpPr>
          <p:cNvPr id="5" name="Text Placeholder 6">
            <a:extLst>
              <a:ext uri="{FF2B5EF4-FFF2-40B4-BE49-F238E27FC236}">
                <a16:creationId xmlns:a16="http://schemas.microsoft.com/office/drawing/2014/main" id="{50355A0D-4235-0CF1-A976-C33D8CCCBFCD}"/>
              </a:ext>
            </a:extLst>
          </p:cNvPr>
          <p:cNvSpPr>
            <a:spLocks noGrp="1"/>
          </p:cNvSpPr>
          <p:nvPr>
            <p:ph type="body" sz="quarter" idx="13" hasCustomPrompt="1"/>
          </p:nvPr>
        </p:nvSpPr>
        <p:spPr>
          <a:xfrm>
            <a:off x="891916" y="3903218"/>
            <a:ext cx="3890150" cy="896938"/>
          </a:xfrm>
          <a:prstGeom prst="rect">
            <a:avLst/>
          </a:prstGeom>
        </p:spPr>
        <p:txBody>
          <a:bodyPr lIns="0" tIns="0" rIns="0" bIns="0"/>
          <a:lstStyle>
            <a:lvl1pPr marL="0" indent="0">
              <a:buNone/>
              <a:defRPr>
                <a:solidFill>
                  <a:schemeClr val="tx1"/>
                </a:solidFill>
              </a:defRPr>
            </a:lvl1pPr>
            <a:lvl2pPr marL="357188" indent="0">
              <a:buNone/>
              <a:defRPr/>
            </a:lvl2pPr>
            <a:lvl3pPr marL="714375" indent="0">
              <a:buNone/>
              <a:defRPr/>
            </a:lvl3pPr>
            <a:lvl4pPr marL="1081087" indent="0">
              <a:buNone/>
              <a:defRPr/>
            </a:lvl4pPr>
            <a:lvl5pPr marL="1438275" indent="0">
              <a:buNone/>
              <a:defRPr/>
            </a:lvl5pPr>
          </a:lstStyle>
          <a:p>
            <a:pPr lvl="0"/>
            <a:r>
              <a:rPr lang="en-GB"/>
              <a:t>Section subhead</a:t>
            </a:r>
          </a:p>
        </p:txBody>
      </p:sp>
      <p:sp>
        <p:nvSpPr>
          <p:cNvPr id="2" name="Title 1">
            <a:extLst>
              <a:ext uri="{FF2B5EF4-FFF2-40B4-BE49-F238E27FC236}">
                <a16:creationId xmlns:a16="http://schemas.microsoft.com/office/drawing/2014/main" id="{77E577A8-7F18-CBCC-319C-10DC2550A76F}"/>
              </a:ext>
            </a:extLst>
          </p:cNvPr>
          <p:cNvSpPr>
            <a:spLocks noGrp="1"/>
          </p:cNvSpPr>
          <p:nvPr>
            <p:ph type="title" hasCustomPrompt="1"/>
          </p:nvPr>
        </p:nvSpPr>
        <p:spPr>
          <a:xfrm>
            <a:off x="747468" y="2165645"/>
            <a:ext cx="4716354" cy="1325563"/>
          </a:xfrm>
        </p:spPr>
        <p:txBody>
          <a:bodyPr>
            <a:noAutofit/>
          </a:bodyPr>
          <a:lstStyle>
            <a:lvl1pPr>
              <a:defRPr sz="6000" b="1"/>
            </a:lvl1pPr>
          </a:lstStyle>
          <a:p>
            <a:r>
              <a:rPr lang="en-US"/>
              <a:t>Breaker </a:t>
            </a:r>
            <a:br>
              <a:rPr lang="en-US"/>
            </a:br>
            <a:r>
              <a:rPr lang="en-US"/>
              <a:t>slide 5</a:t>
            </a:r>
            <a:endParaRPr lang="en-GB"/>
          </a:p>
        </p:txBody>
      </p:sp>
    </p:spTree>
    <p:extLst>
      <p:ext uri="{BB962C8B-B14F-4D97-AF65-F5344CB8AC3E}">
        <p14:creationId xmlns:p14="http://schemas.microsoft.com/office/powerpoint/2010/main" val="125684682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End Slide ACCESSIBLE">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76D92FD5-08EA-6BC8-29BC-BCF5EEFE18AA}"/>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rot="5400000">
            <a:off x="-2509143" y="-71523"/>
            <a:ext cx="10768951" cy="7616239"/>
          </a:xfrm>
          <a:prstGeom prst="rect">
            <a:avLst/>
          </a:prstGeom>
        </p:spPr>
      </p:pic>
      <p:pic>
        <p:nvPicPr>
          <p:cNvPr id="3" name="Picture 2" descr="Logo&#10;&#10;Description automatically generated">
            <a:extLst>
              <a:ext uri="{FF2B5EF4-FFF2-40B4-BE49-F238E27FC236}">
                <a16:creationId xmlns:a16="http://schemas.microsoft.com/office/drawing/2014/main" id="{077C56A3-4FFE-73CF-6F7F-1F451E5B3F1E}"/>
              </a:ext>
            </a:extLst>
          </p:cNvPr>
          <p:cNvPicPr>
            <a:picLocks noChangeAspect="1"/>
          </p:cNvPicPr>
          <p:nvPr userDrawn="1"/>
        </p:nvPicPr>
        <p:blipFill>
          <a:blip r:embed="rId3"/>
          <a:stretch>
            <a:fillRect/>
          </a:stretch>
        </p:blipFill>
        <p:spPr>
          <a:xfrm>
            <a:off x="10551045" y="364425"/>
            <a:ext cx="1208955" cy="979789"/>
          </a:xfrm>
          <a:prstGeom prst="rect">
            <a:avLst/>
          </a:prstGeom>
        </p:spPr>
      </p:pic>
      <p:cxnSp>
        <p:nvCxnSpPr>
          <p:cNvPr id="9" name="Straight Connector 8">
            <a:extLst>
              <a:ext uri="{FF2B5EF4-FFF2-40B4-BE49-F238E27FC236}">
                <a16:creationId xmlns:a16="http://schemas.microsoft.com/office/drawing/2014/main" id="{F9D383FB-0467-4241-BEF0-D636E886723B}"/>
              </a:ext>
              <a:ext uri="{C183D7F6-B498-43B3-948B-1728B52AA6E4}">
                <adec:decorative xmlns:adec="http://schemas.microsoft.com/office/drawing/2017/decorative" val="1"/>
              </a:ext>
            </a:extLst>
          </p:cNvPr>
          <p:cNvCxnSpPr/>
          <p:nvPr userDrawn="1"/>
        </p:nvCxnSpPr>
        <p:spPr>
          <a:xfrm>
            <a:off x="5715926" y="2605852"/>
            <a:ext cx="86510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0390E57B-AF19-8642-9E47-AF887F52887B}"/>
              </a:ext>
            </a:extLst>
          </p:cNvPr>
          <p:cNvSpPr txBox="1"/>
          <p:nvPr userDrawn="1"/>
        </p:nvSpPr>
        <p:spPr>
          <a:xfrm>
            <a:off x="5610770" y="2808746"/>
            <a:ext cx="4343734" cy="2608032"/>
          </a:xfrm>
          <a:prstGeom prst="rect">
            <a:avLst/>
          </a:prstGeom>
          <a:noFill/>
        </p:spPr>
        <p:txBody>
          <a:bodyPr wrap="square" lIns="0" tIns="0" rIns="0" bIns="0" rtlCol="0">
            <a:noAutofit/>
          </a:bodyPr>
          <a:lstStyle/>
          <a:p>
            <a:pPr marL="0" marR="0" lvl="0" indent="0" algn="l" defTabSz="914400" rtl="0" eaLnBrk="1" fontAlgn="auto" latinLnBrk="0" hangingPunct="1">
              <a:lnSpc>
                <a:spcPct val="100000"/>
              </a:lnSpc>
              <a:spcBef>
                <a:spcPts val="0"/>
              </a:spcBef>
              <a:spcAft>
                <a:spcPts val="2400"/>
              </a:spcAft>
              <a:buClr>
                <a:srgbClr val="005EB8"/>
              </a:buClr>
              <a:buSzTx/>
              <a:buFont typeface="Arial" panose="020B0604020202020204" pitchFamily="34" charset="0"/>
              <a:buNone/>
              <a:tabLst/>
              <a:defRPr/>
            </a:pPr>
            <a:r>
              <a:rPr kumimoji="0" lang="en-GB" sz="3600" b="1" i="0" u="none" strike="noStrike" kern="1200" cap="none" spc="20" normalizeH="0" baseline="0" noProof="0">
                <a:ln>
                  <a:noFill/>
                </a:ln>
                <a:solidFill>
                  <a:schemeClr val="tx1"/>
                </a:solidFill>
                <a:effectLst/>
                <a:uLnTx/>
                <a:uFillTx/>
                <a:latin typeface="+mn-lt"/>
                <a:ea typeface="+mn-ea"/>
                <a:cs typeface="+mn-cs"/>
              </a:rPr>
              <a:t> Thank You</a:t>
            </a:r>
          </a:p>
          <a:p>
            <a:pPr marL="0" marR="0" lvl="0" indent="0" algn="l" defTabSz="914400" rtl="0" eaLnBrk="1" fontAlgn="auto" latinLnBrk="0" hangingPunct="1">
              <a:lnSpc>
                <a:spcPct val="100000"/>
              </a:lnSpc>
              <a:spcBef>
                <a:spcPts val="0"/>
              </a:spcBef>
              <a:spcAft>
                <a:spcPts val="1800"/>
              </a:spcAft>
              <a:buClr>
                <a:srgbClr val="005EB8"/>
              </a:buClr>
              <a:buSzTx/>
              <a:buFont typeface="Arial" panose="020B0604020202020204" pitchFamily="34" charset="0"/>
              <a:buNone/>
              <a:tabLst/>
              <a:defRPr/>
            </a:pPr>
            <a:r>
              <a:rPr kumimoji="0" lang="en-GB" sz="2400" b="1" i="0" u="none" strike="noStrike" kern="1200" cap="none" spc="20" normalizeH="0" baseline="0" noProof="0">
                <a:ln>
                  <a:noFill/>
                </a:ln>
                <a:solidFill>
                  <a:schemeClr val="tx1"/>
                </a:solidFill>
                <a:effectLst/>
                <a:uLnTx/>
                <a:uFillTx/>
                <a:latin typeface="+mn-lt"/>
                <a:ea typeface="+mn-ea"/>
                <a:cs typeface="+mn-cs"/>
              </a:rPr>
              <a:t>        	@nhsengland</a:t>
            </a:r>
          </a:p>
          <a:p>
            <a:pPr marL="0" marR="0" lvl="0" indent="0" algn="l" defTabSz="914400" rtl="0" eaLnBrk="1" fontAlgn="auto" latinLnBrk="0" hangingPunct="1">
              <a:lnSpc>
                <a:spcPct val="100000"/>
              </a:lnSpc>
              <a:spcBef>
                <a:spcPts val="0"/>
              </a:spcBef>
              <a:spcAft>
                <a:spcPts val="1800"/>
              </a:spcAft>
              <a:buClr>
                <a:srgbClr val="005EB8"/>
              </a:buClr>
              <a:buSzTx/>
              <a:buFont typeface="Arial" panose="020B0604020202020204" pitchFamily="34" charset="0"/>
              <a:buNone/>
              <a:tabLst/>
              <a:defRPr/>
            </a:pPr>
            <a:r>
              <a:rPr kumimoji="0" lang="en-GB" sz="2400" b="1" i="0" u="none" strike="noStrike" kern="1200" cap="none" spc="20" normalizeH="0" baseline="0" noProof="0">
                <a:ln>
                  <a:noFill/>
                </a:ln>
                <a:solidFill>
                  <a:schemeClr val="tx1"/>
                </a:solidFill>
                <a:effectLst/>
                <a:uLnTx/>
                <a:uFillTx/>
                <a:latin typeface="+mn-lt"/>
                <a:ea typeface="+mn-ea"/>
                <a:cs typeface="+mn-cs"/>
              </a:rPr>
              <a:t>        	company/</a:t>
            </a:r>
            <a:r>
              <a:rPr kumimoji="0" lang="en-GB" sz="2400" b="1" i="0" u="none" strike="noStrike" kern="1200" cap="none" spc="20" normalizeH="0" baseline="0" noProof="0" err="1">
                <a:ln>
                  <a:noFill/>
                </a:ln>
                <a:solidFill>
                  <a:schemeClr val="tx1"/>
                </a:solidFill>
                <a:effectLst/>
                <a:uLnTx/>
                <a:uFillTx/>
                <a:latin typeface="+mn-lt"/>
                <a:ea typeface="+mn-ea"/>
                <a:cs typeface="+mn-cs"/>
              </a:rPr>
              <a:t>nhsengland</a:t>
            </a:r>
            <a:endParaRPr kumimoji="0" lang="en-GB" sz="2400" b="1" i="0" u="none" strike="noStrike" kern="1200" cap="none" spc="20" normalizeH="0" baseline="0" noProof="0">
              <a:ln>
                <a:noFill/>
              </a:ln>
              <a:solidFill>
                <a:schemeClr val="tx1"/>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1800"/>
              </a:spcAft>
              <a:buClr>
                <a:srgbClr val="005EB8"/>
              </a:buClr>
              <a:buSzTx/>
              <a:buFont typeface="Arial" panose="020B0604020202020204" pitchFamily="34" charset="0"/>
              <a:buNone/>
              <a:tabLst/>
              <a:defRPr/>
            </a:pPr>
            <a:r>
              <a:rPr kumimoji="0" lang="en-GB" sz="2400" b="1" i="0" u="none" strike="noStrike" kern="1200" cap="none" spc="20" normalizeH="0" baseline="0" noProof="0">
                <a:ln>
                  <a:noFill/>
                </a:ln>
                <a:solidFill>
                  <a:schemeClr val="tx1"/>
                </a:solidFill>
                <a:effectLst/>
                <a:uLnTx/>
                <a:uFillTx/>
                <a:latin typeface="+mn-lt"/>
                <a:ea typeface="+mn-ea"/>
                <a:cs typeface="+mn-cs"/>
              </a:rPr>
              <a:t>	england.nhs.uk</a:t>
            </a:r>
            <a:endParaRPr lang="en-GB" sz="2400" b="1">
              <a:solidFill>
                <a:schemeClr val="tx1"/>
              </a:solidFill>
            </a:endParaRPr>
          </a:p>
        </p:txBody>
      </p:sp>
      <p:pic>
        <p:nvPicPr>
          <p:cNvPr id="5" name="Picture 4" descr="Twitter symbol">
            <a:extLst>
              <a:ext uri="{FF2B5EF4-FFF2-40B4-BE49-F238E27FC236}">
                <a16:creationId xmlns:a16="http://schemas.microsoft.com/office/drawing/2014/main" id="{6C1B65D7-2EE6-F44F-85AA-7C93787926CD}"/>
              </a:ext>
            </a:extLst>
          </p:cNvPr>
          <p:cNvPicPr>
            <a:picLocks noChangeAspect="1"/>
          </p:cNvPicPr>
          <p:nvPr userDrawn="1"/>
        </p:nvPicPr>
        <p:blipFill>
          <a:blip r:embed="rId4">
            <a:extLst>
              <a:ext uri="{96DAC541-7B7A-43D3-8B79-37D633B846F1}">
                <asvg:svgBlip xmlns:asvg="http://schemas.microsoft.com/office/drawing/2016/SVG/main" r:embed="rId5"/>
              </a:ext>
            </a:extLst>
          </a:blip>
          <a:srcRect/>
          <a:stretch/>
        </p:blipFill>
        <p:spPr>
          <a:xfrm>
            <a:off x="5872040" y="3665234"/>
            <a:ext cx="390144" cy="390144"/>
          </a:xfrm>
          <a:prstGeom prst="rect">
            <a:avLst/>
          </a:prstGeom>
        </p:spPr>
      </p:pic>
      <p:pic>
        <p:nvPicPr>
          <p:cNvPr id="8" name="Picture 7" descr="LinkedIn symbol">
            <a:extLst>
              <a:ext uri="{FF2B5EF4-FFF2-40B4-BE49-F238E27FC236}">
                <a16:creationId xmlns:a16="http://schemas.microsoft.com/office/drawing/2014/main" id="{F2843EE8-F6F8-9D40-92C1-94FB4DCF14BB}"/>
              </a:ext>
            </a:extLst>
          </p:cNvPr>
          <p:cNvPicPr>
            <a:picLocks noChangeAspect="1"/>
          </p:cNvPicPr>
          <p:nvPr userDrawn="1"/>
        </p:nvPicPr>
        <p:blipFill>
          <a:blip r:embed="rId6">
            <a:extLst>
              <a:ext uri="{96DAC541-7B7A-43D3-8B79-37D633B846F1}">
                <asvg:svgBlip xmlns:asvg="http://schemas.microsoft.com/office/drawing/2016/SVG/main" r:embed="rId7"/>
              </a:ext>
            </a:extLst>
          </a:blip>
          <a:srcRect/>
          <a:stretch/>
        </p:blipFill>
        <p:spPr>
          <a:xfrm>
            <a:off x="5885396" y="4266369"/>
            <a:ext cx="390144" cy="390144"/>
          </a:xfrm>
          <a:prstGeom prst="rect">
            <a:avLst/>
          </a:prstGeom>
        </p:spPr>
      </p:pic>
      <p:pic>
        <p:nvPicPr>
          <p:cNvPr id="72" name="Picture 96" descr="World-wide web symbol">
            <a:extLst>
              <a:ext uri="{FF2B5EF4-FFF2-40B4-BE49-F238E27FC236}">
                <a16:creationId xmlns:a16="http://schemas.microsoft.com/office/drawing/2014/main" id="{664BA24D-FA8C-EE4D-A2DC-491BF11D6FA6}"/>
              </a:ext>
            </a:extLst>
          </p:cNvPr>
          <p:cNvPicPr>
            <a:picLocks noChangeAspect="1"/>
          </p:cNvPicPr>
          <p:nvPr userDrawn="1"/>
        </p:nvPicPr>
        <p:blipFill>
          <a:blip r:embed="rId8">
            <a:extLst>
              <a:ext uri="{96DAC541-7B7A-43D3-8B79-37D633B846F1}">
                <asvg:svgBlip xmlns:asvg="http://schemas.microsoft.com/office/drawing/2016/SVG/main" r:embed="rId9"/>
              </a:ext>
            </a:extLst>
          </a:blip>
          <a:srcRect/>
          <a:stretch/>
        </p:blipFill>
        <p:spPr>
          <a:xfrm>
            <a:off x="5767074" y="4806522"/>
            <a:ext cx="600075" cy="600075"/>
          </a:xfrm>
          <a:prstGeom prst="rect">
            <a:avLst/>
          </a:prstGeom>
        </p:spPr>
      </p:pic>
      <p:sp>
        <p:nvSpPr>
          <p:cNvPr id="10" name="Rectangle 9">
            <a:extLst>
              <a:ext uri="{FF2B5EF4-FFF2-40B4-BE49-F238E27FC236}">
                <a16:creationId xmlns:a16="http://schemas.microsoft.com/office/drawing/2014/main" id="{93DACDB8-C05A-C540-BF85-5FDDA3660A2E}"/>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2"/>
                </a:solidFill>
              </a:rPr>
              <a:t>‹#›</a:t>
            </a:fld>
            <a:endParaRPr lang="en-GB" sz="1200">
              <a:solidFill>
                <a:schemeClr val="accent2"/>
              </a:solidFill>
            </a:endParaRPr>
          </a:p>
        </p:txBody>
      </p:sp>
    </p:spTree>
    <p:extLst>
      <p:ext uri="{BB962C8B-B14F-4D97-AF65-F5344CB8AC3E}">
        <p14:creationId xmlns:p14="http://schemas.microsoft.com/office/powerpoint/2010/main" val="46152337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_Data 1">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32000" y="310075"/>
            <a:ext cx="11404154" cy="426721"/>
          </a:xfrm>
          <a:prstGeom prst="rect">
            <a:avLst/>
          </a:prstGeom>
        </p:spPr>
        <p:txBody>
          <a:bodyPr lIns="0" tIns="0" rIns="0" bIns="0" anchor="t">
            <a:normAutofit/>
          </a:bodyPr>
          <a:lstStyle>
            <a:lvl1pPr>
              <a:defRPr sz="2400" b="1">
                <a:solidFill>
                  <a:schemeClr val="tx1"/>
                </a:solidFill>
              </a:defRPr>
            </a:lvl1pPr>
          </a:lstStyle>
          <a:p>
            <a:r>
              <a:rPr lang="en-GB"/>
              <a:t>Heading</a:t>
            </a:r>
          </a:p>
        </p:txBody>
      </p:sp>
      <p:sp>
        <p:nvSpPr>
          <p:cNvPr id="9" name="TextBox 8">
            <a:extLst>
              <a:ext uri="{FF2B5EF4-FFF2-40B4-BE49-F238E27FC236}">
                <a16:creationId xmlns:a16="http://schemas.microsoft.com/office/drawing/2014/main" id="{990784B1-AA1E-DC4B-BEB4-EC05249AFE00}"/>
              </a:ext>
            </a:extLst>
          </p:cNvPr>
          <p:cNvSpPr txBox="1"/>
          <p:nvPr userDrawn="1"/>
        </p:nvSpPr>
        <p:spPr>
          <a:xfrm>
            <a:off x="4700954" y="4232031"/>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0" name="Rectangle 9">
            <a:extLst>
              <a:ext uri="{FF2B5EF4-FFF2-40B4-BE49-F238E27FC236}">
                <a16:creationId xmlns:a16="http://schemas.microsoft.com/office/drawing/2014/main" id="{FF8B4B32-B7B7-DB40-9D0C-2D4D8414C6EC}"/>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t>‹#›</a:t>
            </a:fld>
            <a:endParaRPr lang="en-GB" sz="1200">
              <a:solidFill>
                <a:schemeClr val="accent6"/>
              </a:solidFill>
            </a:endParaRPr>
          </a:p>
        </p:txBody>
      </p:sp>
      <p:sp>
        <p:nvSpPr>
          <p:cNvPr id="4" name="TextBox 3">
            <a:extLst>
              <a:ext uri="{FF2B5EF4-FFF2-40B4-BE49-F238E27FC236}">
                <a16:creationId xmlns:a16="http://schemas.microsoft.com/office/drawing/2014/main" id="{97C3715D-C90E-7C4B-B312-C707773A39DD}"/>
              </a:ext>
            </a:extLst>
          </p:cNvPr>
          <p:cNvSpPr txBox="1"/>
          <p:nvPr userDrawn="1"/>
        </p:nvSpPr>
        <p:spPr>
          <a:xfrm>
            <a:off x="2232561" y="3170712"/>
            <a:ext cx="0" cy="0"/>
          </a:xfrm>
          <a:prstGeom prst="rect">
            <a:avLst/>
          </a:prstGeom>
          <a:noFill/>
        </p:spPr>
        <p:txBody>
          <a:bodyPr wrap="none" lIns="0" tIns="0" rIns="0" bIns="0" rtlCol="0">
            <a:noAutofit/>
          </a:bodyPr>
          <a:lstStyle/>
          <a:p>
            <a:endParaRPr lang="en-GB" sz="1200" b="1">
              <a:solidFill>
                <a:schemeClr val="accent1"/>
              </a:solidFill>
            </a:endParaRPr>
          </a:p>
        </p:txBody>
      </p:sp>
      <p:cxnSp>
        <p:nvCxnSpPr>
          <p:cNvPr id="12" name="Straight Connector 11">
            <a:extLst>
              <a:ext uri="{FF2B5EF4-FFF2-40B4-BE49-F238E27FC236}">
                <a16:creationId xmlns:a16="http://schemas.microsoft.com/office/drawing/2014/main" id="{137E920E-FCD4-834F-9787-A19C03BDF9AE}"/>
              </a:ext>
              <a:ext uri="{C183D7F6-B498-43B3-948B-1728B52AA6E4}">
                <adec:decorative xmlns:adec="http://schemas.microsoft.com/office/drawing/2017/decorative" val="1"/>
              </a:ext>
            </a:extLst>
          </p:cNvPr>
          <p:cNvCxnSpPr>
            <a:cxnSpLocks/>
          </p:cNvCxnSpPr>
          <p:nvPr userDrawn="1"/>
        </p:nvCxnSpPr>
        <p:spPr>
          <a:xfrm>
            <a:off x="432000" y="6336000"/>
            <a:ext cx="11376000"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5" name="Picture 4">
            <a:extLst>
              <a:ext uri="{FF2B5EF4-FFF2-40B4-BE49-F238E27FC236}">
                <a16:creationId xmlns:a16="http://schemas.microsoft.com/office/drawing/2014/main" id="{E055424E-84DC-71BA-CBB2-BE0007D93CE1}"/>
              </a:ext>
            </a:extLst>
          </p:cNvPr>
          <p:cNvPicPr>
            <a:picLocks noChangeAspect="1"/>
          </p:cNvPicPr>
          <p:nvPr userDrawn="1"/>
        </p:nvPicPr>
        <p:blipFill>
          <a:blip r:embed="rId2"/>
          <a:stretch>
            <a:fillRect/>
          </a:stretch>
        </p:blipFill>
        <p:spPr>
          <a:xfrm rot="10800000">
            <a:off x="9220370" y="244040"/>
            <a:ext cx="3064672" cy="187960"/>
          </a:xfrm>
          <a:prstGeom prst="rect">
            <a:avLst/>
          </a:prstGeom>
        </p:spPr>
      </p:pic>
      <p:sp>
        <p:nvSpPr>
          <p:cNvPr id="3" name="Text Placeholder 7">
            <a:extLst>
              <a:ext uri="{FF2B5EF4-FFF2-40B4-BE49-F238E27FC236}">
                <a16:creationId xmlns:a16="http://schemas.microsoft.com/office/drawing/2014/main" id="{FB2922A9-9C8F-43B1-7D0A-0C7761EE45F2}"/>
              </a:ext>
            </a:extLst>
          </p:cNvPr>
          <p:cNvSpPr>
            <a:spLocks noGrp="1"/>
          </p:cNvSpPr>
          <p:nvPr>
            <p:ph type="body" sz="quarter" idx="13" hasCustomPrompt="1"/>
          </p:nvPr>
        </p:nvSpPr>
        <p:spPr>
          <a:xfrm>
            <a:off x="432001" y="767200"/>
            <a:ext cx="11012644" cy="577927"/>
          </a:xfrm>
          <a:prstGeom prst="rect">
            <a:avLst/>
          </a:prstGeom>
        </p:spPr>
        <p:txBody>
          <a:bodyPr lIns="0" tIns="0" rIns="0" bIns="0">
            <a:noAutofit/>
          </a:bodyPr>
          <a:lstStyle>
            <a:lvl1pPr marL="0" indent="0">
              <a:lnSpc>
                <a:spcPts val="2200"/>
              </a:lnSpc>
              <a:spcBef>
                <a:spcPts val="0"/>
              </a:spcBef>
              <a:spcAft>
                <a:spcPts val="900"/>
              </a:spcAft>
              <a:buClr>
                <a:schemeClr val="tx1"/>
              </a:buClr>
              <a:buNone/>
              <a:defRPr sz="1800" b="1">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Subhead if needed</a:t>
            </a:r>
          </a:p>
        </p:txBody>
      </p:sp>
    </p:spTree>
    <p:extLst>
      <p:ext uri="{BB962C8B-B14F-4D97-AF65-F5344CB8AC3E}">
        <p14:creationId xmlns:p14="http://schemas.microsoft.com/office/powerpoint/2010/main" val="11083492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Front title slide">
    <p:bg>
      <p:bgPr>
        <a:solidFill>
          <a:srgbClr val="F6F8F8"/>
        </a:solidFill>
        <a:effectLst/>
      </p:bgPr>
    </p:bg>
    <p:spTree>
      <p:nvGrpSpPr>
        <p:cNvPr id="1" name=""/>
        <p:cNvGrpSpPr/>
        <p:nvPr/>
      </p:nvGrpSpPr>
      <p:grpSpPr>
        <a:xfrm>
          <a:off x="0" y="0"/>
          <a:ext cx="0" cy="0"/>
          <a:chOff x="0" y="0"/>
          <a:chExt cx="0" cy="0"/>
        </a:xfrm>
      </p:grpSpPr>
      <p:pic>
        <p:nvPicPr>
          <p:cNvPr id="31" name="Picture 30">
            <a:extLst>
              <a:ext uri="{FF2B5EF4-FFF2-40B4-BE49-F238E27FC236}">
                <a16:creationId xmlns:a16="http://schemas.microsoft.com/office/drawing/2014/main" id="{598E9D71-498A-0294-DB92-FA8A45963CAF}"/>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2330720" y="-508517"/>
            <a:ext cx="11319578" cy="8005665"/>
          </a:xfrm>
          <a:prstGeom prst="rect">
            <a:avLst/>
          </a:prstGeom>
        </p:spPr>
      </p:pic>
      <p:sp>
        <p:nvSpPr>
          <p:cNvPr id="2" name="Title 1">
            <a:extLst>
              <a:ext uri="{FF2B5EF4-FFF2-40B4-BE49-F238E27FC236}">
                <a16:creationId xmlns:a16="http://schemas.microsoft.com/office/drawing/2014/main" id="{7CD054BE-B63C-B248-A010-D04767679CD8}"/>
              </a:ext>
            </a:extLst>
          </p:cNvPr>
          <p:cNvSpPr>
            <a:spLocks noGrp="1"/>
          </p:cNvSpPr>
          <p:nvPr>
            <p:ph type="ctrTitle" hasCustomPrompt="1"/>
          </p:nvPr>
        </p:nvSpPr>
        <p:spPr>
          <a:xfrm>
            <a:off x="432000" y="1002268"/>
            <a:ext cx="4643853" cy="2507695"/>
          </a:xfrm>
          <a:prstGeom prst="rect">
            <a:avLst/>
          </a:prstGeom>
        </p:spPr>
        <p:txBody>
          <a:bodyPr lIns="0" tIns="0" rIns="0" bIns="0" anchor="b">
            <a:noAutofit/>
          </a:bodyPr>
          <a:lstStyle>
            <a:lvl1pPr algn="l">
              <a:defRPr sz="5400" b="1" spc="-30" baseline="0">
                <a:solidFill>
                  <a:schemeClr val="tx1"/>
                </a:solidFill>
              </a:defRPr>
            </a:lvl1pPr>
          </a:lstStyle>
          <a:p>
            <a:r>
              <a:rPr lang="en-GB"/>
              <a:t>Presentation title</a:t>
            </a:r>
          </a:p>
        </p:txBody>
      </p:sp>
      <p:sp>
        <p:nvSpPr>
          <p:cNvPr id="3" name="Subtitle 2">
            <a:extLst>
              <a:ext uri="{FF2B5EF4-FFF2-40B4-BE49-F238E27FC236}">
                <a16:creationId xmlns:a16="http://schemas.microsoft.com/office/drawing/2014/main" id="{AEB3AB80-4EA2-FC4A-9654-92EF4DFF45D6}"/>
              </a:ext>
            </a:extLst>
          </p:cNvPr>
          <p:cNvSpPr>
            <a:spLocks noGrp="1"/>
          </p:cNvSpPr>
          <p:nvPr>
            <p:ph type="subTitle" idx="1"/>
          </p:nvPr>
        </p:nvSpPr>
        <p:spPr>
          <a:xfrm>
            <a:off x="432000" y="3600000"/>
            <a:ext cx="7973051" cy="1024967"/>
          </a:xfrm>
          <a:prstGeom prst="rect">
            <a:avLst/>
          </a:prstGeom>
        </p:spPr>
        <p:txBody>
          <a:bodyPr lIns="0" tIns="0" rIns="0" bIns="0">
            <a:normAutofit/>
          </a:bodyPr>
          <a:lstStyle>
            <a:lvl1pPr marL="0" indent="0" algn="l">
              <a:buNone/>
              <a:defRPr sz="2800">
                <a:solidFill>
                  <a:schemeClr val="accent6"/>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sp>
        <p:nvSpPr>
          <p:cNvPr id="6" name="Slide Number Placeholder 5">
            <a:extLst>
              <a:ext uri="{FF2B5EF4-FFF2-40B4-BE49-F238E27FC236}">
                <a16:creationId xmlns:a16="http://schemas.microsoft.com/office/drawing/2014/main" id="{DA80857E-40D1-074A-8CBC-E3E38E695791}"/>
              </a:ext>
            </a:extLst>
          </p:cNvPr>
          <p:cNvSpPr>
            <a:spLocks noGrp="1"/>
          </p:cNvSpPr>
          <p:nvPr>
            <p:ph type="sldNum" sz="quarter" idx="12"/>
          </p:nvPr>
        </p:nvSpPr>
        <p:spPr>
          <a:xfrm>
            <a:off x="8610600" y="6356350"/>
            <a:ext cx="3002280" cy="365125"/>
          </a:xfrm>
          <a:prstGeom prst="rect">
            <a:avLst/>
          </a:prstGeom>
        </p:spPr>
        <p:txBody>
          <a:bodyPr/>
          <a:lstStyle/>
          <a:p>
            <a:fld id="{B8B67EA4-DCE3-FB49-A794-A4595EF638BC}" type="slidenum">
              <a:rPr lang="en-GB" smtClean="0"/>
              <a:t>‹#›</a:t>
            </a:fld>
            <a:endParaRPr lang="en-GB"/>
          </a:p>
        </p:txBody>
      </p:sp>
      <p:sp>
        <p:nvSpPr>
          <p:cNvPr id="12" name="TextBox 11">
            <a:extLst>
              <a:ext uri="{FF2B5EF4-FFF2-40B4-BE49-F238E27FC236}">
                <a16:creationId xmlns:a16="http://schemas.microsoft.com/office/drawing/2014/main" id="{391DEB39-6B31-D948-AF21-75D8DF423B1B}"/>
              </a:ext>
            </a:extLst>
          </p:cNvPr>
          <p:cNvSpPr txBox="1"/>
          <p:nvPr userDrawn="1"/>
        </p:nvSpPr>
        <p:spPr>
          <a:xfrm>
            <a:off x="3225114" y="6017741"/>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1" name="Text Placeholder 10">
            <a:extLst>
              <a:ext uri="{FF2B5EF4-FFF2-40B4-BE49-F238E27FC236}">
                <a16:creationId xmlns:a16="http://schemas.microsoft.com/office/drawing/2014/main" id="{78E63D1E-5669-124C-90CA-03B13A7D7AE0}"/>
              </a:ext>
            </a:extLst>
          </p:cNvPr>
          <p:cNvSpPr>
            <a:spLocks noGrp="1"/>
          </p:cNvSpPr>
          <p:nvPr>
            <p:ph type="body" sz="quarter" idx="13"/>
          </p:nvPr>
        </p:nvSpPr>
        <p:spPr>
          <a:xfrm>
            <a:off x="432000" y="5760000"/>
            <a:ext cx="6259513" cy="488950"/>
          </a:xfrm>
          <a:prstGeom prst="rect">
            <a:avLst/>
          </a:prstGeom>
        </p:spPr>
        <p:txBody>
          <a:bodyPr lIns="0" tIns="0" rIns="0" bIns="0">
            <a:normAutofit/>
          </a:bodyPr>
          <a:lstStyle>
            <a:lvl1pPr marL="0" indent="0">
              <a:lnSpc>
                <a:spcPct val="100000"/>
              </a:lnSpc>
              <a:spcBef>
                <a:spcPts val="0"/>
              </a:spcBef>
              <a:buNone/>
              <a:defRPr sz="2400">
                <a:solidFill>
                  <a:schemeClr val="accent6"/>
                </a:solidFill>
              </a:defRPr>
            </a:lvl1pPr>
            <a:lvl2pPr marL="357188" indent="0">
              <a:buNone/>
              <a:defRPr>
                <a:solidFill>
                  <a:schemeClr val="accent2"/>
                </a:solidFill>
              </a:defRPr>
            </a:lvl2pPr>
            <a:lvl3pPr marL="714375" indent="0">
              <a:buNone/>
              <a:defRPr>
                <a:solidFill>
                  <a:schemeClr val="accent2"/>
                </a:solidFill>
              </a:defRPr>
            </a:lvl3pPr>
            <a:lvl4pPr marL="1081087" indent="0">
              <a:buNone/>
              <a:defRPr>
                <a:solidFill>
                  <a:schemeClr val="accent2"/>
                </a:solidFill>
              </a:defRPr>
            </a:lvl4pPr>
            <a:lvl5pPr marL="1438275" indent="0">
              <a:buNone/>
              <a:defRPr>
                <a:solidFill>
                  <a:schemeClr val="accent2"/>
                </a:solidFill>
              </a:defRPr>
            </a:lvl5pPr>
          </a:lstStyle>
          <a:p>
            <a:pPr lvl="0"/>
            <a:r>
              <a:rPr lang="en-GB"/>
              <a:t>Click to edit Master text styles</a:t>
            </a:r>
          </a:p>
        </p:txBody>
      </p:sp>
      <p:sp>
        <p:nvSpPr>
          <p:cNvPr id="4" name="TextBox 3">
            <a:extLst>
              <a:ext uri="{FF2B5EF4-FFF2-40B4-BE49-F238E27FC236}">
                <a16:creationId xmlns:a16="http://schemas.microsoft.com/office/drawing/2014/main" id="{4DF2A1D7-0D87-D844-942F-FEAD20579184}"/>
              </a:ext>
            </a:extLst>
          </p:cNvPr>
          <p:cNvSpPr txBox="1"/>
          <p:nvPr userDrawn="1"/>
        </p:nvSpPr>
        <p:spPr>
          <a:xfrm>
            <a:off x="9233452" y="5486400"/>
            <a:ext cx="184731" cy="369332"/>
          </a:xfrm>
          <a:prstGeom prst="rect">
            <a:avLst/>
          </a:prstGeom>
          <a:noFill/>
        </p:spPr>
        <p:txBody>
          <a:bodyPr wrap="none" rtlCol="0">
            <a:spAutoFit/>
          </a:bodyPr>
          <a:lstStyle/>
          <a:p>
            <a:endParaRPr lang="en-US"/>
          </a:p>
        </p:txBody>
      </p:sp>
      <p:pic>
        <p:nvPicPr>
          <p:cNvPr id="9" name="Picture 8" descr="Logo&#10;&#10;Description automatically generated">
            <a:extLst>
              <a:ext uri="{FF2B5EF4-FFF2-40B4-BE49-F238E27FC236}">
                <a16:creationId xmlns:a16="http://schemas.microsoft.com/office/drawing/2014/main" id="{28D04FEF-6120-D9DF-6018-2393FD137B8B}"/>
              </a:ext>
            </a:extLst>
          </p:cNvPr>
          <p:cNvPicPr>
            <a:picLocks noChangeAspect="1"/>
          </p:cNvPicPr>
          <p:nvPr userDrawn="1"/>
        </p:nvPicPr>
        <p:blipFill>
          <a:blip r:embed="rId3"/>
          <a:stretch>
            <a:fillRect/>
          </a:stretch>
        </p:blipFill>
        <p:spPr>
          <a:xfrm>
            <a:off x="10551045" y="364425"/>
            <a:ext cx="1208955" cy="979789"/>
          </a:xfrm>
          <a:prstGeom prst="rect">
            <a:avLst/>
          </a:prstGeom>
        </p:spPr>
      </p:pic>
    </p:spTree>
    <p:extLst>
      <p:ext uri="{BB962C8B-B14F-4D97-AF65-F5344CB8AC3E}">
        <p14:creationId xmlns:p14="http://schemas.microsoft.com/office/powerpoint/2010/main" val="23366123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Icon Grid Boxes 3UP">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4712B60-6C80-0125-1B04-001787232DDB}"/>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rot="10800000">
            <a:off x="9220370" y="244040"/>
            <a:ext cx="3064672" cy="187960"/>
          </a:xfrm>
          <a:prstGeom prst="rect">
            <a:avLst/>
          </a:prstGeom>
        </p:spPr>
      </p:pic>
      <p:sp>
        <p:nvSpPr>
          <p:cNvPr id="12" name="Title 1">
            <a:extLst>
              <a:ext uri="{FF2B5EF4-FFF2-40B4-BE49-F238E27FC236}">
                <a16:creationId xmlns:a16="http://schemas.microsoft.com/office/drawing/2014/main" id="{EA3FC528-9065-C94F-99DF-349AA62E3469}"/>
              </a:ext>
            </a:extLst>
          </p:cNvPr>
          <p:cNvSpPr>
            <a:spLocks noGrp="1"/>
          </p:cNvSpPr>
          <p:nvPr>
            <p:ph type="title" hasCustomPrompt="1"/>
          </p:nvPr>
        </p:nvSpPr>
        <p:spPr>
          <a:xfrm>
            <a:off x="432000" y="432000"/>
            <a:ext cx="11404154" cy="695727"/>
          </a:xfrm>
          <a:prstGeom prst="rect">
            <a:avLst/>
          </a:prstGeom>
        </p:spPr>
        <p:txBody>
          <a:bodyPr lIns="0" tIns="0" rIns="0" bIns="0">
            <a:normAutofit/>
          </a:bodyPr>
          <a:lstStyle>
            <a:lvl1pPr>
              <a:defRPr sz="3600" b="1">
                <a:solidFill>
                  <a:schemeClr val="tx1"/>
                </a:solidFill>
              </a:defRPr>
            </a:lvl1pPr>
          </a:lstStyle>
          <a:p>
            <a:r>
              <a:rPr lang="en-GB"/>
              <a:t>Heading</a:t>
            </a:r>
          </a:p>
        </p:txBody>
      </p:sp>
      <p:sp>
        <p:nvSpPr>
          <p:cNvPr id="4" name="Rectangle: Top Corners Rounded 3">
            <a:extLst>
              <a:ext uri="{FF2B5EF4-FFF2-40B4-BE49-F238E27FC236}">
                <a16:creationId xmlns:a16="http://schemas.microsoft.com/office/drawing/2014/main" id="{B540671A-ED56-3548-A508-080ABBDB5E58}"/>
              </a:ext>
              <a:ext uri="{C183D7F6-B498-43B3-948B-1728B52AA6E4}">
                <adec:decorative xmlns:adec="http://schemas.microsoft.com/office/drawing/2017/decorative" val="1"/>
              </a:ext>
            </a:extLst>
          </p:cNvPr>
          <p:cNvSpPr/>
          <p:nvPr userDrawn="1"/>
        </p:nvSpPr>
        <p:spPr>
          <a:xfrm>
            <a:off x="412708" y="1735014"/>
            <a:ext cx="3564000" cy="1008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ext Placeholder 7">
            <a:extLst>
              <a:ext uri="{FF2B5EF4-FFF2-40B4-BE49-F238E27FC236}">
                <a16:creationId xmlns:a16="http://schemas.microsoft.com/office/drawing/2014/main" id="{47286FFC-BD82-6E40-BA0C-B1C0F7127A99}"/>
              </a:ext>
            </a:extLst>
          </p:cNvPr>
          <p:cNvSpPr>
            <a:spLocks noGrp="1"/>
          </p:cNvSpPr>
          <p:nvPr>
            <p:ph type="body" sz="quarter" idx="13"/>
          </p:nvPr>
        </p:nvSpPr>
        <p:spPr>
          <a:xfrm>
            <a:off x="412708" y="2743014"/>
            <a:ext cx="3564000" cy="3311999"/>
          </a:xfrm>
          <a:prstGeom prst="rect">
            <a:avLst/>
          </a:prstGeom>
          <a:solidFill>
            <a:schemeClr val="bg1">
              <a:lumMod val="95000"/>
            </a:schemeClr>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tx1"/>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sp>
        <p:nvSpPr>
          <p:cNvPr id="20" name="Rectangle: Top Corners Rounded 19">
            <a:extLst>
              <a:ext uri="{FF2B5EF4-FFF2-40B4-BE49-F238E27FC236}">
                <a16:creationId xmlns:a16="http://schemas.microsoft.com/office/drawing/2014/main" id="{08FEBAA5-9C5F-2648-899B-9991822EBFF6}"/>
              </a:ext>
              <a:ext uri="{C183D7F6-B498-43B3-948B-1728B52AA6E4}">
                <adec:decorative xmlns:adec="http://schemas.microsoft.com/office/drawing/2017/decorative" val="1"/>
              </a:ext>
            </a:extLst>
          </p:cNvPr>
          <p:cNvSpPr/>
          <p:nvPr userDrawn="1"/>
        </p:nvSpPr>
        <p:spPr>
          <a:xfrm>
            <a:off x="4366871" y="1735014"/>
            <a:ext cx="3564000" cy="1008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Text Placeholder 7">
            <a:extLst>
              <a:ext uri="{FF2B5EF4-FFF2-40B4-BE49-F238E27FC236}">
                <a16:creationId xmlns:a16="http://schemas.microsoft.com/office/drawing/2014/main" id="{7F90A04B-AAE8-A248-ADF6-A73BF8ECD7AE}"/>
              </a:ext>
            </a:extLst>
          </p:cNvPr>
          <p:cNvSpPr>
            <a:spLocks noGrp="1"/>
          </p:cNvSpPr>
          <p:nvPr>
            <p:ph type="body" sz="quarter" idx="14"/>
          </p:nvPr>
        </p:nvSpPr>
        <p:spPr>
          <a:xfrm>
            <a:off x="4366871" y="2743014"/>
            <a:ext cx="3564000" cy="3311999"/>
          </a:xfrm>
          <a:prstGeom prst="rect">
            <a:avLst/>
          </a:prstGeom>
          <a:solidFill>
            <a:schemeClr val="bg1">
              <a:lumMod val="95000"/>
            </a:schemeClr>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tx1"/>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sp>
        <p:nvSpPr>
          <p:cNvPr id="22" name="Rectangle: Top Corners Rounded 21">
            <a:extLst>
              <a:ext uri="{FF2B5EF4-FFF2-40B4-BE49-F238E27FC236}">
                <a16:creationId xmlns:a16="http://schemas.microsoft.com/office/drawing/2014/main" id="{9E7ED11E-4751-6140-AC11-8C5B88B96EE4}"/>
              </a:ext>
              <a:ext uri="{C183D7F6-B498-43B3-948B-1728B52AA6E4}">
                <adec:decorative xmlns:adec="http://schemas.microsoft.com/office/drawing/2017/decorative" val="1"/>
              </a:ext>
            </a:extLst>
          </p:cNvPr>
          <p:cNvSpPr/>
          <p:nvPr userDrawn="1"/>
        </p:nvSpPr>
        <p:spPr>
          <a:xfrm>
            <a:off x="8259249" y="1735014"/>
            <a:ext cx="3564000" cy="1008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Text Placeholder 7">
            <a:extLst>
              <a:ext uri="{FF2B5EF4-FFF2-40B4-BE49-F238E27FC236}">
                <a16:creationId xmlns:a16="http://schemas.microsoft.com/office/drawing/2014/main" id="{242484D6-4364-A442-9ABC-5042556E6205}"/>
              </a:ext>
            </a:extLst>
          </p:cNvPr>
          <p:cNvSpPr>
            <a:spLocks noGrp="1"/>
          </p:cNvSpPr>
          <p:nvPr>
            <p:ph type="body" sz="quarter" idx="15"/>
          </p:nvPr>
        </p:nvSpPr>
        <p:spPr>
          <a:xfrm>
            <a:off x="8259249" y="2743014"/>
            <a:ext cx="3564000" cy="3311999"/>
          </a:xfrm>
          <a:prstGeom prst="rect">
            <a:avLst/>
          </a:prstGeom>
          <a:solidFill>
            <a:schemeClr val="bg1">
              <a:lumMod val="95000"/>
            </a:schemeClr>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tx1"/>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cxnSp>
        <p:nvCxnSpPr>
          <p:cNvPr id="14" name="Straight Connector 13">
            <a:extLst>
              <a:ext uri="{FF2B5EF4-FFF2-40B4-BE49-F238E27FC236}">
                <a16:creationId xmlns:a16="http://schemas.microsoft.com/office/drawing/2014/main" id="{EEA2AC99-8B06-B44A-BCC3-DEDF573C1400}"/>
              </a:ext>
              <a:ext uri="{C183D7F6-B498-43B3-948B-1728B52AA6E4}">
                <adec:decorative xmlns:adec="http://schemas.microsoft.com/office/drawing/2017/decorative" val="1"/>
              </a:ext>
            </a:extLst>
          </p:cNvPr>
          <p:cNvCxnSpPr>
            <a:cxnSpLocks/>
          </p:cNvCxnSpPr>
          <p:nvPr userDrawn="1"/>
        </p:nvCxnSpPr>
        <p:spPr>
          <a:xfrm>
            <a:off x="432000" y="6336000"/>
            <a:ext cx="11376000"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E42CCDA4-D437-6B48-8BBD-CAC30F281160}"/>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pPr algn="r"/>
              <a:t>‹#›</a:t>
            </a:fld>
            <a:endParaRPr lang="en-GB" sz="1200">
              <a:solidFill>
                <a:schemeClr val="accent6"/>
              </a:solidFill>
            </a:endParaRPr>
          </a:p>
        </p:txBody>
      </p:sp>
    </p:spTree>
    <p:extLst>
      <p:ext uri="{BB962C8B-B14F-4D97-AF65-F5344CB8AC3E}">
        <p14:creationId xmlns:p14="http://schemas.microsoft.com/office/powerpoint/2010/main" val="34311787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Data 1">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32000" y="432000"/>
            <a:ext cx="11404154" cy="865186"/>
          </a:xfrm>
          <a:prstGeom prst="rect">
            <a:avLst/>
          </a:prstGeom>
        </p:spPr>
        <p:txBody>
          <a:bodyPr lIns="0" tIns="0" rIns="0" bIns="0">
            <a:normAutofit/>
          </a:bodyPr>
          <a:lstStyle>
            <a:lvl1pPr>
              <a:defRPr sz="3600" b="1">
                <a:solidFill>
                  <a:schemeClr val="tx1"/>
                </a:solidFill>
              </a:defRPr>
            </a:lvl1pPr>
          </a:lstStyle>
          <a:p>
            <a:r>
              <a:rPr lang="en-GB"/>
              <a:t>Heading</a:t>
            </a:r>
          </a:p>
        </p:txBody>
      </p:sp>
      <p:sp>
        <p:nvSpPr>
          <p:cNvPr id="9" name="TextBox 8">
            <a:extLst>
              <a:ext uri="{FF2B5EF4-FFF2-40B4-BE49-F238E27FC236}">
                <a16:creationId xmlns:a16="http://schemas.microsoft.com/office/drawing/2014/main" id="{990784B1-AA1E-DC4B-BEB4-EC05249AFE00}"/>
              </a:ext>
            </a:extLst>
          </p:cNvPr>
          <p:cNvSpPr txBox="1"/>
          <p:nvPr userDrawn="1"/>
        </p:nvSpPr>
        <p:spPr>
          <a:xfrm>
            <a:off x="4700954" y="4232031"/>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0" name="Rectangle 9">
            <a:extLst>
              <a:ext uri="{FF2B5EF4-FFF2-40B4-BE49-F238E27FC236}">
                <a16:creationId xmlns:a16="http://schemas.microsoft.com/office/drawing/2014/main" id="{FF8B4B32-B7B7-DB40-9D0C-2D4D8414C6EC}"/>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t>‹#›</a:t>
            </a:fld>
            <a:endParaRPr lang="en-GB" sz="1200">
              <a:solidFill>
                <a:schemeClr val="accent6"/>
              </a:solidFill>
            </a:endParaRPr>
          </a:p>
        </p:txBody>
      </p:sp>
      <p:sp>
        <p:nvSpPr>
          <p:cNvPr id="4" name="TextBox 3">
            <a:extLst>
              <a:ext uri="{FF2B5EF4-FFF2-40B4-BE49-F238E27FC236}">
                <a16:creationId xmlns:a16="http://schemas.microsoft.com/office/drawing/2014/main" id="{97C3715D-C90E-7C4B-B312-C707773A39DD}"/>
              </a:ext>
            </a:extLst>
          </p:cNvPr>
          <p:cNvSpPr txBox="1"/>
          <p:nvPr userDrawn="1"/>
        </p:nvSpPr>
        <p:spPr>
          <a:xfrm>
            <a:off x="2232561" y="3170712"/>
            <a:ext cx="0" cy="0"/>
          </a:xfrm>
          <a:prstGeom prst="rect">
            <a:avLst/>
          </a:prstGeom>
          <a:noFill/>
        </p:spPr>
        <p:txBody>
          <a:bodyPr wrap="none" lIns="0" tIns="0" rIns="0" bIns="0" rtlCol="0">
            <a:noAutofit/>
          </a:bodyPr>
          <a:lstStyle/>
          <a:p>
            <a:endParaRPr lang="en-GB" sz="1200" b="1">
              <a:solidFill>
                <a:schemeClr val="accent1"/>
              </a:solidFill>
            </a:endParaRPr>
          </a:p>
        </p:txBody>
      </p:sp>
      <p:cxnSp>
        <p:nvCxnSpPr>
          <p:cNvPr id="12" name="Straight Connector 11">
            <a:extLst>
              <a:ext uri="{FF2B5EF4-FFF2-40B4-BE49-F238E27FC236}">
                <a16:creationId xmlns:a16="http://schemas.microsoft.com/office/drawing/2014/main" id="{137E920E-FCD4-834F-9787-A19C03BDF9AE}"/>
              </a:ext>
              <a:ext uri="{C183D7F6-B498-43B3-948B-1728B52AA6E4}">
                <adec:decorative xmlns:adec="http://schemas.microsoft.com/office/drawing/2017/decorative" val="1"/>
              </a:ext>
            </a:extLst>
          </p:cNvPr>
          <p:cNvCxnSpPr>
            <a:cxnSpLocks/>
          </p:cNvCxnSpPr>
          <p:nvPr userDrawn="1"/>
        </p:nvCxnSpPr>
        <p:spPr>
          <a:xfrm>
            <a:off x="432000" y="6336000"/>
            <a:ext cx="11376000"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5" name="Picture 4">
            <a:extLst>
              <a:ext uri="{FF2B5EF4-FFF2-40B4-BE49-F238E27FC236}">
                <a16:creationId xmlns:a16="http://schemas.microsoft.com/office/drawing/2014/main" id="{E055424E-84DC-71BA-CBB2-BE0007D93CE1}"/>
              </a:ext>
            </a:extLst>
          </p:cNvPr>
          <p:cNvPicPr>
            <a:picLocks noChangeAspect="1"/>
          </p:cNvPicPr>
          <p:nvPr userDrawn="1"/>
        </p:nvPicPr>
        <p:blipFill>
          <a:blip r:embed="rId2"/>
          <a:stretch>
            <a:fillRect/>
          </a:stretch>
        </p:blipFill>
        <p:spPr>
          <a:xfrm rot="10800000">
            <a:off x="9220370" y="244040"/>
            <a:ext cx="3064672" cy="187960"/>
          </a:xfrm>
          <a:prstGeom prst="rect">
            <a:avLst/>
          </a:prstGeom>
        </p:spPr>
      </p:pic>
    </p:spTree>
    <p:extLst>
      <p:ext uri="{BB962C8B-B14F-4D97-AF65-F5344CB8AC3E}">
        <p14:creationId xmlns:p14="http://schemas.microsoft.com/office/powerpoint/2010/main" val="183805919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1_Sample-Icons-Layout">
    <p:bg>
      <p:bgPr>
        <a:solidFill>
          <a:srgbClr val="F6F8F8"/>
        </a:solidFill>
        <a:effectLst/>
      </p:bgPr>
    </p:bg>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990784B1-AA1E-DC4B-BEB4-EC05249AFE00}"/>
              </a:ext>
            </a:extLst>
          </p:cNvPr>
          <p:cNvSpPr txBox="1"/>
          <p:nvPr userDrawn="1"/>
        </p:nvSpPr>
        <p:spPr>
          <a:xfrm>
            <a:off x="4700954" y="4232031"/>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0" name="Rectangle 9">
            <a:extLst>
              <a:ext uri="{FF2B5EF4-FFF2-40B4-BE49-F238E27FC236}">
                <a16:creationId xmlns:a16="http://schemas.microsoft.com/office/drawing/2014/main" id="{E42CCDA4-D437-6B48-8BBD-CAC30F281160}"/>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pPr algn="r"/>
              <a:t>‹#›</a:t>
            </a:fld>
            <a:endParaRPr lang="en-GB" sz="1200">
              <a:solidFill>
                <a:schemeClr val="accent6"/>
              </a:solidFill>
            </a:endParaRPr>
          </a:p>
        </p:txBody>
      </p:sp>
      <p:cxnSp>
        <p:nvCxnSpPr>
          <p:cNvPr id="11" name="Straight Connector 10">
            <a:extLst>
              <a:ext uri="{FF2B5EF4-FFF2-40B4-BE49-F238E27FC236}">
                <a16:creationId xmlns:a16="http://schemas.microsoft.com/office/drawing/2014/main" id="{5591C7AB-7F8B-2041-80C3-EE781F24EB94}"/>
              </a:ext>
              <a:ext uri="{C183D7F6-B498-43B3-948B-1728B52AA6E4}">
                <adec:decorative xmlns:adec="http://schemas.microsoft.com/office/drawing/2017/decorative" val="1"/>
              </a:ext>
            </a:extLst>
          </p:cNvPr>
          <p:cNvCxnSpPr>
            <a:cxnSpLocks/>
          </p:cNvCxnSpPr>
          <p:nvPr userDrawn="1"/>
        </p:nvCxnSpPr>
        <p:spPr>
          <a:xfrm>
            <a:off x="432000" y="6336000"/>
            <a:ext cx="11376000"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sp>
        <p:nvSpPr>
          <p:cNvPr id="13" name="Rectangle 12">
            <a:extLst>
              <a:ext uri="{FF2B5EF4-FFF2-40B4-BE49-F238E27FC236}">
                <a16:creationId xmlns:a16="http://schemas.microsoft.com/office/drawing/2014/main" id="{4741F68A-44AA-5742-B124-91614CFD14BB}"/>
              </a:ext>
              <a:ext uri="{C183D7F6-B498-43B3-948B-1728B52AA6E4}">
                <adec:decorative xmlns:adec="http://schemas.microsoft.com/office/drawing/2017/decorative" val="1"/>
              </a:ext>
            </a:extLst>
          </p:cNvPr>
          <p:cNvSpPr/>
          <p:nvPr userDrawn="1"/>
        </p:nvSpPr>
        <p:spPr>
          <a:xfrm>
            <a:off x="383058" y="3175160"/>
            <a:ext cx="1047157" cy="10246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Rectangle 23">
            <a:extLst>
              <a:ext uri="{FF2B5EF4-FFF2-40B4-BE49-F238E27FC236}">
                <a16:creationId xmlns:a16="http://schemas.microsoft.com/office/drawing/2014/main" id="{1E18572B-1544-A043-9B02-7AB01C90C51F}"/>
              </a:ext>
              <a:ext uri="{C183D7F6-B498-43B3-948B-1728B52AA6E4}">
                <adec:decorative xmlns:adec="http://schemas.microsoft.com/office/drawing/2017/decorative" val="1"/>
              </a:ext>
            </a:extLst>
          </p:cNvPr>
          <p:cNvSpPr/>
          <p:nvPr userDrawn="1"/>
        </p:nvSpPr>
        <p:spPr>
          <a:xfrm>
            <a:off x="1534525" y="3175160"/>
            <a:ext cx="1047157" cy="10246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Rectangle 24">
            <a:extLst>
              <a:ext uri="{FF2B5EF4-FFF2-40B4-BE49-F238E27FC236}">
                <a16:creationId xmlns:a16="http://schemas.microsoft.com/office/drawing/2014/main" id="{E8D2BEC2-9D68-CC4D-A04A-BB949A02D509}"/>
              </a:ext>
              <a:ext uri="{C183D7F6-B498-43B3-948B-1728B52AA6E4}">
                <adec:decorative xmlns:adec="http://schemas.microsoft.com/office/drawing/2017/decorative" val="1"/>
              </a:ext>
            </a:extLst>
          </p:cNvPr>
          <p:cNvSpPr/>
          <p:nvPr userDrawn="1"/>
        </p:nvSpPr>
        <p:spPr>
          <a:xfrm>
            <a:off x="2685992" y="3175160"/>
            <a:ext cx="1047157" cy="10246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Rectangle 25">
            <a:extLst>
              <a:ext uri="{FF2B5EF4-FFF2-40B4-BE49-F238E27FC236}">
                <a16:creationId xmlns:a16="http://schemas.microsoft.com/office/drawing/2014/main" id="{F7415083-D44F-FE40-A8D1-7BFAC700DF6C}"/>
              </a:ext>
              <a:ext uri="{C183D7F6-B498-43B3-948B-1728B52AA6E4}">
                <adec:decorative xmlns:adec="http://schemas.microsoft.com/office/drawing/2017/decorative" val="1"/>
              </a:ext>
            </a:extLst>
          </p:cNvPr>
          <p:cNvSpPr/>
          <p:nvPr userDrawn="1"/>
        </p:nvSpPr>
        <p:spPr>
          <a:xfrm>
            <a:off x="3837459" y="3175160"/>
            <a:ext cx="1047157" cy="10246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 name="Rectangle 32">
            <a:extLst>
              <a:ext uri="{FF2B5EF4-FFF2-40B4-BE49-F238E27FC236}">
                <a16:creationId xmlns:a16="http://schemas.microsoft.com/office/drawing/2014/main" id="{CA6737CC-78B4-0C46-99B9-341CFA60EF40}"/>
              </a:ext>
              <a:ext uri="{C183D7F6-B498-43B3-948B-1728B52AA6E4}">
                <adec:decorative xmlns:adec="http://schemas.microsoft.com/office/drawing/2017/decorative" val="1"/>
              </a:ext>
            </a:extLst>
          </p:cNvPr>
          <p:cNvSpPr/>
          <p:nvPr userDrawn="1"/>
        </p:nvSpPr>
        <p:spPr>
          <a:xfrm>
            <a:off x="383058" y="4544899"/>
            <a:ext cx="1047157" cy="10246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 name="Rectangle 33">
            <a:extLst>
              <a:ext uri="{FF2B5EF4-FFF2-40B4-BE49-F238E27FC236}">
                <a16:creationId xmlns:a16="http://schemas.microsoft.com/office/drawing/2014/main" id="{72455CAA-C332-E746-A62B-4F86F892F94A}"/>
              </a:ext>
              <a:ext uri="{C183D7F6-B498-43B3-948B-1728B52AA6E4}">
                <adec:decorative xmlns:adec="http://schemas.microsoft.com/office/drawing/2017/decorative" val="1"/>
              </a:ext>
            </a:extLst>
          </p:cNvPr>
          <p:cNvSpPr/>
          <p:nvPr userDrawn="1"/>
        </p:nvSpPr>
        <p:spPr>
          <a:xfrm>
            <a:off x="1534525" y="4544899"/>
            <a:ext cx="1047157" cy="10246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 name="Rectangle 34">
            <a:extLst>
              <a:ext uri="{FF2B5EF4-FFF2-40B4-BE49-F238E27FC236}">
                <a16:creationId xmlns:a16="http://schemas.microsoft.com/office/drawing/2014/main" id="{8BF322EA-8B44-2C46-9412-34692FAFE8CB}"/>
              </a:ext>
              <a:ext uri="{C183D7F6-B498-43B3-948B-1728B52AA6E4}">
                <adec:decorative xmlns:adec="http://schemas.microsoft.com/office/drawing/2017/decorative" val="1"/>
              </a:ext>
            </a:extLst>
          </p:cNvPr>
          <p:cNvSpPr/>
          <p:nvPr userDrawn="1"/>
        </p:nvSpPr>
        <p:spPr>
          <a:xfrm>
            <a:off x="2685992" y="4544899"/>
            <a:ext cx="1047157" cy="10246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 name="Rectangle 35">
            <a:extLst>
              <a:ext uri="{FF2B5EF4-FFF2-40B4-BE49-F238E27FC236}">
                <a16:creationId xmlns:a16="http://schemas.microsoft.com/office/drawing/2014/main" id="{BDB462B7-0B7F-EA46-9EFF-D26991D2304D}"/>
              </a:ext>
              <a:ext uri="{C183D7F6-B498-43B3-948B-1728B52AA6E4}">
                <adec:decorative xmlns:adec="http://schemas.microsoft.com/office/drawing/2017/decorative" val="1"/>
              </a:ext>
            </a:extLst>
          </p:cNvPr>
          <p:cNvSpPr/>
          <p:nvPr userDrawn="1"/>
        </p:nvSpPr>
        <p:spPr>
          <a:xfrm>
            <a:off x="3837459" y="4544899"/>
            <a:ext cx="1047157" cy="10246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6" name="Rectangle 45">
            <a:extLst>
              <a:ext uri="{FF2B5EF4-FFF2-40B4-BE49-F238E27FC236}">
                <a16:creationId xmlns:a16="http://schemas.microsoft.com/office/drawing/2014/main" id="{510BDAA4-2C6C-4E47-9616-5977DD23D840}"/>
              </a:ext>
              <a:ext uri="{C183D7F6-B498-43B3-948B-1728B52AA6E4}">
                <adec:decorative xmlns:adec="http://schemas.microsoft.com/office/drawing/2017/decorative" val="1"/>
              </a:ext>
            </a:extLst>
          </p:cNvPr>
          <p:cNvSpPr/>
          <p:nvPr userDrawn="1"/>
        </p:nvSpPr>
        <p:spPr>
          <a:xfrm>
            <a:off x="5122911" y="3175160"/>
            <a:ext cx="1991467" cy="1948669"/>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7" name="Rectangle 46">
            <a:extLst>
              <a:ext uri="{FF2B5EF4-FFF2-40B4-BE49-F238E27FC236}">
                <a16:creationId xmlns:a16="http://schemas.microsoft.com/office/drawing/2014/main" id="{2691AF0D-B60D-2949-AB30-089AD6A4A5A1}"/>
              </a:ext>
              <a:ext uri="{C183D7F6-B498-43B3-948B-1728B52AA6E4}">
                <adec:decorative xmlns:adec="http://schemas.microsoft.com/office/drawing/2017/decorative" val="1"/>
              </a:ext>
            </a:extLst>
          </p:cNvPr>
          <p:cNvSpPr/>
          <p:nvPr userDrawn="1"/>
        </p:nvSpPr>
        <p:spPr>
          <a:xfrm>
            <a:off x="7474153" y="3175160"/>
            <a:ext cx="1991467" cy="1948669"/>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8" name="Rectangle 47">
            <a:extLst>
              <a:ext uri="{FF2B5EF4-FFF2-40B4-BE49-F238E27FC236}">
                <a16:creationId xmlns:a16="http://schemas.microsoft.com/office/drawing/2014/main" id="{D76B0456-3FC3-5D44-A9F1-56A57FD0B992}"/>
              </a:ext>
              <a:ext uri="{C183D7F6-B498-43B3-948B-1728B52AA6E4}">
                <adec:decorative xmlns:adec="http://schemas.microsoft.com/office/drawing/2017/decorative" val="1"/>
              </a:ext>
            </a:extLst>
          </p:cNvPr>
          <p:cNvSpPr/>
          <p:nvPr userDrawn="1"/>
        </p:nvSpPr>
        <p:spPr>
          <a:xfrm>
            <a:off x="9825395" y="3175160"/>
            <a:ext cx="1991467" cy="1948669"/>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4" name="Picture 3">
            <a:extLst>
              <a:ext uri="{FF2B5EF4-FFF2-40B4-BE49-F238E27FC236}">
                <a16:creationId xmlns:a16="http://schemas.microsoft.com/office/drawing/2014/main" id="{D569F651-3737-5832-DC5A-9DB8A57B6C79}"/>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rot="10800000">
            <a:off x="9220370" y="244040"/>
            <a:ext cx="3064672" cy="187960"/>
          </a:xfrm>
          <a:prstGeom prst="rect">
            <a:avLst/>
          </a:prstGeom>
        </p:spPr>
      </p:pic>
      <p:sp>
        <p:nvSpPr>
          <p:cNvPr id="5" name="Title 1">
            <a:extLst>
              <a:ext uri="{FF2B5EF4-FFF2-40B4-BE49-F238E27FC236}">
                <a16:creationId xmlns:a16="http://schemas.microsoft.com/office/drawing/2014/main" id="{A1CA835D-248C-29AB-B7DE-5AD7C7D2A867}"/>
              </a:ext>
            </a:extLst>
          </p:cNvPr>
          <p:cNvSpPr>
            <a:spLocks noGrp="1"/>
          </p:cNvSpPr>
          <p:nvPr>
            <p:ph type="title" hasCustomPrompt="1"/>
          </p:nvPr>
        </p:nvSpPr>
        <p:spPr>
          <a:xfrm>
            <a:off x="432000" y="432000"/>
            <a:ext cx="11404154" cy="865186"/>
          </a:xfrm>
          <a:prstGeom prst="rect">
            <a:avLst/>
          </a:prstGeom>
        </p:spPr>
        <p:txBody>
          <a:bodyPr lIns="0" tIns="0" rIns="0" bIns="0">
            <a:normAutofit/>
          </a:bodyPr>
          <a:lstStyle>
            <a:lvl1pPr>
              <a:defRPr sz="3600" b="1">
                <a:solidFill>
                  <a:schemeClr val="tx1"/>
                </a:solidFill>
              </a:defRPr>
            </a:lvl1pPr>
          </a:lstStyle>
          <a:p>
            <a:r>
              <a:rPr lang="en-GB"/>
              <a:t>Heading</a:t>
            </a:r>
          </a:p>
        </p:txBody>
      </p:sp>
    </p:spTree>
    <p:extLst>
      <p:ext uri="{BB962C8B-B14F-4D97-AF65-F5344CB8AC3E}">
        <p14:creationId xmlns:p14="http://schemas.microsoft.com/office/powerpoint/2010/main" val="421844128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1_Title, subhead, two columns">
    <p:bg>
      <p:bgPr>
        <a:solidFill>
          <a:srgbClr val="F6F8F8"/>
        </a:solidFill>
        <a:effectLst/>
      </p:bgPr>
    </p:bg>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EBB79D01-2A70-DAF1-6A65-BC0424C2FEEC}"/>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rot="10800000">
            <a:off x="9220370" y="244040"/>
            <a:ext cx="3064672" cy="187960"/>
          </a:xfrm>
          <a:prstGeom prst="rect">
            <a:avLst/>
          </a:prstGeom>
        </p:spPr>
      </p:pic>
      <p:sp>
        <p:nvSpPr>
          <p:cNvPr id="7" name="Title 1">
            <a:extLst>
              <a:ext uri="{FF2B5EF4-FFF2-40B4-BE49-F238E27FC236}">
                <a16:creationId xmlns:a16="http://schemas.microsoft.com/office/drawing/2014/main" id="{47E4AB90-2CB6-0646-B56C-4B58E33EC909}"/>
              </a:ext>
            </a:extLst>
          </p:cNvPr>
          <p:cNvSpPr>
            <a:spLocks noGrp="1"/>
          </p:cNvSpPr>
          <p:nvPr>
            <p:ph type="title" hasCustomPrompt="1"/>
          </p:nvPr>
        </p:nvSpPr>
        <p:spPr>
          <a:xfrm>
            <a:off x="432000" y="432000"/>
            <a:ext cx="11404154" cy="865186"/>
          </a:xfrm>
          <a:prstGeom prst="rect">
            <a:avLst/>
          </a:prstGeom>
        </p:spPr>
        <p:txBody>
          <a:bodyPr lIns="0" tIns="0" rIns="0" bIns="0">
            <a:normAutofit/>
          </a:bodyPr>
          <a:lstStyle>
            <a:lvl1pPr>
              <a:defRPr sz="3600" b="1">
                <a:solidFill>
                  <a:schemeClr val="tx1"/>
                </a:solidFill>
              </a:defRPr>
            </a:lvl1pPr>
          </a:lstStyle>
          <a:p>
            <a:r>
              <a:rPr lang="en-GB"/>
              <a:t>Heading</a:t>
            </a:r>
          </a:p>
        </p:txBody>
      </p:sp>
      <p:sp>
        <p:nvSpPr>
          <p:cNvPr id="8" name="Text Placeholder 7">
            <a:extLst>
              <a:ext uri="{FF2B5EF4-FFF2-40B4-BE49-F238E27FC236}">
                <a16:creationId xmlns:a16="http://schemas.microsoft.com/office/drawing/2014/main" id="{47286FFC-BD82-6E40-BA0C-B1C0F7127A99}"/>
              </a:ext>
            </a:extLst>
          </p:cNvPr>
          <p:cNvSpPr>
            <a:spLocks noGrp="1"/>
          </p:cNvSpPr>
          <p:nvPr>
            <p:ph type="body" sz="quarter" idx="13" hasCustomPrompt="1"/>
          </p:nvPr>
        </p:nvSpPr>
        <p:spPr>
          <a:xfrm>
            <a:off x="432000" y="2087999"/>
            <a:ext cx="11050700" cy="462017"/>
          </a:xfrm>
          <a:prstGeom prst="rect">
            <a:avLst/>
          </a:prstGeom>
        </p:spPr>
        <p:txBody>
          <a:bodyPr lIns="0" tIns="0" rIns="0" bIns="0" numCol="2" anchor="t">
            <a:noAutofit/>
          </a:bodyPr>
          <a:lstStyle>
            <a:lvl1pPr marL="0" indent="0">
              <a:lnSpc>
                <a:spcPct val="100000"/>
              </a:lnSpc>
              <a:spcBef>
                <a:spcPts val="0"/>
              </a:spcBef>
              <a:spcAft>
                <a:spcPts val="0"/>
              </a:spcAft>
              <a:buClr>
                <a:schemeClr val="tx1"/>
              </a:buClr>
              <a:buNone/>
              <a:defRPr sz="2400" b="1">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Subhead if needed</a:t>
            </a:r>
          </a:p>
        </p:txBody>
      </p:sp>
      <p:sp>
        <p:nvSpPr>
          <p:cNvPr id="3" name="Content Placeholder 2"/>
          <p:cNvSpPr>
            <a:spLocks noGrp="1"/>
          </p:cNvSpPr>
          <p:nvPr>
            <p:ph idx="1"/>
          </p:nvPr>
        </p:nvSpPr>
        <p:spPr>
          <a:xfrm>
            <a:off x="432000" y="2735992"/>
            <a:ext cx="11088000" cy="3456000"/>
          </a:xfrm>
          <a:prstGeom prst="rect">
            <a:avLst/>
          </a:prstGeom>
        </p:spPr>
        <p:txBody>
          <a:bodyPr lIns="0" tIns="0" rIns="0" bIns="0" numCol="2" spcCol="432000">
            <a:noAutofit/>
          </a:bodyPr>
          <a:lstStyle>
            <a:lvl1pPr marL="0" indent="0">
              <a:lnSpc>
                <a:spcPct val="100000"/>
              </a:lnSpc>
              <a:spcBef>
                <a:spcPts val="0"/>
              </a:spcBef>
              <a:spcAft>
                <a:spcPts val="600"/>
              </a:spcAft>
              <a:buClr>
                <a:schemeClr val="tx1"/>
              </a:buClr>
              <a:buNone/>
              <a:defRPr sz="2200" b="0">
                <a:solidFill>
                  <a:schemeClr val="tx1"/>
                </a:solidFill>
              </a:defRPr>
            </a:lvl1pPr>
            <a:lvl2pPr>
              <a:buClr>
                <a:schemeClr val="tx1"/>
              </a:buClr>
              <a:defRPr sz="2200">
                <a:solidFill>
                  <a:schemeClr val="tx1"/>
                </a:solidFill>
              </a:defRPr>
            </a:lvl2pPr>
            <a:lvl3pPr>
              <a:buClr>
                <a:schemeClr val="tx1"/>
              </a:buClr>
              <a:defRPr sz="2200">
                <a:solidFill>
                  <a:schemeClr val="tx1"/>
                </a:solidFill>
              </a:defRPr>
            </a:lvl3pPr>
            <a:lvl4pPr>
              <a:buClr>
                <a:schemeClr val="tx1"/>
              </a:buClr>
              <a:defRPr sz="2200">
                <a:solidFill>
                  <a:schemeClr val="tx1"/>
                </a:solidFill>
              </a:defRPr>
            </a:lvl4pPr>
            <a:lvl5pPr>
              <a:buClr>
                <a:schemeClr val="tx1"/>
              </a:buClr>
              <a:defRPr sz="2200">
                <a:solidFill>
                  <a:schemeClr val="tx1"/>
                </a:solidFill>
              </a:defRPr>
            </a:lvl5pPr>
          </a:lstStyle>
          <a:p>
            <a:pPr lvl="0"/>
            <a:r>
              <a:rPr lang="en-GB"/>
              <a:t>Click to edit Master text styles</a:t>
            </a:r>
          </a:p>
          <a:p>
            <a:pPr lvl="1"/>
            <a:r>
              <a:rPr lang="en-GB"/>
              <a:t>Second level</a:t>
            </a:r>
          </a:p>
        </p:txBody>
      </p:sp>
      <p:cxnSp>
        <p:nvCxnSpPr>
          <p:cNvPr id="12" name="Straight Connector 11">
            <a:extLst>
              <a:ext uri="{FF2B5EF4-FFF2-40B4-BE49-F238E27FC236}">
                <a16:creationId xmlns:a16="http://schemas.microsoft.com/office/drawing/2014/main" id="{18E2133D-2149-6B45-BEAB-A2D5E225B5AD}"/>
              </a:ext>
              <a:ext uri="{C183D7F6-B498-43B3-948B-1728B52AA6E4}">
                <adec:decorative xmlns:adec="http://schemas.microsoft.com/office/drawing/2017/decorative" val="1"/>
              </a:ext>
            </a:extLst>
          </p:cNvPr>
          <p:cNvCxnSpPr>
            <a:cxnSpLocks/>
          </p:cNvCxnSpPr>
          <p:nvPr userDrawn="1"/>
        </p:nvCxnSpPr>
        <p:spPr>
          <a:xfrm>
            <a:off x="408789" y="6336000"/>
            <a:ext cx="11399211"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E42CCDA4-D437-6B48-8BBD-CAC30F281160}"/>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pPr algn="r"/>
              <a:t>‹#›</a:t>
            </a:fld>
            <a:endParaRPr lang="en-GB" sz="1200">
              <a:solidFill>
                <a:schemeClr val="accent6"/>
              </a:solidFill>
            </a:endParaRPr>
          </a:p>
        </p:txBody>
      </p:sp>
    </p:spTree>
    <p:extLst>
      <p:ext uri="{BB962C8B-B14F-4D97-AF65-F5344CB8AC3E}">
        <p14:creationId xmlns:p14="http://schemas.microsoft.com/office/powerpoint/2010/main" val="424372051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2_Title, subhead, Three columns">
    <p:bg>
      <p:bgPr>
        <a:solidFill>
          <a:srgbClr val="F6F8F8"/>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32000" y="2736000"/>
            <a:ext cx="11088000" cy="3456000"/>
          </a:xfrm>
          <a:prstGeom prst="rect">
            <a:avLst/>
          </a:prstGeom>
        </p:spPr>
        <p:txBody>
          <a:bodyPr lIns="0" tIns="0" rIns="0" bIns="0" numCol="3" spcCol="432000">
            <a:noAutofit/>
          </a:bodyPr>
          <a:lstStyle>
            <a:lvl1pPr marL="0" indent="0">
              <a:lnSpc>
                <a:spcPct val="100000"/>
              </a:lnSpc>
              <a:spcBef>
                <a:spcPts val="0"/>
              </a:spcBef>
              <a:spcAft>
                <a:spcPts val="600"/>
              </a:spcAft>
              <a:buClr>
                <a:schemeClr val="tx1"/>
              </a:buClr>
              <a:buNone/>
              <a:defRPr sz="2200" b="0">
                <a:solidFill>
                  <a:schemeClr val="tx1"/>
                </a:solidFill>
              </a:defRPr>
            </a:lvl1pPr>
            <a:lvl2pPr>
              <a:buClr>
                <a:schemeClr val="tx1"/>
              </a:buClr>
              <a:defRPr sz="2200">
                <a:solidFill>
                  <a:schemeClr val="tx1"/>
                </a:solidFill>
              </a:defRPr>
            </a:lvl2pPr>
            <a:lvl3pPr>
              <a:buClr>
                <a:schemeClr val="tx1"/>
              </a:buClr>
              <a:defRPr sz="2200">
                <a:solidFill>
                  <a:schemeClr val="tx1"/>
                </a:solidFill>
              </a:defRPr>
            </a:lvl3pPr>
            <a:lvl4pPr>
              <a:buClr>
                <a:schemeClr val="tx1"/>
              </a:buClr>
              <a:defRPr sz="2200">
                <a:solidFill>
                  <a:schemeClr val="tx1"/>
                </a:solidFill>
              </a:defRPr>
            </a:lvl4pPr>
            <a:lvl5pPr>
              <a:buClr>
                <a:schemeClr val="tx1"/>
              </a:buClr>
              <a:defRPr sz="2200">
                <a:solidFill>
                  <a:schemeClr val="tx1"/>
                </a:solidFill>
              </a:defRPr>
            </a:lvl5pPr>
          </a:lstStyle>
          <a:p>
            <a:pPr lvl="0"/>
            <a:r>
              <a:rPr lang="en-GB"/>
              <a:t>Click to edit Master text styles</a:t>
            </a:r>
          </a:p>
          <a:p>
            <a:pPr lvl="1"/>
            <a:r>
              <a:rPr lang="en-GB"/>
              <a:t>Second level</a:t>
            </a:r>
          </a:p>
        </p:txBody>
      </p:sp>
      <p:sp>
        <p:nvSpPr>
          <p:cNvPr id="8" name="Text Placeholder 7">
            <a:extLst>
              <a:ext uri="{FF2B5EF4-FFF2-40B4-BE49-F238E27FC236}">
                <a16:creationId xmlns:a16="http://schemas.microsoft.com/office/drawing/2014/main" id="{47286FFC-BD82-6E40-BA0C-B1C0F7127A99}"/>
              </a:ext>
            </a:extLst>
          </p:cNvPr>
          <p:cNvSpPr>
            <a:spLocks noGrp="1"/>
          </p:cNvSpPr>
          <p:nvPr>
            <p:ph type="body" sz="quarter" idx="13" hasCustomPrompt="1"/>
          </p:nvPr>
        </p:nvSpPr>
        <p:spPr>
          <a:xfrm>
            <a:off x="432000" y="2087999"/>
            <a:ext cx="11050700" cy="462017"/>
          </a:xfrm>
          <a:prstGeom prst="rect">
            <a:avLst/>
          </a:prstGeom>
        </p:spPr>
        <p:txBody>
          <a:bodyPr lIns="0" tIns="0" rIns="0" bIns="0" numCol="2" anchor="t">
            <a:noAutofit/>
          </a:bodyPr>
          <a:lstStyle>
            <a:lvl1pPr marL="0" indent="0">
              <a:lnSpc>
                <a:spcPct val="100000"/>
              </a:lnSpc>
              <a:spcBef>
                <a:spcPts val="0"/>
              </a:spcBef>
              <a:spcAft>
                <a:spcPts val="0"/>
              </a:spcAft>
              <a:buClr>
                <a:schemeClr val="tx1"/>
              </a:buClr>
              <a:buNone/>
              <a:defRPr sz="2400" b="1">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Subhead if needed</a:t>
            </a:r>
          </a:p>
        </p:txBody>
      </p:sp>
      <p:sp>
        <p:nvSpPr>
          <p:cNvPr id="9" name="TextBox 8">
            <a:extLst>
              <a:ext uri="{FF2B5EF4-FFF2-40B4-BE49-F238E27FC236}">
                <a16:creationId xmlns:a16="http://schemas.microsoft.com/office/drawing/2014/main" id="{990784B1-AA1E-DC4B-BEB4-EC05249AFE00}"/>
              </a:ext>
            </a:extLst>
          </p:cNvPr>
          <p:cNvSpPr txBox="1"/>
          <p:nvPr userDrawn="1"/>
        </p:nvSpPr>
        <p:spPr>
          <a:xfrm>
            <a:off x="4700954" y="4232031"/>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0" name="Rectangle 9">
            <a:extLst>
              <a:ext uri="{FF2B5EF4-FFF2-40B4-BE49-F238E27FC236}">
                <a16:creationId xmlns:a16="http://schemas.microsoft.com/office/drawing/2014/main" id="{E42CCDA4-D437-6B48-8BBD-CAC30F281160}"/>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pPr algn="r"/>
              <a:t>‹#›</a:t>
            </a:fld>
            <a:endParaRPr lang="en-GB" sz="1200">
              <a:solidFill>
                <a:schemeClr val="accent6"/>
              </a:solidFill>
            </a:endParaRPr>
          </a:p>
        </p:txBody>
      </p:sp>
      <p:sp>
        <p:nvSpPr>
          <p:cNvPr id="7" name="Title 1">
            <a:extLst>
              <a:ext uri="{FF2B5EF4-FFF2-40B4-BE49-F238E27FC236}">
                <a16:creationId xmlns:a16="http://schemas.microsoft.com/office/drawing/2014/main" id="{47E4AB90-2CB6-0646-B56C-4B58E33EC909}"/>
              </a:ext>
            </a:extLst>
          </p:cNvPr>
          <p:cNvSpPr>
            <a:spLocks noGrp="1"/>
          </p:cNvSpPr>
          <p:nvPr>
            <p:ph type="title" hasCustomPrompt="1"/>
          </p:nvPr>
        </p:nvSpPr>
        <p:spPr>
          <a:xfrm>
            <a:off x="432000" y="432000"/>
            <a:ext cx="11404154" cy="865186"/>
          </a:xfrm>
          <a:prstGeom prst="rect">
            <a:avLst/>
          </a:prstGeom>
        </p:spPr>
        <p:txBody>
          <a:bodyPr lIns="0" tIns="0" rIns="0" bIns="0">
            <a:normAutofit/>
          </a:bodyPr>
          <a:lstStyle>
            <a:lvl1pPr>
              <a:defRPr sz="3600" b="1">
                <a:solidFill>
                  <a:schemeClr val="tx1"/>
                </a:solidFill>
              </a:defRPr>
            </a:lvl1pPr>
          </a:lstStyle>
          <a:p>
            <a:r>
              <a:rPr lang="en-GB"/>
              <a:t>Heading</a:t>
            </a:r>
          </a:p>
        </p:txBody>
      </p:sp>
      <p:cxnSp>
        <p:nvCxnSpPr>
          <p:cNvPr id="12" name="Straight Connector 11">
            <a:extLst>
              <a:ext uri="{FF2B5EF4-FFF2-40B4-BE49-F238E27FC236}">
                <a16:creationId xmlns:a16="http://schemas.microsoft.com/office/drawing/2014/main" id="{6A9D545D-FD2F-4843-8588-07EBE7DDAA13}"/>
              </a:ext>
              <a:ext uri="{C183D7F6-B498-43B3-948B-1728B52AA6E4}">
                <adec:decorative xmlns:adec="http://schemas.microsoft.com/office/drawing/2017/decorative" val="1"/>
              </a:ext>
            </a:extLst>
          </p:cNvPr>
          <p:cNvCxnSpPr>
            <a:cxnSpLocks/>
          </p:cNvCxnSpPr>
          <p:nvPr userDrawn="1"/>
        </p:nvCxnSpPr>
        <p:spPr>
          <a:xfrm>
            <a:off x="432000" y="6348700"/>
            <a:ext cx="11376000"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13" name="Picture 12">
            <a:extLst>
              <a:ext uri="{FF2B5EF4-FFF2-40B4-BE49-F238E27FC236}">
                <a16:creationId xmlns:a16="http://schemas.microsoft.com/office/drawing/2014/main" id="{707F89CB-5AF7-9C7B-6503-F287E127E820}"/>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rot="10800000">
            <a:off x="9220370" y="244040"/>
            <a:ext cx="3064672" cy="187960"/>
          </a:xfrm>
          <a:prstGeom prst="rect">
            <a:avLst/>
          </a:prstGeom>
        </p:spPr>
      </p:pic>
    </p:spTree>
    <p:extLst>
      <p:ext uri="{BB962C8B-B14F-4D97-AF65-F5344CB8AC3E}">
        <p14:creationId xmlns:p14="http://schemas.microsoft.com/office/powerpoint/2010/main" val="228701123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Heading, subhead, bullets one column">
    <p:bg>
      <p:bgPr>
        <a:solidFill>
          <a:srgbClr val="F6F8F8"/>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32000" y="2771999"/>
            <a:ext cx="11088000" cy="3456000"/>
          </a:xfrm>
          <a:prstGeom prst="rect">
            <a:avLst/>
          </a:prstGeom>
        </p:spPr>
        <p:txBody>
          <a:bodyPr lIns="0" tIns="0" rIns="0" bIns="0">
            <a:normAutofit/>
          </a:bodyPr>
          <a:lstStyle>
            <a:lvl1pPr marL="0" indent="0">
              <a:lnSpc>
                <a:spcPct val="100000"/>
              </a:lnSpc>
              <a:spcBef>
                <a:spcPts val="0"/>
              </a:spcBef>
              <a:spcAft>
                <a:spcPts val="600"/>
              </a:spcAft>
              <a:buClr>
                <a:schemeClr val="tx1"/>
              </a:buClr>
              <a:buNone/>
              <a:defRPr sz="2200" b="0">
                <a:solidFill>
                  <a:schemeClr val="tx1"/>
                </a:solidFill>
              </a:defRPr>
            </a:lvl1pPr>
            <a:lvl2pPr>
              <a:buClr>
                <a:schemeClr val="tx1"/>
              </a:buClr>
              <a:defRPr sz="2200">
                <a:solidFill>
                  <a:schemeClr val="tx1"/>
                </a:solidFill>
              </a:defRPr>
            </a:lvl2pPr>
            <a:lvl3pPr>
              <a:buClr>
                <a:schemeClr val="tx1"/>
              </a:buClr>
              <a:defRPr sz="2200">
                <a:solidFill>
                  <a:schemeClr val="tx1"/>
                </a:solidFill>
              </a:defRPr>
            </a:lvl3pPr>
            <a:lvl4pPr>
              <a:buClr>
                <a:schemeClr val="tx1"/>
              </a:buClr>
              <a:defRPr sz="2200">
                <a:solidFill>
                  <a:schemeClr val="tx1"/>
                </a:solidFill>
              </a:defRPr>
            </a:lvl4pPr>
            <a:lvl5pPr>
              <a:buClr>
                <a:schemeClr val="tx1"/>
              </a:buClr>
              <a:defRPr sz="2200">
                <a:solidFill>
                  <a:schemeClr val="tx1"/>
                </a:solidFill>
              </a:defRPr>
            </a:lvl5pPr>
          </a:lstStyle>
          <a:p>
            <a:pPr lvl="0"/>
            <a:r>
              <a:rPr lang="en-GB"/>
              <a:t>Click to edit Master text styles</a:t>
            </a:r>
          </a:p>
          <a:p>
            <a:pPr lvl="1"/>
            <a:r>
              <a:rPr lang="en-GB"/>
              <a:t>Second level</a:t>
            </a:r>
          </a:p>
        </p:txBody>
      </p:sp>
      <p:sp>
        <p:nvSpPr>
          <p:cNvPr id="8" name="Text Placeholder 7">
            <a:extLst>
              <a:ext uri="{FF2B5EF4-FFF2-40B4-BE49-F238E27FC236}">
                <a16:creationId xmlns:a16="http://schemas.microsoft.com/office/drawing/2014/main" id="{47286FFC-BD82-6E40-BA0C-B1C0F7127A99}"/>
              </a:ext>
            </a:extLst>
          </p:cNvPr>
          <p:cNvSpPr>
            <a:spLocks noGrp="1"/>
          </p:cNvSpPr>
          <p:nvPr>
            <p:ph type="body" sz="quarter" idx="13" hasCustomPrompt="1"/>
          </p:nvPr>
        </p:nvSpPr>
        <p:spPr>
          <a:xfrm>
            <a:off x="432001" y="2088000"/>
            <a:ext cx="11012644" cy="577927"/>
          </a:xfrm>
          <a:prstGeom prst="rect">
            <a:avLst/>
          </a:prstGeom>
        </p:spPr>
        <p:txBody>
          <a:bodyPr lIns="0" tIns="0" rIns="0" bIns="0">
            <a:noAutofit/>
          </a:bodyPr>
          <a:lstStyle>
            <a:lvl1pPr marL="0" indent="0">
              <a:lnSpc>
                <a:spcPts val="2200"/>
              </a:lnSpc>
              <a:spcBef>
                <a:spcPts val="0"/>
              </a:spcBef>
              <a:spcAft>
                <a:spcPts val="900"/>
              </a:spcAft>
              <a:buClr>
                <a:schemeClr val="tx1"/>
              </a:buClr>
              <a:buNone/>
              <a:defRPr sz="2400" b="1">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Subhead</a:t>
            </a:r>
          </a:p>
        </p:txBody>
      </p:sp>
      <p:sp>
        <p:nvSpPr>
          <p:cNvPr id="9" name="TextBox 8">
            <a:extLst>
              <a:ext uri="{FF2B5EF4-FFF2-40B4-BE49-F238E27FC236}">
                <a16:creationId xmlns:a16="http://schemas.microsoft.com/office/drawing/2014/main" id="{990784B1-AA1E-DC4B-BEB4-EC05249AFE00}"/>
              </a:ext>
            </a:extLst>
          </p:cNvPr>
          <p:cNvSpPr txBox="1"/>
          <p:nvPr userDrawn="1"/>
        </p:nvSpPr>
        <p:spPr>
          <a:xfrm>
            <a:off x="4700954" y="4232031"/>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0" name="Rectangle 9">
            <a:extLst>
              <a:ext uri="{FF2B5EF4-FFF2-40B4-BE49-F238E27FC236}">
                <a16:creationId xmlns:a16="http://schemas.microsoft.com/office/drawing/2014/main" id="{E42CCDA4-D437-6B48-8BBD-CAC30F281160}"/>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pPr algn="r"/>
              <a:t>‹#›</a:t>
            </a:fld>
            <a:endParaRPr lang="en-GB" sz="1200">
              <a:solidFill>
                <a:schemeClr val="accent6"/>
              </a:solidFill>
            </a:endParaRPr>
          </a:p>
        </p:txBody>
      </p:sp>
      <p:sp>
        <p:nvSpPr>
          <p:cNvPr id="7" name="Title 1">
            <a:extLst>
              <a:ext uri="{FF2B5EF4-FFF2-40B4-BE49-F238E27FC236}">
                <a16:creationId xmlns:a16="http://schemas.microsoft.com/office/drawing/2014/main" id="{4F771D90-A686-C949-8872-F69893BCF8E4}"/>
              </a:ext>
            </a:extLst>
          </p:cNvPr>
          <p:cNvSpPr>
            <a:spLocks noGrp="1"/>
          </p:cNvSpPr>
          <p:nvPr>
            <p:ph type="title" hasCustomPrompt="1"/>
          </p:nvPr>
        </p:nvSpPr>
        <p:spPr>
          <a:xfrm>
            <a:off x="432000" y="432000"/>
            <a:ext cx="11404154" cy="865186"/>
          </a:xfrm>
          <a:prstGeom prst="rect">
            <a:avLst/>
          </a:prstGeom>
        </p:spPr>
        <p:txBody>
          <a:bodyPr lIns="0" tIns="0" rIns="0" bIns="0">
            <a:normAutofit/>
          </a:bodyPr>
          <a:lstStyle>
            <a:lvl1pPr>
              <a:defRPr sz="3600" b="1">
                <a:solidFill>
                  <a:schemeClr val="tx1"/>
                </a:solidFill>
              </a:defRPr>
            </a:lvl1pPr>
          </a:lstStyle>
          <a:p>
            <a:r>
              <a:rPr lang="en-GB"/>
              <a:t>Heading</a:t>
            </a:r>
          </a:p>
        </p:txBody>
      </p:sp>
      <p:cxnSp>
        <p:nvCxnSpPr>
          <p:cNvPr id="12" name="Straight Connector 11">
            <a:extLst>
              <a:ext uri="{FF2B5EF4-FFF2-40B4-BE49-F238E27FC236}">
                <a16:creationId xmlns:a16="http://schemas.microsoft.com/office/drawing/2014/main" id="{4CD5CE1C-46DF-8846-A4A0-E19A9CC397BE}"/>
              </a:ext>
              <a:ext uri="{C183D7F6-B498-43B3-948B-1728B52AA6E4}">
                <adec:decorative xmlns:adec="http://schemas.microsoft.com/office/drawing/2017/decorative" val="1"/>
              </a:ext>
            </a:extLst>
          </p:cNvPr>
          <p:cNvCxnSpPr>
            <a:cxnSpLocks/>
          </p:cNvCxnSpPr>
          <p:nvPr userDrawn="1"/>
        </p:nvCxnSpPr>
        <p:spPr>
          <a:xfrm>
            <a:off x="432000" y="6336000"/>
            <a:ext cx="11376000"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15" name="Picture 14">
            <a:extLst>
              <a:ext uri="{FF2B5EF4-FFF2-40B4-BE49-F238E27FC236}">
                <a16:creationId xmlns:a16="http://schemas.microsoft.com/office/drawing/2014/main" id="{64955267-CD3E-4484-1B20-32E90EB4EDCE}"/>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rot="10800000">
            <a:off x="9220370" y="244040"/>
            <a:ext cx="3064672" cy="187960"/>
          </a:xfrm>
          <a:prstGeom prst="rect">
            <a:avLst/>
          </a:prstGeom>
        </p:spPr>
      </p:pic>
    </p:spTree>
    <p:extLst>
      <p:ext uri="{BB962C8B-B14F-4D97-AF65-F5344CB8AC3E}">
        <p14:creationId xmlns:p14="http://schemas.microsoft.com/office/powerpoint/2010/main" val="40596738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Headline slide with image A">
    <p:bg>
      <p:bgPr>
        <a:solidFill>
          <a:srgbClr val="F6F8F8"/>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54093" y="1647568"/>
            <a:ext cx="4909569" cy="3130069"/>
          </a:xfrm>
          <a:prstGeom prst="rect">
            <a:avLst/>
          </a:prstGeom>
        </p:spPr>
        <p:txBody>
          <a:bodyPr anchor="t">
            <a:normAutofit/>
          </a:bodyPr>
          <a:lstStyle>
            <a:lvl1pPr marL="0" indent="0">
              <a:lnSpc>
                <a:spcPts val="4200"/>
              </a:lnSpc>
              <a:defRPr sz="3600" b="1">
                <a:solidFill>
                  <a:schemeClr val="tx1"/>
                </a:solidFill>
              </a:defRPr>
            </a:lvl1pPr>
          </a:lstStyle>
          <a:p>
            <a:r>
              <a:rPr lang="en-GB"/>
              <a:t>Headline over a number of lines,</a:t>
            </a:r>
            <a:br>
              <a:rPr lang="en-GB"/>
            </a:br>
            <a:r>
              <a:rPr lang="en-GB"/>
              <a:t>keep to maximum of four lines</a:t>
            </a:r>
          </a:p>
        </p:txBody>
      </p:sp>
      <p:sp>
        <p:nvSpPr>
          <p:cNvPr id="9" name="TextBox 8">
            <a:extLst>
              <a:ext uri="{FF2B5EF4-FFF2-40B4-BE49-F238E27FC236}">
                <a16:creationId xmlns:a16="http://schemas.microsoft.com/office/drawing/2014/main" id="{990784B1-AA1E-DC4B-BEB4-EC05249AFE00}"/>
              </a:ext>
            </a:extLst>
          </p:cNvPr>
          <p:cNvSpPr txBox="1"/>
          <p:nvPr userDrawn="1"/>
        </p:nvSpPr>
        <p:spPr>
          <a:xfrm>
            <a:off x="4700954" y="4232031"/>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0" name="Rectangle 9">
            <a:extLst>
              <a:ext uri="{FF2B5EF4-FFF2-40B4-BE49-F238E27FC236}">
                <a16:creationId xmlns:a16="http://schemas.microsoft.com/office/drawing/2014/main" id="{E42CCDA4-D437-6B48-8BBD-CAC30F281160}"/>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tx1"/>
                </a:solidFill>
              </a:rPr>
              <a:pPr algn="r"/>
              <a:t>‹#›</a:t>
            </a:fld>
            <a:endParaRPr lang="en-GB" sz="1200">
              <a:solidFill>
                <a:schemeClr val="tx1"/>
              </a:solidFill>
            </a:endParaRPr>
          </a:p>
        </p:txBody>
      </p:sp>
      <p:sp>
        <p:nvSpPr>
          <p:cNvPr id="7" name="Picture Placeholder 6">
            <a:extLst>
              <a:ext uri="{FF2B5EF4-FFF2-40B4-BE49-F238E27FC236}">
                <a16:creationId xmlns:a16="http://schemas.microsoft.com/office/drawing/2014/main" id="{1EF456E7-F404-A541-B6E9-27C1B10EC600}"/>
              </a:ext>
            </a:extLst>
          </p:cNvPr>
          <p:cNvSpPr>
            <a:spLocks noGrp="1"/>
          </p:cNvSpPr>
          <p:nvPr>
            <p:ph type="pic" sz="quarter" idx="10" hasCustomPrompt="1"/>
          </p:nvPr>
        </p:nvSpPr>
        <p:spPr>
          <a:xfrm>
            <a:off x="6096000" y="0"/>
            <a:ext cx="6096000" cy="6858000"/>
          </a:xfrm>
          <a:prstGeom prst="rect">
            <a:avLst/>
          </a:prstGeom>
          <a:solidFill>
            <a:schemeClr val="tx2"/>
          </a:solidFill>
        </p:spPr>
        <p:txBody>
          <a:bodyPr tIns="2340000"/>
          <a:lstStyle>
            <a:lvl1pPr algn="ctr">
              <a:buNone/>
              <a:defRPr/>
            </a:lvl1pPr>
          </a:lstStyle>
          <a:p>
            <a:r>
              <a:rPr lang="en-GB"/>
              <a:t>Click on icon to insert image (including Alt Text)</a:t>
            </a:r>
          </a:p>
        </p:txBody>
      </p:sp>
    </p:spTree>
    <p:extLst>
      <p:ext uri="{BB962C8B-B14F-4D97-AF65-F5344CB8AC3E}">
        <p14:creationId xmlns:p14="http://schemas.microsoft.com/office/powerpoint/2010/main" val="304328525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ICON Grid Boxes 4UP Grey">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2F244FF8-F4E4-0514-77D0-8D8D69F9337B}"/>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rot="10800000">
            <a:off x="9220370" y="244040"/>
            <a:ext cx="3064672" cy="187960"/>
          </a:xfrm>
          <a:prstGeom prst="rect">
            <a:avLst/>
          </a:prstGeom>
        </p:spPr>
      </p:pic>
      <p:sp>
        <p:nvSpPr>
          <p:cNvPr id="18" name="Title 1">
            <a:extLst>
              <a:ext uri="{FF2B5EF4-FFF2-40B4-BE49-F238E27FC236}">
                <a16:creationId xmlns:a16="http://schemas.microsoft.com/office/drawing/2014/main" id="{1ACF78F6-439A-384B-9C21-D11B5B50E050}"/>
              </a:ext>
            </a:extLst>
          </p:cNvPr>
          <p:cNvSpPr>
            <a:spLocks noGrp="1"/>
          </p:cNvSpPr>
          <p:nvPr>
            <p:ph type="title" hasCustomPrompt="1"/>
          </p:nvPr>
        </p:nvSpPr>
        <p:spPr>
          <a:xfrm>
            <a:off x="432000" y="432000"/>
            <a:ext cx="11404154" cy="695727"/>
          </a:xfrm>
          <a:prstGeom prst="rect">
            <a:avLst/>
          </a:prstGeom>
        </p:spPr>
        <p:txBody>
          <a:bodyPr lIns="0" tIns="0" rIns="0" bIns="0">
            <a:normAutofit/>
          </a:bodyPr>
          <a:lstStyle>
            <a:lvl1pPr>
              <a:defRPr sz="3600" b="1">
                <a:solidFill>
                  <a:schemeClr val="tx1"/>
                </a:solidFill>
              </a:defRPr>
            </a:lvl1pPr>
          </a:lstStyle>
          <a:p>
            <a:r>
              <a:rPr lang="en-GB"/>
              <a:t>Heading</a:t>
            </a:r>
          </a:p>
        </p:txBody>
      </p:sp>
      <p:sp>
        <p:nvSpPr>
          <p:cNvPr id="4" name="Rectangle: Top Corners Rounded 3">
            <a:extLst>
              <a:ext uri="{FF2B5EF4-FFF2-40B4-BE49-F238E27FC236}">
                <a16:creationId xmlns:a16="http://schemas.microsoft.com/office/drawing/2014/main" id="{B540671A-ED56-3548-A508-080ABBDB5E58}"/>
              </a:ext>
              <a:ext uri="{C183D7F6-B498-43B3-948B-1728B52AA6E4}">
                <adec:decorative xmlns:adec="http://schemas.microsoft.com/office/drawing/2017/decorative" val="1"/>
              </a:ext>
            </a:extLst>
          </p:cNvPr>
          <p:cNvSpPr/>
          <p:nvPr userDrawn="1"/>
        </p:nvSpPr>
        <p:spPr>
          <a:xfrm>
            <a:off x="2277721" y="1188000"/>
            <a:ext cx="3564000" cy="900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ext Placeholder 7">
            <a:extLst>
              <a:ext uri="{FF2B5EF4-FFF2-40B4-BE49-F238E27FC236}">
                <a16:creationId xmlns:a16="http://schemas.microsoft.com/office/drawing/2014/main" id="{47286FFC-BD82-6E40-BA0C-B1C0F7127A99}"/>
              </a:ext>
            </a:extLst>
          </p:cNvPr>
          <p:cNvSpPr>
            <a:spLocks noGrp="1"/>
          </p:cNvSpPr>
          <p:nvPr>
            <p:ph type="body" sz="quarter" idx="13"/>
          </p:nvPr>
        </p:nvSpPr>
        <p:spPr>
          <a:xfrm>
            <a:off x="2277721" y="2088000"/>
            <a:ext cx="3564000" cy="1512000"/>
          </a:xfrm>
          <a:prstGeom prst="rect">
            <a:avLst/>
          </a:prstGeom>
          <a:solidFill>
            <a:srgbClr val="F2F2F2"/>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tx1"/>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sp>
        <p:nvSpPr>
          <p:cNvPr id="20" name="Rectangle: Top Corners Rounded 19">
            <a:extLst>
              <a:ext uri="{FF2B5EF4-FFF2-40B4-BE49-F238E27FC236}">
                <a16:creationId xmlns:a16="http://schemas.microsoft.com/office/drawing/2014/main" id="{08FEBAA5-9C5F-2648-899B-9991822EBFF6}"/>
              </a:ext>
              <a:ext uri="{C183D7F6-B498-43B3-948B-1728B52AA6E4}">
                <adec:decorative xmlns:adec="http://schemas.microsoft.com/office/drawing/2017/decorative" val="1"/>
              </a:ext>
            </a:extLst>
          </p:cNvPr>
          <p:cNvSpPr/>
          <p:nvPr userDrawn="1"/>
        </p:nvSpPr>
        <p:spPr>
          <a:xfrm>
            <a:off x="6231884" y="1188000"/>
            <a:ext cx="3564000" cy="900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Text Placeholder 7">
            <a:extLst>
              <a:ext uri="{FF2B5EF4-FFF2-40B4-BE49-F238E27FC236}">
                <a16:creationId xmlns:a16="http://schemas.microsoft.com/office/drawing/2014/main" id="{7F90A04B-AAE8-A248-ADF6-A73BF8ECD7AE}"/>
              </a:ext>
            </a:extLst>
          </p:cNvPr>
          <p:cNvSpPr>
            <a:spLocks noGrp="1"/>
          </p:cNvSpPr>
          <p:nvPr>
            <p:ph type="body" sz="quarter" idx="14"/>
          </p:nvPr>
        </p:nvSpPr>
        <p:spPr>
          <a:xfrm>
            <a:off x="6231884" y="2089034"/>
            <a:ext cx="3564000" cy="1512000"/>
          </a:xfrm>
          <a:prstGeom prst="rect">
            <a:avLst/>
          </a:prstGeom>
          <a:solidFill>
            <a:srgbClr val="F2F2F2"/>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tx1"/>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sp>
        <p:nvSpPr>
          <p:cNvPr id="25" name="Rectangle: Top Corners Rounded 24">
            <a:extLst>
              <a:ext uri="{FF2B5EF4-FFF2-40B4-BE49-F238E27FC236}">
                <a16:creationId xmlns:a16="http://schemas.microsoft.com/office/drawing/2014/main" id="{8FD6A08D-6DD3-C845-8B17-CC9297B607DC}"/>
              </a:ext>
              <a:ext uri="{C183D7F6-B498-43B3-948B-1728B52AA6E4}">
                <adec:decorative xmlns:adec="http://schemas.microsoft.com/office/drawing/2017/decorative" val="1"/>
              </a:ext>
            </a:extLst>
          </p:cNvPr>
          <p:cNvSpPr/>
          <p:nvPr userDrawn="1"/>
        </p:nvSpPr>
        <p:spPr>
          <a:xfrm>
            <a:off x="2277721" y="3749267"/>
            <a:ext cx="3564000" cy="900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Text Placeholder 7">
            <a:extLst>
              <a:ext uri="{FF2B5EF4-FFF2-40B4-BE49-F238E27FC236}">
                <a16:creationId xmlns:a16="http://schemas.microsoft.com/office/drawing/2014/main" id="{6017D8E3-CAD4-674B-ABC3-946291000D2B}"/>
              </a:ext>
            </a:extLst>
          </p:cNvPr>
          <p:cNvSpPr>
            <a:spLocks noGrp="1"/>
          </p:cNvSpPr>
          <p:nvPr>
            <p:ph type="body" sz="quarter" idx="16"/>
          </p:nvPr>
        </p:nvSpPr>
        <p:spPr>
          <a:xfrm>
            <a:off x="2277721" y="4649267"/>
            <a:ext cx="3564000" cy="1512000"/>
          </a:xfrm>
          <a:prstGeom prst="rect">
            <a:avLst/>
          </a:prstGeom>
          <a:solidFill>
            <a:srgbClr val="F2F2F2"/>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tx1"/>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sp>
        <p:nvSpPr>
          <p:cNvPr id="27" name="Rectangle: Top Corners Rounded 26">
            <a:extLst>
              <a:ext uri="{FF2B5EF4-FFF2-40B4-BE49-F238E27FC236}">
                <a16:creationId xmlns:a16="http://schemas.microsoft.com/office/drawing/2014/main" id="{B5A7277B-59DD-844A-A364-77AED24CBAC1}"/>
              </a:ext>
              <a:ext uri="{C183D7F6-B498-43B3-948B-1728B52AA6E4}">
                <adec:decorative xmlns:adec="http://schemas.microsoft.com/office/drawing/2017/decorative" val="1"/>
              </a:ext>
            </a:extLst>
          </p:cNvPr>
          <p:cNvSpPr/>
          <p:nvPr userDrawn="1"/>
        </p:nvSpPr>
        <p:spPr>
          <a:xfrm>
            <a:off x="6239447" y="3752201"/>
            <a:ext cx="3564000" cy="900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Text Placeholder 7">
            <a:extLst>
              <a:ext uri="{FF2B5EF4-FFF2-40B4-BE49-F238E27FC236}">
                <a16:creationId xmlns:a16="http://schemas.microsoft.com/office/drawing/2014/main" id="{07BD5561-5536-6F4A-AD32-EFB7423F22AA}"/>
              </a:ext>
            </a:extLst>
          </p:cNvPr>
          <p:cNvSpPr>
            <a:spLocks noGrp="1"/>
          </p:cNvSpPr>
          <p:nvPr>
            <p:ph type="body" sz="quarter" idx="17"/>
          </p:nvPr>
        </p:nvSpPr>
        <p:spPr>
          <a:xfrm>
            <a:off x="6231884" y="4650427"/>
            <a:ext cx="3564000" cy="1512000"/>
          </a:xfrm>
          <a:prstGeom prst="rect">
            <a:avLst/>
          </a:prstGeom>
          <a:solidFill>
            <a:srgbClr val="F2F2F2"/>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tx1"/>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cxnSp>
        <p:nvCxnSpPr>
          <p:cNvPr id="7" name="Straight Connector 6">
            <a:extLst>
              <a:ext uri="{FF2B5EF4-FFF2-40B4-BE49-F238E27FC236}">
                <a16:creationId xmlns:a16="http://schemas.microsoft.com/office/drawing/2014/main" id="{7DBEB741-20EA-C36A-7EF8-DE1CD1F1AA0C}"/>
              </a:ext>
              <a:ext uri="{C183D7F6-B498-43B3-948B-1728B52AA6E4}">
                <adec:decorative xmlns:adec="http://schemas.microsoft.com/office/drawing/2017/decorative" val="1"/>
              </a:ext>
            </a:extLst>
          </p:cNvPr>
          <p:cNvCxnSpPr>
            <a:cxnSpLocks/>
          </p:cNvCxnSpPr>
          <p:nvPr userDrawn="1"/>
        </p:nvCxnSpPr>
        <p:spPr>
          <a:xfrm>
            <a:off x="432000" y="6336000"/>
            <a:ext cx="11384862"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E42CCDA4-D437-6B48-8BBD-CAC30F281160}"/>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pPr algn="r"/>
              <a:t>‹#›</a:t>
            </a:fld>
            <a:endParaRPr lang="en-GB" sz="1200">
              <a:solidFill>
                <a:schemeClr val="accent6"/>
              </a:solidFill>
            </a:endParaRPr>
          </a:p>
        </p:txBody>
      </p:sp>
    </p:spTree>
    <p:extLst>
      <p:ext uri="{BB962C8B-B14F-4D97-AF65-F5344CB8AC3E}">
        <p14:creationId xmlns:p14="http://schemas.microsoft.com/office/powerpoint/2010/main" val="404918482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ICON Grid Boxes 2UP Grey">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990784B1-AA1E-DC4B-BEB4-EC05249AFE00}"/>
              </a:ext>
            </a:extLst>
          </p:cNvPr>
          <p:cNvSpPr txBox="1"/>
          <p:nvPr userDrawn="1"/>
        </p:nvSpPr>
        <p:spPr>
          <a:xfrm>
            <a:off x="4700954" y="4232031"/>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0" name="Rectangle 9">
            <a:extLst>
              <a:ext uri="{FF2B5EF4-FFF2-40B4-BE49-F238E27FC236}">
                <a16:creationId xmlns:a16="http://schemas.microsoft.com/office/drawing/2014/main" id="{E42CCDA4-D437-6B48-8BBD-CAC30F281160}"/>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pPr algn="r"/>
              <a:t>‹#›</a:t>
            </a:fld>
            <a:endParaRPr lang="en-GB" sz="1200">
              <a:solidFill>
                <a:schemeClr val="accent6"/>
              </a:solidFill>
            </a:endParaRPr>
          </a:p>
        </p:txBody>
      </p:sp>
      <p:sp>
        <p:nvSpPr>
          <p:cNvPr id="19" name="Text Placeholder 7">
            <a:extLst>
              <a:ext uri="{FF2B5EF4-FFF2-40B4-BE49-F238E27FC236}">
                <a16:creationId xmlns:a16="http://schemas.microsoft.com/office/drawing/2014/main" id="{7F90A04B-AAE8-A248-ADF6-A73BF8ECD7AE}"/>
              </a:ext>
            </a:extLst>
          </p:cNvPr>
          <p:cNvSpPr>
            <a:spLocks noGrp="1"/>
          </p:cNvSpPr>
          <p:nvPr>
            <p:ph type="body" sz="quarter" idx="14"/>
          </p:nvPr>
        </p:nvSpPr>
        <p:spPr>
          <a:xfrm>
            <a:off x="432000" y="2699082"/>
            <a:ext cx="3564000" cy="3311999"/>
          </a:xfrm>
          <a:prstGeom prst="rect">
            <a:avLst/>
          </a:prstGeom>
          <a:solidFill>
            <a:srgbClr val="F2F2F2"/>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tx1"/>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sp>
        <p:nvSpPr>
          <p:cNvPr id="20" name="Rectangle: Top Corners Rounded 19">
            <a:extLst>
              <a:ext uri="{FF2B5EF4-FFF2-40B4-BE49-F238E27FC236}">
                <a16:creationId xmlns:a16="http://schemas.microsoft.com/office/drawing/2014/main" id="{08FEBAA5-9C5F-2648-899B-9991822EBFF6}"/>
              </a:ext>
              <a:ext uri="{C183D7F6-B498-43B3-948B-1728B52AA6E4}">
                <adec:decorative xmlns:adec="http://schemas.microsoft.com/office/drawing/2017/decorative" val="1"/>
              </a:ext>
            </a:extLst>
          </p:cNvPr>
          <p:cNvSpPr/>
          <p:nvPr userDrawn="1"/>
        </p:nvSpPr>
        <p:spPr>
          <a:xfrm>
            <a:off x="432000" y="1691082"/>
            <a:ext cx="3564000" cy="1008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Text Placeholder 7">
            <a:extLst>
              <a:ext uri="{FF2B5EF4-FFF2-40B4-BE49-F238E27FC236}">
                <a16:creationId xmlns:a16="http://schemas.microsoft.com/office/drawing/2014/main" id="{242484D6-4364-A442-9ABC-5042556E6205}"/>
              </a:ext>
            </a:extLst>
          </p:cNvPr>
          <p:cNvSpPr>
            <a:spLocks noGrp="1"/>
          </p:cNvSpPr>
          <p:nvPr>
            <p:ph type="body" sz="quarter" idx="15"/>
          </p:nvPr>
        </p:nvSpPr>
        <p:spPr>
          <a:xfrm>
            <a:off x="4324378" y="2699082"/>
            <a:ext cx="3564000" cy="3311999"/>
          </a:xfrm>
          <a:prstGeom prst="rect">
            <a:avLst/>
          </a:prstGeom>
          <a:solidFill>
            <a:srgbClr val="F2F2F2"/>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tx1"/>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sp>
        <p:nvSpPr>
          <p:cNvPr id="22" name="Rectangle: Top Corners Rounded 21">
            <a:extLst>
              <a:ext uri="{FF2B5EF4-FFF2-40B4-BE49-F238E27FC236}">
                <a16:creationId xmlns:a16="http://schemas.microsoft.com/office/drawing/2014/main" id="{9E7ED11E-4751-6140-AC11-8C5B88B96EE4}"/>
              </a:ext>
              <a:ext uri="{C183D7F6-B498-43B3-948B-1728B52AA6E4}">
                <adec:decorative xmlns:adec="http://schemas.microsoft.com/office/drawing/2017/decorative" val="1"/>
              </a:ext>
            </a:extLst>
          </p:cNvPr>
          <p:cNvSpPr/>
          <p:nvPr userDrawn="1"/>
        </p:nvSpPr>
        <p:spPr>
          <a:xfrm>
            <a:off x="4324378" y="1691082"/>
            <a:ext cx="3564000" cy="1008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TextBox 23">
            <a:extLst>
              <a:ext uri="{FF2B5EF4-FFF2-40B4-BE49-F238E27FC236}">
                <a16:creationId xmlns:a16="http://schemas.microsoft.com/office/drawing/2014/main" id="{7D87C9DF-7113-134C-B859-0141E7D1B2DB}"/>
              </a:ext>
            </a:extLst>
          </p:cNvPr>
          <p:cNvSpPr txBox="1"/>
          <p:nvPr userDrawn="1"/>
        </p:nvSpPr>
        <p:spPr>
          <a:xfrm>
            <a:off x="4700954" y="6530388"/>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1" name="Title 1">
            <a:extLst>
              <a:ext uri="{FF2B5EF4-FFF2-40B4-BE49-F238E27FC236}">
                <a16:creationId xmlns:a16="http://schemas.microsoft.com/office/drawing/2014/main" id="{C5DD270E-858A-0745-A4F5-3FE5B49194FA}"/>
              </a:ext>
            </a:extLst>
          </p:cNvPr>
          <p:cNvSpPr>
            <a:spLocks noGrp="1"/>
          </p:cNvSpPr>
          <p:nvPr>
            <p:ph type="title" hasCustomPrompt="1"/>
          </p:nvPr>
        </p:nvSpPr>
        <p:spPr>
          <a:xfrm>
            <a:off x="432000" y="432000"/>
            <a:ext cx="11404154" cy="695727"/>
          </a:xfrm>
          <a:prstGeom prst="rect">
            <a:avLst/>
          </a:prstGeom>
        </p:spPr>
        <p:txBody>
          <a:bodyPr lIns="0" tIns="0" rIns="0" bIns="0">
            <a:normAutofit/>
          </a:bodyPr>
          <a:lstStyle>
            <a:lvl1pPr>
              <a:defRPr sz="3600" b="1">
                <a:solidFill>
                  <a:schemeClr val="tx1"/>
                </a:solidFill>
              </a:defRPr>
            </a:lvl1pPr>
          </a:lstStyle>
          <a:p>
            <a:r>
              <a:rPr lang="en-GB"/>
              <a:t>Heading</a:t>
            </a:r>
          </a:p>
        </p:txBody>
      </p:sp>
      <p:pic>
        <p:nvPicPr>
          <p:cNvPr id="3" name="Picture 2">
            <a:extLst>
              <a:ext uri="{FF2B5EF4-FFF2-40B4-BE49-F238E27FC236}">
                <a16:creationId xmlns:a16="http://schemas.microsoft.com/office/drawing/2014/main" id="{6FD787DC-00EF-B13A-FE97-CE51273E8674}"/>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rot="10800000">
            <a:off x="9220370" y="244040"/>
            <a:ext cx="3064672" cy="187960"/>
          </a:xfrm>
          <a:prstGeom prst="rect">
            <a:avLst/>
          </a:prstGeom>
        </p:spPr>
      </p:pic>
      <p:cxnSp>
        <p:nvCxnSpPr>
          <p:cNvPr id="5" name="Straight Connector 4">
            <a:extLst>
              <a:ext uri="{FF2B5EF4-FFF2-40B4-BE49-F238E27FC236}">
                <a16:creationId xmlns:a16="http://schemas.microsoft.com/office/drawing/2014/main" id="{20783BA3-377B-7D8A-0B7B-91C314676A0C}"/>
              </a:ext>
              <a:ext uri="{C183D7F6-B498-43B3-948B-1728B52AA6E4}">
                <adec:decorative xmlns:adec="http://schemas.microsoft.com/office/drawing/2017/decorative" val="1"/>
              </a:ext>
            </a:extLst>
          </p:cNvPr>
          <p:cNvCxnSpPr>
            <a:cxnSpLocks/>
          </p:cNvCxnSpPr>
          <p:nvPr userDrawn="1"/>
        </p:nvCxnSpPr>
        <p:spPr>
          <a:xfrm>
            <a:off x="432000" y="6336000"/>
            <a:ext cx="11384862"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6661671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2CE947E-1F3C-4CE2-B205-42ACABCDF35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p>
        </p:txBody>
      </p:sp>
      <p:sp>
        <p:nvSpPr>
          <p:cNvPr id="3" name="Text Placeholder 2">
            <a:extLst>
              <a:ext uri="{FF2B5EF4-FFF2-40B4-BE49-F238E27FC236}">
                <a16:creationId xmlns:a16="http://schemas.microsoft.com/office/drawing/2014/main" id="{E34187EB-CD8C-4429-80A8-057E397FFC3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6278BCC8-525B-41FD-8646-596B1960C6F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4574AD-8404-48D7-8DB8-BCC9125C3396}" type="datetimeFigureOut">
              <a:rPr lang="en-GB" smtClean="0"/>
              <a:t>20/12/2023</a:t>
            </a:fld>
            <a:endParaRPr lang="en-GB"/>
          </a:p>
        </p:txBody>
      </p:sp>
      <p:sp>
        <p:nvSpPr>
          <p:cNvPr id="5" name="Footer Placeholder 4">
            <a:extLst>
              <a:ext uri="{FF2B5EF4-FFF2-40B4-BE49-F238E27FC236}">
                <a16:creationId xmlns:a16="http://schemas.microsoft.com/office/drawing/2014/main" id="{882564A6-47BB-43DB-A152-9E155576013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EE33BD63-EE18-4132-8F91-68A0A2C0DA4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B67EA4-DCE3-FB49-A794-A4595EF638BC}" type="slidenum">
              <a:rPr lang="en-GB" smtClean="0"/>
              <a:t>‹#›</a:t>
            </a:fld>
            <a:endParaRPr lang="en-GB"/>
          </a:p>
        </p:txBody>
      </p:sp>
    </p:spTree>
    <p:extLst>
      <p:ext uri="{BB962C8B-B14F-4D97-AF65-F5344CB8AC3E}">
        <p14:creationId xmlns:p14="http://schemas.microsoft.com/office/powerpoint/2010/main" val="945044896"/>
      </p:ext>
    </p:extLst>
  </p:cSld>
  <p:clrMap bg1="dk1" tx1="lt1" bg2="dk2" tx2="lt2" accent1="accent1" accent2="accent2" accent3="accent3" accent4="accent4" accent5="accent5" accent6="accent6" hlink="hlink" folHlink="folHlink"/>
  <p:sldLayoutIdLst>
    <p:sldLayoutId id="2147483817" r:id="rId1"/>
    <p:sldLayoutId id="2147483833" r:id="rId2"/>
    <p:sldLayoutId id="2147483834" r:id="rId3"/>
    <p:sldLayoutId id="2147483826" r:id="rId4"/>
    <p:sldLayoutId id="2147483827" r:id="rId5"/>
    <p:sldLayoutId id="2147483789" r:id="rId6"/>
    <p:sldLayoutId id="2147483818" r:id="rId7"/>
    <p:sldLayoutId id="2147483813" r:id="rId8"/>
    <p:sldLayoutId id="2147483814" r:id="rId9"/>
    <p:sldLayoutId id="2147483815" r:id="rId10"/>
    <p:sldLayoutId id="2147483719" r:id="rId11"/>
    <p:sldLayoutId id="2147483938" r:id="rId12"/>
    <p:sldLayoutId id="2147483939" r:id="rId13"/>
    <p:sldLayoutId id="2147483933" r:id="rId14"/>
    <p:sldLayoutId id="2147483824" r:id="rId15"/>
    <p:sldLayoutId id="2147483926" r:id="rId16"/>
    <p:sldLayoutId id="2147483927" r:id="rId17"/>
    <p:sldLayoutId id="2147483929" r:id="rId18"/>
    <p:sldLayoutId id="2147483928" r:id="rId19"/>
    <p:sldLayoutId id="2147483930" r:id="rId20"/>
    <p:sldLayoutId id="2147483924" r:id="rId21"/>
    <p:sldLayoutId id="2147483940" r:id="rId22"/>
    <p:sldLayoutId id="2147483941" r:id="rId23"/>
    <p:sldLayoutId id="2147483942" r:id="rId24"/>
    <p:sldLayoutId id="2147483943" r:id="rId25"/>
  </p:sldLayoutIdLst>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accent6"/>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accent6"/>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accent6"/>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accent6"/>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accent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england.nhs.uk/commissioning/how-commissioning-is-changing/nhs-provider-selection-regime" TargetMode="External"/><Relationship Id="rId2" Type="http://schemas.openxmlformats.org/officeDocument/2006/relationships/notesSlide" Target="../notesSlides/notesSlide1.xml"/><Relationship Id="rId1" Type="http://schemas.openxmlformats.org/officeDocument/2006/relationships/slideLayout" Target="../slideLayouts/slideLayout23.xml"/><Relationship Id="rId5" Type="http://schemas.openxmlformats.org/officeDocument/2006/relationships/hyperlink" Target="https://www.england.nhs.uk/long-read/the-provider-selection-regime-statutory-guidance/" TargetMode="External"/><Relationship Id="rId4" Type="http://schemas.openxmlformats.org/officeDocument/2006/relationships/hyperlink" Target="https://www.legislation.gov.uk/uksi/2023/1348/contents/made"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hyperlink" Target="https://www.england.nhs.uk/long-read/the-provider-selection-regime-statutory-guidance/" TargetMode="External"/><Relationship Id="rId2" Type="http://schemas.openxmlformats.org/officeDocument/2006/relationships/hyperlink" Target="https://www.england.nhs.uk/commissioning/how-commissioning-is-changing/nhs-provider-selection-regime/provider-selection-regime-webinars/"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hyperlink" Target="https://www.england.nhs.uk/commissioning/how-commissioning-is-changing/nhs-provider-selection-regime" TargetMode="External"/><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8" Type="http://schemas.openxmlformats.org/officeDocument/2006/relationships/image" Target="../media/image24.svg"/><Relationship Id="rId3" Type="http://schemas.openxmlformats.org/officeDocument/2006/relationships/image" Target="../media/image19.png"/><Relationship Id="rId7" Type="http://schemas.openxmlformats.org/officeDocument/2006/relationships/image" Target="../media/image23.png"/><Relationship Id="rId2" Type="http://schemas.openxmlformats.org/officeDocument/2006/relationships/notesSlide" Target="../notesSlides/notesSlide3.xml"/><Relationship Id="rId1" Type="http://schemas.openxmlformats.org/officeDocument/2006/relationships/slideLayout" Target="../slideLayouts/slideLayout24.xml"/><Relationship Id="rId6" Type="http://schemas.openxmlformats.org/officeDocument/2006/relationships/image" Target="../media/image22.svg"/><Relationship Id="rId5" Type="http://schemas.openxmlformats.org/officeDocument/2006/relationships/image" Target="../media/image21.png"/><Relationship Id="rId4" Type="http://schemas.openxmlformats.org/officeDocument/2006/relationships/image" Target="../media/image20.svg"/></Relationships>
</file>

<file path=ppt/slides/_rels/slide4.xml.rels><?xml version="1.0" encoding="UTF-8" standalone="yes"?>
<Relationships xmlns="http://schemas.openxmlformats.org/package/2006/relationships"><Relationship Id="rId3" Type="http://schemas.openxmlformats.org/officeDocument/2006/relationships/hyperlink" Target="https://www.england.nhs.uk/publication/the-provider-selection-regime-statutory-guidance/" TargetMode="External"/><Relationship Id="rId2" Type="http://schemas.openxmlformats.org/officeDocument/2006/relationships/hyperlink" Target="https://www.legislation.gov.uk/uksi/2023/1348/contents/made" TargetMode="Externa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3499A9-ADAE-F54A-B49E-F294E7BCE9E8}"/>
              </a:ext>
            </a:extLst>
          </p:cNvPr>
          <p:cNvSpPr>
            <a:spLocks noGrp="1"/>
          </p:cNvSpPr>
          <p:nvPr>
            <p:ph type="ctrTitle"/>
          </p:nvPr>
        </p:nvSpPr>
        <p:spPr/>
        <p:txBody>
          <a:bodyPr/>
          <a:lstStyle/>
          <a:p>
            <a:r>
              <a:rPr lang="en-GB" sz="6000"/>
              <a:t>The Provider Selection Regime</a:t>
            </a:r>
          </a:p>
        </p:txBody>
      </p:sp>
      <p:sp>
        <p:nvSpPr>
          <p:cNvPr id="3" name="Subtitle 2">
            <a:extLst>
              <a:ext uri="{FF2B5EF4-FFF2-40B4-BE49-F238E27FC236}">
                <a16:creationId xmlns:a16="http://schemas.microsoft.com/office/drawing/2014/main" id="{2AB96998-8BA0-CF4D-B57F-DEBCAD1141C5}"/>
              </a:ext>
            </a:extLst>
          </p:cNvPr>
          <p:cNvSpPr>
            <a:spLocks noGrp="1"/>
          </p:cNvSpPr>
          <p:nvPr>
            <p:ph type="subTitle" idx="1"/>
          </p:nvPr>
        </p:nvSpPr>
        <p:spPr/>
        <p:txBody>
          <a:bodyPr vert="horz" lIns="0" tIns="0" rIns="0" bIns="0" rtlCol="0" anchor="t">
            <a:normAutofit/>
          </a:bodyPr>
          <a:lstStyle/>
          <a:p>
            <a:r>
              <a:rPr lang="en-GB" b="1"/>
              <a:t>Overview</a:t>
            </a:r>
          </a:p>
        </p:txBody>
      </p:sp>
      <p:sp>
        <p:nvSpPr>
          <p:cNvPr id="5" name="Text Placeholder 4">
            <a:extLst>
              <a:ext uri="{FF2B5EF4-FFF2-40B4-BE49-F238E27FC236}">
                <a16:creationId xmlns:a16="http://schemas.microsoft.com/office/drawing/2014/main" id="{8E03B37E-0738-FD77-4899-F392D5FF45FF}"/>
              </a:ext>
            </a:extLst>
          </p:cNvPr>
          <p:cNvSpPr>
            <a:spLocks noGrp="1"/>
          </p:cNvSpPr>
          <p:nvPr>
            <p:ph type="body" sz="quarter" idx="13"/>
          </p:nvPr>
        </p:nvSpPr>
        <p:spPr>
          <a:xfrm>
            <a:off x="432000" y="4624967"/>
            <a:ext cx="6259513" cy="1623983"/>
          </a:xfrm>
        </p:spPr>
        <p:txBody>
          <a:bodyPr vert="horz" lIns="0" tIns="0" rIns="0" bIns="0" rtlCol="0" anchor="t">
            <a:normAutofit fontScale="55000" lnSpcReduction="20000"/>
          </a:bodyPr>
          <a:lstStyle/>
          <a:p>
            <a:r>
              <a:rPr lang="en-GB" sz="2400">
                <a:latin typeface="Arial"/>
                <a:cs typeface="Arial"/>
              </a:rPr>
              <a:t>This slide deck introduces the new Provider Selection Regime (PSR). </a:t>
            </a:r>
          </a:p>
          <a:p>
            <a:endParaRPr lang="en-GB" sz="2400">
              <a:latin typeface="Arial"/>
              <a:cs typeface="Arial"/>
            </a:endParaRPr>
          </a:p>
          <a:p>
            <a:r>
              <a:rPr lang="en-GB" sz="2400">
                <a:latin typeface="Arial"/>
                <a:cs typeface="Arial"/>
              </a:rPr>
              <a:t>It is designed to provide a high-level summary of the PSR and the main points that all those involved in arranging health care services should be aware of. It is not intended to be exhaustive or to be used as guidance. More detailed information and resources are available on the NHS England </a:t>
            </a:r>
            <a:r>
              <a:rPr lang="en-GB" sz="2400">
                <a:latin typeface="Arial"/>
                <a:cs typeface="Arial"/>
                <a:hlinkClick r:id="rId3"/>
              </a:rPr>
              <a:t>PSR website</a:t>
            </a:r>
            <a:r>
              <a:rPr lang="en-GB" sz="2400">
                <a:latin typeface="Arial"/>
                <a:cs typeface="Arial"/>
              </a:rPr>
              <a:t>.</a:t>
            </a:r>
          </a:p>
          <a:p>
            <a:endParaRPr lang="en-GB" sz="2400">
              <a:latin typeface="Arial"/>
              <a:cs typeface="Arial"/>
            </a:endParaRPr>
          </a:p>
          <a:p>
            <a:r>
              <a:rPr lang="en-GB" sz="2400">
                <a:solidFill>
                  <a:srgbClr val="425563"/>
                </a:solidFill>
                <a:latin typeface="Arial"/>
                <a:cs typeface="Arial"/>
              </a:rPr>
              <a:t>Organisations required to apply the PSR when arranging in-scope health care services must follow the associated </a:t>
            </a:r>
            <a:r>
              <a:rPr lang="en-GB" sz="2400" b="0" i="0" u="none" strike="noStrike">
                <a:solidFill>
                  <a:srgbClr val="425563"/>
                </a:solidFill>
                <a:effectLst/>
                <a:latin typeface="Arial"/>
                <a:cs typeface="Arial"/>
                <a:hlinkClick r:id="rId4"/>
              </a:rPr>
              <a:t>regulations</a:t>
            </a:r>
            <a:r>
              <a:rPr lang="en-GB" sz="2400" b="0" i="0" u="none" strike="noStrike">
                <a:solidFill>
                  <a:srgbClr val="425563"/>
                </a:solidFill>
                <a:effectLst/>
                <a:latin typeface="Arial"/>
                <a:cs typeface="Arial"/>
              </a:rPr>
              <a:t> and </a:t>
            </a:r>
            <a:r>
              <a:rPr lang="en-GB" sz="2400" b="0" i="0" u="none" strike="noStrike">
                <a:solidFill>
                  <a:srgbClr val="425563"/>
                </a:solidFill>
                <a:effectLst/>
                <a:latin typeface="Arial"/>
                <a:cs typeface="Arial"/>
                <a:hlinkClick r:id="rId5"/>
              </a:rPr>
              <a:t>statutory guidance</a:t>
            </a:r>
            <a:r>
              <a:rPr lang="en-GB" sz="2400" b="0" i="0" u="none" strike="noStrike">
                <a:solidFill>
                  <a:srgbClr val="425563"/>
                </a:solidFill>
                <a:effectLst/>
                <a:latin typeface="Arial"/>
                <a:cs typeface="Arial"/>
              </a:rPr>
              <a:t>. </a:t>
            </a:r>
            <a:r>
              <a:rPr lang="en-GB" sz="2400" b="0" i="0">
                <a:solidFill>
                  <a:srgbClr val="425563"/>
                </a:solidFill>
                <a:effectLst/>
                <a:latin typeface="Arial"/>
                <a:cs typeface="Arial"/>
              </a:rPr>
              <a:t>​</a:t>
            </a:r>
            <a:endParaRPr lang="en-GB">
              <a:solidFill>
                <a:srgbClr val="425563"/>
              </a:solidFill>
            </a:endParaRPr>
          </a:p>
          <a:p>
            <a:endParaRPr lang="en-GB"/>
          </a:p>
        </p:txBody>
      </p:sp>
    </p:spTree>
    <p:extLst>
      <p:ext uri="{BB962C8B-B14F-4D97-AF65-F5344CB8AC3E}">
        <p14:creationId xmlns:p14="http://schemas.microsoft.com/office/powerpoint/2010/main" val="383023140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2A2D725-C25D-A8FE-0D47-F19DA3327F82}"/>
              </a:ext>
            </a:extLst>
          </p:cNvPr>
          <p:cNvSpPr>
            <a:spLocks noGrp="1"/>
          </p:cNvSpPr>
          <p:nvPr>
            <p:ph idx="1"/>
          </p:nvPr>
        </p:nvSpPr>
        <p:spPr/>
        <p:txBody>
          <a:bodyPr>
            <a:normAutofit/>
          </a:bodyPr>
          <a:lstStyle/>
          <a:p>
            <a:r>
              <a:rPr lang="en-GB" sz="2000">
                <a:latin typeface="Arial"/>
                <a:cs typeface="Arial"/>
              </a:rPr>
              <a:t>During the standstill period:</a:t>
            </a:r>
          </a:p>
          <a:p>
            <a:pPr marL="342900" indent="-342900">
              <a:buClr>
                <a:srgbClr val="425563"/>
              </a:buClr>
              <a:buFont typeface="Arial" panose="020B0604020202020204" pitchFamily="34" charset="0"/>
              <a:buChar char="•"/>
            </a:pPr>
            <a:r>
              <a:rPr lang="en-GB" sz="2000">
                <a:latin typeface="Arial"/>
                <a:cs typeface="Arial"/>
              </a:rPr>
              <a:t>providers can bring representations against provider selection decisions</a:t>
            </a:r>
          </a:p>
          <a:p>
            <a:pPr marL="342900" indent="-342900">
              <a:buClr>
                <a:srgbClr val="425563"/>
              </a:buClr>
              <a:buFont typeface="Arial" panose="020B0604020202020204" pitchFamily="34" charset="0"/>
              <a:buChar char="•"/>
            </a:pPr>
            <a:r>
              <a:rPr lang="en-GB" sz="2000">
                <a:latin typeface="Arial"/>
                <a:cs typeface="Arial"/>
              </a:rPr>
              <a:t>relevant authorities have to review representations and have to make a further decision about whether to proceed with the award of the contract, return to an earlier step in the process, or abandon the process </a:t>
            </a:r>
          </a:p>
          <a:p>
            <a:pPr marL="342900" indent="-342900">
              <a:buClr>
                <a:srgbClr val="425563"/>
              </a:buClr>
              <a:buFont typeface="Arial" panose="020B0604020202020204" pitchFamily="34" charset="0"/>
              <a:buChar char="•"/>
            </a:pPr>
            <a:r>
              <a:rPr lang="en-GB" sz="2000">
                <a:latin typeface="Arial"/>
                <a:cs typeface="Arial"/>
              </a:rPr>
              <a:t>where the provider remains unsatisfied with the response of the relevant authority, they may seek a review by the independent PSR review panel</a:t>
            </a:r>
          </a:p>
          <a:p>
            <a:pPr marL="342900" indent="-342900">
              <a:buClr>
                <a:srgbClr val="425563"/>
              </a:buClr>
              <a:buFont typeface="Arial" panose="020B0604020202020204" pitchFamily="34" charset="0"/>
              <a:buChar char="•"/>
            </a:pPr>
            <a:r>
              <a:rPr lang="en-GB" sz="2000">
                <a:latin typeface="Arial"/>
                <a:cs typeface="Arial"/>
              </a:rPr>
              <a:t>the panel may accept to review a representations and offer advice to the relevant authority; the relevant authority will take a further decision based on that advice about whether to proceed with the award of the contract, return to an earlier step in the process or abandon the process.</a:t>
            </a:r>
            <a:endParaRPr lang="en-GB" sz="2000">
              <a:latin typeface="Arial" panose="020B0604020202020204" pitchFamily="34" charset="0"/>
              <a:cs typeface="Arial" panose="020B0604020202020204" pitchFamily="34" charset="0"/>
            </a:endParaRPr>
          </a:p>
          <a:p>
            <a:endParaRPr lang="en-GB" sz="2000"/>
          </a:p>
        </p:txBody>
      </p:sp>
      <p:sp>
        <p:nvSpPr>
          <p:cNvPr id="3" name="Text Placeholder 2">
            <a:extLst>
              <a:ext uri="{FF2B5EF4-FFF2-40B4-BE49-F238E27FC236}">
                <a16:creationId xmlns:a16="http://schemas.microsoft.com/office/drawing/2014/main" id="{D63B4B19-CD99-B861-FFD8-ABF843AD8C6C}"/>
              </a:ext>
            </a:extLst>
          </p:cNvPr>
          <p:cNvSpPr>
            <a:spLocks noGrp="1"/>
          </p:cNvSpPr>
          <p:nvPr>
            <p:ph type="body" sz="quarter" idx="13"/>
          </p:nvPr>
        </p:nvSpPr>
        <p:spPr>
          <a:xfrm>
            <a:off x="432001" y="1558610"/>
            <a:ext cx="11012644" cy="865186"/>
          </a:xfrm>
        </p:spPr>
        <p:txBody>
          <a:bodyPr/>
          <a:lstStyle/>
          <a:p>
            <a:r>
              <a:rPr lang="en-GB" sz="2000" b="0">
                <a:solidFill>
                  <a:schemeClr val="tx1"/>
                </a:solidFill>
              </a:rPr>
              <a:t>The standstill period applies where relevant authorities followed direct award process C, the most suitable provider process, or the competitive process. The standstill period does not apply to direct award processes A and B. </a:t>
            </a:r>
          </a:p>
          <a:p>
            <a:endParaRPr lang="en-GB"/>
          </a:p>
        </p:txBody>
      </p:sp>
      <p:sp>
        <p:nvSpPr>
          <p:cNvPr id="4" name="Title 3">
            <a:extLst>
              <a:ext uri="{FF2B5EF4-FFF2-40B4-BE49-F238E27FC236}">
                <a16:creationId xmlns:a16="http://schemas.microsoft.com/office/drawing/2014/main" id="{79162435-3FD0-BCBE-94BC-9A6B3BAD82AC}"/>
              </a:ext>
            </a:extLst>
          </p:cNvPr>
          <p:cNvSpPr>
            <a:spLocks noGrp="1"/>
          </p:cNvSpPr>
          <p:nvPr>
            <p:ph type="title"/>
          </p:nvPr>
        </p:nvSpPr>
        <p:spPr/>
        <p:txBody>
          <a:bodyPr/>
          <a:lstStyle/>
          <a:p>
            <a:r>
              <a:rPr lang="en-GB" b="1">
                <a:latin typeface="Arial" panose="020B0604020202020204" pitchFamily="34" charset="0"/>
                <a:cs typeface="Arial" panose="020B0604020202020204" pitchFamily="34" charset="0"/>
              </a:rPr>
              <a:t>Reviewing decisions during the standstill period</a:t>
            </a:r>
            <a:endParaRPr lang="en-GB"/>
          </a:p>
        </p:txBody>
      </p:sp>
    </p:spTree>
    <p:extLst>
      <p:ext uri="{BB962C8B-B14F-4D97-AF65-F5344CB8AC3E}">
        <p14:creationId xmlns:p14="http://schemas.microsoft.com/office/powerpoint/2010/main" val="169139067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E09440-C161-4D4E-95D3-1243B3709EDA}"/>
              </a:ext>
            </a:extLst>
          </p:cNvPr>
          <p:cNvSpPr>
            <a:spLocks noGrp="1"/>
          </p:cNvSpPr>
          <p:nvPr>
            <p:ph type="title"/>
          </p:nvPr>
        </p:nvSpPr>
        <p:spPr/>
        <p:txBody>
          <a:bodyPr>
            <a:normAutofit/>
          </a:bodyPr>
          <a:lstStyle/>
          <a:p>
            <a:r>
              <a:rPr lang="en-GB"/>
              <a:t>Transitional provisions</a:t>
            </a:r>
            <a:endParaRPr lang="en-US"/>
          </a:p>
        </p:txBody>
      </p:sp>
      <p:sp>
        <p:nvSpPr>
          <p:cNvPr id="19" name="TextBox 18">
            <a:extLst>
              <a:ext uri="{FF2B5EF4-FFF2-40B4-BE49-F238E27FC236}">
                <a16:creationId xmlns:a16="http://schemas.microsoft.com/office/drawing/2014/main" id="{6202A429-A317-89DC-B370-EF1CD35F41B6}"/>
              </a:ext>
            </a:extLst>
          </p:cNvPr>
          <p:cNvSpPr txBox="1"/>
          <p:nvPr/>
        </p:nvSpPr>
        <p:spPr>
          <a:xfrm>
            <a:off x="523772" y="1757996"/>
            <a:ext cx="11144453" cy="4093428"/>
          </a:xfrm>
          <a:prstGeom prst="rect">
            <a:avLst/>
          </a:prstGeom>
          <a:noFill/>
        </p:spPr>
        <p:txBody>
          <a:bodyPr wrap="square">
            <a:spAutoFit/>
          </a:bodyPr>
          <a:lstStyle/>
          <a:p>
            <a:r>
              <a:rPr lang="en-GB" sz="2000">
                <a:latin typeface="Arial"/>
                <a:cs typeface="Arial"/>
              </a:rPr>
              <a:t>The</a:t>
            </a:r>
            <a:r>
              <a:rPr lang="en-GB" sz="2000">
                <a:latin typeface="Arial" panose="020B0604020202020204" pitchFamily="34" charset="0"/>
                <a:cs typeface="Arial" panose="020B0604020202020204" pitchFamily="34" charset="0"/>
              </a:rPr>
              <a:t> PSR came into force on </a:t>
            </a:r>
            <a:r>
              <a:rPr lang="en-GB" sz="2000" b="1">
                <a:latin typeface="Arial" panose="020B0604020202020204" pitchFamily="34" charset="0"/>
                <a:cs typeface="Arial" panose="020B0604020202020204" pitchFamily="34" charset="0"/>
              </a:rPr>
              <a:t>1 January 2024</a:t>
            </a:r>
            <a:r>
              <a:rPr lang="en-GB" sz="2000">
                <a:latin typeface="Arial" panose="020B0604020202020204" pitchFamily="34" charset="0"/>
                <a:cs typeface="Arial" panose="020B0604020202020204" pitchFamily="34" charset="0"/>
              </a:rPr>
              <a:t>. </a:t>
            </a:r>
          </a:p>
          <a:p>
            <a:endParaRPr lang="en-GB" sz="2000">
              <a:latin typeface="Arial" panose="020B0604020202020204" pitchFamily="34" charset="0"/>
              <a:cs typeface="Arial" panose="020B0604020202020204" pitchFamily="34" charset="0"/>
            </a:endParaRPr>
          </a:p>
          <a:p>
            <a:r>
              <a:rPr lang="en-GB" sz="2000">
                <a:latin typeface="Arial" panose="020B0604020202020204" pitchFamily="34" charset="0"/>
                <a:cs typeface="Arial" panose="020B0604020202020204" pitchFamily="34" charset="0"/>
              </a:rPr>
              <a:t>Where relevant authorities started a contract award process before 1 January 2024 using the Public Contracts Regulations 2015 (PCR), then they must conclude that process under the PCR rules. </a:t>
            </a:r>
          </a:p>
          <a:p>
            <a:endParaRPr lang="en-GB" sz="2000">
              <a:latin typeface="Arial" panose="020B0604020202020204" pitchFamily="34" charset="0"/>
              <a:cs typeface="Arial" panose="020B0604020202020204" pitchFamily="34" charset="0"/>
            </a:endParaRPr>
          </a:p>
          <a:p>
            <a:r>
              <a:rPr lang="en-GB" sz="2000">
                <a:latin typeface="Arial" panose="020B0604020202020204" pitchFamily="34" charset="0"/>
                <a:cs typeface="Arial" panose="020B0604020202020204" pitchFamily="34" charset="0"/>
              </a:rPr>
              <a:t>Where relevant authorities start a contract award process on or after 1 January 2024, then they must apply the PSR – even where awarding a contract based on a framework agreement that was established under the PCR rules. </a:t>
            </a:r>
          </a:p>
          <a:p>
            <a:pPr>
              <a:buClr>
                <a:srgbClr val="425563"/>
              </a:buClr>
            </a:pPr>
            <a:endParaRPr lang="en-GB" sz="2000">
              <a:latin typeface="Arial" panose="020B0604020202020204" pitchFamily="34" charset="0"/>
              <a:cs typeface="Arial" panose="020B0604020202020204" pitchFamily="34" charset="0"/>
            </a:endParaRPr>
          </a:p>
          <a:p>
            <a:pPr>
              <a:buClr>
                <a:srgbClr val="425563"/>
              </a:buClr>
            </a:pPr>
            <a:r>
              <a:rPr lang="en-GB" sz="2000">
                <a:latin typeface="Arial" panose="020B0604020202020204" pitchFamily="34" charset="0"/>
                <a:cs typeface="Arial" panose="020B0604020202020204" pitchFamily="34" charset="0"/>
              </a:rPr>
              <a:t>Any contract modifications on or after the 1 January 2024 must be carried out using the PSR, even if the original contract was awarded under the PCR rules.</a:t>
            </a:r>
          </a:p>
          <a:p>
            <a:pPr>
              <a:buClr>
                <a:srgbClr val="425563"/>
              </a:buClr>
            </a:pPr>
            <a:endParaRPr lang="en-GB" sz="20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6523686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4148FCC-2DA3-DBA7-09EC-EA6AA37C6636}"/>
              </a:ext>
            </a:extLst>
          </p:cNvPr>
          <p:cNvSpPr>
            <a:spLocks noGrp="1"/>
          </p:cNvSpPr>
          <p:nvPr>
            <p:ph idx="1"/>
          </p:nvPr>
        </p:nvSpPr>
        <p:spPr/>
        <p:txBody>
          <a:bodyPr>
            <a:normAutofit/>
          </a:bodyPr>
          <a:lstStyle/>
          <a:p>
            <a:pPr marL="342900" indent="-342900">
              <a:buClr>
                <a:srgbClr val="425563"/>
              </a:buClr>
              <a:buFont typeface="Arial" panose="020B0604020202020204" pitchFamily="34" charset="0"/>
              <a:buChar char="•"/>
            </a:pPr>
            <a:r>
              <a:rPr lang="en-GB" sz="2000">
                <a:latin typeface="+mj-lt"/>
              </a:rPr>
              <a:t>a contract notice has been submitted to the UK e-notification service for publication in accordance with Regulation 51(1) of the Public Contracts Regulations 2015 </a:t>
            </a:r>
          </a:p>
          <a:p>
            <a:pPr marL="342900" indent="-342900">
              <a:buClr>
                <a:srgbClr val="425563"/>
              </a:buClr>
              <a:buFont typeface="Arial" panose="020B0604020202020204" pitchFamily="34" charset="0"/>
              <a:buChar char="•"/>
            </a:pPr>
            <a:endParaRPr lang="en-GB" sz="2000" b="0" i="0">
              <a:solidFill>
                <a:schemeClr val="tx1"/>
              </a:solidFill>
              <a:effectLst/>
              <a:latin typeface="+mj-lt"/>
            </a:endParaRPr>
          </a:p>
          <a:p>
            <a:pPr marL="342900" indent="-342900">
              <a:buClr>
                <a:srgbClr val="425563"/>
              </a:buClr>
              <a:buFont typeface="Arial" panose="020B0604020202020204" pitchFamily="34" charset="0"/>
              <a:buChar char="•"/>
            </a:pPr>
            <a:r>
              <a:rPr lang="en-GB" sz="2000" b="0" i="0">
                <a:solidFill>
                  <a:schemeClr val="tx1"/>
                </a:solidFill>
                <a:effectLst/>
                <a:latin typeface="+mj-lt"/>
              </a:rPr>
              <a:t>the relevant authority has contacted any provider to seek expressions of interest or offers in respect of a proposed contract</a:t>
            </a:r>
            <a:endParaRPr lang="en-GB" sz="2000">
              <a:solidFill>
                <a:schemeClr val="tx1"/>
              </a:solidFill>
              <a:latin typeface="+mj-lt"/>
            </a:endParaRPr>
          </a:p>
          <a:p>
            <a:pPr marL="342900" indent="-342900">
              <a:buClr>
                <a:srgbClr val="425563"/>
              </a:buClr>
              <a:buFont typeface="Arial" panose="020B0604020202020204" pitchFamily="34" charset="0"/>
              <a:buChar char="•"/>
            </a:pPr>
            <a:endParaRPr lang="en-GB" sz="2000">
              <a:latin typeface="+mj-lt"/>
            </a:endParaRPr>
          </a:p>
          <a:p>
            <a:pPr marL="342900" indent="-342900">
              <a:buClr>
                <a:srgbClr val="425563"/>
              </a:buClr>
              <a:buFont typeface="Arial" panose="020B0604020202020204" pitchFamily="34" charset="0"/>
              <a:buChar char="•"/>
            </a:pPr>
            <a:r>
              <a:rPr lang="en-GB" sz="2000" b="0" i="0">
                <a:solidFill>
                  <a:schemeClr val="tx1"/>
                </a:solidFill>
                <a:effectLst/>
                <a:latin typeface="+mj-lt"/>
              </a:rPr>
              <a:t>the relevant authority has contacted any provider to respond to an unsolicited expression of interest or offer received from that provider in relation to a proposed contract. </a:t>
            </a:r>
            <a:endParaRPr lang="en-GB" sz="2000">
              <a:solidFill>
                <a:schemeClr val="tx1"/>
              </a:solidFill>
              <a:latin typeface="+mj-lt"/>
              <a:cs typeface="Arial" panose="020B0604020202020204" pitchFamily="34" charset="0"/>
            </a:endParaRPr>
          </a:p>
          <a:p>
            <a:endParaRPr lang="en-GB" sz="2000"/>
          </a:p>
        </p:txBody>
      </p:sp>
      <p:sp>
        <p:nvSpPr>
          <p:cNvPr id="3" name="Text Placeholder 2">
            <a:extLst>
              <a:ext uri="{FF2B5EF4-FFF2-40B4-BE49-F238E27FC236}">
                <a16:creationId xmlns:a16="http://schemas.microsoft.com/office/drawing/2014/main" id="{5964ED6C-F6C0-69E1-E494-29C72461344D}"/>
              </a:ext>
            </a:extLst>
          </p:cNvPr>
          <p:cNvSpPr>
            <a:spLocks noGrp="1"/>
          </p:cNvSpPr>
          <p:nvPr>
            <p:ph type="body" sz="quarter" idx="13"/>
          </p:nvPr>
        </p:nvSpPr>
        <p:spPr>
          <a:xfrm>
            <a:off x="432001" y="1683740"/>
            <a:ext cx="11012644" cy="770703"/>
          </a:xfrm>
        </p:spPr>
        <p:txBody>
          <a:bodyPr/>
          <a:lstStyle/>
          <a:p>
            <a:r>
              <a:rPr lang="en-GB" sz="2200" b="0"/>
              <a:t>A contract award process is considered to have started under the Public Contracts Regulations 2015 if any of the following occur before the PSR comes into forces: </a:t>
            </a:r>
          </a:p>
          <a:p>
            <a:endParaRPr lang="en-GB" sz="2200"/>
          </a:p>
        </p:txBody>
      </p:sp>
      <p:sp>
        <p:nvSpPr>
          <p:cNvPr id="4" name="Title 3">
            <a:extLst>
              <a:ext uri="{FF2B5EF4-FFF2-40B4-BE49-F238E27FC236}">
                <a16:creationId xmlns:a16="http://schemas.microsoft.com/office/drawing/2014/main" id="{DA069CF8-45F8-080E-1C87-66D2BB7D70AE}"/>
              </a:ext>
            </a:extLst>
          </p:cNvPr>
          <p:cNvSpPr>
            <a:spLocks noGrp="1"/>
          </p:cNvSpPr>
          <p:nvPr>
            <p:ph type="title"/>
          </p:nvPr>
        </p:nvSpPr>
        <p:spPr/>
        <p:txBody>
          <a:bodyPr>
            <a:normAutofit fontScale="90000"/>
          </a:bodyPr>
          <a:lstStyle/>
          <a:p>
            <a:r>
              <a:rPr lang="en-GB"/>
              <a:t>Contract award procedures started before commencement</a:t>
            </a:r>
          </a:p>
        </p:txBody>
      </p:sp>
    </p:spTree>
    <p:extLst>
      <p:ext uri="{BB962C8B-B14F-4D97-AF65-F5344CB8AC3E}">
        <p14:creationId xmlns:p14="http://schemas.microsoft.com/office/powerpoint/2010/main" val="148705945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4148FCC-2DA3-DBA7-09EC-EA6AA37C6636}"/>
              </a:ext>
            </a:extLst>
          </p:cNvPr>
          <p:cNvSpPr>
            <a:spLocks noGrp="1"/>
          </p:cNvSpPr>
          <p:nvPr>
            <p:ph idx="1"/>
          </p:nvPr>
        </p:nvSpPr>
        <p:spPr>
          <a:xfrm>
            <a:off x="432000" y="2541069"/>
            <a:ext cx="11088000" cy="3686930"/>
          </a:xfrm>
        </p:spPr>
        <p:txBody>
          <a:bodyPr>
            <a:noAutofit/>
          </a:bodyPr>
          <a:lstStyle/>
          <a:p>
            <a:pPr>
              <a:buClr>
                <a:srgbClr val="425563"/>
              </a:buClr>
            </a:pPr>
            <a:r>
              <a:rPr lang="en-GB" sz="2100">
                <a:latin typeface="+mj-lt"/>
              </a:rPr>
              <a:t>NHS England has also published a range of tools to help relevant authorities prepare for implementation. These include:</a:t>
            </a:r>
          </a:p>
          <a:p>
            <a:pPr marL="342900" indent="-342900">
              <a:buClr>
                <a:srgbClr val="425563"/>
              </a:buClr>
              <a:buFont typeface="Arial" panose="020B0604020202020204" pitchFamily="34" charset="0"/>
              <a:buChar char="•"/>
            </a:pPr>
            <a:r>
              <a:rPr lang="en-GB" sz="2100">
                <a:latin typeface="+mj-lt"/>
              </a:rPr>
              <a:t>process maps (one for each decision-making process)</a:t>
            </a:r>
          </a:p>
          <a:p>
            <a:pPr marL="342900" indent="-342900">
              <a:buClr>
                <a:srgbClr val="425563"/>
              </a:buClr>
              <a:buFont typeface="Arial" panose="020B0604020202020204" pitchFamily="34" charset="0"/>
              <a:buChar char="•"/>
            </a:pPr>
            <a:r>
              <a:rPr lang="en-GB" sz="2100">
                <a:latin typeface="+mj-lt"/>
              </a:rPr>
              <a:t>comprehensive FAQs</a:t>
            </a:r>
          </a:p>
          <a:p>
            <a:pPr marL="342900" indent="-342900">
              <a:buClr>
                <a:srgbClr val="425563"/>
              </a:buClr>
              <a:buFont typeface="Arial" panose="020B0604020202020204" pitchFamily="34" charset="0"/>
              <a:buChar char="•"/>
            </a:pPr>
            <a:r>
              <a:rPr lang="en-GB" sz="2100">
                <a:latin typeface="+mj-lt"/>
              </a:rPr>
              <a:t>Find A Tender Service (FTS) guide                       </a:t>
            </a:r>
          </a:p>
          <a:p>
            <a:pPr marL="342900" indent="-342900">
              <a:buClr>
                <a:srgbClr val="425563"/>
              </a:buClr>
              <a:buFont typeface="Arial" panose="020B0604020202020204" pitchFamily="34" charset="0"/>
              <a:buChar char="•"/>
            </a:pPr>
            <a:r>
              <a:rPr lang="en-GB" sz="2100">
                <a:latin typeface="+mj-lt"/>
              </a:rPr>
              <a:t>a series of webinars and associated slide decks to provide an overview for commissioners and an in-depth look at the PSR for practitioners</a:t>
            </a:r>
          </a:p>
          <a:p>
            <a:pPr>
              <a:buClr>
                <a:srgbClr val="425563"/>
              </a:buClr>
            </a:pPr>
            <a:endParaRPr lang="en-GB" sz="2100">
              <a:latin typeface="+mj-lt"/>
            </a:endParaRPr>
          </a:p>
          <a:p>
            <a:pPr>
              <a:buClr>
                <a:srgbClr val="425563"/>
              </a:buClr>
            </a:pPr>
            <a:r>
              <a:rPr lang="en-GB" sz="2100">
                <a:latin typeface="+mj-lt"/>
              </a:rPr>
              <a:t>These are available on the </a:t>
            </a:r>
            <a:r>
              <a:rPr lang="en-GB" sz="2100">
                <a:latin typeface="+mj-lt"/>
                <a:hlinkClick r:id="rId2"/>
              </a:rPr>
              <a:t>PSR website</a:t>
            </a:r>
            <a:r>
              <a:rPr lang="en-GB" sz="2100">
                <a:latin typeface="+mj-lt"/>
              </a:rPr>
              <a:t>.</a:t>
            </a:r>
          </a:p>
          <a:p>
            <a:endParaRPr lang="en-GB" sz="2100">
              <a:latin typeface="+mj-lt"/>
            </a:endParaRPr>
          </a:p>
        </p:txBody>
      </p:sp>
      <p:sp>
        <p:nvSpPr>
          <p:cNvPr id="3" name="Text Placeholder 2">
            <a:extLst>
              <a:ext uri="{FF2B5EF4-FFF2-40B4-BE49-F238E27FC236}">
                <a16:creationId xmlns:a16="http://schemas.microsoft.com/office/drawing/2014/main" id="{5964ED6C-F6C0-69E1-E494-29C72461344D}"/>
              </a:ext>
            </a:extLst>
          </p:cNvPr>
          <p:cNvSpPr>
            <a:spLocks noGrp="1"/>
          </p:cNvSpPr>
          <p:nvPr>
            <p:ph type="body" sz="quarter" idx="13"/>
          </p:nvPr>
        </p:nvSpPr>
        <p:spPr>
          <a:xfrm>
            <a:off x="432001" y="1568236"/>
            <a:ext cx="11012644" cy="1097962"/>
          </a:xfrm>
        </p:spPr>
        <p:txBody>
          <a:bodyPr/>
          <a:lstStyle/>
          <a:p>
            <a:pPr>
              <a:lnSpc>
                <a:spcPct val="107000"/>
              </a:lnSpc>
              <a:spcAft>
                <a:spcPts val="800"/>
              </a:spcAft>
            </a:pPr>
            <a:r>
              <a:rPr lang="en-GB" sz="2100" b="0">
                <a:solidFill>
                  <a:schemeClr val="tx1"/>
                </a:solidFill>
                <a:latin typeface="Arial"/>
                <a:ea typeface="Calibri"/>
                <a:cs typeface="Arial"/>
              </a:rPr>
              <a:t>NHS England’s </a:t>
            </a:r>
            <a:r>
              <a:rPr lang="en-GB" sz="2100" b="0">
                <a:solidFill>
                  <a:schemeClr val="tx1"/>
                </a:solidFill>
                <a:latin typeface="Arial"/>
                <a:ea typeface="Calibri"/>
                <a:cs typeface="Arial"/>
                <a:hlinkClick r:id="rId3"/>
              </a:rPr>
              <a:t>statutory guidance</a:t>
            </a:r>
            <a:r>
              <a:rPr lang="en-GB" sz="2100" b="0">
                <a:solidFill>
                  <a:schemeClr val="tx1"/>
                </a:solidFill>
                <a:latin typeface="Arial"/>
                <a:ea typeface="Calibri"/>
                <a:cs typeface="Arial"/>
              </a:rPr>
              <a:t> sets out what relevant authorities must do to comply with the PSR legislation. Relevant authorities must have regard to the statutory guidance.</a:t>
            </a:r>
          </a:p>
          <a:p>
            <a:endParaRPr lang="en-GB" sz="2100"/>
          </a:p>
        </p:txBody>
      </p:sp>
      <p:sp>
        <p:nvSpPr>
          <p:cNvPr id="4" name="Title 3">
            <a:extLst>
              <a:ext uri="{FF2B5EF4-FFF2-40B4-BE49-F238E27FC236}">
                <a16:creationId xmlns:a16="http://schemas.microsoft.com/office/drawing/2014/main" id="{DA069CF8-45F8-080E-1C87-66D2BB7D70AE}"/>
              </a:ext>
            </a:extLst>
          </p:cNvPr>
          <p:cNvSpPr>
            <a:spLocks noGrp="1"/>
          </p:cNvSpPr>
          <p:nvPr>
            <p:ph type="title"/>
          </p:nvPr>
        </p:nvSpPr>
        <p:spPr/>
        <p:txBody>
          <a:bodyPr>
            <a:normAutofit/>
          </a:bodyPr>
          <a:lstStyle/>
          <a:p>
            <a:r>
              <a:rPr lang="en-GB"/>
              <a:t>Implementation</a:t>
            </a:r>
          </a:p>
        </p:txBody>
      </p:sp>
    </p:spTree>
    <p:extLst>
      <p:ext uri="{BB962C8B-B14F-4D97-AF65-F5344CB8AC3E}">
        <p14:creationId xmlns:p14="http://schemas.microsoft.com/office/powerpoint/2010/main" val="186353124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4">
            <a:extLst>
              <a:ext uri="{FF2B5EF4-FFF2-40B4-BE49-F238E27FC236}">
                <a16:creationId xmlns:a16="http://schemas.microsoft.com/office/drawing/2014/main" id="{38CD63A1-340F-AF47-BC76-77C1B8EFAD07}"/>
              </a:ext>
            </a:extLst>
          </p:cNvPr>
          <p:cNvSpPr>
            <a:spLocks noGrp="1"/>
          </p:cNvSpPr>
          <p:nvPr>
            <p:ph type="title"/>
          </p:nvPr>
        </p:nvSpPr>
        <p:spPr>
          <a:xfrm>
            <a:off x="432000" y="432000"/>
            <a:ext cx="11404154" cy="865186"/>
          </a:xfrm>
        </p:spPr>
        <p:txBody>
          <a:bodyPr/>
          <a:lstStyle/>
          <a:p>
            <a:r>
              <a:rPr lang="en-GB"/>
              <a:t>Executive Summary</a:t>
            </a:r>
            <a:endParaRPr lang="en-GB" spc="-40"/>
          </a:p>
        </p:txBody>
      </p:sp>
      <p:sp>
        <p:nvSpPr>
          <p:cNvPr id="5" name="Content Placeholder 4">
            <a:extLst>
              <a:ext uri="{FF2B5EF4-FFF2-40B4-BE49-F238E27FC236}">
                <a16:creationId xmlns:a16="http://schemas.microsoft.com/office/drawing/2014/main" id="{C594638D-C17F-D749-9360-E2332845D248}"/>
              </a:ext>
            </a:extLst>
          </p:cNvPr>
          <p:cNvSpPr>
            <a:spLocks noGrp="1"/>
          </p:cNvSpPr>
          <p:nvPr>
            <p:ph idx="1"/>
          </p:nvPr>
        </p:nvSpPr>
        <p:spPr>
          <a:xfrm>
            <a:off x="432000" y="1767839"/>
            <a:ext cx="11088000" cy="4276825"/>
          </a:xfrm>
        </p:spPr>
        <p:txBody>
          <a:bodyPr>
            <a:noAutofit/>
          </a:bodyPr>
          <a:lstStyle/>
          <a:p>
            <a:pPr marL="342900" indent="-342900">
              <a:buClr>
                <a:srgbClr val="425563"/>
              </a:buClr>
              <a:buFont typeface="Arial" panose="020B0604020202020204" pitchFamily="34" charset="0"/>
              <a:buChar char="•"/>
            </a:pPr>
            <a:r>
              <a:rPr lang="en-GB" sz="1700">
                <a:latin typeface="Arial"/>
                <a:cs typeface="Arial"/>
              </a:rPr>
              <a:t>The Provider Selection Regime (PSR) is a set of new rules that relevant authorities must follow when procuring health care services in England. The PSR was created under the Health and Care Act 2022, as part of wider measures to promote greater integration of health and care services.</a:t>
            </a:r>
          </a:p>
          <a:p>
            <a:pPr marL="342900" indent="-342900">
              <a:buClr>
                <a:srgbClr val="425563"/>
              </a:buClr>
              <a:buFont typeface="Arial" panose="020B0604020202020204" pitchFamily="34" charset="0"/>
              <a:buChar char="•"/>
            </a:pPr>
            <a:r>
              <a:rPr lang="en-GB" sz="1700">
                <a:latin typeface="Arial"/>
                <a:cs typeface="Arial"/>
              </a:rPr>
              <a:t>The PSR came into force on </a:t>
            </a:r>
            <a:r>
              <a:rPr lang="en-GB" sz="1700" b="1">
                <a:latin typeface="Arial"/>
                <a:cs typeface="Arial"/>
              </a:rPr>
              <a:t>1 January 2024.</a:t>
            </a:r>
            <a:r>
              <a:rPr lang="en-GB" sz="1700">
                <a:latin typeface="Arial"/>
                <a:cs typeface="Arial"/>
              </a:rPr>
              <a:t> </a:t>
            </a:r>
            <a:endParaRPr lang="en-GB" sz="1700">
              <a:latin typeface="Arial" panose="020B0604020202020204" pitchFamily="34" charset="0"/>
              <a:cs typeface="Arial" panose="020B0604020202020204" pitchFamily="34" charset="0"/>
            </a:endParaRPr>
          </a:p>
          <a:p>
            <a:pPr marL="342900" indent="-342900">
              <a:buClr>
                <a:srgbClr val="425563"/>
              </a:buClr>
              <a:buFont typeface="Arial" panose="020B0604020202020204" pitchFamily="34" charset="0"/>
              <a:buChar char="•"/>
            </a:pPr>
            <a:r>
              <a:rPr lang="en-GB" sz="1700">
                <a:latin typeface="Arial"/>
                <a:cs typeface="Arial"/>
              </a:rPr>
              <a:t>The procurement of health care services by relevant authorities has been removed from the scope of the Public Contracts Regulations 2015, and the NHS Procurement, Patient Choice and Competition Regulations 2013 will be revoked. </a:t>
            </a:r>
            <a:endParaRPr lang="en-GB" sz="1700">
              <a:latin typeface="Arial" panose="020B0604020202020204" pitchFamily="34" charset="0"/>
              <a:cs typeface="Arial" panose="020B0604020202020204" pitchFamily="34" charset="0"/>
            </a:endParaRPr>
          </a:p>
          <a:p>
            <a:pPr marL="342900" indent="-342900">
              <a:buClr>
                <a:srgbClr val="425563"/>
              </a:buClr>
              <a:buFont typeface="Arial" panose="020B0604020202020204" pitchFamily="34" charset="0"/>
              <a:buChar char="•"/>
            </a:pPr>
            <a:r>
              <a:rPr lang="en-GB" sz="1700">
                <a:latin typeface="Arial"/>
                <a:cs typeface="Arial"/>
              </a:rPr>
              <a:t>The ‘relevant authorities’ required to follow the PSR when procuring healthcare services are NHS England, integrated care boards, NHS trusts and NHS foundation trusts, and local authorities or combined authorities.</a:t>
            </a:r>
          </a:p>
          <a:p>
            <a:pPr marL="342900" indent="-342900">
              <a:buClr>
                <a:srgbClr val="425563"/>
              </a:buClr>
              <a:buFont typeface="Arial" panose="020B0604020202020204" pitchFamily="34" charset="0"/>
              <a:buChar char="•"/>
            </a:pPr>
            <a:r>
              <a:rPr lang="en-GB" sz="1700">
                <a:latin typeface="Arial"/>
                <a:cs typeface="Arial"/>
              </a:rPr>
              <a:t>Relevant authorities should familiarise themselves with the PSR regulations and NHS England’s draft statutory guidance and review their procurement and governance processes in line with this. </a:t>
            </a:r>
            <a:endParaRPr lang="en-GB" sz="1700">
              <a:latin typeface="Arial" panose="020B0604020202020204" pitchFamily="34" charset="0"/>
              <a:cs typeface="Arial" panose="020B0604020202020204" pitchFamily="34" charset="0"/>
            </a:endParaRPr>
          </a:p>
          <a:p>
            <a:pPr marL="342900" indent="-342900">
              <a:buClr>
                <a:srgbClr val="425563"/>
              </a:buClr>
              <a:buFont typeface="Arial" panose="020B0604020202020204" pitchFamily="34" charset="0"/>
              <a:buChar char="•"/>
            </a:pPr>
            <a:r>
              <a:rPr lang="en-GB" sz="1700">
                <a:latin typeface="Arial"/>
                <a:cs typeface="Arial"/>
              </a:rPr>
              <a:t>A PSR toolkit has been produced to support relevant authorities to prepare for and apply the new regime. A series of webinars are running until March 2024. These resources can be accessed via the NHS England </a:t>
            </a:r>
            <a:r>
              <a:rPr lang="en-GB" sz="1700">
                <a:latin typeface="Arial"/>
                <a:cs typeface="Arial"/>
                <a:hlinkClick r:id="rId3"/>
              </a:rPr>
              <a:t>PSR website</a:t>
            </a:r>
            <a:r>
              <a:rPr lang="en-GB" sz="1700">
                <a:latin typeface="Arial"/>
                <a:cs typeface="Arial"/>
              </a:rPr>
              <a:t>.</a:t>
            </a:r>
            <a:endParaRPr lang="en-GB" sz="1700"/>
          </a:p>
        </p:txBody>
      </p:sp>
    </p:spTree>
    <p:extLst>
      <p:ext uri="{BB962C8B-B14F-4D97-AF65-F5344CB8AC3E}">
        <p14:creationId xmlns:p14="http://schemas.microsoft.com/office/powerpoint/2010/main" val="291343644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E200371-CD68-214C-AAC6-84E759520730}"/>
              </a:ext>
            </a:extLst>
          </p:cNvPr>
          <p:cNvSpPr>
            <a:spLocks noGrp="1"/>
          </p:cNvSpPr>
          <p:nvPr>
            <p:ph type="title"/>
          </p:nvPr>
        </p:nvSpPr>
        <p:spPr/>
        <p:txBody>
          <a:bodyPr/>
          <a:lstStyle/>
          <a:p>
            <a:r>
              <a:rPr lang="en-GB"/>
              <a:t>Changes to health care services commissioning</a:t>
            </a:r>
          </a:p>
        </p:txBody>
      </p:sp>
      <p:pic>
        <p:nvPicPr>
          <p:cNvPr id="4" name="Picture 3" descr="Construction Barricade with solid fill">
            <a:extLst>
              <a:ext uri="{FF2B5EF4-FFF2-40B4-BE49-F238E27FC236}">
                <a16:creationId xmlns:a16="http://schemas.microsoft.com/office/drawing/2014/main" id="{34E3B5A9-E3D3-82CD-4E66-71F3531CC7CE}"/>
              </a:ext>
            </a:extLst>
          </p:cNvPr>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1672298" y="1698194"/>
            <a:ext cx="1044820" cy="1044820"/>
          </a:xfrm>
          <a:prstGeom prst="rect">
            <a:avLst/>
          </a:prstGeom>
        </p:spPr>
      </p:pic>
      <p:sp>
        <p:nvSpPr>
          <p:cNvPr id="9" name="Text Placeholder 8">
            <a:extLst>
              <a:ext uri="{FF2B5EF4-FFF2-40B4-BE49-F238E27FC236}">
                <a16:creationId xmlns:a16="http://schemas.microsoft.com/office/drawing/2014/main" id="{129C1BBA-89EE-FC40-A417-136D7D4F1977}"/>
              </a:ext>
            </a:extLst>
          </p:cNvPr>
          <p:cNvSpPr>
            <a:spLocks noGrp="1"/>
          </p:cNvSpPr>
          <p:nvPr>
            <p:ph type="body" sz="quarter" idx="13"/>
          </p:nvPr>
        </p:nvSpPr>
        <p:spPr/>
        <p:txBody>
          <a:bodyPr/>
          <a:lstStyle/>
          <a:p>
            <a:r>
              <a:rPr lang="en-GB">
                <a:latin typeface="Arial"/>
                <a:cs typeface="Arial"/>
              </a:rPr>
              <a:t>Previous </a:t>
            </a:r>
            <a:r>
              <a:rPr lang="en-GB" sz="1800">
                <a:latin typeface="Arial"/>
                <a:cs typeface="Arial"/>
              </a:rPr>
              <a:t>legislation governing the commissioning and procurement of health care services set the expectation that competitive tendering is used to award health care contracts. This created barriers to integrating care and disrupted the development of stable collaborations.</a:t>
            </a:r>
            <a:endParaRPr lang="en-US" sz="1800">
              <a:latin typeface="Arial" panose="020B0604020202020204" pitchFamily="34" charset="0"/>
              <a:cs typeface="Arial" panose="020B0604020202020204" pitchFamily="34" charset="0"/>
            </a:endParaRPr>
          </a:p>
        </p:txBody>
      </p:sp>
      <p:pic>
        <p:nvPicPr>
          <p:cNvPr id="6" name="Picture 5" descr="Arrow circle with solid fill">
            <a:extLst>
              <a:ext uri="{FF2B5EF4-FFF2-40B4-BE49-F238E27FC236}">
                <a16:creationId xmlns:a16="http://schemas.microsoft.com/office/drawing/2014/main" id="{2F5DB455-D71B-F790-90A4-9C95EE83C922}"/>
              </a:ext>
            </a:extLst>
          </p:cNvPr>
          <p:cNvPicPr>
            <a:picLocks noChangeAspect="1"/>
          </p:cNvPicPr>
          <p:nvPr/>
        </p:nvPicPr>
        <p:blipFill>
          <a:blip r:embed="rId5">
            <a:extLst>
              <a:ext uri="{96DAC541-7B7A-43D3-8B79-37D633B846F1}">
                <asvg:svgBlip xmlns:asvg="http://schemas.microsoft.com/office/drawing/2016/SVG/main" r:embed="rId6"/>
              </a:ext>
            </a:extLst>
          </a:blip>
          <a:srcRect/>
          <a:stretch/>
        </p:blipFill>
        <p:spPr>
          <a:xfrm>
            <a:off x="5576518" y="1701760"/>
            <a:ext cx="1041254" cy="1041254"/>
          </a:xfrm>
          <a:prstGeom prst="rect">
            <a:avLst/>
          </a:prstGeom>
        </p:spPr>
      </p:pic>
      <p:sp>
        <p:nvSpPr>
          <p:cNvPr id="10" name="Text Placeholder 9">
            <a:extLst>
              <a:ext uri="{FF2B5EF4-FFF2-40B4-BE49-F238E27FC236}">
                <a16:creationId xmlns:a16="http://schemas.microsoft.com/office/drawing/2014/main" id="{22CF63D2-C493-5345-BEEC-59E47ED56E15}"/>
              </a:ext>
            </a:extLst>
          </p:cNvPr>
          <p:cNvSpPr>
            <a:spLocks noGrp="1"/>
          </p:cNvSpPr>
          <p:nvPr>
            <p:ph type="body" sz="quarter" idx="14"/>
          </p:nvPr>
        </p:nvSpPr>
        <p:spPr/>
        <p:txBody>
          <a:bodyPr/>
          <a:lstStyle/>
          <a:p>
            <a:r>
              <a:rPr lang="en-GB" sz="1800">
                <a:latin typeface="Arial" panose="020B0604020202020204" pitchFamily="34" charset="0"/>
                <a:cs typeface="Arial" panose="020B0604020202020204" pitchFamily="34" charset="0"/>
              </a:rPr>
              <a:t>Since 2019 NHS England has iteratively co-created a new set of proposals with ICBs, NHS trusts and foundation trusts, commissioning support units, local authorities, government departments and key membership bodies, to introduce a new provider selection regime that supports the wider integration agenda.</a:t>
            </a:r>
            <a:endParaRPr lang="en-US" sz="1800">
              <a:latin typeface="Arial" panose="020B0604020202020204" pitchFamily="34" charset="0"/>
              <a:cs typeface="Arial" panose="020B0604020202020204" pitchFamily="34" charset="0"/>
            </a:endParaRPr>
          </a:p>
        </p:txBody>
      </p:sp>
      <p:pic>
        <p:nvPicPr>
          <p:cNvPr id="7" name="Picture 6" descr="Ear outline">
            <a:extLst>
              <a:ext uri="{FF2B5EF4-FFF2-40B4-BE49-F238E27FC236}">
                <a16:creationId xmlns:a16="http://schemas.microsoft.com/office/drawing/2014/main" id="{87BA724B-1412-2C2B-836D-CA1065595A02}"/>
              </a:ext>
            </a:extLst>
          </p:cNvPr>
          <p:cNvPicPr>
            <a:picLocks noChangeAspect="1"/>
          </p:cNvPicPr>
          <p:nvPr/>
        </p:nvPicPr>
        <p:blipFill>
          <a:blip r:embed="rId7">
            <a:extLst>
              <a:ext uri="{96DAC541-7B7A-43D3-8B79-37D633B846F1}">
                <asvg:svgBlip xmlns:asvg="http://schemas.microsoft.com/office/drawing/2016/SVG/main" r:embed="rId8"/>
              </a:ext>
            </a:extLst>
          </a:blip>
          <a:srcRect/>
          <a:stretch/>
        </p:blipFill>
        <p:spPr>
          <a:xfrm>
            <a:off x="9518839" y="1719774"/>
            <a:ext cx="1044820" cy="1044820"/>
          </a:xfrm>
          <a:prstGeom prst="rect">
            <a:avLst/>
          </a:prstGeom>
        </p:spPr>
      </p:pic>
      <p:sp>
        <p:nvSpPr>
          <p:cNvPr id="11" name="Text Placeholder 10">
            <a:extLst>
              <a:ext uri="{FF2B5EF4-FFF2-40B4-BE49-F238E27FC236}">
                <a16:creationId xmlns:a16="http://schemas.microsoft.com/office/drawing/2014/main" id="{0E577720-CA8E-1143-8A5B-571E52BB6881}"/>
              </a:ext>
            </a:extLst>
          </p:cNvPr>
          <p:cNvSpPr>
            <a:spLocks noGrp="1"/>
          </p:cNvSpPr>
          <p:nvPr>
            <p:ph type="body" sz="quarter" idx="15"/>
          </p:nvPr>
        </p:nvSpPr>
        <p:spPr/>
        <p:txBody>
          <a:bodyPr/>
          <a:lstStyle/>
          <a:p>
            <a:r>
              <a:rPr lang="en-GB" sz="1800">
                <a:latin typeface="Arial" panose="020B0604020202020204" pitchFamily="34" charset="0"/>
                <a:cs typeface="Arial" panose="020B0604020202020204" pitchFamily="34" charset="0"/>
              </a:rPr>
              <a:t>We’ve heard how the health care provided to patients would benefit from increased flexibility in commissioning decisions, where competitive tendering is a tool that the NHS can choose to use from a wider set of options where it is appropriate to </a:t>
            </a:r>
            <a:r>
              <a:rPr lang="en-GB" sz="1800">
                <a:effectLst/>
                <a:latin typeface="Arial" panose="020B0604020202020204" pitchFamily="34" charset="0"/>
                <a:ea typeface="Times New Roman" panose="02020603050405020304" pitchFamily="18" charset="0"/>
              </a:rPr>
              <a:t>secure services that meet the needs of the people</a:t>
            </a:r>
            <a:r>
              <a:rPr lang="en-GB" sz="1800">
                <a:latin typeface="Arial" panose="020B0604020202020204" pitchFamily="34" charset="0"/>
                <a:cs typeface="Arial" panose="020B0604020202020204" pitchFamily="34" charset="0"/>
              </a:rPr>
              <a:t>.</a:t>
            </a:r>
            <a:endParaRPr lang="en-US" sz="18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3255877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70F68B6-7CF4-8C71-1C08-6821909091D0}"/>
              </a:ext>
            </a:extLst>
          </p:cNvPr>
          <p:cNvSpPr>
            <a:spLocks noGrp="1"/>
          </p:cNvSpPr>
          <p:nvPr>
            <p:ph idx="1"/>
          </p:nvPr>
        </p:nvSpPr>
        <p:spPr>
          <a:xfrm>
            <a:off x="432000" y="1547446"/>
            <a:ext cx="11088000" cy="4680553"/>
          </a:xfrm>
        </p:spPr>
        <p:txBody>
          <a:bodyPr>
            <a:normAutofit lnSpcReduction="10000"/>
          </a:bodyPr>
          <a:lstStyle/>
          <a:p>
            <a:pPr marL="0" indent="0" algn="just">
              <a:buNone/>
            </a:pPr>
            <a:r>
              <a:rPr lang="en-GB" sz="2100">
                <a:latin typeface="Arial"/>
                <a:cs typeface="Arial"/>
              </a:rPr>
              <a:t>The </a:t>
            </a:r>
            <a:r>
              <a:rPr lang="en-GB" sz="2100" b="1">
                <a:latin typeface="Arial"/>
                <a:cs typeface="Arial"/>
              </a:rPr>
              <a:t>Health and Care Act 2022</a:t>
            </a:r>
            <a:r>
              <a:rPr lang="en-GB" sz="2100">
                <a:latin typeface="Arial"/>
                <a:cs typeface="Arial"/>
              </a:rPr>
              <a:t> (the 2022 Act) codified the move towards more integrated working across the health and care systems, so that all decisions taken by commissioners and providers are in the best interest of patients and service users.</a:t>
            </a:r>
          </a:p>
          <a:p>
            <a:pPr marL="0" indent="0" algn="just">
              <a:buNone/>
            </a:pPr>
            <a:endParaRPr lang="en-GB" sz="2100">
              <a:latin typeface="Arial" panose="020B0604020202020204" pitchFamily="34" charset="0"/>
              <a:cs typeface="Arial" panose="020B0604020202020204" pitchFamily="34" charset="0"/>
            </a:endParaRPr>
          </a:p>
          <a:p>
            <a:pPr marL="0" indent="0" algn="just">
              <a:buNone/>
            </a:pPr>
            <a:r>
              <a:rPr lang="en-GB" sz="2100">
                <a:latin typeface="Arial"/>
                <a:cs typeface="Arial"/>
              </a:rPr>
              <a:t>As part of the necessary reforms to achieve its aim, the 2022 Act introduced a new regime for selecting providers of health care services in England: the </a:t>
            </a:r>
            <a:r>
              <a:rPr lang="en-GB" sz="2100" b="1">
                <a:latin typeface="Arial"/>
                <a:cs typeface="Arial"/>
              </a:rPr>
              <a:t>Provider Selection Regime (the ‘PSR’)</a:t>
            </a:r>
            <a:r>
              <a:rPr lang="en-GB" sz="2100">
                <a:latin typeface="Arial"/>
                <a:cs typeface="Arial"/>
              </a:rPr>
              <a:t>. The</a:t>
            </a:r>
            <a:r>
              <a:rPr lang="en-GB" sz="2100">
                <a:solidFill>
                  <a:srgbClr val="005EB8"/>
                </a:solidFill>
                <a:latin typeface="Arial"/>
                <a:cs typeface="Arial"/>
              </a:rPr>
              <a:t> </a:t>
            </a:r>
            <a:r>
              <a:rPr lang="en-GB" sz="2100">
                <a:latin typeface="Arial"/>
                <a:cs typeface="Arial"/>
                <a:hlinkClick r:id="rId2"/>
              </a:rPr>
              <a:t>Health Care Services (Provider Selection Regime) Regulations 2023</a:t>
            </a:r>
            <a:r>
              <a:rPr lang="en-GB" sz="2100">
                <a:latin typeface="Arial"/>
                <a:cs typeface="Arial"/>
              </a:rPr>
              <a:t> sets out the detail of the PSR. Relevant authorities must also have regard to the associated </a:t>
            </a:r>
            <a:r>
              <a:rPr lang="en-GB" sz="2100">
                <a:latin typeface="Arial"/>
                <a:cs typeface="Arial"/>
                <a:hlinkClick r:id="rId3"/>
              </a:rPr>
              <a:t>statutory guidance</a:t>
            </a:r>
            <a:r>
              <a:rPr lang="en-GB" sz="2100">
                <a:latin typeface="Arial"/>
                <a:cs typeface="Arial"/>
              </a:rPr>
              <a:t>.</a:t>
            </a:r>
          </a:p>
          <a:p>
            <a:pPr marL="0" indent="0" algn="just">
              <a:buNone/>
            </a:pPr>
            <a:endParaRPr lang="en-GB" sz="2100">
              <a:latin typeface="Arial" panose="020B0604020202020204" pitchFamily="34" charset="0"/>
              <a:cs typeface="Arial" panose="020B0604020202020204" pitchFamily="34" charset="0"/>
            </a:endParaRPr>
          </a:p>
          <a:p>
            <a:pPr marL="0" indent="0" algn="just">
              <a:buNone/>
            </a:pPr>
            <a:r>
              <a:rPr lang="en-GB" sz="2100">
                <a:latin typeface="Arial"/>
                <a:cs typeface="Arial"/>
              </a:rPr>
              <a:t>The PSR came into force on the 1 January 2024 and replaced the:</a:t>
            </a:r>
          </a:p>
          <a:p>
            <a:pPr lvl="1">
              <a:buClr>
                <a:srgbClr val="425563"/>
              </a:buClr>
            </a:pPr>
            <a:r>
              <a:rPr lang="en-GB" sz="2100">
                <a:latin typeface="Arial"/>
                <a:cs typeface="Arial"/>
              </a:rPr>
              <a:t>Public Contracts Regulations 2015, when procuring health care services</a:t>
            </a:r>
            <a:endParaRPr lang="en-GB" sz="2100">
              <a:latin typeface="Arial" panose="020B0604020202020204" pitchFamily="34" charset="0"/>
              <a:cs typeface="Arial" panose="020B0604020202020204" pitchFamily="34" charset="0"/>
            </a:endParaRPr>
          </a:p>
          <a:p>
            <a:pPr lvl="1">
              <a:buClr>
                <a:srgbClr val="425563"/>
              </a:buClr>
            </a:pPr>
            <a:r>
              <a:rPr lang="en-GB" sz="2100">
                <a:latin typeface="Arial"/>
                <a:cs typeface="Arial"/>
              </a:rPr>
              <a:t>National Health Service (Procurement, Patient Choice and Competition) Regulations 2013.</a:t>
            </a:r>
            <a:endParaRPr lang="en-GB"/>
          </a:p>
        </p:txBody>
      </p:sp>
      <p:sp>
        <p:nvSpPr>
          <p:cNvPr id="4" name="Title 3">
            <a:extLst>
              <a:ext uri="{FF2B5EF4-FFF2-40B4-BE49-F238E27FC236}">
                <a16:creationId xmlns:a16="http://schemas.microsoft.com/office/drawing/2014/main" id="{EFF821C4-CAD7-A153-E9FB-CE6C30ACFCF7}"/>
              </a:ext>
            </a:extLst>
          </p:cNvPr>
          <p:cNvSpPr>
            <a:spLocks noGrp="1"/>
          </p:cNvSpPr>
          <p:nvPr>
            <p:ph type="title"/>
          </p:nvPr>
        </p:nvSpPr>
        <p:spPr/>
        <p:txBody>
          <a:bodyPr/>
          <a:lstStyle/>
          <a:p>
            <a:r>
              <a:rPr lang="en-GB"/>
              <a:t>Context for the new legislation</a:t>
            </a:r>
          </a:p>
        </p:txBody>
      </p:sp>
    </p:spTree>
    <p:extLst>
      <p:ext uri="{BB962C8B-B14F-4D97-AF65-F5344CB8AC3E}">
        <p14:creationId xmlns:p14="http://schemas.microsoft.com/office/powerpoint/2010/main" val="424804776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4">
            <a:extLst>
              <a:ext uri="{FF2B5EF4-FFF2-40B4-BE49-F238E27FC236}">
                <a16:creationId xmlns:a16="http://schemas.microsoft.com/office/drawing/2014/main" id="{38CD63A1-340F-AF47-BC76-77C1B8EFAD07}"/>
              </a:ext>
            </a:extLst>
          </p:cNvPr>
          <p:cNvSpPr>
            <a:spLocks noGrp="1"/>
          </p:cNvSpPr>
          <p:nvPr>
            <p:ph type="title"/>
          </p:nvPr>
        </p:nvSpPr>
        <p:spPr>
          <a:xfrm>
            <a:off x="432000" y="432000"/>
            <a:ext cx="11404154" cy="865186"/>
          </a:xfrm>
        </p:spPr>
        <p:txBody>
          <a:bodyPr/>
          <a:lstStyle/>
          <a:p>
            <a:r>
              <a:rPr lang="en-GB"/>
              <a:t>Key points of the PSR</a:t>
            </a:r>
            <a:endParaRPr lang="en-GB" spc="-40"/>
          </a:p>
        </p:txBody>
      </p:sp>
      <p:sp>
        <p:nvSpPr>
          <p:cNvPr id="5" name="Content Placeholder 4">
            <a:extLst>
              <a:ext uri="{FF2B5EF4-FFF2-40B4-BE49-F238E27FC236}">
                <a16:creationId xmlns:a16="http://schemas.microsoft.com/office/drawing/2014/main" id="{C594638D-C17F-D749-9360-E2332845D248}"/>
              </a:ext>
            </a:extLst>
          </p:cNvPr>
          <p:cNvSpPr>
            <a:spLocks noGrp="1"/>
          </p:cNvSpPr>
          <p:nvPr>
            <p:ph idx="1"/>
          </p:nvPr>
        </p:nvSpPr>
        <p:spPr>
          <a:xfrm>
            <a:off x="432000" y="1790300"/>
            <a:ext cx="11088000" cy="1309036"/>
          </a:xfrm>
        </p:spPr>
        <p:txBody>
          <a:bodyPr>
            <a:normAutofit/>
          </a:bodyPr>
          <a:lstStyle/>
          <a:p>
            <a:pPr marL="342900" indent="-342900">
              <a:lnSpc>
                <a:spcPct val="100000"/>
              </a:lnSpc>
              <a:spcAft>
                <a:spcPts val="1200"/>
              </a:spcAft>
              <a:buClr>
                <a:schemeClr val="accent6"/>
              </a:buClr>
              <a:buFont typeface="Arial" panose="020B0604020202020204" pitchFamily="34" charset="0"/>
              <a:buChar char="•"/>
            </a:pPr>
            <a:r>
              <a:rPr lang="en-GB" sz="1800">
                <a:solidFill>
                  <a:schemeClr val="tx1"/>
                </a:solidFill>
              </a:rPr>
              <a:t>introduces a flexible and proportionate process for deciding who should provide health care services</a:t>
            </a:r>
          </a:p>
          <a:p>
            <a:pPr marL="342900" indent="-342900">
              <a:lnSpc>
                <a:spcPct val="100000"/>
              </a:lnSpc>
              <a:spcAft>
                <a:spcPts val="1200"/>
              </a:spcAft>
              <a:buClr>
                <a:schemeClr val="accent6"/>
              </a:buClr>
              <a:buFont typeface="Arial" panose="020B0604020202020204" pitchFamily="34" charset="0"/>
              <a:buChar char="•"/>
            </a:pPr>
            <a:r>
              <a:rPr lang="en-GB" sz="1800">
                <a:solidFill>
                  <a:schemeClr val="tx1"/>
                </a:solidFill>
              </a:rPr>
              <a:t>provides a framework that allows collaboration across systems </a:t>
            </a:r>
          </a:p>
          <a:p>
            <a:pPr marL="342900" indent="-342900">
              <a:lnSpc>
                <a:spcPct val="100000"/>
              </a:lnSpc>
              <a:spcAft>
                <a:spcPts val="1200"/>
              </a:spcAft>
              <a:buClr>
                <a:schemeClr val="accent6"/>
              </a:buClr>
              <a:buFont typeface="Arial" panose="020B0604020202020204" pitchFamily="34" charset="0"/>
              <a:buChar char="•"/>
            </a:pPr>
            <a:r>
              <a:rPr lang="en-GB" sz="1800">
                <a:solidFill>
                  <a:schemeClr val="tx1"/>
                </a:solidFill>
              </a:rPr>
              <a:t>ensures that all decisions are made in the best interest of patients and service users.</a:t>
            </a:r>
          </a:p>
        </p:txBody>
      </p:sp>
      <p:sp>
        <p:nvSpPr>
          <p:cNvPr id="6" name="Text Placeholder 5">
            <a:extLst>
              <a:ext uri="{FF2B5EF4-FFF2-40B4-BE49-F238E27FC236}">
                <a16:creationId xmlns:a16="http://schemas.microsoft.com/office/drawing/2014/main" id="{90D8699A-B55F-394A-8D26-672B8DCA6C60}"/>
              </a:ext>
            </a:extLst>
          </p:cNvPr>
          <p:cNvSpPr>
            <a:spLocks noGrp="1"/>
          </p:cNvSpPr>
          <p:nvPr>
            <p:ph type="body" sz="quarter" idx="13"/>
          </p:nvPr>
        </p:nvSpPr>
        <p:spPr>
          <a:xfrm>
            <a:off x="432001" y="1416790"/>
            <a:ext cx="11012644" cy="373509"/>
          </a:xfrm>
        </p:spPr>
        <p:txBody>
          <a:bodyPr/>
          <a:lstStyle/>
          <a:p>
            <a:pPr marL="0" indent="0">
              <a:buNone/>
            </a:pPr>
            <a:r>
              <a:rPr lang="en-GB" sz="2200">
                <a:latin typeface="Arial" panose="020B0604020202020204" pitchFamily="34" charset="0"/>
                <a:cs typeface="Arial" panose="020B0604020202020204" pitchFamily="34" charset="0"/>
              </a:rPr>
              <a:t>I</a:t>
            </a:r>
            <a:r>
              <a:rPr lang="en-GB" sz="2200">
                <a:effectLst/>
                <a:latin typeface="Arial" panose="020B0604020202020204" pitchFamily="34" charset="0"/>
                <a:cs typeface="Arial" panose="020B0604020202020204" pitchFamily="34" charset="0"/>
              </a:rPr>
              <a:t>n line with the provisions in the </a:t>
            </a:r>
            <a:r>
              <a:rPr lang="en-GB" sz="2200">
                <a:latin typeface="Arial" panose="020B0604020202020204" pitchFamily="34" charset="0"/>
                <a:cs typeface="Arial" panose="020B0604020202020204" pitchFamily="34" charset="0"/>
              </a:rPr>
              <a:t>Health and Care </a:t>
            </a:r>
            <a:r>
              <a:rPr lang="en-GB" sz="2200">
                <a:effectLst/>
                <a:latin typeface="Arial" panose="020B0604020202020204" pitchFamily="34" charset="0"/>
                <a:cs typeface="Arial" panose="020B0604020202020204" pitchFamily="34" charset="0"/>
              </a:rPr>
              <a:t>Act 2022, the PSR:</a:t>
            </a:r>
            <a:endParaRPr lang="en-GB" sz="2200">
              <a:latin typeface="Arial" panose="020B0604020202020204" pitchFamily="34" charset="0"/>
              <a:cs typeface="Arial" panose="020B0604020202020204" pitchFamily="34" charset="0"/>
            </a:endParaRPr>
          </a:p>
        </p:txBody>
      </p:sp>
      <p:sp>
        <p:nvSpPr>
          <p:cNvPr id="10" name="Text Placeholder 5">
            <a:extLst>
              <a:ext uri="{FF2B5EF4-FFF2-40B4-BE49-F238E27FC236}">
                <a16:creationId xmlns:a16="http://schemas.microsoft.com/office/drawing/2014/main" id="{90292021-49E1-695D-2EA2-35F26FC65213}"/>
              </a:ext>
            </a:extLst>
          </p:cNvPr>
          <p:cNvSpPr txBox="1">
            <a:spLocks/>
          </p:cNvSpPr>
          <p:nvPr/>
        </p:nvSpPr>
        <p:spPr>
          <a:xfrm>
            <a:off x="432000" y="3305567"/>
            <a:ext cx="11012644" cy="381021"/>
          </a:xfrm>
          <a:prstGeom prst="rect">
            <a:avLst/>
          </a:prstGeom>
        </p:spPr>
        <p:txBody>
          <a:bodyPr vert="horz" lIns="0" tIns="0" rIns="0" bIns="0" rtlCol="0">
            <a:noAutofit/>
          </a:bodyPr>
          <a:lstStyle>
            <a:lvl1pPr marL="0" indent="0" algn="l" defTabSz="914400" rtl="0" eaLnBrk="1" latinLnBrk="0" hangingPunct="1">
              <a:lnSpc>
                <a:spcPts val="2200"/>
              </a:lnSpc>
              <a:spcBef>
                <a:spcPts val="0"/>
              </a:spcBef>
              <a:spcAft>
                <a:spcPts val="900"/>
              </a:spcAft>
              <a:buClr>
                <a:schemeClr val="tx1"/>
              </a:buClr>
              <a:buFont typeface="Arial" panose="020B0604020202020204" pitchFamily="34" charset="0"/>
              <a:buNone/>
              <a:defRPr sz="2400" b="1" kern="1200">
                <a:solidFill>
                  <a:schemeClr val="accent6"/>
                </a:solidFill>
                <a:latin typeface="+mn-lt"/>
                <a:ea typeface="+mn-ea"/>
                <a:cs typeface="+mn-cs"/>
              </a:defRPr>
            </a:lvl1pPr>
            <a:lvl2pPr marL="357188" indent="0" algn="l" defTabSz="914400" rtl="0" eaLnBrk="1" latinLnBrk="0" hangingPunct="1">
              <a:lnSpc>
                <a:spcPct val="90000"/>
              </a:lnSpc>
              <a:spcBef>
                <a:spcPts val="500"/>
              </a:spcBef>
              <a:buClr>
                <a:schemeClr val="tx1"/>
              </a:buClr>
              <a:buFont typeface="Arial" panose="020B0604020202020204" pitchFamily="34" charset="0"/>
              <a:buNone/>
              <a:defRPr sz="1800" kern="1200">
                <a:solidFill>
                  <a:schemeClr val="tx1"/>
                </a:solidFill>
                <a:latin typeface="+mn-lt"/>
                <a:ea typeface="+mn-ea"/>
                <a:cs typeface="+mn-cs"/>
              </a:defRPr>
            </a:lvl2pPr>
            <a:lvl3pPr marL="714375" indent="0" algn="l" defTabSz="914400" rtl="0" eaLnBrk="1" latinLnBrk="0" hangingPunct="1">
              <a:lnSpc>
                <a:spcPct val="90000"/>
              </a:lnSpc>
              <a:spcBef>
                <a:spcPts val="500"/>
              </a:spcBef>
              <a:buClr>
                <a:schemeClr val="tx1"/>
              </a:buClr>
              <a:buFont typeface="Arial" panose="020B0604020202020204" pitchFamily="34" charset="0"/>
              <a:buNone/>
              <a:defRPr sz="1800" kern="1200">
                <a:solidFill>
                  <a:schemeClr val="tx1"/>
                </a:solidFill>
                <a:latin typeface="+mn-lt"/>
                <a:ea typeface="+mn-ea"/>
                <a:cs typeface="+mn-cs"/>
              </a:defRPr>
            </a:lvl3pPr>
            <a:lvl4pPr marL="1081087" indent="0" algn="l" defTabSz="914400" rtl="0" eaLnBrk="1" latinLnBrk="0" hangingPunct="1">
              <a:lnSpc>
                <a:spcPct val="90000"/>
              </a:lnSpc>
              <a:spcBef>
                <a:spcPts val="500"/>
              </a:spcBef>
              <a:buClr>
                <a:schemeClr val="tx1"/>
              </a:buClr>
              <a:buFont typeface="Arial" panose="020B0604020202020204" pitchFamily="34" charset="0"/>
              <a:buNone/>
              <a:defRPr sz="1800" kern="1200">
                <a:solidFill>
                  <a:schemeClr val="tx1"/>
                </a:solidFill>
                <a:latin typeface="+mn-lt"/>
                <a:ea typeface="+mn-ea"/>
                <a:cs typeface="+mn-cs"/>
              </a:defRPr>
            </a:lvl4pPr>
            <a:lvl5pPr marL="1438275" indent="0" algn="l" defTabSz="914400" rtl="0" eaLnBrk="1" latinLnBrk="0" hangingPunct="1">
              <a:lnSpc>
                <a:spcPct val="90000"/>
              </a:lnSpc>
              <a:spcBef>
                <a:spcPts val="500"/>
              </a:spcBef>
              <a:buClr>
                <a:schemeClr val="tx1"/>
              </a:buClr>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2200">
                <a:latin typeface="Arial" panose="020B0604020202020204" pitchFamily="34" charset="0"/>
                <a:cs typeface="Arial" panose="020B0604020202020204" pitchFamily="34" charset="0"/>
              </a:rPr>
              <a:t>The PSR requires organisations to:</a:t>
            </a:r>
          </a:p>
        </p:txBody>
      </p:sp>
      <p:sp>
        <p:nvSpPr>
          <p:cNvPr id="11" name="Content Placeholder 4">
            <a:extLst>
              <a:ext uri="{FF2B5EF4-FFF2-40B4-BE49-F238E27FC236}">
                <a16:creationId xmlns:a16="http://schemas.microsoft.com/office/drawing/2014/main" id="{4F7B4D79-CEAD-1E5F-F22E-668DAA76BE72}"/>
              </a:ext>
            </a:extLst>
          </p:cNvPr>
          <p:cNvSpPr txBox="1">
            <a:spLocks/>
          </p:cNvSpPr>
          <p:nvPr/>
        </p:nvSpPr>
        <p:spPr>
          <a:xfrm>
            <a:off x="432000" y="3686591"/>
            <a:ext cx="11088000" cy="2743089"/>
          </a:xfrm>
          <a:prstGeom prst="rect">
            <a:avLst/>
          </a:prstGeom>
        </p:spPr>
        <p:txBody>
          <a:bodyPr vert="horz" lIns="0" tIns="0" rIns="0" bIns="0" rtlCol="0">
            <a:noAutofit/>
          </a:bodyPr>
          <a:lstStyle>
            <a:lvl1pPr marL="0" indent="0" algn="l" defTabSz="914400" rtl="0" eaLnBrk="1" latinLnBrk="0" hangingPunct="1">
              <a:lnSpc>
                <a:spcPct val="100000"/>
              </a:lnSpc>
              <a:spcBef>
                <a:spcPts val="0"/>
              </a:spcBef>
              <a:spcAft>
                <a:spcPts val="600"/>
              </a:spcAft>
              <a:buClr>
                <a:schemeClr val="tx1"/>
              </a:buClr>
              <a:buFont typeface="Arial" panose="020B0604020202020204" pitchFamily="34" charset="0"/>
              <a:buNone/>
              <a:defRPr sz="2200" b="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chemeClr val="tx1"/>
              </a:buClr>
              <a:buFont typeface="Arial" panose="020B0604020202020204" pitchFamily="34" charset="0"/>
              <a:buChar char="•"/>
              <a:defRPr sz="22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chemeClr val="tx1"/>
              </a:buClr>
              <a:buFont typeface="Arial" panose="020B0604020202020204" pitchFamily="34" charset="0"/>
              <a:buChar char="•"/>
              <a:defRPr sz="22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chemeClr val="tx1"/>
              </a:buClr>
              <a:buFont typeface="Arial" panose="020B0604020202020204" pitchFamily="34" charset="0"/>
              <a:buChar char="•"/>
              <a:defRPr sz="22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chemeClr val="tx1"/>
              </a:buClr>
              <a:buFont typeface="Arial" panose="020B0604020202020204" pitchFamily="34" charset="0"/>
              <a:buChar char="•"/>
              <a:defRPr sz="2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spcAft>
                <a:spcPts val="1200"/>
              </a:spcAft>
              <a:buClr>
                <a:schemeClr val="accent6"/>
              </a:buClr>
              <a:buFont typeface="Arial" panose="020B0604020202020204" pitchFamily="34" charset="0"/>
              <a:buChar char="•"/>
            </a:pPr>
            <a:r>
              <a:rPr lang="en-GB" sz="1800"/>
              <a:t>act transparently, fairly, and proportionately</a:t>
            </a:r>
          </a:p>
          <a:p>
            <a:pPr marL="342900" indent="-342900">
              <a:spcAft>
                <a:spcPts val="1200"/>
              </a:spcAft>
              <a:buClr>
                <a:schemeClr val="accent6"/>
              </a:buClr>
              <a:buFont typeface="Arial" panose="020B0604020202020204" pitchFamily="34" charset="0"/>
              <a:buChar char="•"/>
            </a:pPr>
            <a:r>
              <a:rPr lang="en-GB" sz="1800"/>
              <a:t>act with a view to </a:t>
            </a:r>
          </a:p>
          <a:p>
            <a:pPr marL="1028700" lvl="1" indent="-342900">
              <a:lnSpc>
                <a:spcPct val="100000"/>
              </a:lnSpc>
              <a:spcAft>
                <a:spcPts val="1200"/>
              </a:spcAft>
              <a:buClr>
                <a:schemeClr val="accent6"/>
              </a:buClr>
            </a:pPr>
            <a:r>
              <a:rPr lang="en-GB" sz="1800"/>
              <a:t>secure the needs of the people who use the services</a:t>
            </a:r>
          </a:p>
          <a:p>
            <a:pPr marL="1028700" lvl="1" indent="-342900">
              <a:lnSpc>
                <a:spcPct val="100000"/>
              </a:lnSpc>
              <a:spcAft>
                <a:spcPts val="1200"/>
              </a:spcAft>
              <a:buClr>
                <a:schemeClr val="accent6"/>
              </a:buClr>
            </a:pPr>
            <a:r>
              <a:rPr lang="en-GB" sz="1800"/>
              <a:t>improve the quality of the services</a:t>
            </a:r>
          </a:p>
          <a:p>
            <a:pPr marL="1028700" lvl="1" indent="-342900">
              <a:lnSpc>
                <a:spcPct val="100000"/>
              </a:lnSpc>
              <a:spcAft>
                <a:spcPts val="1200"/>
              </a:spcAft>
              <a:buClr>
                <a:schemeClr val="accent6"/>
              </a:buClr>
            </a:pPr>
            <a:r>
              <a:rPr lang="en-GB" sz="1800"/>
              <a:t>improve the efficiency of the services </a:t>
            </a:r>
          </a:p>
          <a:p>
            <a:pPr>
              <a:spcAft>
                <a:spcPts val="1200"/>
              </a:spcAft>
              <a:buClr>
                <a:schemeClr val="accent6"/>
              </a:buClr>
            </a:pPr>
            <a:r>
              <a:rPr lang="en-GB" sz="1800"/>
              <a:t> - including through integrated service delivery.</a:t>
            </a:r>
          </a:p>
        </p:txBody>
      </p:sp>
    </p:spTree>
    <p:extLst>
      <p:ext uri="{BB962C8B-B14F-4D97-AF65-F5344CB8AC3E}">
        <p14:creationId xmlns:p14="http://schemas.microsoft.com/office/powerpoint/2010/main" val="228214680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4297B3E4-0260-224E-B0D8-BA4EF1BDDE4B}"/>
              </a:ext>
            </a:extLst>
          </p:cNvPr>
          <p:cNvSpPr>
            <a:spLocks noGrp="1"/>
          </p:cNvSpPr>
          <p:nvPr>
            <p:ph type="title"/>
          </p:nvPr>
        </p:nvSpPr>
        <p:spPr/>
        <p:txBody>
          <a:bodyPr/>
          <a:lstStyle/>
          <a:p>
            <a:r>
              <a:rPr lang="en-GB"/>
              <a:t>Scope of the new legislation</a:t>
            </a:r>
          </a:p>
        </p:txBody>
      </p:sp>
      <p:sp>
        <p:nvSpPr>
          <p:cNvPr id="8" name="Content Placeholder 7">
            <a:extLst>
              <a:ext uri="{FF2B5EF4-FFF2-40B4-BE49-F238E27FC236}">
                <a16:creationId xmlns:a16="http://schemas.microsoft.com/office/drawing/2014/main" id="{74DF63CE-A6DC-A849-971B-4C9CBEE215A3}"/>
              </a:ext>
            </a:extLst>
          </p:cNvPr>
          <p:cNvSpPr>
            <a:spLocks noGrp="1"/>
          </p:cNvSpPr>
          <p:nvPr>
            <p:ph idx="1"/>
          </p:nvPr>
        </p:nvSpPr>
        <p:spPr>
          <a:xfrm>
            <a:off x="432000" y="3429000"/>
            <a:ext cx="11012644" cy="2795954"/>
          </a:xfrm>
        </p:spPr>
        <p:txBody>
          <a:bodyPr/>
          <a:lstStyle/>
          <a:p>
            <a:r>
              <a:rPr lang="en-GB" sz="2100" b="1">
                <a:solidFill>
                  <a:schemeClr val="tx1"/>
                </a:solidFill>
              </a:rPr>
              <a:t>In scope are:</a:t>
            </a:r>
          </a:p>
          <a:p>
            <a:pPr marL="342900" indent="-342900">
              <a:buClr>
                <a:srgbClr val="425563"/>
              </a:buClr>
              <a:buFont typeface="Arial" panose="020B0604020202020204" pitchFamily="34" charset="0"/>
              <a:buChar char="•"/>
            </a:pPr>
            <a:r>
              <a:rPr lang="en-GB" sz="2100" b="1"/>
              <a:t>health care services </a:t>
            </a:r>
            <a:r>
              <a:rPr lang="en-GB" sz="2100">
                <a:solidFill>
                  <a:schemeClr val="tx1"/>
                </a:solidFill>
              </a:rPr>
              <a:t>arranged by the NHS e.g., hospital, communit</a:t>
            </a:r>
            <a:r>
              <a:rPr lang="en-GB" sz="2100"/>
              <a:t>y, mental health, primary health care services</a:t>
            </a:r>
          </a:p>
          <a:p>
            <a:pPr marL="342900" indent="-342900">
              <a:buClr>
                <a:srgbClr val="425563"/>
              </a:buClr>
              <a:buFont typeface="Arial" panose="020B0604020202020204" pitchFamily="34" charset="0"/>
              <a:buChar char="•"/>
            </a:pPr>
            <a:r>
              <a:rPr lang="en-GB" sz="2100" b="1"/>
              <a:t>public health services </a:t>
            </a:r>
            <a:r>
              <a:rPr lang="en-GB" sz="2100">
                <a:solidFill>
                  <a:schemeClr val="tx1"/>
                </a:solidFill>
              </a:rPr>
              <a:t>arranged by local authorities e.g., substance use, sexual and reproductive health, and health visitors</a:t>
            </a:r>
          </a:p>
          <a:p>
            <a:endParaRPr lang="en-GB" sz="2100">
              <a:solidFill>
                <a:schemeClr val="tx1"/>
              </a:solidFill>
            </a:endParaRPr>
          </a:p>
          <a:p>
            <a:r>
              <a:rPr lang="en-GB" sz="2100" b="1">
                <a:solidFill>
                  <a:schemeClr val="tx1"/>
                </a:solidFill>
              </a:rPr>
              <a:t>Out of scope are:</a:t>
            </a:r>
          </a:p>
          <a:p>
            <a:pPr marL="342900" indent="-342900">
              <a:buClr>
                <a:srgbClr val="425563"/>
              </a:buClr>
              <a:buFont typeface="Arial" panose="020B0604020202020204" pitchFamily="34" charset="0"/>
              <a:buChar char="•"/>
            </a:pPr>
            <a:r>
              <a:rPr lang="en-GB" sz="2100" b="1">
                <a:solidFill>
                  <a:schemeClr val="tx1"/>
                </a:solidFill>
              </a:rPr>
              <a:t>goods</a:t>
            </a:r>
            <a:r>
              <a:rPr lang="en-GB" sz="2100">
                <a:solidFill>
                  <a:schemeClr val="tx1"/>
                </a:solidFill>
              </a:rPr>
              <a:t> e.g., medicines, medical equipment </a:t>
            </a:r>
          </a:p>
          <a:p>
            <a:pPr marL="342900" indent="-342900">
              <a:buClr>
                <a:srgbClr val="425563"/>
              </a:buClr>
              <a:buFont typeface="Arial" panose="020B0604020202020204" pitchFamily="34" charset="0"/>
              <a:buChar char="•"/>
            </a:pPr>
            <a:r>
              <a:rPr lang="en-GB" sz="2100" b="1"/>
              <a:t>social care </a:t>
            </a:r>
            <a:r>
              <a:rPr lang="en-GB" sz="2100"/>
              <a:t>services</a:t>
            </a:r>
          </a:p>
          <a:p>
            <a:pPr marL="342900" indent="-342900">
              <a:buClr>
                <a:srgbClr val="425563"/>
              </a:buClr>
              <a:buFont typeface="Arial" panose="020B0604020202020204" pitchFamily="34" charset="0"/>
              <a:buChar char="•"/>
            </a:pPr>
            <a:r>
              <a:rPr lang="en-GB" sz="2100" b="1">
                <a:solidFill>
                  <a:schemeClr val="tx1"/>
                </a:solidFill>
              </a:rPr>
              <a:t>Non-health </a:t>
            </a:r>
            <a:r>
              <a:rPr lang="en-GB" sz="2100" b="1"/>
              <a:t>care services </a:t>
            </a:r>
            <a:r>
              <a:rPr lang="en-GB" sz="2100"/>
              <a:t>or health-adjacent services e.g., capital works, business consultancy</a:t>
            </a:r>
            <a:endParaRPr lang="en-GB" sz="2100">
              <a:solidFill>
                <a:schemeClr val="tx1"/>
              </a:solidFill>
            </a:endParaRPr>
          </a:p>
          <a:p>
            <a:endParaRPr lang="en-GB" sz="2100"/>
          </a:p>
        </p:txBody>
      </p:sp>
      <p:sp>
        <p:nvSpPr>
          <p:cNvPr id="6" name="TextBox 5">
            <a:extLst>
              <a:ext uri="{FF2B5EF4-FFF2-40B4-BE49-F238E27FC236}">
                <a16:creationId xmlns:a16="http://schemas.microsoft.com/office/drawing/2014/main" id="{94F9024A-9EF3-42E0-B270-C590CC3E7460}"/>
              </a:ext>
            </a:extLst>
          </p:cNvPr>
          <p:cNvSpPr txBox="1"/>
          <p:nvPr/>
        </p:nvSpPr>
        <p:spPr>
          <a:xfrm>
            <a:off x="432000" y="1297186"/>
            <a:ext cx="11012644" cy="2031325"/>
          </a:xfrm>
          <a:prstGeom prst="rect">
            <a:avLst/>
          </a:prstGeom>
          <a:noFill/>
        </p:spPr>
        <p:txBody>
          <a:bodyPr wrap="square">
            <a:spAutoFit/>
          </a:bodyPr>
          <a:lstStyle/>
          <a:p>
            <a:pPr marL="0" indent="0">
              <a:buNone/>
            </a:pPr>
            <a:r>
              <a:rPr lang="en-GB" sz="2100">
                <a:latin typeface="Arial"/>
                <a:cs typeface="Arial"/>
              </a:rPr>
              <a:t>Organisations (termed '</a:t>
            </a:r>
            <a:r>
              <a:rPr lang="en-GB" sz="2100" b="1">
                <a:latin typeface="Arial"/>
                <a:cs typeface="Arial"/>
              </a:rPr>
              <a:t>relevant authorities</a:t>
            </a:r>
            <a:r>
              <a:rPr lang="en-GB" sz="2100">
                <a:latin typeface="Arial"/>
                <a:cs typeface="Arial"/>
              </a:rPr>
              <a:t>’) required to follow the PSR when procuring health care services are:</a:t>
            </a:r>
          </a:p>
          <a:p>
            <a:pPr marL="800100" lvl="1" indent="-342900">
              <a:buClr>
                <a:srgbClr val="425563"/>
              </a:buClr>
              <a:buFont typeface="Arial" panose="020B0604020202020204" pitchFamily="34" charset="0"/>
              <a:buChar char="•"/>
            </a:pPr>
            <a:r>
              <a:rPr lang="en-GB" sz="2100">
                <a:latin typeface="Arial" panose="020B0604020202020204" pitchFamily="34" charset="0"/>
                <a:cs typeface="Arial" panose="020B0604020202020204" pitchFamily="34" charset="0"/>
              </a:rPr>
              <a:t>NHS England</a:t>
            </a:r>
          </a:p>
          <a:p>
            <a:pPr marL="800100" lvl="1" indent="-342900">
              <a:buClr>
                <a:srgbClr val="425563"/>
              </a:buClr>
              <a:buFont typeface="Arial" panose="020B0604020202020204" pitchFamily="34" charset="0"/>
              <a:buChar char="•"/>
            </a:pPr>
            <a:r>
              <a:rPr lang="en-GB" sz="2100">
                <a:latin typeface="Arial"/>
                <a:cs typeface="Arial"/>
              </a:rPr>
              <a:t>Integrated Care Boards</a:t>
            </a:r>
          </a:p>
          <a:p>
            <a:pPr marL="800100" lvl="1" indent="-342900">
              <a:buClr>
                <a:srgbClr val="425563"/>
              </a:buClr>
              <a:buFont typeface="Arial" panose="020B0604020202020204" pitchFamily="34" charset="0"/>
              <a:buChar char="•"/>
            </a:pPr>
            <a:r>
              <a:rPr lang="en-GB" sz="2100">
                <a:latin typeface="Arial" panose="020B0604020202020204" pitchFamily="34" charset="0"/>
                <a:cs typeface="Arial" panose="020B0604020202020204" pitchFamily="34" charset="0"/>
              </a:rPr>
              <a:t>NHS trusts and foundation trusts</a:t>
            </a:r>
          </a:p>
          <a:p>
            <a:pPr marL="800100" lvl="1" indent="-342900">
              <a:buClr>
                <a:srgbClr val="425563"/>
              </a:buClr>
              <a:buFont typeface="Arial" panose="020B0604020202020204" pitchFamily="34" charset="0"/>
              <a:buChar char="•"/>
            </a:pPr>
            <a:r>
              <a:rPr lang="en-GB" sz="2100">
                <a:latin typeface="Arial" panose="020B0604020202020204" pitchFamily="34" charset="0"/>
                <a:cs typeface="Arial" panose="020B0604020202020204" pitchFamily="34" charset="0"/>
              </a:rPr>
              <a:t>Local authorities or combined authorities</a:t>
            </a:r>
            <a:endParaRPr lang="en-GB"/>
          </a:p>
        </p:txBody>
      </p:sp>
    </p:spTree>
    <p:extLst>
      <p:ext uri="{BB962C8B-B14F-4D97-AF65-F5344CB8AC3E}">
        <p14:creationId xmlns:p14="http://schemas.microsoft.com/office/powerpoint/2010/main" val="95246397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E09440-C161-4D4E-95D3-1243B3709EDA}"/>
              </a:ext>
            </a:extLst>
          </p:cNvPr>
          <p:cNvSpPr>
            <a:spLocks noGrp="1"/>
          </p:cNvSpPr>
          <p:nvPr>
            <p:ph type="title"/>
          </p:nvPr>
        </p:nvSpPr>
        <p:spPr/>
        <p:txBody>
          <a:bodyPr/>
          <a:lstStyle/>
          <a:p>
            <a:r>
              <a:rPr lang="en-US"/>
              <a:t>Overview of the provider selection processes</a:t>
            </a:r>
          </a:p>
        </p:txBody>
      </p:sp>
      <p:sp>
        <p:nvSpPr>
          <p:cNvPr id="19" name="TextBox 18">
            <a:extLst>
              <a:ext uri="{FF2B5EF4-FFF2-40B4-BE49-F238E27FC236}">
                <a16:creationId xmlns:a16="http://schemas.microsoft.com/office/drawing/2014/main" id="{6202A429-A317-89DC-B370-EF1CD35F41B6}"/>
              </a:ext>
            </a:extLst>
          </p:cNvPr>
          <p:cNvSpPr txBox="1"/>
          <p:nvPr/>
        </p:nvSpPr>
        <p:spPr>
          <a:xfrm>
            <a:off x="523772" y="1297186"/>
            <a:ext cx="11144453" cy="5078313"/>
          </a:xfrm>
          <a:prstGeom prst="rect">
            <a:avLst/>
          </a:prstGeom>
          <a:noFill/>
        </p:spPr>
        <p:txBody>
          <a:bodyPr wrap="square">
            <a:spAutoFit/>
          </a:bodyPr>
          <a:lstStyle/>
          <a:p>
            <a:r>
              <a:rPr lang="en-GB">
                <a:latin typeface="Arial" panose="020B0604020202020204" pitchFamily="34" charset="0"/>
                <a:cs typeface="Arial" panose="020B0604020202020204" pitchFamily="34" charset="0"/>
              </a:rPr>
              <a:t>Relevant authorities can follow the below provider selection processes to award contracts for health care services:</a:t>
            </a:r>
          </a:p>
          <a:p>
            <a:endParaRPr lang="en-GB">
              <a:latin typeface="Arial" panose="020B0604020202020204" pitchFamily="34" charset="0"/>
              <a:cs typeface="Arial" panose="020B0604020202020204" pitchFamily="34" charset="0"/>
            </a:endParaRPr>
          </a:p>
          <a:p>
            <a:pPr marL="285750" indent="-285750">
              <a:buClr>
                <a:srgbClr val="425563"/>
              </a:buClr>
              <a:buFont typeface="Arial" panose="020B0604020202020204" pitchFamily="34" charset="0"/>
              <a:buChar char="•"/>
            </a:pPr>
            <a:r>
              <a:rPr lang="en-GB" b="1">
                <a:latin typeface="Arial" panose="020B0604020202020204" pitchFamily="34" charset="0"/>
                <a:cs typeface="Arial" panose="020B0604020202020204" pitchFamily="34" charset="0"/>
              </a:rPr>
              <a:t>Direct award process A </a:t>
            </a:r>
            <a:r>
              <a:rPr lang="en-GB">
                <a:latin typeface="Arial" panose="020B0604020202020204" pitchFamily="34" charset="0"/>
                <a:cs typeface="Arial" panose="020B0604020202020204" pitchFamily="34" charset="0"/>
              </a:rPr>
              <a:t>where</a:t>
            </a:r>
            <a:r>
              <a:rPr lang="en-GB" b="1">
                <a:latin typeface="Arial" panose="020B0604020202020204" pitchFamily="34" charset="0"/>
                <a:cs typeface="Arial" panose="020B0604020202020204" pitchFamily="34" charset="0"/>
              </a:rPr>
              <a:t> </a:t>
            </a:r>
            <a:r>
              <a:rPr lang="en-GB">
                <a:latin typeface="Arial" panose="020B0604020202020204" pitchFamily="34" charset="0"/>
                <a:cs typeface="Arial" panose="020B0604020202020204" pitchFamily="34" charset="0"/>
              </a:rPr>
              <a:t>there is an existing provider for the services and that provider is the only capable provider. </a:t>
            </a:r>
          </a:p>
          <a:p>
            <a:pPr>
              <a:buClr>
                <a:srgbClr val="425563"/>
              </a:buClr>
            </a:pPr>
            <a:endParaRPr lang="en-GB">
              <a:latin typeface="Arial" panose="020B0604020202020204" pitchFamily="34" charset="0"/>
              <a:cs typeface="Arial" panose="020B0604020202020204" pitchFamily="34" charset="0"/>
            </a:endParaRPr>
          </a:p>
          <a:p>
            <a:pPr marL="285750" indent="-285750">
              <a:buClr>
                <a:srgbClr val="425563"/>
              </a:buClr>
              <a:buFont typeface="Arial" panose="020B0604020202020204" pitchFamily="34" charset="0"/>
              <a:buChar char="•"/>
            </a:pPr>
            <a:r>
              <a:rPr lang="en-GB" b="1">
                <a:latin typeface="Arial" panose="020B0604020202020204" pitchFamily="34" charset="0"/>
                <a:cs typeface="Arial" panose="020B0604020202020204" pitchFamily="34" charset="0"/>
              </a:rPr>
              <a:t>Direct award process B </a:t>
            </a:r>
            <a:r>
              <a:rPr lang="en-GB">
                <a:latin typeface="Arial" panose="020B0604020202020204" pitchFamily="34" charset="0"/>
                <a:cs typeface="Arial" panose="020B0604020202020204" pitchFamily="34" charset="0"/>
              </a:rPr>
              <a:t>where</a:t>
            </a:r>
            <a:r>
              <a:rPr lang="en-GB" b="1">
                <a:latin typeface="Arial" panose="020B0604020202020204" pitchFamily="34" charset="0"/>
                <a:cs typeface="Arial" panose="020B0604020202020204" pitchFamily="34" charset="0"/>
              </a:rPr>
              <a:t> </a:t>
            </a:r>
            <a:r>
              <a:rPr lang="en-GB">
                <a:latin typeface="Arial" panose="020B0604020202020204" pitchFamily="34" charset="0"/>
                <a:cs typeface="Arial" panose="020B0604020202020204" pitchFamily="34" charset="0"/>
              </a:rPr>
              <a:t>people have a choice of providers, and the number of providers is not restricted by the relevant authority.</a:t>
            </a:r>
          </a:p>
          <a:p>
            <a:pPr>
              <a:buClr>
                <a:srgbClr val="425563"/>
              </a:buClr>
            </a:pPr>
            <a:endParaRPr lang="en-GB">
              <a:latin typeface="Arial" panose="020B0604020202020204" pitchFamily="34" charset="0"/>
              <a:cs typeface="Arial" panose="020B0604020202020204" pitchFamily="34" charset="0"/>
            </a:endParaRPr>
          </a:p>
          <a:p>
            <a:pPr marL="285750" indent="-285750">
              <a:buClr>
                <a:srgbClr val="425563"/>
              </a:buClr>
              <a:buFont typeface="Arial" panose="020B0604020202020204" pitchFamily="34" charset="0"/>
              <a:buChar char="•"/>
            </a:pPr>
            <a:r>
              <a:rPr lang="en-GB" b="1">
                <a:latin typeface="Arial" panose="020B0604020202020204" pitchFamily="34" charset="0"/>
                <a:cs typeface="Arial" panose="020B0604020202020204" pitchFamily="34" charset="0"/>
              </a:rPr>
              <a:t>Direct award process C </a:t>
            </a:r>
            <a:r>
              <a:rPr lang="en-GB">
                <a:latin typeface="Arial" panose="020B0604020202020204" pitchFamily="34" charset="0"/>
                <a:cs typeface="Arial" panose="020B0604020202020204" pitchFamily="34" charset="0"/>
              </a:rPr>
              <a:t>where there is an existing provider for the services and that </a:t>
            </a:r>
            <a:r>
              <a:rPr lang="en-GB">
                <a:solidFill>
                  <a:schemeClr val="tx1"/>
                </a:solidFill>
                <a:latin typeface="Arial"/>
                <a:cs typeface="Arial"/>
              </a:rPr>
              <a:t>existing provider is </a:t>
            </a:r>
            <a:r>
              <a:rPr lang="en-GB">
                <a:solidFill>
                  <a:schemeClr val="tx1"/>
                </a:solidFill>
                <a:latin typeface="Arial"/>
                <a:ea typeface="+mn-lt"/>
                <a:cs typeface="Arial"/>
              </a:rPr>
              <a:t>s</a:t>
            </a:r>
            <a:r>
              <a:rPr lang="en-GB">
                <a:latin typeface="Arial"/>
                <a:ea typeface="+mn-lt"/>
                <a:cs typeface="Arial"/>
              </a:rPr>
              <a:t>atisfying the original contract and will likely satisfy the proposed new contract, and </a:t>
            </a:r>
            <a:r>
              <a:rPr lang="en-GB">
                <a:latin typeface="Arial"/>
                <a:ea typeface="+mn-lt"/>
                <a:cs typeface="Calibri"/>
              </a:rPr>
              <a:t>the</a:t>
            </a:r>
            <a:r>
              <a:rPr lang="en-GB">
                <a:latin typeface="Arial"/>
                <a:ea typeface="+mn-lt"/>
                <a:cs typeface="+mn-lt"/>
              </a:rPr>
              <a:t> services are not changing considerably.</a:t>
            </a:r>
          </a:p>
          <a:p>
            <a:pPr>
              <a:buClr>
                <a:srgbClr val="425563"/>
              </a:buClr>
            </a:pPr>
            <a:endParaRPr lang="en-GB">
              <a:latin typeface="Arial"/>
              <a:ea typeface="+mn-lt"/>
              <a:cs typeface="+mn-lt"/>
            </a:endParaRPr>
          </a:p>
          <a:p>
            <a:pPr marL="285750" indent="-285750">
              <a:buClr>
                <a:srgbClr val="425563"/>
              </a:buClr>
              <a:buFont typeface="Arial" panose="020B0604020202020204" pitchFamily="34" charset="0"/>
              <a:buChar char="•"/>
            </a:pPr>
            <a:r>
              <a:rPr lang="en-GB" b="1">
                <a:latin typeface="Arial"/>
                <a:ea typeface="+mn-lt"/>
                <a:cs typeface="+mn-lt"/>
              </a:rPr>
              <a:t>Most suitable provider process </a:t>
            </a:r>
            <a:r>
              <a:rPr lang="en-GB">
                <a:latin typeface="Arial"/>
                <a:ea typeface="+mn-lt"/>
                <a:cs typeface="+mn-lt"/>
              </a:rPr>
              <a:t>where</a:t>
            </a:r>
            <a:r>
              <a:rPr lang="en-GB" b="1">
                <a:latin typeface="Arial"/>
                <a:ea typeface="+mn-lt"/>
                <a:cs typeface="+mn-lt"/>
              </a:rPr>
              <a:t> </a:t>
            </a:r>
            <a:r>
              <a:rPr lang="en-GB">
                <a:latin typeface="Arial"/>
                <a:ea typeface="+mn-lt"/>
                <a:cs typeface="+mn-lt"/>
              </a:rPr>
              <a:t>the relevant authority is able to identify the most suitable provider without </a:t>
            </a:r>
            <a:r>
              <a:rPr lang="en-GB" b="0" i="0">
                <a:solidFill>
                  <a:srgbClr val="231F20"/>
                </a:solidFill>
                <a:effectLst/>
                <a:latin typeface="Arial" panose="020B0604020202020204" pitchFamily="34" charset="0"/>
              </a:rPr>
              <a:t>running a competitive process.</a:t>
            </a:r>
          </a:p>
          <a:p>
            <a:pPr>
              <a:buClr>
                <a:srgbClr val="425563"/>
              </a:buClr>
            </a:pPr>
            <a:endParaRPr lang="en-GB" b="0" i="0">
              <a:solidFill>
                <a:srgbClr val="231F20"/>
              </a:solidFill>
              <a:effectLst/>
              <a:latin typeface="Arial" panose="020B0604020202020204" pitchFamily="34" charset="0"/>
            </a:endParaRPr>
          </a:p>
          <a:p>
            <a:pPr marL="285750" indent="-285750">
              <a:buClr>
                <a:srgbClr val="425563"/>
              </a:buClr>
              <a:buFont typeface="Arial" panose="020B0604020202020204" pitchFamily="34" charset="0"/>
              <a:buChar char="•"/>
            </a:pPr>
            <a:r>
              <a:rPr lang="en-GB" b="1">
                <a:latin typeface="Arial" panose="020B0604020202020204" pitchFamily="34" charset="0"/>
                <a:cs typeface="Arial" panose="020B0604020202020204" pitchFamily="34" charset="0"/>
              </a:rPr>
              <a:t>Competitive process </a:t>
            </a:r>
            <a:r>
              <a:rPr lang="en-GB">
                <a:latin typeface="Arial" panose="020B0604020202020204" pitchFamily="34" charset="0"/>
                <a:cs typeface="Arial" panose="020B0604020202020204" pitchFamily="34" charset="0"/>
              </a:rPr>
              <a:t>where the relevant authority wishes to run a competitive exercise, or if they wish to conclude a framework agreement.</a:t>
            </a:r>
          </a:p>
        </p:txBody>
      </p:sp>
    </p:spTree>
    <p:extLst>
      <p:ext uri="{BB962C8B-B14F-4D97-AF65-F5344CB8AC3E}">
        <p14:creationId xmlns:p14="http://schemas.microsoft.com/office/powerpoint/2010/main" val="269568563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174F34F-31B3-8BB4-7A27-7E54AF4F9534}"/>
              </a:ext>
            </a:extLst>
          </p:cNvPr>
          <p:cNvSpPr>
            <a:spLocks noGrp="1"/>
          </p:cNvSpPr>
          <p:nvPr>
            <p:ph idx="1"/>
          </p:nvPr>
        </p:nvSpPr>
        <p:spPr>
          <a:xfrm>
            <a:off x="432000" y="3281679"/>
            <a:ext cx="11088000" cy="2946319"/>
          </a:xfrm>
        </p:spPr>
        <p:txBody>
          <a:bodyPr>
            <a:normAutofit/>
          </a:bodyPr>
          <a:lstStyle/>
          <a:p>
            <a:pPr marL="342900" indent="-342900">
              <a:buClr>
                <a:srgbClr val="425563"/>
              </a:buClr>
              <a:buFont typeface="Arial" panose="020B0604020202020204" pitchFamily="34" charset="0"/>
              <a:buChar char="•"/>
            </a:pPr>
            <a:r>
              <a:rPr lang="en-GB" sz="2000"/>
              <a:t>Quality and innovation</a:t>
            </a:r>
          </a:p>
          <a:p>
            <a:pPr marL="342900" indent="-342900">
              <a:buClr>
                <a:srgbClr val="425563"/>
              </a:buClr>
              <a:buFont typeface="Arial" panose="020B0604020202020204" pitchFamily="34" charset="0"/>
              <a:buChar char="•"/>
            </a:pPr>
            <a:r>
              <a:rPr lang="en-GB" sz="2000"/>
              <a:t>Value</a:t>
            </a:r>
          </a:p>
          <a:p>
            <a:pPr marL="342900" indent="-342900">
              <a:buClr>
                <a:srgbClr val="425563"/>
              </a:buClr>
              <a:buFont typeface="Arial" panose="020B0604020202020204" pitchFamily="34" charset="0"/>
              <a:buChar char="•"/>
            </a:pPr>
            <a:r>
              <a:rPr lang="en-GB" sz="2000"/>
              <a:t>Integration, collaboration, and service sustainability</a:t>
            </a:r>
          </a:p>
          <a:p>
            <a:pPr marL="342900" indent="-342900">
              <a:buClr>
                <a:srgbClr val="425563"/>
              </a:buClr>
              <a:buFont typeface="Arial" panose="020B0604020202020204" pitchFamily="34" charset="0"/>
              <a:buChar char="•"/>
            </a:pPr>
            <a:r>
              <a:rPr lang="en-GB" sz="2000"/>
              <a:t>Improving access, reducing health inequalities, and facilitating choice</a:t>
            </a:r>
          </a:p>
          <a:p>
            <a:pPr marL="342900" indent="-342900">
              <a:buClr>
                <a:srgbClr val="425563"/>
              </a:buClr>
              <a:buFont typeface="Arial" panose="020B0604020202020204" pitchFamily="34" charset="0"/>
              <a:buChar char="•"/>
            </a:pPr>
            <a:r>
              <a:rPr lang="en-GB" sz="2000"/>
              <a:t>Social Value</a:t>
            </a:r>
          </a:p>
        </p:txBody>
      </p:sp>
      <p:sp>
        <p:nvSpPr>
          <p:cNvPr id="3" name="Text Placeholder 2">
            <a:extLst>
              <a:ext uri="{FF2B5EF4-FFF2-40B4-BE49-F238E27FC236}">
                <a16:creationId xmlns:a16="http://schemas.microsoft.com/office/drawing/2014/main" id="{5267FDFB-A12B-000D-4215-62AAB7945EAC}"/>
              </a:ext>
            </a:extLst>
          </p:cNvPr>
          <p:cNvSpPr>
            <a:spLocks noGrp="1"/>
          </p:cNvSpPr>
          <p:nvPr>
            <p:ph type="body" sz="quarter" idx="13"/>
          </p:nvPr>
        </p:nvSpPr>
        <p:spPr>
          <a:xfrm>
            <a:off x="432001" y="1800742"/>
            <a:ext cx="11012644" cy="865186"/>
          </a:xfrm>
        </p:spPr>
        <p:txBody>
          <a:bodyPr/>
          <a:lstStyle/>
          <a:p>
            <a:r>
              <a:rPr lang="en-GB" sz="2200" b="0">
                <a:latin typeface="Arial" panose="020B0604020202020204" pitchFamily="34" charset="0"/>
                <a:cs typeface="Arial" panose="020B0604020202020204" pitchFamily="34" charset="0"/>
              </a:rPr>
              <a:t>There are five </a:t>
            </a:r>
            <a:r>
              <a:rPr lang="en-GB" sz="2200">
                <a:latin typeface="Arial" panose="020B0604020202020204" pitchFamily="34" charset="0"/>
                <a:cs typeface="Arial" panose="020B0604020202020204" pitchFamily="34" charset="0"/>
              </a:rPr>
              <a:t>key criteria </a:t>
            </a:r>
            <a:r>
              <a:rPr lang="en-GB" sz="2200" b="0">
                <a:latin typeface="Arial" panose="020B0604020202020204" pitchFamily="34" charset="0"/>
                <a:cs typeface="Arial" panose="020B0604020202020204" pitchFamily="34" charset="0"/>
              </a:rPr>
              <a:t>that must be considered when assessing providers under direct award process C, the most suitable provider process, or the competitive process. These are:</a:t>
            </a:r>
          </a:p>
          <a:p>
            <a:endParaRPr lang="en-GB" sz="2200"/>
          </a:p>
        </p:txBody>
      </p:sp>
      <p:sp>
        <p:nvSpPr>
          <p:cNvPr id="4" name="Title 3">
            <a:extLst>
              <a:ext uri="{FF2B5EF4-FFF2-40B4-BE49-F238E27FC236}">
                <a16:creationId xmlns:a16="http://schemas.microsoft.com/office/drawing/2014/main" id="{9290AF7E-B717-EE78-12D3-7259B83BD38F}"/>
              </a:ext>
            </a:extLst>
          </p:cNvPr>
          <p:cNvSpPr>
            <a:spLocks noGrp="1"/>
          </p:cNvSpPr>
          <p:nvPr>
            <p:ph type="title"/>
          </p:nvPr>
        </p:nvSpPr>
        <p:spPr/>
        <p:txBody>
          <a:bodyPr/>
          <a:lstStyle/>
          <a:p>
            <a:r>
              <a:rPr lang="en-GB"/>
              <a:t>Key criteria</a:t>
            </a:r>
          </a:p>
        </p:txBody>
      </p:sp>
    </p:spTree>
    <p:extLst>
      <p:ext uri="{BB962C8B-B14F-4D97-AF65-F5344CB8AC3E}">
        <p14:creationId xmlns:p14="http://schemas.microsoft.com/office/powerpoint/2010/main" val="13591907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E09440-C161-4D4E-95D3-1243B3709EDA}"/>
              </a:ext>
            </a:extLst>
          </p:cNvPr>
          <p:cNvSpPr>
            <a:spLocks noGrp="1"/>
          </p:cNvSpPr>
          <p:nvPr>
            <p:ph type="title"/>
          </p:nvPr>
        </p:nvSpPr>
        <p:spPr/>
        <p:txBody>
          <a:bodyPr>
            <a:normAutofit fontScale="90000"/>
          </a:bodyPr>
          <a:lstStyle/>
          <a:p>
            <a:r>
              <a:rPr lang="en-GB"/>
              <a:t>Transparency and reviewing decisions during the standstill period</a:t>
            </a:r>
            <a:endParaRPr lang="en-US"/>
          </a:p>
        </p:txBody>
      </p:sp>
      <p:sp>
        <p:nvSpPr>
          <p:cNvPr id="19" name="TextBox 18">
            <a:extLst>
              <a:ext uri="{FF2B5EF4-FFF2-40B4-BE49-F238E27FC236}">
                <a16:creationId xmlns:a16="http://schemas.microsoft.com/office/drawing/2014/main" id="{6202A429-A317-89DC-B370-EF1CD35F41B6}"/>
              </a:ext>
            </a:extLst>
          </p:cNvPr>
          <p:cNvSpPr txBox="1"/>
          <p:nvPr/>
        </p:nvSpPr>
        <p:spPr>
          <a:xfrm>
            <a:off x="523772" y="1643696"/>
            <a:ext cx="11144453" cy="4478149"/>
          </a:xfrm>
          <a:prstGeom prst="rect">
            <a:avLst/>
          </a:prstGeom>
          <a:noFill/>
        </p:spPr>
        <p:txBody>
          <a:bodyPr wrap="square">
            <a:spAutoFit/>
          </a:bodyPr>
          <a:lstStyle/>
          <a:p>
            <a:r>
              <a:rPr lang="en-GB" sz="1900">
                <a:latin typeface="Arial" panose="020B0604020202020204" pitchFamily="34" charset="0"/>
                <a:cs typeface="Arial" panose="020B0604020202020204" pitchFamily="34" charset="0"/>
              </a:rPr>
              <a:t>The PSR provides for greater flexibility in deciding how best to arrange local health care services and allows relevant authorities to award contracts without using a competitive process, where appropriate. </a:t>
            </a:r>
          </a:p>
          <a:p>
            <a:endParaRPr lang="en-GB" sz="1900">
              <a:latin typeface="Arial" panose="020B0604020202020204" pitchFamily="34" charset="0"/>
              <a:cs typeface="Arial" panose="020B0604020202020204" pitchFamily="34" charset="0"/>
            </a:endParaRPr>
          </a:p>
          <a:p>
            <a:r>
              <a:rPr lang="en-GB" sz="1900">
                <a:latin typeface="Arial" panose="020B0604020202020204" pitchFamily="34" charset="0"/>
                <a:cs typeface="Arial" panose="020B0604020202020204" pitchFamily="34" charset="0"/>
              </a:rPr>
              <a:t>Other checks and balances are therefore in place to ensure that the PSR is complied with and that the flexibilities are used appropriately and in the best interest of patients and service users. These include:</a:t>
            </a:r>
          </a:p>
          <a:p>
            <a:endParaRPr lang="en-GB" sz="1900">
              <a:latin typeface="Arial" panose="020B0604020202020204" pitchFamily="34" charset="0"/>
              <a:cs typeface="Arial" panose="020B0604020202020204" pitchFamily="34" charset="0"/>
            </a:endParaRPr>
          </a:p>
          <a:p>
            <a:pPr marL="285750" indent="-285750">
              <a:buClr>
                <a:srgbClr val="425563"/>
              </a:buClr>
              <a:buFont typeface="Arial" panose="020B0604020202020204" pitchFamily="34" charset="0"/>
              <a:buChar char="•"/>
            </a:pPr>
            <a:r>
              <a:rPr lang="en-GB" sz="1900">
                <a:latin typeface="Arial" panose="020B0604020202020204" pitchFamily="34" charset="0"/>
                <a:cs typeface="Arial" panose="020B0604020202020204" pitchFamily="34" charset="0"/>
              </a:rPr>
              <a:t>specific transparency and record-keeping requirements</a:t>
            </a:r>
          </a:p>
          <a:p>
            <a:pPr>
              <a:buClr>
                <a:srgbClr val="425563"/>
              </a:buClr>
            </a:pPr>
            <a:endParaRPr lang="en-GB" sz="1900">
              <a:latin typeface="Arial" panose="020B0604020202020204" pitchFamily="34" charset="0"/>
              <a:cs typeface="Arial" panose="020B0604020202020204" pitchFamily="34" charset="0"/>
            </a:endParaRPr>
          </a:p>
          <a:p>
            <a:pPr marL="285750" indent="-285750">
              <a:buClr>
                <a:srgbClr val="425563"/>
              </a:buClr>
              <a:buFont typeface="Arial" panose="020B0604020202020204" pitchFamily="34" charset="0"/>
              <a:buChar char="•"/>
            </a:pPr>
            <a:r>
              <a:rPr lang="en-GB" sz="1900">
                <a:latin typeface="Arial" panose="020B0604020202020204" pitchFamily="34" charset="0"/>
                <a:cs typeface="Arial" panose="020B0604020202020204" pitchFamily="34" charset="0"/>
              </a:rPr>
              <a:t>a standstill period within certain provider selection processes – that is, a minimum period between publishing an intention to award a contract notice and awarding a contract where provider selection decisions can be reviewed</a:t>
            </a:r>
          </a:p>
          <a:p>
            <a:pPr>
              <a:buClr>
                <a:srgbClr val="425563"/>
              </a:buClr>
            </a:pPr>
            <a:endParaRPr lang="en-GB" sz="1900">
              <a:latin typeface="Arial" panose="020B0604020202020204" pitchFamily="34" charset="0"/>
              <a:cs typeface="Arial" panose="020B0604020202020204" pitchFamily="34" charset="0"/>
            </a:endParaRPr>
          </a:p>
          <a:p>
            <a:pPr marL="285750" indent="-285750">
              <a:buClr>
                <a:srgbClr val="425563"/>
              </a:buClr>
              <a:buFont typeface="Arial" panose="020B0604020202020204" pitchFamily="34" charset="0"/>
              <a:buChar char="•"/>
            </a:pPr>
            <a:r>
              <a:rPr lang="en-GB" sz="1900">
                <a:latin typeface="Arial" panose="020B0604020202020204" pitchFamily="34" charset="0"/>
                <a:cs typeface="Arial" panose="020B0604020202020204" pitchFamily="34" charset="0"/>
              </a:rPr>
              <a:t>an independent PSR review panel – providers will be able to make representations to the PSR review panel if they believe that a relevant authority has not followed processes/met the requirements of the PSR when awarding a contract.</a:t>
            </a:r>
          </a:p>
        </p:txBody>
      </p:sp>
    </p:spTree>
    <p:extLst>
      <p:ext uri="{BB962C8B-B14F-4D97-AF65-F5344CB8AC3E}">
        <p14:creationId xmlns:p14="http://schemas.microsoft.com/office/powerpoint/2010/main" val="407717002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theme/theme1.xml><?xml version="1.0" encoding="utf-8"?>
<a:theme xmlns:a="http://schemas.openxmlformats.org/drawingml/2006/main" name="NHSD-Refresh-Theme-NOV1120B">
  <a:themeElements>
    <a:clrScheme name="Custom 2">
      <a:dk1>
        <a:srgbClr val="FFFFFF"/>
      </a:dk1>
      <a:lt1>
        <a:srgbClr val="231F20"/>
      </a:lt1>
      <a:dk2>
        <a:srgbClr val="005EB8"/>
      </a:dk2>
      <a:lt2>
        <a:srgbClr val="F4F6F8"/>
      </a:lt2>
      <a:accent1>
        <a:srgbClr val="003087"/>
      </a:accent1>
      <a:accent2>
        <a:srgbClr val="768692"/>
      </a:accent2>
      <a:accent3>
        <a:srgbClr val="C7CED3"/>
      </a:accent3>
      <a:accent4>
        <a:srgbClr val="99DDEB"/>
      </a:accent4>
      <a:accent5>
        <a:srgbClr val="80D2CC"/>
      </a:accent5>
      <a:accent6>
        <a:srgbClr val="425563"/>
      </a:accent6>
      <a:hlink>
        <a:srgbClr val="005EB8"/>
      </a:hlink>
      <a:folHlink>
        <a:srgbClr val="003087"/>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HSD-PPT-Template-Refresh_NOV2020-B" id="{06B772CD-B1AE-2743-BE7F-0BA8B46714EA}" vid="{16F65E12-3586-BC44-90B1-43C17D38503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Review_x0020_Date xmlns="6a040313-e13d-4746-b19d-561f3d24d9c8" xsi:nil="true"/>
    <_ip_UnifiedCompliancePolicyProperties xmlns="http://schemas.microsoft.com/sharepoint/v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81B61FA39FE3974E86FFBE491FD93F4C" ma:contentTypeVersion="30" ma:contentTypeDescription="Create a new document." ma:contentTypeScope="" ma:versionID="e32b4b34188f00231f9daa1360ac17f2">
  <xsd:schema xmlns:xsd="http://www.w3.org/2001/XMLSchema" xmlns:xs="http://www.w3.org/2001/XMLSchema" xmlns:p="http://schemas.microsoft.com/office/2006/metadata/properties" xmlns:ns1="http://schemas.microsoft.com/sharepoint/v3" xmlns:ns2="584195a5-b7f2-45bc-9cfb-35ed0ec355a1" xmlns:ns3="6435f83e-f2ef-42f9-890b-f3e7eb7667bd" xmlns:ns4="6a040313-e13d-4746-b19d-561f3d24d9c8" targetNamespace="http://schemas.microsoft.com/office/2006/metadata/properties" ma:root="true" ma:fieldsID="d34acef262180323c24216a6aec03f31" ns1:_="" ns2:_="" ns3:_="" ns4:_="">
    <xsd:import namespace="http://schemas.microsoft.com/sharepoint/v3"/>
    <xsd:import namespace="584195a5-b7f2-45bc-9cfb-35ed0ec355a1"/>
    <xsd:import namespace="6435f83e-f2ef-42f9-890b-f3e7eb7667bd"/>
    <xsd:import namespace="6a040313-e13d-4746-b19d-561f3d24d9c8"/>
    <xsd:element name="properties">
      <xsd:complexType>
        <xsd:sequence>
          <xsd:element name="documentManagement">
            <xsd:complexType>
              <xsd:all>
                <xsd:element ref="ns2:SharedWithUsers" minOccurs="0"/>
                <xsd:element ref="ns2:SharedWithDetails" minOccurs="0"/>
                <xsd:element ref="ns1:_ip_UnifiedCompliancePolicyProperties" minOccurs="0"/>
                <xsd:element ref="ns1:_ip_UnifiedCompliancePolicyUIAction" minOccurs="0"/>
                <xsd:element ref="ns3:SharedWithUsers" minOccurs="0"/>
                <xsd:element ref="ns3:SharedWithDetails" minOccurs="0"/>
                <xsd:element ref="ns4:Review_x0020_Date" minOccurs="0"/>
                <xsd:element ref="ns4:MediaServiceDateTaken" minOccurs="0"/>
                <xsd:element ref="ns4:MediaLengthInSeconds" minOccurs="0"/>
                <xsd:element ref="ns4: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0" nillable="true" ma:displayName="Unified Compliance Policy Properties" ma:hidden="true" ma:internalName="_ip_UnifiedCompliancePolicyProperties">
      <xsd:simpleType>
        <xsd:restriction base="dms:Note"/>
      </xsd:simpleType>
    </xsd:element>
    <xsd:element name="_ip_UnifiedCompliancePolicyUIAction" ma:index="11"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84195a5-b7f2-45bc-9cfb-35ed0ec355a1"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435f83e-f2ef-42f9-890b-f3e7eb7667bd"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0"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0"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a040313-e13d-4746-b19d-561f3d24d9c8" elementFormDefault="qualified">
    <xsd:import namespace="http://schemas.microsoft.com/office/2006/documentManagement/types"/>
    <xsd:import namespace="http://schemas.microsoft.com/office/infopath/2007/PartnerControls"/>
    <xsd:element name="Review_x0020_Date" ma:index="14" nillable="true" ma:displayName="Review date" ma:indexed="true" ma:internalName="Review_x0020_Date">
      <xsd:simpleType>
        <xsd:restriction base="dms:Text"/>
      </xsd:simpleType>
    </xsd:element>
    <xsd:element name="MediaServiceDateTaken" ma:index="15" nillable="true" ma:displayName="MediaServiceDateTaken" ma:hidden="true" ma:internalName="MediaServiceDateTaken" ma:readOnly="true">
      <xsd:simpleType>
        <xsd:restriction base="dms:Text"/>
      </xsd:simpleType>
    </xsd:element>
    <xsd:element name="MediaLengthInSeconds" ma:index="16" nillable="true" ma:displayName="MediaLengthInSeconds" ma:hidden="true" ma:internalName="MediaLengthInSeconds" ma:readOnly="true">
      <xsd:simpleType>
        <xsd:restriction base="dms:Unknown"/>
      </xsd:simpleType>
    </xsd:element>
    <xsd:element name="MediaServiceObjectDetectorVersions" ma:index="17"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7B6D4F5-ECA0-4A22-A4DD-3335756FD664}">
  <ds:schemaRefs>
    <ds:schemaRef ds:uri="http://schemas.microsoft.com/sharepoint/v3/contenttype/forms"/>
  </ds:schemaRefs>
</ds:datastoreItem>
</file>

<file path=customXml/itemProps2.xml><?xml version="1.0" encoding="utf-8"?>
<ds:datastoreItem xmlns:ds="http://schemas.openxmlformats.org/officeDocument/2006/customXml" ds:itemID="{A12B3C52-C4E5-4003-8240-632FDE102EAB}">
  <ds:schemaRefs>
    <ds:schemaRef ds:uri="584195a5-b7f2-45bc-9cfb-35ed0ec355a1"/>
    <ds:schemaRef ds:uri="6435f83e-f2ef-42f9-890b-f3e7eb7667bd"/>
    <ds:schemaRef ds:uri="6a040313-e13d-4746-b19d-561f3d24d9c8"/>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microsoft.com/sharepoint/v3"/>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8481D20A-F687-401E-9BB8-31EB7556FDAB}">
  <ds:schemaRefs>
    <ds:schemaRef ds:uri="584195a5-b7f2-45bc-9cfb-35ed0ec355a1"/>
    <ds:schemaRef ds:uri="6435f83e-f2ef-42f9-890b-f3e7eb7667bd"/>
    <ds:schemaRef ds:uri="6a040313-e13d-4746-b19d-561f3d24d9c8"/>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microsoft.com/sharepoint/v3"/>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
  <Application>Microsoft Office PowerPoint</Application>
  <PresentationFormat>Widescreen</PresentationFormat>
  <Slides>13</Slides>
  <Notes>8</Notes>
  <HiddenSlides>0</HiddenSlide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NHSD-Refresh-Theme-NOV1120B</vt:lpstr>
      <vt:lpstr>The Provider Selection Regime</vt:lpstr>
      <vt:lpstr>Executive Summary</vt:lpstr>
      <vt:lpstr>Changes to health care services commissioning</vt:lpstr>
      <vt:lpstr>Context for the new legislation</vt:lpstr>
      <vt:lpstr>Key points of the PSR</vt:lpstr>
      <vt:lpstr>Scope of the new legislation</vt:lpstr>
      <vt:lpstr>Overview of the provider selection processes</vt:lpstr>
      <vt:lpstr>Key criteria</vt:lpstr>
      <vt:lpstr>Transparency and reviewing decisions during the standstill period</vt:lpstr>
      <vt:lpstr>Reviewing decisions during the standstill period</vt:lpstr>
      <vt:lpstr>Transitional provisions</vt:lpstr>
      <vt:lpstr>Contract award procedures started before commencement</vt:lpstr>
      <vt:lpstr>Implementation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Gregory Wye</dc:creator>
  <cp:revision>1</cp:revision>
  <dcterms:created xsi:type="dcterms:W3CDTF">2020-11-30T10:49:03Z</dcterms:created>
  <dcterms:modified xsi:type="dcterms:W3CDTF">2023-12-20T09:55:34Z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0x01010081B61FA39FE3974E86FFBE491FD93F4C</vt:lpwstr>
  </property>
  <property fmtid="{D5CDD505-2E9C-101B-9397-08002B2CF9AE}" pid="3" name="_dlc_DocIdItemGuid">
    <vt:lpwstr>56579ddb-1cdf-4035-9a3d-2da04fab6c26</vt:lpwstr>
  </property>
  <property fmtid="{D5CDD505-2E9C-101B-9397-08002B2CF9AE}" pid="4" name="MediaServiceImageTags">
    <vt:lpwstr/>
  </property>
</Properties>
</file>