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7" r:id="rId5"/>
    <p:sldId id="258" r:id="rId6"/>
    <p:sldId id="276" r:id="rId7"/>
    <p:sldId id="287" r:id="rId8"/>
    <p:sldId id="288" r:id="rId9"/>
    <p:sldId id="285" r:id="rId10"/>
    <p:sldId id="286" r:id="rId11"/>
    <p:sldId id="283" r:id="rId12"/>
    <p:sldId id="28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D5EA"/>
    <a:srgbClr val="E9EBF5"/>
    <a:srgbClr val="B11F74"/>
    <a:srgbClr val="005EB8"/>
    <a:srgbClr val="0563C1"/>
    <a:srgbClr val="E4F3FC"/>
    <a:srgbClr val="E2F2FC"/>
    <a:srgbClr val="CECAE7"/>
    <a:srgbClr val="CDCBE7"/>
    <a:srgbClr val="EF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636D5C-9DCB-4CDA-A9FD-2C65B3089F97}" v="141" dt="2024-02-09T12:09:54.9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040"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Cavanagh" userId="b21b479f-8ffe-4ddd-b871-60362874f218" providerId="ADAL" clId="{13636D5C-9DCB-4CDA-A9FD-2C65B3089F97}"/>
    <pc:docChg chg="custSel modSld">
      <pc:chgData name="Peter Cavanagh" userId="b21b479f-8ffe-4ddd-b871-60362874f218" providerId="ADAL" clId="{13636D5C-9DCB-4CDA-A9FD-2C65B3089F97}" dt="2024-02-09T12:09:54.911" v="140" actId="478"/>
      <pc:docMkLst>
        <pc:docMk/>
      </pc:docMkLst>
      <pc:sldChg chg="modSp mod">
        <pc:chgData name="Peter Cavanagh" userId="b21b479f-8ffe-4ddd-b871-60362874f218" providerId="ADAL" clId="{13636D5C-9DCB-4CDA-A9FD-2C65B3089F97}" dt="2024-02-09T12:06:38.446" v="32" actId="14100"/>
        <pc:sldMkLst>
          <pc:docMk/>
          <pc:sldMk cId="3508132165" sldId="258"/>
        </pc:sldMkLst>
        <pc:spChg chg="mod">
          <ac:chgData name="Peter Cavanagh" userId="b21b479f-8ffe-4ddd-b871-60362874f218" providerId="ADAL" clId="{13636D5C-9DCB-4CDA-A9FD-2C65B3089F97}" dt="2024-02-09T12:06:38.446" v="32" actId="14100"/>
          <ac:spMkLst>
            <pc:docMk/>
            <pc:sldMk cId="3508132165" sldId="258"/>
            <ac:spMk id="3" creationId="{276E4AB7-3308-3A9F-E0BC-7DA32780ACC1}"/>
          </ac:spMkLst>
        </pc:spChg>
      </pc:sldChg>
      <pc:sldChg chg="modSp mod">
        <pc:chgData name="Peter Cavanagh" userId="b21b479f-8ffe-4ddd-b871-60362874f218" providerId="ADAL" clId="{13636D5C-9DCB-4CDA-A9FD-2C65B3089F97}" dt="2024-02-09T12:08:07.674" v="40" actId="20577"/>
        <pc:sldMkLst>
          <pc:docMk/>
          <pc:sldMk cId="3270028543" sldId="276"/>
        </pc:sldMkLst>
        <pc:spChg chg="mod">
          <ac:chgData name="Peter Cavanagh" userId="b21b479f-8ffe-4ddd-b871-60362874f218" providerId="ADAL" clId="{13636D5C-9DCB-4CDA-A9FD-2C65B3089F97}" dt="2024-02-09T12:08:07.674" v="40" actId="20577"/>
          <ac:spMkLst>
            <pc:docMk/>
            <pc:sldMk cId="3270028543" sldId="276"/>
            <ac:spMk id="8" creationId="{B143B3A2-F006-1CB5-770B-916EA0AFE9E1}"/>
          </ac:spMkLst>
        </pc:spChg>
      </pc:sldChg>
      <pc:sldChg chg="delSp modSp mod">
        <pc:chgData name="Peter Cavanagh" userId="b21b479f-8ffe-4ddd-b871-60362874f218" providerId="ADAL" clId="{13636D5C-9DCB-4CDA-A9FD-2C65B3089F97}" dt="2024-02-09T12:09:54.911" v="140" actId="478"/>
        <pc:sldMkLst>
          <pc:docMk/>
          <pc:sldMk cId="11160713" sldId="284"/>
        </pc:sldMkLst>
        <pc:spChg chg="mod">
          <ac:chgData name="Peter Cavanagh" userId="b21b479f-8ffe-4ddd-b871-60362874f218" providerId="ADAL" clId="{13636D5C-9DCB-4CDA-A9FD-2C65B3089F97}" dt="2024-02-09T12:09:52.284" v="139" actId="20577"/>
          <ac:spMkLst>
            <pc:docMk/>
            <pc:sldMk cId="11160713" sldId="284"/>
            <ac:spMk id="6" creationId="{1DD5F5AE-8B9C-49D2-93AB-9AEF27CADC9A}"/>
          </ac:spMkLst>
        </pc:spChg>
        <pc:picChg chg="del">
          <ac:chgData name="Peter Cavanagh" userId="b21b479f-8ffe-4ddd-b871-60362874f218" providerId="ADAL" clId="{13636D5C-9DCB-4CDA-A9FD-2C65B3089F97}" dt="2024-02-09T12:09:54.911" v="140" actId="478"/>
          <ac:picMkLst>
            <pc:docMk/>
            <pc:sldMk cId="11160713" sldId="284"/>
            <ac:picMk id="9" creationId="{6214DD2C-FDF2-BFFC-623E-87A481CD18CC}"/>
          </ac:picMkLst>
        </pc:picChg>
      </pc:sldChg>
      <pc:sldChg chg="modSp mod">
        <pc:chgData name="Peter Cavanagh" userId="b21b479f-8ffe-4ddd-b871-60362874f218" providerId="ADAL" clId="{13636D5C-9DCB-4CDA-A9FD-2C65B3089F97}" dt="2024-02-09T12:09:14.679" v="123" actId="20577"/>
        <pc:sldMkLst>
          <pc:docMk/>
          <pc:sldMk cId="3482392055" sldId="286"/>
        </pc:sldMkLst>
        <pc:spChg chg="mod">
          <ac:chgData name="Peter Cavanagh" userId="b21b479f-8ffe-4ddd-b871-60362874f218" providerId="ADAL" clId="{13636D5C-9DCB-4CDA-A9FD-2C65B3089F97}" dt="2024-02-09T12:09:14.679" v="123" actId="20577"/>
          <ac:spMkLst>
            <pc:docMk/>
            <pc:sldMk cId="3482392055" sldId="286"/>
            <ac:spMk id="2" creationId="{6BBC0581-DA27-8ED6-458C-990124C8920C}"/>
          </ac:spMkLst>
        </pc:spChg>
      </pc:sldChg>
    </pc:docChg>
  </pc:docChgLst>
  <pc:docChgLst>
    <pc:chgData name="Kiran Dhariwal" userId="d750e610-e545-42f8-94cb-8955377c8d99" providerId="ADAL" clId="{50D7C7D2-7F6E-4B26-B108-EB3956B2694A}"/>
    <pc:docChg chg="undo redo custSel addSld delSld modSld">
      <pc:chgData name="Kiran Dhariwal" userId="d750e610-e545-42f8-94cb-8955377c8d99" providerId="ADAL" clId="{50D7C7D2-7F6E-4B26-B108-EB3956B2694A}" dt="2024-01-25T11:58:00.436" v="27950" actId="1035"/>
      <pc:docMkLst>
        <pc:docMk/>
      </pc:docMkLst>
      <pc:sldChg chg="addSp delSp modSp mod">
        <pc:chgData name="Kiran Dhariwal" userId="d750e610-e545-42f8-94cb-8955377c8d99" providerId="ADAL" clId="{50D7C7D2-7F6E-4B26-B108-EB3956B2694A}" dt="2024-01-22T16:25:17.769" v="317" actId="1036"/>
        <pc:sldMkLst>
          <pc:docMk/>
          <pc:sldMk cId="4062341711" sldId="257"/>
        </pc:sldMkLst>
        <pc:spChg chg="mod">
          <ac:chgData name="Kiran Dhariwal" userId="d750e610-e545-42f8-94cb-8955377c8d99" providerId="ADAL" clId="{50D7C7D2-7F6E-4B26-B108-EB3956B2694A}" dt="2024-01-22T16:25:08.989" v="316" actId="1038"/>
          <ac:spMkLst>
            <pc:docMk/>
            <pc:sldMk cId="4062341711" sldId="257"/>
            <ac:spMk id="2" creationId="{AE5B1EB7-90F5-23C9-FF07-7A6B9D256412}"/>
          </ac:spMkLst>
        </pc:spChg>
        <pc:spChg chg="mod">
          <ac:chgData name="Kiran Dhariwal" userId="d750e610-e545-42f8-94cb-8955377c8d99" providerId="ADAL" clId="{50D7C7D2-7F6E-4B26-B108-EB3956B2694A}" dt="2024-01-22T16:25:08.989" v="316" actId="1038"/>
          <ac:spMkLst>
            <pc:docMk/>
            <pc:sldMk cId="4062341711" sldId="257"/>
            <ac:spMk id="3" creationId="{6DCC9870-BCEC-01AA-204F-57A571860AF0}"/>
          </ac:spMkLst>
        </pc:spChg>
        <pc:spChg chg="mod">
          <ac:chgData name="Kiran Dhariwal" userId="d750e610-e545-42f8-94cb-8955377c8d99" providerId="ADAL" clId="{50D7C7D2-7F6E-4B26-B108-EB3956B2694A}" dt="2024-01-22T16:25:08.989" v="316" actId="1038"/>
          <ac:spMkLst>
            <pc:docMk/>
            <pc:sldMk cId="4062341711" sldId="257"/>
            <ac:spMk id="4" creationId="{F5A54027-57BA-6C1D-CEDD-6DB17024420C}"/>
          </ac:spMkLst>
        </pc:spChg>
        <pc:spChg chg="mod">
          <ac:chgData name="Kiran Dhariwal" userId="d750e610-e545-42f8-94cb-8955377c8d99" providerId="ADAL" clId="{50D7C7D2-7F6E-4B26-B108-EB3956B2694A}" dt="2024-01-22T16:16:16.132" v="17" actId="20577"/>
          <ac:spMkLst>
            <pc:docMk/>
            <pc:sldMk cId="4062341711" sldId="257"/>
            <ac:spMk id="10" creationId="{9862AC55-D811-1EA7-5FF6-CFEB54C89C22}"/>
          </ac:spMkLst>
        </pc:spChg>
        <pc:spChg chg="add del">
          <ac:chgData name="Kiran Dhariwal" userId="d750e610-e545-42f8-94cb-8955377c8d99" providerId="ADAL" clId="{50D7C7D2-7F6E-4B26-B108-EB3956B2694A}" dt="2024-01-22T16:23:11.702" v="117" actId="22"/>
          <ac:spMkLst>
            <pc:docMk/>
            <pc:sldMk cId="4062341711" sldId="257"/>
            <ac:spMk id="17" creationId="{52B06133-C414-A10C-C50C-06EF3B87D4D2}"/>
          </ac:spMkLst>
        </pc:spChg>
        <pc:picChg chg="add del mod">
          <ac:chgData name="Kiran Dhariwal" userId="d750e610-e545-42f8-94cb-8955377c8d99" providerId="ADAL" clId="{50D7C7D2-7F6E-4B26-B108-EB3956B2694A}" dt="2024-01-22T16:21:55.190" v="39" actId="478"/>
          <ac:picMkLst>
            <pc:docMk/>
            <pc:sldMk cId="4062341711" sldId="257"/>
            <ac:picMk id="7" creationId="{B29532D9-FD83-01E5-717A-A93D1338EE14}"/>
          </ac:picMkLst>
        </pc:picChg>
        <pc:picChg chg="del">
          <ac:chgData name="Kiran Dhariwal" userId="d750e610-e545-42f8-94cb-8955377c8d99" providerId="ADAL" clId="{50D7C7D2-7F6E-4B26-B108-EB3956B2694A}" dt="2024-01-22T16:16:21.029" v="18" actId="478"/>
          <ac:picMkLst>
            <pc:docMk/>
            <pc:sldMk cId="4062341711" sldId="257"/>
            <ac:picMk id="9" creationId="{7F4368D2-3345-0BB2-9386-19A723D9DAEF}"/>
          </ac:picMkLst>
        </pc:picChg>
        <pc:picChg chg="add del mod">
          <ac:chgData name="Kiran Dhariwal" userId="d750e610-e545-42f8-94cb-8955377c8d99" providerId="ADAL" clId="{50D7C7D2-7F6E-4B26-B108-EB3956B2694A}" dt="2024-01-22T16:21:54.502" v="38" actId="478"/>
          <ac:picMkLst>
            <pc:docMk/>
            <pc:sldMk cId="4062341711" sldId="257"/>
            <ac:picMk id="13" creationId="{70B07166-8497-373D-B85A-3A496B968BE4}"/>
          </ac:picMkLst>
        </pc:picChg>
        <pc:picChg chg="add mod">
          <ac:chgData name="Kiran Dhariwal" userId="d750e610-e545-42f8-94cb-8955377c8d99" providerId="ADAL" clId="{50D7C7D2-7F6E-4B26-B108-EB3956B2694A}" dt="2024-01-22T16:24:50.723" v="301" actId="1076"/>
          <ac:picMkLst>
            <pc:docMk/>
            <pc:sldMk cId="4062341711" sldId="257"/>
            <ac:picMk id="15" creationId="{84C4D2B2-5880-87F2-1FAC-D0941DA818F2}"/>
          </ac:picMkLst>
        </pc:picChg>
        <pc:cxnChg chg="mod">
          <ac:chgData name="Kiran Dhariwal" userId="d750e610-e545-42f8-94cb-8955377c8d99" providerId="ADAL" clId="{50D7C7D2-7F6E-4B26-B108-EB3956B2694A}" dt="2024-01-22T16:25:17.769" v="317" actId="1036"/>
          <ac:cxnSpMkLst>
            <pc:docMk/>
            <pc:sldMk cId="4062341711" sldId="257"/>
            <ac:cxnSpMk id="8" creationId="{B88759C8-1B9C-02B1-26E2-3649F33C1E71}"/>
          </ac:cxnSpMkLst>
        </pc:cxnChg>
      </pc:sldChg>
      <pc:sldChg chg="modSp mod">
        <pc:chgData name="Kiran Dhariwal" userId="d750e610-e545-42f8-94cb-8955377c8d99" providerId="ADAL" clId="{50D7C7D2-7F6E-4B26-B108-EB3956B2694A}" dt="2024-01-22T16:26:46.074" v="419" actId="20577"/>
        <pc:sldMkLst>
          <pc:docMk/>
          <pc:sldMk cId="3508132165" sldId="258"/>
        </pc:sldMkLst>
        <pc:spChg chg="mod">
          <ac:chgData name="Kiran Dhariwal" userId="d750e610-e545-42f8-94cb-8955377c8d99" providerId="ADAL" clId="{50D7C7D2-7F6E-4B26-B108-EB3956B2694A}" dt="2024-01-22T16:26:27.530" v="407" actId="1037"/>
          <ac:spMkLst>
            <pc:docMk/>
            <pc:sldMk cId="3508132165" sldId="258"/>
            <ac:spMk id="2" creationId="{6BBC0581-DA27-8ED6-458C-990124C8920C}"/>
          </ac:spMkLst>
        </pc:spChg>
        <pc:spChg chg="mod">
          <ac:chgData name="Kiran Dhariwal" userId="d750e610-e545-42f8-94cb-8955377c8d99" providerId="ADAL" clId="{50D7C7D2-7F6E-4B26-B108-EB3956B2694A}" dt="2024-01-22T16:26:25.195" v="403" actId="1037"/>
          <ac:spMkLst>
            <pc:docMk/>
            <pc:sldMk cId="3508132165" sldId="258"/>
            <ac:spMk id="3" creationId="{276E4AB7-3308-3A9F-E0BC-7DA32780ACC1}"/>
          </ac:spMkLst>
        </pc:spChg>
        <pc:spChg chg="mod">
          <ac:chgData name="Kiran Dhariwal" userId="d750e610-e545-42f8-94cb-8955377c8d99" providerId="ADAL" clId="{50D7C7D2-7F6E-4B26-B108-EB3956B2694A}" dt="2024-01-22T16:26:46.074" v="419" actId="20577"/>
          <ac:spMkLst>
            <pc:docMk/>
            <pc:sldMk cId="3508132165" sldId="258"/>
            <ac:spMk id="41" creationId="{11F775E0-56BE-F257-C902-2116646100B9}"/>
          </ac:spMkLst>
        </pc:spChg>
      </pc:sldChg>
      <pc:sldChg chg="addSp delSp modSp del mod">
        <pc:chgData name="Kiran Dhariwal" userId="d750e610-e545-42f8-94cb-8955377c8d99" providerId="ADAL" clId="{50D7C7D2-7F6E-4B26-B108-EB3956B2694A}" dt="2024-01-25T11:22:23.135" v="26733" actId="2696"/>
        <pc:sldMkLst>
          <pc:docMk/>
          <pc:sldMk cId="1311523001" sldId="259"/>
        </pc:sldMkLst>
        <pc:spChg chg="mod">
          <ac:chgData name="Kiran Dhariwal" userId="d750e610-e545-42f8-94cb-8955377c8d99" providerId="ADAL" clId="{50D7C7D2-7F6E-4B26-B108-EB3956B2694A}" dt="2024-01-22T16:40:24.215" v="1907" actId="20577"/>
          <ac:spMkLst>
            <pc:docMk/>
            <pc:sldMk cId="1311523001" sldId="259"/>
            <ac:spMk id="2" creationId="{6BBC0581-DA27-8ED6-458C-990124C8920C}"/>
          </ac:spMkLst>
        </pc:spChg>
        <pc:spChg chg="del mod">
          <ac:chgData name="Kiran Dhariwal" userId="d750e610-e545-42f8-94cb-8955377c8d99" providerId="ADAL" clId="{50D7C7D2-7F6E-4B26-B108-EB3956B2694A}" dt="2024-01-25T11:20:54.236" v="26726" actId="478"/>
          <ac:spMkLst>
            <pc:docMk/>
            <pc:sldMk cId="1311523001" sldId="259"/>
            <ac:spMk id="3" creationId="{276E4AB7-3308-3A9F-E0BC-7DA32780ACC1}"/>
          </ac:spMkLst>
        </pc:spChg>
        <pc:spChg chg="del mod">
          <ac:chgData name="Kiran Dhariwal" userId="d750e610-e545-42f8-94cb-8955377c8d99" providerId="ADAL" clId="{50D7C7D2-7F6E-4B26-B108-EB3956B2694A}" dt="2024-01-25T11:20:56.955" v="26728" actId="478"/>
          <ac:spMkLst>
            <pc:docMk/>
            <pc:sldMk cId="1311523001" sldId="259"/>
            <ac:spMk id="5" creationId="{4A046DA2-8A1E-0FC5-AE36-F21DDA30F67E}"/>
          </ac:spMkLst>
        </pc:spChg>
        <pc:spChg chg="add mod">
          <ac:chgData name="Kiran Dhariwal" userId="d750e610-e545-42f8-94cb-8955377c8d99" providerId="ADAL" clId="{50D7C7D2-7F6E-4B26-B108-EB3956B2694A}" dt="2024-01-25T11:21:34.799" v="26731" actId="1076"/>
          <ac:spMkLst>
            <pc:docMk/>
            <pc:sldMk cId="1311523001" sldId="259"/>
            <ac:spMk id="6" creationId="{503C09EF-FC17-9AEC-53A3-B9FC08E0197F}"/>
          </ac:spMkLst>
        </pc:spChg>
        <pc:spChg chg="add mod">
          <ac:chgData name="Kiran Dhariwal" userId="d750e610-e545-42f8-94cb-8955377c8d99" providerId="ADAL" clId="{50D7C7D2-7F6E-4B26-B108-EB3956B2694A}" dt="2024-01-25T11:21:36.111" v="26732" actId="1076"/>
          <ac:spMkLst>
            <pc:docMk/>
            <pc:sldMk cId="1311523001" sldId="259"/>
            <ac:spMk id="7" creationId="{3A4333E7-72B8-10DF-C190-68D8C3749E95}"/>
          </ac:spMkLst>
        </pc:spChg>
        <pc:spChg chg="mod">
          <ac:chgData name="Kiran Dhariwal" userId="d750e610-e545-42f8-94cb-8955377c8d99" providerId="ADAL" clId="{50D7C7D2-7F6E-4B26-B108-EB3956B2694A}" dt="2024-01-23T11:52:31.483" v="26211" actId="1035"/>
          <ac:spMkLst>
            <pc:docMk/>
            <pc:sldMk cId="1311523001" sldId="259"/>
            <ac:spMk id="8" creationId="{CD6C77E1-63A0-8BCD-8B10-E6601BC4BFE1}"/>
          </ac:spMkLst>
        </pc:spChg>
        <pc:spChg chg="mod">
          <ac:chgData name="Kiran Dhariwal" userId="d750e610-e545-42f8-94cb-8955377c8d99" providerId="ADAL" clId="{50D7C7D2-7F6E-4B26-B108-EB3956B2694A}" dt="2024-01-23T11:52:42.477" v="26228" actId="1035"/>
          <ac:spMkLst>
            <pc:docMk/>
            <pc:sldMk cId="1311523001" sldId="259"/>
            <ac:spMk id="9" creationId="{0561BD96-308E-9476-7F78-95CB90D1457B}"/>
          </ac:spMkLst>
        </pc:spChg>
        <pc:spChg chg="mod">
          <ac:chgData name="Kiran Dhariwal" userId="d750e610-e545-42f8-94cb-8955377c8d99" providerId="ADAL" clId="{50D7C7D2-7F6E-4B26-B108-EB3956B2694A}" dt="2024-01-23T11:53:15.628" v="26316" actId="1036"/>
          <ac:spMkLst>
            <pc:docMk/>
            <pc:sldMk cId="1311523001" sldId="259"/>
            <ac:spMk id="10" creationId="{2C25BC27-CA52-1E95-9B2A-A50F9745CE5A}"/>
          </ac:spMkLst>
        </pc:spChg>
        <pc:spChg chg="add del mod">
          <ac:chgData name="Kiran Dhariwal" userId="d750e610-e545-42f8-94cb-8955377c8d99" providerId="ADAL" clId="{50D7C7D2-7F6E-4B26-B108-EB3956B2694A}" dt="2024-01-22T19:09:02.860" v="14283" actId="478"/>
          <ac:spMkLst>
            <pc:docMk/>
            <pc:sldMk cId="1311523001" sldId="259"/>
            <ac:spMk id="11" creationId="{7A4FC27B-25A8-5B9F-8F1A-2ACDBC41A0D8}"/>
          </ac:spMkLst>
        </pc:spChg>
        <pc:spChg chg="del">
          <ac:chgData name="Kiran Dhariwal" userId="d750e610-e545-42f8-94cb-8955377c8d99" providerId="ADAL" clId="{50D7C7D2-7F6E-4B26-B108-EB3956B2694A}" dt="2024-01-22T16:43:01.889" v="2127" actId="478"/>
          <ac:spMkLst>
            <pc:docMk/>
            <pc:sldMk cId="1311523001" sldId="259"/>
            <ac:spMk id="13" creationId="{CDB53AEB-2FC8-E97A-0798-718DB004C530}"/>
          </ac:spMkLst>
        </pc:spChg>
        <pc:spChg chg="add del mod">
          <ac:chgData name="Kiran Dhariwal" userId="d750e610-e545-42f8-94cb-8955377c8d99" providerId="ADAL" clId="{50D7C7D2-7F6E-4B26-B108-EB3956B2694A}" dt="2024-01-25T11:20:55.961" v="26727" actId="478"/>
          <ac:spMkLst>
            <pc:docMk/>
            <pc:sldMk cId="1311523001" sldId="259"/>
            <ac:spMk id="13" creationId="{EC6CA25F-DCE6-FFCF-D66F-CBCFA84EE98A}"/>
          </ac:spMkLst>
        </pc:spChg>
        <pc:spChg chg="mod">
          <ac:chgData name="Kiran Dhariwal" userId="d750e610-e545-42f8-94cb-8955377c8d99" providerId="ADAL" clId="{50D7C7D2-7F6E-4B26-B108-EB3956B2694A}" dt="2024-01-23T11:53:12.272" v="26308" actId="1036"/>
          <ac:spMkLst>
            <pc:docMk/>
            <pc:sldMk cId="1311523001" sldId="259"/>
            <ac:spMk id="14" creationId="{5E84D711-B19A-5E35-F05F-A15DF188C80C}"/>
          </ac:spMkLst>
        </pc:spChg>
        <pc:spChg chg="del">
          <ac:chgData name="Kiran Dhariwal" userId="d750e610-e545-42f8-94cb-8955377c8d99" providerId="ADAL" clId="{50D7C7D2-7F6E-4B26-B108-EB3956B2694A}" dt="2024-01-22T16:42:58.319" v="2125" actId="478"/>
          <ac:spMkLst>
            <pc:docMk/>
            <pc:sldMk cId="1311523001" sldId="259"/>
            <ac:spMk id="15" creationId="{8F8E6884-49FC-6DA2-44B4-C206CE7D7565}"/>
          </ac:spMkLst>
        </pc:spChg>
        <pc:spChg chg="del mod">
          <ac:chgData name="Kiran Dhariwal" userId="d750e610-e545-42f8-94cb-8955377c8d99" providerId="ADAL" clId="{50D7C7D2-7F6E-4B26-B108-EB3956B2694A}" dt="2024-01-25T11:21:33.421" v="26730" actId="478"/>
          <ac:spMkLst>
            <pc:docMk/>
            <pc:sldMk cId="1311523001" sldId="259"/>
            <ac:spMk id="19" creationId="{F013CBC1-8961-B3CB-80A3-93D56C42F9EE}"/>
          </ac:spMkLst>
        </pc:spChg>
        <pc:spChg chg="mod">
          <ac:chgData name="Kiran Dhariwal" userId="d750e610-e545-42f8-94cb-8955377c8d99" providerId="ADAL" clId="{50D7C7D2-7F6E-4B26-B108-EB3956B2694A}" dt="2024-01-23T11:52:59.299" v="26291" actId="1035"/>
          <ac:spMkLst>
            <pc:docMk/>
            <pc:sldMk cId="1311523001" sldId="259"/>
            <ac:spMk id="24" creationId="{2402C8D0-F06A-BD9C-4DAE-F15686FF616D}"/>
          </ac:spMkLst>
        </pc:spChg>
        <pc:cxnChg chg="mod">
          <ac:chgData name="Kiran Dhariwal" userId="d750e610-e545-42f8-94cb-8955377c8d99" providerId="ADAL" clId="{50D7C7D2-7F6E-4B26-B108-EB3956B2694A}" dt="2024-01-23T11:53:01.845" v="26299" actId="1036"/>
          <ac:cxnSpMkLst>
            <pc:docMk/>
            <pc:sldMk cId="1311523001" sldId="259"/>
            <ac:cxnSpMk id="12" creationId="{B6428976-92F2-C645-9E6D-CECD2F13D871}"/>
          </ac:cxnSpMkLst>
        </pc:cxnChg>
      </pc:sldChg>
      <pc:sldChg chg="addSp delSp modSp del mod">
        <pc:chgData name="Kiran Dhariwal" userId="d750e610-e545-42f8-94cb-8955377c8d99" providerId="ADAL" clId="{50D7C7D2-7F6E-4B26-B108-EB3956B2694A}" dt="2024-01-25T11:36:31.751" v="26737" actId="2696"/>
        <pc:sldMkLst>
          <pc:docMk/>
          <pc:sldMk cId="3037024429" sldId="260"/>
        </pc:sldMkLst>
        <pc:spChg chg="mod">
          <ac:chgData name="Kiran Dhariwal" userId="d750e610-e545-42f8-94cb-8955377c8d99" providerId="ADAL" clId="{50D7C7D2-7F6E-4B26-B108-EB3956B2694A}" dt="2024-01-22T16:40:30.513" v="1928" actId="6549"/>
          <ac:spMkLst>
            <pc:docMk/>
            <pc:sldMk cId="3037024429" sldId="260"/>
            <ac:spMk id="2" creationId="{6BBC0581-DA27-8ED6-458C-990124C8920C}"/>
          </ac:spMkLst>
        </pc:spChg>
        <pc:spChg chg="mod">
          <ac:chgData name="Kiran Dhariwal" userId="d750e610-e545-42f8-94cb-8955377c8d99" providerId="ADAL" clId="{50D7C7D2-7F6E-4B26-B108-EB3956B2694A}" dt="2024-01-23T11:57:19.410" v="26638" actId="1035"/>
          <ac:spMkLst>
            <pc:docMk/>
            <pc:sldMk cId="3037024429" sldId="260"/>
            <ac:spMk id="3" creationId="{DEFD110C-FFC9-19E2-96B7-D8EA5925E0F7}"/>
          </ac:spMkLst>
        </pc:spChg>
        <pc:spChg chg="add del mod">
          <ac:chgData name="Kiran Dhariwal" userId="d750e610-e545-42f8-94cb-8955377c8d99" providerId="ADAL" clId="{50D7C7D2-7F6E-4B26-B108-EB3956B2694A}" dt="2024-01-25T11:26:15.122" v="26735" actId="478"/>
          <ac:spMkLst>
            <pc:docMk/>
            <pc:sldMk cId="3037024429" sldId="260"/>
            <ac:spMk id="5" creationId="{CE2B21DF-0B6C-13C5-E28D-0F218BDFD8CF}"/>
          </ac:spMkLst>
        </pc:spChg>
        <pc:spChg chg="mod">
          <ac:chgData name="Kiran Dhariwal" userId="d750e610-e545-42f8-94cb-8955377c8d99" providerId="ADAL" clId="{50D7C7D2-7F6E-4B26-B108-EB3956B2694A}" dt="2024-01-23T11:57:12.096" v="26627" actId="1036"/>
          <ac:spMkLst>
            <pc:docMk/>
            <pc:sldMk cId="3037024429" sldId="260"/>
            <ac:spMk id="6" creationId="{B4F6743F-3FA1-715B-3495-F895129FB6FB}"/>
          </ac:spMkLst>
        </pc:spChg>
        <pc:spChg chg="del mod">
          <ac:chgData name="Kiran Dhariwal" userId="d750e610-e545-42f8-94cb-8955377c8d99" providerId="ADAL" clId="{50D7C7D2-7F6E-4B26-B108-EB3956B2694A}" dt="2024-01-25T11:26:29.370" v="26736" actId="478"/>
          <ac:spMkLst>
            <pc:docMk/>
            <pc:sldMk cId="3037024429" sldId="260"/>
            <ac:spMk id="7" creationId="{B4B33D22-234E-118D-2E27-15D9A177B759}"/>
          </ac:spMkLst>
        </pc:spChg>
        <pc:spChg chg="del mod">
          <ac:chgData name="Kiran Dhariwal" userId="d750e610-e545-42f8-94cb-8955377c8d99" providerId="ADAL" clId="{50D7C7D2-7F6E-4B26-B108-EB3956B2694A}" dt="2024-01-25T11:25:52.059" v="26734" actId="478"/>
          <ac:spMkLst>
            <pc:docMk/>
            <pc:sldMk cId="3037024429" sldId="260"/>
            <ac:spMk id="8" creationId="{FE58C4AB-F7A3-0403-EF39-ABC0EB48F7FE}"/>
          </ac:spMkLst>
        </pc:spChg>
        <pc:spChg chg="add del mod">
          <ac:chgData name="Kiran Dhariwal" userId="d750e610-e545-42f8-94cb-8955377c8d99" providerId="ADAL" clId="{50D7C7D2-7F6E-4B26-B108-EB3956B2694A}" dt="2024-01-23T11:53:41.875" v="26371" actId="1035"/>
          <ac:spMkLst>
            <pc:docMk/>
            <pc:sldMk cId="3037024429" sldId="260"/>
            <ac:spMk id="9" creationId="{F093F2CC-BECB-4AC7-A649-CD978CF9C6EF}"/>
          </ac:spMkLst>
        </pc:spChg>
        <pc:spChg chg="add del mod">
          <ac:chgData name="Kiran Dhariwal" userId="d750e610-e545-42f8-94cb-8955377c8d99" providerId="ADAL" clId="{50D7C7D2-7F6E-4B26-B108-EB3956B2694A}" dt="2024-01-23T11:57:03.239" v="26613" actId="1035"/>
          <ac:spMkLst>
            <pc:docMk/>
            <pc:sldMk cId="3037024429" sldId="260"/>
            <ac:spMk id="10" creationId="{B68DB437-1B40-5F7F-F620-0FF982704462}"/>
          </ac:spMkLst>
        </pc:spChg>
        <pc:spChg chg="mod">
          <ac:chgData name="Kiran Dhariwal" userId="d750e610-e545-42f8-94cb-8955377c8d99" providerId="ADAL" clId="{50D7C7D2-7F6E-4B26-B108-EB3956B2694A}" dt="2024-01-23T11:57:27.119" v="26649" actId="1036"/>
          <ac:spMkLst>
            <pc:docMk/>
            <pc:sldMk cId="3037024429" sldId="260"/>
            <ac:spMk id="11" creationId="{9387E4FA-60AE-FF8F-8584-B98FB6DC42C0}"/>
          </ac:spMkLst>
        </pc:spChg>
        <pc:spChg chg="mod">
          <ac:chgData name="Kiran Dhariwal" userId="d750e610-e545-42f8-94cb-8955377c8d99" providerId="ADAL" clId="{50D7C7D2-7F6E-4B26-B108-EB3956B2694A}" dt="2024-01-23T11:57:16.371" v="26637" actId="1036"/>
          <ac:spMkLst>
            <pc:docMk/>
            <pc:sldMk cId="3037024429" sldId="260"/>
            <ac:spMk id="12" creationId="{6E261F5B-26F4-4DD8-4C14-DAF9E6D91761}"/>
          </ac:spMkLst>
        </pc:spChg>
        <pc:spChg chg="mod">
          <ac:chgData name="Kiran Dhariwal" userId="d750e610-e545-42f8-94cb-8955377c8d99" providerId="ADAL" clId="{50D7C7D2-7F6E-4B26-B108-EB3956B2694A}" dt="2024-01-23T11:57:08.161" v="26626" actId="1035"/>
          <ac:spMkLst>
            <pc:docMk/>
            <pc:sldMk cId="3037024429" sldId="260"/>
            <ac:spMk id="14" creationId="{399F4D6D-76DA-88D1-A28F-4617E4240395}"/>
          </ac:spMkLst>
        </pc:spChg>
        <pc:cxnChg chg="mod">
          <ac:chgData name="Kiran Dhariwal" userId="d750e610-e545-42f8-94cb-8955377c8d99" providerId="ADAL" clId="{50D7C7D2-7F6E-4B26-B108-EB3956B2694A}" dt="2024-01-23T11:57:24.527" v="26645" actId="1035"/>
          <ac:cxnSpMkLst>
            <pc:docMk/>
            <pc:sldMk cId="3037024429" sldId="260"/>
            <ac:cxnSpMk id="13" creationId="{B1DAA1AB-D856-15FE-4E13-821225CA926F}"/>
          </ac:cxnSpMkLst>
        </pc:cxnChg>
      </pc:sldChg>
      <pc:sldChg chg="addSp delSp modSp mod">
        <pc:chgData name="Kiran Dhariwal" userId="d750e610-e545-42f8-94cb-8955377c8d99" providerId="ADAL" clId="{50D7C7D2-7F6E-4B26-B108-EB3956B2694A}" dt="2024-01-25T11:19:31.271" v="26725" actId="5793"/>
        <pc:sldMkLst>
          <pc:docMk/>
          <pc:sldMk cId="3270028543" sldId="276"/>
        </pc:sldMkLst>
        <pc:spChg chg="mod">
          <ac:chgData name="Kiran Dhariwal" userId="d750e610-e545-42f8-94cb-8955377c8d99" providerId="ADAL" clId="{50D7C7D2-7F6E-4B26-B108-EB3956B2694A}" dt="2024-01-22T16:27:06.456" v="442" actId="6549"/>
          <ac:spMkLst>
            <pc:docMk/>
            <pc:sldMk cId="3270028543" sldId="276"/>
            <ac:spMk id="2" creationId="{6BBC0581-DA27-8ED6-458C-990124C8920C}"/>
          </ac:spMkLst>
        </pc:spChg>
        <pc:spChg chg="mod">
          <ac:chgData name="Kiran Dhariwal" userId="d750e610-e545-42f8-94cb-8955377c8d99" providerId="ADAL" clId="{50D7C7D2-7F6E-4B26-B108-EB3956B2694A}" dt="2024-01-25T11:19:31.271" v="26725" actId="5793"/>
          <ac:spMkLst>
            <pc:docMk/>
            <pc:sldMk cId="3270028543" sldId="276"/>
            <ac:spMk id="8" creationId="{B143B3A2-F006-1CB5-770B-916EA0AFE9E1}"/>
          </ac:spMkLst>
        </pc:spChg>
        <pc:picChg chg="del">
          <ac:chgData name="Kiran Dhariwal" userId="d750e610-e545-42f8-94cb-8955377c8d99" providerId="ADAL" clId="{50D7C7D2-7F6E-4B26-B108-EB3956B2694A}" dt="2024-01-22T16:27:08.112" v="443" actId="478"/>
          <ac:picMkLst>
            <pc:docMk/>
            <pc:sldMk cId="3270028543" sldId="276"/>
            <ac:picMk id="5" creationId="{46B492DE-DA98-5927-71D3-9552F5A602D5}"/>
          </ac:picMkLst>
        </pc:picChg>
        <pc:picChg chg="add mod ord">
          <ac:chgData name="Kiran Dhariwal" userId="d750e610-e545-42f8-94cb-8955377c8d99" providerId="ADAL" clId="{50D7C7D2-7F6E-4B26-B108-EB3956B2694A}" dt="2024-01-22T16:39:03.181" v="1860" actId="1076"/>
          <ac:picMkLst>
            <pc:docMk/>
            <pc:sldMk cId="3270028543" sldId="276"/>
            <ac:picMk id="6" creationId="{A3993FA6-2279-458C-37B6-742E6B1C2D47}"/>
          </ac:picMkLst>
        </pc:picChg>
      </pc:sldChg>
      <pc:sldChg chg="modSp mod">
        <pc:chgData name="Kiran Dhariwal" userId="d750e610-e545-42f8-94cb-8955377c8d99" providerId="ADAL" clId="{50D7C7D2-7F6E-4B26-B108-EB3956B2694A}" dt="2024-01-22T17:30:46.503" v="4519" actId="14100"/>
        <pc:sldMkLst>
          <pc:docMk/>
          <pc:sldMk cId="2121465600" sldId="283"/>
        </pc:sldMkLst>
        <pc:spChg chg="mod">
          <ac:chgData name="Kiran Dhariwal" userId="d750e610-e545-42f8-94cb-8955377c8d99" providerId="ADAL" clId="{50D7C7D2-7F6E-4B26-B108-EB3956B2694A}" dt="2024-01-22T17:28:27.690" v="4330" actId="6549"/>
          <ac:spMkLst>
            <pc:docMk/>
            <pc:sldMk cId="2121465600" sldId="283"/>
            <ac:spMk id="3" creationId="{EEB0348E-8207-F370-80F5-A3D450E4AF65}"/>
          </ac:spMkLst>
        </pc:spChg>
        <pc:graphicFrameChg chg="mod modGraphic">
          <ac:chgData name="Kiran Dhariwal" userId="d750e610-e545-42f8-94cb-8955377c8d99" providerId="ADAL" clId="{50D7C7D2-7F6E-4B26-B108-EB3956B2694A}" dt="2024-01-22T17:30:46.503" v="4519" actId="14100"/>
          <ac:graphicFrameMkLst>
            <pc:docMk/>
            <pc:sldMk cId="2121465600" sldId="283"/>
            <ac:graphicFrameMk id="14" creationId="{19416282-8EDA-9B7B-3D8D-4B5DB61EEF46}"/>
          </ac:graphicFrameMkLst>
        </pc:graphicFrameChg>
      </pc:sldChg>
      <pc:sldChg chg="modSp mod">
        <pc:chgData name="Kiran Dhariwal" userId="d750e610-e545-42f8-94cb-8955377c8d99" providerId="ADAL" clId="{50D7C7D2-7F6E-4B26-B108-EB3956B2694A}" dt="2024-01-22T17:36:01.911" v="4928" actId="20577"/>
        <pc:sldMkLst>
          <pc:docMk/>
          <pc:sldMk cId="11160713" sldId="284"/>
        </pc:sldMkLst>
        <pc:spChg chg="mod">
          <ac:chgData name="Kiran Dhariwal" userId="d750e610-e545-42f8-94cb-8955377c8d99" providerId="ADAL" clId="{50D7C7D2-7F6E-4B26-B108-EB3956B2694A}" dt="2024-01-22T17:36:01.911" v="4928" actId="20577"/>
          <ac:spMkLst>
            <pc:docMk/>
            <pc:sldMk cId="11160713" sldId="284"/>
            <ac:spMk id="11" creationId="{7F1F0C68-0125-78EC-08EB-5AB77749E891}"/>
          </ac:spMkLst>
        </pc:spChg>
      </pc:sldChg>
      <pc:sldChg chg="modSp mod">
        <pc:chgData name="Kiran Dhariwal" userId="d750e610-e545-42f8-94cb-8955377c8d99" providerId="ADAL" clId="{50D7C7D2-7F6E-4B26-B108-EB3956B2694A}" dt="2024-01-23T11:59:33.120" v="26671" actId="1036"/>
        <pc:sldMkLst>
          <pc:docMk/>
          <pc:sldMk cId="2338837606" sldId="285"/>
        </pc:sldMkLst>
        <pc:graphicFrameChg chg="mod modGraphic">
          <ac:chgData name="Kiran Dhariwal" userId="d750e610-e545-42f8-94cb-8955377c8d99" providerId="ADAL" clId="{50D7C7D2-7F6E-4B26-B108-EB3956B2694A}" dt="2024-01-23T11:59:33.120" v="26671" actId="1036"/>
          <ac:graphicFrameMkLst>
            <pc:docMk/>
            <pc:sldMk cId="2338837606" sldId="285"/>
            <ac:graphicFrameMk id="10" creationId="{2BF07951-7831-D12C-CC6C-4AD5431415C9}"/>
          </ac:graphicFrameMkLst>
        </pc:graphicFrameChg>
      </pc:sldChg>
      <pc:sldChg chg="addSp delSp modSp add mod">
        <pc:chgData name="Kiran Dhariwal" userId="d750e610-e545-42f8-94cb-8955377c8d99" providerId="ADAL" clId="{50D7C7D2-7F6E-4B26-B108-EB3956B2694A}" dt="2024-01-25T11:45:02.606" v="27911" actId="1036"/>
        <pc:sldMkLst>
          <pc:docMk/>
          <pc:sldMk cId="3482392055" sldId="286"/>
        </pc:sldMkLst>
        <pc:spChg chg="mod">
          <ac:chgData name="Kiran Dhariwal" userId="d750e610-e545-42f8-94cb-8955377c8d99" providerId="ADAL" clId="{50D7C7D2-7F6E-4B26-B108-EB3956B2694A}" dt="2024-01-22T17:31:49.821" v="4554" actId="20577"/>
          <ac:spMkLst>
            <pc:docMk/>
            <pc:sldMk cId="3482392055" sldId="286"/>
            <ac:spMk id="2" creationId="{6BBC0581-DA27-8ED6-458C-990124C8920C}"/>
          </ac:spMkLst>
        </pc:spChg>
        <pc:spChg chg="add mod">
          <ac:chgData name="Kiran Dhariwal" userId="d750e610-e545-42f8-94cb-8955377c8d99" providerId="ADAL" clId="{50D7C7D2-7F6E-4B26-B108-EB3956B2694A}" dt="2024-01-25T11:45:02.606" v="27911" actId="1036"/>
          <ac:spMkLst>
            <pc:docMk/>
            <pc:sldMk cId="3482392055" sldId="286"/>
            <ac:spMk id="3" creationId="{EB0A7334-4A91-4801-FA0E-EC76B0DBFB84}"/>
          </ac:spMkLst>
        </pc:spChg>
        <pc:spChg chg="add mod">
          <ac:chgData name="Kiran Dhariwal" userId="d750e610-e545-42f8-94cb-8955377c8d99" providerId="ADAL" clId="{50D7C7D2-7F6E-4B26-B108-EB3956B2694A}" dt="2024-01-22T17:32:13.235" v="4558"/>
          <ac:spMkLst>
            <pc:docMk/>
            <pc:sldMk cId="3482392055" sldId="286"/>
            <ac:spMk id="5" creationId="{EB0A7334-4A91-4801-FA0E-EC76B0DBFB84}"/>
          </ac:spMkLst>
        </pc:spChg>
        <pc:spChg chg="add mod">
          <ac:chgData name="Kiran Dhariwal" userId="d750e610-e545-42f8-94cb-8955377c8d99" providerId="ADAL" clId="{50D7C7D2-7F6E-4B26-B108-EB3956B2694A}" dt="2024-01-22T17:32:19.503" v="4559"/>
          <ac:spMkLst>
            <pc:docMk/>
            <pc:sldMk cId="3482392055" sldId="286"/>
            <ac:spMk id="7" creationId="{82F0D6C6-C05C-E3C3-7488-9ABAEEBE8259}"/>
          </ac:spMkLst>
        </pc:spChg>
        <pc:spChg chg="add mod">
          <ac:chgData name="Kiran Dhariwal" userId="d750e610-e545-42f8-94cb-8955377c8d99" providerId="ADAL" clId="{50D7C7D2-7F6E-4B26-B108-EB3956B2694A}" dt="2024-01-25T11:44:59.164" v="27904" actId="1037"/>
          <ac:spMkLst>
            <pc:docMk/>
            <pc:sldMk cId="3482392055" sldId="286"/>
            <ac:spMk id="8" creationId="{4A3CDA6B-088D-0EC4-52D6-2F5410411445}"/>
          </ac:spMkLst>
        </pc:spChg>
        <pc:graphicFrameChg chg="add mod modGraphic">
          <ac:chgData name="Kiran Dhariwal" userId="d750e610-e545-42f8-94cb-8955377c8d99" providerId="ADAL" clId="{50D7C7D2-7F6E-4B26-B108-EB3956B2694A}" dt="2024-01-25T11:45:02.606" v="27911" actId="1036"/>
          <ac:graphicFrameMkLst>
            <pc:docMk/>
            <pc:sldMk cId="3482392055" sldId="286"/>
            <ac:graphicFrameMk id="6" creationId="{BFFF389D-63C7-0AED-131A-DA432405BDB4}"/>
          </ac:graphicFrameMkLst>
        </pc:graphicFrameChg>
        <pc:graphicFrameChg chg="del">
          <ac:chgData name="Kiran Dhariwal" userId="d750e610-e545-42f8-94cb-8955377c8d99" providerId="ADAL" clId="{50D7C7D2-7F6E-4B26-B108-EB3956B2694A}" dt="2024-01-22T17:27:59.670" v="4308" actId="478"/>
          <ac:graphicFrameMkLst>
            <pc:docMk/>
            <pc:sldMk cId="3482392055" sldId="286"/>
            <ac:graphicFrameMk id="10" creationId="{2BF07951-7831-D12C-CC6C-4AD5431415C9}"/>
          </ac:graphicFrameMkLst>
        </pc:graphicFrameChg>
      </pc:sldChg>
      <pc:sldChg chg="modSp del mod">
        <pc:chgData name="Kiran Dhariwal" userId="d750e610-e545-42f8-94cb-8955377c8d99" providerId="ADAL" clId="{50D7C7D2-7F6E-4B26-B108-EB3956B2694A}" dt="2024-01-22T17:25:23.345" v="4254" actId="2696"/>
        <pc:sldMkLst>
          <pc:docMk/>
          <pc:sldMk cId="3715790346" sldId="286"/>
        </pc:sldMkLst>
        <pc:graphicFrameChg chg="mod modGraphic">
          <ac:chgData name="Kiran Dhariwal" userId="d750e610-e545-42f8-94cb-8955377c8d99" providerId="ADAL" clId="{50D7C7D2-7F6E-4B26-B108-EB3956B2694A}" dt="2024-01-22T17:10:45.253" v="4100" actId="108"/>
          <ac:graphicFrameMkLst>
            <pc:docMk/>
            <pc:sldMk cId="3715790346" sldId="286"/>
            <ac:graphicFrameMk id="10" creationId="{2BF07951-7831-D12C-CC6C-4AD5431415C9}"/>
          </ac:graphicFrameMkLst>
        </pc:graphicFrameChg>
      </pc:sldChg>
      <pc:sldChg chg="addSp delSp modSp mod">
        <pc:chgData name="Kiran Dhariwal" userId="d750e610-e545-42f8-94cb-8955377c8d99" providerId="ADAL" clId="{50D7C7D2-7F6E-4B26-B108-EB3956B2694A}" dt="2024-01-25T11:58:00.436" v="27950" actId="1035"/>
        <pc:sldMkLst>
          <pc:docMk/>
          <pc:sldMk cId="4039570521" sldId="287"/>
        </pc:sldMkLst>
        <pc:spChg chg="mod">
          <ac:chgData name="Kiran Dhariwal" userId="d750e610-e545-42f8-94cb-8955377c8d99" providerId="ADAL" clId="{50D7C7D2-7F6E-4B26-B108-EB3956B2694A}" dt="2024-01-25T11:38:36.077" v="27680" actId="1036"/>
          <ac:spMkLst>
            <pc:docMk/>
            <pc:sldMk cId="4039570521" sldId="287"/>
            <ac:spMk id="3" creationId="{31BF152D-CB8A-72CD-62EE-5AF4242A39D5}"/>
          </ac:spMkLst>
        </pc:spChg>
        <pc:spChg chg="mod">
          <ac:chgData name="Kiran Dhariwal" userId="d750e610-e545-42f8-94cb-8955377c8d99" providerId="ADAL" clId="{50D7C7D2-7F6E-4B26-B108-EB3956B2694A}" dt="2024-01-25T11:53:24.223" v="27916" actId="20577"/>
          <ac:spMkLst>
            <pc:docMk/>
            <pc:sldMk cId="4039570521" sldId="287"/>
            <ac:spMk id="5" creationId="{5DF3BCBC-388B-A43A-4665-63DEB5683C77}"/>
          </ac:spMkLst>
        </pc:spChg>
        <pc:spChg chg="mod">
          <ac:chgData name="Kiran Dhariwal" userId="d750e610-e545-42f8-94cb-8955377c8d99" providerId="ADAL" clId="{50D7C7D2-7F6E-4B26-B108-EB3956B2694A}" dt="2024-01-25T11:38:52.081" v="27690" actId="1035"/>
          <ac:spMkLst>
            <pc:docMk/>
            <pc:sldMk cId="4039570521" sldId="287"/>
            <ac:spMk id="6" creationId="{04F429BF-BB22-ED45-2EDC-77819770353F}"/>
          </ac:spMkLst>
        </pc:spChg>
        <pc:spChg chg="mod">
          <ac:chgData name="Kiran Dhariwal" userId="d750e610-e545-42f8-94cb-8955377c8d99" providerId="ADAL" clId="{50D7C7D2-7F6E-4B26-B108-EB3956B2694A}" dt="2024-01-25T11:37:22.204" v="27635" actId="20577"/>
          <ac:spMkLst>
            <pc:docMk/>
            <pc:sldMk cId="4039570521" sldId="287"/>
            <ac:spMk id="7" creationId="{C7E599B8-DE0C-106C-1F26-FCFB781C45EC}"/>
          </ac:spMkLst>
        </pc:spChg>
        <pc:spChg chg="mod">
          <ac:chgData name="Kiran Dhariwal" userId="d750e610-e545-42f8-94cb-8955377c8d99" providerId="ADAL" clId="{50D7C7D2-7F6E-4B26-B108-EB3956B2694A}" dt="2024-01-25T11:39:35.516" v="27749" actId="1038"/>
          <ac:spMkLst>
            <pc:docMk/>
            <pc:sldMk cId="4039570521" sldId="287"/>
            <ac:spMk id="8" creationId="{179FD382-8C75-5D3D-1E33-F1F11623AB4C}"/>
          </ac:spMkLst>
        </pc:spChg>
        <pc:spChg chg="mod">
          <ac:chgData name="Kiran Dhariwal" userId="d750e610-e545-42f8-94cb-8955377c8d99" providerId="ADAL" clId="{50D7C7D2-7F6E-4B26-B108-EB3956B2694A}" dt="2024-01-25T11:46:01.385" v="27915" actId="1035"/>
          <ac:spMkLst>
            <pc:docMk/>
            <pc:sldMk cId="4039570521" sldId="287"/>
            <ac:spMk id="9" creationId="{EB14B3A1-96AA-A93D-88CE-20E7A3FED508}"/>
          </ac:spMkLst>
        </pc:spChg>
        <pc:spChg chg="mod">
          <ac:chgData name="Kiran Dhariwal" userId="d750e610-e545-42f8-94cb-8955377c8d99" providerId="ADAL" clId="{50D7C7D2-7F6E-4B26-B108-EB3956B2694A}" dt="2024-01-25T11:39:29.142" v="27746" actId="1038"/>
          <ac:spMkLst>
            <pc:docMk/>
            <pc:sldMk cId="4039570521" sldId="287"/>
            <ac:spMk id="10" creationId="{0208F608-31C4-58A4-F7B2-804C87A98606}"/>
          </ac:spMkLst>
        </pc:spChg>
        <pc:spChg chg="add del mod">
          <ac:chgData name="Kiran Dhariwal" userId="d750e610-e545-42f8-94cb-8955377c8d99" providerId="ADAL" clId="{50D7C7D2-7F6E-4B26-B108-EB3956B2694A}" dt="2024-01-25T11:38:53.828" v="27691" actId="478"/>
          <ac:spMkLst>
            <pc:docMk/>
            <pc:sldMk cId="4039570521" sldId="287"/>
            <ac:spMk id="11" creationId="{D931560E-2594-92A1-692D-7EF3230E7CC8}"/>
          </ac:spMkLst>
        </pc:spChg>
        <pc:spChg chg="mod">
          <ac:chgData name="Kiran Dhariwal" userId="d750e610-e545-42f8-94cb-8955377c8d99" providerId="ADAL" clId="{50D7C7D2-7F6E-4B26-B108-EB3956B2694A}" dt="2024-01-25T11:39:48.711" v="27751" actId="1038"/>
          <ac:spMkLst>
            <pc:docMk/>
            <pc:sldMk cId="4039570521" sldId="287"/>
            <ac:spMk id="14" creationId="{EB2153F8-EA2D-F363-D545-599DFDAF4630}"/>
          </ac:spMkLst>
        </pc:spChg>
        <pc:spChg chg="mod">
          <ac:chgData name="Kiran Dhariwal" userId="d750e610-e545-42f8-94cb-8955377c8d99" providerId="ADAL" clId="{50D7C7D2-7F6E-4B26-B108-EB3956B2694A}" dt="2024-01-25T11:38:46.953" v="27688" actId="1036"/>
          <ac:spMkLst>
            <pc:docMk/>
            <pc:sldMk cId="4039570521" sldId="287"/>
            <ac:spMk id="19" creationId="{783A4314-68B7-E30C-1333-1B32330D34F4}"/>
          </ac:spMkLst>
        </pc:spChg>
        <pc:spChg chg="mod">
          <ac:chgData name="Kiran Dhariwal" userId="d750e610-e545-42f8-94cb-8955377c8d99" providerId="ADAL" clId="{50D7C7D2-7F6E-4B26-B108-EB3956B2694A}" dt="2024-01-25T11:39:53.391" v="27758" actId="1038"/>
          <ac:spMkLst>
            <pc:docMk/>
            <pc:sldMk cId="4039570521" sldId="287"/>
            <ac:spMk id="24" creationId="{102256D5-736E-8F23-34F0-530B2D6C059D}"/>
          </ac:spMkLst>
        </pc:spChg>
        <pc:cxnChg chg="mod">
          <ac:chgData name="Kiran Dhariwal" userId="d750e610-e545-42f8-94cb-8955377c8d99" providerId="ADAL" clId="{50D7C7D2-7F6E-4B26-B108-EB3956B2694A}" dt="2024-01-25T11:58:00.436" v="27950" actId="1035"/>
          <ac:cxnSpMkLst>
            <pc:docMk/>
            <pc:sldMk cId="4039570521" sldId="287"/>
            <ac:cxnSpMk id="12" creationId="{A4CB0A6E-CDEF-F683-3086-1FB9D0831C56}"/>
          </ac:cxnSpMkLst>
        </pc:cxnChg>
      </pc:sldChg>
      <pc:sldChg chg="modSp mod">
        <pc:chgData name="Kiran Dhariwal" userId="d750e610-e545-42f8-94cb-8955377c8d99" providerId="ADAL" clId="{50D7C7D2-7F6E-4B26-B108-EB3956B2694A}" dt="2024-01-25T11:57:54.125" v="27946" actId="1036"/>
        <pc:sldMkLst>
          <pc:docMk/>
          <pc:sldMk cId="1966876210" sldId="288"/>
        </pc:sldMkLst>
        <pc:spChg chg="mod">
          <ac:chgData name="Kiran Dhariwal" userId="d750e610-e545-42f8-94cb-8955377c8d99" providerId="ADAL" clId="{50D7C7D2-7F6E-4B26-B108-EB3956B2694A}" dt="2024-01-25T11:57:42.736" v="27922" actId="1035"/>
          <ac:spMkLst>
            <pc:docMk/>
            <pc:sldMk cId="1966876210" sldId="288"/>
            <ac:spMk id="3" creationId="{E6A3B420-A5CF-E9EA-76FE-76BD8EC87535}"/>
          </ac:spMkLst>
        </pc:spChg>
        <pc:spChg chg="mod">
          <ac:chgData name="Kiran Dhariwal" userId="d750e610-e545-42f8-94cb-8955377c8d99" providerId="ADAL" clId="{50D7C7D2-7F6E-4B26-B108-EB3956B2694A}" dt="2024-01-25T11:41:00.719" v="27845" actId="1037"/>
          <ac:spMkLst>
            <pc:docMk/>
            <pc:sldMk cId="1966876210" sldId="288"/>
            <ac:spMk id="5" creationId="{F878BF91-8BF1-FC77-D1AB-2584E4BBF1B2}"/>
          </ac:spMkLst>
        </pc:spChg>
        <pc:spChg chg="mod">
          <ac:chgData name="Kiran Dhariwal" userId="d750e610-e545-42f8-94cb-8955377c8d99" providerId="ADAL" clId="{50D7C7D2-7F6E-4B26-B108-EB3956B2694A}" dt="2024-01-25T11:57:52.219" v="27941" actId="1036"/>
          <ac:spMkLst>
            <pc:docMk/>
            <pc:sldMk cId="1966876210" sldId="288"/>
            <ac:spMk id="6" creationId="{A470639B-3548-5C26-4B92-827F6944F4F6}"/>
          </ac:spMkLst>
        </pc:spChg>
        <pc:spChg chg="mod">
          <ac:chgData name="Kiran Dhariwal" userId="d750e610-e545-42f8-94cb-8955377c8d99" providerId="ADAL" clId="{50D7C7D2-7F6E-4B26-B108-EB3956B2694A}" dt="2024-01-25T11:40:18.557" v="27781" actId="1035"/>
          <ac:spMkLst>
            <pc:docMk/>
            <pc:sldMk cId="1966876210" sldId="288"/>
            <ac:spMk id="7" creationId="{FFFAA7D3-0387-C939-0012-969EA5DC0D93}"/>
          </ac:spMkLst>
        </pc:spChg>
        <pc:spChg chg="mod">
          <ac:chgData name="Kiran Dhariwal" userId="d750e610-e545-42f8-94cb-8955377c8d99" providerId="ADAL" clId="{50D7C7D2-7F6E-4B26-B108-EB3956B2694A}" dt="2024-01-25T11:40:57.515" v="27844" actId="1037"/>
          <ac:spMkLst>
            <pc:docMk/>
            <pc:sldMk cId="1966876210" sldId="288"/>
            <ac:spMk id="8" creationId="{7B2055F2-3D03-D7A4-E7D0-1052B62AE2A0}"/>
          </ac:spMkLst>
        </pc:spChg>
        <pc:spChg chg="mod">
          <ac:chgData name="Kiran Dhariwal" userId="d750e610-e545-42f8-94cb-8955377c8d99" providerId="ADAL" clId="{50D7C7D2-7F6E-4B26-B108-EB3956B2694A}" dt="2024-01-25T11:40:54.154" v="27843" actId="1037"/>
          <ac:spMkLst>
            <pc:docMk/>
            <pc:sldMk cId="1966876210" sldId="288"/>
            <ac:spMk id="9" creationId="{D1994963-55FD-F56F-5FFC-80E9A485F6B1}"/>
          </ac:spMkLst>
        </pc:spChg>
        <pc:spChg chg="mod">
          <ac:chgData name="Kiran Dhariwal" userId="d750e610-e545-42f8-94cb-8955377c8d99" providerId="ADAL" clId="{50D7C7D2-7F6E-4B26-B108-EB3956B2694A}" dt="2024-01-25T11:41:03.057" v="27850" actId="1037"/>
          <ac:spMkLst>
            <pc:docMk/>
            <pc:sldMk cId="1966876210" sldId="288"/>
            <ac:spMk id="10" creationId="{6F034EF9-E7E8-877B-307F-922AD4385FC5}"/>
          </ac:spMkLst>
        </pc:spChg>
        <pc:spChg chg="mod">
          <ac:chgData name="Kiran Dhariwal" userId="d750e610-e545-42f8-94cb-8955377c8d99" providerId="ADAL" clId="{50D7C7D2-7F6E-4B26-B108-EB3956B2694A}" dt="2024-01-25T11:57:46.064" v="27926" actId="1035"/>
          <ac:spMkLst>
            <pc:docMk/>
            <pc:sldMk cId="1966876210" sldId="288"/>
            <ac:spMk id="11" creationId="{C08EE252-7A1C-58C8-DA88-9BE8AF839FA6}"/>
          </ac:spMkLst>
        </pc:spChg>
        <pc:spChg chg="mod">
          <ac:chgData name="Kiran Dhariwal" userId="d750e610-e545-42f8-94cb-8955377c8d99" providerId="ADAL" clId="{50D7C7D2-7F6E-4B26-B108-EB3956B2694A}" dt="2024-01-25T11:57:49.649" v="27934" actId="1035"/>
          <ac:spMkLst>
            <pc:docMk/>
            <pc:sldMk cId="1966876210" sldId="288"/>
            <ac:spMk id="12" creationId="{234A18E3-A571-1014-7B4E-4F029932EC70}"/>
          </ac:spMkLst>
        </pc:spChg>
        <pc:spChg chg="mod">
          <ac:chgData name="Kiran Dhariwal" userId="d750e610-e545-42f8-94cb-8955377c8d99" providerId="ADAL" clId="{50D7C7D2-7F6E-4B26-B108-EB3956B2694A}" dt="2024-01-25T11:57:54.125" v="27946" actId="1036"/>
          <ac:spMkLst>
            <pc:docMk/>
            <pc:sldMk cId="1966876210" sldId="288"/>
            <ac:spMk id="14" creationId="{8F827801-5495-643B-31DC-83881E5E2AA1}"/>
          </ac:spMkLst>
        </pc:spChg>
        <pc:cxnChg chg="mod">
          <ac:chgData name="Kiran Dhariwal" userId="d750e610-e545-42f8-94cb-8955377c8d99" providerId="ADAL" clId="{50D7C7D2-7F6E-4B26-B108-EB3956B2694A}" dt="2024-01-25T11:57:44.896" v="27924" actId="1036"/>
          <ac:cxnSpMkLst>
            <pc:docMk/>
            <pc:sldMk cId="1966876210" sldId="288"/>
            <ac:cxnSpMk id="13" creationId="{D1F692B4-733C-4A1C-8C3B-F143BA67674A}"/>
          </ac:cxnSpMkLst>
        </pc:cxnChg>
      </pc:sldChg>
    </pc:docChg>
  </pc:docChgLst>
  <pc:docChgLst>
    <pc:chgData name="Kiran Dhariwal" userId="S::kiran.dhariwal@england.nhs.uk::d750e610-e545-42f8-94cb-8955377c8d99" providerId="AD" clId="Web-{7CBBC882-EA6C-0485-E79A-64613A291FD2}"/>
    <pc:docChg chg="modSld">
      <pc:chgData name="Kiran Dhariwal" userId="S::kiran.dhariwal@england.nhs.uk::d750e610-e545-42f8-94cb-8955377c8d99" providerId="AD" clId="Web-{7CBBC882-EA6C-0485-E79A-64613A291FD2}" dt="2024-01-23T16:49:11.410" v="1" actId="20577"/>
      <pc:docMkLst>
        <pc:docMk/>
      </pc:docMkLst>
      <pc:sldChg chg="modSp">
        <pc:chgData name="Kiran Dhariwal" userId="S::kiran.dhariwal@england.nhs.uk::d750e610-e545-42f8-94cb-8955377c8d99" providerId="AD" clId="Web-{7CBBC882-EA6C-0485-E79A-64613A291FD2}" dt="2024-01-23T16:49:11.410" v="1" actId="20577"/>
        <pc:sldMkLst>
          <pc:docMk/>
          <pc:sldMk cId="4062341711" sldId="257"/>
        </pc:sldMkLst>
        <pc:spChg chg="mod">
          <ac:chgData name="Kiran Dhariwal" userId="S::kiran.dhariwal@england.nhs.uk::d750e610-e545-42f8-94cb-8955377c8d99" providerId="AD" clId="Web-{7CBBC882-EA6C-0485-E79A-64613A291FD2}" dt="2024-01-23T16:49:11.410" v="1" actId="20577"/>
          <ac:spMkLst>
            <pc:docMk/>
            <pc:sldMk cId="4062341711" sldId="257"/>
            <ac:spMk id="10" creationId="{9862AC55-D811-1EA7-5FF6-CFEB54C89C22}"/>
          </ac:spMkLst>
        </pc:spChg>
      </pc:sldChg>
    </pc:docChg>
  </pc:docChgLst>
  <pc:docChgLst>
    <pc:chgData name="Kiran Dhariwal" userId="d750e610-e545-42f8-94cb-8955377c8d99" providerId="ADAL" clId="{E3214275-7743-480E-8ADD-7F7714B77B6A}"/>
    <pc:docChg chg="undo redo custSel addSld delSld modSld">
      <pc:chgData name="Kiran Dhariwal" userId="d750e610-e545-42f8-94cb-8955377c8d99" providerId="ADAL" clId="{E3214275-7743-480E-8ADD-7F7714B77B6A}" dt="2023-12-06T15:19:05.144" v="21465" actId="1038"/>
      <pc:docMkLst>
        <pc:docMk/>
      </pc:docMkLst>
      <pc:sldChg chg="addSp delSp modSp mod">
        <pc:chgData name="Kiran Dhariwal" userId="d750e610-e545-42f8-94cb-8955377c8d99" providerId="ADAL" clId="{E3214275-7743-480E-8ADD-7F7714B77B6A}" dt="2023-12-05T12:45:46.520" v="177" actId="1038"/>
        <pc:sldMkLst>
          <pc:docMk/>
          <pc:sldMk cId="4062341711" sldId="257"/>
        </pc:sldMkLst>
        <pc:spChg chg="mod ord">
          <ac:chgData name="Kiran Dhariwal" userId="d750e610-e545-42f8-94cb-8955377c8d99" providerId="ADAL" clId="{E3214275-7743-480E-8ADD-7F7714B77B6A}" dt="2023-12-05T12:45:40.639" v="175" actId="1038"/>
          <ac:spMkLst>
            <pc:docMk/>
            <pc:sldMk cId="4062341711" sldId="257"/>
            <ac:spMk id="2" creationId="{AE5B1EB7-90F5-23C9-FF07-7A6B9D256412}"/>
          </ac:spMkLst>
        </pc:spChg>
        <pc:spChg chg="mod ord">
          <ac:chgData name="Kiran Dhariwal" userId="d750e610-e545-42f8-94cb-8955377c8d99" providerId="ADAL" clId="{E3214275-7743-480E-8ADD-7F7714B77B6A}" dt="2023-12-05T12:45:40.639" v="175" actId="1038"/>
          <ac:spMkLst>
            <pc:docMk/>
            <pc:sldMk cId="4062341711" sldId="257"/>
            <ac:spMk id="3" creationId="{6DCC9870-BCEC-01AA-204F-57A571860AF0}"/>
          </ac:spMkLst>
        </pc:spChg>
        <pc:spChg chg="mod">
          <ac:chgData name="Kiran Dhariwal" userId="d750e610-e545-42f8-94cb-8955377c8d99" providerId="ADAL" clId="{E3214275-7743-480E-8ADD-7F7714B77B6A}" dt="2023-12-05T12:45:40.639" v="175" actId="1038"/>
          <ac:spMkLst>
            <pc:docMk/>
            <pc:sldMk cId="4062341711" sldId="257"/>
            <ac:spMk id="4" creationId="{F5A54027-57BA-6C1D-CEDD-6DB17024420C}"/>
          </ac:spMkLst>
        </pc:spChg>
        <pc:spChg chg="mod">
          <ac:chgData name="Kiran Dhariwal" userId="d750e610-e545-42f8-94cb-8955377c8d99" providerId="ADAL" clId="{E3214275-7743-480E-8ADD-7F7714B77B6A}" dt="2023-12-05T12:40:24.579" v="18" actId="20577"/>
          <ac:spMkLst>
            <pc:docMk/>
            <pc:sldMk cId="4062341711" sldId="257"/>
            <ac:spMk id="10" creationId="{9862AC55-D811-1EA7-5FF6-CFEB54C89C22}"/>
          </ac:spMkLst>
        </pc:spChg>
        <pc:picChg chg="del">
          <ac:chgData name="Kiran Dhariwal" userId="d750e610-e545-42f8-94cb-8955377c8d99" providerId="ADAL" clId="{E3214275-7743-480E-8ADD-7F7714B77B6A}" dt="2023-12-05T12:41:13.632" v="94" actId="478"/>
          <ac:picMkLst>
            <pc:docMk/>
            <pc:sldMk cId="4062341711" sldId="257"/>
            <ac:picMk id="7" creationId="{C77CC239-8ECA-A8C0-ACC2-7D54AB9E7FC1}"/>
          </ac:picMkLst>
        </pc:picChg>
        <pc:picChg chg="add mod ord modCrop">
          <ac:chgData name="Kiran Dhariwal" userId="d750e610-e545-42f8-94cb-8955377c8d99" providerId="ADAL" clId="{E3214275-7743-480E-8ADD-7F7714B77B6A}" dt="2023-12-05T12:45:46.520" v="177" actId="1038"/>
          <ac:picMkLst>
            <pc:docMk/>
            <pc:sldMk cId="4062341711" sldId="257"/>
            <ac:picMk id="9" creationId="{7F4368D2-3345-0BB2-9386-19A723D9DAEF}"/>
          </ac:picMkLst>
        </pc:picChg>
        <pc:cxnChg chg="mod">
          <ac:chgData name="Kiran Dhariwal" userId="d750e610-e545-42f8-94cb-8955377c8d99" providerId="ADAL" clId="{E3214275-7743-480E-8ADD-7F7714B77B6A}" dt="2023-12-05T12:45:40.639" v="175" actId="1038"/>
          <ac:cxnSpMkLst>
            <pc:docMk/>
            <pc:sldMk cId="4062341711" sldId="257"/>
            <ac:cxnSpMk id="8" creationId="{B88759C8-1B9C-02B1-26E2-3649F33C1E71}"/>
          </ac:cxnSpMkLst>
        </pc:cxnChg>
      </pc:sldChg>
      <pc:sldChg chg="modSp mod">
        <pc:chgData name="Kiran Dhariwal" userId="d750e610-e545-42f8-94cb-8955377c8d99" providerId="ADAL" clId="{E3214275-7743-480E-8ADD-7F7714B77B6A}" dt="2023-12-06T14:59:30.939" v="21154" actId="1035"/>
        <pc:sldMkLst>
          <pc:docMk/>
          <pc:sldMk cId="3508132165" sldId="258"/>
        </pc:sldMkLst>
        <pc:spChg chg="mod">
          <ac:chgData name="Kiran Dhariwal" userId="d750e610-e545-42f8-94cb-8955377c8d99" providerId="ADAL" clId="{E3214275-7743-480E-8ADD-7F7714B77B6A}" dt="2023-12-06T14:59:26.474" v="21148" actId="1076"/>
          <ac:spMkLst>
            <pc:docMk/>
            <pc:sldMk cId="3508132165" sldId="258"/>
            <ac:spMk id="2" creationId="{6BBC0581-DA27-8ED6-458C-990124C8920C}"/>
          </ac:spMkLst>
        </pc:spChg>
        <pc:spChg chg="mod">
          <ac:chgData name="Kiran Dhariwal" userId="d750e610-e545-42f8-94cb-8955377c8d99" providerId="ADAL" clId="{E3214275-7743-480E-8ADD-7F7714B77B6A}" dt="2023-12-06T14:59:30.939" v="21154" actId="1035"/>
          <ac:spMkLst>
            <pc:docMk/>
            <pc:sldMk cId="3508132165" sldId="258"/>
            <ac:spMk id="3" creationId="{276E4AB7-3308-3A9F-E0BC-7DA32780ACC1}"/>
          </ac:spMkLst>
        </pc:spChg>
        <pc:spChg chg="mod">
          <ac:chgData name="Kiran Dhariwal" userId="d750e610-e545-42f8-94cb-8955377c8d99" providerId="ADAL" clId="{E3214275-7743-480E-8ADD-7F7714B77B6A}" dt="2023-12-05T12:47:05.971" v="306" actId="1036"/>
          <ac:spMkLst>
            <pc:docMk/>
            <pc:sldMk cId="3508132165" sldId="258"/>
            <ac:spMk id="5" creationId="{6FB52AB1-9CB5-F13C-0349-2D8B5A0EA319}"/>
          </ac:spMkLst>
        </pc:spChg>
        <pc:spChg chg="mod">
          <ac:chgData name="Kiran Dhariwal" userId="d750e610-e545-42f8-94cb-8955377c8d99" providerId="ADAL" clId="{E3214275-7743-480E-8ADD-7F7714B77B6A}" dt="2023-12-05T12:47:05.971" v="306" actId="1036"/>
          <ac:spMkLst>
            <pc:docMk/>
            <pc:sldMk cId="3508132165" sldId="258"/>
            <ac:spMk id="6" creationId="{3C3EAFDD-EA4D-B384-C89C-B07C81EBB385}"/>
          </ac:spMkLst>
        </pc:spChg>
        <pc:spChg chg="mod">
          <ac:chgData name="Kiran Dhariwal" userId="d750e610-e545-42f8-94cb-8955377c8d99" providerId="ADAL" clId="{E3214275-7743-480E-8ADD-7F7714B77B6A}" dt="2023-12-05T12:47:05.971" v="306" actId="1036"/>
          <ac:spMkLst>
            <pc:docMk/>
            <pc:sldMk cId="3508132165" sldId="258"/>
            <ac:spMk id="7" creationId="{A7601D19-B024-A981-C733-A6DA90A9131D}"/>
          </ac:spMkLst>
        </pc:spChg>
        <pc:spChg chg="mod">
          <ac:chgData name="Kiran Dhariwal" userId="d750e610-e545-42f8-94cb-8955377c8d99" providerId="ADAL" clId="{E3214275-7743-480E-8ADD-7F7714B77B6A}" dt="2023-12-05T12:48:06.830" v="395" actId="1035"/>
          <ac:spMkLst>
            <pc:docMk/>
            <pc:sldMk cId="3508132165" sldId="258"/>
            <ac:spMk id="29" creationId="{64472B5C-4E65-DC30-0D26-67EA5E991F65}"/>
          </ac:spMkLst>
        </pc:spChg>
        <pc:spChg chg="mod">
          <ac:chgData name="Kiran Dhariwal" userId="d750e610-e545-42f8-94cb-8955377c8d99" providerId="ADAL" clId="{E3214275-7743-480E-8ADD-7F7714B77B6A}" dt="2023-12-05T12:48:00.372" v="391" actId="1036"/>
          <ac:spMkLst>
            <pc:docMk/>
            <pc:sldMk cId="3508132165" sldId="258"/>
            <ac:spMk id="33" creationId="{1ECD2A27-AEB2-609B-FBFB-FE78E8255398}"/>
          </ac:spMkLst>
        </pc:spChg>
        <pc:spChg chg="mod">
          <ac:chgData name="Kiran Dhariwal" userId="d750e610-e545-42f8-94cb-8955377c8d99" providerId="ADAL" clId="{E3214275-7743-480E-8ADD-7F7714B77B6A}" dt="2023-12-05T12:48:04.639" v="394" actId="1035"/>
          <ac:spMkLst>
            <pc:docMk/>
            <pc:sldMk cId="3508132165" sldId="258"/>
            <ac:spMk id="37" creationId="{441EC9FC-EF3E-280A-A04C-BC676CCBD17D}"/>
          </ac:spMkLst>
        </pc:spChg>
        <pc:spChg chg="mod">
          <ac:chgData name="Kiran Dhariwal" userId="d750e610-e545-42f8-94cb-8955377c8d99" providerId="ADAL" clId="{E3214275-7743-480E-8ADD-7F7714B77B6A}" dt="2023-12-05T12:47:51.801" v="377" actId="1035"/>
          <ac:spMkLst>
            <pc:docMk/>
            <pc:sldMk cId="3508132165" sldId="258"/>
            <ac:spMk id="40" creationId="{D6D7E261-7B28-DB11-5269-7620F816D13F}"/>
          </ac:spMkLst>
        </pc:spChg>
        <pc:spChg chg="mod">
          <ac:chgData name="Kiran Dhariwal" userId="d750e610-e545-42f8-94cb-8955377c8d99" providerId="ADAL" clId="{E3214275-7743-480E-8ADD-7F7714B77B6A}" dt="2023-12-05T12:47:54.291" v="379" actId="1035"/>
          <ac:spMkLst>
            <pc:docMk/>
            <pc:sldMk cId="3508132165" sldId="258"/>
            <ac:spMk id="41" creationId="{11F775E0-56BE-F257-C902-2116646100B9}"/>
          </ac:spMkLst>
        </pc:spChg>
        <pc:grpChg chg="mod">
          <ac:chgData name="Kiran Dhariwal" userId="d750e610-e545-42f8-94cb-8955377c8d99" providerId="ADAL" clId="{E3214275-7743-480E-8ADD-7F7714B77B6A}" dt="2023-12-05T12:47:05.971" v="306" actId="1036"/>
          <ac:grpSpMkLst>
            <pc:docMk/>
            <pc:sldMk cId="3508132165" sldId="258"/>
            <ac:grpSpMk id="24" creationId="{D5C68211-984B-1120-348A-0980DE8492A3}"/>
          </ac:grpSpMkLst>
        </pc:grpChg>
        <pc:grpChg chg="mod">
          <ac:chgData name="Kiran Dhariwal" userId="d750e610-e545-42f8-94cb-8955377c8d99" providerId="ADAL" clId="{E3214275-7743-480E-8ADD-7F7714B77B6A}" dt="2023-12-05T12:47:05.971" v="306" actId="1036"/>
          <ac:grpSpMkLst>
            <pc:docMk/>
            <pc:sldMk cId="3508132165" sldId="258"/>
            <ac:grpSpMk id="25" creationId="{4177B041-572A-35AE-E70D-B8849D45C284}"/>
          </ac:grpSpMkLst>
        </pc:grpChg>
        <pc:grpChg chg="mod">
          <ac:chgData name="Kiran Dhariwal" userId="d750e610-e545-42f8-94cb-8955377c8d99" providerId="ADAL" clId="{E3214275-7743-480E-8ADD-7F7714B77B6A}" dt="2023-12-05T12:47:05.971" v="306" actId="1036"/>
          <ac:grpSpMkLst>
            <pc:docMk/>
            <pc:sldMk cId="3508132165" sldId="258"/>
            <ac:grpSpMk id="26" creationId="{28A49516-CA98-861B-19BA-552CB934AFC1}"/>
          </ac:grpSpMkLst>
        </pc:grpChg>
        <pc:grpChg chg="mod">
          <ac:chgData name="Kiran Dhariwal" userId="d750e610-e545-42f8-94cb-8955377c8d99" providerId="ADAL" clId="{E3214275-7743-480E-8ADD-7F7714B77B6A}" dt="2023-12-05T12:47:05.971" v="306" actId="1036"/>
          <ac:grpSpMkLst>
            <pc:docMk/>
            <pc:sldMk cId="3508132165" sldId="258"/>
            <ac:grpSpMk id="27" creationId="{2A4A97A6-E13E-C2CB-F5A4-B12E4A1B1644}"/>
          </ac:grpSpMkLst>
        </pc:grpChg>
      </pc:sldChg>
      <pc:sldChg chg="addSp delSp modSp add del mod">
        <pc:chgData name="Kiran Dhariwal" userId="d750e610-e545-42f8-94cb-8955377c8d99" providerId="ADAL" clId="{E3214275-7743-480E-8ADD-7F7714B77B6A}" dt="2023-12-06T15:18:29.683" v="21453" actId="1037"/>
        <pc:sldMkLst>
          <pc:docMk/>
          <pc:sldMk cId="1311523001" sldId="259"/>
        </pc:sldMkLst>
        <pc:spChg chg="mod">
          <ac:chgData name="Kiran Dhariwal" userId="d750e610-e545-42f8-94cb-8955377c8d99" providerId="ADAL" clId="{E3214275-7743-480E-8ADD-7F7714B77B6A}" dt="2023-12-05T13:05:19.731" v="1443" actId="404"/>
          <ac:spMkLst>
            <pc:docMk/>
            <pc:sldMk cId="1311523001" sldId="259"/>
            <ac:spMk id="2" creationId="{6BBC0581-DA27-8ED6-458C-990124C8920C}"/>
          </ac:spMkLst>
        </pc:spChg>
        <pc:spChg chg="add del mod">
          <ac:chgData name="Kiran Dhariwal" userId="d750e610-e545-42f8-94cb-8955377c8d99" providerId="ADAL" clId="{E3214275-7743-480E-8ADD-7F7714B77B6A}" dt="2023-12-06T15:18:29.683" v="21453" actId="1037"/>
          <ac:spMkLst>
            <pc:docMk/>
            <pc:sldMk cId="1311523001" sldId="259"/>
            <ac:spMk id="3" creationId="{276E4AB7-3308-3A9F-E0BC-7DA32780ACC1}"/>
          </ac:spMkLst>
        </pc:spChg>
        <pc:spChg chg="mod">
          <ac:chgData name="Kiran Dhariwal" userId="d750e610-e545-42f8-94cb-8955377c8d99" providerId="ADAL" clId="{E3214275-7743-480E-8ADD-7F7714B77B6A}" dt="2023-12-06T15:18:29.683" v="21453" actId="1037"/>
          <ac:spMkLst>
            <pc:docMk/>
            <pc:sldMk cId="1311523001" sldId="259"/>
            <ac:spMk id="5" creationId="{4A046DA2-8A1E-0FC5-AE36-F21DDA30F67E}"/>
          </ac:spMkLst>
        </pc:spChg>
        <pc:spChg chg="add del">
          <ac:chgData name="Kiran Dhariwal" userId="d750e610-e545-42f8-94cb-8955377c8d99" providerId="ADAL" clId="{E3214275-7743-480E-8ADD-7F7714B77B6A}" dt="2023-12-05T13:12:02.343" v="1921" actId="22"/>
          <ac:spMkLst>
            <pc:docMk/>
            <pc:sldMk cId="1311523001" sldId="259"/>
            <ac:spMk id="7" creationId="{D736B003-EECF-3AE2-4F69-3966381478B4}"/>
          </ac:spMkLst>
        </pc:spChg>
        <pc:spChg chg="mod">
          <ac:chgData name="Kiran Dhariwal" userId="d750e610-e545-42f8-94cb-8955377c8d99" providerId="ADAL" clId="{E3214275-7743-480E-8ADD-7F7714B77B6A}" dt="2023-12-06T15:18:29.683" v="21453" actId="1037"/>
          <ac:spMkLst>
            <pc:docMk/>
            <pc:sldMk cId="1311523001" sldId="259"/>
            <ac:spMk id="8" creationId="{CD6C77E1-63A0-8BCD-8B10-E6601BC4BFE1}"/>
          </ac:spMkLst>
        </pc:spChg>
        <pc:spChg chg="mod">
          <ac:chgData name="Kiran Dhariwal" userId="d750e610-e545-42f8-94cb-8955377c8d99" providerId="ADAL" clId="{E3214275-7743-480E-8ADD-7F7714B77B6A}" dt="2023-12-06T15:18:29.683" v="21453" actId="1037"/>
          <ac:spMkLst>
            <pc:docMk/>
            <pc:sldMk cId="1311523001" sldId="259"/>
            <ac:spMk id="9" creationId="{0561BD96-308E-9476-7F78-95CB90D1457B}"/>
          </ac:spMkLst>
        </pc:spChg>
        <pc:spChg chg="mod">
          <ac:chgData name="Kiran Dhariwal" userId="d750e610-e545-42f8-94cb-8955377c8d99" providerId="ADAL" clId="{E3214275-7743-480E-8ADD-7F7714B77B6A}" dt="2023-12-06T15:18:29.683" v="21453" actId="1037"/>
          <ac:spMkLst>
            <pc:docMk/>
            <pc:sldMk cId="1311523001" sldId="259"/>
            <ac:spMk id="10" creationId="{2C25BC27-CA52-1E95-9B2A-A50F9745CE5A}"/>
          </ac:spMkLst>
        </pc:spChg>
        <pc:spChg chg="mod">
          <ac:chgData name="Kiran Dhariwal" userId="d750e610-e545-42f8-94cb-8955377c8d99" providerId="ADAL" clId="{E3214275-7743-480E-8ADD-7F7714B77B6A}" dt="2023-12-06T15:18:29.683" v="21453" actId="1037"/>
          <ac:spMkLst>
            <pc:docMk/>
            <pc:sldMk cId="1311523001" sldId="259"/>
            <ac:spMk id="13" creationId="{CDB53AEB-2FC8-E97A-0798-718DB004C530}"/>
          </ac:spMkLst>
        </pc:spChg>
        <pc:spChg chg="mod">
          <ac:chgData name="Kiran Dhariwal" userId="d750e610-e545-42f8-94cb-8955377c8d99" providerId="ADAL" clId="{E3214275-7743-480E-8ADD-7F7714B77B6A}" dt="2023-12-06T15:18:29.683" v="21453" actId="1037"/>
          <ac:spMkLst>
            <pc:docMk/>
            <pc:sldMk cId="1311523001" sldId="259"/>
            <ac:spMk id="14" creationId="{5E84D711-B19A-5E35-F05F-A15DF188C80C}"/>
          </ac:spMkLst>
        </pc:spChg>
        <pc:spChg chg="mod">
          <ac:chgData name="Kiran Dhariwal" userId="d750e610-e545-42f8-94cb-8955377c8d99" providerId="ADAL" clId="{E3214275-7743-480E-8ADD-7F7714B77B6A}" dt="2023-12-06T15:18:29.683" v="21453" actId="1037"/>
          <ac:spMkLst>
            <pc:docMk/>
            <pc:sldMk cId="1311523001" sldId="259"/>
            <ac:spMk id="15" creationId="{8F8E6884-49FC-6DA2-44B4-C206CE7D7565}"/>
          </ac:spMkLst>
        </pc:spChg>
        <pc:spChg chg="add del">
          <ac:chgData name="Kiran Dhariwal" userId="d750e610-e545-42f8-94cb-8955377c8d99" providerId="ADAL" clId="{E3214275-7743-480E-8ADD-7F7714B77B6A}" dt="2023-12-05T13:12:05.001" v="1924" actId="22"/>
          <ac:spMkLst>
            <pc:docMk/>
            <pc:sldMk cId="1311523001" sldId="259"/>
            <ac:spMk id="16" creationId="{2BFBC7CD-5C93-BDB3-4B83-4F7D6B9CE469}"/>
          </ac:spMkLst>
        </pc:spChg>
        <pc:spChg chg="add del">
          <ac:chgData name="Kiran Dhariwal" userId="d750e610-e545-42f8-94cb-8955377c8d99" providerId="ADAL" clId="{E3214275-7743-480E-8ADD-7F7714B77B6A}" dt="2023-12-05T13:12:41.508" v="1953" actId="22"/>
          <ac:spMkLst>
            <pc:docMk/>
            <pc:sldMk cId="1311523001" sldId="259"/>
            <ac:spMk id="18" creationId="{98BD5409-49B7-9DCE-9B17-3D369432880F}"/>
          </ac:spMkLst>
        </pc:spChg>
        <pc:spChg chg="add mod">
          <ac:chgData name="Kiran Dhariwal" userId="d750e610-e545-42f8-94cb-8955377c8d99" providerId="ADAL" clId="{E3214275-7743-480E-8ADD-7F7714B77B6A}" dt="2023-12-06T15:18:29.683" v="21453" actId="1037"/>
          <ac:spMkLst>
            <pc:docMk/>
            <pc:sldMk cId="1311523001" sldId="259"/>
            <ac:spMk id="19" creationId="{F013CBC1-8961-B3CB-80A3-93D56C42F9EE}"/>
          </ac:spMkLst>
        </pc:spChg>
        <pc:spChg chg="add del">
          <ac:chgData name="Kiran Dhariwal" userId="d750e610-e545-42f8-94cb-8955377c8d99" providerId="ADAL" clId="{E3214275-7743-480E-8ADD-7F7714B77B6A}" dt="2023-12-05T13:26:34.263" v="3597" actId="22"/>
          <ac:spMkLst>
            <pc:docMk/>
            <pc:sldMk cId="1311523001" sldId="259"/>
            <ac:spMk id="21" creationId="{E9F334FC-A849-2D38-F3DB-7F59F82CDBC7}"/>
          </ac:spMkLst>
        </pc:spChg>
        <pc:spChg chg="add del mod">
          <ac:chgData name="Kiran Dhariwal" userId="d750e610-e545-42f8-94cb-8955377c8d99" providerId="ADAL" clId="{E3214275-7743-480E-8ADD-7F7714B77B6A}" dt="2023-12-05T13:30:04.277" v="4297" actId="478"/>
          <ac:spMkLst>
            <pc:docMk/>
            <pc:sldMk cId="1311523001" sldId="259"/>
            <ac:spMk id="23" creationId="{75AD04E9-E45D-24C9-E193-F9EBE8CBD6E9}"/>
          </ac:spMkLst>
        </pc:spChg>
        <pc:spChg chg="add mod">
          <ac:chgData name="Kiran Dhariwal" userId="d750e610-e545-42f8-94cb-8955377c8d99" providerId="ADAL" clId="{E3214275-7743-480E-8ADD-7F7714B77B6A}" dt="2023-12-06T15:18:29.683" v="21453" actId="1037"/>
          <ac:spMkLst>
            <pc:docMk/>
            <pc:sldMk cId="1311523001" sldId="259"/>
            <ac:spMk id="24" creationId="{2402C8D0-F06A-BD9C-4DAE-F15686FF616D}"/>
          </ac:spMkLst>
        </pc:spChg>
        <pc:cxnChg chg="mod">
          <ac:chgData name="Kiran Dhariwal" userId="d750e610-e545-42f8-94cb-8955377c8d99" providerId="ADAL" clId="{E3214275-7743-480E-8ADD-7F7714B77B6A}" dt="2023-12-06T15:18:29.683" v="21453" actId="1037"/>
          <ac:cxnSpMkLst>
            <pc:docMk/>
            <pc:sldMk cId="1311523001" sldId="259"/>
            <ac:cxnSpMk id="12" creationId="{B6428976-92F2-C645-9E6D-CECD2F13D871}"/>
          </ac:cxnSpMkLst>
        </pc:cxnChg>
      </pc:sldChg>
      <pc:sldChg chg="addSp modSp mod">
        <pc:chgData name="Kiran Dhariwal" userId="d750e610-e545-42f8-94cb-8955377c8d99" providerId="ADAL" clId="{E3214275-7743-480E-8ADD-7F7714B77B6A}" dt="2023-12-06T15:19:05.144" v="21465" actId="1038"/>
        <pc:sldMkLst>
          <pc:docMk/>
          <pc:sldMk cId="3037024429" sldId="260"/>
        </pc:sldMkLst>
        <pc:spChg chg="mod">
          <ac:chgData name="Kiran Dhariwal" userId="d750e610-e545-42f8-94cb-8955377c8d99" providerId="ADAL" clId="{E3214275-7743-480E-8ADD-7F7714B77B6A}" dt="2023-12-05T14:50:50.621" v="9525" actId="27636"/>
          <ac:spMkLst>
            <pc:docMk/>
            <pc:sldMk cId="3037024429" sldId="260"/>
            <ac:spMk id="2" creationId="{6BBC0581-DA27-8ED6-458C-990124C8920C}"/>
          </ac:spMkLst>
        </pc:spChg>
        <pc:spChg chg="mod">
          <ac:chgData name="Kiran Dhariwal" userId="d750e610-e545-42f8-94cb-8955377c8d99" providerId="ADAL" clId="{E3214275-7743-480E-8ADD-7F7714B77B6A}" dt="2023-12-06T15:18:36.338" v="21458" actId="1037"/>
          <ac:spMkLst>
            <pc:docMk/>
            <pc:sldMk cId="3037024429" sldId="260"/>
            <ac:spMk id="3" creationId="{DEFD110C-FFC9-19E2-96B7-D8EA5925E0F7}"/>
          </ac:spMkLst>
        </pc:spChg>
        <pc:spChg chg="mod">
          <ac:chgData name="Kiran Dhariwal" userId="d750e610-e545-42f8-94cb-8955377c8d99" providerId="ADAL" clId="{E3214275-7743-480E-8ADD-7F7714B77B6A}" dt="2023-12-06T15:18:36.338" v="21458" actId="1037"/>
          <ac:spMkLst>
            <pc:docMk/>
            <pc:sldMk cId="3037024429" sldId="260"/>
            <ac:spMk id="5" creationId="{CE2B21DF-0B6C-13C5-E28D-0F218BDFD8CF}"/>
          </ac:spMkLst>
        </pc:spChg>
        <pc:spChg chg="mod">
          <ac:chgData name="Kiran Dhariwal" userId="d750e610-e545-42f8-94cb-8955377c8d99" providerId="ADAL" clId="{E3214275-7743-480E-8ADD-7F7714B77B6A}" dt="2023-12-06T15:19:04.193" v="21464" actId="1038"/>
          <ac:spMkLst>
            <pc:docMk/>
            <pc:sldMk cId="3037024429" sldId="260"/>
            <ac:spMk id="6" creationId="{B4F6743F-3FA1-715B-3495-F895129FB6FB}"/>
          </ac:spMkLst>
        </pc:spChg>
        <pc:spChg chg="mod">
          <ac:chgData name="Kiran Dhariwal" userId="d750e610-e545-42f8-94cb-8955377c8d99" providerId="ADAL" clId="{E3214275-7743-480E-8ADD-7F7714B77B6A}" dt="2023-12-06T15:18:36.338" v="21458" actId="1037"/>
          <ac:spMkLst>
            <pc:docMk/>
            <pc:sldMk cId="3037024429" sldId="260"/>
            <ac:spMk id="7" creationId="{B4B33D22-234E-118D-2E27-15D9A177B759}"/>
          </ac:spMkLst>
        </pc:spChg>
        <pc:spChg chg="mod">
          <ac:chgData name="Kiran Dhariwal" userId="d750e610-e545-42f8-94cb-8955377c8d99" providerId="ADAL" clId="{E3214275-7743-480E-8ADD-7F7714B77B6A}" dt="2023-12-06T15:18:36.338" v="21458" actId="1037"/>
          <ac:spMkLst>
            <pc:docMk/>
            <pc:sldMk cId="3037024429" sldId="260"/>
            <ac:spMk id="8" creationId="{FE58C4AB-F7A3-0403-EF39-ABC0EB48F7FE}"/>
          </ac:spMkLst>
        </pc:spChg>
        <pc:spChg chg="mod">
          <ac:chgData name="Kiran Dhariwal" userId="d750e610-e545-42f8-94cb-8955377c8d99" providerId="ADAL" clId="{E3214275-7743-480E-8ADD-7F7714B77B6A}" dt="2023-12-06T15:18:36.338" v="21458" actId="1037"/>
          <ac:spMkLst>
            <pc:docMk/>
            <pc:sldMk cId="3037024429" sldId="260"/>
            <ac:spMk id="9" creationId="{F093F2CC-BECB-4AC7-A649-CD978CF9C6EF}"/>
          </ac:spMkLst>
        </pc:spChg>
        <pc:spChg chg="add mod">
          <ac:chgData name="Kiran Dhariwal" userId="d750e610-e545-42f8-94cb-8955377c8d99" providerId="ADAL" clId="{E3214275-7743-480E-8ADD-7F7714B77B6A}" dt="2023-12-06T15:18:52.432" v="21459" actId="1035"/>
          <ac:spMkLst>
            <pc:docMk/>
            <pc:sldMk cId="3037024429" sldId="260"/>
            <ac:spMk id="10" creationId="{B68DB437-1B40-5F7F-F620-0FF982704462}"/>
          </ac:spMkLst>
        </pc:spChg>
        <pc:spChg chg="mod">
          <ac:chgData name="Kiran Dhariwal" userId="d750e610-e545-42f8-94cb-8955377c8d99" providerId="ADAL" clId="{E3214275-7743-480E-8ADD-7F7714B77B6A}" dt="2023-12-06T15:18:36.338" v="21458" actId="1037"/>
          <ac:spMkLst>
            <pc:docMk/>
            <pc:sldMk cId="3037024429" sldId="260"/>
            <ac:spMk id="11" creationId="{9387E4FA-60AE-FF8F-8584-B98FB6DC42C0}"/>
          </ac:spMkLst>
        </pc:spChg>
        <pc:spChg chg="mod">
          <ac:chgData name="Kiran Dhariwal" userId="d750e610-e545-42f8-94cb-8955377c8d99" providerId="ADAL" clId="{E3214275-7743-480E-8ADD-7F7714B77B6A}" dt="2023-12-06T15:19:05.144" v="21465" actId="1038"/>
          <ac:spMkLst>
            <pc:docMk/>
            <pc:sldMk cId="3037024429" sldId="260"/>
            <ac:spMk id="12" creationId="{6E261F5B-26F4-4DD8-4C14-DAF9E6D91761}"/>
          </ac:spMkLst>
        </pc:spChg>
        <pc:spChg chg="add mod">
          <ac:chgData name="Kiran Dhariwal" userId="d750e610-e545-42f8-94cb-8955377c8d99" providerId="ADAL" clId="{E3214275-7743-480E-8ADD-7F7714B77B6A}" dt="2023-12-06T15:19:02.978" v="21463" actId="1038"/>
          <ac:spMkLst>
            <pc:docMk/>
            <pc:sldMk cId="3037024429" sldId="260"/>
            <ac:spMk id="14" creationId="{399F4D6D-76DA-88D1-A28F-4617E4240395}"/>
          </ac:spMkLst>
        </pc:spChg>
        <pc:cxnChg chg="mod">
          <ac:chgData name="Kiran Dhariwal" userId="d750e610-e545-42f8-94cb-8955377c8d99" providerId="ADAL" clId="{E3214275-7743-480E-8ADD-7F7714B77B6A}" dt="2023-12-06T15:18:36.338" v="21458" actId="1037"/>
          <ac:cxnSpMkLst>
            <pc:docMk/>
            <pc:sldMk cId="3037024429" sldId="260"/>
            <ac:cxnSpMk id="13" creationId="{B1DAA1AB-D856-15FE-4E13-821225CA926F}"/>
          </ac:cxnSpMkLst>
        </pc:cxnChg>
      </pc:sldChg>
      <pc:sldChg chg="addSp delSp modSp mod">
        <pc:chgData name="Kiran Dhariwal" userId="d750e610-e545-42f8-94cb-8955377c8d99" providerId="ADAL" clId="{E3214275-7743-480E-8ADD-7F7714B77B6A}" dt="2023-12-05T13:04:09.173" v="1429" actId="20577"/>
        <pc:sldMkLst>
          <pc:docMk/>
          <pc:sldMk cId="3270028543" sldId="276"/>
        </pc:sldMkLst>
        <pc:spChg chg="mod">
          <ac:chgData name="Kiran Dhariwal" userId="d750e610-e545-42f8-94cb-8955377c8d99" providerId="ADAL" clId="{E3214275-7743-480E-8ADD-7F7714B77B6A}" dt="2023-12-05T13:03:10.281" v="1428" actId="1076"/>
          <ac:spMkLst>
            <pc:docMk/>
            <pc:sldMk cId="3270028543" sldId="276"/>
            <ac:spMk id="2" creationId="{6BBC0581-DA27-8ED6-458C-990124C8920C}"/>
          </ac:spMkLst>
        </pc:spChg>
        <pc:spChg chg="mod">
          <ac:chgData name="Kiran Dhariwal" userId="d750e610-e545-42f8-94cb-8955377c8d99" providerId="ADAL" clId="{E3214275-7743-480E-8ADD-7F7714B77B6A}" dt="2023-12-05T13:04:09.173" v="1429" actId="20577"/>
          <ac:spMkLst>
            <pc:docMk/>
            <pc:sldMk cId="3270028543" sldId="276"/>
            <ac:spMk id="8" creationId="{B143B3A2-F006-1CB5-770B-916EA0AFE9E1}"/>
          </ac:spMkLst>
        </pc:spChg>
        <pc:picChg chg="add mod ord">
          <ac:chgData name="Kiran Dhariwal" userId="d750e610-e545-42f8-94cb-8955377c8d99" providerId="ADAL" clId="{E3214275-7743-480E-8ADD-7F7714B77B6A}" dt="2023-12-05T12:55:21.386" v="402" actId="167"/>
          <ac:picMkLst>
            <pc:docMk/>
            <pc:sldMk cId="3270028543" sldId="276"/>
            <ac:picMk id="5" creationId="{46B492DE-DA98-5927-71D3-9552F5A602D5}"/>
          </ac:picMkLst>
        </pc:picChg>
        <pc:picChg chg="del">
          <ac:chgData name="Kiran Dhariwal" userId="d750e610-e545-42f8-94cb-8955377c8d99" providerId="ADAL" clId="{E3214275-7743-480E-8ADD-7F7714B77B6A}" dt="2023-12-05T12:55:08.282" v="398" actId="478"/>
          <ac:picMkLst>
            <pc:docMk/>
            <pc:sldMk cId="3270028543" sldId="276"/>
            <ac:picMk id="6" creationId="{BF9FCA85-E9BD-B713-C718-B52EDD4B2342}"/>
          </ac:picMkLst>
        </pc:picChg>
      </pc:sldChg>
      <pc:sldChg chg="modSp mod">
        <pc:chgData name="Kiran Dhariwal" userId="d750e610-e545-42f8-94cb-8955377c8d99" providerId="ADAL" clId="{E3214275-7743-480E-8ADD-7F7714B77B6A}" dt="2023-12-06T14:59:13.218" v="21147" actId="14100"/>
        <pc:sldMkLst>
          <pc:docMk/>
          <pc:sldMk cId="2121465600" sldId="283"/>
        </pc:sldMkLst>
        <pc:spChg chg="mod">
          <ac:chgData name="Kiran Dhariwal" userId="d750e610-e545-42f8-94cb-8955377c8d99" providerId="ADAL" clId="{E3214275-7743-480E-8ADD-7F7714B77B6A}" dt="2023-12-06T14:59:13.218" v="21147" actId="14100"/>
          <ac:spMkLst>
            <pc:docMk/>
            <pc:sldMk cId="2121465600" sldId="283"/>
            <ac:spMk id="3" creationId="{EEB0348E-8207-F370-80F5-A3D450E4AF65}"/>
          </ac:spMkLst>
        </pc:spChg>
        <pc:graphicFrameChg chg="mod modGraphic">
          <ac:chgData name="Kiran Dhariwal" userId="d750e610-e545-42f8-94cb-8955377c8d99" providerId="ADAL" clId="{E3214275-7743-480E-8ADD-7F7714B77B6A}" dt="2023-12-06T14:57:37.002" v="21135" actId="207"/>
          <ac:graphicFrameMkLst>
            <pc:docMk/>
            <pc:sldMk cId="2121465600" sldId="283"/>
            <ac:graphicFrameMk id="14" creationId="{19416282-8EDA-9B7B-3D8D-4B5DB61EEF46}"/>
          </ac:graphicFrameMkLst>
        </pc:graphicFrameChg>
      </pc:sldChg>
      <pc:sldChg chg="modSp mod">
        <pc:chgData name="Kiran Dhariwal" userId="d750e610-e545-42f8-94cb-8955377c8d99" providerId="ADAL" clId="{E3214275-7743-480E-8ADD-7F7714B77B6A}" dt="2023-12-05T16:37:28.765" v="21007" actId="13926"/>
        <pc:sldMkLst>
          <pc:docMk/>
          <pc:sldMk cId="11160713" sldId="284"/>
        </pc:sldMkLst>
        <pc:spChg chg="mod">
          <ac:chgData name="Kiran Dhariwal" userId="d750e610-e545-42f8-94cb-8955377c8d99" providerId="ADAL" clId="{E3214275-7743-480E-8ADD-7F7714B77B6A}" dt="2023-12-05T16:37:28.765" v="21007" actId="13926"/>
          <ac:spMkLst>
            <pc:docMk/>
            <pc:sldMk cId="11160713" sldId="284"/>
            <ac:spMk id="16" creationId="{E5858626-8E24-4F0A-E85D-B16850121511}"/>
          </ac:spMkLst>
        </pc:spChg>
      </pc:sldChg>
      <pc:sldChg chg="modSp mod">
        <pc:chgData name="Kiran Dhariwal" userId="d750e610-e545-42f8-94cb-8955377c8d99" providerId="ADAL" clId="{E3214275-7743-480E-8ADD-7F7714B77B6A}" dt="2023-12-06T15:00:16.404" v="21163" actId="1036"/>
        <pc:sldMkLst>
          <pc:docMk/>
          <pc:sldMk cId="2338837606" sldId="285"/>
        </pc:sldMkLst>
        <pc:graphicFrameChg chg="mod modGraphic">
          <ac:chgData name="Kiran Dhariwal" userId="d750e610-e545-42f8-94cb-8955377c8d99" providerId="ADAL" clId="{E3214275-7743-480E-8ADD-7F7714B77B6A}" dt="2023-12-06T15:00:16.404" v="21163" actId="1036"/>
          <ac:graphicFrameMkLst>
            <pc:docMk/>
            <pc:sldMk cId="2338837606" sldId="285"/>
            <ac:graphicFrameMk id="10" creationId="{2BF07951-7831-D12C-CC6C-4AD5431415C9}"/>
          </ac:graphicFrameMkLst>
        </pc:graphicFrameChg>
      </pc:sldChg>
      <pc:sldChg chg="modSp mod">
        <pc:chgData name="Kiran Dhariwal" userId="d750e610-e545-42f8-94cb-8955377c8d99" providerId="ADAL" clId="{E3214275-7743-480E-8ADD-7F7714B77B6A}" dt="2023-12-06T14:54:31.828" v="21112" actId="20577"/>
        <pc:sldMkLst>
          <pc:docMk/>
          <pc:sldMk cId="3715790346" sldId="286"/>
        </pc:sldMkLst>
        <pc:graphicFrameChg chg="mod modGraphic">
          <ac:chgData name="Kiran Dhariwal" userId="d750e610-e545-42f8-94cb-8955377c8d99" providerId="ADAL" clId="{E3214275-7743-480E-8ADD-7F7714B77B6A}" dt="2023-12-06T14:54:31.828" v="21112" actId="20577"/>
          <ac:graphicFrameMkLst>
            <pc:docMk/>
            <pc:sldMk cId="3715790346" sldId="286"/>
            <ac:graphicFrameMk id="10" creationId="{2BF07951-7831-D12C-CC6C-4AD5431415C9}"/>
          </ac:graphicFrameMkLst>
        </pc:graphicFrameChg>
      </pc:sldChg>
    </pc:docChg>
  </pc:docChgLst>
  <pc:docChgLst>
    <pc:chgData clId="Web-{7CBBC882-EA6C-0485-E79A-64613A291FD2}"/>
    <pc:docChg chg="modSld">
      <pc:chgData name="" userId="" providerId="" clId="Web-{7CBBC882-EA6C-0485-E79A-64613A291FD2}" dt="2024-01-23T16:48:56.566" v="0" actId="20577"/>
      <pc:docMkLst>
        <pc:docMk/>
      </pc:docMkLst>
      <pc:sldChg chg="modSp">
        <pc:chgData name="" userId="" providerId="" clId="Web-{7CBBC882-EA6C-0485-E79A-64613A291FD2}" dt="2024-01-23T16:48:56.566" v="0" actId="20577"/>
        <pc:sldMkLst>
          <pc:docMk/>
          <pc:sldMk cId="4062341711" sldId="257"/>
        </pc:sldMkLst>
        <pc:spChg chg="mod">
          <ac:chgData name="" userId="" providerId="" clId="Web-{7CBBC882-EA6C-0485-E79A-64613A291FD2}" dt="2024-01-23T16:48:56.566" v="0" actId="20577"/>
          <ac:spMkLst>
            <pc:docMk/>
            <pc:sldMk cId="4062341711" sldId="257"/>
            <ac:spMk id="10" creationId="{9862AC55-D811-1EA7-5FF6-CFEB54C89C22}"/>
          </ac:spMkLst>
        </pc:spChg>
      </pc:sldChg>
    </pc:docChg>
  </pc:docChgLst>
  <pc:docChgLst>
    <pc:chgData name="Peter Cavanagh" userId="S::peter.cavanagh1@england.nhs.uk::b21b479f-8ffe-4ddd-b871-60362874f218" providerId="AD" clId="Web-{13E4E3FE-3296-8239-0112-E3051F6FBD4D}"/>
    <pc:docChg chg="addSld modSld">
      <pc:chgData name="Peter Cavanagh" userId="S::peter.cavanagh1@england.nhs.uk::b21b479f-8ffe-4ddd-b871-60362874f218" providerId="AD" clId="Web-{13E4E3FE-3296-8239-0112-E3051F6FBD4D}" dt="2024-01-24T17:21:03.311" v="1397" actId="20577"/>
      <pc:docMkLst>
        <pc:docMk/>
      </pc:docMkLst>
      <pc:sldChg chg="modSp">
        <pc:chgData name="Peter Cavanagh" userId="S::peter.cavanagh1@england.nhs.uk::b21b479f-8ffe-4ddd-b871-60362874f218" providerId="AD" clId="Web-{13E4E3FE-3296-8239-0112-E3051F6FBD4D}" dt="2024-01-24T16:31:39.534" v="1" actId="1076"/>
        <pc:sldMkLst>
          <pc:docMk/>
          <pc:sldMk cId="3508132165" sldId="258"/>
        </pc:sldMkLst>
        <pc:spChg chg="mod">
          <ac:chgData name="Peter Cavanagh" userId="S::peter.cavanagh1@england.nhs.uk::b21b479f-8ffe-4ddd-b871-60362874f218" providerId="AD" clId="Web-{13E4E3FE-3296-8239-0112-E3051F6FBD4D}" dt="2024-01-24T16:31:26.361" v="0" actId="1076"/>
          <ac:spMkLst>
            <pc:docMk/>
            <pc:sldMk cId="3508132165" sldId="258"/>
            <ac:spMk id="6" creationId="{3C3EAFDD-EA4D-B384-C89C-B07C81EBB385}"/>
          </ac:spMkLst>
        </pc:spChg>
        <pc:spChg chg="mod">
          <ac:chgData name="Peter Cavanagh" userId="S::peter.cavanagh1@england.nhs.uk::b21b479f-8ffe-4ddd-b871-60362874f218" providerId="AD" clId="Web-{13E4E3FE-3296-8239-0112-E3051F6FBD4D}" dt="2024-01-24T16:31:39.534" v="1" actId="1076"/>
          <ac:spMkLst>
            <pc:docMk/>
            <pc:sldMk cId="3508132165" sldId="258"/>
            <ac:spMk id="42" creationId="{5D945FB5-4601-D4B7-A52A-59ACCDD9FCAE}"/>
          </ac:spMkLst>
        </pc:spChg>
      </pc:sldChg>
      <pc:sldChg chg="modSp">
        <pc:chgData name="Peter Cavanagh" userId="S::peter.cavanagh1@england.nhs.uk::b21b479f-8ffe-4ddd-b871-60362874f218" providerId="AD" clId="Web-{13E4E3FE-3296-8239-0112-E3051F6FBD4D}" dt="2024-01-24T16:58:18.867" v="673" actId="20577"/>
        <pc:sldMkLst>
          <pc:docMk/>
          <pc:sldMk cId="1311523001" sldId="259"/>
        </pc:sldMkLst>
        <pc:spChg chg="mod">
          <ac:chgData name="Peter Cavanagh" userId="S::peter.cavanagh1@england.nhs.uk::b21b479f-8ffe-4ddd-b871-60362874f218" providerId="AD" clId="Web-{13E4E3FE-3296-8239-0112-E3051F6FBD4D}" dt="2024-01-24T16:58:18.867" v="673" actId="20577"/>
          <ac:spMkLst>
            <pc:docMk/>
            <pc:sldMk cId="1311523001" sldId="259"/>
            <ac:spMk id="5" creationId="{4A046DA2-8A1E-0FC5-AE36-F21DDA30F67E}"/>
          </ac:spMkLst>
        </pc:spChg>
        <pc:spChg chg="mod">
          <ac:chgData name="Peter Cavanagh" userId="S::peter.cavanagh1@england.nhs.uk::b21b479f-8ffe-4ddd-b871-60362874f218" providerId="AD" clId="Web-{13E4E3FE-3296-8239-0112-E3051F6FBD4D}" dt="2024-01-24T16:56:08.562" v="618" actId="20577"/>
          <ac:spMkLst>
            <pc:docMk/>
            <pc:sldMk cId="1311523001" sldId="259"/>
            <ac:spMk id="6" creationId="{503C09EF-FC17-9AEC-53A3-B9FC08E0197F}"/>
          </ac:spMkLst>
        </pc:spChg>
        <pc:spChg chg="mod">
          <ac:chgData name="Peter Cavanagh" userId="S::peter.cavanagh1@england.nhs.uk::b21b479f-8ffe-4ddd-b871-60362874f218" providerId="AD" clId="Web-{13E4E3FE-3296-8239-0112-E3051F6FBD4D}" dt="2024-01-24T16:55:57.639" v="617" actId="20577"/>
          <ac:spMkLst>
            <pc:docMk/>
            <pc:sldMk cId="1311523001" sldId="259"/>
            <ac:spMk id="7" creationId="{3A4333E7-72B8-10DF-C190-68D8C3749E95}"/>
          </ac:spMkLst>
        </pc:spChg>
        <pc:spChg chg="mod">
          <ac:chgData name="Peter Cavanagh" userId="S::peter.cavanagh1@england.nhs.uk::b21b479f-8ffe-4ddd-b871-60362874f218" providerId="AD" clId="Web-{13E4E3FE-3296-8239-0112-E3051F6FBD4D}" dt="2024-01-24T16:56:21.672" v="620" actId="20577"/>
          <ac:spMkLst>
            <pc:docMk/>
            <pc:sldMk cId="1311523001" sldId="259"/>
            <ac:spMk id="19" creationId="{F013CBC1-8961-B3CB-80A3-93D56C42F9EE}"/>
          </ac:spMkLst>
        </pc:spChg>
      </pc:sldChg>
      <pc:sldChg chg="modSp">
        <pc:chgData name="Peter Cavanagh" userId="S::peter.cavanagh1@england.nhs.uk::b21b479f-8ffe-4ddd-b871-60362874f218" providerId="AD" clId="Web-{13E4E3FE-3296-8239-0112-E3051F6FBD4D}" dt="2024-01-24T17:21:03.311" v="1397" actId="20577"/>
        <pc:sldMkLst>
          <pc:docMk/>
          <pc:sldMk cId="11160713" sldId="284"/>
        </pc:sldMkLst>
        <pc:spChg chg="mod">
          <ac:chgData name="Peter Cavanagh" userId="S::peter.cavanagh1@england.nhs.uk::b21b479f-8ffe-4ddd-b871-60362874f218" providerId="AD" clId="Web-{13E4E3FE-3296-8239-0112-E3051F6FBD4D}" dt="2024-01-24T17:21:03.311" v="1397" actId="20577"/>
          <ac:spMkLst>
            <pc:docMk/>
            <pc:sldMk cId="11160713" sldId="284"/>
            <ac:spMk id="11" creationId="{7F1F0C68-0125-78EC-08EB-5AB77749E891}"/>
          </ac:spMkLst>
        </pc:spChg>
      </pc:sldChg>
      <pc:sldChg chg="modSp">
        <pc:chgData name="Peter Cavanagh" userId="S::peter.cavanagh1@england.nhs.uk::b21b479f-8ffe-4ddd-b871-60362874f218" providerId="AD" clId="Web-{13E4E3FE-3296-8239-0112-E3051F6FBD4D}" dt="2024-01-24T17:20:24.887" v="1395"/>
        <pc:sldMkLst>
          <pc:docMk/>
          <pc:sldMk cId="3482392055" sldId="286"/>
        </pc:sldMkLst>
        <pc:spChg chg="mod">
          <ac:chgData name="Peter Cavanagh" userId="S::peter.cavanagh1@england.nhs.uk::b21b479f-8ffe-4ddd-b871-60362874f218" providerId="AD" clId="Web-{13E4E3FE-3296-8239-0112-E3051F6FBD4D}" dt="2024-01-24T17:19:39.806" v="1394" actId="1076"/>
          <ac:spMkLst>
            <pc:docMk/>
            <pc:sldMk cId="3482392055" sldId="286"/>
            <ac:spMk id="3" creationId="{EB0A7334-4A91-4801-FA0E-EC76B0DBFB84}"/>
          </ac:spMkLst>
        </pc:spChg>
        <pc:spChg chg="mod">
          <ac:chgData name="Peter Cavanagh" userId="S::peter.cavanagh1@england.nhs.uk::b21b479f-8ffe-4ddd-b871-60362874f218" providerId="AD" clId="Web-{13E4E3FE-3296-8239-0112-E3051F6FBD4D}" dt="2024-01-24T17:20:24.887" v="1395"/>
          <ac:spMkLst>
            <pc:docMk/>
            <pc:sldMk cId="3482392055" sldId="286"/>
            <ac:spMk id="8" creationId="{4A3CDA6B-088D-0EC4-52D6-2F5410411445}"/>
          </ac:spMkLst>
        </pc:spChg>
      </pc:sldChg>
      <pc:sldChg chg="modSp add replId">
        <pc:chgData name="Peter Cavanagh" userId="S::peter.cavanagh1@england.nhs.uk::b21b479f-8ffe-4ddd-b871-60362874f218" providerId="AD" clId="Web-{13E4E3FE-3296-8239-0112-E3051F6FBD4D}" dt="2024-01-24T16:59:34.887" v="679" actId="20577"/>
        <pc:sldMkLst>
          <pc:docMk/>
          <pc:sldMk cId="4039570521" sldId="287"/>
        </pc:sldMkLst>
        <pc:spChg chg="mod">
          <ac:chgData name="Peter Cavanagh" userId="S::peter.cavanagh1@england.nhs.uk::b21b479f-8ffe-4ddd-b871-60362874f218" providerId="AD" clId="Web-{13E4E3FE-3296-8239-0112-E3051F6FBD4D}" dt="2024-01-24T16:43:13.639" v="246" actId="20577"/>
          <ac:spMkLst>
            <pc:docMk/>
            <pc:sldMk cId="4039570521" sldId="287"/>
            <ac:spMk id="3" creationId="{31BF152D-CB8A-72CD-62EE-5AF4242A39D5}"/>
          </ac:spMkLst>
        </pc:spChg>
        <pc:spChg chg="mod">
          <ac:chgData name="Peter Cavanagh" userId="S::peter.cavanagh1@england.nhs.uk::b21b479f-8ffe-4ddd-b871-60362874f218" providerId="AD" clId="Web-{13E4E3FE-3296-8239-0112-E3051F6FBD4D}" dt="2024-01-24T16:48:05.516" v="326" actId="14100"/>
          <ac:spMkLst>
            <pc:docMk/>
            <pc:sldMk cId="4039570521" sldId="287"/>
            <ac:spMk id="5" creationId="{5DF3BCBC-388B-A43A-4665-63DEB5683C77}"/>
          </ac:spMkLst>
        </pc:spChg>
        <pc:spChg chg="mod">
          <ac:chgData name="Peter Cavanagh" userId="S::peter.cavanagh1@england.nhs.uk::b21b479f-8ffe-4ddd-b871-60362874f218" providerId="AD" clId="Web-{13E4E3FE-3296-8239-0112-E3051F6FBD4D}" dt="2024-01-24T16:53:25.786" v="527" actId="20577"/>
          <ac:spMkLst>
            <pc:docMk/>
            <pc:sldMk cId="4039570521" sldId="287"/>
            <ac:spMk id="6" creationId="{04F429BF-BB22-ED45-2EDC-77819770353F}"/>
          </ac:spMkLst>
        </pc:spChg>
        <pc:spChg chg="mod">
          <ac:chgData name="Peter Cavanagh" userId="S::peter.cavanagh1@england.nhs.uk::b21b479f-8ffe-4ddd-b871-60362874f218" providerId="AD" clId="Web-{13E4E3FE-3296-8239-0112-E3051F6FBD4D}" dt="2024-01-24T16:59:34.887" v="679" actId="20577"/>
          <ac:spMkLst>
            <pc:docMk/>
            <pc:sldMk cId="4039570521" sldId="287"/>
            <ac:spMk id="7" creationId="{C7E599B8-DE0C-106C-1F26-FCFB781C45EC}"/>
          </ac:spMkLst>
        </pc:spChg>
        <pc:spChg chg="mod">
          <ac:chgData name="Peter Cavanagh" userId="S::peter.cavanagh1@england.nhs.uk::b21b479f-8ffe-4ddd-b871-60362874f218" providerId="AD" clId="Web-{13E4E3FE-3296-8239-0112-E3051F6FBD4D}" dt="2024-01-24T16:53:33.943" v="528" actId="20577"/>
          <ac:spMkLst>
            <pc:docMk/>
            <pc:sldMk cId="4039570521" sldId="287"/>
            <ac:spMk id="19" creationId="{783A4314-68B7-E30C-1333-1B32330D34F4}"/>
          </ac:spMkLst>
        </pc:spChg>
      </pc:sldChg>
      <pc:sldChg chg="modSp add replId">
        <pc:chgData name="Peter Cavanagh" userId="S::peter.cavanagh1@england.nhs.uk::b21b479f-8ffe-4ddd-b871-60362874f218" providerId="AD" clId="Web-{13E4E3FE-3296-8239-0112-E3051F6FBD4D}" dt="2024-01-24T17:14:55.944" v="1374" actId="20577"/>
        <pc:sldMkLst>
          <pc:docMk/>
          <pc:sldMk cId="1966876210" sldId="288"/>
        </pc:sldMkLst>
        <pc:spChg chg="mod">
          <ac:chgData name="Peter Cavanagh" userId="S::peter.cavanagh1@england.nhs.uk::b21b479f-8ffe-4ddd-b871-60362874f218" providerId="AD" clId="Web-{13E4E3FE-3296-8239-0112-E3051F6FBD4D}" dt="2024-01-24T17:05:45.535" v="852" actId="20577"/>
          <ac:spMkLst>
            <pc:docMk/>
            <pc:sldMk cId="1966876210" sldId="288"/>
            <ac:spMk id="5" creationId="{F878BF91-8BF1-FC77-D1AB-2584E4BBF1B2}"/>
          </ac:spMkLst>
        </pc:spChg>
        <pc:spChg chg="mod">
          <ac:chgData name="Peter Cavanagh" userId="S::peter.cavanagh1@england.nhs.uk::b21b479f-8ffe-4ddd-b871-60362874f218" providerId="AD" clId="Web-{13E4E3FE-3296-8239-0112-E3051F6FBD4D}" dt="2024-01-24T17:07:02.196" v="902" actId="20577"/>
          <ac:spMkLst>
            <pc:docMk/>
            <pc:sldMk cId="1966876210" sldId="288"/>
            <ac:spMk id="7" creationId="{FFFAA7D3-0387-C939-0012-969EA5DC0D93}"/>
          </ac:spMkLst>
        </pc:spChg>
        <pc:spChg chg="mod">
          <ac:chgData name="Peter Cavanagh" userId="S::peter.cavanagh1@england.nhs.uk::b21b479f-8ffe-4ddd-b871-60362874f218" providerId="AD" clId="Web-{13E4E3FE-3296-8239-0112-E3051F6FBD4D}" dt="2024-01-24T17:03:13.120" v="771" actId="20577"/>
          <ac:spMkLst>
            <pc:docMk/>
            <pc:sldMk cId="1966876210" sldId="288"/>
            <ac:spMk id="8" creationId="{7B2055F2-3D03-D7A4-E7D0-1052B62AE2A0}"/>
          </ac:spMkLst>
        </pc:spChg>
        <pc:spChg chg="mod">
          <ac:chgData name="Peter Cavanagh" userId="S::peter.cavanagh1@england.nhs.uk::b21b479f-8ffe-4ddd-b871-60362874f218" providerId="AD" clId="Web-{13E4E3FE-3296-8239-0112-E3051F6FBD4D}" dt="2024-01-24T17:14:55.944" v="1374" actId="20577"/>
          <ac:spMkLst>
            <pc:docMk/>
            <pc:sldMk cId="1966876210" sldId="288"/>
            <ac:spMk id="9" creationId="{D1994963-55FD-F56F-5FFC-80E9A485F6B1}"/>
          </ac:spMkLst>
        </pc:spChg>
        <pc:spChg chg="mod">
          <ac:chgData name="Peter Cavanagh" userId="S::peter.cavanagh1@england.nhs.uk::b21b479f-8ffe-4ddd-b871-60362874f218" providerId="AD" clId="Web-{13E4E3FE-3296-8239-0112-E3051F6FBD4D}" dt="2024-01-24T17:14:13.864" v="1298" actId="20577"/>
          <ac:spMkLst>
            <pc:docMk/>
            <pc:sldMk cId="1966876210" sldId="288"/>
            <ac:spMk id="10" creationId="{6F034EF9-E7E8-877B-307F-922AD4385FC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A30B63-1480-4362-9E68-58D1F33C33D8}" type="datetimeFigureOut">
              <a:rPr lang="en-GB" smtClean="0"/>
              <a:t>20/05/2024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07191F-5022-49AD-A60E-8331C1D6A497}" type="slidenum">
              <a:rPr lang="en-GB" smtClean="0"/>
              <a:t>‹#›</a:t>
            </a:fld>
            <a:endParaRPr lang="en-GB"/>
          </a:p>
        </p:txBody>
      </p:sp>
    </p:spTree>
    <p:extLst>
      <p:ext uri="{BB962C8B-B14F-4D97-AF65-F5344CB8AC3E}">
        <p14:creationId xmlns:p14="http://schemas.microsoft.com/office/powerpoint/2010/main" val="3460136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A671D-EA05-68F2-9D95-A3825E545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663899D-C5F1-7378-5646-5A31B5DD3D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957F4F-470B-1E4F-F730-6DEC7504F1F0}"/>
              </a:ext>
            </a:extLst>
          </p:cNvPr>
          <p:cNvSpPr>
            <a:spLocks noGrp="1"/>
          </p:cNvSpPr>
          <p:nvPr>
            <p:ph type="dt" sz="half" idx="10"/>
          </p:nvPr>
        </p:nvSpPr>
        <p:spPr/>
        <p:txBody>
          <a:bodyPr/>
          <a:lstStyle/>
          <a:p>
            <a:fld id="{B57ED3EF-AF63-4E61-AB9E-B50AB6EFD89E}" type="datetime1">
              <a:rPr lang="en-GB" smtClean="0"/>
              <a:t>20/05/2024</a:t>
            </a:fld>
            <a:endParaRPr lang="en-GB"/>
          </a:p>
        </p:txBody>
      </p:sp>
      <p:sp>
        <p:nvSpPr>
          <p:cNvPr id="5" name="Footer Placeholder 4">
            <a:extLst>
              <a:ext uri="{FF2B5EF4-FFF2-40B4-BE49-F238E27FC236}">
                <a16:creationId xmlns:a16="http://schemas.microsoft.com/office/drawing/2014/main" id="{6DC17CCA-3150-6553-B315-197CE58E1D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457220-3B28-C1EF-D079-7C5283C939BC}"/>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742295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8EDE9-13E1-0D11-7EB0-2DB2A270483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D830BA-E180-A918-8954-96924DBED9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C7FB99-876B-94E3-CEB7-2610C7B13BE6}"/>
              </a:ext>
            </a:extLst>
          </p:cNvPr>
          <p:cNvSpPr>
            <a:spLocks noGrp="1"/>
          </p:cNvSpPr>
          <p:nvPr>
            <p:ph type="dt" sz="half" idx="10"/>
          </p:nvPr>
        </p:nvSpPr>
        <p:spPr/>
        <p:txBody>
          <a:bodyPr/>
          <a:lstStyle/>
          <a:p>
            <a:fld id="{CDBB57BA-58F2-48EC-9B6D-F493DB76A135}" type="datetime1">
              <a:rPr lang="en-GB" smtClean="0"/>
              <a:t>20/05/2024</a:t>
            </a:fld>
            <a:endParaRPr lang="en-GB"/>
          </a:p>
        </p:txBody>
      </p:sp>
      <p:sp>
        <p:nvSpPr>
          <p:cNvPr id="5" name="Footer Placeholder 4">
            <a:extLst>
              <a:ext uri="{FF2B5EF4-FFF2-40B4-BE49-F238E27FC236}">
                <a16:creationId xmlns:a16="http://schemas.microsoft.com/office/drawing/2014/main" id="{1658BBE5-ACBD-81B6-5969-BDE3B07D5C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F418DA-D6F1-38AD-BCE0-FE74121B4E9A}"/>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1700548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1637C5-3618-66E4-6B88-E92ED4E2EE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148F01-D519-9523-68BE-FBF8B7369F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8F1EFE-8370-8114-AA7E-4FFBE0F59361}"/>
              </a:ext>
            </a:extLst>
          </p:cNvPr>
          <p:cNvSpPr>
            <a:spLocks noGrp="1"/>
          </p:cNvSpPr>
          <p:nvPr>
            <p:ph type="dt" sz="half" idx="10"/>
          </p:nvPr>
        </p:nvSpPr>
        <p:spPr/>
        <p:txBody>
          <a:bodyPr/>
          <a:lstStyle/>
          <a:p>
            <a:fld id="{32AEDAE4-4C72-440C-9A10-EB6FE26A473F}" type="datetime1">
              <a:rPr lang="en-GB" smtClean="0"/>
              <a:t>20/05/2024</a:t>
            </a:fld>
            <a:endParaRPr lang="en-GB"/>
          </a:p>
        </p:txBody>
      </p:sp>
      <p:sp>
        <p:nvSpPr>
          <p:cNvPr id="5" name="Footer Placeholder 4">
            <a:extLst>
              <a:ext uri="{FF2B5EF4-FFF2-40B4-BE49-F238E27FC236}">
                <a16:creationId xmlns:a16="http://schemas.microsoft.com/office/drawing/2014/main" id="{3D194D59-3224-F892-1714-8F5C7958BD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975ACE-3BB9-DBD5-FAA1-443A4E2F3F6F}"/>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76535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E30D-7063-8EA4-A39A-BD046A4553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EF1CF9-F9C5-2C55-3F8E-F88073E975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E9702B-6C0C-5502-BB15-3EAACA8CBDC0}"/>
              </a:ext>
            </a:extLst>
          </p:cNvPr>
          <p:cNvSpPr>
            <a:spLocks noGrp="1"/>
          </p:cNvSpPr>
          <p:nvPr>
            <p:ph type="dt" sz="half" idx="10"/>
          </p:nvPr>
        </p:nvSpPr>
        <p:spPr/>
        <p:txBody>
          <a:bodyPr/>
          <a:lstStyle/>
          <a:p>
            <a:fld id="{EC6B3007-41E1-47A3-9EBA-47B0D8441DB2}" type="datetime1">
              <a:rPr lang="en-GB" smtClean="0"/>
              <a:t>20/05/2024</a:t>
            </a:fld>
            <a:endParaRPr lang="en-GB"/>
          </a:p>
        </p:txBody>
      </p:sp>
      <p:sp>
        <p:nvSpPr>
          <p:cNvPr id="5" name="Footer Placeholder 4">
            <a:extLst>
              <a:ext uri="{FF2B5EF4-FFF2-40B4-BE49-F238E27FC236}">
                <a16:creationId xmlns:a16="http://schemas.microsoft.com/office/drawing/2014/main" id="{D994B08D-B6CD-6C55-A666-34465FE5CC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8BE2F2-DF0E-4E5E-CAB5-4EA8152FBC28}"/>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377970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D64CE-9B32-14DB-4549-7CE8C474FE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611600C-A850-3454-137A-E37FC5049B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00182B-41C0-14CA-3968-63E053D64249}"/>
              </a:ext>
            </a:extLst>
          </p:cNvPr>
          <p:cNvSpPr>
            <a:spLocks noGrp="1"/>
          </p:cNvSpPr>
          <p:nvPr>
            <p:ph type="dt" sz="half" idx="10"/>
          </p:nvPr>
        </p:nvSpPr>
        <p:spPr/>
        <p:txBody>
          <a:bodyPr/>
          <a:lstStyle/>
          <a:p>
            <a:fld id="{A4ACD60B-38D3-46CB-BEB7-7B37E8DD7F12}" type="datetime1">
              <a:rPr lang="en-GB" smtClean="0"/>
              <a:t>20/05/2024</a:t>
            </a:fld>
            <a:endParaRPr lang="en-GB"/>
          </a:p>
        </p:txBody>
      </p:sp>
      <p:sp>
        <p:nvSpPr>
          <p:cNvPr id="5" name="Footer Placeholder 4">
            <a:extLst>
              <a:ext uri="{FF2B5EF4-FFF2-40B4-BE49-F238E27FC236}">
                <a16:creationId xmlns:a16="http://schemas.microsoft.com/office/drawing/2014/main" id="{80B80025-140D-1753-370D-8F1278A5CF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98290D-9846-75FD-2A8E-55FF7617C429}"/>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1182099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659C0-2AB7-ACCE-BA52-DA7EACF17A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42F7D0-EBE2-C70F-2562-CD1A070CFE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06DF84-65CA-65AA-CED7-A120FA57A2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252B61-1616-89BF-06C3-6C11BA0EE52B}"/>
              </a:ext>
            </a:extLst>
          </p:cNvPr>
          <p:cNvSpPr>
            <a:spLocks noGrp="1"/>
          </p:cNvSpPr>
          <p:nvPr>
            <p:ph type="dt" sz="half" idx="10"/>
          </p:nvPr>
        </p:nvSpPr>
        <p:spPr/>
        <p:txBody>
          <a:bodyPr/>
          <a:lstStyle/>
          <a:p>
            <a:fld id="{455AFBCD-43EF-4559-A6C4-302D6BE6AE4A}" type="datetime1">
              <a:rPr lang="en-GB" smtClean="0"/>
              <a:t>20/05/2024</a:t>
            </a:fld>
            <a:endParaRPr lang="en-GB"/>
          </a:p>
        </p:txBody>
      </p:sp>
      <p:sp>
        <p:nvSpPr>
          <p:cNvPr id="6" name="Footer Placeholder 5">
            <a:extLst>
              <a:ext uri="{FF2B5EF4-FFF2-40B4-BE49-F238E27FC236}">
                <a16:creationId xmlns:a16="http://schemas.microsoft.com/office/drawing/2014/main" id="{FB439DF2-8C69-3D02-47CE-3EF371F818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AC3245-9D8A-7771-3FAB-BBDEB3D81063}"/>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728224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8A5ED-E687-1504-4F74-AD5E2149043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AF4B8-DC61-4927-0E06-77B11B97BD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914E04-449E-3D6B-9C70-B2C4156301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C36FDE-8D1E-309C-6518-0E6F03318E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A93E81-A7A3-27D7-4F4C-3B147AED6C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94AC733-6961-4773-C2EE-A016F2E98963}"/>
              </a:ext>
            </a:extLst>
          </p:cNvPr>
          <p:cNvSpPr>
            <a:spLocks noGrp="1"/>
          </p:cNvSpPr>
          <p:nvPr>
            <p:ph type="dt" sz="half" idx="10"/>
          </p:nvPr>
        </p:nvSpPr>
        <p:spPr/>
        <p:txBody>
          <a:bodyPr/>
          <a:lstStyle/>
          <a:p>
            <a:fld id="{42A153A5-C94A-44AB-BBF1-CF0C1FE58AA1}" type="datetime1">
              <a:rPr lang="en-GB" smtClean="0"/>
              <a:t>20/05/2024</a:t>
            </a:fld>
            <a:endParaRPr lang="en-GB"/>
          </a:p>
        </p:txBody>
      </p:sp>
      <p:sp>
        <p:nvSpPr>
          <p:cNvPr id="8" name="Footer Placeholder 7">
            <a:extLst>
              <a:ext uri="{FF2B5EF4-FFF2-40B4-BE49-F238E27FC236}">
                <a16:creationId xmlns:a16="http://schemas.microsoft.com/office/drawing/2014/main" id="{DDC56A20-93C6-8F0B-864F-94E9E840777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AF54C4C-39E2-CD65-D9E5-E153F46CAA8B}"/>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3907865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D8424-F6FF-7C99-1B8A-30A720083F0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CFD41B-8EF0-C626-E2FC-17CD5BA63CBE}"/>
              </a:ext>
            </a:extLst>
          </p:cNvPr>
          <p:cNvSpPr>
            <a:spLocks noGrp="1"/>
          </p:cNvSpPr>
          <p:nvPr>
            <p:ph type="dt" sz="half" idx="10"/>
          </p:nvPr>
        </p:nvSpPr>
        <p:spPr/>
        <p:txBody>
          <a:bodyPr/>
          <a:lstStyle/>
          <a:p>
            <a:fld id="{359AF945-CA2A-4239-AAF4-295F8357B10F}" type="datetime1">
              <a:rPr lang="en-GB" smtClean="0"/>
              <a:t>20/05/2024</a:t>
            </a:fld>
            <a:endParaRPr lang="en-GB"/>
          </a:p>
        </p:txBody>
      </p:sp>
      <p:sp>
        <p:nvSpPr>
          <p:cNvPr id="4" name="Footer Placeholder 3">
            <a:extLst>
              <a:ext uri="{FF2B5EF4-FFF2-40B4-BE49-F238E27FC236}">
                <a16:creationId xmlns:a16="http://schemas.microsoft.com/office/drawing/2014/main" id="{A969BC72-B1D8-2B37-E277-E3195D94B19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EDDDBEC-7369-6214-BF29-42B795E52A3C}"/>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286538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50D2EE-0BF5-F6AB-2EA1-F0E40CEAE182}"/>
              </a:ext>
            </a:extLst>
          </p:cNvPr>
          <p:cNvSpPr>
            <a:spLocks noGrp="1"/>
          </p:cNvSpPr>
          <p:nvPr>
            <p:ph type="dt" sz="half" idx="10"/>
          </p:nvPr>
        </p:nvSpPr>
        <p:spPr/>
        <p:txBody>
          <a:bodyPr/>
          <a:lstStyle/>
          <a:p>
            <a:fld id="{42AFE31E-B4DF-4ADC-8037-2D82C49B0480}" type="datetime1">
              <a:rPr lang="en-GB" smtClean="0"/>
              <a:t>20/05/2024</a:t>
            </a:fld>
            <a:endParaRPr lang="en-GB"/>
          </a:p>
        </p:txBody>
      </p:sp>
      <p:sp>
        <p:nvSpPr>
          <p:cNvPr id="3" name="Footer Placeholder 2">
            <a:extLst>
              <a:ext uri="{FF2B5EF4-FFF2-40B4-BE49-F238E27FC236}">
                <a16:creationId xmlns:a16="http://schemas.microsoft.com/office/drawing/2014/main" id="{3F91B498-FF98-0CAD-C129-EB681C09C9C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367E6F-1366-0965-6692-6DC106D45825}"/>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324875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EBB80-4185-C24A-C4F1-6C1A8B958D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B7781D-587A-0E57-3683-1958F66551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F4CDDB8-E67C-9350-53D7-7592C55DFC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1F318D-1867-C173-ACF3-0CD3B4C442A5}"/>
              </a:ext>
            </a:extLst>
          </p:cNvPr>
          <p:cNvSpPr>
            <a:spLocks noGrp="1"/>
          </p:cNvSpPr>
          <p:nvPr>
            <p:ph type="dt" sz="half" idx="10"/>
          </p:nvPr>
        </p:nvSpPr>
        <p:spPr/>
        <p:txBody>
          <a:bodyPr/>
          <a:lstStyle/>
          <a:p>
            <a:fld id="{D13CBFA0-B7CA-4ACA-8013-B293DC7DFF85}" type="datetime1">
              <a:rPr lang="en-GB" smtClean="0"/>
              <a:t>20/05/2024</a:t>
            </a:fld>
            <a:endParaRPr lang="en-GB"/>
          </a:p>
        </p:txBody>
      </p:sp>
      <p:sp>
        <p:nvSpPr>
          <p:cNvPr id="6" name="Footer Placeholder 5">
            <a:extLst>
              <a:ext uri="{FF2B5EF4-FFF2-40B4-BE49-F238E27FC236}">
                <a16:creationId xmlns:a16="http://schemas.microsoft.com/office/drawing/2014/main" id="{972EF52C-C53E-0295-370C-4257A0FB29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96642D-53E7-09B4-FC3B-EC793D68E79A}"/>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688158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1484E-B02D-FF5C-1017-EFB27EF4D4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2AEFDD4-5F62-BC5D-6278-06F4B6A604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38FB45D-92D7-A16B-7570-CE9A165547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8C7E37-B73D-030E-920E-B085B13EA828}"/>
              </a:ext>
            </a:extLst>
          </p:cNvPr>
          <p:cNvSpPr>
            <a:spLocks noGrp="1"/>
          </p:cNvSpPr>
          <p:nvPr>
            <p:ph type="dt" sz="half" idx="10"/>
          </p:nvPr>
        </p:nvSpPr>
        <p:spPr/>
        <p:txBody>
          <a:bodyPr/>
          <a:lstStyle/>
          <a:p>
            <a:fld id="{89F02579-34ED-4A89-A056-545479F0A81E}" type="datetime1">
              <a:rPr lang="en-GB" smtClean="0"/>
              <a:t>20/05/2024</a:t>
            </a:fld>
            <a:endParaRPr lang="en-GB"/>
          </a:p>
        </p:txBody>
      </p:sp>
      <p:sp>
        <p:nvSpPr>
          <p:cNvPr id="6" name="Footer Placeholder 5">
            <a:extLst>
              <a:ext uri="{FF2B5EF4-FFF2-40B4-BE49-F238E27FC236}">
                <a16:creationId xmlns:a16="http://schemas.microsoft.com/office/drawing/2014/main" id="{D7790E1F-05FE-6D32-9898-C19F7038B6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4AECEC-423F-DF5E-A393-40E5E27BF640}"/>
              </a:ext>
            </a:extLst>
          </p:cNvPr>
          <p:cNvSpPr>
            <a:spLocks noGrp="1"/>
          </p:cNvSpPr>
          <p:nvPr>
            <p:ph type="sldNum" sz="quarter" idx="12"/>
          </p:nvPr>
        </p:nvSpPr>
        <p:spPr/>
        <p:txBody>
          <a:bodyPr/>
          <a:lstStyle/>
          <a:p>
            <a:fld id="{8F224B43-A292-46F6-8D3C-79563A332EDD}" type="slidenum">
              <a:rPr lang="en-GB" smtClean="0"/>
              <a:t>‹#›</a:t>
            </a:fld>
            <a:endParaRPr lang="en-GB"/>
          </a:p>
        </p:txBody>
      </p:sp>
    </p:spTree>
    <p:extLst>
      <p:ext uri="{BB962C8B-B14F-4D97-AF65-F5344CB8AC3E}">
        <p14:creationId xmlns:p14="http://schemas.microsoft.com/office/powerpoint/2010/main" val="2528716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71D9A1-1271-B243-1BF6-D76003C521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2D8679E-B48D-7872-CE26-BCF3AAF1E5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51F336-01F0-3DA9-A88D-BD73E870A6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A9C60-275E-48D1-8BA4-BC1183A408CB}" type="datetime1">
              <a:rPr lang="en-GB" smtClean="0"/>
              <a:t>20/05/2024</a:t>
            </a:fld>
            <a:endParaRPr lang="en-GB"/>
          </a:p>
        </p:txBody>
      </p:sp>
      <p:sp>
        <p:nvSpPr>
          <p:cNvPr id="5" name="Footer Placeholder 4">
            <a:extLst>
              <a:ext uri="{FF2B5EF4-FFF2-40B4-BE49-F238E27FC236}">
                <a16:creationId xmlns:a16="http://schemas.microsoft.com/office/drawing/2014/main" id="{AEE7A504-F01E-E9C7-564E-21AE239EB0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B7DB4BD-D4F4-3AE6-7059-1015893232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224B43-A292-46F6-8D3C-79563A332EDD}" type="slidenum">
              <a:rPr lang="en-GB" smtClean="0"/>
              <a:t>‹#›</a:t>
            </a:fld>
            <a:endParaRPr lang="en-GB"/>
          </a:p>
        </p:txBody>
      </p:sp>
    </p:spTree>
    <p:extLst>
      <p:ext uri="{BB962C8B-B14F-4D97-AF65-F5344CB8AC3E}">
        <p14:creationId xmlns:p14="http://schemas.microsoft.com/office/powerpoint/2010/main" val="2497299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ibduk.org/ibd-standards/newly-diagnosed" TargetMode="External"/><Relationship Id="rId3" Type="http://schemas.openxmlformats.org/officeDocument/2006/relationships/hyperlink" Target="https://www.nice.org.uk/guidance/qs81/chapter/Quality-statement-4-Monitoring-drug-treatment" TargetMode="External"/><Relationship Id="rId7" Type="http://schemas.openxmlformats.org/officeDocument/2006/relationships/hyperlink" Target="https://ibduk.org/ibd-standards/pre-diagnosi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nice.org.uk/guidance/qs81/chapter/Quality-statement-1-Specialist-assessment" TargetMode="External"/><Relationship Id="rId11" Type="http://schemas.openxmlformats.org/officeDocument/2006/relationships/hyperlink" Target="https://www.nice.org.uk/guidance/qs81/chapter/Quality-statement-3-Surgery" TargetMode="External"/><Relationship Id="rId5" Type="http://schemas.openxmlformats.org/officeDocument/2006/relationships/hyperlink" Target="https://ibduk.org/ibd-standards/ongoing-care-monitoring" TargetMode="External"/><Relationship Id="rId10" Type="http://schemas.openxmlformats.org/officeDocument/2006/relationships/hyperlink" Target="https://ibduk.org/ibd-standards/the-ibd-service" TargetMode="External"/><Relationship Id="rId4" Type="http://schemas.openxmlformats.org/officeDocument/2006/relationships/hyperlink" Target="https://ibduk.org/ibd-standards/flare-management" TargetMode="External"/><Relationship Id="rId9" Type="http://schemas.openxmlformats.org/officeDocument/2006/relationships/hyperlink" Target="https://www.nice.org.uk/guidance/qs81/chapter/Quality-statement-2-Multidisciplinary-team-support"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rightcare@nhs.net" TargetMode="External"/><Relationship Id="rId7"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svg"/><Relationship Id="rId5" Type="http://schemas.openxmlformats.org/officeDocument/2006/relationships/hyperlink" Target="http://www.future.nhs.uk/NationalRightCare" TargetMode="External"/><Relationship Id="rId10" Type="http://schemas.openxmlformats.org/officeDocument/2006/relationships/image" Target="../media/image7.png"/><Relationship Id="rId4" Type="http://schemas.openxmlformats.org/officeDocument/2006/relationships/hyperlink" Target="http://www.england.nhs.uk/rightcare" TargetMode="External"/><Relationship Id="rId9" Type="http://schemas.openxmlformats.org/officeDocument/2006/relationships/hyperlink" Target="https://www.england.nhs.uk/rightcare/scenario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4CD01D6-A873-43ED-0B75-E27C29E36E91}"/>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4" name="Subtitle 2">
            <a:extLst>
              <a:ext uri="{FF2B5EF4-FFF2-40B4-BE49-F238E27FC236}">
                <a16:creationId xmlns:a16="http://schemas.microsoft.com/office/drawing/2014/main" id="{F5A54027-57BA-6C1D-CEDD-6DB17024420C}"/>
              </a:ext>
            </a:extLst>
          </p:cNvPr>
          <p:cNvSpPr txBox="1">
            <a:spLocks/>
          </p:cNvSpPr>
          <p:nvPr/>
        </p:nvSpPr>
        <p:spPr>
          <a:xfrm>
            <a:off x="4413695" y="5045470"/>
            <a:ext cx="5429833" cy="4321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a:solidFill>
                  <a:srgbClr val="005EB8"/>
                </a:solidFill>
                <a:latin typeface="Arial" panose="020B0604020202020204" pitchFamily="34" charset="0"/>
                <a:ea typeface="+mj-ea"/>
                <a:cs typeface="Arial" panose="020B0604020202020204" pitchFamily="34" charset="0"/>
              </a:rPr>
              <a:t>Appendix 1: Summary slide pack</a:t>
            </a:r>
          </a:p>
        </p:txBody>
      </p:sp>
      <p:cxnSp>
        <p:nvCxnSpPr>
          <p:cNvPr id="8" name="Straight Connector 7">
            <a:extLst>
              <a:ext uri="{FF2B5EF4-FFF2-40B4-BE49-F238E27FC236}">
                <a16:creationId xmlns:a16="http://schemas.microsoft.com/office/drawing/2014/main" id="{B88759C8-1B9C-02B1-26E2-3649F33C1E71}"/>
              </a:ext>
            </a:extLst>
          </p:cNvPr>
          <p:cNvCxnSpPr>
            <a:cxnSpLocks/>
          </p:cNvCxnSpPr>
          <p:nvPr/>
        </p:nvCxnSpPr>
        <p:spPr>
          <a:xfrm>
            <a:off x="4499589" y="4809756"/>
            <a:ext cx="474869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941ABB9E-55A8-8DD0-0AC9-F2242C872ECF}"/>
              </a:ext>
            </a:extLst>
          </p:cNvPr>
          <p:cNvSpPr/>
          <p:nvPr/>
        </p:nvSpPr>
        <p:spPr>
          <a:xfrm>
            <a:off x="8463255" y="6281999"/>
            <a:ext cx="3747796" cy="57600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ubtitle 2">
            <a:extLst>
              <a:ext uri="{FF2B5EF4-FFF2-40B4-BE49-F238E27FC236}">
                <a16:creationId xmlns:a16="http://schemas.microsoft.com/office/drawing/2014/main" id="{9862AC55-D811-1EA7-5FF6-CFEB54C89C22}"/>
              </a:ext>
            </a:extLst>
          </p:cNvPr>
          <p:cNvSpPr txBox="1">
            <a:spLocks/>
          </p:cNvSpPr>
          <p:nvPr/>
        </p:nvSpPr>
        <p:spPr>
          <a:xfrm>
            <a:off x="8463254" y="6372565"/>
            <a:ext cx="3747796" cy="43219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bg1"/>
                </a:solidFill>
                <a:latin typeface="Arial"/>
                <a:ea typeface="+mj-ea"/>
                <a:cs typeface="Arial"/>
              </a:rPr>
              <a:t>Published: June 2024</a:t>
            </a:r>
          </a:p>
        </p:txBody>
      </p:sp>
      <p:sp>
        <p:nvSpPr>
          <p:cNvPr id="2" name="Title 1">
            <a:extLst>
              <a:ext uri="{FF2B5EF4-FFF2-40B4-BE49-F238E27FC236}">
                <a16:creationId xmlns:a16="http://schemas.microsoft.com/office/drawing/2014/main" id="{AE5B1EB7-90F5-23C9-FF07-7A6B9D256412}"/>
              </a:ext>
            </a:extLst>
          </p:cNvPr>
          <p:cNvSpPr>
            <a:spLocks noGrp="1"/>
          </p:cNvSpPr>
          <p:nvPr>
            <p:ph type="ctrTitle"/>
          </p:nvPr>
        </p:nvSpPr>
        <p:spPr>
          <a:xfrm>
            <a:off x="4404986" y="2246534"/>
            <a:ext cx="9144000" cy="889647"/>
          </a:xfrm>
        </p:spPr>
        <p:txBody>
          <a:bodyPr>
            <a:normAutofit fontScale="90000"/>
          </a:bodyPr>
          <a:lstStyle/>
          <a:p>
            <a:pPr algn="l"/>
            <a:r>
              <a:rPr lang="en-GB" sz="4400" b="1">
                <a:solidFill>
                  <a:srgbClr val="005EB8"/>
                </a:solidFill>
                <a:latin typeface="Arial"/>
                <a:cs typeface="Arial"/>
              </a:rPr>
              <a:t>RightCare scenario:              Inflammatory bowel disease </a:t>
            </a:r>
          </a:p>
        </p:txBody>
      </p:sp>
      <p:sp>
        <p:nvSpPr>
          <p:cNvPr id="3" name="Subtitle 2">
            <a:extLst>
              <a:ext uri="{FF2B5EF4-FFF2-40B4-BE49-F238E27FC236}">
                <a16:creationId xmlns:a16="http://schemas.microsoft.com/office/drawing/2014/main" id="{6DCC9870-BCEC-01AA-204F-57A571860AF0}"/>
              </a:ext>
            </a:extLst>
          </p:cNvPr>
          <p:cNvSpPr>
            <a:spLocks noGrp="1"/>
          </p:cNvSpPr>
          <p:nvPr>
            <p:ph type="subTitle" idx="1"/>
          </p:nvPr>
        </p:nvSpPr>
        <p:spPr>
          <a:xfrm>
            <a:off x="4404986" y="3312453"/>
            <a:ext cx="7868233" cy="1258890"/>
          </a:xfrm>
        </p:spPr>
        <p:txBody>
          <a:bodyPr>
            <a:normAutofit/>
          </a:bodyPr>
          <a:lstStyle/>
          <a:p>
            <a:pPr algn="l"/>
            <a:r>
              <a:rPr lang="en-GB" sz="2800" b="1">
                <a:solidFill>
                  <a:srgbClr val="005EB8"/>
                </a:solidFill>
                <a:latin typeface="Arial" panose="020B0604020202020204" pitchFamily="34" charset="0"/>
                <a:ea typeface="+mj-ea"/>
                <a:cs typeface="Arial" panose="020B0604020202020204" pitchFamily="34" charset="0"/>
              </a:rPr>
              <a:t>Hannah’s story: An implementation support tool that highlights the variation between optimal and suboptimal care</a:t>
            </a:r>
          </a:p>
        </p:txBody>
      </p:sp>
      <p:pic>
        <p:nvPicPr>
          <p:cNvPr id="15" name="Picture 14" descr="A person with blue hair waving&#10;&#10;Description automatically generated">
            <a:extLst>
              <a:ext uri="{FF2B5EF4-FFF2-40B4-BE49-F238E27FC236}">
                <a16:creationId xmlns:a16="http://schemas.microsoft.com/office/drawing/2014/main" id="{84C4D2B2-5880-87F2-1FAC-D0941DA818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599470" y="390617"/>
            <a:ext cx="9377647" cy="6632253"/>
          </a:xfrm>
          <a:prstGeom prst="rect">
            <a:avLst/>
          </a:prstGeom>
        </p:spPr>
      </p:pic>
    </p:spTree>
    <p:extLst>
      <p:ext uri="{BB962C8B-B14F-4D97-AF65-F5344CB8AC3E}">
        <p14:creationId xmlns:p14="http://schemas.microsoft.com/office/powerpoint/2010/main" val="406234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69362" y="198177"/>
            <a:ext cx="6152709" cy="1033009"/>
          </a:xfrm>
        </p:spPr>
        <p:txBody>
          <a:bodyPr>
            <a:normAutofit/>
          </a:bodyPr>
          <a:lstStyle/>
          <a:p>
            <a:r>
              <a:rPr lang="en-GB" sz="4000" b="1">
                <a:solidFill>
                  <a:srgbClr val="005EB8"/>
                </a:solidFill>
                <a:latin typeface="Arial"/>
                <a:cs typeface="Arial"/>
              </a:rPr>
              <a:t>Hannah’s story:</a:t>
            </a:r>
          </a:p>
        </p:txBody>
      </p:sp>
      <p:sp>
        <p:nvSpPr>
          <p:cNvPr id="3" name="Content Placeholder 2">
            <a:extLst>
              <a:ext uri="{FF2B5EF4-FFF2-40B4-BE49-F238E27FC236}">
                <a16:creationId xmlns:a16="http://schemas.microsoft.com/office/drawing/2014/main" id="{276E4AB7-3308-3A9F-E0BC-7DA32780ACC1}"/>
              </a:ext>
            </a:extLst>
          </p:cNvPr>
          <p:cNvSpPr>
            <a:spLocks noGrp="1"/>
          </p:cNvSpPr>
          <p:nvPr>
            <p:ph idx="1"/>
          </p:nvPr>
        </p:nvSpPr>
        <p:spPr>
          <a:xfrm>
            <a:off x="65752" y="1035095"/>
            <a:ext cx="10154573" cy="727345"/>
          </a:xfrm>
        </p:spPr>
        <p:txBody>
          <a:bodyPr>
            <a:normAutofit/>
          </a:bodyPr>
          <a:lstStyle/>
          <a:p>
            <a:pPr marL="0" indent="0">
              <a:buNone/>
            </a:pPr>
            <a:r>
              <a:rPr lang="en-GB" sz="2000" b="1">
                <a:latin typeface="Arial" panose="020B0604020202020204" pitchFamily="34" charset="0"/>
                <a:cs typeface="Arial" panose="020B0604020202020204" pitchFamily="34" charset="0"/>
              </a:rPr>
              <a:t>This is the story of Hannah’s experience of inflammatory bowel disease (IBD) and how it could be so much better.</a:t>
            </a: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grpSp>
        <p:nvGrpSpPr>
          <p:cNvPr id="24" name="Group 23">
            <a:extLst>
              <a:ext uri="{FF2B5EF4-FFF2-40B4-BE49-F238E27FC236}">
                <a16:creationId xmlns:a16="http://schemas.microsoft.com/office/drawing/2014/main" id="{D5C68211-984B-1120-348A-0980DE8492A3}"/>
              </a:ext>
            </a:extLst>
          </p:cNvPr>
          <p:cNvGrpSpPr/>
          <p:nvPr/>
        </p:nvGrpSpPr>
        <p:grpSpPr>
          <a:xfrm>
            <a:off x="1752602" y="1914577"/>
            <a:ext cx="4447356" cy="2310936"/>
            <a:chOff x="457200" y="905427"/>
            <a:chExt cx="3366898" cy="2176751"/>
          </a:xfrm>
          <a:solidFill>
            <a:sysClr val="window" lastClr="FFFFFF">
              <a:lumMod val="85000"/>
            </a:sysClr>
          </a:solidFill>
          <a:effectLst/>
        </p:grpSpPr>
        <p:sp>
          <p:nvSpPr>
            <p:cNvPr id="40" name="Rounded Rectangle 8">
              <a:extLst>
                <a:ext uri="{FF2B5EF4-FFF2-40B4-BE49-F238E27FC236}">
                  <a16:creationId xmlns:a16="http://schemas.microsoft.com/office/drawing/2014/main" id="{D6D7E261-7B28-DB11-5269-7620F816D13F}"/>
                </a:ext>
              </a:extLst>
            </p:cNvPr>
            <p:cNvSpPr/>
            <p:nvPr/>
          </p:nvSpPr>
          <p:spPr>
            <a:xfrm>
              <a:off x="457200" y="905427"/>
              <a:ext cx="2895600" cy="1905000"/>
            </a:xfrm>
            <a:prstGeom prst="roundRect">
              <a:avLst>
                <a:gd name="adj" fmla="val 13660"/>
              </a:avLst>
            </a:prstGeom>
            <a:solidFill>
              <a:sysClr val="window" lastClr="FFFFFF">
                <a:lumMod val="95000"/>
              </a:sysClr>
            </a:solidFill>
            <a:ln w="19050" cap="flat" cmpd="sng" algn="ctr">
              <a:solidFill>
                <a:srgbClr val="003893"/>
              </a:solidFill>
              <a:prstDash val="solid"/>
            </a:ln>
            <a:effectLst>
              <a:outerShdw blurRad="44450" dist="27940" dir="5400000" algn="ctr">
                <a:srgbClr val="000000">
                  <a:alpha val="32000"/>
                </a:srgbClr>
              </a:outerShdw>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41" name="TextBox 9">
              <a:extLst>
                <a:ext uri="{FF2B5EF4-FFF2-40B4-BE49-F238E27FC236}">
                  <a16:creationId xmlns:a16="http://schemas.microsoft.com/office/drawing/2014/main" id="{11F775E0-56BE-F257-C902-2116646100B9}"/>
                </a:ext>
              </a:extLst>
            </p:cNvPr>
            <p:cNvSpPr txBox="1"/>
            <p:nvPr/>
          </p:nvSpPr>
          <p:spPr>
            <a:xfrm>
              <a:off x="555785" y="1340784"/>
              <a:ext cx="2743200" cy="1072650"/>
            </a:xfrm>
            <a:prstGeom prst="rect">
              <a:avLst/>
            </a:prstGeom>
            <a:solidFill>
              <a:sysClr val="window" lastClr="FFFFFF">
                <a:lumMod val="95000"/>
              </a:sysClr>
            </a:solidFill>
            <a:ln w="19050">
              <a:noFill/>
            </a:ln>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kumimoji="0" lang="en-GB" sz="1700" b="0" i="0" u="none" strike="noStrike" kern="1200" cap="none" spc="0" normalizeH="0" baseline="0" noProof="0">
                  <a:ln>
                    <a:noFill/>
                  </a:ln>
                  <a:effectLst/>
                  <a:uLnTx/>
                  <a:uFillTx/>
                  <a:latin typeface="Arial"/>
                  <a:ea typeface="+mn-ea"/>
                  <a:cs typeface="+mn-cs"/>
                </a:rPr>
                <a:t>In this scenario we examine an</a:t>
              </a:r>
              <a:r>
                <a:rPr lang="en-GB" sz="1700">
                  <a:latin typeface="Arial"/>
                </a:rPr>
                <a:t> IBD </a:t>
              </a:r>
              <a:r>
                <a:rPr kumimoji="0" lang="en-GB" sz="1700" b="0" i="0" u="none" strike="noStrike" kern="1200" cap="none" spc="0" normalizeH="0" baseline="0" noProof="0">
                  <a:ln>
                    <a:noFill/>
                  </a:ln>
                  <a:effectLst/>
                  <a:uLnTx/>
                  <a:uFillTx/>
                  <a:latin typeface="Arial"/>
                  <a:ea typeface="+mn-ea"/>
                  <a:cs typeface="+mn-cs"/>
                </a:rPr>
                <a:t>pathway, comparing a </a:t>
              </a:r>
              <a:r>
                <a:rPr lang="en-GB" sz="1700">
                  <a:latin typeface="Arial"/>
                </a:rPr>
                <a:t>suboptimal</a:t>
              </a:r>
              <a:r>
                <a:rPr kumimoji="0" lang="en-GB" sz="1700" b="0" i="0" u="none" strike="noStrike" kern="1200" cap="none" spc="0" normalizeH="0" baseline="0" noProof="0">
                  <a:ln>
                    <a:noFill/>
                  </a:ln>
                  <a:effectLst/>
                  <a:uLnTx/>
                  <a:uFillTx/>
                  <a:latin typeface="Arial"/>
                  <a:ea typeface="+mn-ea"/>
                  <a:cs typeface="+mn-cs"/>
                </a:rPr>
                <a:t> but </a:t>
              </a:r>
              <a:r>
                <a:rPr lang="en-GB" sz="1700">
                  <a:latin typeface="Arial"/>
                </a:rPr>
                <a:t>realistic scenario </a:t>
              </a:r>
              <a:r>
                <a:rPr kumimoji="0" lang="en-GB" sz="1700" b="0" i="0" u="none" strike="noStrike" kern="1200" cap="none" spc="0" normalizeH="0" baseline="0" noProof="0">
                  <a:ln>
                    <a:noFill/>
                  </a:ln>
                  <a:effectLst/>
                  <a:uLnTx/>
                  <a:uFillTx/>
                  <a:latin typeface="Arial"/>
                  <a:ea typeface="+mn-ea"/>
                  <a:cs typeface="+mn-cs"/>
                </a:rPr>
                <a:t>against an </a:t>
              </a:r>
              <a:r>
                <a:rPr lang="en-GB" sz="1700">
                  <a:latin typeface="Arial"/>
                </a:rPr>
                <a:t>optimal</a:t>
              </a:r>
              <a:r>
                <a:rPr kumimoji="0" lang="en-GB" sz="1700" b="0" i="0" u="none" strike="noStrike" kern="1200" cap="none" spc="0" normalizeH="0" baseline="0" noProof="0">
                  <a:ln>
                    <a:noFill/>
                  </a:ln>
                  <a:effectLst/>
                  <a:uLnTx/>
                  <a:uFillTx/>
                  <a:latin typeface="Arial"/>
                  <a:ea typeface="+mn-ea"/>
                  <a:cs typeface="+mn-cs"/>
                </a:rPr>
                <a:t> pathway.</a:t>
              </a:r>
              <a:r>
                <a:rPr lang="en-GB" sz="1700">
                  <a:latin typeface="Arial"/>
                </a:rPr>
                <a:t> </a:t>
              </a:r>
              <a:endParaRPr kumimoji="0" lang="en-GB" sz="1700" b="0" i="0" u="none" strike="noStrike" kern="1200" cap="none" spc="0" normalizeH="0" baseline="0" noProof="0">
                <a:ln>
                  <a:noFill/>
                </a:ln>
                <a:effectLst/>
                <a:uLnTx/>
                <a:uFillTx/>
                <a:latin typeface="Arial"/>
                <a:ea typeface="+mn-ea"/>
                <a:cs typeface="+mn-cs"/>
              </a:endParaRPr>
            </a:p>
          </p:txBody>
        </p:sp>
        <p:sp>
          <p:nvSpPr>
            <p:cNvPr id="42" name="Oval 41">
              <a:extLst>
                <a:ext uri="{FF2B5EF4-FFF2-40B4-BE49-F238E27FC236}">
                  <a16:creationId xmlns:a16="http://schemas.microsoft.com/office/drawing/2014/main" id="{5D945FB5-4601-D4B7-A52A-59ACCDD9FCAE}"/>
                </a:ext>
              </a:extLst>
            </p:cNvPr>
            <p:cNvSpPr/>
            <p:nvPr/>
          </p:nvSpPr>
          <p:spPr>
            <a:xfrm>
              <a:off x="3070390" y="2167779"/>
              <a:ext cx="753708" cy="914399"/>
            </a:xfrm>
            <a:prstGeom prst="ellipse">
              <a:avLst/>
            </a:prstGeom>
            <a:solidFill>
              <a:srgbClr val="B11F74"/>
            </a:solidFill>
            <a:ln w="19050" cap="flat" cmpd="sng" algn="ctr">
              <a:solidFill>
                <a:srgbClr val="003893"/>
              </a:solidFill>
              <a:prstDash val="solid"/>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a:ln>
                    <a:noFill/>
                  </a:ln>
                  <a:solidFill>
                    <a:sysClr val="window" lastClr="FFFFFF"/>
                  </a:solidFill>
                  <a:effectLst/>
                  <a:uLnTx/>
                  <a:uFillTx/>
                  <a:latin typeface="Arial Black" pitchFamily="34" charset="0"/>
                  <a:ea typeface="+mn-ea"/>
                  <a:cs typeface="+mn-cs"/>
                </a:rPr>
                <a:t>1</a:t>
              </a:r>
            </a:p>
          </p:txBody>
        </p:sp>
      </p:grpSp>
      <p:grpSp>
        <p:nvGrpSpPr>
          <p:cNvPr id="25" name="Group 24">
            <a:extLst>
              <a:ext uri="{FF2B5EF4-FFF2-40B4-BE49-F238E27FC236}">
                <a16:creationId xmlns:a16="http://schemas.microsoft.com/office/drawing/2014/main" id="{4177B041-572A-35AE-E70D-B8849D45C284}"/>
              </a:ext>
            </a:extLst>
          </p:cNvPr>
          <p:cNvGrpSpPr/>
          <p:nvPr/>
        </p:nvGrpSpPr>
        <p:grpSpPr>
          <a:xfrm>
            <a:off x="1752602" y="4683639"/>
            <a:ext cx="3824816" cy="2048170"/>
            <a:chOff x="696036" y="4461810"/>
            <a:chExt cx="3085603" cy="2048170"/>
          </a:xfrm>
        </p:grpSpPr>
        <p:sp>
          <p:nvSpPr>
            <p:cNvPr id="38" name="Rounded Rectangle 12">
              <a:extLst>
                <a:ext uri="{FF2B5EF4-FFF2-40B4-BE49-F238E27FC236}">
                  <a16:creationId xmlns:a16="http://schemas.microsoft.com/office/drawing/2014/main" id="{37EE6D51-D28F-F3C7-A3C5-28CCBD36F2BF}"/>
                </a:ext>
              </a:extLst>
            </p:cNvPr>
            <p:cNvSpPr/>
            <p:nvPr/>
          </p:nvSpPr>
          <p:spPr>
            <a:xfrm>
              <a:off x="696036" y="4461810"/>
              <a:ext cx="3085603" cy="2048170"/>
            </a:xfrm>
            <a:prstGeom prst="roundRect">
              <a:avLst>
                <a:gd name="adj" fmla="val 13660"/>
              </a:avLst>
            </a:prstGeom>
            <a:solidFill>
              <a:sysClr val="window" lastClr="FFFFFF">
                <a:lumMod val="95000"/>
              </a:sysClr>
            </a:solidFill>
            <a:ln w="19050" cap="flat" cmpd="sng" algn="ctr">
              <a:solidFill>
                <a:srgbClr val="003893"/>
              </a:solidFill>
              <a:prstDash val="solid"/>
            </a:ln>
            <a:effectLst>
              <a:outerShdw blurRad="44450" dist="27940" dir="5400000" algn="ctr">
                <a:srgbClr val="000000">
                  <a:alpha val="32000"/>
                </a:srgbClr>
              </a:outerShdw>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37" name="Rectangle 36">
              <a:extLst>
                <a:ext uri="{FF2B5EF4-FFF2-40B4-BE49-F238E27FC236}">
                  <a16:creationId xmlns:a16="http://schemas.microsoft.com/office/drawing/2014/main" id="{441EC9FC-EF3E-280A-A04C-BC676CCBD17D}"/>
                </a:ext>
              </a:extLst>
            </p:cNvPr>
            <p:cNvSpPr/>
            <p:nvPr/>
          </p:nvSpPr>
          <p:spPr>
            <a:xfrm>
              <a:off x="785721" y="4788044"/>
              <a:ext cx="2755697" cy="1400383"/>
            </a:xfrm>
            <a:prstGeom prst="rect">
              <a:avLst/>
            </a:prstGeom>
            <a:noFill/>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700" b="0" i="0" u="none" strike="noStrike" kern="1200" cap="none" spc="0" normalizeH="0" baseline="0" noProof="0">
                  <a:ln>
                    <a:noFill/>
                  </a:ln>
                  <a:effectLst/>
                  <a:uLnTx/>
                  <a:uFillTx/>
                  <a:latin typeface="Arial"/>
                  <a:ea typeface="+mn-ea"/>
                  <a:cs typeface="+mn-cs"/>
                </a:rPr>
                <a:t>It shows how the RightCare methodology can help clinicians and commissioners to improve the value and outcomes of the care pathway.</a:t>
              </a:r>
            </a:p>
          </p:txBody>
        </p:sp>
      </p:grpSp>
      <p:grpSp>
        <p:nvGrpSpPr>
          <p:cNvPr id="26" name="Group 25">
            <a:extLst>
              <a:ext uri="{FF2B5EF4-FFF2-40B4-BE49-F238E27FC236}">
                <a16:creationId xmlns:a16="http://schemas.microsoft.com/office/drawing/2014/main" id="{28A49516-CA98-861B-19BA-552CB934AFC1}"/>
              </a:ext>
            </a:extLst>
          </p:cNvPr>
          <p:cNvGrpSpPr/>
          <p:nvPr/>
        </p:nvGrpSpPr>
        <p:grpSpPr>
          <a:xfrm>
            <a:off x="6918380" y="1904869"/>
            <a:ext cx="3856573" cy="2056826"/>
            <a:chOff x="4866265" y="1719619"/>
            <a:chExt cx="3426397" cy="2056826"/>
          </a:xfrm>
          <a:effectLst/>
        </p:grpSpPr>
        <p:sp>
          <p:nvSpPr>
            <p:cNvPr id="34" name="Rounded Rectangle 20">
              <a:extLst>
                <a:ext uri="{FF2B5EF4-FFF2-40B4-BE49-F238E27FC236}">
                  <a16:creationId xmlns:a16="http://schemas.microsoft.com/office/drawing/2014/main" id="{3B45F2CC-297A-321B-31DC-D8CD55B83C65}"/>
                </a:ext>
              </a:extLst>
            </p:cNvPr>
            <p:cNvSpPr/>
            <p:nvPr/>
          </p:nvSpPr>
          <p:spPr>
            <a:xfrm>
              <a:off x="4866265" y="1719619"/>
              <a:ext cx="3426397" cy="2056826"/>
            </a:xfrm>
            <a:prstGeom prst="roundRect">
              <a:avLst>
                <a:gd name="adj" fmla="val 13660"/>
              </a:avLst>
            </a:prstGeom>
            <a:solidFill>
              <a:sysClr val="window" lastClr="FFFFFF">
                <a:lumMod val="95000"/>
              </a:sysClr>
            </a:solidFill>
            <a:ln w="19050" cap="flat" cmpd="sng" algn="ctr">
              <a:solidFill>
                <a:srgbClr val="003893"/>
              </a:solidFill>
              <a:prstDash val="solid"/>
            </a:ln>
            <a:effectLst>
              <a:outerShdw blurRad="44450" dist="27940" dir="5400000" algn="ctr">
                <a:srgbClr val="000000">
                  <a:alpha val="32000"/>
                </a:srgbClr>
              </a:outerShdw>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33" name="Rectangle 32">
              <a:extLst>
                <a:ext uri="{FF2B5EF4-FFF2-40B4-BE49-F238E27FC236}">
                  <a16:creationId xmlns:a16="http://schemas.microsoft.com/office/drawing/2014/main" id="{1ECD2A27-AEB2-609B-FBFB-FE78E8255398}"/>
                </a:ext>
              </a:extLst>
            </p:cNvPr>
            <p:cNvSpPr/>
            <p:nvPr/>
          </p:nvSpPr>
          <p:spPr>
            <a:xfrm>
              <a:off x="5355336" y="2043340"/>
              <a:ext cx="2837050" cy="1400383"/>
            </a:xfrm>
            <a:prstGeom prst="rect">
              <a:avLst/>
            </a:prstGeom>
            <a:solidFill>
              <a:sysClr val="window" lastClr="FFFFFF">
                <a:lumMod val="95000"/>
              </a:sysClr>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700" b="0" i="0" u="none" strike="noStrike" kern="1200" cap="none" spc="0" normalizeH="0" baseline="0" noProof="0">
                  <a:ln>
                    <a:noFill/>
                  </a:ln>
                  <a:solidFill>
                    <a:sysClr val="windowText" lastClr="000000"/>
                  </a:solidFill>
                  <a:effectLst/>
                  <a:uLnTx/>
                  <a:uFillTx/>
                  <a:latin typeface="Arial"/>
                  <a:ea typeface="+mn-ea"/>
                  <a:cs typeface="+mn-cs"/>
                </a:rPr>
                <a:t>Throughout the pathways we have highlighted the key improvement themes that are important in delivering an optimal pathway. </a:t>
              </a:r>
            </a:p>
          </p:txBody>
        </p:sp>
      </p:grpSp>
      <p:grpSp>
        <p:nvGrpSpPr>
          <p:cNvPr id="27" name="Group 26">
            <a:extLst>
              <a:ext uri="{FF2B5EF4-FFF2-40B4-BE49-F238E27FC236}">
                <a16:creationId xmlns:a16="http://schemas.microsoft.com/office/drawing/2014/main" id="{2A4A97A6-E13E-C2CB-F5A4-B12E4A1B1644}"/>
              </a:ext>
            </a:extLst>
          </p:cNvPr>
          <p:cNvGrpSpPr/>
          <p:nvPr/>
        </p:nvGrpSpPr>
        <p:grpSpPr>
          <a:xfrm>
            <a:off x="6938593" y="4687307"/>
            <a:ext cx="3800946" cy="2044502"/>
            <a:chOff x="4919103" y="4465478"/>
            <a:chExt cx="3373561" cy="2126390"/>
          </a:xfrm>
          <a:effectLst/>
        </p:grpSpPr>
        <p:sp>
          <p:nvSpPr>
            <p:cNvPr id="30" name="Rounded Rectangle 16">
              <a:extLst>
                <a:ext uri="{FF2B5EF4-FFF2-40B4-BE49-F238E27FC236}">
                  <a16:creationId xmlns:a16="http://schemas.microsoft.com/office/drawing/2014/main" id="{7C0F95C5-0408-FEE2-2017-D9B2F715CB20}"/>
                </a:ext>
              </a:extLst>
            </p:cNvPr>
            <p:cNvSpPr/>
            <p:nvPr/>
          </p:nvSpPr>
          <p:spPr>
            <a:xfrm>
              <a:off x="4919103" y="4465478"/>
              <a:ext cx="3373561" cy="2126390"/>
            </a:xfrm>
            <a:prstGeom prst="roundRect">
              <a:avLst>
                <a:gd name="adj" fmla="val 13660"/>
              </a:avLst>
            </a:prstGeom>
            <a:solidFill>
              <a:sysClr val="window" lastClr="FFFFFF">
                <a:lumMod val="95000"/>
              </a:sysClr>
            </a:solidFill>
            <a:ln w="19050" cap="flat" cmpd="sng" algn="ctr">
              <a:solidFill>
                <a:srgbClr val="003893"/>
              </a:solidFill>
              <a:prstDash val="solid"/>
            </a:ln>
            <a:effectLst>
              <a:outerShdw blurRad="44450" dist="27940" dir="5400000" algn="ctr">
                <a:srgbClr val="000000">
                  <a:alpha val="32000"/>
                </a:srgbClr>
              </a:outerShdw>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64472B5C-4E65-DC30-0D26-67EA5E991F65}"/>
                </a:ext>
              </a:extLst>
            </p:cNvPr>
            <p:cNvSpPr/>
            <p:nvPr/>
          </p:nvSpPr>
          <p:spPr>
            <a:xfrm>
              <a:off x="5334589" y="4692712"/>
              <a:ext cx="2889335" cy="1728560"/>
            </a:xfrm>
            <a:prstGeom prst="rect">
              <a:avLst/>
            </a:prstGeom>
            <a:solidFill>
              <a:sysClr val="window" lastClr="FFFFFF">
                <a:lumMod val="95000"/>
              </a:sysClr>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700" b="0" i="0" u="none" strike="noStrike" kern="1200" cap="none" spc="0" normalizeH="0" baseline="0" noProof="0">
                  <a:ln>
                    <a:noFill/>
                  </a:ln>
                  <a:solidFill>
                    <a:sysClr val="windowText" lastClr="000000"/>
                  </a:solidFill>
                  <a:effectLst/>
                  <a:uLnTx/>
                  <a:uFillTx/>
                  <a:latin typeface="Arial"/>
                  <a:ea typeface="+mn-ea"/>
                  <a:cs typeface="+mn-cs"/>
                </a:rPr>
                <a:t>This document is intended to help commissioners and providers to understand the implications, both in terms of quality of life and cost, of shifting the care pathway.</a:t>
              </a:r>
            </a:p>
          </p:txBody>
        </p:sp>
      </p:grpSp>
      <p:sp>
        <p:nvSpPr>
          <p:cNvPr id="5" name="Oval 4">
            <a:extLst>
              <a:ext uri="{FF2B5EF4-FFF2-40B4-BE49-F238E27FC236}">
                <a16:creationId xmlns:a16="http://schemas.microsoft.com/office/drawing/2014/main" id="{6FB52AB1-9CB5-F13C-0349-2D8B5A0EA319}"/>
              </a:ext>
            </a:extLst>
          </p:cNvPr>
          <p:cNvSpPr/>
          <p:nvPr/>
        </p:nvSpPr>
        <p:spPr>
          <a:xfrm>
            <a:off x="6388918" y="3246701"/>
            <a:ext cx="967070" cy="970767"/>
          </a:xfrm>
          <a:prstGeom prst="ellipse">
            <a:avLst/>
          </a:prstGeom>
          <a:solidFill>
            <a:srgbClr val="B11F74"/>
          </a:solidFill>
          <a:ln w="19050" cap="flat" cmpd="sng" algn="ctr">
            <a:solidFill>
              <a:srgbClr val="003893"/>
            </a:solidFill>
            <a:prstDash val="solid"/>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4000">
                <a:solidFill>
                  <a:sysClr val="window" lastClr="FFFFFF"/>
                </a:solidFill>
                <a:latin typeface="Arial Black" pitchFamily="34" charset="0"/>
              </a:rPr>
              <a:t>2</a:t>
            </a:r>
          </a:p>
        </p:txBody>
      </p:sp>
      <p:sp>
        <p:nvSpPr>
          <p:cNvPr id="6" name="Oval 5">
            <a:extLst>
              <a:ext uri="{FF2B5EF4-FFF2-40B4-BE49-F238E27FC236}">
                <a16:creationId xmlns:a16="http://schemas.microsoft.com/office/drawing/2014/main" id="{3C3EAFDD-EA4D-B384-C89C-B07C81EBB385}"/>
              </a:ext>
            </a:extLst>
          </p:cNvPr>
          <p:cNvSpPr/>
          <p:nvPr/>
        </p:nvSpPr>
        <p:spPr>
          <a:xfrm>
            <a:off x="5236273" y="4376157"/>
            <a:ext cx="967070" cy="970767"/>
          </a:xfrm>
          <a:prstGeom prst="ellipse">
            <a:avLst/>
          </a:prstGeom>
          <a:solidFill>
            <a:srgbClr val="B11F74"/>
          </a:solidFill>
          <a:ln w="19050" cap="flat" cmpd="sng" algn="ctr">
            <a:solidFill>
              <a:srgbClr val="003893"/>
            </a:solidFill>
            <a:prstDash val="solid"/>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a:solidFill>
                  <a:sysClr val="window" lastClr="FFFFFF"/>
                </a:solidFill>
                <a:latin typeface="Arial Black" pitchFamily="34" charset="0"/>
              </a:rPr>
              <a:t>4</a:t>
            </a:r>
            <a:endParaRPr kumimoji="0" lang="en-US" sz="4000" b="0" i="0" u="none" strike="noStrike" kern="1200" cap="none" spc="0" normalizeH="0" baseline="0" noProof="0">
              <a:ln>
                <a:noFill/>
              </a:ln>
              <a:solidFill>
                <a:sysClr val="window" lastClr="FFFFFF"/>
              </a:solidFill>
              <a:effectLst/>
              <a:uLnTx/>
              <a:uFillTx/>
              <a:latin typeface="Arial Black" pitchFamily="34" charset="0"/>
              <a:ea typeface="+mn-ea"/>
              <a:cs typeface="+mn-cs"/>
            </a:endParaRPr>
          </a:p>
        </p:txBody>
      </p:sp>
      <p:sp>
        <p:nvSpPr>
          <p:cNvPr id="7" name="Oval 6">
            <a:extLst>
              <a:ext uri="{FF2B5EF4-FFF2-40B4-BE49-F238E27FC236}">
                <a16:creationId xmlns:a16="http://schemas.microsoft.com/office/drawing/2014/main" id="{A7601D19-B024-A981-C733-A6DA90A9131D}"/>
              </a:ext>
            </a:extLst>
          </p:cNvPr>
          <p:cNvSpPr/>
          <p:nvPr/>
        </p:nvSpPr>
        <p:spPr>
          <a:xfrm>
            <a:off x="6388918" y="4376157"/>
            <a:ext cx="967070" cy="970767"/>
          </a:xfrm>
          <a:prstGeom prst="ellipse">
            <a:avLst/>
          </a:prstGeom>
          <a:solidFill>
            <a:srgbClr val="B11F74"/>
          </a:solidFill>
          <a:ln w="19050" cap="flat" cmpd="sng" algn="ctr">
            <a:solidFill>
              <a:srgbClr val="003893"/>
            </a:solidFill>
            <a:prstDash val="solid"/>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a:solidFill>
                  <a:sysClr val="window" lastClr="FFFFFF"/>
                </a:solidFill>
                <a:latin typeface="Arial Black" pitchFamily="34" charset="0"/>
              </a:rPr>
              <a:t>3</a:t>
            </a:r>
            <a:endParaRPr kumimoji="0" lang="en-US" sz="4000" b="0" i="0" u="none" strike="noStrike" kern="1200" cap="none" spc="0" normalizeH="0" baseline="0" noProof="0">
              <a:ln>
                <a:noFill/>
              </a:ln>
              <a:solidFill>
                <a:sysClr val="window" lastClr="FFFFFF"/>
              </a:solidFill>
              <a:effectLst/>
              <a:uLnTx/>
              <a:uFillTx/>
              <a:latin typeface="Arial Black" pitchFamily="34" charset="0"/>
              <a:ea typeface="+mn-ea"/>
              <a:cs typeface="+mn-cs"/>
            </a:endParaRPr>
          </a:p>
        </p:txBody>
      </p:sp>
    </p:spTree>
    <p:extLst>
      <p:ext uri="{BB962C8B-B14F-4D97-AF65-F5344CB8AC3E}">
        <p14:creationId xmlns:p14="http://schemas.microsoft.com/office/powerpoint/2010/main" val="3508132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holding a bowl of food&#10;&#10;Description automatically generated">
            <a:extLst>
              <a:ext uri="{FF2B5EF4-FFF2-40B4-BE49-F238E27FC236}">
                <a16:creationId xmlns:a16="http://schemas.microsoft.com/office/drawing/2014/main" id="{A3993FA6-2279-458C-37B6-742E6B1C2D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844" y="1828800"/>
            <a:ext cx="6027127" cy="4262629"/>
          </a:xfrm>
          <a:prstGeom prst="rect">
            <a:avLst/>
          </a:prstGeom>
        </p:spPr>
      </p:pic>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93310" y="656931"/>
            <a:ext cx="8086725" cy="1033009"/>
          </a:xfrm>
        </p:spPr>
        <p:txBody>
          <a:bodyPr>
            <a:normAutofit/>
          </a:bodyPr>
          <a:lstStyle/>
          <a:p>
            <a:r>
              <a:rPr lang="en-GB" sz="4400" b="1">
                <a:solidFill>
                  <a:srgbClr val="005EB8"/>
                </a:solidFill>
                <a:latin typeface="Arial" panose="020B0604020202020204" pitchFamily="34" charset="0"/>
                <a:ea typeface="+mj-ea"/>
                <a:cs typeface="Arial" panose="020B0604020202020204" pitchFamily="34" charset="0"/>
              </a:rPr>
              <a:t>Introducin</a:t>
            </a:r>
            <a:r>
              <a:rPr lang="en-GB" b="1">
                <a:solidFill>
                  <a:srgbClr val="005EB8"/>
                </a:solidFill>
                <a:latin typeface="Arial" panose="020B0604020202020204" pitchFamily="34" charset="0"/>
                <a:cs typeface="Arial" panose="020B0604020202020204" pitchFamily="34" charset="0"/>
              </a:rPr>
              <a:t>g Hannah</a:t>
            </a:r>
            <a:endParaRPr lang="en-GB" b="1">
              <a:solidFill>
                <a:srgbClr val="005EB8"/>
              </a:solidFill>
            </a:endParaRP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3"/>
          <a:stretch>
            <a:fillRect/>
          </a:stretch>
        </p:blipFill>
        <p:spPr>
          <a:xfrm>
            <a:off x="10364910" y="115239"/>
            <a:ext cx="1733780" cy="1033009"/>
          </a:xfrm>
          <a:prstGeom prst="rect">
            <a:avLst/>
          </a:prstGeom>
        </p:spPr>
      </p:pic>
      <p:sp>
        <p:nvSpPr>
          <p:cNvPr id="8" name="TextBox 7">
            <a:extLst>
              <a:ext uri="{FF2B5EF4-FFF2-40B4-BE49-F238E27FC236}">
                <a16:creationId xmlns:a16="http://schemas.microsoft.com/office/drawing/2014/main" id="{B143B3A2-F006-1CB5-770B-916EA0AFE9E1}"/>
              </a:ext>
            </a:extLst>
          </p:cNvPr>
          <p:cNvSpPr txBox="1"/>
          <p:nvPr/>
        </p:nvSpPr>
        <p:spPr>
          <a:xfrm>
            <a:off x="5369306" y="1952625"/>
            <a:ext cx="6822694" cy="3554819"/>
          </a:xfrm>
          <a:prstGeom prst="rect">
            <a:avLst/>
          </a:prstGeom>
          <a:noFill/>
          <a:ln>
            <a:noFill/>
          </a:ln>
        </p:spPr>
        <p:txBody>
          <a:bodyPr wrap="square" lIns="91440" tIns="45720" rIns="91440" bIns="45720" anchor="t">
            <a:spAutoFit/>
          </a:bodyPr>
          <a:lstStyle/>
          <a:p>
            <a:r>
              <a:rPr lang="en-GB" sz="1500">
                <a:latin typeface="Arial"/>
                <a:cs typeface="Arial"/>
              </a:rPr>
              <a:t>Hannah is 24 years old and works full time in a busy office. She is confident and friendly with an active social life and several hobbies including travel, reading and cooking which she posts about on social media. </a:t>
            </a:r>
          </a:p>
          <a:p>
            <a:endParaRPr lang="en-GB" sz="1500">
              <a:latin typeface="Arial"/>
              <a:cs typeface="Arial"/>
            </a:endParaRPr>
          </a:p>
          <a:p>
            <a:r>
              <a:rPr lang="en-GB" sz="1500">
                <a:latin typeface="Arial"/>
                <a:cs typeface="Arial"/>
              </a:rPr>
              <a:t>Being active and healthy is important to Hannah. She goes to the gym at least three times a week, eats healthily and has always taken her good health as a given.</a:t>
            </a:r>
          </a:p>
          <a:p>
            <a:endParaRPr lang="en-GB" sz="1500">
              <a:latin typeface="Arial"/>
              <a:cs typeface="Arial"/>
            </a:endParaRPr>
          </a:p>
          <a:p>
            <a:r>
              <a:rPr lang="en-GB" sz="1500">
                <a:latin typeface="Arial"/>
                <a:cs typeface="Arial"/>
              </a:rPr>
              <a:t>Hannah has been feeling unwell for over a month. She’s had diarrhoea during the day and sometimes at night. She urgently needs to go to the toilet 6-8 times a day and sometimes the urge is so sudden that she’s nearly had an accident. </a:t>
            </a:r>
          </a:p>
          <a:p>
            <a:endParaRPr lang="en-GB" sz="1500">
              <a:latin typeface="Arial"/>
              <a:cs typeface="Arial"/>
            </a:endParaRPr>
          </a:p>
          <a:p>
            <a:r>
              <a:rPr lang="en-GB" sz="1500">
                <a:latin typeface="Arial"/>
                <a:cs typeface="Arial"/>
              </a:rPr>
              <a:t>Eventually she feels that she can no longer ignore her symptoms and makes an appointment with her GP.</a:t>
            </a:r>
          </a:p>
        </p:txBody>
      </p:sp>
    </p:spTree>
    <p:extLst>
      <p:ext uri="{BB962C8B-B14F-4D97-AF65-F5344CB8AC3E}">
        <p14:creationId xmlns:p14="http://schemas.microsoft.com/office/powerpoint/2010/main" val="3270028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E7682-7D63-B562-6670-0879A72B99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662BEA-2E26-E20C-6C1B-D3D86B6CD737}"/>
              </a:ext>
            </a:extLst>
          </p:cNvPr>
          <p:cNvSpPr>
            <a:spLocks noGrp="1"/>
          </p:cNvSpPr>
          <p:nvPr>
            <p:ph type="title"/>
          </p:nvPr>
        </p:nvSpPr>
        <p:spPr>
          <a:xfrm>
            <a:off x="47625" y="215660"/>
            <a:ext cx="9358600" cy="1033009"/>
          </a:xfrm>
        </p:spPr>
        <p:txBody>
          <a:bodyPr>
            <a:noAutofit/>
          </a:bodyPr>
          <a:lstStyle/>
          <a:p>
            <a:r>
              <a:rPr lang="en-GB" sz="3200" b="1">
                <a:solidFill>
                  <a:srgbClr val="005EB8"/>
                </a:solidFill>
                <a:latin typeface="Arial"/>
                <a:cs typeface="Arial"/>
              </a:rPr>
              <a:t>Hannah and the suboptimal pathway</a:t>
            </a:r>
          </a:p>
        </p:txBody>
      </p:sp>
      <p:sp>
        <p:nvSpPr>
          <p:cNvPr id="3" name="Content Placeholder 2">
            <a:extLst>
              <a:ext uri="{FF2B5EF4-FFF2-40B4-BE49-F238E27FC236}">
                <a16:creationId xmlns:a16="http://schemas.microsoft.com/office/drawing/2014/main" id="{31BF152D-CB8A-72CD-62EE-5AF4242A39D5}"/>
              </a:ext>
            </a:extLst>
          </p:cNvPr>
          <p:cNvSpPr>
            <a:spLocks noGrp="1"/>
          </p:cNvSpPr>
          <p:nvPr>
            <p:ph idx="1"/>
          </p:nvPr>
        </p:nvSpPr>
        <p:spPr>
          <a:xfrm>
            <a:off x="272391" y="1326334"/>
            <a:ext cx="11872020" cy="1022294"/>
          </a:xfrm>
        </p:spPr>
        <p:txBody>
          <a:bodyPr vert="horz" lIns="91440" tIns="45720" rIns="91440" bIns="45720" rtlCol="0" anchor="t">
            <a:normAutofit/>
          </a:bodyPr>
          <a:lstStyle/>
          <a:p>
            <a:pPr marL="0" indent="0">
              <a:buNone/>
            </a:pPr>
            <a:r>
              <a:rPr lang="en-GB" sz="1200" b="1">
                <a:solidFill>
                  <a:srgbClr val="C00000"/>
                </a:solidFill>
                <a:latin typeface="Arial"/>
                <a:cs typeface="Arial"/>
              </a:rPr>
              <a:t>May, Year 1: Hannah visits her GP with symptoms</a:t>
            </a:r>
            <a:r>
              <a:rPr lang="en-GB" sz="1200" b="1">
                <a:solidFill>
                  <a:srgbClr val="000000"/>
                </a:solidFill>
                <a:latin typeface="Arial" panose="020B0604020202020204" pitchFamily="34" charset="0"/>
                <a:cs typeface="Arial" panose="020B0604020202020204" pitchFamily="34" charset="0"/>
              </a:rPr>
              <a:t>                                                                                                                                                                                   </a:t>
            </a:r>
            <a:r>
              <a:rPr lang="en-GB" sz="1200">
                <a:latin typeface="Arial"/>
                <a:cs typeface="Arial"/>
              </a:rPr>
              <a:t>Hannah sees her GP but is told to come back in a few weeks if there is no improvement. A week later, Hannah experiences severe abdominal pain and diarrhoea and is taken to A&amp;E where she is discharged the same day. Hannah returns to her GP where the discussion focuses on her reducing stress at work. She doesn’t feel she is being taken seriously.</a:t>
            </a:r>
            <a:endParaRPr lang="en-GB" sz="1200" b="1">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1E5AB317-8342-0BB4-EC84-4E47AE6DCFBE}"/>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8" name="Oval 7">
            <a:extLst>
              <a:ext uri="{FF2B5EF4-FFF2-40B4-BE49-F238E27FC236}">
                <a16:creationId xmlns:a16="http://schemas.microsoft.com/office/drawing/2014/main" id="{179FD382-8C75-5D3D-1E33-F1F11623AB4C}"/>
              </a:ext>
            </a:extLst>
          </p:cNvPr>
          <p:cNvSpPr/>
          <p:nvPr/>
        </p:nvSpPr>
        <p:spPr>
          <a:xfrm>
            <a:off x="77390" y="1350643"/>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9" name="Oval 8">
            <a:extLst>
              <a:ext uri="{FF2B5EF4-FFF2-40B4-BE49-F238E27FC236}">
                <a16:creationId xmlns:a16="http://schemas.microsoft.com/office/drawing/2014/main" id="{EB14B3A1-96AA-A93D-88CE-20E7A3FED508}"/>
              </a:ext>
            </a:extLst>
          </p:cNvPr>
          <p:cNvSpPr/>
          <p:nvPr/>
        </p:nvSpPr>
        <p:spPr>
          <a:xfrm>
            <a:off x="77797" y="2356616"/>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0" name="Oval 9">
            <a:extLst>
              <a:ext uri="{FF2B5EF4-FFF2-40B4-BE49-F238E27FC236}">
                <a16:creationId xmlns:a16="http://schemas.microsoft.com/office/drawing/2014/main" id="{0208F608-31C4-58A4-F7B2-804C87A98606}"/>
              </a:ext>
            </a:extLst>
          </p:cNvPr>
          <p:cNvSpPr/>
          <p:nvPr/>
        </p:nvSpPr>
        <p:spPr>
          <a:xfrm>
            <a:off x="77797" y="3384194"/>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cxnSp>
        <p:nvCxnSpPr>
          <p:cNvPr id="12" name="Straight Connector 11">
            <a:extLst>
              <a:ext uri="{FF2B5EF4-FFF2-40B4-BE49-F238E27FC236}">
                <a16:creationId xmlns:a16="http://schemas.microsoft.com/office/drawing/2014/main" id="{A4CB0A6E-CDEF-F683-3086-1FB9D0831C56}"/>
              </a:ext>
            </a:extLst>
          </p:cNvPr>
          <p:cNvCxnSpPr>
            <a:cxnSpLocks/>
          </p:cNvCxnSpPr>
          <p:nvPr/>
        </p:nvCxnSpPr>
        <p:spPr>
          <a:xfrm>
            <a:off x="183120" y="1375960"/>
            <a:ext cx="0" cy="522513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EB2153F8-EA2D-F363-D545-599DFDAF4630}"/>
              </a:ext>
            </a:extLst>
          </p:cNvPr>
          <p:cNvSpPr/>
          <p:nvPr/>
        </p:nvSpPr>
        <p:spPr>
          <a:xfrm>
            <a:off x="85405" y="4576437"/>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5" name="Content Placeholder 2">
            <a:extLst>
              <a:ext uri="{FF2B5EF4-FFF2-40B4-BE49-F238E27FC236}">
                <a16:creationId xmlns:a16="http://schemas.microsoft.com/office/drawing/2014/main" id="{5DF3BCBC-388B-A43A-4665-63DEB5683C77}"/>
              </a:ext>
            </a:extLst>
          </p:cNvPr>
          <p:cNvSpPr txBox="1">
            <a:spLocks/>
          </p:cNvSpPr>
          <p:nvPr/>
        </p:nvSpPr>
        <p:spPr>
          <a:xfrm>
            <a:off x="272315" y="2340498"/>
            <a:ext cx="11919685" cy="92367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200" b="1">
                <a:solidFill>
                  <a:srgbClr val="C00000"/>
                </a:solidFill>
                <a:latin typeface="Arial"/>
                <a:cs typeface="Arial"/>
              </a:rPr>
              <a:t>December, Year 1: Hannah’s symptoms continue and she develops an abscess</a:t>
            </a:r>
            <a:r>
              <a:rPr lang="en-GB" sz="1200" b="1">
                <a:solidFill>
                  <a:srgbClr val="000000"/>
                </a:solidFill>
                <a:latin typeface="Arial" panose="020B0604020202020204" pitchFamily="34" charset="0"/>
                <a:cs typeface="Arial" panose="020B0604020202020204" pitchFamily="34" charset="0"/>
              </a:rPr>
              <a:t>                                                                                                                                                </a:t>
            </a:r>
            <a:r>
              <a:rPr lang="en-GB" sz="1200">
                <a:solidFill>
                  <a:srgbClr val="000000"/>
                </a:solidFill>
                <a:latin typeface="Arial"/>
                <a:cs typeface="Arial"/>
              </a:rPr>
              <a:t>After</a:t>
            </a:r>
            <a:r>
              <a:rPr lang="en-GB" sz="1200">
                <a:latin typeface="Arial"/>
                <a:cs typeface="Arial"/>
              </a:rPr>
              <a:t> developing a painful perianal lump where it is treated in A&amp;E, Hannah begins to avoid eating to control her symptoms, misses work and isolates herself. In January, she returns to her GP who refers her to a gastroenterologist and, following a colonoscopy, is told she has Crohn’s disease. She is given a course of steroids and 5-aminosalicylic acid (5-ASAs) to be taken for the foreseeable future but is given no information on living with Crohn’s disease or the IBD service. She leaves feeling anxious. </a:t>
            </a:r>
            <a:endParaRPr lang="en-GB" sz="1200">
              <a:latin typeface="Arial" panose="020B0604020202020204" pitchFamily="34" charset="0"/>
              <a:cs typeface="Arial" panose="020B0604020202020204" pitchFamily="34" charset="0"/>
            </a:endParaRPr>
          </a:p>
        </p:txBody>
      </p:sp>
      <p:sp>
        <p:nvSpPr>
          <p:cNvPr id="19" name="Content Placeholder 2">
            <a:extLst>
              <a:ext uri="{FF2B5EF4-FFF2-40B4-BE49-F238E27FC236}">
                <a16:creationId xmlns:a16="http://schemas.microsoft.com/office/drawing/2014/main" id="{783A4314-68B7-E30C-1333-1B32330D34F4}"/>
              </a:ext>
            </a:extLst>
          </p:cNvPr>
          <p:cNvSpPr txBox="1">
            <a:spLocks/>
          </p:cNvSpPr>
          <p:nvPr/>
        </p:nvSpPr>
        <p:spPr>
          <a:xfrm>
            <a:off x="272924" y="3364488"/>
            <a:ext cx="11829253" cy="1114385"/>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200" b="1">
                <a:solidFill>
                  <a:srgbClr val="C00000"/>
                </a:solidFill>
                <a:latin typeface="Arial"/>
                <a:cs typeface="Arial"/>
              </a:rPr>
              <a:t>August, Year 2: Uncontrolled symptoms and lack of support</a:t>
            </a:r>
            <a:r>
              <a:rPr lang="en-GB" sz="1200" b="1">
                <a:solidFill>
                  <a:srgbClr val="000000"/>
                </a:solidFill>
                <a:latin typeface="Arial" panose="020B0604020202020204" pitchFamily="34" charset="0"/>
                <a:cs typeface="Arial" panose="020B0604020202020204" pitchFamily="34" charset="0"/>
              </a:rPr>
              <a:t>                                                                                                                                                          </a:t>
            </a:r>
            <a:r>
              <a:rPr lang="en-GB" sz="1200">
                <a:latin typeface="Arial"/>
                <a:cs typeface="Arial"/>
              </a:rPr>
              <a:t>Hannah's symptoms soon return. Her lack of understanding of Crohn’s disease has meant she has normalised her situation. She is signed-off from work and sees a new doctor. She tearfully explains how she is fatigued and isn’t coping but no referral to mental health or dietetic support is made. There is no signposting to patient organisations and peer support and no care plan is discussed. Hannah continues in a cycle of flares and uncontrolled symptoms and becomes disengaged with health services. She has several emergency care attendances that led to three unplanned emergency admissions to hospital and has two more perianal abscesses.</a:t>
            </a:r>
            <a:r>
              <a:rPr lang="en-GB" sz="1100">
                <a:latin typeface="Arial"/>
                <a:cs typeface="Arial"/>
              </a:rPr>
              <a:t> </a:t>
            </a:r>
            <a:endParaRPr lang="en-GB" sz="1200">
              <a:latin typeface="Arial" panose="020B0604020202020204" pitchFamily="34" charset="0"/>
              <a:cs typeface="Arial" panose="020B0604020202020204" pitchFamily="34" charset="0"/>
            </a:endParaRPr>
          </a:p>
        </p:txBody>
      </p:sp>
      <p:sp>
        <p:nvSpPr>
          <p:cNvPr id="24" name="Oval 23">
            <a:extLst>
              <a:ext uri="{FF2B5EF4-FFF2-40B4-BE49-F238E27FC236}">
                <a16:creationId xmlns:a16="http://schemas.microsoft.com/office/drawing/2014/main" id="{102256D5-736E-8F23-34F0-530B2D6C059D}"/>
              </a:ext>
            </a:extLst>
          </p:cNvPr>
          <p:cNvSpPr/>
          <p:nvPr/>
        </p:nvSpPr>
        <p:spPr>
          <a:xfrm>
            <a:off x="83713" y="5606884"/>
            <a:ext cx="209006" cy="20900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6" name="Content Placeholder 2">
            <a:extLst>
              <a:ext uri="{FF2B5EF4-FFF2-40B4-BE49-F238E27FC236}">
                <a16:creationId xmlns:a16="http://schemas.microsoft.com/office/drawing/2014/main" id="{04F429BF-BB22-ED45-2EDC-77819770353F}"/>
              </a:ext>
            </a:extLst>
          </p:cNvPr>
          <p:cNvSpPr txBox="1">
            <a:spLocks/>
          </p:cNvSpPr>
          <p:nvPr/>
        </p:nvSpPr>
        <p:spPr>
          <a:xfrm>
            <a:off x="280508" y="4560013"/>
            <a:ext cx="11911492" cy="100701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200" b="1">
                <a:solidFill>
                  <a:srgbClr val="C00000"/>
                </a:solidFill>
                <a:latin typeface="Arial"/>
                <a:cs typeface="Arial"/>
              </a:rPr>
              <a:t>December, Year 3: Hannah has emergency surgery</a:t>
            </a:r>
            <a:r>
              <a:rPr lang="en-US" sz="1200" b="1">
                <a:cs typeface="Calibri"/>
              </a:rPr>
              <a:t>                                                                                                                                                                                                                                  </a:t>
            </a:r>
            <a:r>
              <a:rPr lang="en-GB" sz="1200">
                <a:solidFill>
                  <a:srgbClr val="000000"/>
                </a:solidFill>
                <a:latin typeface="Arial"/>
                <a:cs typeface="Arial"/>
              </a:rPr>
              <a:t>Hannah</a:t>
            </a:r>
            <a:r>
              <a:rPr lang="en-GB" sz="1200">
                <a:latin typeface="Arial"/>
                <a:cs typeface="Arial"/>
              </a:rPr>
              <a:t> experiences progressive abdominal pain and is taken to A&amp;E. A CT scan shows an abscess around the terminal ileum, secondary to severe and uncontrolled Crohn’s inflammation. She has a resection of a segment of her small intestine and formation of a temporary stoma and is placed on a general surgical ward. After her surgery she isolates herself further and her relationship with her boyfriend breaks down. She struggles with her stoma, is depressed and has not left her house in weeks.</a:t>
            </a:r>
            <a:endParaRPr lang="en-GB" sz="1200">
              <a:cs typeface="Calibri"/>
            </a:endParaRPr>
          </a:p>
        </p:txBody>
      </p:sp>
      <p:sp>
        <p:nvSpPr>
          <p:cNvPr id="7" name="Content Placeholder 2">
            <a:extLst>
              <a:ext uri="{FF2B5EF4-FFF2-40B4-BE49-F238E27FC236}">
                <a16:creationId xmlns:a16="http://schemas.microsoft.com/office/drawing/2014/main" id="{C7E599B8-DE0C-106C-1F26-FCFB781C45EC}"/>
              </a:ext>
            </a:extLst>
          </p:cNvPr>
          <p:cNvSpPr txBox="1">
            <a:spLocks/>
          </p:cNvSpPr>
          <p:nvPr/>
        </p:nvSpPr>
        <p:spPr>
          <a:xfrm>
            <a:off x="280508" y="5559411"/>
            <a:ext cx="11911492" cy="8408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200" b="1">
                <a:solidFill>
                  <a:srgbClr val="C00000"/>
                </a:solidFill>
                <a:latin typeface="Arial"/>
                <a:cs typeface="Arial"/>
              </a:rPr>
              <a:t>May, Year 4: Hannah has a second operation to reverse her ileostomy</a:t>
            </a:r>
            <a:r>
              <a:rPr lang="en-GB" sz="1200" b="1">
                <a:solidFill>
                  <a:srgbClr val="000000"/>
                </a:solidFill>
                <a:latin typeface="Calibri" panose="020F0502020204030204"/>
                <a:cs typeface="Calibri" panose="020F0502020204030204"/>
              </a:rPr>
              <a:t>                                                                                                                                                                                              </a:t>
            </a:r>
            <a:r>
              <a:rPr lang="en-GB" sz="1200">
                <a:solidFill>
                  <a:srgbClr val="000000"/>
                </a:solidFill>
                <a:latin typeface="Arial"/>
                <a:cs typeface="Arial"/>
              </a:rPr>
              <a:t>Hannah</a:t>
            </a:r>
            <a:r>
              <a:rPr lang="en-GB" sz="1200">
                <a:latin typeface="Arial"/>
                <a:cs typeface="Arial"/>
              </a:rPr>
              <a:t> has a second operation to reverse her ileostomy. No follow-up endoscopy is arranged after the reversal and in December, she develops abdominal pain and another perianal abscess. She returns to A&amp;E and has an MRI on her small bowel and pelvis and a colonoscopy, which confirms perianal Crohn’s and recurrent ileal Crohn’s. 12 weeks later she sees the gastroenterologist in clinic who prescribes infliximab and azathioprine. They explain to Hannah she will need to take these for the foreseeable future. Over the next few weeks, Hannah’s Crohn’s symptoms ease and she returns to work. Hannah is pleased her Crohn’s is under control but is confused and angry as to why it’s taken this long to start the right treatment.</a:t>
            </a:r>
            <a:endParaRPr lang="en-GB" sz="1200">
              <a:cs typeface="Calibri"/>
            </a:endParaRPr>
          </a:p>
        </p:txBody>
      </p:sp>
    </p:spTree>
    <p:extLst>
      <p:ext uri="{BB962C8B-B14F-4D97-AF65-F5344CB8AC3E}">
        <p14:creationId xmlns:p14="http://schemas.microsoft.com/office/powerpoint/2010/main" val="4039570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771B6-69D3-F810-B5F4-F078B9A8C9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762633-EF3A-4294-B2EF-BFA5AE783397}"/>
              </a:ext>
            </a:extLst>
          </p:cNvPr>
          <p:cNvSpPr>
            <a:spLocks noGrp="1"/>
          </p:cNvSpPr>
          <p:nvPr>
            <p:ph type="title"/>
          </p:nvPr>
        </p:nvSpPr>
        <p:spPr>
          <a:xfrm>
            <a:off x="93310" y="200394"/>
            <a:ext cx="9817044" cy="1033009"/>
          </a:xfrm>
        </p:spPr>
        <p:txBody>
          <a:bodyPr>
            <a:normAutofit/>
          </a:bodyPr>
          <a:lstStyle/>
          <a:p>
            <a:r>
              <a:rPr lang="en-GB" sz="3200" b="1">
                <a:solidFill>
                  <a:srgbClr val="005EB8"/>
                </a:solidFill>
                <a:latin typeface="Arial"/>
                <a:cs typeface="Arial"/>
              </a:rPr>
              <a:t>Hannah and the optimal pathway</a:t>
            </a:r>
          </a:p>
        </p:txBody>
      </p:sp>
      <p:pic>
        <p:nvPicPr>
          <p:cNvPr id="4" name="Picture 3">
            <a:extLst>
              <a:ext uri="{FF2B5EF4-FFF2-40B4-BE49-F238E27FC236}">
                <a16:creationId xmlns:a16="http://schemas.microsoft.com/office/drawing/2014/main" id="{4A9C991D-BC7A-0AB3-7A08-FCA6869B7B05}"/>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8" name="TextBox 7">
            <a:extLst>
              <a:ext uri="{FF2B5EF4-FFF2-40B4-BE49-F238E27FC236}">
                <a16:creationId xmlns:a16="http://schemas.microsoft.com/office/drawing/2014/main" id="{7B2055F2-3D03-D7A4-E7D0-1052B62AE2A0}"/>
              </a:ext>
            </a:extLst>
          </p:cNvPr>
          <p:cNvSpPr txBox="1"/>
          <p:nvPr/>
        </p:nvSpPr>
        <p:spPr>
          <a:xfrm>
            <a:off x="281043" y="1330419"/>
            <a:ext cx="11898438" cy="830997"/>
          </a:xfrm>
          <a:prstGeom prst="rect">
            <a:avLst/>
          </a:prstGeom>
          <a:noFill/>
        </p:spPr>
        <p:txBody>
          <a:bodyPr wrap="square" lIns="91440" tIns="45720" rIns="91440" bIns="45720" anchor="t">
            <a:spAutoFit/>
          </a:bodyPr>
          <a:lstStyle/>
          <a:p>
            <a:r>
              <a:rPr lang="en-GB" sz="1200" b="1">
                <a:solidFill>
                  <a:srgbClr val="00B050"/>
                </a:solidFill>
                <a:latin typeface="Arial"/>
                <a:cs typeface="Arial"/>
              </a:rPr>
              <a:t>May, Year 1: Hannah visits her GP to discuss symptoms</a:t>
            </a:r>
            <a:endParaRPr lang="en-GB" sz="1200" b="1">
              <a:solidFill>
                <a:srgbClr val="000000"/>
              </a:solidFill>
              <a:latin typeface="Arial"/>
              <a:cs typeface="Arial"/>
            </a:endParaRPr>
          </a:p>
          <a:p>
            <a:r>
              <a:rPr lang="en-GB" sz="1200">
                <a:latin typeface="Arial"/>
                <a:cs typeface="Arial"/>
              </a:rPr>
              <a:t>The </a:t>
            </a:r>
            <a:r>
              <a:rPr lang="en-GB" sz="1200" b="0" i="0" u="none" strike="noStrike" baseline="0">
                <a:latin typeface="Arial"/>
                <a:cs typeface="Arial"/>
              </a:rPr>
              <a:t>GP </a:t>
            </a:r>
            <a:r>
              <a:rPr lang="en-GB" sz="1200">
                <a:latin typeface="Arial"/>
                <a:cs typeface="Arial"/>
              </a:rPr>
              <a:t>probes more into</a:t>
            </a:r>
            <a:r>
              <a:rPr lang="en-GB" sz="1200" b="0" i="0" u="none" strike="noStrike" baseline="0">
                <a:latin typeface="Arial"/>
                <a:cs typeface="Arial"/>
              </a:rPr>
              <a:t> </a:t>
            </a:r>
            <a:r>
              <a:rPr lang="en-GB" sz="1200">
                <a:latin typeface="Arial"/>
                <a:cs typeface="Arial"/>
              </a:rPr>
              <a:t>Hannah's symptoms and causes of stress. They use the</a:t>
            </a:r>
            <a:r>
              <a:rPr lang="en-GB" sz="1200" b="0" i="0" u="none" strike="noStrike" baseline="0">
                <a:latin typeface="Arial"/>
                <a:cs typeface="Arial"/>
              </a:rPr>
              <a:t> Advice &amp; Guidance e-Referral Service (e-RS) system to seek specialist advice. </a:t>
            </a:r>
            <a:r>
              <a:rPr lang="en-GB" sz="1200">
                <a:latin typeface="Arial"/>
                <a:cs typeface="Arial"/>
              </a:rPr>
              <a:t>They order appropriate tests including a</a:t>
            </a:r>
            <a:r>
              <a:rPr lang="en-GB" sz="1200" b="0" i="0" u="none" strike="noStrike" baseline="0">
                <a:latin typeface="Arial"/>
                <a:cs typeface="Arial"/>
              </a:rPr>
              <a:t> faecal calprotectin test (FCP</a:t>
            </a:r>
            <a:r>
              <a:rPr lang="en-GB" sz="1200">
                <a:latin typeface="Arial"/>
                <a:cs typeface="Arial"/>
              </a:rPr>
              <a:t>), </a:t>
            </a:r>
            <a:r>
              <a:rPr lang="en-GB" sz="1200" b="0" i="0" u="none" strike="noStrike" baseline="0">
                <a:latin typeface="Arial"/>
                <a:cs typeface="Arial"/>
              </a:rPr>
              <a:t>a full blood count, urea and electrolytes,</a:t>
            </a:r>
            <a:r>
              <a:rPr lang="en-GB" sz="1200">
                <a:latin typeface="Arial"/>
                <a:cs typeface="Arial"/>
              </a:rPr>
              <a:t> and </a:t>
            </a:r>
            <a:r>
              <a:rPr lang="en-GB" sz="1200" b="0" i="0" u="none" strike="noStrike" baseline="0">
                <a:latin typeface="Arial"/>
                <a:cs typeface="Arial"/>
              </a:rPr>
              <a:t>C-reactive protein.</a:t>
            </a:r>
            <a:r>
              <a:rPr lang="en-GB" sz="1200">
                <a:latin typeface="Arial"/>
                <a:cs typeface="Arial"/>
              </a:rPr>
              <a:t> </a:t>
            </a:r>
            <a:r>
              <a:rPr lang="en-GB" sz="1200" b="0" i="0" u="none" strike="noStrike" baseline="0">
                <a:latin typeface="Arial"/>
                <a:cs typeface="Arial"/>
              </a:rPr>
              <a:t>They explain what each test means and signposts</a:t>
            </a:r>
            <a:r>
              <a:rPr lang="en-GB" sz="1200">
                <a:latin typeface="Arial"/>
                <a:cs typeface="Arial"/>
              </a:rPr>
              <a:t> Hannah </a:t>
            </a:r>
            <a:r>
              <a:rPr lang="en-GB" sz="1200" b="0" i="0" u="none" strike="noStrike" baseline="0">
                <a:latin typeface="Arial"/>
                <a:cs typeface="Arial"/>
              </a:rPr>
              <a:t>to further information.</a:t>
            </a:r>
            <a:r>
              <a:rPr lang="en-GB" sz="1200">
                <a:latin typeface="Arial"/>
                <a:cs typeface="Arial"/>
              </a:rPr>
              <a:t> </a:t>
            </a:r>
            <a:endParaRPr lang="en-GB" sz="1200" b="1">
              <a:latin typeface="Arial" panose="020B0604020202020204" pitchFamily="34" charset="0"/>
              <a:cs typeface="Arial" panose="020B0604020202020204" pitchFamily="34" charset="0"/>
            </a:endParaRPr>
          </a:p>
        </p:txBody>
      </p:sp>
      <p:sp>
        <p:nvSpPr>
          <p:cNvPr id="11" name="Oval 10">
            <a:extLst>
              <a:ext uri="{FF2B5EF4-FFF2-40B4-BE49-F238E27FC236}">
                <a16:creationId xmlns:a16="http://schemas.microsoft.com/office/drawing/2014/main" id="{C08EE252-7A1C-58C8-DA88-9BE8AF839FA6}"/>
              </a:ext>
            </a:extLst>
          </p:cNvPr>
          <p:cNvSpPr/>
          <p:nvPr/>
        </p:nvSpPr>
        <p:spPr>
          <a:xfrm>
            <a:off x="73804" y="1364241"/>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2" name="Oval 11">
            <a:extLst>
              <a:ext uri="{FF2B5EF4-FFF2-40B4-BE49-F238E27FC236}">
                <a16:creationId xmlns:a16="http://schemas.microsoft.com/office/drawing/2014/main" id="{234A18E3-A571-1014-7B4E-4F029932EC70}"/>
              </a:ext>
            </a:extLst>
          </p:cNvPr>
          <p:cNvSpPr/>
          <p:nvPr/>
        </p:nvSpPr>
        <p:spPr>
          <a:xfrm>
            <a:off x="73804" y="3573140"/>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cxnSp>
        <p:nvCxnSpPr>
          <p:cNvPr id="13" name="Straight Connector 12">
            <a:extLst>
              <a:ext uri="{FF2B5EF4-FFF2-40B4-BE49-F238E27FC236}">
                <a16:creationId xmlns:a16="http://schemas.microsoft.com/office/drawing/2014/main" id="{D1F692B4-733C-4A1C-8C3B-F143BA67674A}"/>
              </a:ext>
            </a:extLst>
          </p:cNvPr>
          <p:cNvCxnSpPr>
            <a:cxnSpLocks/>
          </p:cNvCxnSpPr>
          <p:nvPr/>
        </p:nvCxnSpPr>
        <p:spPr>
          <a:xfrm>
            <a:off x="191488" y="1399294"/>
            <a:ext cx="0" cy="5212079"/>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E6A3B420-A5CF-E9EA-76FE-76BD8EC87535}"/>
              </a:ext>
            </a:extLst>
          </p:cNvPr>
          <p:cNvSpPr/>
          <p:nvPr/>
        </p:nvSpPr>
        <p:spPr>
          <a:xfrm>
            <a:off x="73439" y="2367175"/>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6" name="Oval 5">
            <a:extLst>
              <a:ext uri="{FF2B5EF4-FFF2-40B4-BE49-F238E27FC236}">
                <a16:creationId xmlns:a16="http://schemas.microsoft.com/office/drawing/2014/main" id="{A470639B-3548-5C26-4B92-827F6944F4F6}"/>
              </a:ext>
            </a:extLst>
          </p:cNvPr>
          <p:cNvSpPr/>
          <p:nvPr/>
        </p:nvSpPr>
        <p:spPr>
          <a:xfrm>
            <a:off x="82135" y="4649418"/>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78BF91-8BF1-FC77-D1AB-2584E4BBF1B2}"/>
              </a:ext>
            </a:extLst>
          </p:cNvPr>
          <p:cNvSpPr txBox="1"/>
          <p:nvPr/>
        </p:nvSpPr>
        <p:spPr>
          <a:xfrm>
            <a:off x="281043" y="2327728"/>
            <a:ext cx="11880979" cy="1015663"/>
          </a:xfrm>
          <a:prstGeom prst="rect">
            <a:avLst/>
          </a:prstGeom>
          <a:noFill/>
        </p:spPr>
        <p:txBody>
          <a:bodyPr wrap="square" lIns="91440" tIns="45720" rIns="91440" bIns="45720" anchor="t">
            <a:spAutoFit/>
          </a:bodyPr>
          <a:lstStyle/>
          <a:p>
            <a:r>
              <a:rPr lang="en-GB" sz="1200" b="1">
                <a:solidFill>
                  <a:srgbClr val="00B050"/>
                </a:solidFill>
                <a:latin typeface="Arial"/>
                <a:cs typeface="Arial"/>
              </a:rPr>
              <a:t>June, Year 1: Hannah receives a timely diagnosis and supportive information</a:t>
            </a:r>
            <a:endParaRPr lang="en-GB" sz="1200">
              <a:solidFill>
                <a:srgbClr val="000000"/>
              </a:solidFill>
              <a:latin typeface="Arial" panose="020B0604020202020204" pitchFamily="34" charset="0"/>
              <a:cs typeface="Arial" panose="020B0604020202020204" pitchFamily="34" charset="0"/>
            </a:endParaRPr>
          </a:p>
          <a:p>
            <a:r>
              <a:rPr lang="en-GB" sz="1200">
                <a:solidFill>
                  <a:srgbClr val="000000"/>
                </a:solidFill>
                <a:latin typeface="Arial"/>
                <a:cs typeface="Arial"/>
              </a:rPr>
              <a:t>Hannah’s</a:t>
            </a:r>
            <a:r>
              <a:rPr lang="en-GB" sz="1200">
                <a:latin typeface="Arial"/>
                <a:cs typeface="Arial"/>
              </a:rPr>
              <a:t> FCP test result falls into the ‘high risk’ category for IBD. She is referred for a colonoscopy and biopsy to confirm the IBD diagnosis. Hannah attends her colonoscopy appointment, where she is told that she may have Crohn’s disease. She is signposted to further information and arranges an urgent out-patient consultation where Crohn’s disease is confirmed. She is referred to an IBD nurse specialist and assigned a named consultant gastroenterologist. The IBD nurse specialist carries out a full assessment and Hannah’s mental health is discussed. A personalised care and support plan is written, and Hannah receives a patient pack and is referred to a dietitian. </a:t>
            </a:r>
            <a:endParaRPr lang="en-GB" sz="120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FFAA7D3-0387-C939-0012-969EA5DC0D93}"/>
              </a:ext>
            </a:extLst>
          </p:cNvPr>
          <p:cNvSpPr txBox="1"/>
          <p:nvPr/>
        </p:nvSpPr>
        <p:spPr>
          <a:xfrm>
            <a:off x="282444" y="3536376"/>
            <a:ext cx="11835751" cy="846386"/>
          </a:xfrm>
          <a:prstGeom prst="rect">
            <a:avLst/>
          </a:prstGeom>
          <a:noFill/>
        </p:spPr>
        <p:txBody>
          <a:bodyPr wrap="square" lIns="91440" tIns="45720" rIns="91440" bIns="45720" anchor="t">
            <a:spAutoFit/>
          </a:bodyPr>
          <a:lstStyle/>
          <a:p>
            <a:r>
              <a:rPr lang="en-GB" sz="1300" b="1">
                <a:solidFill>
                  <a:srgbClr val="00B050"/>
                </a:solidFill>
                <a:latin typeface="Arial"/>
                <a:cs typeface="Arial"/>
              </a:rPr>
              <a:t>September, Year 1: Hannah learns to come to terms with her diagnosis and receives personalised care</a:t>
            </a:r>
            <a:endParaRPr lang="en-US">
              <a:solidFill>
                <a:srgbClr val="000000"/>
              </a:solidFill>
              <a:latin typeface="Arial"/>
              <a:cs typeface="Arial"/>
            </a:endParaRPr>
          </a:p>
          <a:p>
            <a:r>
              <a:rPr lang="en-GB" sz="1200">
                <a:solidFill>
                  <a:srgbClr val="211D1E"/>
                </a:solidFill>
                <a:latin typeface="Arial"/>
                <a:cs typeface="Arial"/>
              </a:rPr>
              <a:t>Hannah is reviewed back in a consultant clinic where her medications are reviewed and discussed with her. Hannah and the IBD nurse specialist agree on an ongoing management plan that includes a patient-initiated follow-up (PIFU) pathway, supporting her to navigate and access specialist advice and treatment quickly, aiming to reduce the impact of flares. Although the diagnosis is a shock, Hannah feels confident in knowing her IBD nurse specialist is on hand to answer any questions.</a:t>
            </a:r>
            <a:endParaRPr lang="en-US" sz="1200">
              <a:latin typeface="Arial"/>
              <a:cs typeface="Arial"/>
            </a:endParaRPr>
          </a:p>
        </p:txBody>
      </p:sp>
      <p:sp>
        <p:nvSpPr>
          <p:cNvPr id="9" name="TextBox 8">
            <a:extLst>
              <a:ext uri="{FF2B5EF4-FFF2-40B4-BE49-F238E27FC236}">
                <a16:creationId xmlns:a16="http://schemas.microsoft.com/office/drawing/2014/main" id="{D1994963-55FD-F56F-5FFC-80E9A485F6B1}"/>
              </a:ext>
            </a:extLst>
          </p:cNvPr>
          <p:cNvSpPr txBox="1"/>
          <p:nvPr/>
        </p:nvSpPr>
        <p:spPr>
          <a:xfrm>
            <a:off x="285269" y="4598104"/>
            <a:ext cx="11850626" cy="846386"/>
          </a:xfrm>
          <a:prstGeom prst="rect">
            <a:avLst/>
          </a:prstGeom>
          <a:noFill/>
        </p:spPr>
        <p:txBody>
          <a:bodyPr wrap="square" lIns="91440" tIns="45720" rIns="91440" bIns="45720" anchor="t">
            <a:spAutoFit/>
          </a:bodyPr>
          <a:lstStyle/>
          <a:p>
            <a:r>
              <a:rPr lang="en-GB" sz="1300" b="1">
                <a:solidFill>
                  <a:srgbClr val="00B050"/>
                </a:solidFill>
                <a:latin typeface="Arial"/>
                <a:cs typeface="Arial"/>
              </a:rPr>
              <a:t>May, Year 2: Hannah accesses specialist advice to manage complications</a:t>
            </a:r>
            <a:endParaRPr lang="en-US">
              <a:solidFill>
                <a:srgbClr val="000000"/>
              </a:solidFill>
              <a:latin typeface="Calibri" panose="020F0502020204030204"/>
              <a:cs typeface="Calibri" panose="020F0502020204030204"/>
            </a:endParaRPr>
          </a:p>
          <a:p>
            <a:r>
              <a:rPr lang="en-GB" sz="1200">
                <a:solidFill>
                  <a:srgbClr val="000000"/>
                </a:solidFill>
                <a:latin typeface="Arial"/>
                <a:cs typeface="Arial"/>
              </a:rPr>
              <a:t>Hannah</a:t>
            </a:r>
            <a:r>
              <a:rPr lang="en-GB" sz="1200">
                <a:latin typeface="Arial"/>
                <a:cs typeface="Arial"/>
              </a:rPr>
              <a:t> develops a perianal abscess. Following her PIFU pathway she calls her IBD nurse specialist who refers her to the on-call surgical team using the local abscess pathway. It is investigated and treated in a timely manner, and she is given discharge information that is clearly explained. Hannah has annual reviews with her IBD nurse specialist and gastroenterologist. Hannah knows what to do if she has a flare and her personal relationships and work remain unaffected.</a:t>
            </a:r>
          </a:p>
        </p:txBody>
      </p:sp>
      <p:sp>
        <p:nvSpPr>
          <p:cNvPr id="10" name="TextBox 9">
            <a:extLst>
              <a:ext uri="{FF2B5EF4-FFF2-40B4-BE49-F238E27FC236}">
                <a16:creationId xmlns:a16="http://schemas.microsoft.com/office/drawing/2014/main" id="{6F034EF9-E7E8-877B-307F-922AD4385FC5}"/>
              </a:ext>
            </a:extLst>
          </p:cNvPr>
          <p:cNvSpPr txBox="1"/>
          <p:nvPr/>
        </p:nvSpPr>
        <p:spPr>
          <a:xfrm>
            <a:off x="285269" y="5659832"/>
            <a:ext cx="11892409" cy="1198790"/>
          </a:xfrm>
          <a:prstGeom prst="rect">
            <a:avLst/>
          </a:prstGeom>
          <a:noFill/>
        </p:spPr>
        <p:txBody>
          <a:bodyPr wrap="square" lIns="91440" tIns="45720" rIns="91440" bIns="45720" anchor="t">
            <a:spAutoFit/>
          </a:bodyPr>
          <a:lstStyle/>
          <a:p>
            <a:r>
              <a:rPr lang="en-GB" sz="1300" b="1">
                <a:solidFill>
                  <a:srgbClr val="00B050"/>
                </a:solidFill>
                <a:latin typeface="Arial"/>
                <a:cs typeface="Arial"/>
              </a:rPr>
              <a:t>February, Year 5: Hannah undergoes elective bowel surgery</a:t>
            </a:r>
            <a:endParaRPr lang="en-US">
              <a:solidFill>
                <a:srgbClr val="000000"/>
              </a:solidFill>
              <a:latin typeface="Arial"/>
              <a:cs typeface="Arial"/>
            </a:endParaRPr>
          </a:p>
          <a:p>
            <a:r>
              <a:rPr lang="en-GB" sz="1200">
                <a:solidFill>
                  <a:srgbClr val="000000"/>
                </a:solidFill>
                <a:latin typeface="Arial"/>
                <a:cs typeface="Arial"/>
              </a:rPr>
              <a:t>Hannah</a:t>
            </a:r>
            <a:r>
              <a:rPr lang="en-GB" sz="1200">
                <a:latin typeface="Arial"/>
                <a:cs typeface="Arial"/>
              </a:rPr>
              <a:t> has been fully engaged with her treatment and has stayed well with no time off work. However, she is no longer responsive to treatment and bowel surgery is required. Due to all the information and support she has received she knows what to expect and is prepared. Following the operation, she stays on a specialist ward where her mental health, nutrition and pain are assessed. On discharge a joint surgical and medical follow-up appointment is made and in March the following year, she undergoes elective surgery to reverse her stoma. While it’s been challenging, Hannah has felt supported throughout and is confident in managing her Crohn’s.</a:t>
            </a:r>
            <a:endParaRPr lang="en-US" sz="1200">
              <a:latin typeface="Arial"/>
              <a:cs typeface="Arial"/>
            </a:endParaRPr>
          </a:p>
          <a:p>
            <a:pPr algn="l"/>
            <a:endParaRPr lang="en-GB" sz="1090">
              <a:solidFill>
                <a:srgbClr val="000000"/>
              </a:solidFill>
              <a:latin typeface="Arial" panose="020B0604020202020204" pitchFamily="34" charset="0"/>
              <a:cs typeface="Arial" panose="020B0604020202020204" pitchFamily="34" charset="0"/>
            </a:endParaRPr>
          </a:p>
        </p:txBody>
      </p:sp>
      <p:sp>
        <p:nvSpPr>
          <p:cNvPr id="14" name="Oval 13">
            <a:extLst>
              <a:ext uri="{FF2B5EF4-FFF2-40B4-BE49-F238E27FC236}">
                <a16:creationId xmlns:a16="http://schemas.microsoft.com/office/drawing/2014/main" id="{8F827801-5495-643B-31DC-83881E5E2AA1}"/>
              </a:ext>
            </a:extLst>
          </p:cNvPr>
          <p:cNvSpPr/>
          <p:nvPr/>
        </p:nvSpPr>
        <p:spPr>
          <a:xfrm>
            <a:off x="79789" y="5696264"/>
            <a:ext cx="209006" cy="20900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6876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173230" y="297979"/>
            <a:ext cx="9358600" cy="1033009"/>
          </a:xfrm>
        </p:spPr>
        <p:txBody>
          <a:bodyPr>
            <a:normAutofit/>
          </a:bodyPr>
          <a:lstStyle/>
          <a:p>
            <a:r>
              <a:rPr lang="en-GB" sz="4000" b="1">
                <a:solidFill>
                  <a:srgbClr val="005EB8"/>
                </a:solidFill>
                <a:latin typeface="Arial"/>
                <a:cs typeface="Arial"/>
              </a:rPr>
              <a:t>Key themes of optimal care</a:t>
            </a:r>
            <a:endParaRPr lang="en-US"/>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graphicFrame>
        <p:nvGraphicFramePr>
          <p:cNvPr id="10" name="Table 10">
            <a:extLst>
              <a:ext uri="{FF2B5EF4-FFF2-40B4-BE49-F238E27FC236}">
                <a16:creationId xmlns:a16="http://schemas.microsoft.com/office/drawing/2014/main" id="{2BF07951-7831-D12C-CC6C-4AD5431415C9}"/>
              </a:ext>
            </a:extLst>
          </p:cNvPr>
          <p:cNvGraphicFramePr>
            <a:graphicFrameLocks noGrp="1"/>
          </p:cNvGraphicFramePr>
          <p:nvPr>
            <p:extLst>
              <p:ext uri="{D42A27DB-BD31-4B8C-83A1-F6EECF244321}">
                <p14:modId xmlns:p14="http://schemas.microsoft.com/office/powerpoint/2010/main" val="176662335"/>
              </p:ext>
            </p:extLst>
          </p:nvPr>
        </p:nvGraphicFramePr>
        <p:xfrm>
          <a:off x="0" y="1182667"/>
          <a:ext cx="12192002" cy="5745480"/>
        </p:xfrm>
        <a:graphic>
          <a:graphicData uri="http://schemas.openxmlformats.org/drawingml/2006/table">
            <a:tbl>
              <a:tblPr firstRow="1" bandRow="1">
                <a:tableStyleId>{5C22544A-7EE6-4342-B048-85BDC9FD1C3A}</a:tableStyleId>
              </a:tblPr>
              <a:tblGrid>
                <a:gridCol w="1981057">
                  <a:extLst>
                    <a:ext uri="{9D8B030D-6E8A-4147-A177-3AD203B41FA5}">
                      <a16:colId xmlns:a16="http://schemas.microsoft.com/office/drawing/2014/main" val="3833987274"/>
                    </a:ext>
                  </a:extLst>
                </a:gridCol>
                <a:gridCol w="2042189">
                  <a:extLst>
                    <a:ext uri="{9D8B030D-6E8A-4147-A177-3AD203B41FA5}">
                      <a16:colId xmlns:a16="http://schemas.microsoft.com/office/drawing/2014/main" val="1117854436"/>
                    </a:ext>
                  </a:extLst>
                </a:gridCol>
                <a:gridCol w="2042189">
                  <a:extLst>
                    <a:ext uri="{9D8B030D-6E8A-4147-A177-3AD203B41FA5}">
                      <a16:colId xmlns:a16="http://schemas.microsoft.com/office/drawing/2014/main" val="1782944893"/>
                    </a:ext>
                  </a:extLst>
                </a:gridCol>
                <a:gridCol w="2042189">
                  <a:extLst>
                    <a:ext uri="{9D8B030D-6E8A-4147-A177-3AD203B41FA5}">
                      <a16:colId xmlns:a16="http://schemas.microsoft.com/office/drawing/2014/main" val="493966396"/>
                    </a:ext>
                  </a:extLst>
                </a:gridCol>
                <a:gridCol w="2042189">
                  <a:extLst>
                    <a:ext uri="{9D8B030D-6E8A-4147-A177-3AD203B41FA5}">
                      <a16:colId xmlns:a16="http://schemas.microsoft.com/office/drawing/2014/main" val="2465425955"/>
                    </a:ext>
                  </a:extLst>
                </a:gridCol>
                <a:gridCol w="2042189">
                  <a:extLst>
                    <a:ext uri="{9D8B030D-6E8A-4147-A177-3AD203B41FA5}">
                      <a16:colId xmlns:a16="http://schemas.microsoft.com/office/drawing/2014/main" val="3955113990"/>
                    </a:ext>
                  </a:extLst>
                </a:gridCol>
              </a:tblGrid>
              <a:tr h="773514">
                <a:tc>
                  <a:txBody>
                    <a:bodyPr/>
                    <a:lstStyle/>
                    <a:p>
                      <a:pPr algn="l"/>
                      <a:r>
                        <a:rPr lang="en-GB" sz="1300" b="1" i="0" u="none" strike="noStrike" kern="1200" baseline="0">
                          <a:solidFill>
                            <a:schemeClr val="lt1"/>
                          </a:solidFill>
                          <a:latin typeface="Arial" panose="020B0604020202020204" pitchFamily="34" charset="0"/>
                          <a:ea typeface="+mn-ea"/>
                          <a:cs typeface="Arial" panose="020B0604020202020204" pitchFamily="34" charset="0"/>
                        </a:rPr>
                        <a:t>Information point 1: Monitoring the effectiveness of treatment and shared care</a:t>
                      </a:r>
                    </a:p>
                  </a:txBody>
                  <a:tcPr>
                    <a:solidFill>
                      <a:srgbClr val="002D88"/>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300" b="1" i="0" u="none" strike="noStrike" kern="1200" baseline="0">
                          <a:solidFill>
                            <a:schemeClr val="lt1"/>
                          </a:solidFill>
                          <a:latin typeface="Arial" panose="020B0604020202020204" pitchFamily="34" charset="0"/>
                          <a:ea typeface="+mn-ea"/>
                          <a:cs typeface="Arial" panose="020B0604020202020204" pitchFamily="34" charset="0"/>
                        </a:rPr>
                        <a:t>Information point 2: Timely identification and referral</a:t>
                      </a:r>
                    </a:p>
                  </a:txBody>
                  <a:tcPr>
                    <a:solidFill>
                      <a:srgbClr val="002D88"/>
                    </a:solidFill>
                  </a:tcPr>
                </a:tc>
                <a:tc>
                  <a:txBody>
                    <a:bodyPr/>
                    <a:lstStyle/>
                    <a:p>
                      <a:r>
                        <a:rPr lang="en-GB" sz="1300" b="1" i="0" u="none" strike="noStrike" kern="1200" baseline="0">
                          <a:solidFill>
                            <a:schemeClr val="lt1"/>
                          </a:solidFill>
                          <a:latin typeface="Arial" panose="020B0604020202020204" pitchFamily="34" charset="0"/>
                          <a:ea typeface="+mn-ea"/>
                          <a:cs typeface="Arial" panose="020B0604020202020204" pitchFamily="34" charset="0"/>
                        </a:rPr>
                        <a:t>Information point 3: Importance of personalised care and self-management</a:t>
                      </a:r>
                    </a:p>
                  </a:txBody>
                  <a:tcPr>
                    <a:solidFill>
                      <a:srgbClr val="002D88"/>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300" b="1" i="0" u="none" strike="noStrike" kern="1200" baseline="0">
                          <a:solidFill>
                            <a:schemeClr val="lt1"/>
                          </a:solidFill>
                          <a:latin typeface="Arial" panose="020B0604020202020204" pitchFamily="34" charset="0"/>
                          <a:ea typeface="+mn-ea"/>
                          <a:cs typeface="Arial" panose="020B0604020202020204" pitchFamily="34" charset="0"/>
                        </a:rPr>
                        <a:t>Information point 4: Rapid access to specialist advice and treatment</a:t>
                      </a:r>
                    </a:p>
                  </a:txBody>
                  <a:tcPr>
                    <a:solidFill>
                      <a:srgbClr val="002D88"/>
                    </a:solidFill>
                  </a:tcPr>
                </a:tc>
                <a:tc>
                  <a:txBody>
                    <a:bodyPr/>
                    <a:lstStyle/>
                    <a:p>
                      <a:pPr algn="l"/>
                      <a:r>
                        <a:rPr lang="en-GB" sz="1300" b="1" i="0" u="none" strike="noStrike" kern="1200" baseline="0">
                          <a:solidFill>
                            <a:schemeClr val="lt1"/>
                          </a:solidFill>
                          <a:latin typeface="Arial" panose="020B0604020202020204" pitchFamily="34" charset="0"/>
                          <a:ea typeface="+mn-ea"/>
                          <a:cs typeface="Arial" panose="020B0604020202020204" pitchFamily="34" charset="0"/>
                        </a:rPr>
                        <a:t>Information point 5: Effective multidisciplinary working</a:t>
                      </a:r>
                    </a:p>
                  </a:txBody>
                  <a:tcPr>
                    <a:solidFill>
                      <a:srgbClr val="002D88"/>
                    </a:solidFill>
                  </a:tcPr>
                </a:tc>
                <a:tc>
                  <a:txBody>
                    <a:bodyPr/>
                    <a:lstStyle/>
                    <a:p>
                      <a:pPr algn="l"/>
                      <a:r>
                        <a:rPr lang="en-GB" sz="1300" b="1" i="0" u="none" strike="noStrike" kern="1200" baseline="0">
                          <a:solidFill>
                            <a:schemeClr val="lt1"/>
                          </a:solidFill>
                          <a:latin typeface="Arial" panose="020B0604020202020204" pitchFamily="34" charset="0"/>
                          <a:ea typeface="+mn-ea"/>
                          <a:cs typeface="Arial" panose="020B0604020202020204" pitchFamily="34" charset="0"/>
                        </a:rPr>
                        <a:t>Information point 6: Addressing delays to surgery and driving up quality</a:t>
                      </a:r>
                    </a:p>
                  </a:txBody>
                  <a:tcPr>
                    <a:solidFill>
                      <a:srgbClr val="002D88"/>
                    </a:solidFill>
                  </a:tcPr>
                </a:tc>
                <a:extLst>
                  <a:ext uri="{0D108BD9-81ED-4DB2-BD59-A6C34878D82A}">
                    <a16:rowId xmlns:a16="http://schemas.microsoft.com/office/drawing/2014/main" val="2144949304"/>
                  </a:ext>
                </a:extLst>
              </a:tr>
              <a:tr h="4351014">
                <a:tc>
                  <a:txBody>
                    <a:bodyPr/>
                    <a:lstStyle/>
                    <a:p>
                      <a:pPr algn="l"/>
                      <a:r>
                        <a:rPr lang="en-GB" sz="1000" b="0" i="0" u="none" strike="noStrike" baseline="0">
                          <a:solidFill>
                            <a:srgbClr val="000000"/>
                          </a:solidFill>
                          <a:latin typeface="Arial" panose="020B0604020202020204" pitchFamily="34" charset="0"/>
                          <a:cs typeface="Arial" panose="020B0604020202020204" pitchFamily="34" charset="0"/>
                        </a:rPr>
                        <a:t>Inappropriate steroid prescribing can result in dependence and side effects and can be an indicator of poor-quality care. </a:t>
                      </a:r>
                    </a:p>
                    <a:p>
                      <a:pPr algn="l"/>
                      <a:endParaRPr lang="en-GB" sz="1000" b="0" i="0" u="none" strike="noStrike" baseline="0">
                        <a:solidFill>
                          <a:srgbClr val="000000"/>
                        </a:solidFill>
                        <a:latin typeface="Arial" panose="020B0604020202020204" pitchFamily="34" charset="0"/>
                        <a:cs typeface="Arial" panose="020B0604020202020204" pitchFamily="34" charset="0"/>
                      </a:endParaRPr>
                    </a:p>
                    <a:p>
                      <a:pPr algn="l"/>
                      <a:r>
                        <a:rPr lang="en-GB" sz="1000" b="0" i="0" u="none" strike="noStrike" baseline="0">
                          <a:solidFill>
                            <a:srgbClr val="000000"/>
                          </a:solidFill>
                          <a:latin typeface="Arial" panose="020B0604020202020204" pitchFamily="34" charset="0"/>
                          <a:cs typeface="Arial" panose="020B0604020202020204" pitchFamily="34" charset="0"/>
                        </a:rPr>
                        <a:t>Services should routinely collect and audit data including on patients receiving excessive steroids each year and have protocols in place for communicating and recording steroid use between primary and secondary care. Shared care protocols should also be in place for immunosuppressants.</a:t>
                      </a:r>
                    </a:p>
                    <a:p>
                      <a:pPr algn="l"/>
                      <a:endParaRPr lang="en-GB" sz="1000" b="0" i="0" u="none" strike="noStrike" baseline="0">
                        <a:solidFill>
                          <a:srgbClr val="000000"/>
                        </a:solidFill>
                        <a:latin typeface="Arial" panose="020B0604020202020204" pitchFamily="34" charset="0"/>
                        <a:cs typeface="Arial" panose="020B0604020202020204" pitchFamily="34" charset="0"/>
                      </a:endParaRPr>
                    </a:p>
                    <a:p>
                      <a:pPr algn="l"/>
                      <a:r>
                        <a:rPr lang="en-GB" sz="1000" b="1" i="0" u="none" strike="noStrike" baseline="0">
                          <a:solidFill>
                            <a:srgbClr val="000000"/>
                          </a:solidFill>
                          <a:latin typeface="Arial" panose="020B0604020202020204" pitchFamily="34" charset="0"/>
                          <a:cs typeface="Arial" panose="020B0604020202020204" pitchFamily="34" charset="0"/>
                        </a:rPr>
                        <a:t>• NICE Quality Standard (QS81): Statement 4: </a:t>
                      </a:r>
                      <a:r>
                        <a:rPr lang="en-GB" sz="1000" b="0" i="0" u="none" strike="noStrike" baseline="0">
                          <a:solidFill>
                            <a:srgbClr val="000000"/>
                          </a:solidFill>
                          <a:latin typeface="Arial" panose="020B0604020202020204" pitchFamily="34" charset="0"/>
                          <a:cs typeface="Arial" panose="020B0604020202020204" pitchFamily="34" charset="0"/>
                          <a:hlinkClick r:id="rId3"/>
                        </a:rPr>
                        <a:t>Monitoring drug treatment</a:t>
                      </a:r>
                      <a:endParaRPr lang="en-GB" sz="1000" b="0" i="0" u="none" strike="noStrike" baseline="0">
                        <a:solidFill>
                          <a:srgbClr val="000000"/>
                        </a:solidFill>
                        <a:latin typeface="Arial" panose="020B0604020202020204" pitchFamily="34" charset="0"/>
                        <a:cs typeface="Arial" panose="020B0604020202020204" pitchFamily="34" charset="0"/>
                      </a:endParaRPr>
                    </a:p>
                    <a:p>
                      <a:pPr algn="l"/>
                      <a:endParaRPr lang="en-GB" sz="1000" b="0" i="0" u="none" strike="noStrike" baseline="0">
                        <a:solidFill>
                          <a:srgbClr val="000000"/>
                        </a:solidFill>
                        <a:latin typeface="Arial" panose="020B0604020202020204" pitchFamily="34" charset="0"/>
                        <a:cs typeface="Arial" panose="020B0604020202020204" pitchFamily="34" charset="0"/>
                      </a:endParaRPr>
                    </a:p>
                    <a:p>
                      <a:pPr algn="l"/>
                      <a:r>
                        <a:rPr lang="en-GB" sz="1000" b="1" i="0" u="none" strike="noStrike" baseline="0">
                          <a:solidFill>
                            <a:srgbClr val="000000"/>
                          </a:solidFill>
                          <a:latin typeface="Arial" panose="020B0604020202020204" pitchFamily="34" charset="0"/>
                          <a:cs typeface="Arial" panose="020B0604020202020204" pitchFamily="34" charset="0"/>
                        </a:rPr>
                        <a:t>• IBD standard Section 4: </a:t>
                      </a:r>
                      <a:r>
                        <a:rPr lang="en-GB" sz="1000" b="0" i="0" u="none" strike="noStrike" baseline="0">
                          <a:solidFill>
                            <a:srgbClr val="000000"/>
                          </a:solidFill>
                          <a:latin typeface="Arial" panose="020B0604020202020204" pitchFamily="34" charset="0"/>
                          <a:cs typeface="Arial" panose="020B0604020202020204" pitchFamily="34" charset="0"/>
                          <a:hlinkClick r:id="rId4"/>
                        </a:rPr>
                        <a:t>Flare management - steroid management, IBD UK</a:t>
                      </a:r>
                      <a:endParaRPr lang="en-GB" sz="1000" b="0" i="0" u="none" strike="noStrike" baseline="0">
                        <a:solidFill>
                          <a:srgbClr val="000000"/>
                        </a:solidFill>
                        <a:latin typeface="Arial" panose="020B0604020202020204" pitchFamily="34" charset="0"/>
                        <a:cs typeface="Arial" panose="020B0604020202020204" pitchFamily="34" charset="0"/>
                      </a:endParaRPr>
                    </a:p>
                    <a:p>
                      <a:pPr algn="l"/>
                      <a:endParaRPr lang="en-GB" sz="1000" b="0" i="0" u="none" strike="noStrike" baseline="0">
                        <a:solidFill>
                          <a:srgbClr val="000000"/>
                        </a:solidFill>
                        <a:latin typeface="Arial" panose="020B0604020202020204" pitchFamily="34" charset="0"/>
                        <a:cs typeface="Arial" panose="020B0604020202020204" pitchFamily="34" charset="0"/>
                      </a:endParaRPr>
                    </a:p>
                    <a:p>
                      <a:pPr algn="l"/>
                      <a:r>
                        <a:rPr lang="en-GB" sz="1000" b="1" i="0" u="none" strike="noStrike" baseline="0">
                          <a:solidFill>
                            <a:srgbClr val="000000"/>
                          </a:solidFill>
                          <a:latin typeface="Arial" panose="020B0604020202020204" pitchFamily="34" charset="0"/>
                          <a:cs typeface="Arial" panose="020B0604020202020204" pitchFamily="34" charset="0"/>
                        </a:rPr>
                        <a:t>• IBD Standard Section 7: </a:t>
                      </a:r>
                      <a:r>
                        <a:rPr lang="en-GB" sz="1000" b="0" i="0" u="none" strike="noStrike" baseline="0">
                          <a:solidFill>
                            <a:srgbClr val="000000"/>
                          </a:solidFill>
                          <a:latin typeface="Arial" panose="020B0604020202020204" pitchFamily="34" charset="0"/>
                          <a:cs typeface="Arial" panose="020B0604020202020204" pitchFamily="34" charset="0"/>
                          <a:hlinkClick r:id="rId5"/>
                        </a:rPr>
                        <a:t>Ongoing care and monitoring - shared care, IBD UK</a:t>
                      </a:r>
                      <a:endParaRPr lang="en-GB" sz="1000" b="0" i="0" u="none" strike="noStrike" baseline="0">
                        <a:solidFill>
                          <a:srgbClr val="000000"/>
                        </a:solidFill>
                        <a:latin typeface="Arial" panose="020B0604020202020204" pitchFamily="34" charset="0"/>
                        <a:cs typeface="Arial" panose="020B0604020202020204" pitchFamily="34" charset="0"/>
                      </a:endParaRPr>
                    </a:p>
                  </a:txBody>
                  <a:tcPr>
                    <a:solidFill>
                      <a:srgbClr val="E9EBF5"/>
                    </a:solidFill>
                  </a:tcPr>
                </a:tc>
                <a:tc>
                  <a:txBody>
                    <a:bodyPr/>
                    <a:lstStyle/>
                    <a:p>
                      <a:pPr algn="l"/>
                      <a:r>
                        <a:rPr lang="en-GB" sz="1000" b="0" i="0" u="none" strike="noStrike" baseline="0">
                          <a:latin typeface="Arial" panose="020B0604020202020204" pitchFamily="34" charset="0"/>
                          <a:cs typeface="Arial" panose="020B0604020202020204" pitchFamily="34" charset="0"/>
                        </a:rPr>
                        <a:t>People with suspected IBD should have a specialist assessment within four weeks of referral. Delayed diagnosis is linked to multiple primary care and A&amp;E attendance(s), higher incidence of surgery and complications, reduced response to medication and more expensive treatments. </a:t>
                      </a:r>
                    </a:p>
                    <a:p>
                      <a:pPr algn="l"/>
                      <a:endParaRPr lang="en-GB" sz="1000" b="0" i="0" u="none" strike="noStrike" baseline="0">
                        <a:latin typeface="Arial" panose="020B0604020202020204" pitchFamily="34" charset="0"/>
                        <a:cs typeface="Arial" panose="020B0604020202020204" pitchFamily="34" charset="0"/>
                      </a:endParaRPr>
                    </a:p>
                    <a:p>
                      <a:pPr algn="l"/>
                      <a:r>
                        <a:rPr lang="en-GB" sz="1000" b="0" i="0" u="none" strike="noStrike" baseline="0">
                          <a:latin typeface="Arial" panose="020B0604020202020204" pitchFamily="34" charset="0"/>
                          <a:cs typeface="Arial" panose="020B0604020202020204" pitchFamily="34" charset="0"/>
                        </a:rPr>
                        <a:t>Clear local protocols for faecal calprotectin testing in primary care, as part of agreed referral pathways between primary and secondary care, and emergency and specialist teams should be in place and monitored. Information about the IBD advice line should be shared.</a:t>
                      </a:r>
                    </a:p>
                    <a:p>
                      <a:pPr algn="l"/>
                      <a:endParaRPr lang="en-GB" sz="1000" b="1" i="0" u="none" strike="noStrike" baseline="0">
                        <a:latin typeface="Arial" panose="020B0604020202020204" pitchFamily="34" charset="0"/>
                        <a:cs typeface="Arial" panose="020B0604020202020204" pitchFamily="34" charset="0"/>
                      </a:endParaRPr>
                    </a:p>
                    <a:p>
                      <a:pPr marL="0" indent="0" algn="l">
                        <a:buFont typeface="Arial" panose="020B0604020202020204" pitchFamily="34" charset="0"/>
                        <a:buNone/>
                      </a:pPr>
                      <a:r>
                        <a:rPr lang="en-GB" sz="1000" b="1" i="0" u="none" strike="noStrike" baseline="0">
                          <a:latin typeface="Arial" panose="020B0604020202020204" pitchFamily="34" charset="0"/>
                          <a:cs typeface="Arial" panose="020B0604020202020204" pitchFamily="34" charset="0"/>
                        </a:rPr>
                        <a:t>• NICE Quality Standard (QS81): Statement 1: </a:t>
                      </a:r>
                      <a:r>
                        <a:rPr lang="en-GB" sz="1000" b="0" i="0" u="none" strike="noStrike" baseline="0">
                          <a:latin typeface="Arial" panose="020B0604020202020204" pitchFamily="34" charset="0"/>
                          <a:cs typeface="Arial" panose="020B0604020202020204" pitchFamily="34" charset="0"/>
                          <a:hlinkClick r:id="rId6"/>
                        </a:rPr>
                        <a:t>Specialist assessment</a:t>
                      </a:r>
                      <a:endParaRPr lang="en-GB" sz="1000" b="0" i="0" u="none" strike="noStrike" baseline="0">
                        <a:latin typeface="Arial" panose="020B0604020202020204" pitchFamily="34" charset="0"/>
                        <a:cs typeface="Arial" panose="020B0604020202020204" pitchFamily="34" charset="0"/>
                      </a:endParaRPr>
                    </a:p>
                    <a:p>
                      <a:pPr marL="0" indent="0" algn="l">
                        <a:buFont typeface="Arial" panose="020B0604020202020204" pitchFamily="34" charset="0"/>
                        <a:buNone/>
                      </a:pPr>
                      <a:endParaRPr lang="en-GB" sz="1000" b="0" i="0" u="none" strike="noStrike" baseline="0">
                        <a:latin typeface="Arial" panose="020B0604020202020204" pitchFamily="34" charset="0"/>
                        <a:cs typeface="Arial" panose="020B0604020202020204" pitchFamily="34" charset="0"/>
                      </a:endParaRPr>
                    </a:p>
                    <a:p>
                      <a:pPr marL="0" indent="0" algn="l">
                        <a:buFont typeface="Arial" panose="020B0604020202020204" pitchFamily="34" charset="0"/>
                        <a:buNone/>
                      </a:pPr>
                      <a:r>
                        <a:rPr lang="en-GB" sz="1000" b="0" i="0" u="none" strike="noStrike" baseline="0">
                          <a:latin typeface="Arial" panose="020B0604020202020204" pitchFamily="34" charset="0"/>
                          <a:cs typeface="Arial" panose="020B0604020202020204" pitchFamily="34" charset="0"/>
                        </a:rPr>
                        <a:t>• </a:t>
                      </a:r>
                      <a:r>
                        <a:rPr lang="en-GB" sz="1000" b="1" i="0" u="none" strike="noStrike" baseline="0">
                          <a:latin typeface="Arial" panose="020B0604020202020204" pitchFamily="34" charset="0"/>
                          <a:cs typeface="Arial" panose="020B0604020202020204" pitchFamily="34" charset="0"/>
                        </a:rPr>
                        <a:t>IBD Standard Section 2: </a:t>
                      </a:r>
                      <a:r>
                        <a:rPr lang="en-GB" sz="1000" b="0" i="0" u="none" strike="noStrike" baseline="0">
                          <a:latin typeface="Arial" panose="020B0604020202020204" pitchFamily="34" charset="0"/>
                          <a:cs typeface="Arial" panose="020B0604020202020204" pitchFamily="34" charset="0"/>
                          <a:hlinkClick r:id="rId7"/>
                        </a:rPr>
                        <a:t>Pre-diagnosis</a:t>
                      </a:r>
                      <a:endParaRPr lang="en-GB" sz="1000" b="0" i="0" u="none" strike="noStrike" baseline="0">
                        <a:latin typeface="Arial" panose="020B0604020202020204" pitchFamily="34" charset="0"/>
                        <a:cs typeface="Arial" panose="020B0604020202020204" pitchFamily="34" charset="0"/>
                      </a:endParaRPr>
                    </a:p>
                    <a:p>
                      <a:pPr marL="0" indent="0" algn="l">
                        <a:buFont typeface="Arial" panose="020B0604020202020204" pitchFamily="34" charset="0"/>
                        <a:buNone/>
                      </a:pPr>
                      <a:endParaRPr lang="en-GB" sz="1000" b="0" i="0" u="none" strike="noStrike" baseline="0">
                        <a:latin typeface="Arial" panose="020B0604020202020204" pitchFamily="34" charset="0"/>
                        <a:cs typeface="Arial" panose="020B0604020202020204" pitchFamily="34" charset="0"/>
                      </a:endParaRPr>
                    </a:p>
                    <a:p>
                      <a:pPr marL="0" indent="0" algn="l">
                        <a:buFont typeface="Arial" panose="020B0604020202020204" pitchFamily="34" charset="0"/>
                        <a:buNone/>
                      </a:pPr>
                      <a:r>
                        <a:rPr lang="en-GB" sz="1000" b="1" i="0" u="none" strike="noStrike" baseline="0">
                          <a:latin typeface="Arial" panose="020B0604020202020204" pitchFamily="34" charset="0"/>
                          <a:cs typeface="Arial" panose="020B0604020202020204" pitchFamily="34" charset="0"/>
                        </a:rPr>
                        <a:t>• IBD Standard Section 3: </a:t>
                      </a:r>
                      <a:r>
                        <a:rPr lang="en-GB" sz="1000" b="0" i="0" u="none" strike="noStrike" baseline="0">
                          <a:latin typeface="Arial" panose="020B0604020202020204" pitchFamily="34" charset="0"/>
                          <a:cs typeface="Arial" panose="020B0604020202020204" pitchFamily="34" charset="0"/>
                          <a:hlinkClick r:id="rId8"/>
                        </a:rPr>
                        <a:t>Newly diagnosed, IBD UK</a:t>
                      </a:r>
                      <a:endParaRPr lang="en-GB" sz="1000" b="0" i="0" u="none" strike="noStrike" baseline="0">
                        <a:latin typeface="Arial" panose="020B0604020202020204" pitchFamily="34" charset="0"/>
                        <a:cs typeface="Arial" panose="020B0604020202020204" pitchFamily="34" charset="0"/>
                      </a:endParaRPr>
                    </a:p>
                  </a:txBody>
                  <a:tcPr/>
                </a:tc>
                <a:tc>
                  <a:txBody>
                    <a:bodyPr/>
                    <a:lstStyle/>
                    <a:p>
                      <a:pPr marL="0" algn="l" defTabSz="914400" rtl="0" eaLnBrk="1" latinLnBrk="0" hangingPunct="1"/>
                      <a:r>
                        <a:rPr lang="en-GB" sz="1000" b="0" i="0" u="none" strike="noStrike" kern="1200" baseline="0">
                          <a:solidFill>
                            <a:schemeClr val="dk1"/>
                          </a:solidFill>
                          <a:latin typeface="Arial" panose="020B0604020202020204" pitchFamily="34" charset="0"/>
                          <a:ea typeface="+mn-ea"/>
                          <a:cs typeface="Arial" panose="020B0604020202020204" pitchFamily="34" charset="0"/>
                        </a:rPr>
                        <a:t>Inability to self-manage is associated with complications, poorer mental and physical health.</a:t>
                      </a:r>
                    </a:p>
                    <a:p>
                      <a:pPr marL="0" algn="l" defTabSz="914400" rtl="0" eaLnBrk="1" latinLnBrk="0" hangingPunct="1"/>
                      <a:endParaRPr lang="en-GB" sz="1000" b="0" i="0" u="none" strike="noStrike" kern="1200" baseline="0">
                        <a:solidFill>
                          <a:schemeClr val="dk1"/>
                        </a:solidFill>
                        <a:latin typeface="Arial" panose="020B0604020202020204" pitchFamily="34" charset="0"/>
                        <a:ea typeface="+mn-ea"/>
                        <a:cs typeface="Arial" panose="020B0604020202020204" pitchFamily="34" charset="0"/>
                      </a:endParaRPr>
                    </a:p>
                    <a:p>
                      <a:pPr marL="0" algn="l" defTabSz="914400" rtl="0" eaLnBrk="1" latinLnBrk="0" hangingPunct="1"/>
                      <a:r>
                        <a:rPr lang="en-GB" sz="1000" b="0" i="0" u="none" strike="noStrike" kern="1200" baseline="0">
                          <a:solidFill>
                            <a:schemeClr val="dk1"/>
                          </a:solidFill>
                          <a:latin typeface="Arial" panose="020B0604020202020204" pitchFamily="34" charset="0"/>
                          <a:ea typeface="+mn-ea"/>
                          <a:cs typeface="Arial" panose="020B0604020202020204" pitchFamily="34" charset="0"/>
                        </a:rPr>
                        <a:t>Every patient should have a personalised care and support plan which is regularly reviewed. Structured self-management programmes should be commissioned.</a:t>
                      </a:r>
                    </a:p>
                    <a:p>
                      <a:pPr marL="0" algn="l" defTabSz="914400" rtl="0" eaLnBrk="1" latinLnBrk="0" hangingPunct="1"/>
                      <a:endParaRPr lang="en-GB" sz="1000" b="0" i="0" u="none" strike="noStrike" kern="1200" baseline="0">
                        <a:solidFill>
                          <a:schemeClr val="dk1"/>
                        </a:solidFill>
                        <a:latin typeface="Arial" panose="020B0604020202020204" pitchFamily="34" charset="0"/>
                        <a:ea typeface="+mn-ea"/>
                        <a:cs typeface="Arial" panose="020B0604020202020204" pitchFamily="34" charset="0"/>
                      </a:endParaRPr>
                    </a:p>
                    <a:p>
                      <a:pPr marL="0" algn="l" defTabSz="914400" rtl="0" eaLnBrk="1" latinLnBrk="0" hangingPunct="1"/>
                      <a:r>
                        <a:rPr lang="en-GB" sz="1000" b="1" i="0" u="none" strike="noStrike" kern="1200" baseline="0">
                          <a:solidFill>
                            <a:schemeClr val="dk1"/>
                          </a:solidFill>
                          <a:latin typeface="Arial" panose="020B0604020202020204" pitchFamily="34" charset="0"/>
                          <a:ea typeface="+mn-ea"/>
                          <a:cs typeface="Arial" panose="020B0604020202020204" pitchFamily="34" charset="0"/>
                        </a:rPr>
                        <a:t>• IBD Standard Section 4: </a:t>
                      </a:r>
                      <a:r>
                        <a:rPr lang="en-GB" sz="1000" b="0" i="0" u="none" strike="noStrike" kern="1200" baseline="0">
                          <a:solidFill>
                            <a:schemeClr val="dk1"/>
                          </a:solidFill>
                          <a:latin typeface="Arial" panose="020B0604020202020204" pitchFamily="34" charset="0"/>
                          <a:ea typeface="+mn-ea"/>
                          <a:cs typeface="Arial" panose="020B0604020202020204" pitchFamily="34" charset="0"/>
                          <a:hlinkClick r:id="rId4"/>
                        </a:rPr>
                        <a:t>Flare management – self management, IBD UK</a:t>
                      </a:r>
                      <a:endParaRPr lang="en-GB" sz="1000" b="0" i="0" u="none" strike="noStrike" kern="1200" baseline="0">
                        <a:solidFill>
                          <a:schemeClr val="dk1"/>
                        </a:solidFill>
                        <a:latin typeface="Arial" panose="020B0604020202020204" pitchFamily="34" charset="0"/>
                        <a:ea typeface="+mn-ea"/>
                        <a:cs typeface="Arial" panose="020B0604020202020204" pitchFamily="34" charset="0"/>
                      </a:endParaRPr>
                    </a:p>
                  </a:txBody>
                  <a:tcPr>
                    <a:solidFill>
                      <a:srgbClr val="E9EBF5"/>
                    </a:solidFill>
                  </a:tcPr>
                </a:tc>
                <a:tc>
                  <a:txBody>
                    <a:bodyPr/>
                    <a:lstStyle/>
                    <a:p>
                      <a:r>
                        <a:rPr lang="en-GB" sz="1000" b="0" i="0" u="none" strike="noStrike" kern="1200" baseline="0">
                          <a:solidFill>
                            <a:srgbClr val="000000"/>
                          </a:solidFill>
                          <a:latin typeface="Arial" panose="020B0604020202020204" pitchFamily="34" charset="0"/>
                          <a:ea typeface="+mn-ea"/>
                          <a:cs typeface="Arial" panose="020B0604020202020204" pitchFamily="34" charset="0"/>
                        </a:rPr>
                        <a:t>Flare-ups require rapid active management to minimise the impact of relapse on physical wellbeing and social functioning. Every patient should have a flare plan. </a:t>
                      </a:r>
                    </a:p>
                    <a:p>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p>
                      <a:r>
                        <a:rPr lang="en-GB" sz="1000" b="0" i="0" u="none" strike="noStrike" kern="1200" baseline="0">
                          <a:solidFill>
                            <a:srgbClr val="000000"/>
                          </a:solidFill>
                          <a:latin typeface="Arial" panose="020B0604020202020204" pitchFamily="34" charset="0"/>
                          <a:ea typeface="+mn-ea"/>
                          <a:cs typeface="Arial" panose="020B0604020202020204" pitchFamily="34" charset="0"/>
                        </a:rPr>
                        <a:t>Rapid access clinics, advice lines and prompt access to investigations should be in place in every service, supported by flare pathways that are agreed between primary, secondary and emergency care.</a:t>
                      </a:r>
                    </a:p>
                    <a:p>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p>
                      <a:r>
                        <a:rPr lang="en-GB" sz="1000" b="0" i="0" u="none" strike="noStrike" kern="1200" baseline="0">
                          <a:solidFill>
                            <a:srgbClr val="000000"/>
                          </a:solidFill>
                          <a:latin typeface="Arial" panose="020B0604020202020204" pitchFamily="34" charset="0"/>
                          <a:ea typeface="+mn-ea"/>
                          <a:cs typeface="Arial" panose="020B0604020202020204" pitchFamily="34" charset="0"/>
                        </a:rPr>
                        <a:t>• </a:t>
                      </a:r>
                      <a:r>
                        <a:rPr lang="en-GB" sz="1000" b="1" i="0" u="none" strike="noStrike" kern="1200" baseline="0">
                          <a:solidFill>
                            <a:srgbClr val="000000"/>
                          </a:solidFill>
                          <a:latin typeface="Arial" panose="020B0604020202020204" pitchFamily="34" charset="0"/>
                          <a:ea typeface="+mn-ea"/>
                          <a:cs typeface="Arial" panose="020B0604020202020204" pitchFamily="34" charset="0"/>
                        </a:rPr>
                        <a:t>IBD Standard Section 7: </a:t>
                      </a:r>
                      <a:r>
                        <a:rPr lang="en-GB" sz="1000" b="0" i="0" u="none" strike="noStrike" kern="1200" baseline="0">
                          <a:solidFill>
                            <a:srgbClr val="000000"/>
                          </a:solidFill>
                          <a:latin typeface="Arial" panose="020B0604020202020204" pitchFamily="34" charset="0"/>
                          <a:ea typeface="+mn-ea"/>
                          <a:cs typeface="Arial" panose="020B0604020202020204" pitchFamily="34" charset="0"/>
                          <a:hlinkClick r:id="rId5"/>
                        </a:rPr>
                        <a:t>Ongoing care and monitoring, IBD UK</a:t>
                      </a:r>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txBody>
                  <a:tcPr>
                    <a:solidFill>
                      <a:srgbClr val="CFD5EA"/>
                    </a:solidFill>
                  </a:tcPr>
                </a:tc>
                <a:tc>
                  <a:txBody>
                    <a:bodyPr/>
                    <a:lstStyle/>
                    <a:p>
                      <a:r>
                        <a:rPr lang="en-GB" sz="1000" b="0" i="0" u="none" strike="noStrike" kern="1200" baseline="0">
                          <a:solidFill>
                            <a:srgbClr val="000000"/>
                          </a:solidFill>
                          <a:latin typeface="Arial" panose="020B0604020202020204" pitchFamily="34" charset="0"/>
                          <a:ea typeface="+mn-ea"/>
                          <a:cs typeface="Arial" panose="020B0604020202020204" pitchFamily="34" charset="0"/>
                        </a:rPr>
                        <a:t>Multidisciplinary working is associated with higher quality care. The IBD service should be resourced to meet the staffing</a:t>
                      </a:r>
                    </a:p>
                    <a:p>
                      <a:r>
                        <a:rPr lang="en-GB" sz="1000" b="0" i="0" u="none" strike="noStrike" kern="1200" baseline="0">
                          <a:solidFill>
                            <a:srgbClr val="000000"/>
                          </a:solidFill>
                          <a:latin typeface="Arial" panose="020B0604020202020204" pitchFamily="34" charset="0"/>
                          <a:ea typeface="+mn-ea"/>
                          <a:cs typeface="Arial" panose="020B0604020202020204" pitchFamily="34" charset="0"/>
                        </a:rPr>
                        <a:t>requirements defined by the IBD Standards and NICE Quality Standard. </a:t>
                      </a:r>
                    </a:p>
                    <a:p>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p>
                      <a:r>
                        <a:rPr lang="en-GB" sz="1000" b="0" i="0" u="none" strike="noStrike" kern="1200" baseline="0">
                          <a:solidFill>
                            <a:srgbClr val="000000"/>
                          </a:solidFill>
                          <a:latin typeface="Arial" panose="020B0604020202020204" pitchFamily="34" charset="0"/>
                          <a:ea typeface="+mn-ea"/>
                          <a:cs typeface="Arial" panose="020B0604020202020204" pitchFamily="34" charset="0"/>
                        </a:rPr>
                        <a:t>Pathways should deliver coordinated care and every service should have a leadership team to drive development and involve patients in service development.</a:t>
                      </a:r>
                    </a:p>
                    <a:p>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p>
                      <a:r>
                        <a:rPr lang="en-GB" sz="1000" b="0" i="0" u="none" strike="noStrike" kern="1200" baseline="0">
                          <a:solidFill>
                            <a:srgbClr val="000000"/>
                          </a:solidFill>
                          <a:latin typeface="Arial" panose="020B0604020202020204" pitchFamily="34" charset="0"/>
                          <a:ea typeface="+mn-ea"/>
                          <a:cs typeface="Arial" panose="020B0604020202020204" pitchFamily="34" charset="0"/>
                        </a:rPr>
                        <a:t>• </a:t>
                      </a:r>
                      <a:r>
                        <a:rPr lang="en-GB" sz="1000" b="1" i="0" u="none" strike="noStrike" kern="1200" baseline="0">
                          <a:solidFill>
                            <a:srgbClr val="000000"/>
                          </a:solidFill>
                          <a:latin typeface="Arial" panose="020B0604020202020204" pitchFamily="34" charset="0"/>
                          <a:ea typeface="+mn-ea"/>
                          <a:cs typeface="Arial" panose="020B0604020202020204" pitchFamily="34" charset="0"/>
                        </a:rPr>
                        <a:t>NICE Quality Standard (QS81): Statement 2: </a:t>
                      </a:r>
                      <a:r>
                        <a:rPr lang="en-GB" sz="1000" b="0" i="0" u="none" strike="noStrike" kern="1200" baseline="0">
                          <a:solidFill>
                            <a:srgbClr val="000000"/>
                          </a:solidFill>
                          <a:latin typeface="Arial" panose="020B0604020202020204" pitchFamily="34" charset="0"/>
                          <a:ea typeface="+mn-ea"/>
                          <a:cs typeface="Arial" panose="020B0604020202020204" pitchFamily="34" charset="0"/>
                          <a:hlinkClick r:id="rId9"/>
                        </a:rPr>
                        <a:t>Multidisciplinary team support</a:t>
                      </a:r>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p>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p>
                      <a:r>
                        <a:rPr lang="en-GB" sz="1000" b="1" i="0" u="none" strike="noStrike" kern="1200" baseline="0">
                          <a:solidFill>
                            <a:srgbClr val="000000"/>
                          </a:solidFill>
                          <a:latin typeface="Arial" panose="020B0604020202020204" pitchFamily="34" charset="0"/>
                          <a:ea typeface="+mn-ea"/>
                          <a:cs typeface="Arial" panose="020B0604020202020204" pitchFamily="34" charset="0"/>
                        </a:rPr>
                        <a:t>• IBD Standard Section 1: </a:t>
                      </a:r>
                      <a:r>
                        <a:rPr lang="en-GB" sz="1000" b="0" i="0" u="none" strike="noStrike" kern="1200" baseline="0">
                          <a:solidFill>
                            <a:srgbClr val="000000"/>
                          </a:solidFill>
                          <a:latin typeface="Arial" panose="020B0604020202020204" pitchFamily="34" charset="0"/>
                          <a:ea typeface="+mn-ea"/>
                          <a:cs typeface="Arial" panose="020B0604020202020204" pitchFamily="34" charset="0"/>
                          <a:hlinkClick r:id="rId10"/>
                        </a:rPr>
                        <a:t>The IBD Service, IBD UK</a:t>
                      </a:r>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txBody>
                  <a:tcPr>
                    <a:solidFill>
                      <a:srgbClr val="E9EBF5"/>
                    </a:solidFill>
                  </a:tcPr>
                </a:tc>
                <a:tc>
                  <a:txBody>
                    <a:bodyPr/>
                    <a:lstStyle/>
                    <a:p>
                      <a:r>
                        <a:rPr lang="en-GB" sz="1000" b="0" i="0" u="none" strike="noStrike" kern="1200" baseline="0">
                          <a:solidFill>
                            <a:srgbClr val="000000"/>
                          </a:solidFill>
                          <a:latin typeface="Arial" panose="020B0604020202020204" pitchFamily="34" charset="0"/>
                          <a:ea typeface="+mn-ea"/>
                          <a:cs typeface="Arial" panose="020B0604020202020204" pitchFamily="34" charset="0"/>
                        </a:rPr>
                        <a:t>People having surgery for inflammatory bowel disease have it undertaken by a colorectal surgeon who is a core member of the inflammatory bowel disease multidisciplinary team. </a:t>
                      </a:r>
                    </a:p>
                    <a:p>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p>
                      <a:r>
                        <a:rPr lang="en-GB" sz="1000" b="0" i="0" u="none" strike="noStrike" kern="1200" baseline="0">
                          <a:solidFill>
                            <a:srgbClr val="000000"/>
                          </a:solidFill>
                          <a:latin typeface="Arial" panose="020B0604020202020204" pitchFamily="34" charset="0"/>
                          <a:ea typeface="+mn-ea"/>
                          <a:cs typeface="Arial" panose="020B0604020202020204" pitchFamily="34" charset="0"/>
                        </a:rPr>
                        <a:t>The expertise and experience of the clinical team will enable the best judgement of when to undertake surgery, and should ensure the quality of clinical care before, during and after surgery.</a:t>
                      </a:r>
                    </a:p>
                    <a:p>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p>
                      <a:r>
                        <a:rPr lang="en-GB" sz="1000" b="1" i="0" u="none" strike="noStrike" kern="1200" baseline="0">
                          <a:solidFill>
                            <a:srgbClr val="000000"/>
                          </a:solidFill>
                          <a:latin typeface="Arial" panose="020B0604020202020204" pitchFamily="34" charset="0"/>
                          <a:ea typeface="+mn-ea"/>
                          <a:cs typeface="Arial" panose="020B0604020202020204" pitchFamily="34" charset="0"/>
                        </a:rPr>
                        <a:t>• NICE Quality Standard (QS81), Statement 3: </a:t>
                      </a:r>
                      <a:r>
                        <a:rPr lang="en-GB" sz="1000" b="0" i="0" u="none" strike="noStrike" kern="1200" baseline="0">
                          <a:solidFill>
                            <a:srgbClr val="000000"/>
                          </a:solidFill>
                          <a:latin typeface="Arial" panose="020B0604020202020204" pitchFamily="34" charset="0"/>
                          <a:ea typeface="+mn-ea"/>
                          <a:cs typeface="Arial" panose="020B0604020202020204" pitchFamily="34" charset="0"/>
                          <a:hlinkClick r:id="rId11"/>
                        </a:rPr>
                        <a:t>Surgery</a:t>
                      </a:r>
                      <a:endParaRPr lang="en-GB" sz="1000" b="0" i="0" u="none" strike="noStrike" kern="1200" baseline="0">
                        <a:solidFill>
                          <a:srgbClr val="000000"/>
                        </a:solidFill>
                        <a:latin typeface="Arial" panose="020B0604020202020204" pitchFamily="34" charset="0"/>
                        <a:ea typeface="+mn-ea"/>
                        <a:cs typeface="Arial" panose="020B0604020202020204" pitchFamily="34" charset="0"/>
                      </a:endParaRPr>
                    </a:p>
                  </a:txBody>
                  <a:tcPr>
                    <a:solidFill>
                      <a:srgbClr val="CFD5EA"/>
                    </a:solidFill>
                  </a:tcPr>
                </a:tc>
                <a:extLst>
                  <a:ext uri="{0D108BD9-81ED-4DB2-BD59-A6C34878D82A}">
                    <a16:rowId xmlns:a16="http://schemas.microsoft.com/office/drawing/2014/main" val="3190060017"/>
                  </a:ext>
                </a:extLst>
              </a:tr>
            </a:tbl>
          </a:graphicData>
        </a:graphic>
      </p:graphicFrame>
    </p:spTree>
    <p:extLst>
      <p:ext uri="{BB962C8B-B14F-4D97-AF65-F5344CB8AC3E}">
        <p14:creationId xmlns:p14="http://schemas.microsoft.com/office/powerpoint/2010/main" val="2338837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173230" y="297979"/>
            <a:ext cx="9358600" cy="1033009"/>
          </a:xfrm>
        </p:spPr>
        <p:txBody>
          <a:bodyPr>
            <a:normAutofit/>
          </a:bodyPr>
          <a:lstStyle/>
          <a:p>
            <a:r>
              <a:rPr lang="en-GB" sz="4000" b="1">
                <a:solidFill>
                  <a:srgbClr val="005EB8"/>
                </a:solidFill>
                <a:latin typeface="Arial"/>
                <a:cs typeface="Arial"/>
              </a:rPr>
              <a:t>The costs of Hannah’s journeys</a:t>
            </a:r>
            <a:endParaRPr lang="en-US"/>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3" name="TextBox 1">
            <a:extLst>
              <a:ext uri="{FF2B5EF4-FFF2-40B4-BE49-F238E27FC236}">
                <a16:creationId xmlns:a16="http://schemas.microsoft.com/office/drawing/2014/main" id="{EB0A7334-4A91-4801-FA0E-EC76B0DBFB84}"/>
              </a:ext>
            </a:extLst>
          </p:cNvPr>
          <p:cNvSpPr txBox="1"/>
          <p:nvPr/>
        </p:nvSpPr>
        <p:spPr>
          <a:xfrm>
            <a:off x="1901189" y="1679893"/>
            <a:ext cx="8389620" cy="1200329"/>
          </a:xfrm>
          <a:prstGeom prst="rect">
            <a:avLst/>
          </a:prstGeom>
          <a:solidFill>
            <a:srgbClr val="CFD5EA"/>
          </a:solid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66700"/>
            <a:r>
              <a:rPr lang="en-GB">
                <a:latin typeface="Arial"/>
                <a:cs typeface="Arial"/>
              </a:rPr>
              <a:t>As the below table shows, the optimal journey is cheaper than the suboptimal, but the main difference is the quality of care and improved outcomes for Hannah, and the reduced burden on the wider NHS through fewer A&amp;E attendances.</a:t>
            </a:r>
          </a:p>
        </p:txBody>
      </p:sp>
      <p:graphicFrame>
        <p:nvGraphicFramePr>
          <p:cNvPr id="6" name="Table 5">
            <a:extLst>
              <a:ext uri="{FF2B5EF4-FFF2-40B4-BE49-F238E27FC236}">
                <a16:creationId xmlns:a16="http://schemas.microsoft.com/office/drawing/2014/main" id="{BFFF389D-63C7-0AED-131A-DA432405BDB4}"/>
              </a:ext>
            </a:extLst>
          </p:cNvPr>
          <p:cNvGraphicFramePr>
            <a:graphicFrameLocks noGrp="1"/>
          </p:cNvGraphicFramePr>
          <p:nvPr>
            <p:extLst>
              <p:ext uri="{D42A27DB-BD31-4B8C-83A1-F6EECF244321}">
                <p14:modId xmlns:p14="http://schemas.microsoft.com/office/powerpoint/2010/main" val="3643347234"/>
              </p:ext>
            </p:extLst>
          </p:nvPr>
        </p:nvGraphicFramePr>
        <p:xfrm>
          <a:off x="1901189" y="3182391"/>
          <a:ext cx="8389620" cy="1828800"/>
        </p:xfrm>
        <a:graphic>
          <a:graphicData uri="http://schemas.openxmlformats.org/drawingml/2006/table">
            <a:tbl>
              <a:tblPr/>
              <a:tblGrid>
                <a:gridCol w="2796540">
                  <a:extLst>
                    <a:ext uri="{9D8B030D-6E8A-4147-A177-3AD203B41FA5}">
                      <a16:colId xmlns:a16="http://schemas.microsoft.com/office/drawing/2014/main" val="1666887125"/>
                    </a:ext>
                  </a:extLst>
                </a:gridCol>
                <a:gridCol w="2796540">
                  <a:extLst>
                    <a:ext uri="{9D8B030D-6E8A-4147-A177-3AD203B41FA5}">
                      <a16:colId xmlns:a16="http://schemas.microsoft.com/office/drawing/2014/main" val="3935697376"/>
                    </a:ext>
                  </a:extLst>
                </a:gridCol>
                <a:gridCol w="2796540">
                  <a:extLst>
                    <a:ext uri="{9D8B030D-6E8A-4147-A177-3AD203B41FA5}">
                      <a16:colId xmlns:a16="http://schemas.microsoft.com/office/drawing/2014/main" val="1181344984"/>
                    </a:ext>
                  </a:extLst>
                </a:gridCol>
              </a:tblGrid>
              <a:tr h="289560">
                <a:tc>
                  <a:txBody>
                    <a:bodyPr/>
                    <a:lstStyle/>
                    <a:p>
                      <a:pPr algn="ctr" fontAlgn="base"/>
                      <a:r>
                        <a:rPr lang="en-GB" sz="1800" b="1" i="0">
                          <a:solidFill>
                            <a:srgbClr val="FFFFFF"/>
                          </a:solidFill>
                          <a:effectLst/>
                          <a:latin typeface="Arial" panose="020B0604020202020204" pitchFamily="34" charset="0"/>
                        </a:rPr>
                        <a:t>Sector​</a:t>
                      </a:r>
                      <a:endParaRPr lang="en-GB" b="1" i="0">
                        <a:solidFill>
                          <a:srgbClr val="FFFFFF"/>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002D88"/>
                    </a:solidFill>
                  </a:tcPr>
                </a:tc>
                <a:tc>
                  <a:txBody>
                    <a:bodyPr/>
                    <a:lstStyle/>
                    <a:p>
                      <a:pPr algn="ctr" fontAlgn="base"/>
                      <a:r>
                        <a:rPr lang="en-GB" sz="1800" b="1" i="0">
                          <a:solidFill>
                            <a:srgbClr val="FFFFFF"/>
                          </a:solidFill>
                          <a:effectLst/>
                          <a:latin typeface="Arial" panose="020B0604020202020204" pitchFamily="34" charset="0"/>
                        </a:rPr>
                        <a:t>Optimal (£)​</a:t>
                      </a:r>
                      <a:endParaRPr lang="en-GB" b="1" i="0">
                        <a:solidFill>
                          <a:srgbClr val="FFFFFF"/>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002D88"/>
                    </a:solidFill>
                  </a:tcPr>
                </a:tc>
                <a:tc>
                  <a:txBody>
                    <a:bodyPr/>
                    <a:lstStyle/>
                    <a:p>
                      <a:pPr algn="ctr" fontAlgn="base"/>
                      <a:r>
                        <a:rPr lang="en-GB" sz="1800" b="1" i="0">
                          <a:solidFill>
                            <a:srgbClr val="FFFFFF"/>
                          </a:solidFill>
                          <a:effectLst/>
                          <a:latin typeface="Arial" panose="020B0604020202020204" pitchFamily="34" charset="0"/>
                        </a:rPr>
                        <a:t>Suboptimal (£)​</a:t>
                      </a:r>
                      <a:endParaRPr lang="en-GB" b="1" i="0">
                        <a:solidFill>
                          <a:srgbClr val="FFFFFF"/>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002D88"/>
                    </a:solidFill>
                  </a:tcPr>
                </a:tc>
                <a:extLst>
                  <a:ext uri="{0D108BD9-81ED-4DB2-BD59-A6C34878D82A}">
                    <a16:rowId xmlns:a16="http://schemas.microsoft.com/office/drawing/2014/main" val="227273191"/>
                  </a:ext>
                </a:extLst>
              </a:tr>
              <a:tr h="289560">
                <a:tc>
                  <a:txBody>
                    <a:bodyPr/>
                    <a:lstStyle/>
                    <a:p>
                      <a:pPr algn="ctr" fontAlgn="base"/>
                      <a:r>
                        <a:rPr lang="en-GB" sz="1800" b="0" i="0">
                          <a:solidFill>
                            <a:srgbClr val="000000"/>
                          </a:solidFill>
                          <a:effectLst/>
                          <a:latin typeface="Arial" panose="020B0604020202020204" pitchFamily="34" charset="0"/>
                        </a:rPr>
                        <a:t>Primary care​</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GB" sz="1800" b="0" i="0">
                          <a:solidFill>
                            <a:srgbClr val="000000"/>
                          </a:solidFill>
                          <a:effectLst/>
                          <a:latin typeface="Arial" panose="020B0604020202020204" pitchFamily="34" charset="0"/>
                        </a:rPr>
                        <a:t>31</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GB" sz="1800" b="0" i="0">
                          <a:solidFill>
                            <a:srgbClr val="000000"/>
                          </a:solidFill>
                          <a:effectLst/>
                          <a:latin typeface="Arial" panose="020B0604020202020204" pitchFamily="34" charset="0"/>
                        </a:rPr>
                        <a:t>126</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451680519"/>
                  </a:ext>
                </a:extLst>
              </a:tr>
              <a:tr h="289560">
                <a:tc>
                  <a:txBody>
                    <a:bodyPr/>
                    <a:lstStyle/>
                    <a:p>
                      <a:pPr algn="ctr" fontAlgn="base"/>
                      <a:r>
                        <a:rPr lang="en-GB" sz="1800" b="0" i="0">
                          <a:solidFill>
                            <a:srgbClr val="000000"/>
                          </a:solidFill>
                          <a:effectLst/>
                          <a:latin typeface="Arial" panose="020B0604020202020204" pitchFamily="34" charset="0"/>
                        </a:rPr>
                        <a:t>Secondary care​</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GB" sz="1800" b="0" i="0">
                          <a:solidFill>
                            <a:srgbClr val="000000"/>
                          </a:solidFill>
                          <a:effectLst/>
                          <a:latin typeface="Arial" panose="020B0604020202020204" pitchFamily="34" charset="0"/>
                        </a:rPr>
                        <a:t>9,198</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GB" sz="1800" b="0" i="0">
                          <a:solidFill>
                            <a:srgbClr val="000000"/>
                          </a:solidFill>
                          <a:effectLst/>
                          <a:latin typeface="Arial" panose="020B0604020202020204" pitchFamily="34" charset="0"/>
                        </a:rPr>
                        <a:t>20,488</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822560102"/>
                  </a:ext>
                </a:extLst>
              </a:tr>
              <a:tr h="289560">
                <a:tc>
                  <a:txBody>
                    <a:bodyPr/>
                    <a:lstStyle/>
                    <a:p>
                      <a:pPr algn="ctr" fontAlgn="base"/>
                      <a:r>
                        <a:rPr lang="en-GB" sz="1800" b="0" i="0">
                          <a:solidFill>
                            <a:srgbClr val="000000"/>
                          </a:solidFill>
                          <a:effectLst/>
                          <a:latin typeface="Arial" panose="020B0604020202020204" pitchFamily="34" charset="0"/>
                        </a:rPr>
                        <a:t>Medicines​</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GB" sz="1800" b="0" i="0">
                          <a:solidFill>
                            <a:srgbClr val="000000"/>
                          </a:solidFill>
                          <a:effectLst/>
                          <a:latin typeface="Arial" panose="020B0604020202020204" pitchFamily="34" charset="0"/>
                        </a:rPr>
                        <a:t>10,267</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GB" sz="1800" b="0" i="0">
                          <a:solidFill>
                            <a:srgbClr val="000000"/>
                          </a:solidFill>
                          <a:effectLst/>
                          <a:latin typeface="Arial" panose="020B0604020202020204" pitchFamily="34" charset="0"/>
                        </a:rPr>
                        <a:t>1,386</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896791523"/>
                  </a:ext>
                </a:extLst>
              </a:tr>
              <a:tr h="289560">
                <a:tc>
                  <a:txBody>
                    <a:bodyPr/>
                    <a:lstStyle/>
                    <a:p>
                      <a:pPr algn="ctr" fontAlgn="base"/>
                      <a:r>
                        <a:rPr lang="en-GB" sz="1800" b="1" i="0">
                          <a:solidFill>
                            <a:srgbClr val="FFFFFF"/>
                          </a:solidFill>
                          <a:effectLst/>
                          <a:latin typeface="Arial" panose="020B0604020202020204" pitchFamily="34" charset="0"/>
                        </a:rPr>
                        <a:t>Total</a:t>
                      </a:r>
                      <a:r>
                        <a:rPr lang="en-GB" sz="1800" b="0" i="0">
                          <a:solidFill>
                            <a:srgbClr val="FFFFFF"/>
                          </a:solidFill>
                          <a:effectLst/>
                          <a:latin typeface="Arial" panose="020B0604020202020204" pitchFamily="34" charset="0"/>
                        </a:rPr>
                        <a:t>​</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002D88"/>
                    </a:solidFill>
                  </a:tcPr>
                </a:tc>
                <a:tc>
                  <a:txBody>
                    <a:bodyPr/>
                    <a:lstStyle/>
                    <a:p>
                      <a:pPr algn="ctr" fontAlgn="base"/>
                      <a:r>
                        <a:rPr lang="en-GB" sz="1800" b="1" i="0">
                          <a:solidFill>
                            <a:srgbClr val="FFFFFF"/>
                          </a:solidFill>
                          <a:effectLst/>
                          <a:latin typeface="Arial" panose="020B0604020202020204" pitchFamily="34" charset="0"/>
                        </a:rPr>
                        <a:t>19,496</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002D88"/>
                    </a:solidFill>
                  </a:tcPr>
                </a:tc>
                <a:tc>
                  <a:txBody>
                    <a:bodyPr/>
                    <a:lstStyle/>
                    <a:p>
                      <a:pPr algn="ctr" fontAlgn="base"/>
                      <a:r>
                        <a:rPr lang="en-GB" sz="1800" b="1" i="0">
                          <a:solidFill>
                            <a:srgbClr val="FFFFFF"/>
                          </a:solidFill>
                          <a:effectLst/>
                          <a:latin typeface="Arial" panose="020B0604020202020204" pitchFamily="34" charset="0"/>
                        </a:rPr>
                        <a:t>22,000</a:t>
                      </a:r>
                      <a:endParaRPr lang="en-GB" b="0" i="0">
                        <a:solidFill>
                          <a:srgbClr val="000000"/>
                        </a:solidFill>
                        <a:effectLst/>
                      </a:endParaRPr>
                    </a:p>
                  </a:txBody>
                  <a:tcPr>
                    <a:lnL w="11300" cap="flat" cmpd="sng" algn="ctr">
                      <a:solidFill>
                        <a:srgbClr val="FFFFFF"/>
                      </a:solidFill>
                      <a:prstDash val="solid"/>
                      <a:round/>
                      <a:headEnd type="none" w="med" len="med"/>
                      <a:tailEnd type="none" w="med" len="med"/>
                    </a:lnL>
                    <a:lnR w="11300" cap="flat" cmpd="sng" algn="ctr">
                      <a:solidFill>
                        <a:srgbClr val="FFFFFF"/>
                      </a:solidFill>
                      <a:prstDash val="solid"/>
                      <a:round/>
                      <a:headEnd type="none" w="med" len="med"/>
                      <a:tailEnd type="none" w="med" len="med"/>
                    </a:lnR>
                    <a:lnT w="11300" cap="flat" cmpd="sng" algn="ctr">
                      <a:solidFill>
                        <a:srgbClr val="FFFFFF"/>
                      </a:solidFill>
                      <a:prstDash val="solid"/>
                      <a:round/>
                      <a:headEnd type="none" w="med" len="med"/>
                      <a:tailEnd type="none" w="med" len="med"/>
                    </a:lnT>
                    <a:lnB w="11300" cap="flat" cmpd="sng" algn="ctr">
                      <a:solidFill>
                        <a:srgbClr val="FFFFFF"/>
                      </a:solidFill>
                      <a:prstDash val="solid"/>
                      <a:round/>
                      <a:headEnd type="none" w="med" len="med"/>
                      <a:tailEnd type="none" w="med" len="med"/>
                    </a:lnB>
                    <a:solidFill>
                      <a:srgbClr val="002D88"/>
                    </a:solidFill>
                  </a:tcPr>
                </a:tc>
                <a:extLst>
                  <a:ext uri="{0D108BD9-81ED-4DB2-BD59-A6C34878D82A}">
                    <a16:rowId xmlns:a16="http://schemas.microsoft.com/office/drawing/2014/main" val="542656134"/>
                  </a:ext>
                </a:extLst>
              </a:tr>
            </a:tbl>
          </a:graphicData>
        </a:graphic>
      </p:graphicFrame>
      <p:sp>
        <p:nvSpPr>
          <p:cNvPr id="7" name="Rectangle 1">
            <a:extLst>
              <a:ext uri="{FF2B5EF4-FFF2-40B4-BE49-F238E27FC236}">
                <a16:creationId xmlns:a16="http://schemas.microsoft.com/office/drawing/2014/main" id="{82F0D6C6-C05C-E3C3-7488-9ABAEEBE8259}"/>
              </a:ext>
            </a:extLst>
          </p:cNvPr>
          <p:cNvSpPr>
            <a:spLocks noChangeArrowheads="1"/>
          </p:cNvSpPr>
          <p:nvPr/>
        </p:nvSpPr>
        <p:spPr bwMode="auto">
          <a:xfrm>
            <a:off x="1901825" y="27209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TextBox 1">
            <a:extLst>
              <a:ext uri="{FF2B5EF4-FFF2-40B4-BE49-F238E27FC236}">
                <a16:creationId xmlns:a16="http://schemas.microsoft.com/office/drawing/2014/main" id="{4A3CDA6B-088D-0EC4-52D6-2F5410411445}"/>
              </a:ext>
            </a:extLst>
          </p:cNvPr>
          <p:cNvSpPr txBox="1"/>
          <p:nvPr/>
        </p:nvSpPr>
        <p:spPr>
          <a:xfrm>
            <a:off x="63990" y="5688449"/>
            <a:ext cx="12215097" cy="116955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400" b="0" i="0" u="none" strike="noStrike" baseline="0">
                <a:latin typeface="Arial" panose="020B0604020202020204" pitchFamily="34" charset="0"/>
                <a:cs typeface="Arial" panose="020B0604020202020204" pitchFamily="34" charset="0"/>
              </a:rPr>
              <a:t>National average costs and similar data sources have been used to calculate the indicative healthcare costs of two hypothetical pathways of care for an individual fictionalised ‘typical’ person, and therefore do not represent the local cost of service provision.</a:t>
            </a:r>
          </a:p>
          <a:p>
            <a:pPr algn="l"/>
            <a:endParaRPr lang="en-GB" sz="1400" b="0" i="0" u="none" strike="noStrike" baseline="0">
              <a:latin typeface="Arial" panose="020B0604020202020204" pitchFamily="34" charset="0"/>
              <a:cs typeface="Arial" panose="020B0604020202020204" pitchFamily="34" charset="0"/>
            </a:endParaRPr>
          </a:p>
          <a:p>
            <a:pPr algn="l"/>
            <a:r>
              <a:rPr lang="en-GB" sz="1400" b="0" i="0" u="none" strike="noStrike" baseline="0">
                <a:latin typeface="Arial" panose="020B0604020202020204" pitchFamily="34" charset="0"/>
                <a:cs typeface="Arial" panose="020B0604020202020204" pitchFamily="34" charset="0"/>
              </a:rPr>
              <a:t>It is recommended that systems work with local clinical leaders and costing colleagues to map existing pathways, taking into account local circumstances and evidence, and reflecting the make-up of the local population and services already in place.</a:t>
            </a:r>
            <a:endParaRPr lang="en-GB" sz="1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2392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C0581-DA27-8ED6-458C-990124C8920C}"/>
              </a:ext>
            </a:extLst>
          </p:cNvPr>
          <p:cNvSpPr>
            <a:spLocks noGrp="1"/>
          </p:cNvSpPr>
          <p:nvPr>
            <p:ph type="title"/>
          </p:nvPr>
        </p:nvSpPr>
        <p:spPr>
          <a:xfrm>
            <a:off x="93310" y="299131"/>
            <a:ext cx="9358600" cy="1033009"/>
          </a:xfrm>
        </p:spPr>
        <p:txBody>
          <a:bodyPr>
            <a:normAutofit/>
          </a:bodyPr>
          <a:lstStyle/>
          <a:p>
            <a:r>
              <a:rPr lang="en-GB" sz="4000" b="1">
                <a:solidFill>
                  <a:srgbClr val="005EB8"/>
                </a:solidFill>
                <a:latin typeface="Arial" panose="020B0604020202020204" pitchFamily="34" charset="0"/>
                <a:cs typeface="Arial" panose="020B0604020202020204" pitchFamily="34" charset="0"/>
              </a:rPr>
              <a:t>Areas for systems to consider</a:t>
            </a:r>
            <a:endParaRPr lang="en-GB" sz="4000" b="1">
              <a:solidFill>
                <a:srgbClr val="005EB8"/>
              </a:solidFill>
            </a:endParaRPr>
          </a:p>
        </p:txBody>
      </p:sp>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graphicFrame>
        <p:nvGraphicFramePr>
          <p:cNvPr id="14" name="Table 14">
            <a:extLst>
              <a:ext uri="{FF2B5EF4-FFF2-40B4-BE49-F238E27FC236}">
                <a16:creationId xmlns:a16="http://schemas.microsoft.com/office/drawing/2014/main" id="{19416282-8EDA-9B7B-3D8D-4B5DB61EEF46}"/>
              </a:ext>
            </a:extLst>
          </p:cNvPr>
          <p:cNvGraphicFramePr>
            <a:graphicFrameLocks noGrp="1"/>
          </p:cNvGraphicFramePr>
          <p:nvPr>
            <p:extLst>
              <p:ext uri="{D42A27DB-BD31-4B8C-83A1-F6EECF244321}">
                <p14:modId xmlns:p14="http://schemas.microsoft.com/office/powerpoint/2010/main" val="3078963287"/>
              </p:ext>
            </p:extLst>
          </p:nvPr>
        </p:nvGraphicFramePr>
        <p:xfrm>
          <a:off x="-181827" y="2553652"/>
          <a:ext cx="12280517" cy="3693160"/>
        </p:xfrm>
        <a:graphic>
          <a:graphicData uri="http://schemas.openxmlformats.org/drawingml/2006/table">
            <a:tbl>
              <a:tblPr firstRow="1" bandRow="1">
                <a:tableStyleId>{5C22544A-7EE6-4342-B048-85BDC9FD1C3A}</a:tableStyleId>
              </a:tblPr>
              <a:tblGrid>
                <a:gridCol w="342498">
                  <a:extLst>
                    <a:ext uri="{9D8B030D-6E8A-4147-A177-3AD203B41FA5}">
                      <a16:colId xmlns:a16="http://schemas.microsoft.com/office/drawing/2014/main" val="2704839055"/>
                    </a:ext>
                  </a:extLst>
                </a:gridCol>
                <a:gridCol w="513976">
                  <a:extLst>
                    <a:ext uri="{9D8B030D-6E8A-4147-A177-3AD203B41FA5}">
                      <a16:colId xmlns:a16="http://schemas.microsoft.com/office/drawing/2014/main" val="3538745124"/>
                    </a:ext>
                  </a:extLst>
                </a:gridCol>
                <a:gridCol w="11424043">
                  <a:extLst>
                    <a:ext uri="{9D8B030D-6E8A-4147-A177-3AD203B41FA5}">
                      <a16:colId xmlns:a16="http://schemas.microsoft.com/office/drawing/2014/main" val="1923716587"/>
                    </a:ext>
                  </a:extLst>
                </a:gridCol>
              </a:tblGrid>
              <a:tr h="449217">
                <a:tc>
                  <a:txBody>
                    <a:bodyPr/>
                    <a:lstStyle/>
                    <a:p>
                      <a:endParaRPr lang="en-GB" b="0">
                        <a:solidFill>
                          <a:schemeClr val="tx1"/>
                        </a:solidFill>
                      </a:endParaRPr>
                    </a:p>
                  </a:txBody>
                  <a:tcPr>
                    <a:solidFill>
                      <a:schemeClr val="bg1"/>
                    </a:solidFill>
                  </a:tcPr>
                </a:tc>
                <a:tc>
                  <a:txBody>
                    <a:bodyPr/>
                    <a:lstStyle/>
                    <a:p>
                      <a:pPr algn="ctr"/>
                      <a:r>
                        <a:rPr lang="en-GB" sz="1600" b="1">
                          <a:solidFill>
                            <a:schemeClr val="bg1"/>
                          </a:solidFill>
                          <a:latin typeface="Arial" panose="020B0604020202020204" pitchFamily="34" charset="0"/>
                          <a:cs typeface="Arial" panose="020B0604020202020204" pitchFamily="34" charset="0"/>
                        </a:rPr>
                        <a:t>1</a:t>
                      </a:r>
                    </a:p>
                  </a:txBody>
                  <a:tcPr anchor="ctr">
                    <a:solidFill>
                      <a:srgbClr val="B11F74"/>
                    </a:solidFill>
                  </a:tcPr>
                </a:tc>
                <a:tc>
                  <a:txBody>
                    <a:bodyPr/>
                    <a:lstStyle/>
                    <a:p>
                      <a:r>
                        <a:rPr lang="en-GB" sz="1400" b="0">
                          <a:solidFill>
                            <a:schemeClr val="tx1"/>
                          </a:solidFill>
                          <a:latin typeface="Arial" panose="020B0604020202020204" pitchFamily="34" charset="0"/>
                          <a:cs typeface="Arial" panose="020B0604020202020204" pitchFamily="34" charset="0"/>
                        </a:rPr>
                        <a:t>Are there clear referral and emergency pathways and protocols in place between primary and secondary care for the investigation of persistent</a:t>
                      </a:r>
                    </a:p>
                    <a:p>
                      <a:r>
                        <a:rPr lang="en-GB" sz="1400" b="0">
                          <a:solidFill>
                            <a:schemeClr val="tx1"/>
                          </a:solidFill>
                          <a:latin typeface="Arial" panose="020B0604020202020204" pitchFamily="34" charset="0"/>
                          <a:cs typeface="Arial" panose="020B0604020202020204" pitchFamily="34" charset="0"/>
                        </a:rPr>
                        <a:t>lower gastroenterological symptoms in both children and adults including the appropriate use of faecal calprotectin testing?</a:t>
                      </a:r>
                    </a:p>
                  </a:txBody>
                  <a:tcPr>
                    <a:solidFill>
                      <a:srgbClr val="CFD5EA"/>
                    </a:solidFill>
                  </a:tcPr>
                </a:tc>
                <a:extLst>
                  <a:ext uri="{0D108BD9-81ED-4DB2-BD59-A6C34878D82A}">
                    <a16:rowId xmlns:a16="http://schemas.microsoft.com/office/drawing/2014/main" val="650556730"/>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2</a:t>
                      </a:r>
                    </a:p>
                  </a:txBody>
                  <a:tcPr anchor="ctr">
                    <a:solidFill>
                      <a:srgbClr val="B11F74"/>
                    </a:solidFill>
                  </a:tcPr>
                </a:tc>
                <a:tc>
                  <a:txBody>
                    <a:bodyPr/>
                    <a:lstStyle/>
                    <a:p>
                      <a:r>
                        <a:rPr lang="en-GB" sz="1400" kern="1200">
                          <a:solidFill>
                            <a:schemeClr val="dk1"/>
                          </a:solidFill>
                          <a:latin typeface="Arial" panose="020B0604020202020204" pitchFamily="34" charset="0"/>
                          <a:ea typeface="+mn-ea"/>
                          <a:cs typeface="Arial" panose="020B0604020202020204" pitchFamily="34" charset="0"/>
                        </a:rPr>
                        <a:t>Are there clear local pathways and protocols in place between primary, secondary and emergency care for the management of IBD including</a:t>
                      </a:r>
                    </a:p>
                    <a:p>
                      <a:r>
                        <a:rPr lang="en-GB" sz="1400" kern="1200">
                          <a:solidFill>
                            <a:schemeClr val="dk1"/>
                          </a:solidFill>
                          <a:latin typeface="Arial" panose="020B0604020202020204" pitchFamily="34" charset="0"/>
                          <a:ea typeface="+mn-ea"/>
                          <a:cs typeface="Arial" panose="020B0604020202020204" pitchFamily="34" charset="0"/>
                        </a:rPr>
                        <a:t>shared care protocols for immunosuppressants, in particular when patients are experiencing flares, thus making the most of every contact and reducing inappropriate attendances to A&amp;E and admissions?</a:t>
                      </a:r>
                    </a:p>
                  </a:txBody>
                  <a:tcPr>
                    <a:solidFill>
                      <a:srgbClr val="E9EBF5"/>
                    </a:solidFill>
                  </a:tcPr>
                </a:tc>
                <a:extLst>
                  <a:ext uri="{0D108BD9-81ED-4DB2-BD59-A6C34878D82A}">
                    <a16:rowId xmlns:a16="http://schemas.microsoft.com/office/drawing/2014/main" val="404478356"/>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3</a:t>
                      </a:r>
                    </a:p>
                  </a:txBody>
                  <a:tcPr anchor="ctr">
                    <a:solidFill>
                      <a:srgbClr val="B11F74"/>
                    </a:solidFill>
                  </a:tcPr>
                </a:tc>
                <a:tc>
                  <a:txBody>
                    <a:bodyPr/>
                    <a:lstStyle/>
                    <a:p>
                      <a:r>
                        <a:rPr lang="en-GB" sz="1400" kern="1200">
                          <a:solidFill>
                            <a:schemeClr val="dk1"/>
                          </a:solidFill>
                          <a:latin typeface="Arial" panose="020B0604020202020204" pitchFamily="34" charset="0"/>
                          <a:ea typeface="+mn-ea"/>
                          <a:cs typeface="Arial" panose="020B0604020202020204" pitchFamily="34" charset="0"/>
                        </a:rPr>
                        <a:t>Does your local IBD service meet the IBD Standards 2019 defined multidisciplinary team level of staffing to support every aspect of IBD care from diagnosis and initial treatment, to rapid access to specialist review and support, and surgery and ongoing care?</a:t>
                      </a:r>
                    </a:p>
                  </a:txBody>
                  <a:tcPr>
                    <a:solidFill>
                      <a:srgbClr val="CFD5EA"/>
                    </a:solidFill>
                  </a:tcPr>
                </a:tc>
                <a:extLst>
                  <a:ext uri="{0D108BD9-81ED-4DB2-BD59-A6C34878D82A}">
                    <a16:rowId xmlns:a16="http://schemas.microsoft.com/office/drawing/2014/main" val="705892441"/>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4</a:t>
                      </a:r>
                    </a:p>
                  </a:txBody>
                  <a:tcPr anchor="ctr">
                    <a:solidFill>
                      <a:srgbClr val="B11F74"/>
                    </a:solidFill>
                  </a:tcPr>
                </a:tc>
                <a:tc>
                  <a:txBody>
                    <a:bodyPr/>
                    <a:lstStyle/>
                    <a:p>
                      <a:r>
                        <a:rPr lang="en-GB" sz="1400" kern="1200">
                          <a:solidFill>
                            <a:schemeClr val="dk1"/>
                          </a:solidFill>
                          <a:latin typeface="Arial" panose="020B0604020202020204" pitchFamily="34" charset="0"/>
                          <a:ea typeface="+mn-ea"/>
                          <a:cs typeface="Arial" panose="020B0604020202020204" pitchFamily="34" charset="0"/>
                        </a:rPr>
                        <a:t>Are regular structured self-management learning and education opportunities for children and adults with IBD provided locally?</a:t>
                      </a:r>
                    </a:p>
                  </a:txBody>
                  <a:tcPr>
                    <a:solidFill>
                      <a:srgbClr val="E9EBF5"/>
                    </a:solidFill>
                  </a:tcPr>
                </a:tc>
                <a:extLst>
                  <a:ext uri="{0D108BD9-81ED-4DB2-BD59-A6C34878D82A}">
                    <a16:rowId xmlns:a16="http://schemas.microsoft.com/office/drawing/2014/main" val="1501745908"/>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5</a:t>
                      </a:r>
                    </a:p>
                  </a:txBody>
                  <a:tcPr anchor="ctr">
                    <a:solidFill>
                      <a:srgbClr val="B11F74"/>
                    </a:solidFill>
                  </a:tcPr>
                </a:tc>
                <a:tc>
                  <a:txBody>
                    <a:bodyPr/>
                    <a:lstStyle/>
                    <a:p>
                      <a:r>
                        <a:rPr lang="en-GB" sz="1400" kern="1200">
                          <a:solidFill>
                            <a:schemeClr val="dk1"/>
                          </a:solidFill>
                          <a:latin typeface="Arial" panose="020B0604020202020204" pitchFamily="34" charset="0"/>
                          <a:ea typeface="+mn-ea"/>
                          <a:cs typeface="Arial" panose="020B0604020202020204" pitchFamily="34" charset="0"/>
                        </a:rPr>
                        <a:t>Are information materials available in a range of formats and languages to suit individual needs and preferences, with patient feedback audited</a:t>
                      </a:r>
                    </a:p>
                    <a:p>
                      <a:r>
                        <a:rPr lang="en-GB" sz="1400" kern="1200">
                          <a:solidFill>
                            <a:schemeClr val="dk1"/>
                          </a:solidFill>
                          <a:latin typeface="Arial" panose="020B0604020202020204" pitchFamily="34" charset="0"/>
                          <a:ea typeface="+mn-ea"/>
                          <a:cs typeface="Arial" panose="020B0604020202020204" pitchFamily="34" charset="0"/>
                        </a:rPr>
                        <a:t>to identify and address any gaps in provision?</a:t>
                      </a:r>
                    </a:p>
                  </a:txBody>
                  <a:tcPr>
                    <a:solidFill>
                      <a:srgbClr val="CFD5EA"/>
                    </a:solidFill>
                  </a:tcPr>
                </a:tc>
                <a:extLst>
                  <a:ext uri="{0D108BD9-81ED-4DB2-BD59-A6C34878D82A}">
                    <a16:rowId xmlns:a16="http://schemas.microsoft.com/office/drawing/2014/main" val="3179023004"/>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6</a:t>
                      </a:r>
                    </a:p>
                  </a:txBody>
                  <a:tcPr anchor="ctr">
                    <a:solidFill>
                      <a:srgbClr val="B11F74"/>
                    </a:solidFill>
                  </a:tcPr>
                </a:tc>
                <a:tc>
                  <a:txBody>
                    <a:bodyPr/>
                    <a:lstStyle/>
                    <a:p>
                      <a:r>
                        <a:rPr lang="en-GB" sz="1400" kern="1200">
                          <a:solidFill>
                            <a:schemeClr val="dk1"/>
                          </a:solidFill>
                          <a:latin typeface="Arial" panose="020B0604020202020204" pitchFamily="34" charset="0"/>
                          <a:ea typeface="+mn-ea"/>
                          <a:cs typeface="Arial" panose="020B0604020202020204" pitchFamily="34" charset="0"/>
                        </a:rPr>
                        <a:t>Are patients routinely provided with their written personalised care plans to support self-management, which include their diagnosis and current</a:t>
                      </a:r>
                    </a:p>
                    <a:p>
                      <a:r>
                        <a:rPr lang="en-GB" sz="1400" kern="1200">
                          <a:solidFill>
                            <a:schemeClr val="dk1"/>
                          </a:solidFill>
                          <a:latin typeface="Arial" panose="020B0604020202020204" pitchFamily="34" charset="0"/>
                          <a:ea typeface="+mn-ea"/>
                          <a:cs typeface="Arial" panose="020B0604020202020204" pitchFamily="34" charset="0"/>
                        </a:rPr>
                        <a:t>treatment, who to contact for advice and support, what to do in the event of a flare and cancer surveillance colonoscopy due dates?</a:t>
                      </a:r>
                    </a:p>
                  </a:txBody>
                  <a:tcPr>
                    <a:solidFill>
                      <a:srgbClr val="E9EBF5"/>
                    </a:solidFill>
                  </a:tcPr>
                </a:tc>
                <a:extLst>
                  <a:ext uri="{0D108BD9-81ED-4DB2-BD59-A6C34878D82A}">
                    <a16:rowId xmlns:a16="http://schemas.microsoft.com/office/drawing/2014/main" val="3918599707"/>
                  </a:ext>
                </a:extLst>
              </a:tr>
              <a:tr h="370840">
                <a:tc>
                  <a:txBody>
                    <a:bodyPr/>
                    <a:lstStyle/>
                    <a:p>
                      <a:endParaRPr lang="en-GB"/>
                    </a:p>
                  </a:txBody>
                  <a:tcPr>
                    <a:solidFill>
                      <a:schemeClr val="bg1"/>
                    </a:solidFill>
                  </a:tcPr>
                </a:tc>
                <a:tc>
                  <a:txBody>
                    <a:bodyPr/>
                    <a:lstStyle/>
                    <a:p>
                      <a:pPr algn="ctr"/>
                      <a:r>
                        <a:rPr lang="en-GB" sz="1600" b="1" kern="1200">
                          <a:solidFill>
                            <a:schemeClr val="bg1"/>
                          </a:solidFill>
                          <a:latin typeface="Arial" panose="020B0604020202020204" pitchFamily="34" charset="0"/>
                          <a:ea typeface="+mn-ea"/>
                          <a:cs typeface="Arial" panose="020B0604020202020204" pitchFamily="34" charset="0"/>
                        </a:rPr>
                        <a:t>7</a:t>
                      </a:r>
                    </a:p>
                  </a:txBody>
                  <a:tcPr anchor="ctr">
                    <a:solidFill>
                      <a:srgbClr val="B11F74"/>
                    </a:solidFill>
                  </a:tcPr>
                </a:tc>
                <a:tc>
                  <a:txBody>
                    <a:bodyPr/>
                    <a:lstStyle/>
                    <a:p>
                      <a:r>
                        <a:rPr lang="en-GB" sz="1400" kern="1200">
                          <a:solidFill>
                            <a:schemeClr val="dk1"/>
                          </a:solidFill>
                          <a:latin typeface="Arial" panose="020B0604020202020204" pitchFamily="34" charset="0"/>
                          <a:ea typeface="+mn-ea"/>
                          <a:cs typeface="Arial" panose="020B0604020202020204" pitchFamily="34" charset="0"/>
                        </a:rPr>
                        <a:t>Does your local IBD service have mechanisms in place to conduct routine reviews and monitoring with options for patients, including face-to-face IBD nurse and dietetic specialist clinics and expert pharmacist clinics, IBD advice lines and virtual clinics?</a:t>
                      </a:r>
                    </a:p>
                  </a:txBody>
                  <a:tcPr>
                    <a:solidFill>
                      <a:srgbClr val="CFD5EA"/>
                    </a:solidFill>
                  </a:tcPr>
                </a:tc>
                <a:extLst>
                  <a:ext uri="{0D108BD9-81ED-4DB2-BD59-A6C34878D82A}">
                    <a16:rowId xmlns:a16="http://schemas.microsoft.com/office/drawing/2014/main" val="116306230"/>
                  </a:ext>
                </a:extLst>
              </a:tr>
            </a:tbl>
          </a:graphicData>
        </a:graphic>
      </p:graphicFrame>
      <p:sp>
        <p:nvSpPr>
          <p:cNvPr id="3" name="TextBox 2">
            <a:extLst>
              <a:ext uri="{FF2B5EF4-FFF2-40B4-BE49-F238E27FC236}">
                <a16:creationId xmlns:a16="http://schemas.microsoft.com/office/drawing/2014/main" id="{EEB0348E-8207-F370-80F5-A3D450E4AF65}"/>
              </a:ext>
            </a:extLst>
          </p:cNvPr>
          <p:cNvSpPr txBox="1"/>
          <p:nvPr/>
        </p:nvSpPr>
        <p:spPr>
          <a:xfrm>
            <a:off x="93310" y="1302967"/>
            <a:ext cx="10271600" cy="923330"/>
          </a:xfrm>
          <a:prstGeom prst="rect">
            <a:avLst/>
          </a:prstGeom>
          <a:noFill/>
        </p:spPr>
        <p:txBody>
          <a:bodyPr wrap="square" rtlCol="0">
            <a:spAutoFit/>
          </a:bodyPr>
          <a:lstStyle/>
          <a:p>
            <a:r>
              <a:rPr lang="en-GB">
                <a:latin typeface="Arial" panose="020B0604020202020204" pitchFamily="34" charset="0"/>
                <a:cs typeface="Arial" panose="020B0604020202020204" pitchFamily="34" charset="0"/>
              </a:rPr>
              <a:t>Below are some of the questions featured in the scenario. They are to support discussion and investigation within local systems and are focused on the key optimal themes that can lead to improvement in healthcare for people with IBD:</a:t>
            </a:r>
          </a:p>
        </p:txBody>
      </p:sp>
    </p:spTree>
    <p:extLst>
      <p:ext uri="{BB962C8B-B14F-4D97-AF65-F5344CB8AC3E}">
        <p14:creationId xmlns:p14="http://schemas.microsoft.com/office/powerpoint/2010/main" val="2121465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2AA838-B07F-67A4-3B7B-C44A45B85917}"/>
              </a:ext>
            </a:extLst>
          </p:cNvPr>
          <p:cNvPicPr>
            <a:picLocks noChangeAspect="1"/>
          </p:cNvPicPr>
          <p:nvPr/>
        </p:nvPicPr>
        <p:blipFill>
          <a:blip r:embed="rId2"/>
          <a:stretch>
            <a:fillRect/>
          </a:stretch>
        </p:blipFill>
        <p:spPr>
          <a:xfrm>
            <a:off x="10364910" y="115239"/>
            <a:ext cx="1733780" cy="1033009"/>
          </a:xfrm>
          <a:prstGeom prst="rect">
            <a:avLst/>
          </a:prstGeom>
        </p:spPr>
      </p:pic>
      <p:sp>
        <p:nvSpPr>
          <p:cNvPr id="6" name="Content Placeholder 7">
            <a:extLst>
              <a:ext uri="{FF2B5EF4-FFF2-40B4-BE49-F238E27FC236}">
                <a16:creationId xmlns:a16="http://schemas.microsoft.com/office/drawing/2014/main" id="{1DD5F5AE-8B9C-49D2-93AB-9AEF27CADC9A}"/>
              </a:ext>
            </a:extLst>
          </p:cNvPr>
          <p:cNvSpPr>
            <a:spLocks noGrp="1"/>
          </p:cNvSpPr>
          <p:nvPr>
            <p:ph idx="1"/>
          </p:nvPr>
        </p:nvSpPr>
        <p:spPr>
          <a:xfrm>
            <a:off x="1414480" y="2857047"/>
            <a:ext cx="6193008" cy="2929281"/>
          </a:xfrm>
        </p:spPr>
        <p:txBody>
          <a:bodyPr vert="horz" lIns="91440" tIns="45720" rIns="91440" bIns="45720" rtlCol="0" anchor="t">
            <a:noAutofit/>
          </a:bodyPr>
          <a:lstStyle/>
          <a:p>
            <a:pPr marL="0" indent="0">
              <a:lnSpc>
                <a:spcPct val="120000"/>
              </a:lnSpc>
              <a:spcBef>
                <a:spcPts val="0"/>
              </a:spcBef>
              <a:spcAft>
                <a:spcPts val="600"/>
              </a:spcAft>
              <a:buClr>
                <a:srgbClr val="92D050"/>
              </a:buClr>
              <a:buNone/>
            </a:pPr>
            <a:r>
              <a:rPr lang="en-US" sz="2400">
                <a:solidFill>
                  <a:srgbClr val="005EB8"/>
                </a:solidFill>
                <a:latin typeface="Arial"/>
                <a:cs typeface="Arial"/>
                <a:hlinkClick r:id="rId3">
                  <a:extLst>
                    <a:ext uri="{A12FA001-AC4F-418D-AE19-62706E023703}">
                      <ahyp:hlinkClr xmlns:ahyp="http://schemas.microsoft.com/office/drawing/2018/hyperlinkcolor" val="tx"/>
                    </a:ext>
                  </a:extLst>
                </a:hlinkClick>
              </a:rPr>
              <a:t>rightcare@nhs.net</a:t>
            </a:r>
            <a:r>
              <a:rPr lang="en-US" sz="2400">
                <a:solidFill>
                  <a:srgbClr val="005EB8"/>
                </a:solidFill>
                <a:latin typeface="Arial"/>
                <a:cs typeface="Arial"/>
              </a:rPr>
              <a:t> </a:t>
            </a:r>
            <a:endParaRPr lang="en-US" sz="2400">
              <a:solidFill>
                <a:srgbClr val="005EB8"/>
              </a:solidFill>
              <a:latin typeface="Arial" panose="020B0604020202020204" pitchFamily="34" charset="0"/>
              <a:cs typeface="Arial" panose="020B0604020202020204" pitchFamily="34" charset="0"/>
            </a:endParaRPr>
          </a:p>
          <a:p>
            <a:pPr marL="0" indent="0">
              <a:lnSpc>
                <a:spcPct val="120000"/>
              </a:lnSpc>
              <a:spcBef>
                <a:spcPts val="0"/>
              </a:spcBef>
              <a:spcAft>
                <a:spcPts val="600"/>
              </a:spcAft>
              <a:buClr>
                <a:srgbClr val="92D050"/>
              </a:buClr>
              <a:buNone/>
            </a:pPr>
            <a:endParaRPr lang="en-US" sz="2400">
              <a:solidFill>
                <a:srgbClr val="005EB8"/>
              </a:solidFill>
              <a:latin typeface="Arial" panose="020B0604020202020204" pitchFamily="34" charset="0"/>
              <a:cs typeface="Arial" panose="020B0604020202020204" pitchFamily="34" charset="0"/>
            </a:endParaRPr>
          </a:p>
          <a:p>
            <a:pPr marL="0" indent="0">
              <a:lnSpc>
                <a:spcPct val="120000"/>
              </a:lnSpc>
              <a:spcBef>
                <a:spcPts val="0"/>
              </a:spcBef>
              <a:spcAft>
                <a:spcPts val="600"/>
              </a:spcAft>
              <a:buClr>
                <a:srgbClr val="92D050"/>
              </a:buClr>
              <a:buNone/>
            </a:pPr>
            <a:r>
              <a:rPr lang="en-US" sz="2400">
                <a:solidFill>
                  <a:srgbClr val="005EB8"/>
                </a:solidFill>
                <a:latin typeface="Arial"/>
                <a:cs typeface="Arial"/>
                <a:hlinkClick r:id="rId4">
                  <a:extLst>
                    <a:ext uri="{A12FA001-AC4F-418D-AE19-62706E023703}">
                      <ahyp:hlinkClr xmlns:ahyp="http://schemas.microsoft.com/office/drawing/2018/hyperlinkcolor" val="tx"/>
                    </a:ext>
                  </a:extLst>
                </a:hlinkClick>
              </a:rPr>
              <a:t>www.england.nhs.uk/rightcare</a:t>
            </a:r>
            <a:endParaRPr lang="en-US" sz="2400">
              <a:solidFill>
                <a:srgbClr val="005EB8"/>
              </a:solidFill>
              <a:latin typeface="Arial"/>
              <a:cs typeface="Arial"/>
            </a:endParaRPr>
          </a:p>
          <a:p>
            <a:pPr marL="0" indent="0">
              <a:lnSpc>
                <a:spcPct val="120000"/>
              </a:lnSpc>
              <a:spcBef>
                <a:spcPts val="0"/>
              </a:spcBef>
              <a:spcAft>
                <a:spcPts val="600"/>
              </a:spcAft>
              <a:buClr>
                <a:srgbClr val="92D050"/>
              </a:buClr>
              <a:buNone/>
            </a:pPr>
            <a:r>
              <a:rPr lang="en-US" sz="2400">
                <a:solidFill>
                  <a:srgbClr val="005EB8"/>
                </a:solidFill>
                <a:latin typeface="Arial"/>
                <a:cs typeface="Arial"/>
                <a:hlinkClick r:id="rId5">
                  <a:extLst>
                    <a:ext uri="{A12FA001-AC4F-418D-AE19-62706E023703}">
                      <ahyp:hlinkClr xmlns:ahyp="http://schemas.microsoft.com/office/drawing/2018/hyperlinkcolor" val="tx"/>
                    </a:ext>
                  </a:extLst>
                </a:hlinkClick>
              </a:rPr>
              <a:t>www.future.nhs.uk/NationalRightCare</a:t>
            </a:r>
            <a:r>
              <a:rPr lang="en-US" sz="2400">
                <a:solidFill>
                  <a:srgbClr val="005EB8"/>
                </a:solidFill>
                <a:latin typeface="Arial"/>
                <a:cs typeface="Arial"/>
              </a:rPr>
              <a:t> </a:t>
            </a:r>
            <a:endParaRPr lang="en-US" sz="2400">
              <a:solidFill>
                <a:srgbClr val="005EB8"/>
              </a:solidFill>
              <a:latin typeface="Arial" panose="020B0604020202020204" pitchFamily="34" charset="0"/>
              <a:cs typeface="Arial" panose="020B0604020202020204" pitchFamily="34" charset="0"/>
            </a:endParaRPr>
          </a:p>
          <a:p>
            <a:pPr marL="0" indent="0">
              <a:lnSpc>
                <a:spcPct val="120000"/>
              </a:lnSpc>
              <a:spcBef>
                <a:spcPts val="0"/>
              </a:spcBef>
              <a:spcAft>
                <a:spcPts val="600"/>
              </a:spcAft>
              <a:buNone/>
            </a:pPr>
            <a:endParaRPr lang="en-GB" sz="2400" b="1">
              <a:latin typeface="Arial" panose="020B0604020202020204" pitchFamily="34" charset="0"/>
              <a:cs typeface="Arial" panose="020B0604020202020204" pitchFamily="34" charset="0"/>
            </a:endParaRPr>
          </a:p>
        </p:txBody>
      </p:sp>
      <p:sp>
        <p:nvSpPr>
          <p:cNvPr id="7" name="Title 6">
            <a:extLst>
              <a:ext uri="{FF2B5EF4-FFF2-40B4-BE49-F238E27FC236}">
                <a16:creationId xmlns:a16="http://schemas.microsoft.com/office/drawing/2014/main" id="{9A674271-8D2A-4549-2DDC-7B9FD644D4FD}"/>
              </a:ext>
            </a:extLst>
          </p:cNvPr>
          <p:cNvSpPr>
            <a:spLocks noGrp="1"/>
          </p:cNvSpPr>
          <p:nvPr>
            <p:ph type="title"/>
          </p:nvPr>
        </p:nvSpPr>
        <p:spPr>
          <a:xfrm>
            <a:off x="250673" y="493445"/>
            <a:ext cx="7356815" cy="667725"/>
          </a:xfrm>
        </p:spPr>
        <p:txBody>
          <a:bodyPr>
            <a:noAutofit/>
          </a:bodyPr>
          <a:lstStyle/>
          <a:p>
            <a:r>
              <a:rPr lang="en-US" sz="4000" b="1">
                <a:solidFill>
                  <a:srgbClr val="005EB8"/>
                </a:solidFill>
                <a:latin typeface="Arial" panose="020B0604020202020204" pitchFamily="34" charset="0"/>
                <a:cs typeface="Arial" panose="020B0604020202020204" pitchFamily="34" charset="0"/>
              </a:rPr>
              <a:t>Further information</a:t>
            </a:r>
          </a:p>
        </p:txBody>
      </p:sp>
      <p:pic>
        <p:nvPicPr>
          <p:cNvPr id="8" name="Graphic 7" descr="Envelope outline">
            <a:extLst>
              <a:ext uri="{FF2B5EF4-FFF2-40B4-BE49-F238E27FC236}">
                <a16:creationId xmlns:a16="http://schemas.microsoft.com/office/drawing/2014/main" id="{97E6C604-A5F5-08D5-E9A4-9348A0CFB03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77878" y="2690565"/>
            <a:ext cx="896613" cy="896613"/>
          </a:xfrm>
          <a:prstGeom prst="rect">
            <a:avLst/>
          </a:prstGeom>
        </p:spPr>
      </p:pic>
      <p:pic>
        <p:nvPicPr>
          <p:cNvPr id="10" name="Picture 9">
            <a:extLst>
              <a:ext uri="{FF2B5EF4-FFF2-40B4-BE49-F238E27FC236}">
                <a16:creationId xmlns:a16="http://schemas.microsoft.com/office/drawing/2014/main" id="{7ADD17E8-719B-AFDC-4B78-4BAE3F8978B8}"/>
              </a:ext>
            </a:extLst>
          </p:cNvPr>
          <p:cNvPicPr>
            <a:picLocks noChangeAspect="1"/>
          </p:cNvPicPr>
          <p:nvPr/>
        </p:nvPicPr>
        <p:blipFill rotWithShape="1">
          <a:blip r:embed="rId8"/>
          <a:srcRect r="29523"/>
          <a:stretch/>
        </p:blipFill>
        <p:spPr>
          <a:xfrm>
            <a:off x="333125" y="4105661"/>
            <a:ext cx="899658" cy="737810"/>
          </a:xfrm>
          <a:prstGeom prst="rect">
            <a:avLst/>
          </a:prstGeom>
        </p:spPr>
      </p:pic>
      <p:sp>
        <p:nvSpPr>
          <p:cNvPr id="11" name="TextBox 10">
            <a:extLst>
              <a:ext uri="{FF2B5EF4-FFF2-40B4-BE49-F238E27FC236}">
                <a16:creationId xmlns:a16="http://schemas.microsoft.com/office/drawing/2014/main" id="{7F1F0C68-0125-78EC-08EB-5AB77749E891}"/>
              </a:ext>
            </a:extLst>
          </p:cNvPr>
          <p:cNvSpPr txBox="1"/>
          <p:nvPr/>
        </p:nvSpPr>
        <p:spPr>
          <a:xfrm>
            <a:off x="334179" y="1968638"/>
            <a:ext cx="9773365" cy="494751"/>
          </a:xfrm>
          <a:prstGeom prst="rect">
            <a:avLst/>
          </a:prstGeom>
          <a:noFill/>
        </p:spPr>
        <p:txBody>
          <a:bodyPr wrap="square" lIns="91440" tIns="45720" rIns="91440" bIns="45720" anchor="t">
            <a:spAutoFit/>
          </a:bodyPr>
          <a:lstStyle/>
          <a:p>
            <a:pPr marL="0" indent="0">
              <a:lnSpc>
                <a:spcPct val="120000"/>
              </a:lnSpc>
              <a:spcBef>
                <a:spcPts val="0"/>
              </a:spcBef>
              <a:spcAft>
                <a:spcPts val="600"/>
              </a:spcAft>
              <a:buNone/>
            </a:pPr>
            <a:r>
              <a:rPr lang="en-US" sz="2400" b="1">
                <a:latin typeface="Arial"/>
                <a:cs typeface="Arial"/>
              </a:rPr>
              <a:t>For more information about Hannah’s journey or </a:t>
            </a:r>
            <a:r>
              <a:rPr lang="en-US" sz="2400" b="1" err="1">
                <a:latin typeface="Arial"/>
                <a:cs typeface="Arial"/>
              </a:rPr>
              <a:t>RightCare</a:t>
            </a:r>
            <a:r>
              <a:rPr lang="en-US" sz="2400" b="1">
                <a:latin typeface="Arial"/>
                <a:cs typeface="Arial"/>
              </a:rPr>
              <a:t>:</a:t>
            </a:r>
          </a:p>
        </p:txBody>
      </p:sp>
      <p:sp>
        <p:nvSpPr>
          <p:cNvPr id="15" name="Rectangle 14">
            <a:extLst>
              <a:ext uri="{FF2B5EF4-FFF2-40B4-BE49-F238E27FC236}">
                <a16:creationId xmlns:a16="http://schemas.microsoft.com/office/drawing/2014/main" id="{3258D637-D98A-DE12-A8A8-09861566F133}"/>
              </a:ext>
            </a:extLst>
          </p:cNvPr>
          <p:cNvSpPr/>
          <p:nvPr/>
        </p:nvSpPr>
        <p:spPr>
          <a:xfrm>
            <a:off x="8444205" y="5629275"/>
            <a:ext cx="3747796" cy="1228725"/>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Subtitle 2">
            <a:extLst>
              <a:ext uri="{FF2B5EF4-FFF2-40B4-BE49-F238E27FC236}">
                <a16:creationId xmlns:a16="http://schemas.microsoft.com/office/drawing/2014/main" id="{E5858626-8E24-4F0A-E85D-B16850121511}"/>
              </a:ext>
            </a:extLst>
          </p:cNvPr>
          <p:cNvSpPr txBox="1">
            <a:spLocks/>
          </p:cNvSpPr>
          <p:nvPr/>
        </p:nvSpPr>
        <p:spPr>
          <a:xfrm>
            <a:off x="8444205" y="5786328"/>
            <a:ext cx="3747796" cy="117548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3200" u="sng">
                <a:solidFill>
                  <a:schemeClr val="bg1"/>
                </a:solidFill>
                <a:latin typeface="Arial"/>
                <a:ea typeface="+mj-ea"/>
                <a:cs typeface="Arial"/>
                <a:hlinkClick r:id="rId9">
                  <a:extLst>
                    <a:ext uri="{A12FA001-AC4F-418D-AE19-62706E023703}">
                      <ahyp:hlinkClr xmlns:ahyp="http://schemas.microsoft.com/office/drawing/2018/hyperlinkcolor" val="tx"/>
                    </a:ext>
                  </a:extLst>
                </a:hlinkClick>
              </a:rPr>
              <a:t>Click here for the full scenario</a:t>
            </a:r>
            <a:endParaRPr lang="en-GB" sz="3200" u="sng">
              <a:solidFill>
                <a:schemeClr val="bg1"/>
              </a:solidFill>
              <a:latin typeface="Arial"/>
              <a:ea typeface="+mj-ea"/>
              <a:cs typeface="Arial"/>
            </a:endParaRPr>
          </a:p>
        </p:txBody>
      </p:sp>
      <p:pic>
        <p:nvPicPr>
          <p:cNvPr id="18" name="Graphic 17" descr="Cursor outline">
            <a:extLst>
              <a:ext uri="{FF2B5EF4-FFF2-40B4-BE49-F238E27FC236}">
                <a16:creationId xmlns:a16="http://schemas.microsoft.com/office/drawing/2014/main" id="{FF87163A-23BE-5564-A759-C2921CEFB47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479565" y="6238875"/>
            <a:ext cx="619125" cy="619125"/>
          </a:xfrm>
          <a:prstGeom prst="rect">
            <a:avLst/>
          </a:prstGeom>
        </p:spPr>
      </p:pic>
    </p:spTree>
    <p:extLst>
      <p:ext uri="{BB962C8B-B14F-4D97-AF65-F5344CB8AC3E}">
        <p14:creationId xmlns:p14="http://schemas.microsoft.com/office/powerpoint/2010/main" val="11160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30aee14-06a9-43e0-abea-aeeac1fb20be">
      <Terms xmlns="http://schemas.microsoft.com/office/infopath/2007/PartnerControls"/>
    </lcf76f155ced4ddcb4097134ff3c332f>
    <TaxCatchAll xmlns="cccaf3ac-2de9-44d4-aa31-54302fceb5f7" xsi:nil="true"/>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1CAB4AD8B8C674D88011EFB19E16B58" ma:contentTypeVersion="20" ma:contentTypeDescription="Create a new document." ma:contentTypeScope="" ma:versionID="25ff0320702d1df82f7986e3bf99ed48">
  <xsd:schema xmlns:xsd="http://www.w3.org/2001/XMLSchema" xmlns:xs="http://www.w3.org/2001/XMLSchema" xmlns:p="http://schemas.microsoft.com/office/2006/metadata/properties" xmlns:ns1="http://schemas.microsoft.com/sharepoint/v3" xmlns:ns2="430aee14-06a9-43e0-abea-aeeac1fb20be" xmlns:ns3="efdaf8a1-b6a5-4452-b827-bb413d02cebb" xmlns:ns4="cccaf3ac-2de9-44d4-aa31-54302fceb5f7" targetNamespace="http://schemas.microsoft.com/office/2006/metadata/properties" ma:root="true" ma:fieldsID="e542825aa90c33f6489019e7a4709f3d" ns1:_="" ns2:_="" ns3:_="" ns4:_="">
    <xsd:import namespace="http://schemas.microsoft.com/sharepoint/v3"/>
    <xsd:import namespace="430aee14-06a9-43e0-abea-aeeac1fb20be"/>
    <xsd:import namespace="efdaf8a1-b6a5-4452-b827-bb413d02cebb"/>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3:SharedWithUsers" minOccurs="0"/>
                <xsd:element ref="ns3:SharedWithDetails" minOccurs="0"/>
                <xsd:element ref="ns2:lcf76f155ced4ddcb4097134ff3c332f" minOccurs="0"/>
                <xsd:element ref="ns4:TaxCatchAll" minOccurs="0"/>
                <xsd:element ref="ns2:MediaServiceObjectDetectorVersions" minOccurs="0"/>
                <xsd:element ref="ns1:_ip_UnifiedCompliancePolicyProperties" minOccurs="0"/>
                <xsd:element ref="ns1:_ip_UnifiedCompliancePolicyUIAc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0aee14-06a9-43e0-abea-aeeac1fb20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daf8a1-b6a5-4452-b827-bb413d02ceb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83320bd-1006-420e-9043-89f2de1fe2f0}" ma:internalName="TaxCatchAll" ma:showField="CatchAllData" ma:web="efdaf8a1-b6a5-4452-b827-bb413d02ce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27B75A-AFF4-4A84-A33D-0311ABD0CD2A}">
  <ds:schemaRefs>
    <ds:schemaRef ds:uri="http://schemas.microsoft.com/sharepoint/v3/contenttype/forms"/>
  </ds:schemaRefs>
</ds:datastoreItem>
</file>

<file path=customXml/itemProps2.xml><?xml version="1.0" encoding="utf-8"?>
<ds:datastoreItem xmlns:ds="http://schemas.openxmlformats.org/officeDocument/2006/customXml" ds:itemID="{E78D0DA9-8F50-4D91-B23D-25B28E23FD6C}">
  <ds:schemaRefs>
    <ds:schemaRef ds:uri="430aee14-06a9-43e0-abea-aeeac1fb20be"/>
    <ds:schemaRef ds:uri="cccaf3ac-2de9-44d4-aa31-54302fceb5f7"/>
    <ds:schemaRef ds:uri="efdaf8a1-b6a5-4452-b827-bb413d02ceb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1AFEDA4-394C-4C3C-B413-2E02E9138952}">
  <ds:schemaRefs>
    <ds:schemaRef ds:uri="430aee14-06a9-43e0-abea-aeeac1fb20be"/>
    <ds:schemaRef ds:uri="cccaf3ac-2de9-44d4-aa31-54302fceb5f7"/>
    <ds:schemaRef ds:uri="efdaf8a1-b6a5-4452-b827-bb413d02ceb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2486</Words>
  <Application>Microsoft Office PowerPoint</Application>
  <PresentationFormat>Widescreen</PresentationFormat>
  <Paragraphs>135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Calibri</vt:lpstr>
      <vt:lpstr>Calibri Light</vt:lpstr>
      <vt:lpstr>Times New Roman</vt:lpstr>
      <vt:lpstr>Office Theme</vt:lpstr>
      <vt:lpstr>RightCare scenario:              Inflammatory bowel disease </vt:lpstr>
      <vt:lpstr>Hannah’s story:</vt:lpstr>
      <vt:lpstr>Introducing Hannah</vt:lpstr>
      <vt:lpstr>Hannah and the suboptimal pathway</vt:lpstr>
      <vt:lpstr>Hannah and the optimal pathway</vt:lpstr>
      <vt:lpstr>Key themes of optimal care</vt:lpstr>
      <vt:lpstr>The costs of Hannah’s journeys</vt:lpstr>
      <vt:lpstr>Areas for systems to consider</vt:lpstr>
      <vt:lpstr>Further information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RightCare asthma scenario</dc:title>
  <dc:creator>Kiran Dhariwal</dc:creator>
  <cp:lastModifiedBy>Peter Cavanagh</cp:lastModifiedBy>
  <cp:revision>2</cp:revision>
  <dcterms:created xsi:type="dcterms:W3CDTF">2023-02-20T12:59:03Z</dcterms:created>
  <dcterms:modified xsi:type="dcterms:W3CDTF">2024-05-20T11:00:11Z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0x010100C1CAB4AD8B8C674D88011EFB19E16B58</vt:lpwstr>
  </property>
  <property fmtid="{D5CDD505-2E9C-101B-9397-08002B2CF9AE}" pid="3" name="MediaServiceImageTags">
    <vt:lpwstr/>
  </property>
</Properties>
</file>