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sldIdLst>
    <p:sldId id="256" r:id="rId5"/>
    <p:sldId id="257" r:id="rId6"/>
    <p:sldId id="258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8AD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726"/>
  </p:normalViewPr>
  <p:slideViewPr>
    <p:cSldViewPr snapToGrid="0">
      <p:cViewPr varScale="1">
        <p:scale>
          <a:sx n="62" d="100"/>
          <a:sy n="62" d="100"/>
        </p:scale>
        <p:origin x="29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image" Target="../media/image13.svg"/><Relationship Id="rId7" Type="http://schemas.openxmlformats.org/officeDocument/2006/relationships/image" Target="../media/image17.svg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6.png"/><Relationship Id="rId5" Type="http://schemas.openxmlformats.org/officeDocument/2006/relationships/image" Target="../media/image15.svg"/><Relationship Id="rId4" Type="http://schemas.openxmlformats.org/officeDocument/2006/relationships/image" Target="../media/image14.png"/><Relationship Id="rId9" Type="http://schemas.openxmlformats.org/officeDocument/2006/relationships/image" Target="../media/image18.png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Heading, content, basic text one c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632DDCA5-A307-96EA-64A8-CCBA8E5F6393}"/>
              </a:ext>
            </a:extLst>
          </p:cNvPr>
          <p:cNvSpPr/>
          <p:nvPr/>
        </p:nvSpPr>
        <p:spPr>
          <a:xfrm>
            <a:off x="0" y="0"/>
            <a:ext cx="12206636" cy="6872615"/>
          </a:xfrm>
          <a:prstGeom prst="rect">
            <a:avLst/>
          </a:prstGeom>
          <a:solidFill>
            <a:srgbClr val="F6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47413" y="3166643"/>
            <a:ext cx="11404154" cy="86518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Heading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12708" y="2106000"/>
            <a:ext cx="7632000" cy="4026443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None/>
              <a:defRPr sz="2200" b="0">
                <a:solidFill>
                  <a:schemeClr val="accent6"/>
                </a:solidFill>
              </a:defRPr>
            </a:lvl1pPr>
            <a:lvl2pPr>
              <a:buClr>
                <a:schemeClr val="tx1"/>
              </a:buClr>
              <a:defRPr sz="2200">
                <a:solidFill>
                  <a:schemeClr val="tx1"/>
                </a:solidFill>
              </a:defRPr>
            </a:lvl2pPr>
            <a:lvl3pPr>
              <a:buClr>
                <a:schemeClr val="tx1"/>
              </a:buClr>
              <a:defRPr sz="2200"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defRPr sz="2200"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defRPr sz="22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 dirty="0"/>
              <a:t>Click to add text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/>
        </p:nvSpPr>
        <p:spPr>
          <a:xfrm>
            <a:off x="4700954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42CCDA4-D437-6B48-8BBD-CAC30F281160}"/>
              </a:ext>
            </a:extLst>
          </p:cNvPr>
          <p:cNvSpPr/>
          <p:nvPr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pPr algn="r"/>
              <a:t>‹#›</a:t>
            </a:fld>
            <a:endParaRPr lang="en-GB" sz="1200" dirty="0">
              <a:solidFill>
                <a:schemeClr val="accent6"/>
              </a:solidFill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591C7AB-7F8B-2041-80C3-EE781F24EB94}"/>
              </a:ext>
            </a:extLst>
          </p:cNvPr>
          <p:cNvCxnSpPr>
            <a:cxnSpLocks/>
          </p:cNvCxnSpPr>
          <p:nvPr/>
        </p:nvCxnSpPr>
        <p:spPr>
          <a:xfrm>
            <a:off x="432000" y="6336000"/>
            <a:ext cx="11376000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512377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Quote large Cent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>
            <a:extLst>
              <a:ext uri="{FF2B5EF4-FFF2-40B4-BE49-F238E27FC236}">
                <a16:creationId xmlns:a16="http://schemas.microsoft.com/office/drawing/2014/main" id="{6BFC8184-A52B-1D58-DCBB-64F070DB04AB}"/>
              </a:ext>
            </a:extLst>
          </p:cNvPr>
          <p:cNvSpPr/>
          <p:nvPr/>
        </p:nvSpPr>
        <p:spPr>
          <a:xfrm>
            <a:off x="0" y="0"/>
            <a:ext cx="12206636" cy="6872615"/>
          </a:xfrm>
          <a:prstGeom prst="rect">
            <a:avLst/>
          </a:prstGeom>
          <a:solidFill>
            <a:srgbClr val="F6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3DACDB8-C05A-C540-BF85-5FDDA3660A2E}"/>
              </a:ext>
            </a:extLst>
          </p:cNvPr>
          <p:cNvSpPr/>
          <p:nvPr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t>‹#›</a:t>
            </a:fld>
            <a:endParaRPr lang="en-GB" sz="1200" dirty="0">
              <a:solidFill>
                <a:schemeClr val="accent6"/>
              </a:solidFill>
            </a:endParaRPr>
          </a:p>
        </p:txBody>
      </p:sp>
      <p:sp>
        <p:nvSpPr>
          <p:cNvPr id="11" name="Text Placeholder 7">
            <a:extLst>
              <a:ext uri="{FF2B5EF4-FFF2-40B4-BE49-F238E27FC236}">
                <a16:creationId xmlns:a16="http://schemas.microsoft.com/office/drawing/2014/main" id="{9F1649F8-C95E-B04E-A0E7-F89193CC971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214367" y="1180298"/>
            <a:ext cx="9811265" cy="298323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None/>
              <a:defRPr sz="4200" b="0">
                <a:solidFill>
                  <a:schemeClr val="tx1"/>
                </a:solidFill>
              </a:defRPr>
            </a:lvl1pPr>
            <a:lvl2pPr marL="357188" indent="0">
              <a:buNone/>
              <a:defRPr>
                <a:solidFill>
                  <a:schemeClr val="tx1"/>
                </a:solidFill>
              </a:defRPr>
            </a:lvl2pPr>
            <a:lvl3pPr marL="714375" indent="0">
              <a:buNone/>
              <a:defRPr>
                <a:solidFill>
                  <a:schemeClr val="tx1"/>
                </a:solidFill>
              </a:defRPr>
            </a:lvl3pPr>
            <a:lvl4pPr marL="1081087" indent="0">
              <a:buNone/>
              <a:defRPr>
                <a:solidFill>
                  <a:schemeClr val="tx1"/>
                </a:solidFill>
              </a:defRPr>
            </a:lvl4pPr>
            <a:lvl5pPr marL="1438275" indent="0">
              <a:buNone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GB" dirty="0"/>
              <a:t>“Showcase quotation</a:t>
            </a:r>
            <a:br>
              <a:rPr lang="en-GB" dirty="0"/>
            </a:br>
            <a:r>
              <a:rPr lang="en-GB" dirty="0"/>
              <a:t>with centred text over multiple</a:t>
            </a:r>
            <a:br>
              <a:rPr lang="en-GB" dirty="0"/>
            </a:br>
            <a:r>
              <a:rPr lang="en-GB" dirty="0"/>
              <a:t>lines, try to make a harmonious shape like a diamond or </a:t>
            </a:r>
            <a:r>
              <a:rPr lang="en-GB" dirty="0" err="1"/>
              <a:t>xmas</a:t>
            </a:r>
            <a:r>
              <a:rPr lang="en-GB" dirty="0"/>
              <a:t> tree or</a:t>
            </a:r>
            <a:br>
              <a:rPr lang="en-GB" dirty="0"/>
            </a:br>
            <a:r>
              <a:rPr lang="en-GB" dirty="0"/>
              <a:t>something similar”</a:t>
            </a:r>
          </a:p>
        </p:txBody>
      </p:sp>
      <p:sp>
        <p:nvSpPr>
          <p:cNvPr id="6" name="Text Placeholder 6">
            <a:extLst>
              <a:ext uri="{FF2B5EF4-FFF2-40B4-BE49-F238E27FC236}">
                <a16:creationId xmlns:a16="http://schemas.microsoft.com/office/drawing/2014/main" id="{D406466E-798B-BE4C-B09F-C1B1244AAB6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150923" y="5096236"/>
            <a:ext cx="3890150" cy="89693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2200" b="1">
                <a:solidFill>
                  <a:schemeClr val="accent6"/>
                </a:solidFill>
              </a:defRPr>
            </a:lvl1pPr>
            <a:lvl2pPr marL="357188" indent="0">
              <a:buNone/>
              <a:defRPr/>
            </a:lvl2pPr>
            <a:lvl3pPr marL="714375" indent="0">
              <a:buNone/>
              <a:defRPr/>
            </a:lvl3pPr>
            <a:lvl4pPr marL="1081087" indent="0">
              <a:buNone/>
              <a:defRPr/>
            </a:lvl4pPr>
            <a:lvl5pPr marL="1438275" indent="0">
              <a:buNone/>
              <a:defRPr/>
            </a:lvl5pPr>
          </a:lstStyle>
          <a:p>
            <a:pPr lvl="0"/>
            <a:r>
              <a:rPr lang="en-GB" dirty="0"/>
              <a:t>Name Surname,</a:t>
            </a:r>
            <a:br>
              <a:rPr lang="en-GB" dirty="0"/>
            </a:br>
            <a:r>
              <a:rPr lang="en-GB" dirty="0"/>
              <a:t>Job Title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A91AA706-8AF6-8441-8070-06566C40A690}"/>
              </a:ext>
            </a:extLst>
          </p:cNvPr>
          <p:cNvCxnSpPr>
            <a:cxnSpLocks/>
          </p:cNvCxnSpPr>
          <p:nvPr/>
        </p:nvCxnSpPr>
        <p:spPr>
          <a:xfrm>
            <a:off x="432000" y="6336000"/>
            <a:ext cx="11384862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>
            <a:extLst>
              <a:ext uri="{FF2B5EF4-FFF2-40B4-BE49-F238E27FC236}">
                <a16:creationId xmlns:a16="http://schemas.microsoft.com/office/drawing/2014/main" id="{842D3EEB-DBD8-CD48-C723-5F35F1DADF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800000">
            <a:off x="9220370" y="244040"/>
            <a:ext cx="3064672" cy="187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83221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CON Grid Boxes 4UP Gre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7286FFC-BD82-6E40-BA0C-B1C0F7127A9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277721" y="2088000"/>
            <a:ext cx="3564000" cy="1512000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8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/>
        </p:nvSpPr>
        <p:spPr>
          <a:xfrm>
            <a:off x="4700954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42CCDA4-D437-6B48-8BBD-CAC30F281160}"/>
              </a:ext>
            </a:extLst>
          </p:cNvPr>
          <p:cNvSpPr/>
          <p:nvPr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pPr algn="r"/>
              <a:t>‹#›</a:t>
            </a:fld>
            <a:endParaRPr lang="en-GB" sz="1200" dirty="0">
              <a:solidFill>
                <a:schemeClr val="accent6"/>
              </a:solidFill>
            </a:endParaRPr>
          </a:p>
        </p:txBody>
      </p:sp>
      <p:sp>
        <p:nvSpPr>
          <p:cNvPr id="4" name="Rectangle: Top Corners Rounded 3">
            <a:extLst>
              <a:ext uri="{FF2B5EF4-FFF2-40B4-BE49-F238E27FC236}">
                <a16:creationId xmlns:a16="http://schemas.microsoft.com/office/drawing/2014/main" id="{B540671A-ED56-3548-A508-080ABBDB5E58}"/>
              </a:ext>
            </a:extLst>
          </p:cNvPr>
          <p:cNvSpPr/>
          <p:nvPr/>
        </p:nvSpPr>
        <p:spPr>
          <a:xfrm>
            <a:off x="2277721" y="1188000"/>
            <a:ext cx="3564000" cy="900000"/>
          </a:xfrm>
          <a:prstGeom prst="round2Same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Text Placeholder 7">
            <a:extLst>
              <a:ext uri="{FF2B5EF4-FFF2-40B4-BE49-F238E27FC236}">
                <a16:creationId xmlns:a16="http://schemas.microsoft.com/office/drawing/2014/main" id="{7F90A04B-AAE8-A248-ADF6-A73BF8ECD7A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231884" y="2089034"/>
            <a:ext cx="3564000" cy="1512000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8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0" name="Rectangle: Top Corners Rounded 19">
            <a:extLst>
              <a:ext uri="{FF2B5EF4-FFF2-40B4-BE49-F238E27FC236}">
                <a16:creationId xmlns:a16="http://schemas.microsoft.com/office/drawing/2014/main" id="{08FEBAA5-9C5F-2648-899B-9991822EBFF6}"/>
              </a:ext>
            </a:extLst>
          </p:cNvPr>
          <p:cNvSpPr/>
          <p:nvPr/>
        </p:nvSpPr>
        <p:spPr>
          <a:xfrm>
            <a:off x="6231884" y="1188000"/>
            <a:ext cx="3564000" cy="900000"/>
          </a:xfrm>
          <a:prstGeom prst="round2Same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Text Placeholder 7">
            <a:extLst>
              <a:ext uri="{FF2B5EF4-FFF2-40B4-BE49-F238E27FC236}">
                <a16:creationId xmlns:a16="http://schemas.microsoft.com/office/drawing/2014/main" id="{6017D8E3-CAD4-674B-ABC3-946291000D2B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2277721" y="4649267"/>
            <a:ext cx="3564000" cy="1512000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8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D87C9DF-7113-134C-B859-0141E7D1B2DB}"/>
              </a:ext>
            </a:extLst>
          </p:cNvPr>
          <p:cNvSpPr txBox="1"/>
          <p:nvPr/>
        </p:nvSpPr>
        <p:spPr>
          <a:xfrm>
            <a:off x="4700954" y="6530388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25" name="Rectangle: Top Corners Rounded 24">
            <a:extLst>
              <a:ext uri="{FF2B5EF4-FFF2-40B4-BE49-F238E27FC236}">
                <a16:creationId xmlns:a16="http://schemas.microsoft.com/office/drawing/2014/main" id="{8FD6A08D-6DD3-C845-8B17-CC9297B607DC}"/>
              </a:ext>
            </a:extLst>
          </p:cNvPr>
          <p:cNvSpPr/>
          <p:nvPr/>
        </p:nvSpPr>
        <p:spPr>
          <a:xfrm>
            <a:off x="2277721" y="3749267"/>
            <a:ext cx="3564000" cy="900000"/>
          </a:xfrm>
          <a:prstGeom prst="round2Same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Text Placeholder 7">
            <a:extLst>
              <a:ext uri="{FF2B5EF4-FFF2-40B4-BE49-F238E27FC236}">
                <a16:creationId xmlns:a16="http://schemas.microsoft.com/office/drawing/2014/main" id="{07BD5561-5536-6F4A-AD32-EFB7423F22A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231884" y="4650427"/>
            <a:ext cx="3564000" cy="1512000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8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7" name="Rectangle: Top Corners Rounded 26">
            <a:extLst>
              <a:ext uri="{FF2B5EF4-FFF2-40B4-BE49-F238E27FC236}">
                <a16:creationId xmlns:a16="http://schemas.microsoft.com/office/drawing/2014/main" id="{B5A7277B-59DD-844A-A364-77AED24CBAC1}"/>
              </a:ext>
            </a:extLst>
          </p:cNvPr>
          <p:cNvSpPr/>
          <p:nvPr/>
        </p:nvSpPr>
        <p:spPr>
          <a:xfrm>
            <a:off x="6239447" y="3752201"/>
            <a:ext cx="3564000" cy="900000"/>
          </a:xfrm>
          <a:prstGeom prst="round2Same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1ACF78F6-439A-384B-9C21-D11B5B50E05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11404154" cy="695727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Heading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F244FF8-F4E4-0514-77D0-8D8D69F933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800000">
            <a:off x="9220370" y="244040"/>
            <a:ext cx="3064672" cy="187960"/>
          </a:xfrm>
          <a:prstGeom prst="rect">
            <a:avLst/>
          </a:prstGeom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7DBEB741-20EA-C36A-7EF8-DE1CD1F1AA0C}"/>
              </a:ext>
            </a:extLst>
          </p:cNvPr>
          <p:cNvCxnSpPr>
            <a:cxnSpLocks/>
          </p:cNvCxnSpPr>
          <p:nvPr/>
        </p:nvCxnSpPr>
        <p:spPr>
          <a:xfrm>
            <a:off x="432000" y="6336000"/>
            <a:ext cx="11384862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270669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CON Grid Boxes 2UP Gre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E9B26CA0-4967-284E-42B6-5686F8C6B07B}"/>
              </a:ext>
            </a:extLst>
          </p:cNvPr>
          <p:cNvSpPr/>
          <p:nvPr/>
        </p:nvSpPr>
        <p:spPr>
          <a:xfrm>
            <a:off x="0" y="0"/>
            <a:ext cx="12206636" cy="6872615"/>
          </a:xfrm>
          <a:prstGeom prst="rect">
            <a:avLst/>
          </a:prstGeom>
          <a:solidFill>
            <a:srgbClr val="F6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/>
        </p:nvSpPr>
        <p:spPr>
          <a:xfrm>
            <a:off x="4700954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42CCDA4-D437-6B48-8BBD-CAC30F281160}"/>
              </a:ext>
            </a:extLst>
          </p:cNvPr>
          <p:cNvSpPr/>
          <p:nvPr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pPr algn="r"/>
              <a:t>‹#›</a:t>
            </a:fld>
            <a:endParaRPr lang="en-GB" sz="1200" dirty="0">
              <a:solidFill>
                <a:schemeClr val="accent6"/>
              </a:solidFill>
            </a:endParaRPr>
          </a:p>
        </p:txBody>
      </p:sp>
      <p:sp>
        <p:nvSpPr>
          <p:cNvPr id="19" name="Text Placeholder 7">
            <a:extLst>
              <a:ext uri="{FF2B5EF4-FFF2-40B4-BE49-F238E27FC236}">
                <a16:creationId xmlns:a16="http://schemas.microsoft.com/office/drawing/2014/main" id="{7F90A04B-AAE8-A248-ADF6-A73BF8ECD7A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32000" y="2699082"/>
            <a:ext cx="3564000" cy="3311999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8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0" name="Rectangle: Top Corners Rounded 19">
            <a:extLst>
              <a:ext uri="{FF2B5EF4-FFF2-40B4-BE49-F238E27FC236}">
                <a16:creationId xmlns:a16="http://schemas.microsoft.com/office/drawing/2014/main" id="{08FEBAA5-9C5F-2648-899B-9991822EBFF6}"/>
              </a:ext>
            </a:extLst>
          </p:cNvPr>
          <p:cNvSpPr/>
          <p:nvPr/>
        </p:nvSpPr>
        <p:spPr>
          <a:xfrm>
            <a:off x="432000" y="1691082"/>
            <a:ext cx="3564000" cy="1008000"/>
          </a:xfrm>
          <a:prstGeom prst="round2Same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Text Placeholder 7">
            <a:extLst>
              <a:ext uri="{FF2B5EF4-FFF2-40B4-BE49-F238E27FC236}">
                <a16:creationId xmlns:a16="http://schemas.microsoft.com/office/drawing/2014/main" id="{242484D6-4364-A442-9ABC-5042556E620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324378" y="2699082"/>
            <a:ext cx="3564000" cy="3311999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8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2" name="Rectangle: Top Corners Rounded 21">
            <a:extLst>
              <a:ext uri="{FF2B5EF4-FFF2-40B4-BE49-F238E27FC236}">
                <a16:creationId xmlns:a16="http://schemas.microsoft.com/office/drawing/2014/main" id="{9E7ED11E-4751-6140-AC11-8C5B88B96EE4}"/>
              </a:ext>
            </a:extLst>
          </p:cNvPr>
          <p:cNvSpPr/>
          <p:nvPr/>
        </p:nvSpPr>
        <p:spPr>
          <a:xfrm>
            <a:off x="4324378" y="1691082"/>
            <a:ext cx="3564000" cy="1008000"/>
          </a:xfrm>
          <a:prstGeom prst="round2Same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D87C9DF-7113-134C-B859-0141E7D1B2DB}"/>
              </a:ext>
            </a:extLst>
          </p:cNvPr>
          <p:cNvSpPr txBox="1"/>
          <p:nvPr/>
        </p:nvSpPr>
        <p:spPr>
          <a:xfrm>
            <a:off x="4700954" y="6530388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C5DD270E-858A-0745-A4F5-3FE5B49194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11404154" cy="695727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Heading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FD787DC-00EF-B13A-FE97-CE51273E86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800000">
            <a:off x="9220370" y="244040"/>
            <a:ext cx="3064672" cy="187960"/>
          </a:xfrm>
          <a:prstGeom prst="rect">
            <a:avLst/>
          </a:prstGeom>
        </p:spPr>
      </p:pic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20783BA3-377B-7D8A-0B7B-91C314676A0C}"/>
              </a:ext>
            </a:extLst>
          </p:cNvPr>
          <p:cNvCxnSpPr>
            <a:cxnSpLocks/>
          </p:cNvCxnSpPr>
          <p:nvPr/>
        </p:nvCxnSpPr>
        <p:spPr>
          <a:xfrm>
            <a:off x="432000" y="6336000"/>
            <a:ext cx="11384862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124527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 Grid, Titles 4UP Gre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 32">
            <a:extLst>
              <a:ext uri="{FF2B5EF4-FFF2-40B4-BE49-F238E27FC236}">
                <a16:creationId xmlns:a16="http://schemas.microsoft.com/office/drawing/2014/main" id="{28BBC9FB-69CA-ACB9-E6B9-6E2830215B65}"/>
              </a:ext>
            </a:extLst>
          </p:cNvPr>
          <p:cNvSpPr/>
          <p:nvPr/>
        </p:nvSpPr>
        <p:spPr>
          <a:xfrm>
            <a:off x="0" y="0"/>
            <a:ext cx="12206636" cy="6872615"/>
          </a:xfrm>
          <a:prstGeom prst="rect">
            <a:avLst/>
          </a:prstGeom>
          <a:solidFill>
            <a:srgbClr val="F6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8" name="Rectangle: Top Corners Rounded 17">
            <a:extLst>
              <a:ext uri="{FF2B5EF4-FFF2-40B4-BE49-F238E27FC236}">
                <a16:creationId xmlns:a16="http://schemas.microsoft.com/office/drawing/2014/main" id="{205929B3-ED58-E54F-B724-E24FB5F163DF}"/>
              </a:ext>
            </a:extLst>
          </p:cNvPr>
          <p:cNvSpPr/>
          <p:nvPr/>
        </p:nvSpPr>
        <p:spPr>
          <a:xfrm>
            <a:off x="432000" y="1188000"/>
            <a:ext cx="3564000" cy="900000"/>
          </a:xfrm>
          <a:prstGeom prst="round2Same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7286FFC-BD82-6E40-BA0C-B1C0F7127A9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32000" y="2088000"/>
            <a:ext cx="3564000" cy="1512000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8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/>
        </p:nvSpPr>
        <p:spPr>
          <a:xfrm>
            <a:off x="4700954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42CCDA4-D437-6B48-8BBD-CAC30F281160}"/>
              </a:ext>
            </a:extLst>
          </p:cNvPr>
          <p:cNvSpPr/>
          <p:nvPr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pPr algn="r"/>
              <a:t>‹#›</a:t>
            </a:fld>
            <a:endParaRPr lang="en-GB" sz="1200" dirty="0">
              <a:solidFill>
                <a:schemeClr val="accent6"/>
              </a:solidFill>
            </a:endParaRPr>
          </a:p>
        </p:txBody>
      </p:sp>
      <p:sp>
        <p:nvSpPr>
          <p:cNvPr id="19" name="Text Placeholder 7">
            <a:extLst>
              <a:ext uri="{FF2B5EF4-FFF2-40B4-BE49-F238E27FC236}">
                <a16:creationId xmlns:a16="http://schemas.microsoft.com/office/drawing/2014/main" id="{7F90A04B-AAE8-A248-ADF6-A73BF8ECD7A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392000" y="2089034"/>
            <a:ext cx="3564000" cy="1512000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8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0" name="Rectangle: Top Corners Rounded 19">
            <a:extLst>
              <a:ext uri="{FF2B5EF4-FFF2-40B4-BE49-F238E27FC236}">
                <a16:creationId xmlns:a16="http://schemas.microsoft.com/office/drawing/2014/main" id="{08FEBAA5-9C5F-2648-899B-9991822EBFF6}"/>
              </a:ext>
            </a:extLst>
          </p:cNvPr>
          <p:cNvSpPr/>
          <p:nvPr/>
        </p:nvSpPr>
        <p:spPr>
          <a:xfrm>
            <a:off x="4392000" y="1188000"/>
            <a:ext cx="3564000" cy="900000"/>
          </a:xfrm>
          <a:prstGeom prst="round2Same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Text Placeholder 7">
            <a:extLst>
              <a:ext uri="{FF2B5EF4-FFF2-40B4-BE49-F238E27FC236}">
                <a16:creationId xmlns:a16="http://schemas.microsoft.com/office/drawing/2014/main" id="{6017D8E3-CAD4-674B-ABC3-946291000D2B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32000" y="4644000"/>
            <a:ext cx="3564000" cy="1512000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8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D87C9DF-7113-134C-B859-0141E7D1B2DB}"/>
              </a:ext>
            </a:extLst>
          </p:cNvPr>
          <p:cNvSpPr txBox="1"/>
          <p:nvPr/>
        </p:nvSpPr>
        <p:spPr>
          <a:xfrm>
            <a:off x="4700954" y="6530388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25" name="Rectangle: Top Corners Rounded 24">
            <a:extLst>
              <a:ext uri="{FF2B5EF4-FFF2-40B4-BE49-F238E27FC236}">
                <a16:creationId xmlns:a16="http://schemas.microsoft.com/office/drawing/2014/main" id="{8FD6A08D-6DD3-C845-8B17-CC9297B607DC}"/>
              </a:ext>
            </a:extLst>
          </p:cNvPr>
          <p:cNvSpPr/>
          <p:nvPr/>
        </p:nvSpPr>
        <p:spPr>
          <a:xfrm>
            <a:off x="432000" y="3744000"/>
            <a:ext cx="3564000" cy="900000"/>
          </a:xfrm>
          <a:prstGeom prst="round2Same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Text Placeholder 7">
            <a:extLst>
              <a:ext uri="{FF2B5EF4-FFF2-40B4-BE49-F238E27FC236}">
                <a16:creationId xmlns:a16="http://schemas.microsoft.com/office/drawing/2014/main" id="{07BD5561-5536-6F4A-AD32-EFB7423F22A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4392000" y="4644000"/>
            <a:ext cx="3564000" cy="1512000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8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7" name="Rectangle: Top Corners Rounded 26">
            <a:extLst>
              <a:ext uri="{FF2B5EF4-FFF2-40B4-BE49-F238E27FC236}">
                <a16:creationId xmlns:a16="http://schemas.microsoft.com/office/drawing/2014/main" id="{B5A7277B-59DD-844A-A364-77AED24CBAC1}"/>
              </a:ext>
            </a:extLst>
          </p:cNvPr>
          <p:cNvSpPr/>
          <p:nvPr/>
        </p:nvSpPr>
        <p:spPr>
          <a:xfrm>
            <a:off x="4392000" y="3744000"/>
            <a:ext cx="3564000" cy="900000"/>
          </a:xfrm>
          <a:prstGeom prst="round2Same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Title 1">
            <a:extLst>
              <a:ext uri="{FF2B5EF4-FFF2-40B4-BE49-F238E27FC236}">
                <a16:creationId xmlns:a16="http://schemas.microsoft.com/office/drawing/2014/main" id="{7F5640E1-FA0E-4F42-9387-CD7C434D28C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11404154" cy="695727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Heading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F555C5-A77A-2E44-BAF7-246298421E13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40000" y="1296000"/>
            <a:ext cx="3348000" cy="684000"/>
          </a:xfrm>
        </p:spPr>
        <p:txBody>
          <a:bodyPr anchor="ctr"/>
          <a:lstStyle>
            <a:lvl1pPr algn="ctr">
              <a:buNone/>
              <a:defRPr sz="2200" b="1">
                <a:solidFill>
                  <a:schemeClr val="accent6"/>
                </a:solidFill>
              </a:defRPr>
            </a:lvl1pPr>
          </a:lstStyle>
          <a:p>
            <a:pPr lvl="0"/>
            <a:r>
              <a:rPr lang="en-GB" dirty="0"/>
              <a:t>Insert title</a:t>
            </a:r>
          </a:p>
        </p:txBody>
      </p:sp>
      <p:sp>
        <p:nvSpPr>
          <p:cNvPr id="22" name="Text Placeholder 2">
            <a:extLst>
              <a:ext uri="{FF2B5EF4-FFF2-40B4-BE49-F238E27FC236}">
                <a16:creationId xmlns:a16="http://schemas.microsoft.com/office/drawing/2014/main" id="{D4B913F3-B51C-1F4F-BA00-F024BBF468C2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500000" y="1302462"/>
            <a:ext cx="3348000" cy="684000"/>
          </a:xfrm>
        </p:spPr>
        <p:txBody>
          <a:bodyPr anchor="ctr"/>
          <a:lstStyle>
            <a:lvl1pPr algn="ctr">
              <a:buNone/>
              <a:defRPr sz="2200" b="1">
                <a:solidFill>
                  <a:schemeClr val="accent6"/>
                </a:solidFill>
              </a:defRPr>
            </a:lvl1pPr>
          </a:lstStyle>
          <a:p>
            <a:pPr lvl="0"/>
            <a:r>
              <a:rPr lang="en-GB" dirty="0"/>
              <a:t>Insert title</a:t>
            </a:r>
          </a:p>
        </p:txBody>
      </p:sp>
      <p:sp>
        <p:nvSpPr>
          <p:cNvPr id="30" name="Text Placeholder 2">
            <a:extLst>
              <a:ext uri="{FF2B5EF4-FFF2-40B4-BE49-F238E27FC236}">
                <a16:creationId xmlns:a16="http://schemas.microsoft.com/office/drawing/2014/main" id="{9A16CC21-F99A-6F47-A063-FA9FE06BAE1A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40000" y="3852000"/>
            <a:ext cx="3348000" cy="684000"/>
          </a:xfrm>
        </p:spPr>
        <p:txBody>
          <a:bodyPr anchor="ctr"/>
          <a:lstStyle>
            <a:lvl1pPr algn="ctr">
              <a:buNone/>
              <a:defRPr sz="2200" b="1">
                <a:solidFill>
                  <a:schemeClr val="accent6"/>
                </a:solidFill>
              </a:defRPr>
            </a:lvl1pPr>
          </a:lstStyle>
          <a:p>
            <a:pPr lvl="0"/>
            <a:r>
              <a:rPr lang="en-GB" dirty="0"/>
              <a:t>Insert title</a:t>
            </a:r>
          </a:p>
        </p:txBody>
      </p:sp>
      <p:sp>
        <p:nvSpPr>
          <p:cNvPr id="31" name="Text Placeholder 2">
            <a:extLst>
              <a:ext uri="{FF2B5EF4-FFF2-40B4-BE49-F238E27FC236}">
                <a16:creationId xmlns:a16="http://schemas.microsoft.com/office/drawing/2014/main" id="{511DBD00-D83F-EF49-900D-B6C65CED2738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4500000" y="3852000"/>
            <a:ext cx="3348000" cy="684000"/>
          </a:xfrm>
        </p:spPr>
        <p:txBody>
          <a:bodyPr anchor="ctr"/>
          <a:lstStyle>
            <a:lvl1pPr algn="ctr">
              <a:buNone/>
              <a:defRPr sz="2200" b="1">
                <a:solidFill>
                  <a:schemeClr val="accent6"/>
                </a:solidFill>
              </a:defRPr>
            </a:lvl1pPr>
          </a:lstStyle>
          <a:p>
            <a:pPr lvl="0"/>
            <a:r>
              <a:rPr lang="en-GB" dirty="0"/>
              <a:t>Insert title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59357DCD-A469-B34A-A880-D744CA731C14}"/>
              </a:ext>
            </a:extLst>
          </p:cNvPr>
          <p:cNvCxnSpPr>
            <a:cxnSpLocks/>
          </p:cNvCxnSpPr>
          <p:nvPr/>
        </p:nvCxnSpPr>
        <p:spPr>
          <a:xfrm>
            <a:off x="432000" y="6336000"/>
            <a:ext cx="11376000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>
            <a:extLst>
              <a:ext uri="{FF2B5EF4-FFF2-40B4-BE49-F238E27FC236}">
                <a16:creationId xmlns:a16="http://schemas.microsoft.com/office/drawing/2014/main" id="{4BA4CC6C-41AA-2D50-A8B9-63559566F4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800000">
            <a:off x="9220370" y="244040"/>
            <a:ext cx="3064672" cy="187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82460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Icon Grid Boxes 2UP with Intr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DECF5444-DD33-9C60-EE5C-BAE130A1CBF5}"/>
              </a:ext>
            </a:extLst>
          </p:cNvPr>
          <p:cNvSpPr/>
          <p:nvPr/>
        </p:nvSpPr>
        <p:spPr>
          <a:xfrm>
            <a:off x="0" y="0"/>
            <a:ext cx="12206636" cy="6872615"/>
          </a:xfrm>
          <a:prstGeom prst="rect">
            <a:avLst/>
          </a:prstGeom>
          <a:solidFill>
            <a:srgbClr val="F6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/>
        </p:nvSpPr>
        <p:spPr>
          <a:xfrm>
            <a:off x="4700954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42CCDA4-D437-6B48-8BBD-CAC30F281160}"/>
              </a:ext>
            </a:extLst>
          </p:cNvPr>
          <p:cNvSpPr/>
          <p:nvPr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pPr algn="r"/>
              <a:t>‹#›</a:t>
            </a:fld>
            <a:endParaRPr lang="en-GB" sz="1200" dirty="0">
              <a:solidFill>
                <a:schemeClr val="accent6"/>
              </a:solidFill>
            </a:endParaRPr>
          </a:p>
        </p:txBody>
      </p:sp>
      <p:sp>
        <p:nvSpPr>
          <p:cNvPr id="19" name="Text Placeholder 7">
            <a:extLst>
              <a:ext uri="{FF2B5EF4-FFF2-40B4-BE49-F238E27FC236}">
                <a16:creationId xmlns:a16="http://schemas.microsoft.com/office/drawing/2014/main" id="{7F90A04B-AAE8-A248-ADF6-A73BF8ECD7A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366871" y="2743014"/>
            <a:ext cx="3564000" cy="3311999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8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0" name="Rectangle: Top Corners Rounded 19">
            <a:extLst>
              <a:ext uri="{FF2B5EF4-FFF2-40B4-BE49-F238E27FC236}">
                <a16:creationId xmlns:a16="http://schemas.microsoft.com/office/drawing/2014/main" id="{08FEBAA5-9C5F-2648-899B-9991822EBFF6}"/>
              </a:ext>
            </a:extLst>
          </p:cNvPr>
          <p:cNvSpPr/>
          <p:nvPr/>
        </p:nvSpPr>
        <p:spPr>
          <a:xfrm>
            <a:off x="4366871" y="1735014"/>
            <a:ext cx="3564000" cy="1008000"/>
          </a:xfrm>
          <a:prstGeom prst="round2Same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Text Placeholder 7">
            <a:extLst>
              <a:ext uri="{FF2B5EF4-FFF2-40B4-BE49-F238E27FC236}">
                <a16:creationId xmlns:a16="http://schemas.microsoft.com/office/drawing/2014/main" id="{242484D6-4364-A442-9ABC-5042556E620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259249" y="2743014"/>
            <a:ext cx="3564000" cy="3311999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8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2" name="Rectangle: Top Corners Rounded 21">
            <a:extLst>
              <a:ext uri="{FF2B5EF4-FFF2-40B4-BE49-F238E27FC236}">
                <a16:creationId xmlns:a16="http://schemas.microsoft.com/office/drawing/2014/main" id="{9E7ED11E-4751-6140-AC11-8C5B88B96EE4}"/>
              </a:ext>
            </a:extLst>
          </p:cNvPr>
          <p:cNvSpPr/>
          <p:nvPr/>
        </p:nvSpPr>
        <p:spPr>
          <a:xfrm>
            <a:off x="8259249" y="1735014"/>
            <a:ext cx="3564000" cy="1008000"/>
          </a:xfrm>
          <a:prstGeom prst="round2Same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D87C9DF-7113-134C-B859-0141E7D1B2DB}"/>
              </a:ext>
            </a:extLst>
          </p:cNvPr>
          <p:cNvSpPr txBox="1"/>
          <p:nvPr/>
        </p:nvSpPr>
        <p:spPr>
          <a:xfrm>
            <a:off x="4700954" y="6530388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7" name="Content Placeholder 3">
            <a:extLst>
              <a:ext uri="{FF2B5EF4-FFF2-40B4-BE49-F238E27FC236}">
                <a16:creationId xmlns:a16="http://schemas.microsoft.com/office/drawing/2014/main" id="{88166480-FB4D-C34C-807C-7BA7DD328F6E}"/>
              </a:ext>
            </a:extLst>
          </p:cNvPr>
          <p:cNvSpPr>
            <a:spLocks noGrp="1"/>
          </p:cNvSpPr>
          <p:nvPr>
            <p:ph sz="quarter" idx="4294967295" hasCustomPrompt="1"/>
          </p:nvPr>
        </p:nvSpPr>
        <p:spPr>
          <a:xfrm>
            <a:off x="432000" y="1735014"/>
            <a:ext cx="3564001" cy="4319711"/>
          </a:xfrm>
        </p:spPr>
        <p:txBody>
          <a:bodyPr/>
          <a:lstStyle>
            <a:lvl1pPr marL="0" indent="0">
              <a:buNone/>
              <a:defRPr sz="2200">
                <a:solidFill>
                  <a:schemeClr val="accent6"/>
                </a:solidFill>
              </a:defRPr>
            </a:lvl1pPr>
          </a:lstStyle>
          <a:p>
            <a:r>
              <a:rPr lang="en-GB" dirty="0"/>
              <a:t>Intro summary text goes here</a:t>
            </a: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85267E27-DA97-0D46-9740-BF9E88C52C3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11404154" cy="695727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Heading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B4F929AC-5E7A-1A4C-8427-F04E4C908E8F}"/>
              </a:ext>
            </a:extLst>
          </p:cNvPr>
          <p:cNvCxnSpPr>
            <a:cxnSpLocks/>
          </p:cNvCxnSpPr>
          <p:nvPr/>
        </p:nvCxnSpPr>
        <p:spPr>
          <a:xfrm>
            <a:off x="432000" y="6336000"/>
            <a:ext cx="11376000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1">
            <a:extLst>
              <a:ext uri="{FF2B5EF4-FFF2-40B4-BE49-F238E27FC236}">
                <a16:creationId xmlns:a16="http://schemas.microsoft.com/office/drawing/2014/main" id="{86D0C676-28C4-BF14-7D49-3169DC1AAA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800000">
            <a:off x="9220370" y="244040"/>
            <a:ext cx="3064672" cy="187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00885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Icon Grid Boxes 3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7286FFC-BD82-6E40-BA0C-B1C0F7127A9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12708" y="2743014"/>
            <a:ext cx="3564000" cy="331199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8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/>
        </p:nvSpPr>
        <p:spPr>
          <a:xfrm>
            <a:off x="4700954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42CCDA4-D437-6B48-8BBD-CAC30F281160}"/>
              </a:ext>
            </a:extLst>
          </p:cNvPr>
          <p:cNvSpPr/>
          <p:nvPr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pPr algn="r"/>
              <a:t>‹#›</a:t>
            </a:fld>
            <a:endParaRPr lang="en-GB" sz="1200" dirty="0">
              <a:solidFill>
                <a:schemeClr val="accent6"/>
              </a:solidFill>
            </a:endParaRPr>
          </a:p>
        </p:txBody>
      </p:sp>
      <p:sp>
        <p:nvSpPr>
          <p:cNvPr id="4" name="Rectangle: Top Corners Rounded 3">
            <a:extLst>
              <a:ext uri="{FF2B5EF4-FFF2-40B4-BE49-F238E27FC236}">
                <a16:creationId xmlns:a16="http://schemas.microsoft.com/office/drawing/2014/main" id="{B540671A-ED56-3548-A508-080ABBDB5E58}"/>
              </a:ext>
            </a:extLst>
          </p:cNvPr>
          <p:cNvSpPr/>
          <p:nvPr/>
        </p:nvSpPr>
        <p:spPr>
          <a:xfrm>
            <a:off x="412708" y="1735014"/>
            <a:ext cx="3564000" cy="1008000"/>
          </a:xfrm>
          <a:prstGeom prst="round2Same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Text Placeholder 7">
            <a:extLst>
              <a:ext uri="{FF2B5EF4-FFF2-40B4-BE49-F238E27FC236}">
                <a16:creationId xmlns:a16="http://schemas.microsoft.com/office/drawing/2014/main" id="{7F90A04B-AAE8-A248-ADF6-A73BF8ECD7A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366871" y="2743014"/>
            <a:ext cx="3564000" cy="331199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8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0" name="Rectangle: Top Corners Rounded 19">
            <a:extLst>
              <a:ext uri="{FF2B5EF4-FFF2-40B4-BE49-F238E27FC236}">
                <a16:creationId xmlns:a16="http://schemas.microsoft.com/office/drawing/2014/main" id="{08FEBAA5-9C5F-2648-899B-9991822EBFF6}"/>
              </a:ext>
            </a:extLst>
          </p:cNvPr>
          <p:cNvSpPr/>
          <p:nvPr/>
        </p:nvSpPr>
        <p:spPr>
          <a:xfrm>
            <a:off x="4366871" y="1735014"/>
            <a:ext cx="3564000" cy="1008000"/>
          </a:xfrm>
          <a:prstGeom prst="round2Same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Text Placeholder 7">
            <a:extLst>
              <a:ext uri="{FF2B5EF4-FFF2-40B4-BE49-F238E27FC236}">
                <a16:creationId xmlns:a16="http://schemas.microsoft.com/office/drawing/2014/main" id="{242484D6-4364-A442-9ABC-5042556E620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259249" y="2743014"/>
            <a:ext cx="3564000" cy="331199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8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2" name="Rectangle: Top Corners Rounded 21">
            <a:extLst>
              <a:ext uri="{FF2B5EF4-FFF2-40B4-BE49-F238E27FC236}">
                <a16:creationId xmlns:a16="http://schemas.microsoft.com/office/drawing/2014/main" id="{9E7ED11E-4751-6140-AC11-8C5B88B96EE4}"/>
              </a:ext>
            </a:extLst>
          </p:cNvPr>
          <p:cNvSpPr/>
          <p:nvPr/>
        </p:nvSpPr>
        <p:spPr>
          <a:xfrm>
            <a:off x="8259249" y="1735014"/>
            <a:ext cx="3564000" cy="1008000"/>
          </a:xfrm>
          <a:prstGeom prst="round2Same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D87C9DF-7113-134C-B859-0141E7D1B2DB}"/>
              </a:ext>
            </a:extLst>
          </p:cNvPr>
          <p:cNvSpPr txBox="1"/>
          <p:nvPr/>
        </p:nvSpPr>
        <p:spPr>
          <a:xfrm>
            <a:off x="4700954" y="6530388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EA3FC528-9065-C94F-99DF-349AA62E346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11404154" cy="695727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Heading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EEA2AC99-8B06-B44A-BCC3-DEDF573C1400}"/>
              </a:ext>
            </a:extLst>
          </p:cNvPr>
          <p:cNvCxnSpPr>
            <a:cxnSpLocks/>
          </p:cNvCxnSpPr>
          <p:nvPr/>
        </p:nvCxnSpPr>
        <p:spPr>
          <a:xfrm>
            <a:off x="432000" y="6336000"/>
            <a:ext cx="11376000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>
            <a:extLst>
              <a:ext uri="{FF2B5EF4-FFF2-40B4-BE49-F238E27FC236}">
                <a16:creationId xmlns:a16="http://schemas.microsoft.com/office/drawing/2014/main" id="{04712B60-6C80-0125-1B04-001787232D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800000">
            <a:off x="9220370" y="244040"/>
            <a:ext cx="3064672" cy="187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41564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ICON Grid Boxes 4UP with Intr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/>
        </p:nvSpPr>
        <p:spPr>
          <a:xfrm>
            <a:off x="4700954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42CCDA4-D437-6B48-8BBD-CAC30F281160}"/>
              </a:ext>
            </a:extLst>
          </p:cNvPr>
          <p:cNvSpPr/>
          <p:nvPr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pPr algn="r"/>
              <a:t>‹#›</a:t>
            </a:fld>
            <a:endParaRPr lang="en-GB" sz="1200" dirty="0">
              <a:solidFill>
                <a:schemeClr val="accent6"/>
              </a:solidFill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D87C9DF-7113-134C-B859-0141E7D1B2DB}"/>
              </a:ext>
            </a:extLst>
          </p:cNvPr>
          <p:cNvSpPr txBox="1"/>
          <p:nvPr/>
        </p:nvSpPr>
        <p:spPr>
          <a:xfrm>
            <a:off x="4700954" y="6530388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1" name="Text Placeholder 7">
            <a:extLst>
              <a:ext uri="{FF2B5EF4-FFF2-40B4-BE49-F238E27FC236}">
                <a16:creationId xmlns:a16="http://schemas.microsoft.com/office/drawing/2014/main" id="{BA897845-DFE8-7140-BE24-7AD33E02F2E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310428" y="2185014"/>
            <a:ext cx="3564000" cy="1512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8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2" name="Rectangle: Top Corners Rounded 11">
            <a:extLst>
              <a:ext uri="{FF2B5EF4-FFF2-40B4-BE49-F238E27FC236}">
                <a16:creationId xmlns:a16="http://schemas.microsoft.com/office/drawing/2014/main" id="{5E206611-9F04-2C46-95B1-573726492E29}"/>
              </a:ext>
            </a:extLst>
          </p:cNvPr>
          <p:cNvSpPr/>
          <p:nvPr/>
        </p:nvSpPr>
        <p:spPr>
          <a:xfrm>
            <a:off x="4310428" y="1285014"/>
            <a:ext cx="3564000" cy="900000"/>
          </a:xfrm>
          <a:prstGeom prst="round2Same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 Placeholder 7">
            <a:extLst>
              <a:ext uri="{FF2B5EF4-FFF2-40B4-BE49-F238E27FC236}">
                <a16:creationId xmlns:a16="http://schemas.microsoft.com/office/drawing/2014/main" id="{9E4DF866-0267-6D4B-8CF4-FAFA97285DC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264591" y="2186048"/>
            <a:ext cx="3564000" cy="1512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8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4" name="Rectangle: Top Corners Rounded 13">
            <a:extLst>
              <a:ext uri="{FF2B5EF4-FFF2-40B4-BE49-F238E27FC236}">
                <a16:creationId xmlns:a16="http://schemas.microsoft.com/office/drawing/2014/main" id="{C737232C-EBE9-2647-917F-C7C76B087CA4}"/>
              </a:ext>
            </a:extLst>
          </p:cNvPr>
          <p:cNvSpPr/>
          <p:nvPr/>
        </p:nvSpPr>
        <p:spPr>
          <a:xfrm>
            <a:off x="8264591" y="1285014"/>
            <a:ext cx="3564000" cy="900000"/>
          </a:xfrm>
          <a:prstGeom prst="round2Same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Text Placeholder 7">
            <a:extLst>
              <a:ext uri="{FF2B5EF4-FFF2-40B4-BE49-F238E27FC236}">
                <a16:creationId xmlns:a16="http://schemas.microsoft.com/office/drawing/2014/main" id="{B8ADAB78-EE5F-B741-8763-DEC022B42E15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4310428" y="4746281"/>
            <a:ext cx="3564000" cy="1512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8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6" name="Rectangle: Top Corners Rounded 15">
            <a:extLst>
              <a:ext uri="{FF2B5EF4-FFF2-40B4-BE49-F238E27FC236}">
                <a16:creationId xmlns:a16="http://schemas.microsoft.com/office/drawing/2014/main" id="{E29E7FE3-94A7-274E-9C79-62D4A777C7A5}"/>
              </a:ext>
            </a:extLst>
          </p:cNvPr>
          <p:cNvSpPr/>
          <p:nvPr/>
        </p:nvSpPr>
        <p:spPr>
          <a:xfrm>
            <a:off x="4310428" y="3846281"/>
            <a:ext cx="3564000" cy="900000"/>
          </a:xfrm>
          <a:prstGeom prst="round2Same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Text Placeholder 7">
            <a:extLst>
              <a:ext uri="{FF2B5EF4-FFF2-40B4-BE49-F238E27FC236}">
                <a16:creationId xmlns:a16="http://schemas.microsoft.com/office/drawing/2014/main" id="{827DCFD9-112E-A945-955D-F67D14142C69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264591" y="4747441"/>
            <a:ext cx="3564000" cy="1512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8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8" name="Rectangle: Top Corners Rounded 17">
            <a:extLst>
              <a:ext uri="{FF2B5EF4-FFF2-40B4-BE49-F238E27FC236}">
                <a16:creationId xmlns:a16="http://schemas.microsoft.com/office/drawing/2014/main" id="{70713629-27C4-A749-B40D-6E3D13CBC59F}"/>
              </a:ext>
            </a:extLst>
          </p:cNvPr>
          <p:cNvSpPr/>
          <p:nvPr/>
        </p:nvSpPr>
        <p:spPr>
          <a:xfrm>
            <a:off x="8272154" y="3849215"/>
            <a:ext cx="3564000" cy="900000"/>
          </a:xfrm>
          <a:prstGeom prst="round2Same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Title 1">
            <a:extLst>
              <a:ext uri="{FF2B5EF4-FFF2-40B4-BE49-F238E27FC236}">
                <a16:creationId xmlns:a16="http://schemas.microsoft.com/office/drawing/2014/main" id="{71D89516-E743-9149-8E82-C8FD33FB9E8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11404154" cy="695727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Heading</a:t>
            </a: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ED046538-6FA9-4F4C-86B3-9F8268B46A71}"/>
              </a:ext>
            </a:extLst>
          </p:cNvPr>
          <p:cNvCxnSpPr>
            <a:cxnSpLocks/>
          </p:cNvCxnSpPr>
          <p:nvPr/>
        </p:nvCxnSpPr>
        <p:spPr>
          <a:xfrm>
            <a:off x="432000" y="6336000"/>
            <a:ext cx="11376000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Content Placeholder 3">
            <a:extLst>
              <a:ext uri="{FF2B5EF4-FFF2-40B4-BE49-F238E27FC236}">
                <a16:creationId xmlns:a16="http://schemas.microsoft.com/office/drawing/2014/main" id="{62ACBA56-8EF4-494B-AB68-12ECC4D0812F}"/>
              </a:ext>
            </a:extLst>
          </p:cNvPr>
          <p:cNvSpPr>
            <a:spLocks noGrp="1"/>
          </p:cNvSpPr>
          <p:nvPr>
            <p:ph sz="quarter" idx="4294967295" hasCustomPrompt="1"/>
          </p:nvPr>
        </p:nvSpPr>
        <p:spPr>
          <a:xfrm>
            <a:off x="432000" y="1285014"/>
            <a:ext cx="3564001" cy="4769711"/>
          </a:xfrm>
        </p:spPr>
        <p:txBody>
          <a:bodyPr/>
          <a:lstStyle>
            <a:lvl1pPr marL="0" indent="0">
              <a:buNone/>
              <a:defRPr sz="2200">
                <a:solidFill>
                  <a:schemeClr val="accent6"/>
                </a:solidFill>
              </a:defRPr>
            </a:lvl1pPr>
          </a:lstStyle>
          <a:p>
            <a:r>
              <a:rPr lang="en-GB" dirty="0"/>
              <a:t>Intro summary text goes here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D55FB54-F5EA-C613-D5F4-F3C0063B3E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800000">
            <a:off x="9220370" y="244040"/>
            <a:ext cx="3064672" cy="187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63915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ICON Grid boxes 5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/>
        </p:nvSpPr>
        <p:spPr>
          <a:xfrm>
            <a:off x="4700954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42CCDA4-D437-6B48-8BBD-CAC30F281160}"/>
              </a:ext>
            </a:extLst>
          </p:cNvPr>
          <p:cNvSpPr/>
          <p:nvPr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pPr algn="r"/>
              <a:t>‹#›</a:t>
            </a:fld>
            <a:endParaRPr lang="en-GB" sz="1200" dirty="0">
              <a:solidFill>
                <a:schemeClr val="accent6"/>
              </a:solidFill>
            </a:endParaRPr>
          </a:p>
        </p:txBody>
      </p:sp>
      <p:sp>
        <p:nvSpPr>
          <p:cNvPr id="19" name="Text Placeholder 7">
            <a:extLst>
              <a:ext uri="{FF2B5EF4-FFF2-40B4-BE49-F238E27FC236}">
                <a16:creationId xmlns:a16="http://schemas.microsoft.com/office/drawing/2014/main" id="{7F90A04B-AAE8-A248-ADF6-A73BF8ECD7A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370978" y="1990987"/>
            <a:ext cx="3564000" cy="1512000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 algn="ctr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8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0" name="Rectangle: Top Corners Rounded 19">
            <a:extLst>
              <a:ext uri="{FF2B5EF4-FFF2-40B4-BE49-F238E27FC236}">
                <a16:creationId xmlns:a16="http://schemas.microsoft.com/office/drawing/2014/main" id="{08FEBAA5-9C5F-2648-899B-9991822EBFF6}"/>
              </a:ext>
            </a:extLst>
          </p:cNvPr>
          <p:cNvSpPr/>
          <p:nvPr/>
        </p:nvSpPr>
        <p:spPr>
          <a:xfrm>
            <a:off x="2370978" y="1089953"/>
            <a:ext cx="3564000" cy="900000"/>
          </a:xfrm>
          <a:prstGeom prst="round2Same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Text Placeholder 7">
            <a:extLst>
              <a:ext uri="{FF2B5EF4-FFF2-40B4-BE49-F238E27FC236}">
                <a16:creationId xmlns:a16="http://schemas.microsoft.com/office/drawing/2014/main" id="{242484D6-4364-A442-9ABC-5042556E620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257024" y="1990987"/>
            <a:ext cx="3564000" cy="1512000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 algn="ctr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8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2" name="Rectangle: Top Corners Rounded 21">
            <a:extLst>
              <a:ext uri="{FF2B5EF4-FFF2-40B4-BE49-F238E27FC236}">
                <a16:creationId xmlns:a16="http://schemas.microsoft.com/office/drawing/2014/main" id="{9E7ED11E-4751-6140-AC11-8C5B88B96EE4}"/>
              </a:ext>
            </a:extLst>
          </p:cNvPr>
          <p:cNvSpPr/>
          <p:nvPr/>
        </p:nvSpPr>
        <p:spPr>
          <a:xfrm>
            <a:off x="6257024" y="1090988"/>
            <a:ext cx="3564000" cy="900000"/>
          </a:xfrm>
          <a:prstGeom prst="round2Same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Text Placeholder 7">
            <a:extLst>
              <a:ext uri="{FF2B5EF4-FFF2-40B4-BE49-F238E27FC236}">
                <a16:creationId xmlns:a16="http://schemas.microsoft.com/office/drawing/2014/main" id="{6017D8E3-CAD4-674B-ABC3-946291000D2B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12708" y="4649267"/>
            <a:ext cx="3564000" cy="1512000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 algn="ctr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8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D87C9DF-7113-134C-B859-0141E7D1B2DB}"/>
              </a:ext>
            </a:extLst>
          </p:cNvPr>
          <p:cNvSpPr txBox="1"/>
          <p:nvPr/>
        </p:nvSpPr>
        <p:spPr>
          <a:xfrm>
            <a:off x="4700954" y="6530388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25" name="Rectangle: Top Corners Rounded 24">
            <a:extLst>
              <a:ext uri="{FF2B5EF4-FFF2-40B4-BE49-F238E27FC236}">
                <a16:creationId xmlns:a16="http://schemas.microsoft.com/office/drawing/2014/main" id="{8FD6A08D-6DD3-C845-8B17-CC9297B607DC}"/>
              </a:ext>
            </a:extLst>
          </p:cNvPr>
          <p:cNvSpPr/>
          <p:nvPr/>
        </p:nvSpPr>
        <p:spPr>
          <a:xfrm>
            <a:off x="412708" y="3749267"/>
            <a:ext cx="3564000" cy="900000"/>
          </a:xfrm>
          <a:prstGeom prst="round2Same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Text Placeholder 7">
            <a:extLst>
              <a:ext uri="{FF2B5EF4-FFF2-40B4-BE49-F238E27FC236}">
                <a16:creationId xmlns:a16="http://schemas.microsoft.com/office/drawing/2014/main" id="{07BD5561-5536-6F4A-AD32-EFB7423F22A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4332197" y="4649267"/>
            <a:ext cx="3564000" cy="1512000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 algn="ctr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8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7" name="Rectangle: Top Corners Rounded 26">
            <a:extLst>
              <a:ext uri="{FF2B5EF4-FFF2-40B4-BE49-F238E27FC236}">
                <a16:creationId xmlns:a16="http://schemas.microsoft.com/office/drawing/2014/main" id="{B5A7277B-59DD-844A-A364-77AED24CBAC1}"/>
              </a:ext>
            </a:extLst>
          </p:cNvPr>
          <p:cNvSpPr/>
          <p:nvPr/>
        </p:nvSpPr>
        <p:spPr>
          <a:xfrm>
            <a:off x="4339760" y="3751041"/>
            <a:ext cx="3564000" cy="900000"/>
          </a:xfrm>
          <a:prstGeom prst="round2Same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Text Placeholder 7">
            <a:extLst>
              <a:ext uri="{FF2B5EF4-FFF2-40B4-BE49-F238E27FC236}">
                <a16:creationId xmlns:a16="http://schemas.microsoft.com/office/drawing/2014/main" id="{FD9A3BB3-7E48-6A41-BE78-2AD280277FB7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259249" y="4650425"/>
            <a:ext cx="3564000" cy="1512000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 algn="ctr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8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9" name="Rectangle: Top Corners Rounded 28">
            <a:extLst>
              <a:ext uri="{FF2B5EF4-FFF2-40B4-BE49-F238E27FC236}">
                <a16:creationId xmlns:a16="http://schemas.microsoft.com/office/drawing/2014/main" id="{FC04B02F-94D2-6E4A-ADC2-EE378D70C248}"/>
              </a:ext>
            </a:extLst>
          </p:cNvPr>
          <p:cNvSpPr/>
          <p:nvPr/>
        </p:nvSpPr>
        <p:spPr>
          <a:xfrm>
            <a:off x="8259249" y="3749267"/>
            <a:ext cx="3564000" cy="900000"/>
          </a:xfrm>
          <a:prstGeom prst="round2Same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0F81D218-E72F-F84F-B0C3-EC8A11107F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11404154" cy="695727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Heading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44481822-0DD9-B249-90C1-3B1FE0FD98A5}"/>
              </a:ext>
            </a:extLst>
          </p:cNvPr>
          <p:cNvCxnSpPr>
            <a:cxnSpLocks/>
          </p:cNvCxnSpPr>
          <p:nvPr/>
        </p:nvCxnSpPr>
        <p:spPr>
          <a:xfrm>
            <a:off x="432000" y="6336000"/>
            <a:ext cx="11376000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>
            <a:extLst>
              <a:ext uri="{FF2B5EF4-FFF2-40B4-BE49-F238E27FC236}">
                <a16:creationId xmlns:a16="http://schemas.microsoft.com/office/drawing/2014/main" id="{FCCE6883-92E0-20E6-632B-52558F9DBE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800000">
            <a:off x="9220370" y="244040"/>
            <a:ext cx="3064672" cy="187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7444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ICON Grid Boxes 6UP Gre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7286FFC-BD82-6E40-BA0C-B1C0F7127A9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12708" y="2088000"/>
            <a:ext cx="3564000" cy="1512000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8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/>
        </p:nvSpPr>
        <p:spPr>
          <a:xfrm>
            <a:off x="4700954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42CCDA4-D437-6B48-8BBD-CAC30F281160}"/>
              </a:ext>
            </a:extLst>
          </p:cNvPr>
          <p:cNvSpPr/>
          <p:nvPr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pPr algn="r"/>
              <a:t>‹#›</a:t>
            </a:fld>
            <a:endParaRPr lang="en-GB" sz="1200" dirty="0">
              <a:solidFill>
                <a:schemeClr val="accent6"/>
              </a:solidFill>
            </a:endParaRPr>
          </a:p>
        </p:txBody>
      </p:sp>
      <p:sp>
        <p:nvSpPr>
          <p:cNvPr id="4" name="Rectangle: Top Corners Rounded 3">
            <a:extLst>
              <a:ext uri="{FF2B5EF4-FFF2-40B4-BE49-F238E27FC236}">
                <a16:creationId xmlns:a16="http://schemas.microsoft.com/office/drawing/2014/main" id="{B540671A-ED56-3548-A508-080ABBDB5E58}"/>
              </a:ext>
            </a:extLst>
          </p:cNvPr>
          <p:cNvSpPr/>
          <p:nvPr/>
        </p:nvSpPr>
        <p:spPr>
          <a:xfrm>
            <a:off x="412708" y="1188000"/>
            <a:ext cx="3564000" cy="900000"/>
          </a:xfrm>
          <a:prstGeom prst="round2Same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Text Placeholder 7">
            <a:extLst>
              <a:ext uri="{FF2B5EF4-FFF2-40B4-BE49-F238E27FC236}">
                <a16:creationId xmlns:a16="http://schemas.microsoft.com/office/drawing/2014/main" id="{7F90A04B-AAE8-A248-ADF6-A73BF8ECD7A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366871" y="2089034"/>
            <a:ext cx="3564000" cy="1512000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8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0" name="Rectangle: Top Corners Rounded 19">
            <a:extLst>
              <a:ext uri="{FF2B5EF4-FFF2-40B4-BE49-F238E27FC236}">
                <a16:creationId xmlns:a16="http://schemas.microsoft.com/office/drawing/2014/main" id="{08FEBAA5-9C5F-2648-899B-9991822EBFF6}"/>
              </a:ext>
            </a:extLst>
          </p:cNvPr>
          <p:cNvSpPr/>
          <p:nvPr/>
        </p:nvSpPr>
        <p:spPr>
          <a:xfrm>
            <a:off x="4366871" y="1188000"/>
            <a:ext cx="3564000" cy="900000"/>
          </a:xfrm>
          <a:prstGeom prst="round2Same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Text Placeholder 7">
            <a:extLst>
              <a:ext uri="{FF2B5EF4-FFF2-40B4-BE49-F238E27FC236}">
                <a16:creationId xmlns:a16="http://schemas.microsoft.com/office/drawing/2014/main" id="{242484D6-4364-A442-9ABC-5042556E620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259249" y="2087999"/>
            <a:ext cx="3564000" cy="1512000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8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2" name="Rectangle: Top Corners Rounded 21">
            <a:extLst>
              <a:ext uri="{FF2B5EF4-FFF2-40B4-BE49-F238E27FC236}">
                <a16:creationId xmlns:a16="http://schemas.microsoft.com/office/drawing/2014/main" id="{9E7ED11E-4751-6140-AC11-8C5B88B96EE4}"/>
              </a:ext>
            </a:extLst>
          </p:cNvPr>
          <p:cNvSpPr/>
          <p:nvPr/>
        </p:nvSpPr>
        <p:spPr>
          <a:xfrm>
            <a:off x="8259249" y="1188000"/>
            <a:ext cx="3564000" cy="900000"/>
          </a:xfrm>
          <a:prstGeom prst="round2Same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Text Placeholder 7">
            <a:extLst>
              <a:ext uri="{FF2B5EF4-FFF2-40B4-BE49-F238E27FC236}">
                <a16:creationId xmlns:a16="http://schemas.microsoft.com/office/drawing/2014/main" id="{6017D8E3-CAD4-674B-ABC3-946291000D2B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12708" y="4649267"/>
            <a:ext cx="3564000" cy="1512000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8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D87C9DF-7113-134C-B859-0141E7D1B2DB}"/>
              </a:ext>
            </a:extLst>
          </p:cNvPr>
          <p:cNvSpPr txBox="1"/>
          <p:nvPr/>
        </p:nvSpPr>
        <p:spPr>
          <a:xfrm>
            <a:off x="4700954" y="6530388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25" name="Rectangle: Top Corners Rounded 24">
            <a:extLst>
              <a:ext uri="{FF2B5EF4-FFF2-40B4-BE49-F238E27FC236}">
                <a16:creationId xmlns:a16="http://schemas.microsoft.com/office/drawing/2014/main" id="{8FD6A08D-6DD3-C845-8B17-CC9297B607DC}"/>
              </a:ext>
            </a:extLst>
          </p:cNvPr>
          <p:cNvSpPr/>
          <p:nvPr/>
        </p:nvSpPr>
        <p:spPr>
          <a:xfrm>
            <a:off x="412708" y="3749267"/>
            <a:ext cx="3564000" cy="900000"/>
          </a:xfrm>
          <a:prstGeom prst="round2Same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Text Placeholder 7">
            <a:extLst>
              <a:ext uri="{FF2B5EF4-FFF2-40B4-BE49-F238E27FC236}">
                <a16:creationId xmlns:a16="http://schemas.microsoft.com/office/drawing/2014/main" id="{07BD5561-5536-6F4A-AD32-EFB7423F22A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4366871" y="4650427"/>
            <a:ext cx="3564000" cy="1512000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8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7" name="Rectangle: Top Corners Rounded 26">
            <a:extLst>
              <a:ext uri="{FF2B5EF4-FFF2-40B4-BE49-F238E27FC236}">
                <a16:creationId xmlns:a16="http://schemas.microsoft.com/office/drawing/2014/main" id="{B5A7277B-59DD-844A-A364-77AED24CBAC1}"/>
              </a:ext>
            </a:extLst>
          </p:cNvPr>
          <p:cNvSpPr/>
          <p:nvPr/>
        </p:nvSpPr>
        <p:spPr>
          <a:xfrm>
            <a:off x="4374434" y="3752201"/>
            <a:ext cx="3564000" cy="900000"/>
          </a:xfrm>
          <a:prstGeom prst="round2Same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Text Placeholder 7">
            <a:extLst>
              <a:ext uri="{FF2B5EF4-FFF2-40B4-BE49-F238E27FC236}">
                <a16:creationId xmlns:a16="http://schemas.microsoft.com/office/drawing/2014/main" id="{FD9A3BB3-7E48-6A41-BE78-2AD280277FB7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259249" y="4650425"/>
            <a:ext cx="3564000" cy="1512000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8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9" name="Rectangle: Top Corners Rounded 28">
            <a:extLst>
              <a:ext uri="{FF2B5EF4-FFF2-40B4-BE49-F238E27FC236}">
                <a16:creationId xmlns:a16="http://schemas.microsoft.com/office/drawing/2014/main" id="{FC04B02F-94D2-6E4A-ADC2-EE378D70C248}"/>
              </a:ext>
            </a:extLst>
          </p:cNvPr>
          <p:cNvSpPr/>
          <p:nvPr/>
        </p:nvSpPr>
        <p:spPr>
          <a:xfrm>
            <a:off x="8259249" y="3749267"/>
            <a:ext cx="3564000" cy="900000"/>
          </a:xfrm>
          <a:prstGeom prst="round2Same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Title 1">
            <a:extLst>
              <a:ext uri="{FF2B5EF4-FFF2-40B4-BE49-F238E27FC236}">
                <a16:creationId xmlns:a16="http://schemas.microsoft.com/office/drawing/2014/main" id="{58FD52DB-CC55-304D-B862-680CEE7832A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11404154" cy="695727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Heading</a:t>
            </a:r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BF036740-51BF-404A-B94A-164C9330AE62}"/>
              </a:ext>
            </a:extLst>
          </p:cNvPr>
          <p:cNvCxnSpPr>
            <a:cxnSpLocks/>
          </p:cNvCxnSpPr>
          <p:nvPr/>
        </p:nvCxnSpPr>
        <p:spPr>
          <a:xfrm>
            <a:off x="432000" y="6336000"/>
            <a:ext cx="11376000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>
            <a:extLst>
              <a:ext uri="{FF2B5EF4-FFF2-40B4-BE49-F238E27FC236}">
                <a16:creationId xmlns:a16="http://schemas.microsoft.com/office/drawing/2014/main" id="{578D1774-8975-89D5-1EA8-A68550359E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800000">
            <a:off x="9220370" y="244040"/>
            <a:ext cx="3064672" cy="187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49997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EXT Grid Boxes, Titles 2UP +Intro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>
            <a:extLst>
              <a:ext uri="{FF2B5EF4-FFF2-40B4-BE49-F238E27FC236}">
                <a16:creationId xmlns:a16="http://schemas.microsoft.com/office/drawing/2014/main" id="{0AEEEA08-1C49-6944-6F79-AABE5D4651A9}"/>
              </a:ext>
            </a:extLst>
          </p:cNvPr>
          <p:cNvSpPr/>
          <p:nvPr/>
        </p:nvSpPr>
        <p:spPr>
          <a:xfrm>
            <a:off x="0" y="0"/>
            <a:ext cx="12206636" cy="6872615"/>
          </a:xfrm>
          <a:prstGeom prst="rect">
            <a:avLst/>
          </a:prstGeom>
          <a:solidFill>
            <a:srgbClr val="F6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/>
        </p:nvSpPr>
        <p:spPr>
          <a:xfrm>
            <a:off x="4700954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42CCDA4-D437-6B48-8BBD-CAC30F281160}"/>
              </a:ext>
            </a:extLst>
          </p:cNvPr>
          <p:cNvSpPr/>
          <p:nvPr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pPr algn="r"/>
              <a:t>‹#›</a:t>
            </a:fld>
            <a:endParaRPr lang="en-GB" sz="1200" dirty="0">
              <a:solidFill>
                <a:schemeClr val="accent6"/>
              </a:solidFill>
            </a:endParaRPr>
          </a:p>
        </p:txBody>
      </p:sp>
      <p:sp>
        <p:nvSpPr>
          <p:cNvPr id="19" name="Text Placeholder 7">
            <a:extLst>
              <a:ext uri="{FF2B5EF4-FFF2-40B4-BE49-F238E27FC236}">
                <a16:creationId xmlns:a16="http://schemas.microsoft.com/office/drawing/2014/main" id="{7F90A04B-AAE8-A248-ADF6-A73BF8ECD7A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366871" y="2290349"/>
            <a:ext cx="3564000" cy="3764374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8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0" name="Rectangle: Top Corners Rounded 19">
            <a:extLst>
              <a:ext uri="{FF2B5EF4-FFF2-40B4-BE49-F238E27FC236}">
                <a16:creationId xmlns:a16="http://schemas.microsoft.com/office/drawing/2014/main" id="{08FEBAA5-9C5F-2648-899B-9991822EBFF6}"/>
              </a:ext>
            </a:extLst>
          </p:cNvPr>
          <p:cNvSpPr/>
          <p:nvPr/>
        </p:nvSpPr>
        <p:spPr>
          <a:xfrm>
            <a:off x="4366871" y="1282349"/>
            <a:ext cx="3564000" cy="1008000"/>
          </a:xfrm>
          <a:prstGeom prst="round2Same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rtlCol="0" anchor="ctr"/>
          <a:lstStyle/>
          <a:p>
            <a:pPr algn="ctr"/>
            <a:endParaRPr lang="en-GB"/>
          </a:p>
        </p:txBody>
      </p:sp>
      <p:sp>
        <p:nvSpPr>
          <p:cNvPr id="21" name="Text Placeholder 7">
            <a:extLst>
              <a:ext uri="{FF2B5EF4-FFF2-40B4-BE49-F238E27FC236}">
                <a16:creationId xmlns:a16="http://schemas.microsoft.com/office/drawing/2014/main" id="{242484D6-4364-A442-9ABC-5042556E620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259249" y="2290349"/>
            <a:ext cx="3564000" cy="3764372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8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2" name="Rectangle: Top Corners Rounded 21">
            <a:extLst>
              <a:ext uri="{FF2B5EF4-FFF2-40B4-BE49-F238E27FC236}">
                <a16:creationId xmlns:a16="http://schemas.microsoft.com/office/drawing/2014/main" id="{9E7ED11E-4751-6140-AC11-8C5B88B96EE4}"/>
              </a:ext>
            </a:extLst>
          </p:cNvPr>
          <p:cNvSpPr/>
          <p:nvPr/>
        </p:nvSpPr>
        <p:spPr>
          <a:xfrm>
            <a:off x="8259249" y="1282349"/>
            <a:ext cx="3564000" cy="1008000"/>
          </a:xfrm>
          <a:prstGeom prst="round2Same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D87C9DF-7113-134C-B859-0141E7D1B2DB}"/>
              </a:ext>
            </a:extLst>
          </p:cNvPr>
          <p:cNvSpPr txBox="1"/>
          <p:nvPr/>
        </p:nvSpPr>
        <p:spPr>
          <a:xfrm>
            <a:off x="4700954" y="6530388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4" name="Content Placeholder 3">
            <a:extLst>
              <a:ext uri="{FF2B5EF4-FFF2-40B4-BE49-F238E27FC236}">
                <a16:creationId xmlns:a16="http://schemas.microsoft.com/office/drawing/2014/main" id="{F17D3740-0A11-F14D-A939-98CD3587271B}"/>
              </a:ext>
            </a:extLst>
          </p:cNvPr>
          <p:cNvSpPr>
            <a:spLocks noGrp="1"/>
          </p:cNvSpPr>
          <p:nvPr>
            <p:ph sz="quarter" idx="4294967295" hasCustomPrompt="1"/>
          </p:nvPr>
        </p:nvSpPr>
        <p:spPr>
          <a:xfrm>
            <a:off x="432000" y="1285014"/>
            <a:ext cx="3564001" cy="4769711"/>
          </a:xfrm>
        </p:spPr>
        <p:txBody>
          <a:bodyPr lIns="0" tIns="0" rIns="0" bIns="0"/>
          <a:lstStyle>
            <a:lvl1pPr marL="0" indent="0">
              <a:buNone/>
              <a:defRPr sz="2200"/>
            </a:lvl1pPr>
          </a:lstStyle>
          <a:p>
            <a:r>
              <a:rPr lang="en-GB" dirty="0"/>
              <a:t>Intro summary text goes here</a:t>
            </a: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95347A23-4C56-A54D-96A3-4993B860662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11404154" cy="695727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Heading</a:t>
            </a:r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721EFD07-C8A5-7845-9A8E-928B94195A0F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474871" y="1426237"/>
            <a:ext cx="3348000" cy="684000"/>
          </a:xfrm>
        </p:spPr>
        <p:txBody>
          <a:bodyPr anchor="ctr"/>
          <a:lstStyle>
            <a:lvl1pPr algn="ctr">
              <a:buNone/>
              <a:defRPr sz="2200" b="1">
                <a:solidFill>
                  <a:schemeClr val="accent6"/>
                </a:solidFill>
              </a:defRPr>
            </a:lvl1pPr>
          </a:lstStyle>
          <a:p>
            <a:pPr lvl="0"/>
            <a:r>
              <a:rPr lang="en-GB" dirty="0"/>
              <a:t>Insert title</a:t>
            </a:r>
          </a:p>
        </p:txBody>
      </p:sp>
      <p:sp>
        <p:nvSpPr>
          <p:cNvPr id="18" name="Text Placeholder 2">
            <a:extLst>
              <a:ext uri="{FF2B5EF4-FFF2-40B4-BE49-F238E27FC236}">
                <a16:creationId xmlns:a16="http://schemas.microsoft.com/office/drawing/2014/main" id="{6076541C-26A7-7147-BAC1-5A229E7C0E3C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8367249" y="1426237"/>
            <a:ext cx="3348000" cy="684000"/>
          </a:xfrm>
        </p:spPr>
        <p:txBody>
          <a:bodyPr anchor="ctr"/>
          <a:lstStyle>
            <a:lvl1pPr algn="ctr">
              <a:buNone/>
              <a:defRPr sz="2200" b="1">
                <a:solidFill>
                  <a:schemeClr val="accent6"/>
                </a:solidFill>
              </a:defRPr>
            </a:lvl1pPr>
          </a:lstStyle>
          <a:p>
            <a:pPr lvl="0"/>
            <a:r>
              <a:rPr lang="en-GB" dirty="0"/>
              <a:t>Insert title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D3FF391A-F0C8-2846-A025-06D92CB6CD43}"/>
              </a:ext>
            </a:extLst>
          </p:cNvPr>
          <p:cNvCxnSpPr>
            <a:cxnSpLocks/>
          </p:cNvCxnSpPr>
          <p:nvPr/>
        </p:nvCxnSpPr>
        <p:spPr>
          <a:xfrm>
            <a:off x="432000" y="6336000"/>
            <a:ext cx="11376000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>
            <a:extLst>
              <a:ext uri="{FF2B5EF4-FFF2-40B4-BE49-F238E27FC236}">
                <a16:creationId xmlns:a16="http://schemas.microsoft.com/office/drawing/2014/main" id="{34626D58-3C16-8648-D845-A7F5213188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800000">
            <a:off x="9220370" y="244040"/>
            <a:ext cx="3064672" cy="187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67929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Front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33">
            <a:extLst>
              <a:ext uri="{FF2B5EF4-FFF2-40B4-BE49-F238E27FC236}">
                <a16:creationId xmlns:a16="http://schemas.microsoft.com/office/drawing/2014/main" id="{C74A26B3-AA54-E4E3-F815-2DD0B5B502BC}"/>
              </a:ext>
            </a:extLst>
          </p:cNvPr>
          <p:cNvSpPr/>
          <p:nvPr/>
        </p:nvSpPr>
        <p:spPr>
          <a:xfrm>
            <a:off x="-14636" y="-34893"/>
            <a:ext cx="12206636" cy="6872615"/>
          </a:xfrm>
          <a:prstGeom prst="rect">
            <a:avLst/>
          </a:prstGeom>
          <a:solidFill>
            <a:srgbClr val="F6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31" name="Picture 30" descr="A picture containing icon&#10;&#10;Description automatically generated">
            <a:extLst>
              <a:ext uri="{FF2B5EF4-FFF2-40B4-BE49-F238E27FC236}">
                <a16:creationId xmlns:a16="http://schemas.microsoft.com/office/drawing/2014/main" id="{598E9D71-498A-0294-DB92-FA8A45963CA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0720" y="-508517"/>
            <a:ext cx="11319578" cy="800566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CD054BE-B63C-B248-A010-D04767679CD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32000" y="1002268"/>
            <a:ext cx="4643853" cy="2507695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defRPr sz="5400" b="1" spc="-30" baseline="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Presentation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EB3AB80-4EA2-FC4A-9654-92EF4DFF45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32000" y="3600000"/>
            <a:ext cx="7973051" cy="1024967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buNone/>
              <a:defRPr sz="2800">
                <a:solidFill>
                  <a:schemeClr val="accent6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80857E-40D1-074A-8CBC-E3E38E6957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3002280" cy="365125"/>
          </a:xfrm>
          <a:prstGeom prst="rect">
            <a:avLst/>
          </a:prstGeom>
        </p:spPr>
        <p:txBody>
          <a:bodyPr/>
          <a:lstStyle/>
          <a:p>
            <a:fld id="{E28E8633-37EA-6142-8C0A-2C20C227A499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91DEB39-6B31-D948-AF21-75D8DF423B1B}"/>
              </a:ext>
            </a:extLst>
          </p:cNvPr>
          <p:cNvSpPr txBox="1"/>
          <p:nvPr/>
        </p:nvSpPr>
        <p:spPr>
          <a:xfrm>
            <a:off x="3225114" y="601774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78E63D1E-5669-124C-90CA-03B13A7D7AE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32000" y="5760000"/>
            <a:ext cx="6259513" cy="48895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400">
                <a:solidFill>
                  <a:schemeClr val="accent6"/>
                </a:solidFill>
              </a:defRPr>
            </a:lvl1pPr>
            <a:lvl2pPr marL="357188" indent="0">
              <a:buNone/>
              <a:defRPr>
                <a:solidFill>
                  <a:schemeClr val="accent2"/>
                </a:solidFill>
              </a:defRPr>
            </a:lvl2pPr>
            <a:lvl3pPr marL="714375" indent="0">
              <a:buNone/>
              <a:defRPr>
                <a:solidFill>
                  <a:schemeClr val="accent2"/>
                </a:solidFill>
              </a:defRPr>
            </a:lvl3pPr>
            <a:lvl4pPr marL="1081087" indent="0">
              <a:buNone/>
              <a:defRPr>
                <a:solidFill>
                  <a:schemeClr val="accent2"/>
                </a:solidFill>
              </a:defRPr>
            </a:lvl4pPr>
            <a:lvl5pPr marL="1438275" indent="0">
              <a:buNone/>
              <a:defRPr>
                <a:solidFill>
                  <a:schemeClr val="accent2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DF2A1D7-0D87-D844-942F-FEAD20579184}"/>
              </a:ext>
            </a:extLst>
          </p:cNvPr>
          <p:cNvSpPr txBox="1"/>
          <p:nvPr/>
        </p:nvSpPr>
        <p:spPr>
          <a:xfrm>
            <a:off x="9233452" y="54864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9" name="Picture 8" descr="Logo&#10;&#10;Description automatically generated">
            <a:extLst>
              <a:ext uri="{FF2B5EF4-FFF2-40B4-BE49-F238E27FC236}">
                <a16:creationId xmlns:a16="http://schemas.microsoft.com/office/drawing/2014/main" id="{28D04FEF-6120-D9DF-6018-2393FD137B8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51045" y="364425"/>
            <a:ext cx="1208955" cy="979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611001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EXT Grid boxes, Titles 3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7286FFC-BD82-6E40-BA0C-B1C0F7127A9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12708" y="2743014"/>
            <a:ext cx="3564000" cy="3311999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8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/>
        </p:nvSpPr>
        <p:spPr>
          <a:xfrm>
            <a:off x="4700954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42CCDA4-D437-6B48-8BBD-CAC30F281160}"/>
              </a:ext>
            </a:extLst>
          </p:cNvPr>
          <p:cNvSpPr/>
          <p:nvPr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pPr algn="r"/>
              <a:t>‹#›</a:t>
            </a:fld>
            <a:endParaRPr lang="en-GB" sz="1200" dirty="0">
              <a:solidFill>
                <a:schemeClr val="accent6"/>
              </a:solidFill>
            </a:endParaRPr>
          </a:p>
        </p:txBody>
      </p:sp>
      <p:sp>
        <p:nvSpPr>
          <p:cNvPr id="4" name="Rectangle: Top Corners Rounded 3">
            <a:extLst>
              <a:ext uri="{FF2B5EF4-FFF2-40B4-BE49-F238E27FC236}">
                <a16:creationId xmlns:a16="http://schemas.microsoft.com/office/drawing/2014/main" id="{B540671A-ED56-3548-A508-080ABBDB5E58}"/>
              </a:ext>
            </a:extLst>
          </p:cNvPr>
          <p:cNvSpPr/>
          <p:nvPr/>
        </p:nvSpPr>
        <p:spPr>
          <a:xfrm>
            <a:off x="412708" y="1735014"/>
            <a:ext cx="3564000" cy="1008000"/>
          </a:xfrm>
          <a:prstGeom prst="round2Same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Text Placeholder 7">
            <a:extLst>
              <a:ext uri="{FF2B5EF4-FFF2-40B4-BE49-F238E27FC236}">
                <a16:creationId xmlns:a16="http://schemas.microsoft.com/office/drawing/2014/main" id="{7F90A04B-AAE8-A248-ADF6-A73BF8ECD7A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366871" y="2743014"/>
            <a:ext cx="3564000" cy="3311999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8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0" name="Rectangle: Top Corners Rounded 19">
            <a:extLst>
              <a:ext uri="{FF2B5EF4-FFF2-40B4-BE49-F238E27FC236}">
                <a16:creationId xmlns:a16="http://schemas.microsoft.com/office/drawing/2014/main" id="{08FEBAA5-9C5F-2648-899B-9991822EBFF6}"/>
              </a:ext>
            </a:extLst>
          </p:cNvPr>
          <p:cNvSpPr/>
          <p:nvPr/>
        </p:nvSpPr>
        <p:spPr>
          <a:xfrm>
            <a:off x="4366871" y="1735014"/>
            <a:ext cx="3564000" cy="1008000"/>
          </a:xfrm>
          <a:prstGeom prst="round2Same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Text Placeholder 7">
            <a:extLst>
              <a:ext uri="{FF2B5EF4-FFF2-40B4-BE49-F238E27FC236}">
                <a16:creationId xmlns:a16="http://schemas.microsoft.com/office/drawing/2014/main" id="{242484D6-4364-A442-9ABC-5042556E620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259249" y="2743014"/>
            <a:ext cx="3564000" cy="3311999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8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2" name="Rectangle: Top Corners Rounded 21">
            <a:extLst>
              <a:ext uri="{FF2B5EF4-FFF2-40B4-BE49-F238E27FC236}">
                <a16:creationId xmlns:a16="http://schemas.microsoft.com/office/drawing/2014/main" id="{9E7ED11E-4751-6140-AC11-8C5B88B96EE4}"/>
              </a:ext>
            </a:extLst>
          </p:cNvPr>
          <p:cNvSpPr/>
          <p:nvPr/>
        </p:nvSpPr>
        <p:spPr>
          <a:xfrm>
            <a:off x="8259249" y="1735014"/>
            <a:ext cx="3564000" cy="1008000"/>
          </a:xfrm>
          <a:prstGeom prst="round2Same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D87C9DF-7113-134C-B859-0141E7D1B2DB}"/>
              </a:ext>
            </a:extLst>
          </p:cNvPr>
          <p:cNvSpPr txBox="1"/>
          <p:nvPr/>
        </p:nvSpPr>
        <p:spPr>
          <a:xfrm>
            <a:off x="4700954" y="6530388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FDBDDA74-8B33-8B4B-9B25-993D2BE7C7F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11404154" cy="695727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Heading</a:t>
            </a:r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145D2B57-B97B-B347-9DEB-D5C1AC753AE7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20708" y="1897014"/>
            <a:ext cx="3348000" cy="684000"/>
          </a:xfrm>
        </p:spPr>
        <p:txBody>
          <a:bodyPr anchor="ctr"/>
          <a:lstStyle>
            <a:lvl1pPr algn="ctr">
              <a:buNone/>
              <a:defRPr sz="2200" b="1">
                <a:solidFill>
                  <a:schemeClr val="accent6"/>
                </a:solidFill>
              </a:defRPr>
            </a:lvl1pPr>
          </a:lstStyle>
          <a:p>
            <a:pPr lvl="0"/>
            <a:r>
              <a:rPr lang="en-GB" dirty="0"/>
              <a:t>Insert title</a:t>
            </a:r>
          </a:p>
        </p:txBody>
      </p:sp>
      <p:sp>
        <p:nvSpPr>
          <p:cNvPr id="18" name="Text Placeholder 2">
            <a:extLst>
              <a:ext uri="{FF2B5EF4-FFF2-40B4-BE49-F238E27FC236}">
                <a16:creationId xmlns:a16="http://schemas.microsoft.com/office/drawing/2014/main" id="{53DD1D30-BF5F-3F4D-A1DE-F7778CA7ED9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474871" y="1897014"/>
            <a:ext cx="3348000" cy="684000"/>
          </a:xfrm>
        </p:spPr>
        <p:txBody>
          <a:bodyPr anchor="ctr"/>
          <a:lstStyle>
            <a:lvl1pPr algn="ctr">
              <a:buNone/>
              <a:defRPr sz="2200" b="1">
                <a:solidFill>
                  <a:schemeClr val="accent6"/>
                </a:solidFill>
              </a:defRPr>
            </a:lvl1pPr>
          </a:lstStyle>
          <a:p>
            <a:pPr lvl="0"/>
            <a:r>
              <a:rPr lang="en-GB" dirty="0"/>
              <a:t>Insert title</a:t>
            </a:r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0D443938-DE7C-934D-A74E-737FAD8DA310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367249" y="1891996"/>
            <a:ext cx="3348000" cy="684000"/>
          </a:xfrm>
        </p:spPr>
        <p:txBody>
          <a:bodyPr anchor="ctr"/>
          <a:lstStyle>
            <a:lvl1pPr algn="ctr">
              <a:buNone/>
              <a:defRPr sz="2200" b="1">
                <a:solidFill>
                  <a:schemeClr val="accent6"/>
                </a:solidFill>
              </a:defRPr>
            </a:lvl1pPr>
          </a:lstStyle>
          <a:p>
            <a:pPr lvl="0"/>
            <a:r>
              <a:rPr lang="en-GB" dirty="0"/>
              <a:t>Insert title</a:t>
            </a: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B1E58B1A-02A3-B84A-8BB1-27D19814EDBF}"/>
              </a:ext>
            </a:extLst>
          </p:cNvPr>
          <p:cNvCxnSpPr>
            <a:cxnSpLocks/>
          </p:cNvCxnSpPr>
          <p:nvPr/>
        </p:nvCxnSpPr>
        <p:spPr>
          <a:xfrm>
            <a:off x="432000" y="6336000"/>
            <a:ext cx="11376000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>
            <a:extLst>
              <a:ext uri="{FF2B5EF4-FFF2-40B4-BE49-F238E27FC236}">
                <a16:creationId xmlns:a16="http://schemas.microsoft.com/office/drawing/2014/main" id="{6C73BAF5-5900-0C46-ED91-BD67D9ED44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800000">
            <a:off x="9220370" y="244040"/>
            <a:ext cx="3064672" cy="187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69140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EXT Grid boxes, Titles 4UP +Intr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9EBD2400-C5F8-6FA7-2AD7-D6C6E9D59298}"/>
              </a:ext>
            </a:extLst>
          </p:cNvPr>
          <p:cNvSpPr/>
          <p:nvPr/>
        </p:nvSpPr>
        <p:spPr>
          <a:xfrm>
            <a:off x="0" y="0"/>
            <a:ext cx="12206636" cy="6872615"/>
          </a:xfrm>
          <a:prstGeom prst="rect">
            <a:avLst/>
          </a:prstGeom>
          <a:solidFill>
            <a:srgbClr val="F6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/>
        </p:nvSpPr>
        <p:spPr>
          <a:xfrm>
            <a:off x="4700954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42CCDA4-D437-6B48-8BBD-CAC30F281160}"/>
              </a:ext>
            </a:extLst>
          </p:cNvPr>
          <p:cNvSpPr/>
          <p:nvPr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pPr algn="r"/>
              <a:t>‹#›</a:t>
            </a:fld>
            <a:endParaRPr lang="en-GB" sz="1200" dirty="0">
              <a:solidFill>
                <a:schemeClr val="accent6"/>
              </a:solidFill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D87C9DF-7113-134C-B859-0141E7D1B2DB}"/>
              </a:ext>
            </a:extLst>
          </p:cNvPr>
          <p:cNvSpPr txBox="1"/>
          <p:nvPr/>
        </p:nvSpPr>
        <p:spPr>
          <a:xfrm>
            <a:off x="4700954" y="6530388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1" name="Text Placeholder 7">
            <a:extLst>
              <a:ext uri="{FF2B5EF4-FFF2-40B4-BE49-F238E27FC236}">
                <a16:creationId xmlns:a16="http://schemas.microsoft.com/office/drawing/2014/main" id="{BA897845-DFE8-7140-BE24-7AD33E02F2E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310428" y="2185014"/>
            <a:ext cx="3564000" cy="1512000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8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2" name="Rectangle: Top Corners Rounded 11">
            <a:extLst>
              <a:ext uri="{FF2B5EF4-FFF2-40B4-BE49-F238E27FC236}">
                <a16:creationId xmlns:a16="http://schemas.microsoft.com/office/drawing/2014/main" id="{5E206611-9F04-2C46-95B1-573726492E29}"/>
              </a:ext>
            </a:extLst>
          </p:cNvPr>
          <p:cNvSpPr/>
          <p:nvPr/>
        </p:nvSpPr>
        <p:spPr>
          <a:xfrm>
            <a:off x="4310428" y="1285014"/>
            <a:ext cx="3564000" cy="900000"/>
          </a:xfrm>
          <a:prstGeom prst="round2Same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 Placeholder 7">
            <a:extLst>
              <a:ext uri="{FF2B5EF4-FFF2-40B4-BE49-F238E27FC236}">
                <a16:creationId xmlns:a16="http://schemas.microsoft.com/office/drawing/2014/main" id="{9E4DF866-0267-6D4B-8CF4-FAFA97285DC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264591" y="2186048"/>
            <a:ext cx="3564000" cy="1512000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8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4" name="Rectangle: Top Corners Rounded 13">
            <a:extLst>
              <a:ext uri="{FF2B5EF4-FFF2-40B4-BE49-F238E27FC236}">
                <a16:creationId xmlns:a16="http://schemas.microsoft.com/office/drawing/2014/main" id="{C737232C-EBE9-2647-917F-C7C76B087CA4}"/>
              </a:ext>
            </a:extLst>
          </p:cNvPr>
          <p:cNvSpPr/>
          <p:nvPr/>
        </p:nvSpPr>
        <p:spPr>
          <a:xfrm>
            <a:off x="8264591" y="1285014"/>
            <a:ext cx="3564000" cy="900000"/>
          </a:xfrm>
          <a:prstGeom prst="round2Same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Text Placeholder 7">
            <a:extLst>
              <a:ext uri="{FF2B5EF4-FFF2-40B4-BE49-F238E27FC236}">
                <a16:creationId xmlns:a16="http://schemas.microsoft.com/office/drawing/2014/main" id="{B8ADAB78-EE5F-B741-8763-DEC022B42E15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4310428" y="4746281"/>
            <a:ext cx="3564000" cy="1512000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8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6" name="Rectangle: Top Corners Rounded 15">
            <a:extLst>
              <a:ext uri="{FF2B5EF4-FFF2-40B4-BE49-F238E27FC236}">
                <a16:creationId xmlns:a16="http://schemas.microsoft.com/office/drawing/2014/main" id="{E29E7FE3-94A7-274E-9C79-62D4A777C7A5}"/>
              </a:ext>
            </a:extLst>
          </p:cNvPr>
          <p:cNvSpPr/>
          <p:nvPr/>
        </p:nvSpPr>
        <p:spPr>
          <a:xfrm>
            <a:off x="4310428" y="3846281"/>
            <a:ext cx="3564000" cy="900000"/>
          </a:xfrm>
          <a:prstGeom prst="round2Same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Text Placeholder 7">
            <a:extLst>
              <a:ext uri="{FF2B5EF4-FFF2-40B4-BE49-F238E27FC236}">
                <a16:creationId xmlns:a16="http://schemas.microsoft.com/office/drawing/2014/main" id="{827DCFD9-112E-A945-955D-F67D14142C69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264591" y="4747441"/>
            <a:ext cx="3564000" cy="1512000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8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8" name="Rectangle: Top Corners Rounded 17">
            <a:extLst>
              <a:ext uri="{FF2B5EF4-FFF2-40B4-BE49-F238E27FC236}">
                <a16:creationId xmlns:a16="http://schemas.microsoft.com/office/drawing/2014/main" id="{70713629-27C4-A749-B40D-6E3D13CBC59F}"/>
              </a:ext>
            </a:extLst>
          </p:cNvPr>
          <p:cNvSpPr/>
          <p:nvPr/>
        </p:nvSpPr>
        <p:spPr>
          <a:xfrm>
            <a:off x="8272154" y="3849215"/>
            <a:ext cx="3564000" cy="900000"/>
          </a:xfrm>
          <a:prstGeom prst="round2Same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Content Placeholder 3">
            <a:extLst>
              <a:ext uri="{FF2B5EF4-FFF2-40B4-BE49-F238E27FC236}">
                <a16:creationId xmlns:a16="http://schemas.microsoft.com/office/drawing/2014/main" id="{EA0FBD3D-6E21-E549-967B-395F00EE1908}"/>
              </a:ext>
            </a:extLst>
          </p:cNvPr>
          <p:cNvSpPr>
            <a:spLocks noGrp="1"/>
          </p:cNvSpPr>
          <p:nvPr>
            <p:ph sz="quarter" idx="4294967295" hasCustomPrompt="1"/>
          </p:nvPr>
        </p:nvSpPr>
        <p:spPr>
          <a:xfrm>
            <a:off x="432000" y="1393014"/>
            <a:ext cx="3564001" cy="4865268"/>
          </a:xfrm>
        </p:spPr>
        <p:txBody>
          <a:bodyPr lIns="0" tIns="0" rIns="0" bIns="0"/>
          <a:lstStyle>
            <a:lvl1pPr marL="0" indent="0">
              <a:buNone/>
              <a:defRPr sz="2200"/>
            </a:lvl1pPr>
          </a:lstStyle>
          <a:p>
            <a:r>
              <a:rPr lang="en-GB" dirty="0"/>
              <a:t>Intro summary text goes here</a:t>
            </a:r>
          </a:p>
        </p:txBody>
      </p:sp>
      <p:sp>
        <p:nvSpPr>
          <p:cNvPr id="19" name="Title 1">
            <a:extLst>
              <a:ext uri="{FF2B5EF4-FFF2-40B4-BE49-F238E27FC236}">
                <a16:creationId xmlns:a16="http://schemas.microsoft.com/office/drawing/2014/main" id="{E8CEA5C8-040E-A042-A8BE-B661106C8E7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11404154" cy="695727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Heading</a:t>
            </a:r>
          </a:p>
        </p:txBody>
      </p:sp>
      <p:sp>
        <p:nvSpPr>
          <p:cNvPr id="26" name="Text Placeholder 2">
            <a:extLst>
              <a:ext uri="{FF2B5EF4-FFF2-40B4-BE49-F238E27FC236}">
                <a16:creationId xmlns:a16="http://schemas.microsoft.com/office/drawing/2014/main" id="{F63E93DE-B0A0-E448-839F-EC15B688DA9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418428" y="1393014"/>
            <a:ext cx="3348000" cy="684000"/>
          </a:xfrm>
        </p:spPr>
        <p:txBody>
          <a:bodyPr anchor="ctr"/>
          <a:lstStyle>
            <a:lvl1pPr algn="ctr">
              <a:buNone/>
              <a:defRPr sz="2200" b="1">
                <a:solidFill>
                  <a:schemeClr val="accent6"/>
                </a:solidFill>
              </a:defRPr>
            </a:lvl1pPr>
          </a:lstStyle>
          <a:p>
            <a:pPr lvl="0"/>
            <a:r>
              <a:rPr lang="en-GB" dirty="0"/>
              <a:t>Insert title</a:t>
            </a:r>
          </a:p>
        </p:txBody>
      </p:sp>
      <p:sp>
        <p:nvSpPr>
          <p:cNvPr id="27" name="Text Placeholder 2">
            <a:extLst>
              <a:ext uri="{FF2B5EF4-FFF2-40B4-BE49-F238E27FC236}">
                <a16:creationId xmlns:a16="http://schemas.microsoft.com/office/drawing/2014/main" id="{8728E9EF-F5FD-C54D-A0C4-E79B3934E34F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372591" y="1394399"/>
            <a:ext cx="3348000" cy="684000"/>
          </a:xfrm>
        </p:spPr>
        <p:txBody>
          <a:bodyPr anchor="ctr"/>
          <a:lstStyle>
            <a:lvl1pPr algn="ctr">
              <a:buNone/>
              <a:defRPr sz="2200" b="1">
                <a:solidFill>
                  <a:schemeClr val="accent6"/>
                </a:solidFill>
              </a:defRPr>
            </a:lvl1pPr>
          </a:lstStyle>
          <a:p>
            <a:pPr lvl="0"/>
            <a:r>
              <a:rPr lang="en-GB" dirty="0"/>
              <a:t>Insert title</a:t>
            </a:r>
          </a:p>
        </p:txBody>
      </p:sp>
      <p:sp>
        <p:nvSpPr>
          <p:cNvPr id="28" name="Text Placeholder 2">
            <a:extLst>
              <a:ext uri="{FF2B5EF4-FFF2-40B4-BE49-F238E27FC236}">
                <a16:creationId xmlns:a16="http://schemas.microsoft.com/office/drawing/2014/main" id="{13CE4756-EA5A-644E-8E3C-7A8854117627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4418428" y="3954281"/>
            <a:ext cx="3348000" cy="684000"/>
          </a:xfrm>
        </p:spPr>
        <p:txBody>
          <a:bodyPr anchor="ctr"/>
          <a:lstStyle>
            <a:lvl1pPr algn="ctr">
              <a:buNone/>
              <a:defRPr sz="2200" b="1">
                <a:solidFill>
                  <a:schemeClr val="accent6"/>
                </a:solidFill>
              </a:defRPr>
            </a:lvl1pPr>
          </a:lstStyle>
          <a:p>
            <a:pPr lvl="0"/>
            <a:r>
              <a:rPr lang="en-GB" dirty="0"/>
              <a:t>Insert title</a:t>
            </a:r>
          </a:p>
        </p:txBody>
      </p:sp>
      <p:sp>
        <p:nvSpPr>
          <p:cNvPr id="29" name="Text Placeholder 2">
            <a:extLst>
              <a:ext uri="{FF2B5EF4-FFF2-40B4-BE49-F238E27FC236}">
                <a16:creationId xmlns:a16="http://schemas.microsoft.com/office/drawing/2014/main" id="{A023CEAC-43CB-D349-B655-0C148109A5B5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8380154" y="3954281"/>
            <a:ext cx="3348000" cy="684000"/>
          </a:xfrm>
        </p:spPr>
        <p:txBody>
          <a:bodyPr anchor="ctr"/>
          <a:lstStyle>
            <a:lvl1pPr algn="ctr">
              <a:buNone/>
              <a:defRPr sz="2200" b="1">
                <a:solidFill>
                  <a:schemeClr val="accent6"/>
                </a:solidFill>
              </a:defRPr>
            </a:lvl1pPr>
          </a:lstStyle>
          <a:p>
            <a:pPr lvl="0"/>
            <a:r>
              <a:rPr lang="en-GB" dirty="0"/>
              <a:t>Insert title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7116781D-5A03-6141-8389-E5AB404ECD9E}"/>
              </a:ext>
            </a:extLst>
          </p:cNvPr>
          <p:cNvCxnSpPr>
            <a:cxnSpLocks/>
          </p:cNvCxnSpPr>
          <p:nvPr/>
        </p:nvCxnSpPr>
        <p:spPr>
          <a:xfrm>
            <a:off x="432000" y="6336000"/>
            <a:ext cx="11376000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>
            <a:extLst>
              <a:ext uri="{FF2B5EF4-FFF2-40B4-BE49-F238E27FC236}">
                <a16:creationId xmlns:a16="http://schemas.microsoft.com/office/drawing/2014/main" id="{36B9BB60-BD70-1857-B877-C41DEC1AF4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800000">
            <a:off x="9220370" y="244040"/>
            <a:ext cx="3064672" cy="187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28471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EXT Grid boxes, Titles 5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/>
        </p:nvSpPr>
        <p:spPr>
          <a:xfrm>
            <a:off x="4700954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42CCDA4-D437-6B48-8BBD-CAC30F281160}"/>
              </a:ext>
            </a:extLst>
          </p:cNvPr>
          <p:cNvSpPr/>
          <p:nvPr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pPr algn="r"/>
              <a:t>‹#›</a:t>
            </a:fld>
            <a:endParaRPr lang="en-GB" sz="1200" dirty="0">
              <a:solidFill>
                <a:schemeClr val="accent6"/>
              </a:solidFill>
            </a:endParaRPr>
          </a:p>
        </p:txBody>
      </p:sp>
      <p:sp>
        <p:nvSpPr>
          <p:cNvPr id="19" name="Text Placeholder 7">
            <a:extLst>
              <a:ext uri="{FF2B5EF4-FFF2-40B4-BE49-F238E27FC236}">
                <a16:creationId xmlns:a16="http://schemas.microsoft.com/office/drawing/2014/main" id="{7F90A04B-AAE8-A248-ADF6-A73BF8ECD7A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370978" y="1990987"/>
            <a:ext cx="3564000" cy="1512000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 algn="ctr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8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0" name="Rectangle: Top Corners Rounded 19">
            <a:extLst>
              <a:ext uri="{FF2B5EF4-FFF2-40B4-BE49-F238E27FC236}">
                <a16:creationId xmlns:a16="http://schemas.microsoft.com/office/drawing/2014/main" id="{08FEBAA5-9C5F-2648-899B-9991822EBFF6}"/>
              </a:ext>
            </a:extLst>
          </p:cNvPr>
          <p:cNvSpPr/>
          <p:nvPr/>
        </p:nvSpPr>
        <p:spPr>
          <a:xfrm>
            <a:off x="2370978" y="1113399"/>
            <a:ext cx="3564000" cy="899876"/>
          </a:xfrm>
          <a:prstGeom prst="round2Same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Text Placeholder 7">
            <a:extLst>
              <a:ext uri="{FF2B5EF4-FFF2-40B4-BE49-F238E27FC236}">
                <a16:creationId xmlns:a16="http://schemas.microsoft.com/office/drawing/2014/main" id="{242484D6-4364-A442-9ABC-5042556E620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257024" y="1990987"/>
            <a:ext cx="3564000" cy="1512000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 algn="ctr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8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2" name="Rectangle: Top Corners Rounded 21">
            <a:extLst>
              <a:ext uri="{FF2B5EF4-FFF2-40B4-BE49-F238E27FC236}">
                <a16:creationId xmlns:a16="http://schemas.microsoft.com/office/drawing/2014/main" id="{9E7ED11E-4751-6140-AC11-8C5B88B96EE4}"/>
              </a:ext>
            </a:extLst>
          </p:cNvPr>
          <p:cNvSpPr/>
          <p:nvPr/>
        </p:nvSpPr>
        <p:spPr>
          <a:xfrm>
            <a:off x="6257024" y="1090988"/>
            <a:ext cx="3564000" cy="900000"/>
          </a:xfrm>
          <a:prstGeom prst="round2Same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Text Placeholder 7">
            <a:extLst>
              <a:ext uri="{FF2B5EF4-FFF2-40B4-BE49-F238E27FC236}">
                <a16:creationId xmlns:a16="http://schemas.microsoft.com/office/drawing/2014/main" id="{6017D8E3-CAD4-674B-ABC3-946291000D2B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12708" y="4649267"/>
            <a:ext cx="3564000" cy="1512000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 algn="ctr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8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D87C9DF-7113-134C-B859-0141E7D1B2DB}"/>
              </a:ext>
            </a:extLst>
          </p:cNvPr>
          <p:cNvSpPr txBox="1"/>
          <p:nvPr/>
        </p:nvSpPr>
        <p:spPr>
          <a:xfrm>
            <a:off x="4700954" y="6530388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25" name="Rectangle: Top Corners Rounded 24">
            <a:extLst>
              <a:ext uri="{FF2B5EF4-FFF2-40B4-BE49-F238E27FC236}">
                <a16:creationId xmlns:a16="http://schemas.microsoft.com/office/drawing/2014/main" id="{8FD6A08D-6DD3-C845-8B17-CC9297B607DC}"/>
              </a:ext>
            </a:extLst>
          </p:cNvPr>
          <p:cNvSpPr/>
          <p:nvPr/>
        </p:nvSpPr>
        <p:spPr>
          <a:xfrm>
            <a:off x="412708" y="3749267"/>
            <a:ext cx="3564000" cy="900000"/>
          </a:xfrm>
          <a:prstGeom prst="round2Same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Text Placeholder 7">
            <a:extLst>
              <a:ext uri="{FF2B5EF4-FFF2-40B4-BE49-F238E27FC236}">
                <a16:creationId xmlns:a16="http://schemas.microsoft.com/office/drawing/2014/main" id="{07BD5561-5536-6F4A-AD32-EFB7423F22A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4332197" y="4649267"/>
            <a:ext cx="3564000" cy="1512000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 algn="ctr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8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7" name="Rectangle: Top Corners Rounded 26">
            <a:extLst>
              <a:ext uri="{FF2B5EF4-FFF2-40B4-BE49-F238E27FC236}">
                <a16:creationId xmlns:a16="http://schemas.microsoft.com/office/drawing/2014/main" id="{B5A7277B-59DD-844A-A364-77AED24CBAC1}"/>
              </a:ext>
            </a:extLst>
          </p:cNvPr>
          <p:cNvSpPr/>
          <p:nvPr/>
        </p:nvSpPr>
        <p:spPr>
          <a:xfrm>
            <a:off x="4339760" y="3751041"/>
            <a:ext cx="3564000" cy="900000"/>
          </a:xfrm>
          <a:prstGeom prst="round2Same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Text Placeholder 7">
            <a:extLst>
              <a:ext uri="{FF2B5EF4-FFF2-40B4-BE49-F238E27FC236}">
                <a16:creationId xmlns:a16="http://schemas.microsoft.com/office/drawing/2014/main" id="{FD9A3BB3-7E48-6A41-BE78-2AD280277FB7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259249" y="4650425"/>
            <a:ext cx="3564000" cy="1512000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 algn="ctr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8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9" name="Rectangle: Top Corners Rounded 28">
            <a:extLst>
              <a:ext uri="{FF2B5EF4-FFF2-40B4-BE49-F238E27FC236}">
                <a16:creationId xmlns:a16="http://schemas.microsoft.com/office/drawing/2014/main" id="{FC04B02F-94D2-6E4A-ADC2-EE378D70C248}"/>
              </a:ext>
            </a:extLst>
          </p:cNvPr>
          <p:cNvSpPr/>
          <p:nvPr/>
        </p:nvSpPr>
        <p:spPr>
          <a:xfrm>
            <a:off x="8259249" y="3749267"/>
            <a:ext cx="3564000" cy="900000"/>
          </a:xfrm>
          <a:prstGeom prst="round2Same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Title 1">
            <a:extLst>
              <a:ext uri="{FF2B5EF4-FFF2-40B4-BE49-F238E27FC236}">
                <a16:creationId xmlns:a16="http://schemas.microsoft.com/office/drawing/2014/main" id="{D61316BA-3A2D-A349-8FD8-DEAD56529B8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11404154" cy="695727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Heading</a:t>
            </a:r>
          </a:p>
        </p:txBody>
      </p:sp>
      <p:sp>
        <p:nvSpPr>
          <p:cNvPr id="34" name="Text Placeholder 2">
            <a:extLst>
              <a:ext uri="{FF2B5EF4-FFF2-40B4-BE49-F238E27FC236}">
                <a16:creationId xmlns:a16="http://schemas.microsoft.com/office/drawing/2014/main" id="{3EC696E9-078C-3E45-8DCD-5A562EAEB29A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2478978" y="1228501"/>
            <a:ext cx="3348000" cy="684000"/>
          </a:xfrm>
        </p:spPr>
        <p:txBody>
          <a:bodyPr anchor="ctr"/>
          <a:lstStyle>
            <a:lvl1pPr algn="ctr">
              <a:buNone/>
              <a:defRPr sz="2200" b="1">
                <a:solidFill>
                  <a:schemeClr val="accent6"/>
                </a:solidFill>
              </a:defRPr>
            </a:lvl1pPr>
          </a:lstStyle>
          <a:p>
            <a:pPr lvl="0"/>
            <a:r>
              <a:rPr lang="en-GB" dirty="0"/>
              <a:t>Insert title</a:t>
            </a:r>
          </a:p>
        </p:txBody>
      </p:sp>
      <p:sp>
        <p:nvSpPr>
          <p:cNvPr id="35" name="Text Placeholder 2">
            <a:extLst>
              <a:ext uri="{FF2B5EF4-FFF2-40B4-BE49-F238E27FC236}">
                <a16:creationId xmlns:a16="http://schemas.microsoft.com/office/drawing/2014/main" id="{17258850-67A6-DA45-BCA6-3A1843C3D938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370431" y="1228501"/>
            <a:ext cx="3348000" cy="684000"/>
          </a:xfrm>
        </p:spPr>
        <p:txBody>
          <a:bodyPr anchor="ctr"/>
          <a:lstStyle>
            <a:lvl1pPr algn="ctr">
              <a:buNone/>
              <a:defRPr sz="2200" b="1">
                <a:solidFill>
                  <a:schemeClr val="accent6"/>
                </a:solidFill>
              </a:defRPr>
            </a:lvl1pPr>
          </a:lstStyle>
          <a:p>
            <a:pPr lvl="0"/>
            <a:r>
              <a:rPr lang="en-GB" dirty="0"/>
              <a:t>Insert title</a:t>
            </a:r>
          </a:p>
        </p:txBody>
      </p:sp>
      <p:sp>
        <p:nvSpPr>
          <p:cNvPr id="36" name="Text Placeholder 2">
            <a:extLst>
              <a:ext uri="{FF2B5EF4-FFF2-40B4-BE49-F238E27FC236}">
                <a16:creationId xmlns:a16="http://schemas.microsoft.com/office/drawing/2014/main" id="{89D36508-91C9-D341-BD22-8B7D09BC1DA2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524490" y="3857267"/>
            <a:ext cx="3348000" cy="684000"/>
          </a:xfrm>
        </p:spPr>
        <p:txBody>
          <a:bodyPr anchor="ctr"/>
          <a:lstStyle>
            <a:lvl1pPr algn="ctr">
              <a:buNone/>
              <a:defRPr sz="2200" b="1">
                <a:solidFill>
                  <a:schemeClr val="accent6"/>
                </a:solidFill>
              </a:defRPr>
            </a:lvl1pPr>
          </a:lstStyle>
          <a:p>
            <a:pPr lvl="0"/>
            <a:r>
              <a:rPr lang="en-GB" dirty="0"/>
              <a:t>Insert title</a:t>
            </a:r>
          </a:p>
        </p:txBody>
      </p:sp>
      <p:sp>
        <p:nvSpPr>
          <p:cNvPr id="37" name="Text Placeholder 2">
            <a:extLst>
              <a:ext uri="{FF2B5EF4-FFF2-40B4-BE49-F238E27FC236}">
                <a16:creationId xmlns:a16="http://schemas.microsoft.com/office/drawing/2014/main" id="{5A46B0EB-2090-6B41-BC96-DD563B676CB0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4460077" y="3857267"/>
            <a:ext cx="3348000" cy="684000"/>
          </a:xfrm>
        </p:spPr>
        <p:txBody>
          <a:bodyPr anchor="ctr"/>
          <a:lstStyle>
            <a:lvl1pPr algn="ctr">
              <a:buNone/>
              <a:defRPr sz="2200" b="1">
                <a:solidFill>
                  <a:schemeClr val="accent6"/>
                </a:solidFill>
              </a:defRPr>
            </a:lvl1pPr>
          </a:lstStyle>
          <a:p>
            <a:pPr lvl="0"/>
            <a:r>
              <a:rPr lang="en-GB" dirty="0"/>
              <a:t>Insert title</a:t>
            </a:r>
          </a:p>
        </p:txBody>
      </p:sp>
      <p:sp>
        <p:nvSpPr>
          <p:cNvPr id="38" name="Text Placeholder 2">
            <a:extLst>
              <a:ext uri="{FF2B5EF4-FFF2-40B4-BE49-F238E27FC236}">
                <a16:creationId xmlns:a16="http://schemas.microsoft.com/office/drawing/2014/main" id="{BDEAB9F2-4319-8F40-BA4F-1ED7E306385C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8367249" y="3857267"/>
            <a:ext cx="3348000" cy="684000"/>
          </a:xfrm>
        </p:spPr>
        <p:txBody>
          <a:bodyPr anchor="ctr"/>
          <a:lstStyle>
            <a:lvl1pPr algn="ctr">
              <a:buNone/>
              <a:defRPr sz="2200" b="1">
                <a:solidFill>
                  <a:schemeClr val="accent6"/>
                </a:solidFill>
              </a:defRPr>
            </a:lvl1pPr>
          </a:lstStyle>
          <a:p>
            <a:pPr lvl="0"/>
            <a:r>
              <a:rPr lang="en-GB" dirty="0"/>
              <a:t>Insert title</a:t>
            </a:r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463BFC66-CD6B-7E4B-8089-7EA6B13C54A5}"/>
              </a:ext>
            </a:extLst>
          </p:cNvPr>
          <p:cNvCxnSpPr>
            <a:cxnSpLocks/>
          </p:cNvCxnSpPr>
          <p:nvPr/>
        </p:nvCxnSpPr>
        <p:spPr>
          <a:xfrm>
            <a:off x="432000" y="6336000"/>
            <a:ext cx="11376000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>
            <a:extLst>
              <a:ext uri="{FF2B5EF4-FFF2-40B4-BE49-F238E27FC236}">
                <a16:creationId xmlns:a16="http://schemas.microsoft.com/office/drawing/2014/main" id="{75778E56-0E45-B720-1A87-18BF82CEDE9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800000">
            <a:off x="9220370" y="244040"/>
            <a:ext cx="3064672" cy="187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30178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EXT Grid boxes, Titles 6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7286FFC-BD82-6E40-BA0C-B1C0F7127A9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12708" y="2088000"/>
            <a:ext cx="3564000" cy="1512000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8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/>
        </p:nvSpPr>
        <p:spPr>
          <a:xfrm>
            <a:off x="4700954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42CCDA4-D437-6B48-8BBD-CAC30F281160}"/>
              </a:ext>
            </a:extLst>
          </p:cNvPr>
          <p:cNvSpPr/>
          <p:nvPr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pPr algn="r"/>
              <a:t>‹#›</a:t>
            </a:fld>
            <a:endParaRPr lang="en-GB" sz="1200" dirty="0">
              <a:solidFill>
                <a:schemeClr val="accent6"/>
              </a:solidFill>
            </a:endParaRPr>
          </a:p>
        </p:txBody>
      </p:sp>
      <p:sp>
        <p:nvSpPr>
          <p:cNvPr id="4" name="Rectangle: Top Corners Rounded 3">
            <a:extLst>
              <a:ext uri="{FF2B5EF4-FFF2-40B4-BE49-F238E27FC236}">
                <a16:creationId xmlns:a16="http://schemas.microsoft.com/office/drawing/2014/main" id="{B540671A-ED56-3548-A508-080ABBDB5E58}"/>
              </a:ext>
            </a:extLst>
          </p:cNvPr>
          <p:cNvSpPr/>
          <p:nvPr/>
        </p:nvSpPr>
        <p:spPr>
          <a:xfrm>
            <a:off x="412708" y="1188000"/>
            <a:ext cx="3564000" cy="900000"/>
          </a:xfrm>
          <a:prstGeom prst="round2Same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9" name="Text Placeholder 7">
            <a:extLst>
              <a:ext uri="{FF2B5EF4-FFF2-40B4-BE49-F238E27FC236}">
                <a16:creationId xmlns:a16="http://schemas.microsoft.com/office/drawing/2014/main" id="{7F90A04B-AAE8-A248-ADF6-A73BF8ECD7A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366871" y="2089034"/>
            <a:ext cx="3564000" cy="1512000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8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0" name="Rectangle: Top Corners Rounded 19">
            <a:extLst>
              <a:ext uri="{FF2B5EF4-FFF2-40B4-BE49-F238E27FC236}">
                <a16:creationId xmlns:a16="http://schemas.microsoft.com/office/drawing/2014/main" id="{08FEBAA5-9C5F-2648-899B-9991822EBFF6}"/>
              </a:ext>
            </a:extLst>
          </p:cNvPr>
          <p:cNvSpPr/>
          <p:nvPr/>
        </p:nvSpPr>
        <p:spPr>
          <a:xfrm>
            <a:off x="4366871" y="1188000"/>
            <a:ext cx="3564000" cy="900000"/>
          </a:xfrm>
          <a:prstGeom prst="round2Same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1" name="Text Placeholder 7">
            <a:extLst>
              <a:ext uri="{FF2B5EF4-FFF2-40B4-BE49-F238E27FC236}">
                <a16:creationId xmlns:a16="http://schemas.microsoft.com/office/drawing/2014/main" id="{242484D6-4364-A442-9ABC-5042556E620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259249" y="2087999"/>
            <a:ext cx="3564000" cy="1512000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8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2" name="Rectangle: Top Corners Rounded 21">
            <a:extLst>
              <a:ext uri="{FF2B5EF4-FFF2-40B4-BE49-F238E27FC236}">
                <a16:creationId xmlns:a16="http://schemas.microsoft.com/office/drawing/2014/main" id="{9E7ED11E-4751-6140-AC11-8C5B88B96EE4}"/>
              </a:ext>
            </a:extLst>
          </p:cNvPr>
          <p:cNvSpPr/>
          <p:nvPr/>
        </p:nvSpPr>
        <p:spPr>
          <a:xfrm>
            <a:off x="8259249" y="1188000"/>
            <a:ext cx="3564000" cy="900000"/>
          </a:xfrm>
          <a:prstGeom prst="round2Same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Text Placeholder 7">
            <a:extLst>
              <a:ext uri="{FF2B5EF4-FFF2-40B4-BE49-F238E27FC236}">
                <a16:creationId xmlns:a16="http://schemas.microsoft.com/office/drawing/2014/main" id="{6017D8E3-CAD4-674B-ABC3-946291000D2B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12708" y="4649267"/>
            <a:ext cx="3564000" cy="1512000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8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D87C9DF-7113-134C-B859-0141E7D1B2DB}"/>
              </a:ext>
            </a:extLst>
          </p:cNvPr>
          <p:cNvSpPr txBox="1"/>
          <p:nvPr/>
        </p:nvSpPr>
        <p:spPr>
          <a:xfrm>
            <a:off x="4700954" y="6530388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25" name="Rectangle: Top Corners Rounded 24">
            <a:extLst>
              <a:ext uri="{FF2B5EF4-FFF2-40B4-BE49-F238E27FC236}">
                <a16:creationId xmlns:a16="http://schemas.microsoft.com/office/drawing/2014/main" id="{8FD6A08D-6DD3-C845-8B17-CC9297B607DC}"/>
              </a:ext>
            </a:extLst>
          </p:cNvPr>
          <p:cNvSpPr/>
          <p:nvPr/>
        </p:nvSpPr>
        <p:spPr>
          <a:xfrm>
            <a:off x="412708" y="3749267"/>
            <a:ext cx="3564000" cy="900000"/>
          </a:xfrm>
          <a:prstGeom prst="round2Same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Text Placeholder 7">
            <a:extLst>
              <a:ext uri="{FF2B5EF4-FFF2-40B4-BE49-F238E27FC236}">
                <a16:creationId xmlns:a16="http://schemas.microsoft.com/office/drawing/2014/main" id="{07BD5561-5536-6F4A-AD32-EFB7423F22A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4366871" y="4650427"/>
            <a:ext cx="3564000" cy="1512000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8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7" name="Rectangle: Top Corners Rounded 26">
            <a:extLst>
              <a:ext uri="{FF2B5EF4-FFF2-40B4-BE49-F238E27FC236}">
                <a16:creationId xmlns:a16="http://schemas.microsoft.com/office/drawing/2014/main" id="{B5A7277B-59DD-844A-A364-77AED24CBAC1}"/>
              </a:ext>
            </a:extLst>
          </p:cNvPr>
          <p:cNvSpPr/>
          <p:nvPr/>
        </p:nvSpPr>
        <p:spPr>
          <a:xfrm>
            <a:off x="4374434" y="3752201"/>
            <a:ext cx="3564000" cy="900000"/>
          </a:xfrm>
          <a:prstGeom prst="round2Same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Text Placeholder 7">
            <a:extLst>
              <a:ext uri="{FF2B5EF4-FFF2-40B4-BE49-F238E27FC236}">
                <a16:creationId xmlns:a16="http://schemas.microsoft.com/office/drawing/2014/main" id="{FD9A3BB3-7E48-6A41-BE78-2AD280277FB7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259249" y="4650425"/>
            <a:ext cx="3564000" cy="1512000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8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9" name="Rectangle: Top Corners Rounded 28">
            <a:extLst>
              <a:ext uri="{FF2B5EF4-FFF2-40B4-BE49-F238E27FC236}">
                <a16:creationId xmlns:a16="http://schemas.microsoft.com/office/drawing/2014/main" id="{FC04B02F-94D2-6E4A-ADC2-EE378D70C248}"/>
              </a:ext>
            </a:extLst>
          </p:cNvPr>
          <p:cNvSpPr/>
          <p:nvPr/>
        </p:nvSpPr>
        <p:spPr>
          <a:xfrm>
            <a:off x="8259249" y="3749267"/>
            <a:ext cx="3564000" cy="900000"/>
          </a:xfrm>
          <a:prstGeom prst="round2Same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Title 1">
            <a:extLst>
              <a:ext uri="{FF2B5EF4-FFF2-40B4-BE49-F238E27FC236}">
                <a16:creationId xmlns:a16="http://schemas.microsoft.com/office/drawing/2014/main" id="{5FEA82EC-5F70-2C43-B773-938E8FCB9FD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11404154" cy="695727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Heading</a:t>
            </a:r>
          </a:p>
        </p:txBody>
      </p:sp>
      <p:sp>
        <p:nvSpPr>
          <p:cNvPr id="31" name="Text Placeholder 2">
            <a:extLst>
              <a:ext uri="{FF2B5EF4-FFF2-40B4-BE49-F238E27FC236}">
                <a16:creationId xmlns:a16="http://schemas.microsoft.com/office/drawing/2014/main" id="{B9F8E112-B1EA-6542-A337-A038C269AD7A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20708" y="1296000"/>
            <a:ext cx="3348000" cy="684000"/>
          </a:xfrm>
        </p:spPr>
        <p:txBody>
          <a:bodyPr anchor="ctr"/>
          <a:lstStyle>
            <a:lvl1pPr algn="ctr">
              <a:buNone/>
              <a:defRPr sz="2200" b="1">
                <a:solidFill>
                  <a:schemeClr val="accent6"/>
                </a:solidFill>
              </a:defRPr>
            </a:lvl1pPr>
          </a:lstStyle>
          <a:p>
            <a:pPr lvl="0"/>
            <a:r>
              <a:rPr lang="en-GB" dirty="0"/>
              <a:t>Insert title</a:t>
            </a:r>
          </a:p>
        </p:txBody>
      </p:sp>
      <p:sp>
        <p:nvSpPr>
          <p:cNvPr id="32" name="Text Placeholder 2">
            <a:extLst>
              <a:ext uri="{FF2B5EF4-FFF2-40B4-BE49-F238E27FC236}">
                <a16:creationId xmlns:a16="http://schemas.microsoft.com/office/drawing/2014/main" id="{C36E8D2E-4AD7-3342-855A-6E726FEDA399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82434" y="1296000"/>
            <a:ext cx="3348000" cy="684000"/>
          </a:xfrm>
        </p:spPr>
        <p:txBody>
          <a:bodyPr anchor="ctr"/>
          <a:lstStyle>
            <a:lvl1pPr algn="ctr">
              <a:buNone/>
              <a:defRPr sz="2200" b="1">
                <a:solidFill>
                  <a:schemeClr val="accent6"/>
                </a:solidFill>
              </a:defRPr>
            </a:lvl1pPr>
          </a:lstStyle>
          <a:p>
            <a:pPr lvl="0"/>
            <a:r>
              <a:rPr lang="en-GB" dirty="0"/>
              <a:t>Insert title</a:t>
            </a:r>
          </a:p>
        </p:txBody>
      </p:sp>
      <p:sp>
        <p:nvSpPr>
          <p:cNvPr id="35" name="Text Placeholder 2">
            <a:extLst>
              <a:ext uri="{FF2B5EF4-FFF2-40B4-BE49-F238E27FC236}">
                <a16:creationId xmlns:a16="http://schemas.microsoft.com/office/drawing/2014/main" id="{24380DA1-D506-154B-828B-630201A38F0E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367249" y="1296000"/>
            <a:ext cx="3348000" cy="684000"/>
          </a:xfrm>
        </p:spPr>
        <p:txBody>
          <a:bodyPr anchor="ctr"/>
          <a:lstStyle>
            <a:lvl1pPr algn="ctr">
              <a:buNone/>
              <a:defRPr sz="2200" b="1">
                <a:solidFill>
                  <a:schemeClr val="accent6"/>
                </a:solidFill>
              </a:defRPr>
            </a:lvl1pPr>
          </a:lstStyle>
          <a:p>
            <a:pPr lvl="0"/>
            <a:r>
              <a:rPr lang="en-GB" dirty="0"/>
              <a:t>Insert title</a:t>
            </a:r>
          </a:p>
        </p:txBody>
      </p:sp>
      <p:sp>
        <p:nvSpPr>
          <p:cNvPr id="37" name="Text Placeholder 2">
            <a:extLst>
              <a:ext uri="{FF2B5EF4-FFF2-40B4-BE49-F238E27FC236}">
                <a16:creationId xmlns:a16="http://schemas.microsoft.com/office/drawing/2014/main" id="{EEF0A95D-85EC-7E4C-87ED-A15257D0B02D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520708" y="3857267"/>
            <a:ext cx="3348000" cy="684000"/>
          </a:xfrm>
        </p:spPr>
        <p:txBody>
          <a:bodyPr anchor="ctr"/>
          <a:lstStyle>
            <a:lvl1pPr algn="ctr">
              <a:buNone/>
              <a:defRPr sz="2200" b="1">
                <a:solidFill>
                  <a:schemeClr val="accent6"/>
                </a:solidFill>
              </a:defRPr>
            </a:lvl1pPr>
          </a:lstStyle>
          <a:p>
            <a:pPr lvl="0"/>
            <a:r>
              <a:rPr lang="en-GB" dirty="0"/>
              <a:t>Insert title</a:t>
            </a:r>
          </a:p>
        </p:txBody>
      </p:sp>
      <p:sp>
        <p:nvSpPr>
          <p:cNvPr id="38" name="Text Placeholder 2">
            <a:extLst>
              <a:ext uri="{FF2B5EF4-FFF2-40B4-BE49-F238E27FC236}">
                <a16:creationId xmlns:a16="http://schemas.microsoft.com/office/drawing/2014/main" id="{9B38F8DE-42A5-1243-AE49-5247BD816757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482434" y="3857267"/>
            <a:ext cx="3348000" cy="684000"/>
          </a:xfrm>
        </p:spPr>
        <p:txBody>
          <a:bodyPr anchor="ctr"/>
          <a:lstStyle>
            <a:lvl1pPr algn="ctr">
              <a:buNone/>
              <a:defRPr sz="2200" b="1">
                <a:solidFill>
                  <a:schemeClr val="accent6"/>
                </a:solidFill>
              </a:defRPr>
            </a:lvl1pPr>
          </a:lstStyle>
          <a:p>
            <a:pPr lvl="0"/>
            <a:r>
              <a:rPr lang="en-GB" dirty="0"/>
              <a:t>Insert title</a:t>
            </a:r>
          </a:p>
        </p:txBody>
      </p:sp>
      <p:sp>
        <p:nvSpPr>
          <p:cNvPr id="39" name="Text Placeholder 2">
            <a:extLst>
              <a:ext uri="{FF2B5EF4-FFF2-40B4-BE49-F238E27FC236}">
                <a16:creationId xmlns:a16="http://schemas.microsoft.com/office/drawing/2014/main" id="{C4DB68FB-4DB7-1741-9BB7-E3E914ECFD46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8367249" y="3857267"/>
            <a:ext cx="3348000" cy="684000"/>
          </a:xfrm>
        </p:spPr>
        <p:txBody>
          <a:bodyPr anchor="ctr"/>
          <a:lstStyle>
            <a:lvl1pPr algn="ctr">
              <a:buNone/>
              <a:defRPr sz="2200" b="1">
                <a:solidFill>
                  <a:schemeClr val="accent6"/>
                </a:solidFill>
              </a:defRPr>
            </a:lvl1pPr>
          </a:lstStyle>
          <a:p>
            <a:pPr lvl="0"/>
            <a:r>
              <a:rPr lang="en-GB" dirty="0"/>
              <a:t>Insert title</a:t>
            </a:r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F5C03302-9DA8-744E-AE94-FF1801AB2637}"/>
              </a:ext>
            </a:extLst>
          </p:cNvPr>
          <p:cNvCxnSpPr>
            <a:cxnSpLocks/>
          </p:cNvCxnSpPr>
          <p:nvPr/>
        </p:nvCxnSpPr>
        <p:spPr>
          <a:xfrm>
            <a:off x="432000" y="6336000"/>
            <a:ext cx="11376000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>
            <a:extLst>
              <a:ext uri="{FF2B5EF4-FFF2-40B4-BE49-F238E27FC236}">
                <a16:creationId xmlns:a16="http://schemas.microsoft.com/office/drawing/2014/main" id="{829B64CD-1CC9-E09E-D868-6F5395EB99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800000">
            <a:off x="9220370" y="244040"/>
            <a:ext cx="3064672" cy="187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39500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Full page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B2959E3C-5FB4-790C-CF99-8945D267023E}"/>
              </a:ext>
            </a:extLst>
          </p:cNvPr>
          <p:cNvSpPr/>
          <p:nvPr/>
        </p:nvSpPr>
        <p:spPr>
          <a:xfrm>
            <a:off x="0" y="0"/>
            <a:ext cx="12206636" cy="6872615"/>
          </a:xfrm>
          <a:prstGeom prst="rect">
            <a:avLst/>
          </a:prstGeom>
          <a:solidFill>
            <a:srgbClr val="F6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23656E6-FF78-F94F-8811-84EB59CAC3BF}"/>
              </a:ext>
            </a:extLst>
          </p:cNvPr>
          <p:cNvSpPr/>
          <p:nvPr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t>‹#›</a:t>
            </a:fld>
            <a:endParaRPr lang="en-GB" sz="1200" dirty="0">
              <a:solidFill>
                <a:schemeClr val="accent6"/>
              </a:solidFill>
            </a:endParaRPr>
          </a:p>
        </p:txBody>
      </p:sp>
      <p:sp>
        <p:nvSpPr>
          <p:cNvPr id="4" name="Picture Placeholder 6">
            <a:extLst>
              <a:ext uri="{FF2B5EF4-FFF2-40B4-BE49-F238E27FC236}">
                <a16:creationId xmlns:a16="http://schemas.microsoft.com/office/drawing/2014/main" id="{82522558-9EFB-4BAA-9B27-3CE888AC5272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 tIns="2340000"/>
          <a:lstStyle>
            <a:lvl1pPr algn="ctr">
              <a:buNone/>
              <a:defRPr/>
            </a:lvl1pPr>
          </a:lstStyle>
          <a:p>
            <a:r>
              <a:rPr lang="en-GB" dirty="0"/>
              <a:t>Click on image icon in centre to insert a photo</a:t>
            </a:r>
            <a:br>
              <a:rPr lang="en-GB" dirty="0"/>
            </a:br>
            <a:r>
              <a:rPr lang="en-GB" dirty="0"/>
              <a:t>(don’t forget to add Alt Text to image)</a:t>
            </a:r>
          </a:p>
        </p:txBody>
      </p:sp>
    </p:spTree>
    <p:extLst>
      <p:ext uri="{BB962C8B-B14F-4D97-AF65-F5344CB8AC3E}">
        <p14:creationId xmlns:p14="http://schemas.microsoft.com/office/powerpoint/2010/main" val="207960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D0190978-5FC4-6858-371C-AF3DAD50E21F}"/>
              </a:ext>
            </a:extLst>
          </p:cNvPr>
          <p:cNvSpPr/>
          <p:nvPr/>
        </p:nvSpPr>
        <p:spPr>
          <a:xfrm>
            <a:off x="0" y="0"/>
            <a:ext cx="12206636" cy="6872615"/>
          </a:xfrm>
          <a:prstGeom prst="rect">
            <a:avLst/>
          </a:prstGeom>
          <a:solidFill>
            <a:srgbClr val="F6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3DACDB8-C05A-C540-BF85-5FDDA3660A2E}"/>
              </a:ext>
            </a:extLst>
          </p:cNvPr>
          <p:cNvSpPr/>
          <p:nvPr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2"/>
                </a:solidFill>
              </a:rPr>
              <a:t>‹#›</a:t>
            </a:fld>
            <a:endParaRPr lang="en-GB" sz="1200">
              <a:solidFill>
                <a:schemeClr val="accent2"/>
              </a:solidFill>
            </a:endParaRPr>
          </a:p>
        </p:txBody>
      </p:sp>
      <p:sp>
        <p:nvSpPr>
          <p:cNvPr id="11" name="Text Placeholder 7">
            <a:extLst>
              <a:ext uri="{FF2B5EF4-FFF2-40B4-BE49-F238E27FC236}">
                <a16:creationId xmlns:a16="http://schemas.microsoft.com/office/drawing/2014/main" id="{9F1649F8-C95E-B04E-A0E7-F89193CC971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37224" y="1314156"/>
            <a:ext cx="7503849" cy="3466727"/>
          </a:xfrm>
          <a:prstGeom prst="rect">
            <a:avLst/>
          </a:prstGeom>
        </p:spPr>
        <p:txBody>
          <a:bodyPr>
            <a:noAutofit/>
          </a:bodyPr>
          <a:lstStyle>
            <a:lvl1pPr marL="288000" indent="-288000" algn="l">
              <a:buNone/>
              <a:defRPr sz="4200" b="1">
                <a:solidFill>
                  <a:schemeClr val="tx1"/>
                </a:solidFill>
              </a:defRPr>
            </a:lvl1pPr>
            <a:lvl2pPr marL="357188" indent="0">
              <a:buNone/>
              <a:defRPr>
                <a:solidFill>
                  <a:schemeClr val="tx1"/>
                </a:solidFill>
              </a:defRPr>
            </a:lvl2pPr>
            <a:lvl3pPr marL="714375" indent="0">
              <a:buNone/>
              <a:defRPr>
                <a:solidFill>
                  <a:schemeClr val="tx1"/>
                </a:solidFill>
              </a:defRPr>
            </a:lvl3pPr>
            <a:lvl4pPr marL="1081087" indent="0">
              <a:buNone/>
              <a:defRPr>
                <a:solidFill>
                  <a:schemeClr val="tx1"/>
                </a:solidFill>
              </a:defRPr>
            </a:lvl4pPr>
            <a:lvl5pPr marL="1438275" indent="0">
              <a:buNone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GB" dirty="0"/>
              <a:t>“Showcase quotation</a:t>
            </a:r>
            <a:br>
              <a:rPr lang="en-GB" dirty="0"/>
            </a:br>
            <a:r>
              <a:rPr lang="en-GB" dirty="0"/>
              <a:t>with left aligned text over multiple lines. Try to keep</a:t>
            </a:r>
            <a:br>
              <a:rPr lang="en-GB" dirty="0"/>
            </a:br>
            <a:r>
              <a:rPr lang="en-GB" dirty="0"/>
              <a:t>it to four lines if </a:t>
            </a:r>
            <a:r>
              <a:rPr lang="en-GB" dirty="0" err="1"/>
              <a:t>poss</a:t>
            </a:r>
            <a:r>
              <a:rPr lang="en-GB" dirty="0"/>
              <a:t> or five lines max.”</a:t>
            </a:r>
          </a:p>
        </p:txBody>
      </p:sp>
      <p:sp>
        <p:nvSpPr>
          <p:cNvPr id="6" name="Text Placeholder 6">
            <a:extLst>
              <a:ext uri="{FF2B5EF4-FFF2-40B4-BE49-F238E27FC236}">
                <a16:creationId xmlns:a16="http://schemas.microsoft.com/office/drawing/2014/main" id="{D406466E-798B-BE4C-B09F-C1B1244AAB6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28000" y="4780883"/>
            <a:ext cx="7503849" cy="896938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b="1">
                <a:solidFill>
                  <a:schemeClr val="tx1"/>
                </a:solidFill>
              </a:defRPr>
            </a:lvl1pPr>
            <a:lvl2pPr marL="357188" indent="0">
              <a:buNone/>
              <a:defRPr/>
            </a:lvl2pPr>
            <a:lvl3pPr marL="714375" indent="0">
              <a:buNone/>
              <a:defRPr/>
            </a:lvl3pPr>
            <a:lvl4pPr marL="1081087" indent="0">
              <a:buNone/>
              <a:defRPr/>
            </a:lvl4pPr>
            <a:lvl5pPr marL="1438275" indent="0">
              <a:buNone/>
              <a:defRPr/>
            </a:lvl5pPr>
          </a:lstStyle>
          <a:p>
            <a:pPr lvl="0"/>
            <a:r>
              <a:rPr lang="en-GB" dirty="0"/>
              <a:t>Name Surname,</a:t>
            </a:r>
            <a:br>
              <a:rPr lang="en-GB" dirty="0"/>
            </a:br>
            <a:r>
              <a:rPr lang="en-GB" dirty="0"/>
              <a:t>Job Title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B43FE3F0-85CD-934D-A3A3-CF2B78D73A35}"/>
              </a:ext>
            </a:extLst>
          </p:cNvPr>
          <p:cNvCxnSpPr>
            <a:cxnSpLocks/>
          </p:cNvCxnSpPr>
          <p:nvPr/>
        </p:nvCxnSpPr>
        <p:spPr>
          <a:xfrm>
            <a:off x="432000" y="6336000"/>
            <a:ext cx="11376000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>
            <a:extLst>
              <a:ext uri="{FF2B5EF4-FFF2-40B4-BE49-F238E27FC236}">
                <a16:creationId xmlns:a16="http://schemas.microsoft.com/office/drawing/2014/main" id="{2A86FEEE-9136-D68E-6360-B4FDD6D917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800000">
            <a:off x="9220370" y="244040"/>
            <a:ext cx="3064672" cy="187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1012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Quote and imag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DE4EE10-8D4E-C85B-5620-784900182A4E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93DACDB8-C05A-C540-BF85-5FDDA3660A2E}"/>
              </a:ext>
            </a:extLst>
          </p:cNvPr>
          <p:cNvSpPr/>
          <p:nvPr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t>‹#›</a:t>
            </a:fld>
            <a:endParaRPr lang="en-GB" sz="1200" dirty="0">
              <a:solidFill>
                <a:schemeClr val="accent6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BB6C65A-583E-CC43-8A40-D9FE20EAC65C}"/>
              </a:ext>
            </a:extLst>
          </p:cNvPr>
          <p:cNvSpPr txBox="1"/>
          <p:nvPr/>
        </p:nvSpPr>
        <p:spPr>
          <a:xfrm>
            <a:off x="1963271" y="-1210235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2" name="Picture Placeholder 6">
            <a:extLst>
              <a:ext uri="{FF2B5EF4-FFF2-40B4-BE49-F238E27FC236}">
                <a16:creationId xmlns:a16="http://schemas.microsoft.com/office/drawing/2014/main" id="{2C90ABAC-E435-5C65-A8FA-9E315CE9DE53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tx2"/>
          </a:solidFill>
        </p:spPr>
        <p:txBody>
          <a:bodyPr tIns="2340000"/>
          <a:lstStyle>
            <a:lvl1pPr algn="ctr">
              <a:buNone/>
              <a:defRPr/>
            </a:lvl1pPr>
          </a:lstStyle>
          <a:p>
            <a:r>
              <a:rPr lang="en-GB" dirty="0"/>
              <a:t>Click on icon to insert image (including Alt Text)</a:t>
            </a:r>
          </a:p>
        </p:txBody>
      </p:sp>
      <p:sp>
        <p:nvSpPr>
          <p:cNvPr id="6" name="Text Placeholder 7">
            <a:extLst>
              <a:ext uri="{FF2B5EF4-FFF2-40B4-BE49-F238E27FC236}">
                <a16:creationId xmlns:a16="http://schemas.microsoft.com/office/drawing/2014/main" id="{D43F37B1-1F8A-2CA4-9D19-C0E420FB42A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337052" y="1673324"/>
            <a:ext cx="3461285" cy="658367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3600" b="1">
                <a:solidFill>
                  <a:schemeClr val="tx1"/>
                </a:solidFill>
              </a:defRPr>
            </a:lvl1pPr>
            <a:lvl2pPr marL="357188" indent="0">
              <a:buNone/>
              <a:defRPr>
                <a:solidFill>
                  <a:schemeClr val="tx1"/>
                </a:solidFill>
              </a:defRPr>
            </a:lvl2pPr>
            <a:lvl3pPr marL="714375" indent="0">
              <a:buNone/>
              <a:defRPr>
                <a:solidFill>
                  <a:schemeClr val="tx1"/>
                </a:solidFill>
              </a:defRPr>
            </a:lvl3pPr>
            <a:lvl4pPr marL="1081087" indent="0">
              <a:buNone/>
              <a:defRPr>
                <a:solidFill>
                  <a:schemeClr val="tx1"/>
                </a:solidFill>
              </a:defRPr>
            </a:lvl4pPr>
            <a:lvl5pPr marL="1438275" indent="0">
              <a:buNone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GB" dirty="0"/>
              <a:t>Heading label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DFAD1B1-54FF-2FC6-D407-337D3737411D}"/>
              </a:ext>
            </a:extLst>
          </p:cNvPr>
          <p:cNvSpPr txBox="1"/>
          <p:nvPr/>
        </p:nvSpPr>
        <p:spPr>
          <a:xfrm>
            <a:off x="1245609" y="2349016"/>
            <a:ext cx="35527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Text content goes over single column. Text content here goes over single column. Text content here goes over single column.  </a:t>
            </a:r>
          </a:p>
        </p:txBody>
      </p:sp>
    </p:spTree>
    <p:extLst>
      <p:ext uri="{BB962C8B-B14F-4D97-AF65-F5344CB8AC3E}">
        <p14:creationId xmlns:p14="http://schemas.microsoft.com/office/powerpoint/2010/main" val="3306140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Quote and imag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DE4EE10-8D4E-C85B-5620-784900182A4E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1" y="0"/>
            <a:ext cx="12191998" cy="6857999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93DACDB8-C05A-C540-BF85-5FDDA3660A2E}"/>
              </a:ext>
            </a:extLst>
          </p:cNvPr>
          <p:cNvSpPr/>
          <p:nvPr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t>‹#›</a:t>
            </a:fld>
            <a:endParaRPr lang="en-GB" sz="1200" dirty="0">
              <a:solidFill>
                <a:schemeClr val="accent6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BB6C65A-583E-CC43-8A40-D9FE20EAC65C}"/>
              </a:ext>
            </a:extLst>
          </p:cNvPr>
          <p:cNvSpPr txBox="1"/>
          <p:nvPr/>
        </p:nvSpPr>
        <p:spPr>
          <a:xfrm>
            <a:off x="1963271" y="-1210235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2" name="Picture Placeholder 6">
            <a:extLst>
              <a:ext uri="{FF2B5EF4-FFF2-40B4-BE49-F238E27FC236}">
                <a16:creationId xmlns:a16="http://schemas.microsoft.com/office/drawing/2014/main" id="{2C90ABAC-E435-5C65-A8FA-9E315CE9DE53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tx2"/>
          </a:solidFill>
        </p:spPr>
        <p:txBody>
          <a:bodyPr tIns="2340000"/>
          <a:lstStyle>
            <a:lvl1pPr algn="ctr">
              <a:buNone/>
              <a:defRPr/>
            </a:lvl1pPr>
          </a:lstStyle>
          <a:p>
            <a:r>
              <a:rPr lang="en-GB" dirty="0"/>
              <a:t>Click on icon to insert image (including Alt Text)</a:t>
            </a:r>
          </a:p>
        </p:txBody>
      </p:sp>
      <p:sp>
        <p:nvSpPr>
          <p:cNvPr id="3" name="Text Placeholder 7">
            <a:extLst>
              <a:ext uri="{FF2B5EF4-FFF2-40B4-BE49-F238E27FC236}">
                <a16:creationId xmlns:a16="http://schemas.microsoft.com/office/drawing/2014/main" id="{BA16B251-D1BB-394C-319F-40E8F04D7FB9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337052" y="1673324"/>
            <a:ext cx="3461285" cy="658367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3600" b="1">
                <a:solidFill>
                  <a:schemeClr val="tx1"/>
                </a:solidFill>
              </a:defRPr>
            </a:lvl1pPr>
            <a:lvl2pPr marL="357188" indent="0">
              <a:buNone/>
              <a:defRPr>
                <a:solidFill>
                  <a:schemeClr val="tx1"/>
                </a:solidFill>
              </a:defRPr>
            </a:lvl2pPr>
            <a:lvl3pPr marL="714375" indent="0">
              <a:buNone/>
              <a:defRPr>
                <a:solidFill>
                  <a:schemeClr val="tx1"/>
                </a:solidFill>
              </a:defRPr>
            </a:lvl3pPr>
            <a:lvl4pPr marL="1081087" indent="0">
              <a:buNone/>
              <a:defRPr>
                <a:solidFill>
                  <a:schemeClr val="tx1"/>
                </a:solidFill>
              </a:defRPr>
            </a:lvl4pPr>
            <a:lvl5pPr marL="1438275" indent="0">
              <a:buNone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GB" dirty="0"/>
              <a:t>Heading label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0A68404-D948-7642-8BC6-F42E883389E5}"/>
              </a:ext>
            </a:extLst>
          </p:cNvPr>
          <p:cNvSpPr txBox="1"/>
          <p:nvPr/>
        </p:nvSpPr>
        <p:spPr>
          <a:xfrm>
            <a:off x="1245609" y="2349016"/>
            <a:ext cx="35527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Text content goes over single column. Text content here goes over single column. Text content here goes over single column.  </a:t>
            </a:r>
          </a:p>
        </p:txBody>
      </p:sp>
    </p:spTree>
    <p:extLst>
      <p:ext uri="{BB962C8B-B14F-4D97-AF65-F5344CB8AC3E}">
        <p14:creationId xmlns:p14="http://schemas.microsoft.com/office/powerpoint/2010/main" val="40649426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Quote and imag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152196E5-15CA-15E3-1E10-32B3D19927EF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93DACDB8-C05A-C540-BF85-5FDDA3660A2E}"/>
              </a:ext>
            </a:extLst>
          </p:cNvPr>
          <p:cNvSpPr/>
          <p:nvPr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2"/>
                </a:solidFill>
              </a:rPr>
              <a:t>‹#›</a:t>
            </a:fld>
            <a:endParaRPr lang="en-GB" sz="1200">
              <a:solidFill>
                <a:schemeClr val="accent2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BB6C65A-583E-CC43-8A40-D9FE20EAC65C}"/>
              </a:ext>
            </a:extLst>
          </p:cNvPr>
          <p:cNvSpPr txBox="1"/>
          <p:nvPr/>
        </p:nvSpPr>
        <p:spPr>
          <a:xfrm>
            <a:off x="1963271" y="-1210235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35B6474B-ACF2-9D41-872B-7CB816A7A28A}"/>
              </a:ext>
            </a:extLst>
          </p:cNvPr>
          <p:cNvSpPr/>
          <p:nvPr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t>‹#›</a:t>
            </a:fld>
            <a:endParaRPr lang="en-GB" sz="1200" dirty="0">
              <a:solidFill>
                <a:schemeClr val="accent6"/>
              </a:solidFill>
            </a:endParaRPr>
          </a:p>
        </p:txBody>
      </p:sp>
      <p:sp>
        <p:nvSpPr>
          <p:cNvPr id="6" name="Picture Placeholder 6">
            <a:extLst>
              <a:ext uri="{FF2B5EF4-FFF2-40B4-BE49-F238E27FC236}">
                <a16:creationId xmlns:a16="http://schemas.microsoft.com/office/drawing/2014/main" id="{652C93B3-5A12-5AAD-2ACF-93939EE7FBF5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tx2"/>
          </a:solidFill>
        </p:spPr>
        <p:txBody>
          <a:bodyPr tIns="2340000"/>
          <a:lstStyle>
            <a:lvl1pPr algn="ctr">
              <a:buNone/>
              <a:defRPr/>
            </a:lvl1pPr>
          </a:lstStyle>
          <a:p>
            <a:r>
              <a:rPr lang="en-GB" dirty="0"/>
              <a:t>Click on icon to insert image (including Alt Text)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77551A3-9BAE-400C-B485-0F4ED3DB7306}"/>
              </a:ext>
            </a:extLst>
          </p:cNvPr>
          <p:cNvSpPr txBox="1"/>
          <p:nvPr/>
        </p:nvSpPr>
        <p:spPr>
          <a:xfrm>
            <a:off x="1245609" y="2349016"/>
            <a:ext cx="355272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/>
              <a:t>“Quote text here. Quote text here. Quote text here.”</a:t>
            </a:r>
          </a:p>
        </p:txBody>
      </p:sp>
    </p:spTree>
    <p:extLst>
      <p:ext uri="{BB962C8B-B14F-4D97-AF65-F5344CB8AC3E}">
        <p14:creationId xmlns:p14="http://schemas.microsoft.com/office/powerpoint/2010/main" val="16740941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and imag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93DACDB8-C05A-C540-BF85-5FDDA3660A2E}"/>
              </a:ext>
            </a:extLst>
          </p:cNvPr>
          <p:cNvSpPr/>
          <p:nvPr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2"/>
                </a:solidFill>
              </a:rPr>
              <a:t>‹#›</a:t>
            </a:fld>
            <a:endParaRPr lang="en-GB" sz="1200">
              <a:solidFill>
                <a:schemeClr val="accent2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BB6C65A-583E-CC43-8A40-D9FE20EAC65C}"/>
              </a:ext>
            </a:extLst>
          </p:cNvPr>
          <p:cNvSpPr txBox="1"/>
          <p:nvPr/>
        </p:nvSpPr>
        <p:spPr>
          <a:xfrm>
            <a:off x="1963271" y="-1210235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35B6474B-ACF2-9D41-872B-7CB816A7A28A}"/>
              </a:ext>
            </a:extLst>
          </p:cNvPr>
          <p:cNvSpPr/>
          <p:nvPr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t>‹#›</a:t>
            </a:fld>
            <a:endParaRPr lang="en-GB" sz="1200" dirty="0">
              <a:solidFill>
                <a:schemeClr val="accent6"/>
              </a:solidFill>
            </a:endParaRPr>
          </a:p>
        </p:txBody>
      </p:sp>
      <p:sp>
        <p:nvSpPr>
          <p:cNvPr id="2" name="Picture Placeholder 6">
            <a:extLst>
              <a:ext uri="{FF2B5EF4-FFF2-40B4-BE49-F238E27FC236}">
                <a16:creationId xmlns:a16="http://schemas.microsoft.com/office/drawing/2014/main" id="{EA7B0BA1-E61A-5019-0AA4-5328CA2AB0E1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tx2"/>
          </a:solidFill>
        </p:spPr>
        <p:txBody>
          <a:bodyPr tIns="2340000"/>
          <a:lstStyle>
            <a:lvl1pPr algn="ctr">
              <a:buNone/>
              <a:defRPr/>
            </a:lvl1pPr>
          </a:lstStyle>
          <a:p>
            <a:r>
              <a:rPr lang="en-GB" dirty="0"/>
              <a:t>Click on icon to insert image (including Alt Text) 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EB4F947-0C85-DAF2-683C-40847EF7F07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072D8FDB-A40F-9C14-5A8C-BCBBA006B64D}"/>
              </a:ext>
            </a:extLst>
          </p:cNvPr>
          <p:cNvSpPr txBox="1"/>
          <p:nvPr/>
        </p:nvSpPr>
        <p:spPr>
          <a:xfrm>
            <a:off x="1245609" y="2349016"/>
            <a:ext cx="355272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/>
              <a:t>“Quote text here. Quote text here. Quote text here.”</a:t>
            </a:r>
          </a:p>
        </p:txBody>
      </p:sp>
    </p:spTree>
    <p:extLst>
      <p:ext uri="{BB962C8B-B14F-4D97-AF65-F5344CB8AC3E}">
        <p14:creationId xmlns:p14="http://schemas.microsoft.com/office/powerpoint/2010/main" val="42121779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ample-Icons-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11404154" cy="86518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Heading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/>
        </p:nvSpPr>
        <p:spPr>
          <a:xfrm>
            <a:off x="4700954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42CCDA4-D437-6B48-8BBD-CAC30F281160}"/>
              </a:ext>
            </a:extLst>
          </p:cNvPr>
          <p:cNvSpPr/>
          <p:nvPr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pPr algn="r"/>
              <a:t>‹#›</a:t>
            </a:fld>
            <a:endParaRPr lang="en-GB" sz="1200" dirty="0">
              <a:solidFill>
                <a:schemeClr val="accent6"/>
              </a:solidFill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591C7AB-7F8B-2041-80C3-EE781F24EB94}"/>
              </a:ext>
            </a:extLst>
          </p:cNvPr>
          <p:cNvCxnSpPr>
            <a:cxnSpLocks/>
          </p:cNvCxnSpPr>
          <p:nvPr/>
        </p:nvCxnSpPr>
        <p:spPr>
          <a:xfrm>
            <a:off x="432000" y="6336000"/>
            <a:ext cx="11376000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4741F68A-44AA-5742-B124-91614CFD14BB}"/>
              </a:ext>
            </a:extLst>
          </p:cNvPr>
          <p:cNvSpPr/>
          <p:nvPr/>
        </p:nvSpPr>
        <p:spPr>
          <a:xfrm>
            <a:off x="383058" y="3175160"/>
            <a:ext cx="1047157" cy="102465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568E66E-4300-C34D-B490-E2E6A73E585A}"/>
              </a:ext>
            </a:extLst>
          </p:cNvPr>
          <p:cNvSpPr/>
          <p:nvPr/>
        </p:nvSpPr>
        <p:spPr>
          <a:xfrm>
            <a:off x="383058" y="1811216"/>
            <a:ext cx="1047157" cy="102465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F337980B-A75B-014B-A7A8-965882204640}"/>
              </a:ext>
            </a:extLst>
          </p:cNvPr>
          <p:cNvSpPr/>
          <p:nvPr/>
        </p:nvSpPr>
        <p:spPr>
          <a:xfrm>
            <a:off x="1534525" y="1811216"/>
            <a:ext cx="1047157" cy="102465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8B5FF7D-C2EF-9E4C-A4CF-A835052E5DF8}"/>
              </a:ext>
            </a:extLst>
          </p:cNvPr>
          <p:cNvSpPr/>
          <p:nvPr/>
        </p:nvSpPr>
        <p:spPr>
          <a:xfrm>
            <a:off x="2685992" y="1811216"/>
            <a:ext cx="1047157" cy="102465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77481C1-F4F0-BE4E-B991-152BB9620270}"/>
              </a:ext>
            </a:extLst>
          </p:cNvPr>
          <p:cNvSpPr/>
          <p:nvPr/>
        </p:nvSpPr>
        <p:spPr>
          <a:xfrm>
            <a:off x="3837459" y="1811216"/>
            <a:ext cx="1047157" cy="102465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FBC860F-BE8A-634D-9A96-33CE6D96B9F0}"/>
              </a:ext>
            </a:extLst>
          </p:cNvPr>
          <p:cNvSpPr/>
          <p:nvPr/>
        </p:nvSpPr>
        <p:spPr>
          <a:xfrm>
            <a:off x="4988926" y="1811216"/>
            <a:ext cx="1047157" cy="102465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5FA913FF-786C-1944-BF18-E9AB064B3444}"/>
              </a:ext>
            </a:extLst>
          </p:cNvPr>
          <p:cNvSpPr/>
          <p:nvPr/>
        </p:nvSpPr>
        <p:spPr>
          <a:xfrm>
            <a:off x="6140393" y="1811216"/>
            <a:ext cx="1047157" cy="102465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6C22D839-E390-8340-B649-B4FC5A6CFD70}"/>
              </a:ext>
            </a:extLst>
          </p:cNvPr>
          <p:cNvSpPr/>
          <p:nvPr/>
        </p:nvSpPr>
        <p:spPr>
          <a:xfrm>
            <a:off x="7291860" y="1811216"/>
            <a:ext cx="1047157" cy="102465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4640EE3D-EEFC-874A-A65B-DDDE03FC3221}"/>
              </a:ext>
            </a:extLst>
          </p:cNvPr>
          <p:cNvSpPr/>
          <p:nvPr/>
        </p:nvSpPr>
        <p:spPr>
          <a:xfrm>
            <a:off x="8443327" y="1811216"/>
            <a:ext cx="1047157" cy="102465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2A667BF2-B8EF-D949-9F15-FC3B3099AD58}"/>
              </a:ext>
            </a:extLst>
          </p:cNvPr>
          <p:cNvSpPr/>
          <p:nvPr/>
        </p:nvSpPr>
        <p:spPr>
          <a:xfrm>
            <a:off x="9594794" y="1811216"/>
            <a:ext cx="1047157" cy="102465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47201170-3375-514F-99C2-E37C6903968A}"/>
              </a:ext>
            </a:extLst>
          </p:cNvPr>
          <p:cNvSpPr/>
          <p:nvPr/>
        </p:nvSpPr>
        <p:spPr>
          <a:xfrm>
            <a:off x="10746258" y="1811216"/>
            <a:ext cx="1047157" cy="102465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1E18572B-1544-A043-9B02-7AB01C90C51F}"/>
              </a:ext>
            </a:extLst>
          </p:cNvPr>
          <p:cNvSpPr/>
          <p:nvPr/>
        </p:nvSpPr>
        <p:spPr>
          <a:xfrm>
            <a:off x="1534525" y="3175160"/>
            <a:ext cx="1047157" cy="102465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E8D2BEC2-9D68-CC4D-A04A-BB949A02D509}"/>
              </a:ext>
            </a:extLst>
          </p:cNvPr>
          <p:cNvSpPr/>
          <p:nvPr/>
        </p:nvSpPr>
        <p:spPr>
          <a:xfrm>
            <a:off x="2685992" y="3175160"/>
            <a:ext cx="1047157" cy="102465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F7415083-D44F-FE40-A8D1-7BFAC700DF6C}"/>
              </a:ext>
            </a:extLst>
          </p:cNvPr>
          <p:cNvSpPr/>
          <p:nvPr/>
        </p:nvSpPr>
        <p:spPr>
          <a:xfrm>
            <a:off x="3837459" y="3175160"/>
            <a:ext cx="1047157" cy="102465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5E67BC68-4FB2-EE4A-A33E-6A7AF0CF413F}"/>
              </a:ext>
            </a:extLst>
          </p:cNvPr>
          <p:cNvSpPr/>
          <p:nvPr/>
        </p:nvSpPr>
        <p:spPr>
          <a:xfrm>
            <a:off x="4988926" y="3175160"/>
            <a:ext cx="1047157" cy="102465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0277C142-7A53-7A4A-A8FB-FBF33048E364}"/>
              </a:ext>
            </a:extLst>
          </p:cNvPr>
          <p:cNvSpPr/>
          <p:nvPr/>
        </p:nvSpPr>
        <p:spPr>
          <a:xfrm>
            <a:off x="6140393" y="3175160"/>
            <a:ext cx="1047157" cy="102465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6ADC5831-BE66-5045-87AF-18EBDF02747B}"/>
              </a:ext>
            </a:extLst>
          </p:cNvPr>
          <p:cNvSpPr/>
          <p:nvPr/>
        </p:nvSpPr>
        <p:spPr>
          <a:xfrm>
            <a:off x="7291860" y="3175160"/>
            <a:ext cx="1047157" cy="102465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2CB65DE4-B016-474E-A1C1-495957C7CA04}"/>
              </a:ext>
            </a:extLst>
          </p:cNvPr>
          <p:cNvSpPr/>
          <p:nvPr/>
        </p:nvSpPr>
        <p:spPr>
          <a:xfrm>
            <a:off x="8443327" y="3175160"/>
            <a:ext cx="1047157" cy="102465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58B3AA15-3E6B-C347-B0BE-F416C5684A23}"/>
              </a:ext>
            </a:extLst>
          </p:cNvPr>
          <p:cNvSpPr/>
          <p:nvPr/>
        </p:nvSpPr>
        <p:spPr>
          <a:xfrm>
            <a:off x="9594794" y="3175160"/>
            <a:ext cx="1047157" cy="102465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7AC0924D-A95B-1E43-84A3-825886C48DD3}"/>
              </a:ext>
            </a:extLst>
          </p:cNvPr>
          <p:cNvSpPr/>
          <p:nvPr/>
        </p:nvSpPr>
        <p:spPr>
          <a:xfrm>
            <a:off x="10746258" y="3175160"/>
            <a:ext cx="1047157" cy="102465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CA6737CC-78B4-0C46-99B9-341CFA60EF40}"/>
              </a:ext>
            </a:extLst>
          </p:cNvPr>
          <p:cNvSpPr/>
          <p:nvPr/>
        </p:nvSpPr>
        <p:spPr>
          <a:xfrm>
            <a:off x="383058" y="4539104"/>
            <a:ext cx="1047157" cy="102465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72455CAA-C332-E746-A62B-4F86F892F94A}"/>
              </a:ext>
            </a:extLst>
          </p:cNvPr>
          <p:cNvSpPr/>
          <p:nvPr/>
        </p:nvSpPr>
        <p:spPr>
          <a:xfrm>
            <a:off x="1534525" y="4539104"/>
            <a:ext cx="1047157" cy="102465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8BF322EA-8B44-2C46-9412-34692FAFE8CB}"/>
              </a:ext>
            </a:extLst>
          </p:cNvPr>
          <p:cNvSpPr/>
          <p:nvPr/>
        </p:nvSpPr>
        <p:spPr>
          <a:xfrm>
            <a:off x="2685992" y="4539104"/>
            <a:ext cx="1047157" cy="102465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BDB462B7-0B7F-EA46-9EFF-D26991D2304D}"/>
              </a:ext>
            </a:extLst>
          </p:cNvPr>
          <p:cNvSpPr/>
          <p:nvPr/>
        </p:nvSpPr>
        <p:spPr>
          <a:xfrm>
            <a:off x="3837459" y="4539104"/>
            <a:ext cx="1047157" cy="102465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FF522785-C8F3-734E-AF20-487FED2CEBCA}"/>
              </a:ext>
            </a:extLst>
          </p:cNvPr>
          <p:cNvSpPr/>
          <p:nvPr/>
        </p:nvSpPr>
        <p:spPr>
          <a:xfrm>
            <a:off x="4988926" y="4539104"/>
            <a:ext cx="1047157" cy="102465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798AD1D6-A541-1941-8B56-2FF0936767C6}"/>
              </a:ext>
            </a:extLst>
          </p:cNvPr>
          <p:cNvSpPr/>
          <p:nvPr/>
        </p:nvSpPr>
        <p:spPr>
          <a:xfrm>
            <a:off x="6140393" y="4539104"/>
            <a:ext cx="1047157" cy="102465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A844F750-124C-F246-BCDD-67595B93DC88}"/>
              </a:ext>
            </a:extLst>
          </p:cNvPr>
          <p:cNvSpPr/>
          <p:nvPr/>
        </p:nvSpPr>
        <p:spPr>
          <a:xfrm>
            <a:off x="7291860" y="4539104"/>
            <a:ext cx="1047157" cy="102465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15499656-96AE-C649-B3C1-81D5C6F60DA6}"/>
              </a:ext>
            </a:extLst>
          </p:cNvPr>
          <p:cNvSpPr/>
          <p:nvPr/>
        </p:nvSpPr>
        <p:spPr>
          <a:xfrm>
            <a:off x="8443327" y="4539104"/>
            <a:ext cx="1047157" cy="102465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B3150134-3C23-2A41-8EC0-2D0F308CD2FE}"/>
              </a:ext>
            </a:extLst>
          </p:cNvPr>
          <p:cNvSpPr/>
          <p:nvPr/>
        </p:nvSpPr>
        <p:spPr>
          <a:xfrm>
            <a:off x="9594794" y="4539104"/>
            <a:ext cx="1047157" cy="102465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4A542EAC-EEE9-2748-9DAC-6986FFF6348A}"/>
              </a:ext>
            </a:extLst>
          </p:cNvPr>
          <p:cNvSpPr/>
          <p:nvPr/>
        </p:nvSpPr>
        <p:spPr>
          <a:xfrm>
            <a:off x="10746258" y="4539104"/>
            <a:ext cx="1047157" cy="102465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D1CDB1A-8B42-520A-323D-5D120AA42E9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800000">
            <a:off x="9220370" y="244040"/>
            <a:ext cx="3064672" cy="187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467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5_Breaker Heading1-Blue-DarkBlue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text&#10;&#10;Description automatically generated">
            <a:extLst>
              <a:ext uri="{FF2B5EF4-FFF2-40B4-BE49-F238E27FC236}">
                <a16:creationId xmlns:a16="http://schemas.microsoft.com/office/drawing/2014/main" id="{C30C3909-1482-1013-E118-A2CE0A1DD3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810A3391-0472-724C-8E32-AA7421F01EE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82932" y="3564000"/>
            <a:ext cx="3890150" cy="89693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>
                <a:solidFill>
                  <a:schemeClr val="tx1"/>
                </a:solidFill>
              </a:defRPr>
            </a:lvl1pPr>
            <a:lvl2pPr marL="357188" indent="0">
              <a:buNone/>
              <a:defRPr/>
            </a:lvl2pPr>
            <a:lvl3pPr marL="714375" indent="0">
              <a:buNone/>
              <a:defRPr/>
            </a:lvl3pPr>
            <a:lvl4pPr marL="1081087" indent="0">
              <a:buNone/>
              <a:defRPr/>
            </a:lvl4pPr>
            <a:lvl5pPr marL="1438275" indent="0">
              <a:buNone/>
              <a:defRPr/>
            </a:lvl5pPr>
          </a:lstStyle>
          <a:p>
            <a:pPr lvl="0"/>
            <a:r>
              <a:rPr lang="en-GB" dirty="0"/>
              <a:t>Section subhead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686C9C2-DC55-7944-8ED5-BCEF416D53F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82932" y="2520000"/>
            <a:ext cx="6948488" cy="96361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6000" b="1">
                <a:solidFill>
                  <a:schemeClr val="tx1"/>
                </a:solidFill>
              </a:defRPr>
            </a:lvl1pPr>
            <a:lvl2pPr marL="357188" indent="0">
              <a:buNone/>
              <a:defRPr>
                <a:solidFill>
                  <a:schemeClr val="tx1"/>
                </a:solidFill>
              </a:defRPr>
            </a:lvl2pPr>
            <a:lvl3pPr marL="714375" indent="0">
              <a:buNone/>
              <a:defRPr>
                <a:solidFill>
                  <a:schemeClr val="tx1"/>
                </a:solidFill>
              </a:defRPr>
            </a:lvl3pPr>
            <a:lvl4pPr marL="1081087" indent="0">
              <a:buNone/>
              <a:defRPr>
                <a:solidFill>
                  <a:schemeClr val="tx1"/>
                </a:solidFill>
              </a:defRPr>
            </a:lvl4pPr>
            <a:lvl5pPr marL="1438275" indent="0">
              <a:buNone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GB" dirty="0"/>
              <a:t>Breaker heading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262997B-3AAD-0D48-95DC-60BECBF9FEF6}"/>
              </a:ext>
            </a:extLst>
          </p:cNvPr>
          <p:cNvSpPr/>
          <p:nvPr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tx1"/>
                </a:solidFill>
              </a:rPr>
              <a:t>‹#›</a:t>
            </a:fld>
            <a:endParaRPr lang="en-GB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08377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6_Breaker Heading1-Blue-DarkBlue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537092F3-915E-341D-8AD1-B8E398E9BFA4}"/>
              </a:ext>
            </a:extLst>
          </p:cNvPr>
          <p:cNvSpPr/>
          <p:nvPr/>
        </p:nvSpPr>
        <p:spPr>
          <a:xfrm>
            <a:off x="-14636" y="-34893"/>
            <a:ext cx="12206636" cy="6872615"/>
          </a:xfrm>
          <a:prstGeom prst="rect">
            <a:avLst/>
          </a:prstGeom>
          <a:solidFill>
            <a:srgbClr val="F6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6" name="Picture 5" descr="Chart&#10;&#10;Description automatically generated with medium confidence">
            <a:extLst>
              <a:ext uri="{FF2B5EF4-FFF2-40B4-BE49-F238E27FC236}">
                <a16:creationId xmlns:a16="http://schemas.microsoft.com/office/drawing/2014/main" id="{0AF6C2AD-0E53-2A94-6EDF-C2BC1C35E6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16747" y="-121920"/>
            <a:ext cx="12408747" cy="6979920"/>
          </a:xfrm>
          <a:prstGeom prst="rect">
            <a:avLst/>
          </a:prstGeom>
        </p:spPr>
      </p:pic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810A3391-0472-724C-8E32-AA7421F01EE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2000" y="3903218"/>
            <a:ext cx="3890150" cy="89693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>
                <a:solidFill>
                  <a:schemeClr val="tx1"/>
                </a:solidFill>
              </a:defRPr>
            </a:lvl1pPr>
            <a:lvl2pPr marL="357188" indent="0">
              <a:buNone/>
              <a:defRPr/>
            </a:lvl2pPr>
            <a:lvl3pPr marL="714375" indent="0">
              <a:buNone/>
              <a:defRPr/>
            </a:lvl3pPr>
            <a:lvl4pPr marL="1081087" indent="0">
              <a:buNone/>
              <a:defRPr/>
            </a:lvl4pPr>
            <a:lvl5pPr marL="1438275" indent="0">
              <a:buNone/>
              <a:defRPr/>
            </a:lvl5pPr>
          </a:lstStyle>
          <a:p>
            <a:pPr lvl="0"/>
            <a:r>
              <a:rPr lang="en-GB" dirty="0"/>
              <a:t>Section subhead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686C9C2-DC55-7944-8ED5-BCEF416D53F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12000" y="1917290"/>
            <a:ext cx="5685561" cy="156632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6000" b="1">
                <a:solidFill>
                  <a:schemeClr val="tx1"/>
                </a:solidFill>
              </a:defRPr>
            </a:lvl1pPr>
            <a:lvl2pPr marL="357188" indent="0">
              <a:buNone/>
              <a:defRPr>
                <a:solidFill>
                  <a:schemeClr val="tx1"/>
                </a:solidFill>
              </a:defRPr>
            </a:lvl2pPr>
            <a:lvl3pPr marL="714375" indent="0">
              <a:buNone/>
              <a:defRPr>
                <a:solidFill>
                  <a:schemeClr val="tx1"/>
                </a:solidFill>
              </a:defRPr>
            </a:lvl3pPr>
            <a:lvl4pPr marL="1081087" indent="0">
              <a:buNone/>
              <a:defRPr>
                <a:solidFill>
                  <a:schemeClr val="tx1"/>
                </a:solidFill>
              </a:defRPr>
            </a:lvl4pPr>
            <a:lvl5pPr marL="1438275" indent="0">
              <a:buNone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GB" dirty="0"/>
              <a:t>Breaker heading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262997B-3AAD-0D48-95DC-60BECBF9FEF6}"/>
              </a:ext>
            </a:extLst>
          </p:cNvPr>
          <p:cNvSpPr/>
          <p:nvPr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tx1"/>
                </a:solidFill>
              </a:rPr>
              <a:t>‹#›</a:t>
            </a:fld>
            <a:endParaRPr lang="en-GB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56527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8_Breaker Heading1-Blue-DarkBlue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7C9A4BA-CD7C-BF8C-6221-BCB58BC96EC4}"/>
              </a:ext>
            </a:extLst>
          </p:cNvPr>
          <p:cNvSpPr/>
          <p:nvPr/>
        </p:nvSpPr>
        <p:spPr>
          <a:xfrm>
            <a:off x="-14636" y="-34893"/>
            <a:ext cx="12206636" cy="6872615"/>
          </a:xfrm>
          <a:prstGeom prst="rect">
            <a:avLst/>
          </a:prstGeom>
          <a:solidFill>
            <a:srgbClr val="F6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9" name="Picture 8" descr="A picture containing icon&#10;&#10;Description automatically generated">
            <a:extLst>
              <a:ext uri="{FF2B5EF4-FFF2-40B4-BE49-F238E27FC236}">
                <a16:creationId xmlns:a16="http://schemas.microsoft.com/office/drawing/2014/main" id="{2D07C2D6-AB1B-B84B-BC13-7D79E8BCFC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52265" y="-122410"/>
            <a:ext cx="12499929" cy="7031210"/>
          </a:xfrm>
          <a:prstGeom prst="rect">
            <a:avLst/>
          </a:prstGeom>
        </p:spPr>
      </p:pic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810A3391-0472-724C-8E32-AA7421F01EE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91916" y="3903218"/>
            <a:ext cx="3890150" cy="89693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>
                <a:solidFill>
                  <a:schemeClr val="tx1"/>
                </a:solidFill>
              </a:defRPr>
            </a:lvl1pPr>
            <a:lvl2pPr marL="357188" indent="0">
              <a:buNone/>
              <a:defRPr/>
            </a:lvl2pPr>
            <a:lvl3pPr marL="714375" indent="0">
              <a:buNone/>
              <a:defRPr/>
            </a:lvl3pPr>
            <a:lvl4pPr marL="1081087" indent="0">
              <a:buNone/>
              <a:defRPr/>
            </a:lvl4pPr>
            <a:lvl5pPr marL="1438275" indent="0">
              <a:buNone/>
              <a:defRPr/>
            </a:lvl5pPr>
          </a:lstStyle>
          <a:p>
            <a:pPr lvl="0"/>
            <a:r>
              <a:rPr lang="en-GB" dirty="0"/>
              <a:t>Section subhead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686C9C2-DC55-7944-8ED5-BCEF416D53F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91916" y="1917290"/>
            <a:ext cx="5685561" cy="156632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6000" b="1">
                <a:solidFill>
                  <a:schemeClr val="tx1"/>
                </a:solidFill>
              </a:defRPr>
            </a:lvl1pPr>
            <a:lvl2pPr marL="357188" indent="0">
              <a:buNone/>
              <a:defRPr>
                <a:solidFill>
                  <a:schemeClr val="tx1"/>
                </a:solidFill>
              </a:defRPr>
            </a:lvl2pPr>
            <a:lvl3pPr marL="714375" indent="0">
              <a:buNone/>
              <a:defRPr>
                <a:solidFill>
                  <a:schemeClr val="tx1"/>
                </a:solidFill>
              </a:defRPr>
            </a:lvl3pPr>
            <a:lvl4pPr marL="1081087" indent="0">
              <a:buNone/>
              <a:defRPr>
                <a:solidFill>
                  <a:schemeClr val="tx1"/>
                </a:solidFill>
              </a:defRPr>
            </a:lvl4pPr>
            <a:lvl5pPr marL="1438275" indent="0">
              <a:buNone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GB" dirty="0"/>
              <a:t>Breaker heading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262997B-3AAD-0D48-95DC-60BECBF9FEF6}"/>
              </a:ext>
            </a:extLst>
          </p:cNvPr>
          <p:cNvSpPr/>
          <p:nvPr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tx1"/>
                </a:solidFill>
              </a:rPr>
              <a:t>‹#›</a:t>
            </a:fld>
            <a:endParaRPr lang="en-GB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33687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7_Breaker Heading1-Blue-DarkBlue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con&#10;&#10;Description automatically generated">
            <a:extLst>
              <a:ext uri="{FF2B5EF4-FFF2-40B4-BE49-F238E27FC236}">
                <a16:creationId xmlns:a16="http://schemas.microsoft.com/office/drawing/2014/main" id="{268FFC32-6059-0DED-CEB1-02D4D3CCBC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810A3391-0472-724C-8E32-AA7421F01EE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54598" y="3903218"/>
            <a:ext cx="3890150" cy="89693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>
                <a:solidFill>
                  <a:schemeClr val="tx1"/>
                </a:solidFill>
              </a:defRPr>
            </a:lvl1pPr>
            <a:lvl2pPr marL="357188" indent="0">
              <a:buNone/>
              <a:defRPr/>
            </a:lvl2pPr>
            <a:lvl3pPr marL="714375" indent="0">
              <a:buNone/>
              <a:defRPr/>
            </a:lvl3pPr>
            <a:lvl4pPr marL="1081087" indent="0">
              <a:buNone/>
              <a:defRPr/>
            </a:lvl4pPr>
            <a:lvl5pPr marL="1438275" indent="0">
              <a:buNone/>
              <a:defRPr/>
            </a:lvl5pPr>
          </a:lstStyle>
          <a:p>
            <a:pPr lvl="0"/>
            <a:r>
              <a:rPr lang="en-GB" dirty="0"/>
              <a:t>Section subhead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686C9C2-DC55-7944-8ED5-BCEF416D53F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54598" y="1917290"/>
            <a:ext cx="5685561" cy="156632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6000" b="1">
                <a:solidFill>
                  <a:schemeClr val="tx1"/>
                </a:solidFill>
              </a:defRPr>
            </a:lvl1pPr>
            <a:lvl2pPr marL="357188" indent="0">
              <a:buNone/>
              <a:defRPr>
                <a:solidFill>
                  <a:schemeClr val="tx1"/>
                </a:solidFill>
              </a:defRPr>
            </a:lvl2pPr>
            <a:lvl3pPr marL="714375" indent="0">
              <a:buNone/>
              <a:defRPr>
                <a:solidFill>
                  <a:schemeClr val="tx1"/>
                </a:solidFill>
              </a:defRPr>
            </a:lvl3pPr>
            <a:lvl4pPr marL="1081087" indent="0">
              <a:buNone/>
              <a:defRPr>
                <a:solidFill>
                  <a:schemeClr val="tx1"/>
                </a:solidFill>
              </a:defRPr>
            </a:lvl4pPr>
            <a:lvl5pPr marL="1438275" indent="0">
              <a:buNone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GB" dirty="0"/>
              <a:t>Breaker heading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262997B-3AAD-0D48-95DC-60BECBF9FEF6}"/>
              </a:ext>
            </a:extLst>
          </p:cNvPr>
          <p:cNvSpPr/>
          <p:nvPr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tx1"/>
                </a:solidFill>
              </a:rPr>
              <a:t>‹#›</a:t>
            </a:fld>
            <a:endParaRPr lang="en-GB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9322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Headline slide with image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1EF456E7-F404-A541-B6E9-27C1B10EC600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tx2"/>
          </a:solidFill>
        </p:spPr>
        <p:txBody>
          <a:bodyPr tIns="2340000"/>
          <a:lstStyle>
            <a:lvl1pPr algn="ctr">
              <a:buNone/>
              <a:defRPr/>
            </a:lvl1pPr>
          </a:lstStyle>
          <a:p>
            <a:r>
              <a:rPr lang="en-GB" dirty="0"/>
              <a:t>Click on icon to insert image (including Alt Text)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2C3761D-E146-5B7A-CD68-6CC98EA19A5F}"/>
              </a:ext>
            </a:extLst>
          </p:cNvPr>
          <p:cNvSpPr/>
          <p:nvPr/>
        </p:nvSpPr>
        <p:spPr>
          <a:xfrm>
            <a:off x="0" y="0"/>
            <a:ext cx="6096000" cy="6872615"/>
          </a:xfrm>
          <a:prstGeom prst="rect">
            <a:avLst/>
          </a:prstGeom>
          <a:solidFill>
            <a:srgbClr val="F6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/>
        </p:nvSpPr>
        <p:spPr>
          <a:xfrm>
            <a:off x="4700954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42CCDA4-D437-6B48-8BBD-CAC30F281160}"/>
              </a:ext>
            </a:extLst>
          </p:cNvPr>
          <p:cNvSpPr/>
          <p:nvPr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tx1"/>
                </a:solidFill>
              </a:rPr>
              <a:pPr algn="r"/>
              <a:t>‹#›</a:t>
            </a:fld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5" name="Text Placeholder 6">
            <a:extLst>
              <a:ext uri="{FF2B5EF4-FFF2-40B4-BE49-F238E27FC236}">
                <a16:creationId xmlns:a16="http://schemas.microsoft.com/office/drawing/2014/main" id="{50355A0D-4235-0CF1-A976-C33D8CCCBFC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91916" y="3903218"/>
            <a:ext cx="3890150" cy="89693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>
                <a:solidFill>
                  <a:schemeClr val="tx1"/>
                </a:solidFill>
              </a:defRPr>
            </a:lvl1pPr>
            <a:lvl2pPr marL="357188" indent="0">
              <a:buNone/>
              <a:defRPr/>
            </a:lvl2pPr>
            <a:lvl3pPr marL="714375" indent="0">
              <a:buNone/>
              <a:defRPr/>
            </a:lvl3pPr>
            <a:lvl4pPr marL="1081087" indent="0">
              <a:buNone/>
              <a:defRPr/>
            </a:lvl4pPr>
            <a:lvl5pPr marL="1438275" indent="0">
              <a:buNone/>
              <a:defRPr/>
            </a:lvl5pPr>
          </a:lstStyle>
          <a:p>
            <a:pPr lvl="0"/>
            <a:r>
              <a:rPr lang="en-GB" dirty="0"/>
              <a:t>Section subhead</a:t>
            </a:r>
          </a:p>
        </p:txBody>
      </p:sp>
      <p:sp>
        <p:nvSpPr>
          <p:cNvPr id="6" name="Text Placeholder 7">
            <a:extLst>
              <a:ext uri="{FF2B5EF4-FFF2-40B4-BE49-F238E27FC236}">
                <a16:creationId xmlns:a16="http://schemas.microsoft.com/office/drawing/2014/main" id="{5B6F326D-0ECB-4952-2659-CD172919865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91916" y="1917290"/>
            <a:ext cx="5685561" cy="156632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6000" b="1">
                <a:solidFill>
                  <a:schemeClr val="tx1"/>
                </a:solidFill>
              </a:defRPr>
            </a:lvl1pPr>
            <a:lvl2pPr marL="357188" indent="0">
              <a:buNone/>
              <a:defRPr>
                <a:solidFill>
                  <a:schemeClr val="tx1"/>
                </a:solidFill>
              </a:defRPr>
            </a:lvl2pPr>
            <a:lvl3pPr marL="714375" indent="0">
              <a:buNone/>
              <a:defRPr>
                <a:solidFill>
                  <a:schemeClr val="tx1"/>
                </a:solidFill>
              </a:defRPr>
            </a:lvl3pPr>
            <a:lvl4pPr marL="1081087" indent="0">
              <a:buNone/>
              <a:defRPr>
                <a:solidFill>
                  <a:schemeClr val="tx1"/>
                </a:solidFill>
              </a:defRPr>
            </a:lvl4pPr>
            <a:lvl5pPr marL="1438275" indent="0">
              <a:buNone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GB" dirty="0"/>
              <a:t>Breaker heading</a:t>
            </a:r>
          </a:p>
        </p:txBody>
      </p:sp>
    </p:spTree>
    <p:extLst>
      <p:ext uri="{BB962C8B-B14F-4D97-AF65-F5344CB8AC3E}">
        <p14:creationId xmlns:p14="http://schemas.microsoft.com/office/powerpoint/2010/main" val="36700253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End Slide ACCESSI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F9D383FB-0467-4241-BEF0-D636E886723B}"/>
              </a:ext>
            </a:extLst>
          </p:cNvPr>
          <p:cNvCxnSpPr/>
          <p:nvPr/>
        </p:nvCxnSpPr>
        <p:spPr>
          <a:xfrm>
            <a:off x="5715926" y="2605852"/>
            <a:ext cx="86510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93DACDB8-C05A-C540-BF85-5FDDA3660A2E}"/>
              </a:ext>
            </a:extLst>
          </p:cNvPr>
          <p:cNvSpPr/>
          <p:nvPr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2"/>
                </a:solidFill>
              </a:rPr>
              <a:t>‹#›</a:t>
            </a:fld>
            <a:endParaRPr lang="en-GB" sz="1200">
              <a:solidFill>
                <a:schemeClr val="accent2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390E57B-AF19-8642-9E47-AF887F52887B}"/>
              </a:ext>
            </a:extLst>
          </p:cNvPr>
          <p:cNvSpPr txBox="1"/>
          <p:nvPr/>
        </p:nvSpPr>
        <p:spPr>
          <a:xfrm>
            <a:off x="5610770" y="2808746"/>
            <a:ext cx="4343734" cy="2608032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  <a:buClr>
                <a:srgbClr val="005EB8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3600" b="1" i="0" u="none" strike="noStrike" kern="1200" cap="none" spc="2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Thank You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>
                <a:srgbClr val="005EB8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2400" b="1" i="0" u="none" strike="noStrike" kern="1200" cap="none" spc="2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	@nhsengland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>
                <a:srgbClr val="005EB8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2400" b="1" i="0" u="none" strike="noStrike" kern="1200" cap="none" spc="2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	company/</a:t>
            </a:r>
            <a:r>
              <a:rPr kumimoji="0" lang="en-GB" sz="2400" b="1" i="0" u="none" strike="noStrike" kern="1200" cap="none" spc="2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nhsengland</a:t>
            </a:r>
            <a:endParaRPr kumimoji="0" lang="en-GB" sz="2400" b="1" i="0" u="none" strike="noStrike" kern="1200" cap="none" spc="2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>
                <a:srgbClr val="005EB8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2400" b="1" i="0" u="none" strike="noStrike" kern="1200" cap="none" spc="2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england.nhs.uk</a:t>
            </a:r>
            <a:endParaRPr lang="en-GB" sz="2400" b="1" dirty="0">
              <a:solidFill>
                <a:schemeClr val="tx1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C1B65D7-2EE6-F44F-85AA-7C93787926C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5872040" y="3665234"/>
            <a:ext cx="390144" cy="390144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F2843EE8-F6F8-9D40-92C1-94FB4DCF14B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/>
        </p:blipFill>
        <p:spPr>
          <a:xfrm>
            <a:off x="5885396" y="4266369"/>
            <a:ext cx="390144" cy="390144"/>
          </a:xfrm>
          <a:prstGeom prst="rect">
            <a:avLst/>
          </a:prstGeom>
        </p:spPr>
      </p:pic>
      <p:pic>
        <p:nvPicPr>
          <p:cNvPr id="72" name="Picture 96">
            <a:extLst>
              <a:ext uri="{FF2B5EF4-FFF2-40B4-BE49-F238E27FC236}">
                <a16:creationId xmlns:a16="http://schemas.microsoft.com/office/drawing/2014/main" id="{664BA24D-FA8C-EE4D-A2DC-491BF11D6FA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rcRect/>
          <a:stretch/>
        </p:blipFill>
        <p:spPr>
          <a:xfrm>
            <a:off x="5767074" y="4806522"/>
            <a:ext cx="600075" cy="600075"/>
          </a:xfrm>
          <a:prstGeom prst="rect">
            <a:avLst/>
          </a:prstGeom>
        </p:spPr>
      </p:pic>
      <p:pic>
        <p:nvPicPr>
          <p:cNvPr id="3" name="Picture 2" descr="Logo&#10;&#10;Description automatically generated">
            <a:extLst>
              <a:ext uri="{FF2B5EF4-FFF2-40B4-BE49-F238E27FC236}">
                <a16:creationId xmlns:a16="http://schemas.microsoft.com/office/drawing/2014/main" id="{077C56A3-4FFE-73CF-6F7F-1F451E5B3F1E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0551045" y="364425"/>
            <a:ext cx="1208955" cy="979789"/>
          </a:xfrm>
          <a:prstGeom prst="rect">
            <a:avLst/>
          </a:prstGeom>
        </p:spPr>
      </p:pic>
      <p:pic>
        <p:nvPicPr>
          <p:cNvPr id="6" name="Picture 5" descr="Icon&#10;&#10;Description automatically generated">
            <a:extLst>
              <a:ext uri="{FF2B5EF4-FFF2-40B4-BE49-F238E27FC236}">
                <a16:creationId xmlns:a16="http://schemas.microsoft.com/office/drawing/2014/main" id="{76D92FD5-08EA-6BC8-29BC-BCF5EEFE18AA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 rot="5400000">
            <a:off x="-2509143" y="-71523"/>
            <a:ext cx="10768951" cy="76162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40005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Dat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23763076-72CB-117E-F240-98C1D1050D3E}"/>
              </a:ext>
            </a:extLst>
          </p:cNvPr>
          <p:cNvSpPr/>
          <p:nvPr/>
        </p:nvSpPr>
        <p:spPr>
          <a:xfrm>
            <a:off x="0" y="0"/>
            <a:ext cx="12206636" cy="6872615"/>
          </a:xfrm>
          <a:prstGeom prst="rect">
            <a:avLst/>
          </a:prstGeom>
          <a:solidFill>
            <a:srgbClr val="F6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11404154" cy="86518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Heading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/>
        </p:nvSpPr>
        <p:spPr>
          <a:xfrm>
            <a:off x="4700954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F8B4B32-B7B7-DB40-9D0C-2D4D8414C6EC}"/>
              </a:ext>
            </a:extLst>
          </p:cNvPr>
          <p:cNvSpPr/>
          <p:nvPr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t>‹#›</a:t>
            </a:fld>
            <a:endParaRPr lang="en-GB" sz="1200" dirty="0">
              <a:solidFill>
                <a:schemeClr val="accent6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7C3715D-C90E-7C4B-B312-C707773A39DD}"/>
              </a:ext>
            </a:extLst>
          </p:cNvPr>
          <p:cNvSpPr txBox="1"/>
          <p:nvPr/>
        </p:nvSpPr>
        <p:spPr>
          <a:xfrm>
            <a:off x="2232561" y="3170712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 dirty="0">
              <a:solidFill>
                <a:schemeClr val="accent1"/>
              </a:solidFill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137E920E-FCD4-834F-9787-A19C03BDF9AE}"/>
              </a:ext>
            </a:extLst>
          </p:cNvPr>
          <p:cNvCxnSpPr>
            <a:cxnSpLocks/>
          </p:cNvCxnSpPr>
          <p:nvPr/>
        </p:nvCxnSpPr>
        <p:spPr>
          <a:xfrm>
            <a:off x="432000" y="6336000"/>
            <a:ext cx="11376000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>
            <a:extLst>
              <a:ext uri="{FF2B5EF4-FFF2-40B4-BE49-F238E27FC236}">
                <a16:creationId xmlns:a16="http://schemas.microsoft.com/office/drawing/2014/main" id="{E055424E-84DC-71BA-CBB2-BE0007D93C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800000">
            <a:off x="9220370" y="244040"/>
            <a:ext cx="3064672" cy="187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03712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at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23763076-72CB-117E-F240-98C1D1050D3E}"/>
              </a:ext>
            </a:extLst>
          </p:cNvPr>
          <p:cNvSpPr/>
          <p:nvPr/>
        </p:nvSpPr>
        <p:spPr>
          <a:xfrm>
            <a:off x="0" y="0"/>
            <a:ext cx="12206636" cy="6872615"/>
          </a:xfrm>
          <a:prstGeom prst="rect">
            <a:avLst/>
          </a:prstGeom>
          <a:solidFill>
            <a:srgbClr val="F6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2000" y="310075"/>
            <a:ext cx="11404154" cy="426721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>
              <a:defRPr sz="2400" b="1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Heading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/>
        </p:nvSpPr>
        <p:spPr>
          <a:xfrm>
            <a:off x="4700954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F8B4B32-B7B7-DB40-9D0C-2D4D8414C6EC}"/>
              </a:ext>
            </a:extLst>
          </p:cNvPr>
          <p:cNvSpPr/>
          <p:nvPr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t>‹#›</a:t>
            </a:fld>
            <a:endParaRPr lang="en-GB" sz="1200" dirty="0">
              <a:solidFill>
                <a:schemeClr val="accent6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7C3715D-C90E-7C4B-B312-C707773A39DD}"/>
              </a:ext>
            </a:extLst>
          </p:cNvPr>
          <p:cNvSpPr txBox="1"/>
          <p:nvPr/>
        </p:nvSpPr>
        <p:spPr>
          <a:xfrm>
            <a:off x="2232561" y="3170712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 dirty="0">
              <a:solidFill>
                <a:schemeClr val="accent1"/>
              </a:solidFill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137E920E-FCD4-834F-9787-A19C03BDF9AE}"/>
              </a:ext>
            </a:extLst>
          </p:cNvPr>
          <p:cNvCxnSpPr>
            <a:cxnSpLocks/>
          </p:cNvCxnSpPr>
          <p:nvPr/>
        </p:nvCxnSpPr>
        <p:spPr>
          <a:xfrm>
            <a:off x="432000" y="6336000"/>
            <a:ext cx="11376000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>
            <a:extLst>
              <a:ext uri="{FF2B5EF4-FFF2-40B4-BE49-F238E27FC236}">
                <a16:creationId xmlns:a16="http://schemas.microsoft.com/office/drawing/2014/main" id="{E055424E-84DC-71BA-CBB2-BE0007D93C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800000">
            <a:off x="9220370" y="244040"/>
            <a:ext cx="3064672" cy="187960"/>
          </a:xfrm>
          <a:prstGeom prst="rect">
            <a:avLst/>
          </a:prstGeom>
        </p:spPr>
      </p:pic>
      <p:sp>
        <p:nvSpPr>
          <p:cNvPr id="3" name="Text Placeholder 7">
            <a:extLst>
              <a:ext uri="{FF2B5EF4-FFF2-40B4-BE49-F238E27FC236}">
                <a16:creationId xmlns:a16="http://schemas.microsoft.com/office/drawing/2014/main" id="{FB2922A9-9C8F-43B1-7D0A-0C7761EE45F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32001" y="767200"/>
            <a:ext cx="11012644" cy="577927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800" b="1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 dirty="0"/>
              <a:t>Subhead if needed</a:t>
            </a:r>
          </a:p>
        </p:txBody>
      </p:sp>
    </p:spTree>
    <p:extLst>
      <p:ext uri="{BB962C8B-B14F-4D97-AF65-F5344CB8AC3E}">
        <p14:creationId xmlns:p14="http://schemas.microsoft.com/office/powerpoint/2010/main" val="14906710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Dat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98B9EEEB-4482-151C-3E4B-6DCA5DB975F7}"/>
              </a:ext>
            </a:extLst>
          </p:cNvPr>
          <p:cNvSpPr/>
          <p:nvPr/>
        </p:nvSpPr>
        <p:spPr>
          <a:xfrm>
            <a:off x="0" y="0"/>
            <a:ext cx="12206636" cy="6872615"/>
          </a:xfrm>
          <a:prstGeom prst="rect">
            <a:avLst/>
          </a:prstGeom>
          <a:solidFill>
            <a:srgbClr val="F6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11404154" cy="86518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Heading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/>
        </p:nvSpPr>
        <p:spPr>
          <a:xfrm>
            <a:off x="4700954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F8B4B32-B7B7-DB40-9D0C-2D4D8414C6EC}"/>
              </a:ext>
            </a:extLst>
          </p:cNvPr>
          <p:cNvSpPr/>
          <p:nvPr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t>‹#›</a:t>
            </a:fld>
            <a:endParaRPr lang="en-GB" sz="1200" dirty="0">
              <a:solidFill>
                <a:schemeClr val="accent6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7C3715D-C90E-7C4B-B312-C707773A39DD}"/>
              </a:ext>
            </a:extLst>
          </p:cNvPr>
          <p:cNvSpPr txBox="1"/>
          <p:nvPr/>
        </p:nvSpPr>
        <p:spPr>
          <a:xfrm>
            <a:off x="2232561" y="3170712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 dirty="0">
              <a:solidFill>
                <a:schemeClr val="accent1"/>
              </a:solidFill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82B5EE73-D618-9F44-829B-3E2FB3EF9E8B}"/>
              </a:ext>
            </a:extLst>
          </p:cNvPr>
          <p:cNvCxnSpPr>
            <a:cxnSpLocks/>
          </p:cNvCxnSpPr>
          <p:nvPr/>
        </p:nvCxnSpPr>
        <p:spPr>
          <a:xfrm>
            <a:off x="432000" y="6336000"/>
            <a:ext cx="11376000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>
            <a:extLst>
              <a:ext uri="{FF2B5EF4-FFF2-40B4-BE49-F238E27FC236}">
                <a16:creationId xmlns:a16="http://schemas.microsoft.com/office/drawing/2014/main" id="{5BBF07FF-3CE1-3D71-B166-EE893EF0AE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800000">
            <a:off x="9220370" y="244040"/>
            <a:ext cx="3064672" cy="187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9711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Dat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24A03389-AFFC-D562-CFEA-903FB9952FA7}"/>
              </a:ext>
            </a:extLst>
          </p:cNvPr>
          <p:cNvSpPr/>
          <p:nvPr/>
        </p:nvSpPr>
        <p:spPr>
          <a:xfrm>
            <a:off x="0" y="0"/>
            <a:ext cx="12206636" cy="6872615"/>
          </a:xfrm>
          <a:prstGeom prst="rect">
            <a:avLst/>
          </a:prstGeom>
          <a:solidFill>
            <a:srgbClr val="F6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11404154" cy="86518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Heading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/>
        </p:nvSpPr>
        <p:spPr>
          <a:xfrm>
            <a:off x="4700954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F8B4B32-B7B7-DB40-9D0C-2D4D8414C6EC}"/>
              </a:ext>
            </a:extLst>
          </p:cNvPr>
          <p:cNvSpPr/>
          <p:nvPr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t>‹#›</a:t>
            </a:fld>
            <a:endParaRPr lang="en-GB" sz="1200" dirty="0">
              <a:solidFill>
                <a:schemeClr val="accent6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7C3715D-C90E-7C4B-B312-C707773A39DD}"/>
              </a:ext>
            </a:extLst>
          </p:cNvPr>
          <p:cNvSpPr txBox="1"/>
          <p:nvPr/>
        </p:nvSpPr>
        <p:spPr>
          <a:xfrm>
            <a:off x="2232561" y="3170712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 dirty="0">
              <a:solidFill>
                <a:schemeClr val="accent1"/>
              </a:solidFill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864D7BC1-63C2-8C4A-9DF2-1AD2DA1C73BA}"/>
              </a:ext>
            </a:extLst>
          </p:cNvPr>
          <p:cNvCxnSpPr>
            <a:cxnSpLocks/>
          </p:cNvCxnSpPr>
          <p:nvPr/>
        </p:nvCxnSpPr>
        <p:spPr>
          <a:xfrm>
            <a:off x="432000" y="6336000"/>
            <a:ext cx="11376000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>
            <a:extLst>
              <a:ext uri="{FF2B5EF4-FFF2-40B4-BE49-F238E27FC236}">
                <a16:creationId xmlns:a16="http://schemas.microsoft.com/office/drawing/2014/main" id="{284297CC-11A8-6F97-008D-CE9C34365A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800000">
            <a:off x="9220370" y="244040"/>
            <a:ext cx="3064672" cy="187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60831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_Sample-Icons-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BDF01C83-A866-28AC-7B1F-38947CCF6D80}"/>
              </a:ext>
            </a:extLst>
          </p:cNvPr>
          <p:cNvSpPr/>
          <p:nvPr/>
        </p:nvSpPr>
        <p:spPr>
          <a:xfrm>
            <a:off x="0" y="0"/>
            <a:ext cx="12206636" cy="6872615"/>
          </a:xfrm>
          <a:prstGeom prst="rect">
            <a:avLst/>
          </a:prstGeom>
          <a:solidFill>
            <a:srgbClr val="F6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/>
        </p:nvSpPr>
        <p:spPr>
          <a:xfrm>
            <a:off x="4700954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42CCDA4-D437-6B48-8BBD-CAC30F281160}"/>
              </a:ext>
            </a:extLst>
          </p:cNvPr>
          <p:cNvSpPr/>
          <p:nvPr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pPr algn="r"/>
              <a:t>‹#›</a:t>
            </a:fld>
            <a:endParaRPr lang="en-GB" sz="1200" dirty="0">
              <a:solidFill>
                <a:schemeClr val="accent6"/>
              </a:solidFill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591C7AB-7F8B-2041-80C3-EE781F24EB94}"/>
              </a:ext>
            </a:extLst>
          </p:cNvPr>
          <p:cNvCxnSpPr>
            <a:cxnSpLocks/>
          </p:cNvCxnSpPr>
          <p:nvPr/>
        </p:nvCxnSpPr>
        <p:spPr>
          <a:xfrm>
            <a:off x="432000" y="6336000"/>
            <a:ext cx="11376000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4741F68A-44AA-5742-B124-91614CFD14BB}"/>
              </a:ext>
            </a:extLst>
          </p:cNvPr>
          <p:cNvSpPr/>
          <p:nvPr/>
        </p:nvSpPr>
        <p:spPr>
          <a:xfrm>
            <a:off x="383058" y="3175160"/>
            <a:ext cx="1047157" cy="102465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1E18572B-1544-A043-9B02-7AB01C90C51F}"/>
              </a:ext>
            </a:extLst>
          </p:cNvPr>
          <p:cNvSpPr/>
          <p:nvPr/>
        </p:nvSpPr>
        <p:spPr>
          <a:xfrm>
            <a:off x="1534525" y="3175160"/>
            <a:ext cx="1047157" cy="102465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E8D2BEC2-9D68-CC4D-A04A-BB949A02D509}"/>
              </a:ext>
            </a:extLst>
          </p:cNvPr>
          <p:cNvSpPr/>
          <p:nvPr/>
        </p:nvSpPr>
        <p:spPr>
          <a:xfrm>
            <a:off x="2685992" y="3175160"/>
            <a:ext cx="1047157" cy="102465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F7415083-D44F-FE40-A8D1-7BFAC700DF6C}"/>
              </a:ext>
            </a:extLst>
          </p:cNvPr>
          <p:cNvSpPr/>
          <p:nvPr/>
        </p:nvSpPr>
        <p:spPr>
          <a:xfrm>
            <a:off x="3837459" y="3175160"/>
            <a:ext cx="1047157" cy="102465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CA6737CC-78B4-0C46-99B9-341CFA60EF40}"/>
              </a:ext>
            </a:extLst>
          </p:cNvPr>
          <p:cNvSpPr/>
          <p:nvPr/>
        </p:nvSpPr>
        <p:spPr>
          <a:xfrm>
            <a:off x="383058" y="4544899"/>
            <a:ext cx="1047157" cy="102465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72455CAA-C332-E746-A62B-4F86F892F94A}"/>
              </a:ext>
            </a:extLst>
          </p:cNvPr>
          <p:cNvSpPr/>
          <p:nvPr/>
        </p:nvSpPr>
        <p:spPr>
          <a:xfrm>
            <a:off x="1534525" y="4544899"/>
            <a:ext cx="1047157" cy="102465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8BF322EA-8B44-2C46-9412-34692FAFE8CB}"/>
              </a:ext>
            </a:extLst>
          </p:cNvPr>
          <p:cNvSpPr/>
          <p:nvPr/>
        </p:nvSpPr>
        <p:spPr>
          <a:xfrm>
            <a:off x="2685992" y="4544899"/>
            <a:ext cx="1047157" cy="102465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BDB462B7-0B7F-EA46-9EFF-D26991D2304D}"/>
              </a:ext>
            </a:extLst>
          </p:cNvPr>
          <p:cNvSpPr/>
          <p:nvPr/>
        </p:nvSpPr>
        <p:spPr>
          <a:xfrm>
            <a:off x="3837459" y="4544899"/>
            <a:ext cx="1047157" cy="102465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510BDAA4-2C6C-4E47-9616-5977DD23D840}"/>
              </a:ext>
            </a:extLst>
          </p:cNvPr>
          <p:cNvSpPr/>
          <p:nvPr/>
        </p:nvSpPr>
        <p:spPr>
          <a:xfrm>
            <a:off x="5122911" y="3175160"/>
            <a:ext cx="1991467" cy="194866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2691AF0D-B60D-2949-AB30-089AD6A4A5A1}"/>
              </a:ext>
            </a:extLst>
          </p:cNvPr>
          <p:cNvSpPr/>
          <p:nvPr/>
        </p:nvSpPr>
        <p:spPr>
          <a:xfrm>
            <a:off x="7474153" y="3175160"/>
            <a:ext cx="1991467" cy="194866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D76B0456-3FC3-5D44-A9F1-56A57FD0B992}"/>
              </a:ext>
            </a:extLst>
          </p:cNvPr>
          <p:cNvSpPr/>
          <p:nvPr/>
        </p:nvSpPr>
        <p:spPr>
          <a:xfrm>
            <a:off x="9825395" y="3175160"/>
            <a:ext cx="1991467" cy="194866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569F651-3737-5832-DC5A-9DB8A57B6C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800000">
            <a:off x="9220370" y="244040"/>
            <a:ext cx="3064672" cy="187960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A1CA835D-248C-29AB-B7DE-5AD7C7D2A86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11404154" cy="86518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Heading</a:t>
            </a:r>
          </a:p>
        </p:txBody>
      </p:sp>
    </p:spTree>
    <p:extLst>
      <p:ext uri="{BB962C8B-B14F-4D97-AF65-F5344CB8AC3E}">
        <p14:creationId xmlns:p14="http://schemas.microsoft.com/office/powerpoint/2010/main" val="42546467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Headline and image with head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93DACDB8-C05A-C540-BF85-5FDDA3660A2E}"/>
              </a:ext>
            </a:extLst>
          </p:cNvPr>
          <p:cNvSpPr/>
          <p:nvPr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t>‹#›</a:t>
            </a:fld>
            <a:endParaRPr lang="en-GB" sz="1200" dirty="0">
              <a:solidFill>
                <a:schemeClr val="accent6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BB6C65A-583E-CC43-8A40-D9FE20EAC65C}"/>
              </a:ext>
            </a:extLst>
          </p:cNvPr>
          <p:cNvSpPr txBox="1"/>
          <p:nvPr/>
        </p:nvSpPr>
        <p:spPr>
          <a:xfrm>
            <a:off x="1963271" y="-1210235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31900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Headline and image with head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93DACDB8-C05A-C540-BF85-5FDDA3660A2E}"/>
              </a:ext>
            </a:extLst>
          </p:cNvPr>
          <p:cNvSpPr/>
          <p:nvPr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t>‹#›</a:t>
            </a:fld>
            <a:endParaRPr lang="en-GB" sz="1200" dirty="0">
              <a:solidFill>
                <a:schemeClr val="accent6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BB6C65A-583E-CC43-8A40-D9FE20EAC65C}"/>
              </a:ext>
            </a:extLst>
          </p:cNvPr>
          <p:cNvSpPr txBox="1"/>
          <p:nvPr/>
        </p:nvSpPr>
        <p:spPr>
          <a:xfrm>
            <a:off x="1963271" y="-1210235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26231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Headline and image with header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93DACDB8-C05A-C540-BF85-5FDDA3660A2E}"/>
              </a:ext>
            </a:extLst>
          </p:cNvPr>
          <p:cNvSpPr/>
          <p:nvPr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2"/>
                </a:solidFill>
              </a:rPr>
              <a:t>‹#›</a:t>
            </a:fld>
            <a:endParaRPr lang="en-GB" sz="1200">
              <a:solidFill>
                <a:schemeClr val="accent2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BB6C65A-583E-CC43-8A40-D9FE20EAC65C}"/>
              </a:ext>
            </a:extLst>
          </p:cNvPr>
          <p:cNvSpPr txBox="1"/>
          <p:nvPr/>
        </p:nvSpPr>
        <p:spPr>
          <a:xfrm>
            <a:off x="1963271" y="-1210235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35B6474B-ACF2-9D41-872B-7CB816A7A28A}"/>
              </a:ext>
            </a:extLst>
          </p:cNvPr>
          <p:cNvSpPr/>
          <p:nvPr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t>‹#›</a:t>
            </a:fld>
            <a:endParaRPr lang="en-GB" sz="1200" dirty="0">
              <a:solidFill>
                <a:schemeClr val="accent6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7BDFC27-AE77-990E-E3A7-5DF7B8BEB8B0}"/>
              </a:ext>
            </a:extLst>
          </p:cNvPr>
          <p:cNvSpPr txBox="1"/>
          <p:nvPr/>
        </p:nvSpPr>
        <p:spPr>
          <a:xfrm>
            <a:off x="7202551" y="2249424"/>
            <a:ext cx="44281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Text content goes over single column. Text content here goes over single column. Text content here goes over single column.  </a:t>
            </a:r>
          </a:p>
        </p:txBody>
      </p:sp>
    </p:spTree>
    <p:extLst>
      <p:ext uri="{BB962C8B-B14F-4D97-AF65-F5344CB8AC3E}">
        <p14:creationId xmlns:p14="http://schemas.microsoft.com/office/powerpoint/2010/main" val="44046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eadline and image with header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93DACDB8-C05A-C540-BF85-5FDDA3660A2E}"/>
              </a:ext>
            </a:extLst>
          </p:cNvPr>
          <p:cNvSpPr/>
          <p:nvPr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2"/>
                </a:solidFill>
              </a:rPr>
              <a:t>‹#›</a:t>
            </a:fld>
            <a:endParaRPr lang="en-GB" sz="1200">
              <a:solidFill>
                <a:schemeClr val="accent2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BB6C65A-583E-CC43-8A40-D9FE20EAC65C}"/>
              </a:ext>
            </a:extLst>
          </p:cNvPr>
          <p:cNvSpPr txBox="1"/>
          <p:nvPr/>
        </p:nvSpPr>
        <p:spPr>
          <a:xfrm>
            <a:off x="1963271" y="-1210235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35B6474B-ACF2-9D41-872B-7CB816A7A28A}"/>
              </a:ext>
            </a:extLst>
          </p:cNvPr>
          <p:cNvSpPr/>
          <p:nvPr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t>‹#›</a:t>
            </a:fld>
            <a:endParaRPr lang="en-GB" sz="1200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5547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Headline and image with header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93DACDB8-C05A-C540-BF85-5FDDA3660A2E}"/>
              </a:ext>
            </a:extLst>
          </p:cNvPr>
          <p:cNvSpPr/>
          <p:nvPr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2"/>
                </a:solidFill>
              </a:rPr>
              <a:t>‹#›</a:t>
            </a:fld>
            <a:endParaRPr lang="en-GB" sz="1200">
              <a:solidFill>
                <a:schemeClr val="accent2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BB6C65A-583E-CC43-8A40-D9FE20EAC65C}"/>
              </a:ext>
            </a:extLst>
          </p:cNvPr>
          <p:cNvSpPr txBox="1"/>
          <p:nvPr/>
        </p:nvSpPr>
        <p:spPr>
          <a:xfrm>
            <a:off x="1963271" y="-1210235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35B6474B-ACF2-9D41-872B-7CB816A7A28A}"/>
              </a:ext>
            </a:extLst>
          </p:cNvPr>
          <p:cNvSpPr/>
          <p:nvPr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t>‹#›</a:t>
            </a:fld>
            <a:endParaRPr lang="en-GB" sz="1200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8526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0A46C2-BD06-7820-7CA1-301662BE77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4345E3B-D7EF-D268-6020-77E5B01502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6C84E8-EB96-B480-C279-D6DD79EEDD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F4022-7141-4F46-8E44-5DA14D3C88ED}" type="datetimeFigureOut">
              <a:rPr lang="en-US" smtClean="0"/>
              <a:t>6/13/2025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BEB0CE-5EEB-2B79-53FF-BD804DD610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D07721-A160-F53A-0AA1-68E3EF5F38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E8633-37EA-6142-8C0A-2C20C227A4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8509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_Title, subhead,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EA60DD58-05DE-E835-E697-CB9A9B0B94EE}"/>
              </a:ext>
            </a:extLst>
          </p:cNvPr>
          <p:cNvSpPr/>
          <p:nvPr/>
        </p:nvSpPr>
        <p:spPr>
          <a:xfrm>
            <a:off x="0" y="0"/>
            <a:ext cx="12206636" cy="6872615"/>
          </a:xfrm>
          <a:prstGeom prst="rect">
            <a:avLst/>
          </a:prstGeom>
          <a:solidFill>
            <a:srgbClr val="F6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000" y="2735992"/>
            <a:ext cx="11088000" cy="3456000"/>
          </a:xfrm>
          <a:prstGeom prst="rect">
            <a:avLst/>
          </a:prstGeom>
        </p:spPr>
        <p:txBody>
          <a:bodyPr lIns="0" tIns="0" rIns="0" bIns="0" numCol="2" spcCol="43200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None/>
              <a:defRPr sz="2200" b="0">
                <a:solidFill>
                  <a:schemeClr val="accent6"/>
                </a:solidFill>
              </a:defRPr>
            </a:lvl1pPr>
            <a:lvl2pPr>
              <a:buClr>
                <a:schemeClr val="tx1"/>
              </a:buClr>
              <a:defRPr sz="2200">
                <a:solidFill>
                  <a:schemeClr val="accent6"/>
                </a:solidFill>
              </a:defRPr>
            </a:lvl2pPr>
            <a:lvl3pPr>
              <a:buClr>
                <a:schemeClr val="tx1"/>
              </a:buClr>
              <a:defRPr sz="2200"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defRPr sz="2200"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defRPr sz="22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7286FFC-BD82-6E40-BA0C-B1C0F7127A9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32000" y="2087999"/>
            <a:ext cx="11050700" cy="462017"/>
          </a:xfrm>
          <a:prstGeom prst="rect">
            <a:avLst/>
          </a:prstGeom>
        </p:spPr>
        <p:txBody>
          <a:bodyPr lIns="0" tIns="0" rIns="0" bIns="0" numCol="2" anchor="t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None/>
              <a:defRPr sz="2400" b="1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 dirty="0"/>
              <a:t>Subhead if needed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/>
        </p:nvSpPr>
        <p:spPr>
          <a:xfrm>
            <a:off x="4700954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42CCDA4-D437-6B48-8BBD-CAC30F281160}"/>
              </a:ext>
            </a:extLst>
          </p:cNvPr>
          <p:cNvSpPr/>
          <p:nvPr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pPr algn="r"/>
              <a:t>‹#›</a:t>
            </a:fld>
            <a:endParaRPr lang="en-GB" sz="1200" dirty="0">
              <a:solidFill>
                <a:schemeClr val="accent6"/>
              </a:solidFill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47E4AB90-2CB6-0646-B56C-4B58E33EC90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11404154" cy="86518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Heading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18E2133D-2149-6B45-BEAB-A2D5E225B5AD}"/>
              </a:ext>
            </a:extLst>
          </p:cNvPr>
          <p:cNvCxnSpPr>
            <a:cxnSpLocks/>
          </p:cNvCxnSpPr>
          <p:nvPr/>
        </p:nvCxnSpPr>
        <p:spPr>
          <a:xfrm>
            <a:off x="408789" y="6336000"/>
            <a:ext cx="11399211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>
            <a:extLst>
              <a:ext uri="{FF2B5EF4-FFF2-40B4-BE49-F238E27FC236}">
                <a16:creationId xmlns:a16="http://schemas.microsoft.com/office/drawing/2014/main" id="{EBB79D01-2A70-DAF1-6A65-BC0424C2FEE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800000">
            <a:off x="9220370" y="244040"/>
            <a:ext cx="3064672" cy="187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64219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2_Title, subhead,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EA60DD58-05DE-E835-E697-CB9A9B0B94EE}"/>
              </a:ext>
            </a:extLst>
          </p:cNvPr>
          <p:cNvSpPr/>
          <p:nvPr/>
        </p:nvSpPr>
        <p:spPr>
          <a:xfrm>
            <a:off x="0" y="0"/>
            <a:ext cx="12206636" cy="6872615"/>
          </a:xfrm>
          <a:prstGeom prst="rect">
            <a:avLst/>
          </a:prstGeom>
          <a:solidFill>
            <a:srgbClr val="F6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000" y="2735992"/>
            <a:ext cx="11088000" cy="3456000"/>
          </a:xfrm>
          <a:prstGeom prst="rect">
            <a:avLst/>
          </a:prstGeom>
        </p:spPr>
        <p:txBody>
          <a:bodyPr lIns="0" tIns="0" rIns="0" bIns="0" numCol="2" spcCol="43200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None/>
              <a:defRPr sz="2200" b="0">
                <a:solidFill>
                  <a:schemeClr val="accent6"/>
                </a:solidFill>
              </a:defRPr>
            </a:lvl1pPr>
            <a:lvl2pPr>
              <a:buClr>
                <a:schemeClr val="tx1"/>
              </a:buClr>
              <a:defRPr sz="2200">
                <a:solidFill>
                  <a:schemeClr val="accent6"/>
                </a:solidFill>
              </a:defRPr>
            </a:lvl2pPr>
            <a:lvl3pPr>
              <a:buClr>
                <a:schemeClr val="tx1"/>
              </a:buClr>
              <a:defRPr sz="2200"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defRPr sz="2200"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defRPr sz="22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7286FFC-BD82-6E40-BA0C-B1C0F7127A9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32000" y="2087999"/>
            <a:ext cx="11050700" cy="462017"/>
          </a:xfrm>
          <a:prstGeom prst="rect">
            <a:avLst/>
          </a:prstGeom>
        </p:spPr>
        <p:txBody>
          <a:bodyPr lIns="0" tIns="0" rIns="0" bIns="0" numCol="2" anchor="t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None/>
              <a:defRPr sz="2400" b="1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 dirty="0"/>
              <a:t>Subhead if needed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/>
        </p:nvSpPr>
        <p:spPr>
          <a:xfrm>
            <a:off x="4700954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42CCDA4-D437-6B48-8BBD-CAC30F281160}"/>
              </a:ext>
            </a:extLst>
          </p:cNvPr>
          <p:cNvSpPr/>
          <p:nvPr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pPr algn="r"/>
              <a:t>‹#›</a:t>
            </a:fld>
            <a:endParaRPr lang="en-GB" sz="1200" dirty="0">
              <a:solidFill>
                <a:schemeClr val="accent6"/>
              </a:solidFill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47E4AB90-2CB6-0646-B56C-4B58E33EC90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11404154" cy="86518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Heading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18E2133D-2149-6B45-BEAB-A2D5E225B5AD}"/>
              </a:ext>
            </a:extLst>
          </p:cNvPr>
          <p:cNvCxnSpPr>
            <a:cxnSpLocks/>
          </p:cNvCxnSpPr>
          <p:nvPr/>
        </p:nvCxnSpPr>
        <p:spPr>
          <a:xfrm>
            <a:off x="408789" y="6336000"/>
            <a:ext cx="11399211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>
            <a:extLst>
              <a:ext uri="{FF2B5EF4-FFF2-40B4-BE49-F238E27FC236}">
                <a16:creationId xmlns:a16="http://schemas.microsoft.com/office/drawing/2014/main" id="{129FE9CC-24C2-9AAC-6340-A9E7BC3249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800000">
            <a:off x="9220370" y="244040"/>
            <a:ext cx="3064672" cy="187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1299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2_Title, subhead, Three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55C4A9B1-8C9A-5B25-6E7A-B9589ECCAD85}"/>
              </a:ext>
            </a:extLst>
          </p:cNvPr>
          <p:cNvSpPr/>
          <p:nvPr/>
        </p:nvSpPr>
        <p:spPr>
          <a:xfrm>
            <a:off x="0" y="0"/>
            <a:ext cx="12206636" cy="6872615"/>
          </a:xfrm>
          <a:prstGeom prst="rect">
            <a:avLst/>
          </a:prstGeom>
          <a:solidFill>
            <a:srgbClr val="F6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000" y="2736000"/>
            <a:ext cx="11088000" cy="3456000"/>
          </a:xfrm>
          <a:prstGeom prst="rect">
            <a:avLst/>
          </a:prstGeom>
        </p:spPr>
        <p:txBody>
          <a:bodyPr lIns="0" tIns="0" rIns="0" bIns="0" numCol="3" spcCol="43200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None/>
              <a:defRPr sz="2200" b="0">
                <a:solidFill>
                  <a:schemeClr val="accent6"/>
                </a:solidFill>
              </a:defRPr>
            </a:lvl1pPr>
            <a:lvl2pPr>
              <a:buClr>
                <a:schemeClr val="tx1"/>
              </a:buClr>
              <a:defRPr sz="2200">
                <a:solidFill>
                  <a:schemeClr val="accent6"/>
                </a:solidFill>
              </a:defRPr>
            </a:lvl2pPr>
            <a:lvl3pPr>
              <a:buClr>
                <a:schemeClr val="tx1"/>
              </a:buClr>
              <a:defRPr sz="2200"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defRPr sz="2200"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defRPr sz="22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7286FFC-BD82-6E40-BA0C-B1C0F7127A9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32000" y="2087999"/>
            <a:ext cx="11050700" cy="462017"/>
          </a:xfrm>
          <a:prstGeom prst="rect">
            <a:avLst/>
          </a:prstGeom>
        </p:spPr>
        <p:txBody>
          <a:bodyPr lIns="0" tIns="0" rIns="0" bIns="0" numCol="2" anchor="t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None/>
              <a:defRPr sz="2400" b="1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 dirty="0"/>
              <a:t>Subhead if needed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/>
        </p:nvSpPr>
        <p:spPr>
          <a:xfrm>
            <a:off x="4700954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42CCDA4-D437-6B48-8BBD-CAC30F281160}"/>
              </a:ext>
            </a:extLst>
          </p:cNvPr>
          <p:cNvSpPr/>
          <p:nvPr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pPr algn="r"/>
              <a:t>‹#›</a:t>
            </a:fld>
            <a:endParaRPr lang="en-GB" sz="1200" dirty="0">
              <a:solidFill>
                <a:schemeClr val="accent6"/>
              </a:solidFill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47E4AB90-2CB6-0646-B56C-4B58E33EC90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11404154" cy="86518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Heading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6A9D545D-FD2F-4843-8588-07EBE7DDAA13}"/>
              </a:ext>
            </a:extLst>
          </p:cNvPr>
          <p:cNvCxnSpPr>
            <a:cxnSpLocks/>
          </p:cNvCxnSpPr>
          <p:nvPr/>
        </p:nvCxnSpPr>
        <p:spPr>
          <a:xfrm>
            <a:off x="432000" y="6348700"/>
            <a:ext cx="11376000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12">
            <a:extLst>
              <a:ext uri="{FF2B5EF4-FFF2-40B4-BE49-F238E27FC236}">
                <a16:creationId xmlns:a16="http://schemas.microsoft.com/office/drawing/2014/main" id="{707F89CB-5AF7-9C7B-6503-F287E127E8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800000">
            <a:off x="9220370" y="244040"/>
            <a:ext cx="3064672" cy="187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19995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Heading, subhead, bullets on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1F09CFFC-C421-A97A-14A3-FE2852D11994}"/>
              </a:ext>
            </a:extLst>
          </p:cNvPr>
          <p:cNvSpPr/>
          <p:nvPr/>
        </p:nvSpPr>
        <p:spPr>
          <a:xfrm>
            <a:off x="0" y="0"/>
            <a:ext cx="12206636" cy="6872615"/>
          </a:xfrm>
          <a:prstGeom prst="rect">
            <a:avLst/>
          </a:prstGeom>
          <a:solidFill>
            <a:srgbClr val="F6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000" y="2771999"/>
            <a:ext cx="11088000" cy="34560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None/>
              <a:defRPr sz="2200" b="0">
                <a:solidFill>
                  <a:schemeClr val="accent6"/>
                </a:solidFill>
              </a:defRPr>
            </a:lvl1pPr>
            <a:lvl2pPr>
              <a:buClr>
                <a:schemeClr val="tx1"/>
              </a:buClr>
              <a:defRPr sz="2200">
                <a:solidFill>
                  <a:schemeClr val="accent6"/>
                </a:solidFill>
              </a:defRPr>
            </a:lvl2pPr>
            <a:lvl3pPr>
              <a:buClr>
                <a:schemeClr val="tx1"/>
              </a:buClr>
              <a:defRPr sz="2200"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defRPr sz="2200"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defRPr sz="22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7286FFC-BD82-6E40-BA0C-B1C0F7127A9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32001" y="2088000"/>
            <a:ext cx="11012644" cy="577927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2400" b="1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 dirty="0"/>
              <a:t>Subhead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/>
        </p:nvSpPr>
        <p:spPr>
          <a:xfrm>
            <a:off x="4700954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42CCDA4-D437-6B48-8BBD-CAC30F281160}"/>
              </a:ext>
            </a:extLst>
          </p:cNvPr>
          <p:cNvSpPr/>
          <p:nvPr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pPr algn="r"/>
              <a:t>‹#›</a:t>
            </a:fld>
            <a:endParaRPr lang="en-GB" sz="1200" dirty="0">
              <a:solidFill>
                <a:schemeClr val="accent6"/>
              </a:solidFill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4F771D90-A686-C949-8872-F69893BCF8E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11404154" cy="86518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Heading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CD5CE1C-46DF-8846-A4A0-E19A9CC397BE}"/>
              </a:ext>
            </a:extLst>
          </p:cNvPr>
          <p:cNvCxnSpPr>
            <a:cxnSpLocks/>
          </p:cNvCxnSpPr>
          <p:nvPr/>
        </p:nvCxnSpPr>
        <p:spPr>
          <a:xfrm>
            <a:off x="432000" y="6336000"/>
            <a:ext cx="11376000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14">
            <a:extLst>
              <a:ext uri="{FF2B5EF4-FFF2-40B4-BE49-F238E27FC236}">
                <a16:creationId xmlns:a16="http://schemas.microsoft.com/office/drawing/2014/main" id="{64955267-CD3E-4484-1B20-32E90EB4ED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800000">
            <a:off x="9220370" y="244040"/>
            <a:ext cx="3064672" cy="187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31697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eadline slide with image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72C3761D-E146-5B7A-CD68-6CC98EA19A5F}"/>
              </a:ext>
            </a:extLst>
          </p:cNvPr>
          <p:cNvSpPr/>
          <p:nvPr/>
        </p:nvSpPr>
        <p:spPr>
          <a:xfrm>
            <a:off x="0" y="0"/>
            <a:ext cx="6096000" cy="6872615"/>
          </a:xfrm>
          <a:prstGeom prst="rect">
            <a:avLst/>
          </a:prstGeom>
          <a:solidFill>
            <a:srgbClr val="F6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54093" y="1647568"/>
            <a:ext cx="4909569" cy="3130069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>
              <a:lnSpc>
                <a:spcPts val="4200"/>
              </a:lnSpc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Headline over a number of lines,</a:t>
            </a:r>
            <a:br>
              <a:rPr lang="en-GB" dirty="0"/>
            </a:br>
            <a:r>
              <a:rPr lang="en-GB" dirty="0"/>
              <a:t>keep to maximum of four lines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/>
        </p:nvSpPr>
        <p:spPr>
          <a:xfrm>
            <a:off x="4700954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42CCDA4-D437-6B48-8BBD-CAC30F281160}"/>
              </a:ext>
            </a:extLst>
          </p:cNvPr>
          <p:cNvSpPr/>
          <p:nvPr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tx1"/>
                </a:solidFill>
              </a:rPr>
              <a:pPr algn="r"/>
              <a:t>‹#›</a:t>
            </a:fld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1EF456E7-F404-A541-B6E9-27C1B10EC600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tx2"/>
          </a:solidFill>
        </p:spPr>
        <p:txBody>
          <a:bodyPr tIns="2340000"/>
          <a:lstStyle>
            <a:lvl1pPr algn="ctr">
              <a:buNone/>
              <a:defRPr/>
            </a:lvl1pPr>
          </a:lstStyle>
          <a:p>
            <a:r>
              <a:rPr lang="en-GB" dirty="0"/>
              <a:t>Click on icon to insert image (including Alt Text)</a:t>
            </a:r>
          </a:p>
        </p:txBody>
      </p:sp>
    </p:spTree>
    <p:extLst>
      <p:ext uri="{BB962C8B-B14F-4D97-AF65-F5344CB8AC3E}">
        <p14:creationId xmlns:p14="http://schemas.microsoft.com/office/powerpoint/2010/main" val="22375486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theme" Target="../theme/theme1.xml"/><Relationship Id="rId20" Type="http://schemas.openxmlformats.org/officeDocument/2006/relationships/slideLayout" Target="../slideLayouts/slideLayout20.xml"/><Relationship Id="rId41" Type="http://schemas.openxmlformats.org/officeDocument/2006/relationships/slideLayout" Target="../slideLayouts/slideLayout4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2CE947E-1F3C-4CE2-B205-42ACABCDF3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4187EB-CD8C-4429-80A8-057E397FFC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78BCC8-525B-41FD-8646-596B1960C6F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9F4022-7141-4F46-8E44-5DA14D3C88ED}" type="datetimeFigureOut">
              <a:rPr lang="en-US" smtClean="0"/>
              <a:t>6/13/2025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2564A6-47BB-43DB-A152-9E155576013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33BD63-EE18-4132-8F91-68A0A2C0DA4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8E8633-37EA-6142-8C0A-2C20C227A4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837023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  <p:sldLayoutId id="2147483682" r:id="rId22"/>
    <p:sldLayoutId id="2147483683" r:id="rId23"/>
    <p:sldLayoutId id="2147483684" r:id="rId24"/>
    <p:sldLayoutId id="2147483685" r:id="rId25"/>
    <p:sldLayoutId id="2147483686" r:id="rId26"/>
    <p:sldLayoutId id="2147483687" r:id="rId27"/>
    <p:sldLayoutId id="2147483688" r:id="rId28"/>
    <p:sldLayoutId id="2147483689" r:id="rId29"/>
    <p:sldLayoutId id="2147483690" r:id="rId30"/>
    <p:sldLayoutId id="2147483691" r:id="rId31"/>
    <p:sldLayoutId id="2147483692" r:id="rId32"/>
    <p:sldLayoutId id="2147483693" r:id="rId33"/>
    <p:sldLayoutId id="2147483694" r:id="rId34"/>
    <p:sldLayoutId id="2147483695" r:id="rId35"/>
    <p:sldLayoutId id="2147483696" r:id="rId36"/>
    <p:sldLayoutId id="2147483697" r:id="rId37"/>
    <p:sldLayoutId id="2147483698" r:id="rId38"/>
    <p:sldLayoutId id="2147483699" r:id="rId39"/>
    <p:sldLayoutId id="2147483700" r:id="rId40"/>
    <p:sldLayoutId id="2147483701" r:id="rId41"/>
    <p:sldLayoutId id="2147483702" r:id="rId42"/>
    <p:sldLayoutId id="2147483703" r:id="rId43"/>
    <p:sldLayoutId id="2147483704" r:id="rId44"/>
    <p:sldLayoutId id="2147483705" r:id="rId45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accent6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accent6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accent6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6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6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3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D12FBB3-5B27-310A-DA66-BFCD342F725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Process Mapping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40EF65F5-6E6D-C71D-8C0A-6B506AB8D2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32000" y="3600000"/>
            <a:ext cx="4387135" cy="1219135"/>
          </a:xfrm>
        </p:spPr>
        <p:txBody>
          <a:bodyPr/>
          <a:lstStyle/>
          <a:p>
            <a:r>
              <a:rPr lang="en-US" dirty="0"/>
              <a:t>Resource for ‘How to improve care navigation in general practice’ guidance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1BBCD5D4-E009-B766-359B-2F6222FB161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May 2025</a:t>
            </a:r>
          </a:p>
        </p:txBody>
      </p:sp>
    </p:spTree>
    <p:extLst>
      <p:ext uri="{BB962C8B-B14F-4D97-AF65-F5344CB8AC3E}">
        <p14:creationId xmlns:p14="http://schemas.microsoft.com/office/powerpoint/2010/main" val="16375256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C5EF92-89E8-E457-15ED-FE5E1E35E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923" y="308433"/>
            <a:ext cx="11404154" cy="865186"/>
          </a:xfrm>
        </p:spPr>
        <p:txBody>
          <a:bodyPr/>
          <a:lstStyle/>
          <a:p>
            <a:r>
              <a:rPr lang="en-US" dirty="0"/>
              <a:t>Process mapping key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0E56ABC0-D7E4-469D-0566-8FBEB302AC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3397" y="1297185"/>
            <a:ext cx="8500419" cy="49684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651688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459B3F6-96B5-70B4-A718-D7CDAE568CB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172571-D3ED-CDE4-C64F-D157E833C8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9434" y="401563"/>
            <a:ext cx="11404154" cy="865186"/>
          </a:xfrm>
        </p:spPr>
        <p:txBody>
          <a:bodyPr/>
          <a:lstStyle/>
          <a:p>
            <a:r>
              <a:rPr lang="en-US" dirty="0"/>
              <a:t>Editable process map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4AC50E0D-526A-4449-5EC4-2C0CE9D8E0AC}"/>
              </a:ext>
            </a:extLst>
          </p:cNvPr>
          <p:cNvGrpSpPr/>
          <p:nvPr/>
        </p:nvGrpSpPr>
        <p:grpSpPr>
          <a:xfrm>
            <a:off x="162253" y="1041392"/>
            <a:ext cx="9453197" cy="3930639"/>
            <a:chOff x="812706" y="1727457"/>
            <a:chExt cx="9453197" cy="3930639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65CAD870-B865-0DD0-9436-C06E7BAE6EB9}"/>
                </a:ext>
              </a:extLst>
            </p:cNvPr>
            <p:cNvSpPr/>
            <p:nvPr/>
          </p:nvSpPr>
          <p:spPr>
            <a:xfrm>
              <a:off x="812706" y="3179882"/>
              <a:ext cx="984565" cy="986126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/>
                <a:t>Telephone call from patient</a:t>
              </a:r>
            </a:p>
          </p:txBody>
        </p:sp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5DFE5322-D114-58BB-30E7-F45BD8119F88}"/>
                </a:ext>
              </a:extLst>
            </p:cNvPr>
            <p:cNvSpPr/>
            <p:nvPr/>
          </p:nvSpPr>
          <p:spPr>
            <a:xfrm>
              <a:off x="1984609" y="3179882"/>
              <a:ext cx="984565" cy="986126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/>
                <a:t>Reception answers call &amp; identifies patient</a:t>
              </a:r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73D7372C-AA46-650C-2BEA-BDAABF4837E1}"/>
                </a:ext>
              </a:extLst>
            </p:cNvPr>
            <p:cNvSpPr/>
            <p:nvPr/>
          </p:nvSpPr>
          <p:spPr>
            <a:xfrm>
              <a:off x="3156512" y="3179882"/>
              <a:ext cx="984565" cy="986126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/>
                <a:t>Reception asks what help patient needs</a:t>
              </a:r>
            </a:p>
          </p:txBody>
        </p: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41CCA19E-5324-7CC9-44D0-5FF90CC618B2}"/>
                </a:ext>
              </a:extLst>
            </p:cNvPr>
            <p:cNvGrpSpPr/>
            <p:nvPr/>
          </p:nvGrpSpPr>
          <p:grpSpPr>
            <a:xfrm>
              <a:off x="4449284" y="3179880"/>
              <a:ext cx="984565" cy="986126"/>
              <a:chOff x="4365200" y="1872686"/>
              <a:chExt cx="984565" cy="986126"/>
            </a:xfrm>
          </p:grpSpPr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3A9E61DB-C1D4-473C-FA3A-1CFD6F953414}"/>
                  </a:ext>
                </a:extLst>
              </p:cNvPr>
              <p:cNvSpPr/>
              <p:nvPr/>
            </p:nvSpPr>
            <p:spPr>
              <a:xfrm rot="2696971">
                <a:off x="4365200" y="1872686"/>
                <a:ext cx="984565" cy="986126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 dirty="0"/>
              </a:p>
            </p:txBody>
          </p:sp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FFD919E6-A5D6-1392-AA5A-A41378D142D1}"/>
                  </a:ext>
                </a:extLst>
              </p:cNvPr>
              <p:cNvSpPr txBox="1"/>
              <p:nvPr/>
            </p:nvSpPr>
            <p:spPr>
              <a:xfrm>
                <a:off x="4426558" y="2034673"/>
                <a:ext cx="861848" cy="6621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/>
                  <a:t>Clinical or admin problem?</a:t>
                </a:r>
              </a:p>
            </p:txBody>
          </p:sp>
        </p:grp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250735B7-8133-7EDE-EA86-4AB505E4C3DF}"/>
                </a:ext>
              </a:extLst>
            </p:cNvPr>
            <p:cNvSpPr/>
            <p:nvPr/>
          </p:nvSpPr>
          <p:spPr>
            <a:xfrm>
              <a:off x="6176968" y="3179882"/>
              <a:ext cx="984565" cy="986126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/>
                <a:t>Clinical need identified</a:t>
              </a: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AF7A8148-A33D-E4C0-7659-9627A9916391}"/>
                </a:ext>
              </a:extLst>
            </p:cNvPr>
            <p:cNvSpPr/>
            <p:nvPr/>
          </p:nvSpPr>
          <p:spPr>
            <a:xfrm>
              <a:off x="7573151" y="1727457"/>
              <a:ext cx="984565" cy="986126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/>
                <a:t>Advise patient to dial 999</a:t>
              </a: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23FA209F-1F89-F7B3-6704-0D8677C283A1}"/>
                </a:ext>
              </a:extLst>
            </p:cNvPr>
            <p:cNvSpPr/>
            <p:nvPr/>
          </p:nvSpPr>
          <p:spPr>
            <a:xfrm>
              <a:off x="4460706" y="4671970"/>
              <a:ext cx="984565" cy="986126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/>
                <a:t>Admin need identified</a:t>
              </a:r>
            </a:p>
          </p:txBody>
        </p: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3068CE14-3AB7-BB04-960F-249B6FE224E2}"/>
                </a:ext>
              </a:extLst>
            </p:cNvPr>
            <p:cNvGrpSpPr/>
            <p:nvPr/>
          </p:nvGrpSpPr>
          <p:grpSpPr>
            <a:xfrm>
              <a:off x="7593579" y="3179882"/>
              <a:ext cx="984565" cy="986126"/>
              <a:chOff x="4365200" y="1872686"/>
              <a:chExt cx="984565" cy="986126"/>
            </a:xfrm>
          </p:grpSpPr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B0B36DEA-7891-8B54-DB41-9A3EDB53F36C}"/>
                  </a:ext>
                </a:extLst>
              </p:cNvPr>
              <p:cNvSpPr/>
              <p:nvPr/>
            </p:nvSpPr>
            <p:spPr>
              <a:xfrm rot="2696971">
                <a:off x="4365200" y="1872686"/>
                <a:ext cx="984565" cy="986126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 dirty="0"/>
              </a:p>
            </p:txBody>
          </p:sp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F0B9B2B9-CAAC-2CA6-2F31-17AFF48CE050}"/>
                  </a:ext>
                </a:extLst>
              </p:cNvPr>
              <p:cNvSpPr txBox="1"/>
              <p:nvPr/>
            </p:nvSpPr>
            <p:spPr>
              <a:xfrm>
                <a:off x="4426558" y="2034673"/>
                <a:ext cx="861848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/>
                  <a:t>How urgent is the need?</a:t>
                </a:r>
              </a:p>
            </p:txBody>
          </p:sp>
        </p:grp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7E579579-4903-E472-DD37-ADDC7BDBC68E}"/>
                </a:ext>
              </a:extLst>
            </p:cNvPr>
            <p:cNvSpPr txBox="1"/>
            <p:nvPr/>
          </p:nvSpPr>
          <p:spPr>
            <a:xfrm>
              <a:off x="5607909" y="3426722"/>
              <a:ext cx="569387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clinical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0A6A8779-A4FA-1CE3-BF6C-40B997338263}"/>
                </a:ext>
              </a:extLst>
            </p:cNvPr>
            <p:cNvSpPr txBox="1"/>
            <p:nvPr/>
          </p:nvSpPr>
          <p:spPr>
            <a:xfrm>
              <a:off x="4952988" y="4397718"/>
              <a:ext cx="53251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admin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E5ED7E5E-4871-954F-BF71-93A05919B29F}"/>
                </a:ext>
              </a:extLst>
            </p:cNvPr>
            <p:cNvSpPr txBox="1"/>
            <p:nvPr/>
          </p:nvSpPr>
          <p:spPr>
            <a:xfrm>
              <a:off x="8085861" y="2711578"/>
              <a:ext cx="81624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emergency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1BEE104C-CDF2-0FF4-6C4A-D86BA736408E}"/>
                </a:ext>
              </a:extLst>
            </p:cNvPr>
            <p:cNvSpPr txBox="1"/>
            <p:nvPr/>
          </p:nvSpPr>
          <p:spPr>
            <a:xfrm>
              <a:off x="8536903" y="3798641"/>
              <a:ext cx="86184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/>
                <a:t>Non- emergency</a:t>
              </a: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216F6D6F-3C39-21EF-94C5-3619C4996AA3}"/>
                </a:ext>
              </a:extLst>
            </p:cNvPr>
            <p:cNvSpPr/>
            <p:nvPr/>
          </p:nvSpPr>
          <p:spPr>
            <a:xfrm>
              <a:off x="9281338" y="3132196"/>
              <a:ext cx="984565" cy="986126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/>
                <a:t>Reception decides appropriate service to help patient</a:t>
              </a:r>
            </a:p>
          </p:txBody>
        </p:sp>
      </p:grpSp>
      <p:sp>
        <p:nvSpPr>
          <p:cNvPr id="21" name="TextBox 20">
            <a:extLst>
              <a:ext uri="{FF2B5EF4-FFF2-40B4-BE49-F238E27FC236}">
                <a16:creationId xmlns:a16="http://schemas.microsoft.com/office/drawing/2014/main" id="{8540D273-656C-DC31-470B-0CC9F5FC43DC}"/>
              </a:ext>
            </a:extLst>
          </p:cNvPr>
          <p:cNvSpPr txBox="1"/>
          <p:nvPr/>
        </p:nvSpPr>
        <p:spPr>
          <a:xfrm>
            <a:off x="448579" y="1199698"/>
            <a:ext cx="5258538" cy="752641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/>
              <a:t>This is an editable process map that you can amend if you wish. </a:t>
            </a:r>
          </a:p>
          <a:p>
            <a:r>
              <a:rPr lang="en-US" sz="1400" dirty="0"/>
              <a:t>It does not show a complete process. </a:t>
            </a:r>
          </a:p>
          <a:p>
            <a:r>
              <a:rPr lang="en-US" sz="1400" dirty="0"/>
              <a:t>It is not suggesting that this is a </a:t>
            </a:r>
            <a:r>
              <a:rPr lang="en-US" sz="1400"/>
              <a:t>good process.</a:t>
            </a:r>
            <a:endParaRPr lang="en-US" sz="1400" dirty="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3A46B122-79BA-9FAE-F053-C44BCBC2FA08}"/>
              </a:ext>
            </a:extLst>
          </p:cNvPr>
          <p:cNvSpPr/>
          <p:nvPr/>
        </p:nvSpPr>
        <p:spPr>
          <a:xfrm>
            <a:off x="5099265" y="3979188"/>
            <a:ext cx="984565" cy="98612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Request passed to appropriate admin team member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5E9A31AA-3D1D-E239-6A74-804A966AF708}"/>
              </a:ext>
            </a:extLst>
          </p:cNvPr>
          <p:cNvSpPr/>
          <p:nvPr/>
        </p:nvSpPr>
        <p:spPr>
          <a:xfrm>
            <a:off x="9874726" y="2439414"/>
            <a:ext cx="984565" cy="98612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Patient offered advice / appointment with appropriate service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D3291477-5044-59BD-4384-0F38020F004C}"/>
              </a:ext>
            </a:extLst>
          </p:cNvPr>
          <p:cNvSpPr/>
          <p:nvPr/>
        </p:nvSpPr>
        <p:spPr>
          <a:xfrm>
            <a:off x="11097840" y="2439414"/>
            <a:ext cx="984565" cy="98612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/>
              <a:t>Patient accepts advice /  appointment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2DE3D53B-96E9-0A79-9D2E-A90B4282EA09}"/>
              </a:ext>
            </a:extLst>
          </p:cNvPr>
          <p:cNvSpPr/>
          <p:nvPr/>
        </p:nvSpPr>
        <p:spPr>
          <a:xfrm>
            <a:off x="2591323" y="4472251"/>
            <a:ext cx="797571" cy="725175"/>
          </a:xfrm>
          <a:prstGeom prst="rect">
            <a:avLst/>
          </a:prstGeom>
          <a:solidFill>
            <a:srgbClr val="FF8AD8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/>
              <a:t>Service patient requests is not available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B047A3A8-7AB5-98EA-AB23-F95736DD207A}"/>
              </a:ext>
            </a:extLst>
          </p:cNvPr>
          <p:cNvSpPr/>
          <p:nvPr/>
        </p:nvSpPr>
        <p:spPr>
          <a:xfrm>
            <a:off x="2591323" y="3701196"/>
            <a:ext cx="797570" cy="725175"/>
          </a:xfrm>
          <a:prstGeom prst="rect">
            <a:avLst/>
          </a:prstGeom>
          <a:solidFill>
            <a:srgbClr val="FF8AD8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Patient not willing to disclose need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6E6B212E-6DA7-867F-C4D0-F5E0E6AFB25B}"/>
              </a:ext>
            </a:extLst>
          </p:cNvPr>
          <p:cNvSpPr/>
          <p:nvPr/>
        </p:nvSpPr>
        <p:spPr>
          <a:xfrm>
            <a:off x="9968222" y="3616600"/>
            <a:ext cx="797571" cy="725175"/>
          </a:xfrm>
          <a:prstGeom prst="rect">
            <a:avLst/>
          </a:prstGeom>
          <a:solidFill>
            <a:srgbClr val="FF8AD8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/>
              <a:t>Patient not willing to be navigated elsewhere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9FE252B3-91C5-3E0E-C6E2-9710C871AAEB}"/>
              </a:ext>
            </a:extLst>
          </p:cNvPr>
          <p:cNvSpPr/>
          <p:nvPr/>
        </p:nvSpPr>
        <p:spPr>
          <a:xfrm>
            <a:off x="7063935" y="3946242"/>
            <a:ext cx="797571" cy="725175"/>
          </a:xfrm>
          <a:prstGeom prst="rect">
            <a:avLst/>
          </a:prstGeom>
          <a:solidFill>
            <a:srgbClr val="FF8AD8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/>
              <a:t>Patient perception of level of urgency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BA931E61-C894-B9A7-E7AF-1F939438CA5C}"/>
              </a:ext>
            </a:extLst>
          </p:cNvPr>
          <p:cNvSpPr/>
          <p:nvPr/>
        </p:nvSpPr>
        <p:spPr>
          <a:xfrm>
            <a:off x="8731027" y="3747076"/>
            <a:ext cx="797571" cy="725175"/>
          </a:xfrm>
          <a:prstGeom prst="rect">
            <a:avLst/>
          </a:prstGeom>
          <a:solidFill>
            <a:srgbClr val="FF8AD8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/>
              <a:t>Patient navigated incorrectly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FF4C953D-EB00-718B-77E4-3B8B84BBD07E}"/>
              </a:ext>
            </a:extLst>
          </p:cNvPr>
          <p:cNvSpPr/>
          <p:nvPr/>
        </p:nvSpPr>
        <p:spPr>
          <a:xfrm>
            <a:off x="2591323" y="5262585"/>
            <a:ext cx="797571" cy="725175"/>
          </a:xfrm>
          <a:prstGeom prst="rect">
            <a:avLst/>
          </a:prstGeom>
          <a:solidFill>
            <a:srgbClr val="FF8AD8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/>
              <a:t>Staff reluctant to ask questions 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F8FC7B72-6256-9F04-79AD-B9B63B05E923}"/>
              </a:ext>
            </a:extLst>
          </p:cNvPr>
          <p:cNvSpPr/>
          <p:nvPr/>
        </p:nvSpPr>
        <p:spPr>
          <a:xfrm>
            <a:off x="11195690" y="3616600"/>
            <a:ext cx="797571" cy="725175"/>
          </a:xfrm>
          <a:prstGeom prst="rect">
            <a:avLst/>
          </a:prstGeom>
          <a:solidFill>
            <a:srgbClr val="FF8AD8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/>
              <a:t>Patient doesn’t accept advice / appointment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66EC390C-3BCE-4FBA-E5DF-416A1FA32408}"/>
              </a:ext>
            </a:extLst>
          </p:cNvPr>
          <p:cNvSpPr/>
          <p:nvPr/>
        </p:nvSpPr>
        <p:spPr>
          <a:xfrm>
            <a:off x="1433601" y="4602726"/>
            <a:ext cx="797571" cy="72517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/>
              <a:t>New telephone system to include patient options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9632ACC0-031A-7A9A-B49E-7DD4CA3E70B4}"/>
              </a:ext>
            </a:extLst>
          </p:cNvPr>
          <p:cNvSpPr/>
          <p:nvPr/>
        </p:nvSpPr>
        <p:spPr>
          <a:xfrm>
            <a:off x="2591323" y="6052919"/>
            <a:ext cx="797571" cy="72517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/>
              <a:t>Use template to capture information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BEDF21FD-1104-4644-50EA-C8208A45E7C7}"/>
              </a:ext>
            </a:extLst>
          </p:cNvPr>
          <p:cNvSpPr/>
          <p:nvPr/>
        </p:nvSpPr>
        <p:spPr>
          <a:xfrm>
            <a:off x="8731027" y="4602726"/>
            <a:ext cx="797571" cy="72517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/>
              <a:t>Use agreed protocol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D6FE73C6-F7C5-B755-22BA-9DAA9537D91C}"/>
              </a:ext>
            </a:extLst>
          </p:cNvPr>
          <p:cNvSpPr/>
          <p:nvPr/>
        </p:nvSpPr>
        <p:spPr>
          <a:xfrm>
            <a:off x="11191336" y="4537410"/>
            <a:ext cx="797571" cy="72517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/>
              <a:t>Educate patients on available services</a:t>
            </a:r>
          </a:p>
        </p:txBody>
      </p: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AF75944C-5215-D986-4F49-1B2F476C1922}"/>
              </a:ext>
            </a:extLst>
          </p:cNvPr>
          <p:cNvCxnSpPr>
            <a:stCxn id="3" idx="3"/>
            <a:endCxn id="4" idx="1"/>
          </p:cNvCxnSpPr>
          <p:nvPr/>
        </p:nvCxnSpPr>
        <p:spPr>
          <a:xfrm>
            <a:off x="1146818" y="2986880"/>
            <a:ext cx="18733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45145791-67AE-2480-3AF5-91D1E30B9E33}"/>
              </a:ext>
            </a:extLst>
          </p:cNvPr>
          <p:cNvCxnSpPr>
            <a:stCxn id="4" idx="3"/>
            <a:endCxn id="5" idx="1"/>
          </p:cNvCxnSpPr>
          <p:nvPr/>
        </p:nvCxnSpPr>
        <p:spPr>
          <a:xfrm>
            <a:off x="2318721" y="2986880"/>
            <a:ext cx="18733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23D07F8D-87EE-A994-1C12-CA9DA4E3F39E}"/>
              </a:ext>
            </a:extLst>
          </p:cNvPr>
          <p:cNvCxnSpPr>
            <a:stCxn id="5" idx="3"/>
          </p:cNvCxnSpPr>
          <p:nvPr/>
        </p:nvCxnSpPr>
        <p:spPr>
          <a:xfrm flipV="1">
            <a:off x="3490624" y="2978969"/>
            <a:ext cx="103745" cy="791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806F25F8-3128-3B9D-6841-4C967217BAC1}"/>
              </a:ext>
            </a:extLst>
          </p:cNvPr>
          <p:cNvCxnSpPr/>
          <p:nvPr/>
        </p:nvCxnSpPr>
        <p:spPr>
          <a:xfrm>
            <a:off x="4979624" y="2972252"/>
            <a:ext cx="53557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1A311722-54AB-5072-23FA-DFBB813E5088}"/>
              </a:ext>
            </a:extLst>
          </p:cNvPr>
          <p:cNvCxnSpPr>
            <a:endCxn id="11" idx="0"/>
          </p:cNvCxnSpPr>
          <p:nvPr/>
        </p:nvCxnSpPr>
        <p:spPr>
          <a:xfrm>
            <a:off x="4302535" y="3683623"/>
            <a:ext cx="1" cy="30228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5FA279E7-D2C7-4091-B201-518F8E9CC0F3}"/>
              </a:ext>
            </a:extLst>
          </p:cNvPr>
          <p:cNvCxnSpPr>
            <a:stCxn id="11" idx="3"/>
            <a:endCxn id="24" idx="1"/>
          </p:cNvCxnSpPr>
          <p:nvPr/>
        </p:nvCxnSpPr>
        <p:spPr>
          <a:xfrm flipV="1">
            <a:off x="4794818" y="4472251"/>
            <a:ext cx="304447" cy="671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366EB646-B26F-14CF-5AB1-F90091D4DF31}"/>
              </a:ext>
            </a:extLst>
          </p:cNvPr>
          <p:cNvCxnSpPr>
            <a:stCxn id="9" idx="3"/>
          </p:cNvCxnSpPr>
          <p:nvPr/>
        </p:nvCxnSpPr>
        <p:spPr>
          <a:xfrm flipV="1">
            <a:off x="6511080" y="2986878"/>
            <a:ext cx="227584" cy="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11A00D71-9A09-C6A2-28A4-13D26752695E}"/>
              </a:ext>
            </a:extLst>
          </p:cNvPr>
          <p:cNvCxnSpPr/>
          <p:nvPr/>
        </p:nvCxnSpPr>
        <p:spPr>
          <a:xfrm>
            <a:off x="8123919" y="2972252"/>
            <a:ext cx="498733" cy="790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885B92E2-FFEF-EF04-20D0-99C042A01382}"/>
              </a:ext>
            </a:extLst>
          </p:cNvPr>
          <p:cNvCxnSpPr>
            <a:stCxn id="20" idx="3"/>
            <a:endCxn id="25" idx="1"/>
          </p:cNvCxnSpPr>
          <p:nvPr/>
        </p:nvCxnSpPr>
        <p:spPr>
          <a:xfrm flipV="1">
            <a:off x="9615450" y="2932477"/>
            <a:ext cx="259276" cy="671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9DAF733F-12BB-5F3A-5C15-00831C055103}"/>
              </a:ext>
            </a:extLst>
          </p:cNvPr>
          <p:cNvCxnSpPr>
            <a:stCxn id="25" idx="3"/>
            <a:endCxn id="26" idx="1"/>
          </p:cNvCxnSpPr>
          <p:nvPr/>
        </p:nvCxnSpPr>
        <p:spPr>
          <a:xfrm>
            <a:off x="10859291" y="2932477"/>
            <a:ext cx="23854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3E600EFC-0AFD-EF29-0D62-59037AC76E10}"/>
              </a:ext>
            </a:extLst>
          </p:cNvPr>
          <p:cNvCxnSpPr>
            <a:cxnSpLocks/>
            <a:endCxn id="10" idx="2"/>
          </p:cNvCxnSpPr>
          <p:nvPr/>
        </p:nvCxnSpPr>
        <p:spPr>
          <a:xfrm flipH="1" flipV="1">
            <a:off x="7414981" y="2027518"/>
            <a:ext cx="20427" cy="26261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76227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NHSE 2023">
  <a:themeElements>
    <a:clrScheme name="Custom 2">
      <a:dk1>
        <a:srgbClr val="FFFFFF"/>
      </a:dk1>
      <a:lt1>
        <a:srgbClr val="231F20"/>
      </a:lt1>
      <a:dk2>
        <a:srgbClr val="005EB8"/>
      </a:dk2>
      <a:lt2>
        <a:srgbClr val="F4F6F8"/>
      </a:lt2>
      <a:accent1>
        <a:srgbClr val="003087"/>
      </a:accent1>
      <a:accent2>
        <a:srgbClr val="768692"/>
      </a:accent2>
      <a:accent3>
        <a:srgbClr val="C7CED3"/>
      </a:accent3>
      <a:accent4>
        <a:srgbClr val="99DDEB"/>
      </a:accent4>
      <a:accent5>
        <a:srgbClr val="80D2CC"/>
      </a:accent5>
      <a:accent6>
        <a:srgbClr val="425563"/>
      </a:accent6>
      <a:hlink>
        <a:srgbClr val="005EB8"/>
      </a:hlink>
      <a:folHlink>
        <a:srgbClr val="003087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HSE 2023" id="{4ED01277-D007-7143-80A3-5F9AD3D1FF11}" vid="{2C9DD7B9-EF23-4A4D-B797-880F6CB83A78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e5e4dbf6-565d-4406-8fdd-77d94833c6da" xsi:nil="true"/>
    <lcf76f155ced4ddcb4097134ff3c332f xmlns="1afadbc5-aa94-4cb6-9272-0d3588cf79b2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DF9A139C36E5743864EC7418F23B790" ma:contentTypeVersion="26" ma:contentTypeDescription="Create a new document." ma:contentTypeScope="" ma:versionID="6a280c7412ddd1e556f7ce57e84eef1c">
  <xsd:schema xmlns:xsd="http://www.w3.org/2001/XMLSchema" xmlns:xs="http://www.w3.org/2001/XMLSchema" xmlns:p="http://schemas.microsoft.com/office/2006/metadata/properties" xmlns:ns2="1afadbc5-aa94-4cb6-9272-0d3588cf79b2" xmlns:ns3="e5e4dbf6-565d-4406-8fdd-77d94833c6da" targetNamespace="http://schemas.microsoft.com/office/2006/metadata/properties" ma:root="true" ma:fieldsID="7c255a14ec7d0373ab73ddd939026bdf" ns2:_="" ns3:_="">
    <xsd:import namespace="1afadbc5-aa94-4cb6-9272-0d3588cf79b2"/>
    <xsd:import namespace="e5e4dbf6-565d-4406-8fdd-77d94833c6d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MediaServiceGenerationTime" minOccurs="0"/>
                <xsd:element ref="ns2:MediaServiceEventHashCode" minOccurs="0"/>
                <xsd:element ref="ns2:MediaServiceObjectDetectorVersions" minOccurs="0"/>
                <xsd:element ref="ns2:MediaServiceSearchPropertie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fadbc5-aa94-4cb6-9272-0d3588cf79b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6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7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description="" ma:internalName="MediaLengthInSeconds" ma:readOnly="true">
      <xsd:simpleType>
        <xsd:restriction base="dms:Unknown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2c8d5fda-b97d-42c6-97e2-f76465e161c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5e4dbf6-565d-4406-8fdd-77d94833c6da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SearchPeopleOnly="false" ma:SharePointGroup="0" ma:internalName="SharedWithUsers" ma:readOnly="true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8e0eb0a8-791d-458d-b908-1e52a227c726}" ma:internalName="TaxCatchAll" ma:showField="CatchAllData" ma:web="e5e4dbf6-565d-4406-8fdd-77d94833c6d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6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9101004-2EDF-491C-A5B6-F177EFED5E19}">
  <ds:schemaRefs>
    <ds:schemaRef ds:uri="http://purl.org/dc/dcmitype/"/>
    <ds:schemaRef ds:uri="http://purl.org/dc/terms/"/>
    <ds:schemaRef ds:uri="http://schemas.microsoft.com/office/2006/documentManagement/types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0efeabcb-02ff-41ca-982e-bc31610d3a04"/>
    <ds:schemaRef ds:uri="d990e3ca-50cc-48f4-8428-a543daa01cc5"/>
    <ds:schemaRef ds:uri="http://schemas.microsoft.com/office/2006/metadata/properties"/>
    <ds:schemaRef ds:uri="http://purl.org/dc/elements/1.1/"/>
    <ds:schemaRef ds:uri="e5e4dbf6-565d-4406-8fdd-77d94833c6da"/>
    <ds:schemaRef ds:uri="1afadbc5-aa94-4cb6-9272-0d3588cf79b2"/>
  </ds:schemaRefs>
</ds:datastoreItem>
</file>

<file path=customXml/itemProps2.xml><?xml version="1.0" encoding="utf-8"?>
<ds:datastoreItem xmlns:ds="http://schemas.openxmlformats.org/officeDocument/2006/customXml" ds:itemID="{6149459E-7F87-4461-B3B0-9184D0778C1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5EE3188-0E84-4053-8DD3-280D60B762F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afadbc5-aa94-4cb6-9272-0d3588cf79b2"/>
    <ds:schemaRef ds:uri="e5e4dbf6-565d-4406-8fdd-77d94833c6d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37c354b2-85b0-47f5-b222-07b48d774ee3}" enabled="0" method="" siteId="{37c354b2-85b0-47f5-b222-07b48d774ee3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NHSE 2023</Template>
  <TotalTime>0</TotalTime>
  <Words>185</Words>
  <Application>Microsoft Office PowerPoint</Application>
  <PresentationFormat>Widescreen</PresentationFormat>
  <Paragraphs>35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Arial</vt:lpstr>
      <vt:lpstr>NHSE 2023</vt:lpstr>
      <vt:lpstr>Process Mapping</vt:lpstr>
      <vt:lpstr>Process mapping key</vt:lpstr>
      <vt:lpstr>Editable process map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Zoe Fox</dc:creator>
  <cp:lastModifiedBy>HUSSAIN, Gulshan (NHS ENGLAND)</cp:lastModifiedBy>
  <cp:revision>3</cp:revision>
  <dcterms:created xsi:type="dcterms:W3CDTF">2024-12-04T14:34:24Z</dcterms:created>
  <dcterms:modified xsi:type="dcterms:W3CDTF">2025-06-13T11:58:19Z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0x010100FDF9A139C36E5743864EC7418F23B790</vt:lpwstr>
  </property>
  <property fmtid="{D5CDD505-2E9C-101B-9397-08002B2CF9AE}" pid="3" name="MediaServiceImageTags">
    <vt:lpwstr/>
  </property>
</Properties>
</file>