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3" r:id="rId4"/>
  </p:sldMasterIdLst>
  <p:notesMasterIdLst>
    <p:notesMasterId r:id="rId11"/>
  </p:notesMasterIdLst>
  <p:handoutMasterIdLst>
    <p:handoutMasterId r:id="rId12"/>
  </p:handoutMasterIdLst>
  <p:sldIdLst>
    <p:sldId id="1923" r:id="rId5"/>
    <p:sldId id="2147483585" r:id="rId6"/>
    <p:sldId id="2147483596" r:id="rId7"/>
    <p:sldId id="2147483586" r:id="rId8"/>
    <p:sldId id="2147483590" r:id="rId9"/>
    <p:sldId id="214748358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341004-4393-580E-DE6E-D6D1BB9626CB}" name="CAPPO, Valentina (NHS ENGLAND - X24)" initials="VC" userId="S::valentina.cappo@nhs.net::a99fb6c3-441a-42bd-b151-38d424d3320d" providerId="AD"/>
  <p188:author id="{3C36B13C-3329-B655-E4F0-1B98143AEF71}" name="FLEMING, Kim (NHS ENGLAND - X24)" initials="KF" userId="S::kim.fleming3@nhs.net::a6eae4cf-a539-4ced-9b24-4163d1430ac3" providerId="AD"/>
  <p188:author id="{097E5F4F-889D-298E-096A-265DBB85DA44}" name="DIGBY, Mark (NHS ENGLAND - X24)" initials="MD" userId="S::mark.digby@nhs.net::1e749e07-c630-4395-843b-ee6aabe8a7a4" providerId="AD"/>
  <p188:author id="{EE70D755-76A0-F512-E876-EBC5507C91D9}" name="WRIGHT, Nicola (NHS ENGLAND)" initials="WE" userId="S::nicola.wright79@nhs.net::9080421c-715a-48a8-bb60-2634d363ed5f" providerId="AD"/>
  <p188:author id="{DF2D516E-8C88-DBD4-771D-A85C3AF7554F}" name="CARTER, Miranda (NHS ENGLAND)" initials="MC" userId="S::miranda.carter2@nhs.net::75f329a2-24d6-410b-9e7d-06dcebfc747c" providerId="AD"/>
  <p188:author id="{E0791079-2266-91DB-28CF-DED8835EF0EE}" name="DODD, Jennifer (NHS ENGLAND - X24)" initials="JD" userId="S::jennifer.dodd@nhs.net::6010ff72-fb03-4ab1-8cc8-003737879443" providerId="AD"/>
  <p188:author id="{EA9418CE-A667-6AD0-6E6A-C52C1106B57F}" name="Alex Crossley" initials="AC" userId="S::alex.crossley@england.nhs.uk::3ef981ae-7a8b-4637-a6b9-151c0a0b0851" providerId="AD"/>
  <p188:author id="{2C0E5DEE-2A13-FBC8-04EC-831B4722B3E4}" name="LESTER, John (NHS ENGLAND)" initials="JL" userId="S::john.lester2@nhs.net::dc22b6e0-38a1-400f-baba-7ebe7c3dc26d" providerId="AD"/>
  <p188:author id="{2E4752F7-FA1D-A503-4F09-7355D34FB04D}" name="HILL, Mary (NHS ENGLAND - X24)" initials="HX" userId="S::mary.hill11@nhs.net::0470121f-6019-4c2c-89fb-af213db457a1" providerId="AD"/>
  <p188:author id="{F68AFAFC-6AFF-8B58-D617-34CE5C3C4AD2}" name="SOOKEE, Meera (NHS ENGLAND)" initials="MS" userId="S::meera.sookee@nhs.net::f617dc92-176e-4f75-b56a-5d6fa29a1f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FF99"/>
    <a:srgbClr val="CCFFCC"/>
    <a:srgbClr val="D2F0F6"/>
    <a:srgbClr val="FF9999"/>
    <a:srgbClr val="99DBD6"/>
    <a:srgbClr val="F3EEE9"/>
    <a:srgbClr val="F3F1E9"/>
    <a:srgbClr val="005EB8"/>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564026-3093-4BCD-B97B-EE38FB676BD5}" v="1" dt="2026-05-29T15:42:45.090"/>
    <p1510:client id="{FC6A8447-8D50-4A74-B8D1-05693647442B}" v="2" dt="2026-05-29T09:07:13.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5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UMANN, Katie (NHS ENGLAND)" userId="479c8c33-68fd-4ae6-8cf6-8012769f1167" providerId="ADAL" clId="{57A1E0A7-3A2F-4F17-BA66-560791909E00}"/>
    <pc:docChg chg="modSld">
      <pc:chgData name="NEUMANN, Katie (NHS ENGLAND)" userId="479c8c33-68fd-4ae6-8cf6-8012769f1167" providerId="ADAL" clId="{57A1E0A7-3A2F-4F17-BA66-560791909E00}" dt="2026-05-29T19:25:15.951" v="10" actId="2711"/>
      <pc:docMkLst>
        <pc:docMk/>
      </pc:docMkLst>
      <pc:sldChg chg="modSp mod">
        <pc:chgData name="NEUMANN, Katie (NHS ENGLAND)" userId="479c8c33-68fd-4ae6-8cf6-8012769f1167" providerId="ADAL" clId="{57A1E0A7-3A2F-4F17-BA66-560791909E00}" dt="2026-05-29T19:25:15.951" v="10" actId="2711"/>
        <pc:sldMkLst>
          <pc:docMk/>
          <pc:sldMk cId="3830231407" sldId="1923"/>
        </pc:sldMkLst>
        <pc:spChg chg="mod">
          <ac:chgData name="NEUMANN, Katie (NHS ENGLAND)" userId="479c8c33-68fd-4ae6-8cf6-8012769f1167" providerId="ADAL" clId="{57A1E0A7-3A2F-4F17-BA66-560791909E00}" dt="2026-05-29T19:25:15.951" v="10" actId="2711"/>
          <ac:spMkLst>
            <pc:docMk/>
            <pc:sldMk cId="3830231407" sldId="1923"/>
            <ac:spMk id="2" creationId="{623499A9-ADAE-F54A-B49E-F294E7BCE9E8}"/>
          </ac:spMkLst>
        </pc:spChg>
        <pc:spChg chg="mod">
          <ac:chgData name="NEUMANN, Katie (NHS ENGLAND)" userId="479c8c33-68fd-4ae6-8cf6-8012769f1167" providerId="ADAL" clId="{57A1E0A7-3A2F-4F17-BA66-560791909E00}" dt="2026-05-29T19:25:10.218" v="9" actId="2711"/>
          <ac:spMkLst>
            <pc:docMk/>
            <pc:sldMk cId="3830231407" sldId="1923"/>
            <ac:spMk id="3" creationId="{2AB96998-8BA0-CF4D-B57F-DEBCAD1141C5}"/>
          </ac:spMkLst>
        </pc:spChg>
      </pc:sldChg>
      <pc:sldChg chg="modSp mod">
        <pc:chgData name="NEUMANN, Katie (NHS ENGLAND)" userId="479c8c33-68fd-4ae6-8cf6-8012769f1167" providerId="ADAL" clId="{57A1E0A7-3A2F-4F17-BA66-560791909E00}" dt="2026-05-29T15:42:47.821" v="1" actId="20577"/>
        <pc:sldMkLst>
          <pc:docMk/>
          <pc:sldMk cId="2269500312" sldId="2147483596"/>
        </pc:sldMkLst>
        <pc:graphicFrameChg chg="mod modGraphic">
          <ac:chgData name="NEUMANN, Katie (NHS ENGLAND)" userId="479c8c33-68fd-4ae6-8cf6-8012769f1167" providerId="ADAL" clId="{57A1E0A7-3A2F-4F17-BA66-560791909E00}" dt="2026-05-29T15:42:47.821" v="1" actId="20577"/>
          <ac:graphicFrameMkLst>
            <pc:docMk/>
            <pc:sldMk cId="2269500312" sldId="2147483596"/>
            <ac:graphicFrameMk id="13" creationId="{406CCB74-264A-804A-378B-E08C26E9D412}"/>
          </ac:graphicFrameMkLst>
        </pc:graphicFrameChg>
      </pc:sldChg>
    </pc:docChg>
  </pc:docChgLst>
  <pc:docChgLst>
    <pc:chgData name="WALSH, Samantha (NHS ENGLAND)" userId="91b9b5f8-d26e-461f-82bf-7f7d80112480" providerId="ADAL" clId="{980CDE0E-D7F5-4EC5-A393-6C1FD93C30C7}"/>
    <pc:docChg chg="modSld">
      <pc:chgData name="WALSH, Samantha (NHS ENGLAND)" userId="91b9b5f8-d26e-461f-82bf-7f7d80112480" providerId="ADAL" clId="{980CDE0E-D7F5-4EC5-A393-6C1FD93C30C7}" dt="2026-05-28T08:28:14.223" v="3" actId="20577"/>
      <pc:docMkLst>
        <pc:docMk/>
      </pc:docMkLst>
      <pc:sldChg chg="modSp">
        <pc:chgData name="WALSH, Samantha (NHS ENGLAND)" userId="91b9b5f8-d26e-461f-82bf-7f7d80112480" providerId="ADAL" clId="{980CDE0E-D7F5-4EC5-A393-6C1FD93C30C7}" dt="2026-05-27T09:50:30.081" v="0"/>
        <pc:sldMkLst>
          <pc:docMk/>
          <pc:sldMk cId="202873494" sldId="2147483586"/>
        </pc:sldMkLst>
        <pc:graphicFrameChg chg="mod">
          <ac:chgData name="WALSH, Samantha (NHS ENGLAND)" userId="91b9b5f8-d26e-461f-82bf-7f7d80112480" providerId="ADAL" clId="{980CDE0E-D7F5-4EC5-A393-6C1FD93C30C7}" dt="2026-05-27T09:50:30.081" v="0"/>
          <ac:graphicFrameMkLst>
            <pc:docMk/>
            <pc:sldMk cId="202873494" sldId="2147483586"/>
            <ac:graphicFrameMk id="13" creationId="{479C36B8-258C-5A51-1A5E-34EAD3976B7B}"/>
          </ac:graphicFrameMkLst>
        </pc:graphicFrameChg>
      </pc:sldChg>
      <pc:sldChg chg="modSp mod">
        <pc:chgData name="WALSH, Samantha (NHS ENGLAND)" userId="91b9b5f8-d26e-461f-82bf-7f7d80112480" providerId="ADAL" clId="{980CDE0E-D7F5-4EC5-A393-6C1FD93C30C7}" dt="2026-05-28T08:28:14.223" v="3" actId="20577"/>
        <pc:sldMkLst>
          <pc:docMk/>
          <pc:sldMk cId="2269500312" sldId="2147483596"/>
        </pc:sldMkLst>
        <pc:graphicFrameChg chg="modGraphic">
          <ac:chgData name="WALSH, Samantha (NHS ENGLAND)" userId="91b9b5f8-d26e-461f-82bf-7f7d80112480" providerId="ADAL" clId="{980CDE0E-D7F5-4EC5-A393-6C1FD93C30C7}" dt="2026-05-28T08:28:14.223" v="3" actId="20577"/>
          <ac:graphicFrameMkLst>
            <pc:docMk/>
            <pc:sldMk cId="2269500312" sldId="2147483596"/>
            <ac:graphicFrameMk id="13" creationId="{406CCB74-264A-804A-378B-E08C26E9D412}"/>
          </ac:graphicFrameMkLst>
        </pc:graphicFrameChg>
      </pc:sldChg>
    </pc:docChg>
  </pc:docChgLst>
  <pc:docChgLst>
    <pc:chgData name="WRIGHT, Nicola (NHS ENGLAND)" userId="9080421c-715a-48a8-bb60-2634d363ed5f" providerId="ADAL" clId="{FF65426C-A855-43FB-A03E-9EB27D638052}"/>
    <pc:docChg chg="modSld">
      <pc:chgData name="WRIGHT, Nicola (NHS ENGLAND)" userId="9080421c-715a-48a8-bb60-2634d363ed5f" providerId="ADAL" clId="{FF65426C-A855-43FB-A03E-9EB27D638052}" dt="2026-05-29T09:07:59.488" v="25" actId="20577"/>
      <pc:docMkLst>
        <pc:docMk/>
      </pc:docMkLst>
      <pc:sldChg chg="modSp mod">
        <pc:chgData name="WRIGHT, Nicola (NHS ENGLAND)" userId="9080421c-715a-48a8-bb60-2634d363ed5f" providerId="ADAL" clId="{FF65426C-A855-43FB-A03E-9EB27D638052}" dt="2026-05-29T09:07:59.488" v="25" actId="20577"/>
        <pc:sldMkLst>
          <pc:docMk/>
          <pc:sldMk cId="2337334604" sldId="2147483585"/>
        </pc:sldMkLst>
        <pc:graphicFrameChg chg="mod modGraphic">
          <ac:chgData name="WRIGHT, Nicola (NHS ENGLAND)" userId="9080421c-715a-48a8-bb60-2634d363ed5f" providerId="ADAL" clId="{FF65426C-A855-43FB-A03E-9EB27D638052}" dt="2026-05-29T09:07:59.488" v="25" actId="20577"/>
          <ac:graphicFrameMkLst>
            <pc:docMk/>
            <pc:sldMk cId="2337334604" sldId="2147483585"/>
            <ac:graphicFrameMk id="13" creationId="{6DA065CC-E248-4EAA-1967-FED141E52967}"/>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1" y="0"/>
            <a:ext cx="2971800" cy="458788"/>
          </a:xfrm>
          <a:prstGeom prst="rect">
            <a:avLst/>
          </a:prstGeom>
        </p:spPr>
        <p:txBody>
          <a:bodyPr vert="horz" lIns="91429" tIns="45715" rIns="91429" bIns="45715"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4" y="0"/>
            <a:ext cx="2971800" cy="458788"/>
          </a:xfrm>
          <a:prstGeom prst="rect">
            <a:avLst/>
          </a:prstGeom>
        </p:spPr>
        <p:txBody>
          <a:bodyPr vert="horz" lIns="91429" tIns="45715" rIns="91429" bIns="45715" rtlCol="0"/>
          <a:lstStyle>
            <a:lvl1pPr algn="r">
              <a:defRPr sz="1200"/>
            </a:lvl1pPr>
          </a:lstStyle>
          <a:p>
            <a:fld id="{E3C6D816-94D6-40FC-B977-F8A94C7E4824}" type="datetimeFigureOut">
              <a:rPr lang="en-GB" smtClean="0"/>
              <a:t>29/05/2026</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1" y="8685213"/>
            <a:ext cx="2971800" cy="458787"/>
          </a:xfrm>
          <a:prstGeom prst="rect">
            <a:avLst/>
          </a:prstGeom>
        </p:spPr>
        <p:txBody>
          <a:bodyPr vert="horz" lIns="91429" tIns="45715" rIns="91429" bIns="45715"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4" y="8685213"/>
            <a:ext cx="2971800" cy="458787"/>
          </a:xfrm>
          <a:prstGeom prst="rect">
            <a:avLst/>
          </a:prstGeom>
        </p:spPr>
        <p:txBody>
          <a:bodyPr vert="horz" lIns="91429" tIns="45715" rIns="91429" bIns="45715"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8788"/>
          </a:xfrm>
          <a:prstGeom prst="rect">
            <a:avLst/>
          </a:prstGeom>
        </p:spPr>
        <p:txBody>
          <a:bodyPr vert="horz" lIns="91429" tIns="45715" rIns="91429" bIns="45715" rtlCol="0"/>
          <a:lstStyle>
            <a:lvl1pPr algn="l">
              <a:defRPr sz="1200"/>
            </a:lvl1pPr>
          </a:lstStyle>
          <a:p>
            <a:endParaRPr lang="en-GB"/>
          </a:p>
        </p:txBody>
      </p:sp>
      <p:sp>
        <p:nvSpPr>
          <p:cNvPr id="3" name="Date Placeholder 2"/>
          <p:cNvSpPr>
            <a:spLocks noGrp="1"/>
          </p:cNvSpPr>
          <p:nvPr>
            <p:ph type="dt" idx="1"/>
          </p:nvPr>
        </p:nvSpPr>
        <p:spPr>
          <a:xfrm>
            <a:off x="3884614" y="0"/>
            <a:ext cx="2971800" cy="458788"/>
          </a:xfrm>
          <a:prstGeom prst="rect">
            <a:avLst/>
          </a:prstGeom>
        </p:spPr>
        <p:txBody>
          <a:bodyPr vert="horz" lIns="91429" tIns="45715" rIns="91429" bIns="45715" rtlCol="0"/>
          <a:lstStyle>
            <a:lvl1pPr algn="r">
              <a:defRPr sz="1200"/>
            </a:lvl1pPr>
          </a:lstStyle>
          <a:p>
            <a:fld id="{E9EED4C3-48B6-4E4A-9B0F-8051E56348DC}" type="datetimeFigureOut">
              <a:rPr lang="en-GB" smtClean="0"/>
              <a:t>29/05/2026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29" tIns="45715" rIns="91429" bIns="45715"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29" tIns="45715" rIns="91429" bIns="4571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1" y="8685213"/>
            <a:ext cx="2971800" cy="458787"/>
          </a:xfrm>
          <a:prstGeom prst="rect">
            <a:avLst/>
          </a:prstGeom>
        </p:spPr>
        <p:txBody>
          <a:bodyPr vert="horz" lIns="91429" tIns="45715" rIns="91429"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685213"/>
            <a:ext cx="2971800" cy="458787"/>
          </a:xfrm>
          <a:prstGeom prst="rect">
            <a:avLst/>
          </a:prstGeom>
        </p:spPr>
        <p:txBody>
          <a:bodyPr vert="horz" lIns="91429" tIns="45715" rIns="91429" bIns="45715"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E749B-95ED-25F5-F46F-BE2AC327C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ED86D0-836A-4AA4-2E52-7C8E1D880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2BE675-838D-80DE-B7DE-55F56BDBADD9}"/>
              </a:ext>
            </a:extLst>
          </p:cNvPr>
          <p:cNvSpPr>
            <a:spLocks noGrp="1"/>
          </p:cNvSpPr>
          <p:nvPr>
            <p:ph type="body" idx="1"/>
          </p:nvPr>
        </p:nvSpPr>
        <p:spPr/>
        <p:txBody>
          <a:bodyPr/>
          <a:lstStyle/>
          <a:p>
            <a:pPr>
              <a:buClr>
                <a:schemeClr val="dk1"/>
              </a:buClr>
              <a:buSzPts val="1100"/>
            </a:pPr>
            <a:endParaRPr lang="en-GB" sz="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51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D52EA-903B-9050-D4C5-7BBE1BDF8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68EF3-AB86-4404-F396-855D788ADF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477D7C-90D8-F4FA-7825-3BE14A76E498}"/>
              </a:ext>
            </a:extLst>
          </p:cNvPr>
          <p:cNvSpPr>
            <a:spLocks noGrp="1"/>
          </p:cNvSpPr>
          <p:nvPr>
            <p:ph type="body" idx="1"/>
          </p:nvPr>
        </p:nvSpPr>
        <p:spPr/>
        <p:txBody>
          <a:bodyPr/>
          <a:lstStyle/>
          <a:p>
            <a:pPr>
              <a:buClr>
                <a:schemeClr val="dk1"/>
              </a:buClr>
              <a:buSzPts val="1100"/>
            </a:pPr>
            <a:endParaRPr lang="en-GB" sz="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61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BDA08-CF5E-2770-06CC-0C766926D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4AF2C9-1E1B-4EFD-B578-4EC0C1288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9075B5-2572-3399-FF34-6871BD496130}"/>
              </a:ext>
            </a:extLst>
          </p:cNvPr>
          <p:cNvSpPr>
            <a:spLocks noGrp="1"/>
          </p:cNvSpPr>
          <p:nvPr>
            <p:ph type="body" idx="1"/>
          </p:nvPr>
        </p:nvSpPr>
        <p:spPr/>
        <p:txBody>
          <a:bodyPr/>
          <a:lstStyle/>
          <a:p>
            <a:pPr>
              <a:buClr>
                <a:schemeClr val="dk1"/>
              </a:buClr>
              <a:buSzPts val="1100"/>
            </a:pPr>
            <a:endParaRPr lang="en-GB" sz="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674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38A75-0F22-4E80-4068-B0BD93C15A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EBBFE-D5B8-3CEF-0841-4CE515D4CB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3CE0AC-0501-D83D-E8F2-3C8404E0D813}"/>
              </a:ext>
            </a:extLst>
          </p:cNvPr>
          <p:cNvSpPr>
            <a:spLocks noGrp="1"/>
          </p:cNvSpPr>
          <p:nvPr>
            <p:ph type="body" idx="1"/>
          </p:nvPr>
        </p:nvSpPr>
        <p:spPr/>
        <p:txBody>
          <a:bodyPr/>
          <a:lstStyle/>
          <a:p>
            <a:pPr>
              <a:buClr>
                <a:schemeClr val="dk1"/>
              </a:buClr>
              <a:buSzPts val="1100"/>
            </a:pPr>
            <a:endParaRPr lang="en-GB" sz="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301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2BB63-06BE-A328-880A-560CD98BF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A4B98-5F0C-D93F-1DF4-5D23DBFC6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3FFFC-AB5A-7A1E-E033-4E6E36DFCFCD}"/>
              </a:ext>
            </a:extLst>
          </p:cNvPr>
          <p:cNvSpPr>
            <a:spLocks noGrp="1"/>
          </p:cNvSpPr>
          <p:nvPr>
            <p:ph type="body" idx="1"/>
          </p:nvPr>
        </p:nvSpPr>
        <p:spPr/>
        <p:txBody>
          <a:bodyPr/>
          <a:lstStyle/>
          <a:p>
            <a:pPr>
              <a:buClr>
                <a:schemeClr val="dk1"/>
              </a:buClr>
              <a:buSzPts val="1100"/>
            </a:pPr>
            <a:endParaRPr lang="en-GB" sz="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836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4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5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5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5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6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7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7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7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7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7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7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slideLayouts/_rels/slideLayout8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8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8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8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9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5"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7"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7" y="1917289"/>
            <a:ext cx="5685561" cy="1566323"/>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89463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0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2996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2"/>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7"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7" y="1917289"/>
            <a:ext cx="5685561" cy="1566323"/>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426928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7"/>
            <a:ext cx="4343735" cy="2608032"/>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5" y="4806523"/>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6"/>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2" y="-71522"/>
            <a:ext cx="10768951" cy="7616239"/>
          </a:xfrm>
          <a:prstGeom prst="rect">
            <a:avLst/>
          </a:prstGeom>
        </p:spPr>
      </p:pic>
    </p:spTree>
    <p:extLst>
      <p:ext uri="{BB962C8B-B14F-4D97-AF65-F5344CB8AC3E}">
        <p14:creationId xmlns:p14="http://schemas.microsoft.com/office/powerpoint/2010/main" val="95423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0" y="310077"/>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2" y="7672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48473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4458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5"/>
            <a:ext cx="4428148" cy="738664"/>
          </a:xfrm>
          <a:prstGeom prst="rect">
            <a:avLst/>
          </a:prstGeom>
          <a:noFill/>
        </p:spPr>
        <p:txBody>
          <a:bodyPr wrap="square" rtlCol="0">
            <a:spAutoFit/>
          </a:bodyPr>
          <a:lstStyle/>
          <a:p>
            <a:r>
              <a:rPr lang="en-GB" sz="140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97054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71828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6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88953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7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6"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9"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6"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2"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6"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756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6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40096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6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1662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6009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98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881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5" y="1314158"/>
            <a:ext cx="7503849" cy="3466727"/>
          </a:xfrm>
          <a:prstGeom prst="rect">
            <a:avLst/>
          </a:prstGeom>
        </p:spPr>
        <p:txBody>
          <a:bodyPr>
            <a:noAutofit/>
          </a:bodyPr>
          <a:lstStyle>
            <a:lvl1pPr marL="287993" indent="-287993" algn="l">
              <a:buNone/>
              <a:defRPr sz="42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1" y="4780883"/>
            <a:ext cx="7503849" cy="896939"/>
          </a:xfrm>
          <a:prstGeom prst="rect">
            <a:avLst/>
          </a:prstGeom>
        </p:spPr>
        <p:txBody>
          <a:bodyPr/>
          <a:lstStyle>
            <a:lvl1pPr marL="0" indent="0" algn="l">
              <a:buNone/>
              <a:defRPr b="1">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1127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0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68128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1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2" y="2"/>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00687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1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39"/>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3" y="3564000"/>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1399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2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1"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4076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3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7"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05685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4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7550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8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7"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402488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2" y="-71522"/>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6"/>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7"/>
            <a:ext cx="4343735" cy="2608032"/>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5767075" y="4806523"/>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20869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7"/>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2" y="7672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28192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4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1"/>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3"/>
            <a:ext cx="7973051" cy="1024967"/>
          </a:xfrm>
          <a:prstGeom prst="rect">
            <a:avLst/>
          </a:prstGeom>
        </p:spPr>
        <p:txBody>
          <a:bodyPr lIns="0" tIns="0" rIns="0" bIns="0">
            <a:normAutofit/>
          </a:bodyPr>
          <a:lstStyle>
            <a:lvl1pPr marL="0" indent="0" algn="l">
              <a:buNone/>
              <a:defRPr sz="2800">
                <a:solidFill>
                  <a:schemeClr val="accent6"/>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2" y="5760002"/>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0" indent="0">
              <a:buNone/>
              <a:defRPr>
                <a:solidFill>
                  <a:schemeClr val="accent2"/>
                </a:solidFill>
              </a:defRPr>
            </a:lvl2pPr>
            <a:lvl3pPr marL="714339" indent="0">
              <a:buNone/>
              <a:defRPr>
                <a:solidFill>
                  <a:schemeClr val="accent2"/>
                </a:solidFill>
              </a:defRPr>
            </a:lvl3pPr>
            <a:lvl4pPr marL="1081033" indent="0">
              <a:buNone/>
              <a:defRPr>
                <a:solidFill>
                  <a:schemeClr val="accent2"/>
                </a:solidFill>
              </a:defRPr>
            </a:lvl4pPr>
            <a:lvl5pPr marL="143820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5" y="5486402"/>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7"/>
            <a:ext cx="1208955" cy="979789"/>
          </a:xfrm>
          <a:prstGeom prst="rect">
            <a:avLst/>
          </a:prstGeom>
        </p:spPr>
      </p:pic>
    </p:spTree>
    <p:extLst>
      <p:ext uri="{BB962C8B-B14F-4D97-AF65-F5344CB8AC3E}">
        <p14:creationId xmlns:p14="http://schemas.microsoft.com/office/powerpoint/2010/main" val="18555470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53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96956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34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13362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31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55494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1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08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1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4234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1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6" y="1314159"/>
            <a:ext cx="7503849" cy="3466727"/>
          </a:xfrm>
          <a:prstGeom prst="rect">
            <a:avLst/>
          </a:prstGeom>
        </p:spPr>
        <p:txBody>
          <a:bodyPr>
            <a:noAutofit/>
          </a:bodyPr>
          <a:lstStyle>
            <a:lvl1pPr marL="287986" indent="-287986" algn="l">
              <a:buNone/>
              <a:defRPr sz="42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2" y="4780884"/>
            <a:ext cx="7503849" cy="896939"/>
          </a:xfrm>
          <a:prstGeom prst="rect">
            <a:avLst/>
          </a:prstGeom>
        </p:spPr>
        <p:txBody>
          <a:bodyPr/>
          <a:lstStyle>
            <a:lvl1pPr marL="0" indent="0" algn="l">
              <a:buNone/>
              <a:defRPr b="1">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5241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67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3"/>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2"/>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86898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66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3" y="3"/>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2"/>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15194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11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0"/>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4" y="3564001"/>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4348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114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2"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2636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113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28003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112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9"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8809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9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346288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5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5"/>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7"/>
            <a:ext cx="7973051" cy="1024967"/>
          </a:xfrm>
          <a:prstGeom prst="rect">
            <a:avLst/>
          </a:prstGeom>
        </p:spPr>
        <p:txBody>
          <a:bodyPr lIns="0" tIns="0" rIns="0" bIns="0">
            <a:normAutofit/>
          </a:bodyPr>
          <a:lstStyle>
            <a:lvl1pPr marL="0" indent="0" algn="l">
              <a:buNone/>
              <a:defRPr sz="2800">
                <a:solidFill>
                  <a:schemeClr val="accent6"/>
                </a:solidFill>
              </a:defRPr>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6" y="5760006"/>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46" indent="0">
              <a:buNone/>
              <a:defRPr>
                <a:solidFill>
                  <a:schemeClr val="accent2"/>
                </a:solidFill>
              </a:defRPr>
            </a:lvl2pPr>
            <a:lvl3pPr marL="714285" indent="0">
              <a:buNone/>
              <a:defRPr>
                <a:solidFill>
                  <a:schemeClr val="accent2"/>
                </a:solidFill>
              </a:defRPr>
            </a:lvl3pPr>
            <a:lvl4pPr marL="1080953" indent="0">
              <a:buNone/>
              <a:defRPr>
                <a:solidFill>
                  <a:schemeClr val="accent2"/>
                </a:solidFill>
              </a:defRPr>
            </a:lvl4pPr>
            <a:lvl5pPr marL="143809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7" y="5486406"/>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151321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4_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347413" y="3166642"/>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1"/>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42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7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1"/>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3"/>
            <a:ext cx="7973051" cy="1024967"/>
          </a:xfrm>
          <a:prstGeom prst="rect">
            <a:avLst/>
          </a:prstGeom>
        </p:spPr>
        <p:txBody>
          <a:bodyPr lIns="0" tIns="0" rIns="0" bIns="0">
            <a:normAutofit/>
          </a:bodyPr>
          <a:lstStyle>
            <a:lvl1pPr marL="0" indent="0" algn="l">
              <a:buNone/>
              <a:defRPr sz="2800">
                <a:solidFill>
                  <a:schemeClr val="accent6"/>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2" y="5760002"/>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0" indent="0">
              <a:buNone/>
              <a:defRPr>
                <a:solidFill>
                  <a:schemeClr val="accent2"/>
                </a:solidFill>
              </a:defRPr>
            </a:lvl2pPr>
            <a:lvl3pPr marL="714339" indent="0">
              <a:buNone/>
              <a:defRPr>
                <a:solidFill>
                  <a:schemeClr val="accent2"/>
                </a:solidFill>
              </a:defRPr>
            </a:lvl3pPr>
            <a:lvl4pPr marL="1081033" indent="0">
              <a:buNone/>
              <a:defRPr>
                <a:solidFill>
                  <a:schemeClr val="accent2"/>
                </a:solidFill>
              </a:defRPr>
            </a:lvl4pPr>
            <a:lvl5pPr marL="143820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1"/>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7"/>
            <a:ext cx="1208955" cy="979789"/>
          </a:xfrm>
          <a:prstGeom prst="rect">
            <a:avLst/>
          </a:prstGeom>
        </p:spPr>
      </p:pic>
    </p:spTree>
    <p:extLst>
      <p:ext uri="{BB962C8B-B14F-4D97-AF65-F5344CB8AC3E}">
        <p14:creationId xmlns:p14="http://schemas.microsoft.com/office/powerpoint/2010/main" val="23216422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8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4678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9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7"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7"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7"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91811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7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84842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8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55150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7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9323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9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46312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10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12761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8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897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9360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0990096" y="6404978"/>
            <a:ext cx="82676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53529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9_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3"/>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354096"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21762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05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5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20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5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0549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5" y="1314158"/>
            <a:ext cx="7503849" cy="3466727"/>
          </a:xfrm>
          <a:prstGeom prst="rect">
            <a:avLst/>
          </a:prstGeom>
        </p:spPr>
        <p:txBody>
          <a:bodyPr>
            <a:noAutofit/>
          </a:bodyPr>
          <a:lstStyle>
            <a:lvl1pPr marL="287993" indent="-287993" algn="l">
              <a:buNone/>
              <a:defRPr sz="42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1" y="4780883"/>
            <a:ext cx="7503849" cy="896939"/>
          </a:xfrm>
          <a:prstGeom prst="rect">
            <a:avLst/>
          </a:prstGeom>
        </p:spPr>
        <p:txBody>
          <a:bodyPr/>
          <a:lstStyle>
            <a:lvl1pPr marL="0" indent="0" algn="l">
              <a:buNone/>
              <a:defRPr b="1">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3651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2"/>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126769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2" y="2"/>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68042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3" y="3564000"/>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1"/>
            <a:ext cx="6948488" cy="963612"/>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94318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5"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1"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1" y="1917289"/>
            <a:ext cx="5685561" cy="1566323"/>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5757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7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5"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7"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7" y="1917289"/>
            <a:ext cx="5685561" cy="1566323"/>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9784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8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2237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0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2"/>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7"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7" y="1917289"/>
            <a:ext cx="5685561" cy="1566323"/>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37126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5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7"/>
            <a:ext cx="4343735" cy="2608032"/>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5" y="4806523"/>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6"/>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2" y="-71522"/>
            <a:ext cx="10768951" cy="7616239"/>
          </a:xfrm>
          <a:prstGeom prst="rect">
            <a:avLst/>
          </a:prstGeom>
        </p:spPr>
      </p:pic>
    </p:spTree>
    <p:extLst>
      <p:ext uri="{BB962C8B-B14F-4D97-AF65-F5344CB8AC3E}">
        <p14:creationId xmlns:p14="http://schemas.microsoft.com/office/powerpoint/2010/main" val="304854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32000" y="310077"/>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2" y="7672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59857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sz="180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408135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and Content">
  <p:cSld name="5_Title and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21"/>
          <p:cNvSpPr/>
          <p:nvPr/>
        </p:nvSpPr>
        <p:spPr>
          <a:xfrm>
            <a:off x="-17125" y="1160525"/>
            <a:ext cx="12209200" cy="58208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25" name="Google Shape;125;p21"/>
          <p:cNvSpPr txBox="1">
            <a:spLocks noGrp="1"/>
          </p:cNvSpPr>
          <p:nvPr>
            <p:ph type="title"/>
          </p:nvPr>
        </p:nvSpPr>
        <p:spPr>
          <a:xfrm>
            <a:off x="623392" y="356659"/>
            <a:ext cx="10176000" cy="706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4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1"/>
          <p:cNvSpPr txBox="1">
            <a:spLocks noGrp="1"/>
          </p:cNvSpPr>
          <p:nvPr>
            <p:ph type="body" idx="1"/>
          </p:nvPr>
        </p:nvSpPr>
        <p:spPr>
          <a:xfrm>
            <a:off x="414676" y="1508787"/>
            <a:ext cx="11328400" cy="4525600"/>
          </a:xfrm>
          <a:prstGeom prst="rect">
            <a:avLst/>
          </a:prstGeom>
          <a:noFill/>
          <a:ln>
            <a:noFill/>
          </a:ln>
        </p:spPr>
        <p:txBody>
          <a:bodyPr spcFirstLastPara="1" wrap="square" lIns="91425" tIns="45700" rIns="91425" bIns="45700" anchor="t" anchorCtr="0">
            <a:noAutofit/>
          </a:bodyPr>
          <a:lstStyle>
            <a:lvl1pPr marL="609555" marR="0" lvl="0" indent="-457167" algn="l" rtl="0">
              <a:lnSpc>
                <a:spcPct val="100000"/>
              </a:lnSpc>
              <a:spcBef>
                <a:spcPts val="0"/>
              </a:spcBef>
              <a:spcAft>
                <a:spcPts val="0"/>
              </a:spcAft>
              <a:buClr>
                <a:schemeClr val="dk1"/>
              </a:buClr>
              <a:buSzPts val="1800"/>
              <a:buFont typeface="Arial"/>
              <a:buChar char="•"/>
              <a:defRPr sz="2400">
                <a:solidFill>
                  <a:schemeClr val="dk1"/>
                </a:solidFill>
              </a:defRPr>
            </a:lvl1pPr>
            <a:lvl2pPr marL="1219110" lvl="1" indent="-457167" algn="l" rtl="0">
              <a:lnSpc>
                <a:spcPct val="100000"/>
              </a:lnSpc>
              <a:spcBef>
                <a:spcPts val="480"/>
              </a:spcBef>
              <a:spcAft>
                <a:spcPts val="0"/>
              </a:spcAft>
              <a:buClr>
                <a:schemeClr val="accent1"/>
              </a:buClr>
              <a:buSzPts val="1800"/>
              <a:buChar char="–"/>
              <a:defRPr/>
            </a:lvl2pPr>
            <a:lvl3pPr marL="1828664" lvl="2" indent="-457167" algn="l" rtl="0">
              <a:lnSpc>
                <a:spcPct val="100000"/>
              </a:lnSpc>
              <a:spcBef>
                <a:spcPts val="480"/>
              </a:spcBef>
              <a:spcAft>
                <a:spcPts val="0"/>
              </a:spcAft>
              <a:buClr>
                <a:schemeClr val="accent1"/>
              </a:buClr>
              <a:buSzPts val="1800"/>
              <a:buChar char="•"/>
              <a:defRPr/>
            </a:lvl3pPr>
            <a:lvl4pPr marL="2438218" lvl="3" indent="-457167" algn="l" rtl="0">
              <a:lnSpc>
                <a:spcPct val="100000"/>
              </a:lnSpc>
              <a:spcBef>
                <a:spcPts val="480"/>
              </a:spcBef>
              <a:spcAft>
                <a:spcPts val="0"/>
              </a:spcAft>
              <a:buClr>
                <a:schemeClr val="accent1"/>
              </a:buClr>
              <a:buSzPts val="1800"/>
              <a:buChar char="–"/>
              <a:defRPr/>
            </a:lvl4pPr>
            <a:lvl5pPr marL="3047772" lvl="4" indent="-457167" algn="l" rtl="0">
              <a:lnSpc>
                <a:spcPct val="100000"/>
              </a:lnSpc>
              <a:spcBef>
                <a:spcPts val="480"/>
              </a:spcBef>
              <a:spcAft>
                <a:spcPts val="0"/>
              </a:spcAft>
              <a:buClr>
                <a:schemeClr val="accent1"/>
              </a:buClr>
              <a:buSzPts val="1800"/>
              <a:buChar char="»"/>
              <a:defRPr/>
            </a:lvl5pPr>
            <a:lvl6pPr marL="3657327" lvl="5" indent="-457167" algn="l" rtl="0">
              <a:lnSpc>
                <a:spcPct val="100000"/>
              </a:lnSpc>
              <a:spcBef>
                <a:spcPts val="480"/>
              </a:spcBef>
              <a:spcAft>
                <a:spcPts val="0"/>
              </a:spcAft>
              <a:buClr>
                <a:schemeClr val="lt1"/>
              </a:buClr>
              <a:buSzPts val="1800"/>
              <a:buChar char="•"/>
              <a:defRPr/>
            </a:lvl6pPr>
            <a:lvl7pPr marL="4266880" lvl="6" indent="-457167" algn="l" rtl="0">
              <a:lnSpc>
                <a:spcPct val="100000"/>
              </a:lnSpc>
              <a:spcBef>
                <a:spcPts val="480"/>
              </a:spcBef>
              <a:spcAft>
                <a:spcPts val="0"/>
              </a:spcAft>
              <a:buClr>
                <a:schemeClr val="lt1"/>
              </a:buClr>
              <a:buSzPts val="1800"/>
              <a:buChar char="•"/>
              <a:defRPr/>
            </a:lvl7pPr>
            <a:lvl8pPr marL="4876435" lvl="7" indent="-457167" algn="l" rtl="0">
              <a:lnSpc>
                <a:spcPct val="100000"/>
              </a:lnSpc>
              <a:spcBef>
                <a:spcPts val="480"/>
              </a:spcBef>
              <a:spcAft>
                <a:spcPts val="0"/>
              </a:spcAft>
              <a:buClr>
                <a:schemeClr val="lt1"/>
              </a:buClr>
              <a:buSzPts val="1800"/>
              <a:buChar char="•"/>
              <a:defRPr/>
            </a:lvl8pPr>
            <a:lvl9pPr marL="5485990" lvl="8" indent="-457167" algn="l" rtl="0">
              <a:lnSpc>
                <a:spcPct val="100000"/>
              </a:lnSpc>
              <a:spcBef>
                <a:spcPts val="480"/>
              </a:spcBef>
              <a:spcAft>
                <a:spcPts val="0"/>
              </a:spcAft>
              <a:buClr>
                <a:schemeClr val="lt1"/>
              </a:buClr>
              <a:buSzPts val="1800"/>
              <a:buChar char="•"/>
              <a:defRPr/>
            </a:lvl9pPr>
          </a:lstStyle>
          <a:p>
            <a:endParaRPr/>
          </a:p>
        </p:txBody>
      </p:sp>
      <p:sp>
        <p:nvSpPr>
          <p:cNvPr id="2" name="Google Shape;122;p20">
            <a:extLst>
              <a:ext uri="{FF2B5EF4-FFF2-40B4-BE49-F238E27FC236}">
                <a16:creationId xmlns:a16="http://schemas.microsoft.com/office/drawing/2014/main" id="{B4A68B6D-D4D1-A290-1412-A8839868A2F5}"/>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067" b="0" i="0" u="none" strike="noStrike" cap="none">
                <a:solidFill>
                  <a:srgbClr val="888C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584665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6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68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6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88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6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74586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6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6" y="1314159"/>
            <a:ext cx="7503849" cy="3466727"/>
          </a:xfrm>
          <a:prstGeom prst="rect">
            <a:avLst/>
          </a:prstGeom>
        </p:spPr>
        <p:txBody>
          <a:bodyPr>
            <a:noAutofit/>
          </a:bodyPr>
          <a:lstStyle>
            <a:lvl1pPr marL="287986" indent="-287986" algn="l">
              <a:buNone/>
              <a:defRPr sz="42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2" y="4780884"/>
            <a:ext cx="7503849" cy="896939"/>
          </a:xfrm>
          <a:prstGeom prst="rect">
            <a:avLst/>
          </a:prstGeom>
        </p:spPr>
        <p:txBody>
          <a:bodyPr/>
          <a:lstStyle>
            <a:lvl1pPr marL="0" indent="0" algn="l">
              <a:buNone/>
              <a:defRPr b="1">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4882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3"/>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8"/>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400227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3" y="3"/>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8"/>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32017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9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3"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4" y="1917289"/>
            <a:ext cx="5685561" cy="1566323"/>
          </a:xfrm>
          <a:prstGeom prst="rect">
            <a:avLst/>
          </a:prstGeom>
        </p:spPr>
        <p:txBody>
          <a:bodyPr lIns="0" tIns="0" rIns="0" bIns="0">
            <a:noAutofit/>
          </a:bodyPr>
          <a:lstStyle>
            <a:lvl1pPr marL="0" indent="0">
              <a:buNone/>
              <a:defRPr sz="60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46778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0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0" y="1917289"/>
            <a:ext cx="5685561" cy="1566323"/>
          </a:xfrm>
          <a:prstGeom prst="rect">
            <a:avLst/>
          </a:prstGeom>
        </p:spPr>
        <p:txBody>
          <a:bodyPr lIns="0" tIns="0" rIns="0" bIns="0">
            <a:noAutofit/>
          </a:bodyPr>
          <a:lstStyle>
            <a:lvl1pPr marL="0" indent="0">
              <a:buNone/>
              <a:defRPr sz="60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213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5"/>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0" y="1917289"/>
            <a:ext cx="5685561" cy="1566323"/>
          </a:xfrm>
          <a:prstGeom prst="rect">
            <a:avLst/>
          </a:prstGeom>
        </p:spPr>
        <p:txBody>
          <a:bodyPr lIns="0" tIns="0" rIns="0" bIns="0">
            <a:noAutofit/>
          </a:bodyPr>
          <a:lstStyle>
            <a:lvl1pPr marL="0" indent="0">
              <a:buNone/>
              <a:defRPr sz="60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9548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5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310080"/>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54691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8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3"/>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9"/>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90972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9_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3"/>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9"/>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341530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1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4" y="3564001"/>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2"/>
            <a:ext cx="6948488" cy="963612"/>
          </a:xfrm>
          <a:prstGeom prst="rect">
            <a:avLst/>
          </a:prstGeom>
        </p:spPr>
        <p:txBody>
          <a:bodyPr lIns="0" tIns="0" rIns="0" bIns="0">
            <a:noAutofit/>
          </a:bodyPr>
          <a:lstStyle>
            <a:lvl1pPr marL="0" indent="0">
              <a:buNone/>
              <a:defRPr sz="60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0314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2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2"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2" y="1917289"/>
            <a:ext cx="5685561" cy="1566323"/>
          </a:xfrm>
          <a:prstGeom prst="rect">
            <a:avLst/>
          </a:prstGeom>
        </p:spPr>
        <p:txBody>
          <a:bodyPr lIns="0" tIns="0" rIns="0" bIns="0">
            <a:noAutofit/>
          </a:bodyPr>
          <a:lstStyle>
            <a:lvl1pPr marL="0" indent="0">
              <a:buNone/>
              <a:defRPr sz="60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5091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3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8" y="1917289"/>
            <a:ext cx="5685561" cy="1566323"/>
          </a:xfrm>
          <a:prstGeom prst="rect">
            <a:avLst/>
          </a:prstGeom>
        </p:spPr>
        <p:txBody>
          <a:bodyPr lIns="0" tIns="0" rIns="0" bIns="0">
            <a:noAutofit/>
          </a:bodyPr>
          <a:lstStyle>
            <a:lvl1pPr marL="0" indent="0">
              <a:buNone/>
              <a:defRPr sz="60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66980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34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9"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207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2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3"/>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8" y="1917289"/>
            <a:ext cx="5685561" cy="1566323"/>
          </a:xfrm>
          <a:prstGeom prst="rect">
            <a:avLst/>
          </a:prstGeom>
        </p:spPr>
        <p:txBody>
          <a:bodyPr lIns="0" tIns="0" rIns="0" bIns="0">
            <a:noAutofit/>
          </a:bodyPr>
          <a:lstStyle>
            <a:lvl1pPr marL="0" indent="0">
              <a:buNone/>
              <a:defRPr sz="60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313085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6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1" y="2808747"/>
            <a:ext cx="4343735" cy="2608032"/>
          </a:xfrm>
          <a:prstGeom prst="rect">
            <a:avLst/>
          </a:prstGeom>
          <a:noFill/>
        </p:spPr>
        <p:txBody>
          <a:bodyPr wrap="square" lIns="0" tIns="0" rIns="0" bIns="0" rtlCol="0">
            <a:noAutofit/>
          </a:bodyPr>
          <a:lstStyle/>
          <a:p>
            <a:pPr marL="0" marR="0" lvl="0" indent="0" algn="l" defTabSz="914354"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6" y="4806524"/>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7"/>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1" y="-71521"/>
            <a:ext cx="10768951" cy="7616239"/>
          </a:xfrm>
          <a:prstGeom prst="rect">
            <a:avLst/>
          </a:prstGeom>
        </p:spPr>
      </p:pic>
    </p:spTree>
    <p:extLst>
      <p:ext uri="{BB962C8B-B14F-4D97-AF65-F5344CB8AC3E}">
        <p14:creationId xmlns:p14="http://schemas.microsoft.com/office/powerpoint/2010/main" val="267034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6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32001" y="310078"/>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05494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1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30160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9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7170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7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87338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7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68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7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12726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7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0" y="1314163"/>
            <a:ext cx="7503849" cy="3466727"/>
          </a:xfrm>
          <a:prstGeom prst="rect">
            <a:avLst/>
          </a:prstGeom>
        </p:spPr>
        <p:txBody>
          <a:bodyPr>
            <a:noAutofit/>
          </a:bodyPr>
          <a:lstStyle>
            <a:lvl1pPr marL="287963" indent="-287963" algn="l">
              <a:buNone/>
              <a:defRPr sz="42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6" y="4780885"/>
            <a:ext cx="7503849" cy="896939"/>
          </a:xfrm>
          <a:prstGeom prst="rect">
            <a:avLst/>
          </a:prstGeom>
        </p:spPr>
        <p:txBody>
          <a:bodyPr/>
          <a:lstStyle>
            <a:lvl1pPr marL="0" indent="0" algn="l">
              <a:buNone/>
              <a:defRPr b="1">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934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16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7"/>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109929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17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7" y="7"/>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144429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3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8" y="3564001"/>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93045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3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6"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87744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37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49778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38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3"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8043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13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391527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7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5" y="2808747"/>
            <a:ext cx="4343735" cy="2608032"/>
          </a:xfrm>
          <a:prstGeom prst="rect">
            <a:avLst/>
          </a:prstGeom>
          <a:noFill/>
        </p:spPr>
        <p:txBody>
          <a:bodyPr wrap="square" lIns="0" tIns="0" rIns="0" bIns="0" rtlCol="0">
            <a:noAutofit/>
          </a:bodyPr>
          <a:lstStyle/>
          <a:p>
            <a:pPr marL="0" marR="0" lvl="0" indent="0" algn="l" defTabSz="914286"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212359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cSld name="7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81114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8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1"/>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41041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9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0"/>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92463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10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p:nvSpPr>
        <p:spPr>
          <a:xfrm>
            <a:off x="3830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p:nvSpPr>
        <p:spPr>
          <a:xfrm>
            <a:off x="3830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p:nvSpPr>
        <p:spPr>
          <a:xfrm>
            <a:off x="15345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p:nvSpPr>
        <p:spPr>
          <a:xfrm>
            <a:off x="38374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p:nvSpPr>
        <p:spPr>
          <a:xfrm>
            <a:off x="49889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p:nvSpPr>
        <p:spPr>
          <a:xfrm>
            <a:off x="61403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p:nvSpPr>
        <p:spPr>
          <a:xfrm>
            <a:off x="84433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p:nvSpPr>
        <p:spPr>
          <a:xfrm>
            <a:off x="95947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p:nvSpPr>
        <p:spPr>
          <a:xfrm>
            <a:off x="107462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p:nvSpPr>
        <p:spPr>
          <a:xfrm>
            <a:off x="15345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p:nvSpPr>
        <p:spPr>
          <a:xfrm>
            <a:off x="38374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p:nvSpPr>
        <p:spPr>
          <a:xfrm>
            <a:off x="49889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p:nvSpPr>
        <p:spPr>
          <a:xfrm>
            <a:off x="61403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p:nvSpPr>
        <p:spPr>
          <a:xfrm>
            <a:off x="84433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p:nvSpPr>
        <p:spPr>
          <a:xfrm>
            <a:off x="95947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p:nvSpPr>
        <p:spPr>
          <a:xfrm>
            <a:off x="107462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p:nvSpPr>
        <p:spPr>
          <a:xfrm>
            <a:off x="3830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p:nvSpPr>
        <p:spPr>
          <a:xfrm>
            <a:off x="15345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p:nvSpPr>
        <p:spPr>
          <a:xfrm>
            <a:off x="38374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p:nvSpPr>
        <p:spPr>
          <a:xfrm>
            <a:off x="49889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p:nvSpPr>
        <p:spPr>
          <a:xfrm>
            <a:off x="61403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p:nvSpPr>
        <p:spPr>
          <a:xfrm>
            <a:off x="84433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p:nvSpPr>
        <p:spPr>
          <a:xfrm>
            <a:off x="95947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p:nvSpPr>
        <p:spPr>
          <a:xfrm>
            <a:off x="107462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01607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1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p:nvSpPr>
        <p:spPr>
          <a:xfrm>
            <a:off x="3830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p:nvSpPr>
        <p:spPr>
          <a:xfrm>
            <a:off x="153452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p:nvSpPr>
        <p:spPr>
          <a:xfrm>
            <a:off x="38374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p:nvSpPr>
        <p:spPr>
          <a:xfrm>
            <a:off x="3830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p:nvSpPr>
        <p:spPr>
          <a:xfrm>
            <a:off x="1534528"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p:nvSpPr>
        <p:spPr>
          <a:xfrm>
            <a:off x="2685992"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p:nvSpPr>
        <p:spPr>
          <a:xfrm>
            <a:off x="38374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p:nvSpPr>
        <p:spPr>
          <a:xfrm>
            <a:off x="512291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p:nvSpPr>
        <p:spPr>
          <a:xfrm>
            <a:off x="9825397"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69556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12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64750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10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6101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13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4403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cSld name="8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1"/>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3"/>
            <a:ext cx="7973051" cy="1024967"/>
          </a:xfrm>
          <a:prstGeom prst="rect">
            <a:avLst/>
          </a:prstGeom>
        </p:spPr>
        <p:txBody>
          <a:bodyPr lIns="0" tIns="0" rIns="0" bIns="0">
            <a:normAutofit/>
          </a:bodyPr>
          <a:lstStyle>
            <a:lvl1pPr marL="0" indent="0" algn="l">
              <a:buNone/>
              <a:defRPr sz="2800">
                <a:solidFill>
                  <a:schemeClr val="accent6"/>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2" y="5760002"/>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0" indent="0">
              <a:buNone/>
              <a:defRPr>
                <a:solidFill>
                  <a:schemeClr val="accent2"/>
                </a:solidFill>
              </a:defRPr>
            </a:lvl2pPr>
            <a:lvl3pPr marL="714339" indent="0">
              <a:buNone/>
              <a:defRPr>
                <a:solidFill>
                  <a:schemeClr val="accent2"/>
                </a:solidFill>
              </a:defRPr>
            </a:lvl3pPr>
            <a:lvl4pPr marL="1081033" indent="0">
              <a:buNone/>
              <a:defRPr>
                <a:solidFill>
                  <a:schemeClr val="accent2"/>
                </a:solidFill>
              </a:defRPr>
            </a:lvl4pPr>
            <a:lvl5pPr marL="143820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5" y="5486401"/>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7"/>
            <a:ext cx="1208955" cy="979789"/>
          </a:xfrm>
          <a:prstGeom prst="rect">
            <a:avLst/>
          </a:prstGeom>
        </p:spPr>
      </p:pic>
    </p:spTree>
    <p:extLst>
      <p:ext uri="{BB962C8B-B14F-4D97-AF65-F5344CB8AC3E}">
        <p14:creationId xmlns:p14="http://schemas.microsoft.com/office/powerpoint/2010/main" val="3649886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p:cSld name="9_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7" y="414733"/>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9" y="141578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18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8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04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18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6"/>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19250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19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 y="6"/>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68357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9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79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20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4"/>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65872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21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 y="4"/>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191686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10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4"/>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58757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8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01845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8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0" y="1314163"/>
            <a:ext cx="7503849" cy="3466727"/>
          </a:xfrm>
          <a:prstGeom prst="rect">
            <a:avLst/>
          </a:prstGeom>
        </p:spPr>
        <p:txBody>
          <a:bodyPr>
            <a:noAutofit/>
          </a:bodyPr>
          <a:lstStyle>
            <a:lvl1pPr marL="287963" indent="-287963" algn="l">
              <a:buNone/>
              <a:defRPr sz="42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6" y="4780885"/>
            <a:ext cx="7503849" cy="896939"/>
          </a:xfrm>
          <a:prstGeom prst="rect">
            <a:avLst/>
          </a:prstGeom>
        </p:spPr>
        <p:txBody>
          <a:bodyPr/>
          <a:lstStyle>
            <a:lvl1pPr marL="0" indent="0" algn="l">
              <a:buNone/>
              <a:defRPr b="1">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99033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39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6"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39105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40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50304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41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3"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2376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9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64486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9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9" y="1314162"/>
            <a:ext cx="7503849" cy="3466727"/>
          </a:xfrm>
          <a:prstGeom prst="rect">
            <a:avLst/>
          </a:prstGeom>
        </p:spPr>
        <p:txBody>
          <a:bodyPr>
            <a:noAutofit/>
          </a:bodyPr>
          <a:lstStyle>
            <a:lvl1pPr marL="287971" indent="-287971" algn="l">
              <a:buNone/>
              <a:defRPr sz="42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5" y="4780885"/>
            <a:ext cx="7503849" cy="896939"/>
          </a:xfrm>
          <a:prstGeom prst="rect">
            <a:avLst/>
          </a:prstGeom>
        </p:spPr>
        <p:txBody>
          <a:bodyPr/>
          <a:lstStyle>
            <a:lvl1pPr marL="0" indent="0" algn="l">
              <a:buNone/>
              <a:defRPr b="1">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84486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42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5"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699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43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19738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44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2"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6308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10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63094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10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8" y="1314161"/>
            <a:ext cx="7503849" cy="3466727"/>
          </a:xfrm>
          <a:prstGeom prst="rect">
            <a:avLst/>
          </a:prstGeom>
        </p:spPr>
        <p:txBody>
          <a:bodyPr>
            <a:noAutofit/>
          </a:bodyPr>
          <a:lstStyle>
            <a:lvl1pPr marL="287979" indent="-287979" algn="l">
              <a:buNone/>
              <a:defRPr sz="42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4" y="4780885"/>
            <a:ext cx="7503849" cy="896939"/>
          </a:xfrm>
          <a:prstGeom prst="rect">
            <a:avLst/>
          </a:prstGeom>
        </p:spPr>
        <p:txBody>
          <a:bodyPr/>
          <a:lstStyle>
            <a:lvl1pPr marL="0" indent="0" algn="l">
              <a:buNone/>
              <a:defRPr b="1">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1968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0"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0"/>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2"/>
            <a:ext cx="7973051" cy="1024967"/>
          </a:xfrm>
          <a:prstGeom prst="rect">
            <a:avLst/>
          </a:prstGeom>
        </p:spPr>
        <p:txBody>
          <a:bodyPr lIns="0" tIns="0" rIns="0" bIns="0">
            <a:normAutofit/>
          </a:bodyPr>
          <a:lstStyle>
            <a:lvl1pPr marL="0" indent="0" algn="l">
              <a:buNone/>
              <a:defRPr sz="2800">
                <a:solidFill>
                  <a:schemeClr val="accent6"/>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1"/>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1" y="5760001"/>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9" indent="0">
              <a:buNone/>
              <a:defRPr>
                <a:solidFill>
                  <a:schemeClr val="accent2"/>
                </a:solidFill>
              </a:defRPr>
            </a:lvl2pPr>
            <a:lvl3pPr marL="714357" indent="0">
              <a:buNone/>
              <a:defRPr>
                <a:solidFill>
                  <a:schemeClr val="accent2"/>
                </a:solidFill>
              </a:defRPr>
            </a:lvl3pPr>
            <a:lvl4pPr marL="1081060" indent="0">
              <a:buNone/>
              <a:defRPr>
                <a:solidFill>
                  <a:schemeClr val="accent2"/>
                </a:solidFill>
              </a:defRPr>
            </a:lvl4pPr>
            <a:lvl5pPr marL="143823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4" y="5486401"/>
            <a:ext cx="184731" cy="307777"/>
          </a:xfrm>
          <a:prstGeom prst="rect">
            <a:avLst/>
          </a:prstGeom>
          <a:noFill/>
        </p:spPr>
        <p:txBody>
          <a:bodyPr wrap="non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6"/>
            <a:ext cx="1208955" cy="979789"/>
          </a:xfrm>
          <a:prstGeom prst="rect">
            <a:avLst/>
          </a:prstGeom>
        </p:spPr>
      </p:pic>
    </p:spTree>
    <p:extLst>
      <p:ext uri="{BB962C8B-B14F-4D97-AF65-F5344CB8AC3E}">
        <p14:creationId xmlns:p14="http://schemas.microsoft.com/office/powerpoint/2010/main" val="41909718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45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3"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7622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6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91134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4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1"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2907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11_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4"/>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423037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14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221862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10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2"/>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98993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8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5" y="2808747"/>
            <a:ext cx="4343735" cy="2608032"/>
          </a:xfrm>
          <a:prstGeom prst="rect">
            <a:avLst/>
          </a:prstGeom>
          <a:noFill/>
        </p:spPr>
        <p:txBody>
          <a:bodyPr wrap="square" lIns="0" tIns="0" rIns="0" bIns="0" rtlCol="0">
            <a:noAutofit/>
          </a:bodyPr>
          <a:lstStyle/>
          <a:p>
            <a:pPr marL="0" marR="0" lvl="0" indent="0" algn="l" defTabSz="914286"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159911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48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8" y="3564001"/>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43655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15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418904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1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1"/>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82196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8_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7" y="414733"/>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9" y="1415779"/>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2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9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4" y="2808747"/>
            <a:ext cx="4343735" cy="2608032"/>
          </a:xfrm>
          <a:prstGeom prst="rect">
            <a:avLst/>
          </a:prstGeom>
          <a:noFill/>
        </p:spPr>
        <p:txBody>
          <a:bodyPr wrap="square" lIns="0" tIns="0" rIns="0" bIns="0" rtlCol="0">
            <a:noAutofit/>
          </a:bodyPr>
          <a:lstStyle/>
          <a:p>
            <a:pPr marL="0" marR="0" lvl="0" indent="0" algn="l" defTabSz="914309"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172167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1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9301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4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63144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51435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16_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7"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26507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8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50446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cSld name="9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5"/>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7"/>
            <a:ext cx="7973051" cy="1024967"/>
          </a:xfrm>
          <a:prstGeom prst="rect">
            <a:avLst/>
          </a:prstGeom>
        </p:spPr>
        <p:txBody>
          <a:bodyPr lIns="0" tIns="0" rIns="0" bIns="0">
            <a:normAutofit/>
          </a:bodyPr>
          <a:lstStyle>
            <a:lvl1pPr marL="0" indent="0" algn="l">
              <a:buNone/>
              <a:defRPr sz="2800">
                <a:solidFill>
                  <a:schemeClr val="accent6"/>
                </a:solidFill>
              </a:defRPr>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6" y="5760006"/>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46" indent="0">
              <a:buNone/>
              <a:defRPr>
                <a:solidFill>
                  <a:schemeClr val="accent2"/>
                </a:solidFill>
              </a:defRPr>
            </a:lvl2pPr>
            <a:lvl3pPr marL="714285" indent="0">
              <a:buNone/>
              <a:defRPr>
                <a:solidFill>
                  <a:schemeClr val="accent2"/>
                </a:solidFill>
              </a:defRPr>
            </a:lvl3pPr>
            <a:lvl4pPr marL="1080953" indent="0">
              <a:buNone/>
              <a:defRPr>
                <a:solidFill>
                  <a:schemeClr val="accent2"/>
                </a:solidFill>
              </a:defRPr>
            </a:lvl4pPr>
            <a:lvl5pPr marL="143809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5" y="5486404"/>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95000711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p:cSld name="15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81037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p:cSld name="13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4141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9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90314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9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p:nvSpPr>
        <p:spPr>
          <a:xfrm>
            <a:off x="3830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p:nvSpPr>
        <p:spPr>
          <a:xfrm>
            <a:off x="3830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p:nvSpPr>
        <p:spPr>
          <a:xfrm>
            <a:off x="15345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p:nvSpPr>
        <p:spPr>
          <a:xfrm>
            <a:off x="38374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p:nvSpPr>
        <p:spPr>
          <a:xfrm>
            <a:off x="49889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p:nvSpPr>
        <p:spPr>
          <a:xfrm>
            <a:off x="61403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p:nvSpPr>
        <p:spPr>
          <a:xfrm>
            <a:off x="84433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p:nvSpPr>
        <p:spPr>
          <a:xfrm>
            <a:off x="959479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p:nvSpPr>
        <p:spPr>
          <a:xfrm>
            <a:off x="107462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p:nvSpPr>
        <p:spPr>
          <a:xfrm>
            <a:off x="15345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p:nvSpPr>
        <p:spPr>
          <a:xfrm>
            <a:off x="38374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p:nvSpPr>
        <p:spPr>
          <a:xfrm>
            <a:off x="49889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p:nvSpPr>
        <p:spPr>
          <a:xfrm>
            <a:off x="61403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p:nvSpPr>
        <p:spPr>
          <a:xfrm>
            <a:off x="84433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p:nvSpPr>
        <p:spPr>
          <a:xfrm>
            <a:off x="959479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p:nvSpPr>
        <p:spPr>
          <a:xfrm>
            <a:off x="107462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p:nvSpPr>
        <p:spPr>
          <a:xfrm>
            <a:off x="3830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p:nvSpPr>
        <p:spPr>
          <a:xfrm>
            <a:off x="15345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p:nvSpPr>
        <p:spPr>
          <a:xfrm>
            <a:off x="38374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p:nvSpPr>
        <p:spPr>
          <a:xfrm>
            <a:off x="49889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p:nvSpPr>
        <p:spPr>
          <a:xfrm>
            <a:off x="61403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p:nvSpPr>
        <p:spPr>
          <a:xfrm>
            <a:off x="84433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p:nvSpPr>
        <p:spPr>
          <a:xfrm>
            <a:off x="959479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p:nvSpPr>
        <p:spPr>
          <a:xfrm>
            <a:off x="107462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4918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cSld name="10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4"/>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6"/>
            <a:ext cx="7973051" cy="1024967"/>
          </a:xfrm>
          <a:prstGeom prst="rect">
            <a:avLst/>
          </a:prstGeom>
        </p:spPr>
        <p:txBody>
          <a:bodyPr lIns="0" tIns="0" rIns="0" bIns="0">
            <a:normAutofit/>
          </a:bodyPr>
          <a:lstStyle>
            <a:lvl1pPr marL="0" indent="0" algn="l">
              <a:buNone/>
              <a:defRPr sz="2800">
                <a:solidFill>
                  <a:schemeClr val="accent6"/>
                </a:solidFill>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5" y="5760005"/>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54" indent="0">
              <a:buNone/>
              <a:defRPr>
                <a:solidFill>
                  <a:schemeClr val="accent2"/>
                </a:solidFill>
              </a:defRPr>
            </a:lvl2pPr>
            <a:lvl3pPr marL="714303" indent="0">
              <a:buNone/>
              <a:defRPr>
                <a:solidFill>
                  <a:schemeClr val="accent2"/>
                </a:solidFill>
              </a:defRPr>
            </a:lvl3pPr>
            <a:lvl4pPr marL="1080980" indent="0">
              <a:buNone/>
              <a:defRPr>
                <a:solidFill>
                  <a:schemeClr val="accent2"/>
                </a:solidFill>
              </a:defRPr>
            </a:lvl4pPr>
            <a:lvl5pPr marL="1438131"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5" y="5486404"/>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6638073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10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73855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cSld name="12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3"/>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5"/>
            <a:ext cx="7973051" cy="1024967"/>
          </a:xfrm>
          <a:prstGeom prst="rect">
            <a:avLst/>
          </a:prstGeom>
        </p:spPr>
        <p:txBody>
          <a:bodyPr lIns="0" tIns="0" rIns="0" bIns="0">
            <a:normAutofit/>
          </a:bodyPr>
          <a:lstStyle>
            <a:lvl1pPr marL="0" indent="0" algn="l">
              <a:buNone/>
              <a:defRPr sz="2800">
                <a:solidFill>
                  <a:schemeClr val="accent6"/>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4" y="5760003"/>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62" indent="0">
              <a:buNone/>
              <a:defRPr>
                <a:solidFill>
                  <a:schemeClr val="accent2"/>
                </a:solidFill>
              </a:defRPr>
            </a:lvl2pPr>
            <a:lvl3pPr marL="714321" indent="0">
              <a:buNone/>
              <a:defRPr>
                <a:solidFill>
                  <a:schemeClr val="accent2"/>
                </a:solidFill>
              </a:defRPr>
            </a:lvl3pPr>
            <a:lvl4pPr marL="1081006" indent="0">
              <a:buNone/>
              <a:defRPr>
                <a:solidFill>
                  <a:schemeClr val="accent2"/>
                </a:solidFill>
              </a:defRPr>
            </a:lvl4pPr>
            <a:lvl5pPr marL="1438167"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5" y="5486402"/>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41433770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11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21999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10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66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11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6826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11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6" y="1314159"/>
            <a:ext cx="7503849" cy="3466727"/>
          </a:xfrm>
          <a:prstGeom prst="rect">
            <a:avLst/>
          </a:prstGeom>
        </p:spPr>
        <p:txBody>
          <a:bodyPr>
            <a:noAutofit/>
          </a:bodyPr>
          <a:lstStyle>
            <a:lvl1pPr marL="287986" indent="-287986" algn="l">
              <a:buNone/>
              <a:defRPr sz="42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2" y="4780884"/>
            <a:ext cx="7503849" cy="896939"/>
          </a:xfrm>
          <a:prstGeom prst="rect">
            <a:avLst/>
          </a:prstGeom>
        </p:spPr>
        <p:txBody>
          <a:bodyPr/>
          <a:lstStyle>
            <a:lvl1pPr marL="0" indent="0" algn="l">
              <a:buNone/>
              <a:defRPr b="1">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2466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2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3"/>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2"/>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14063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2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3" y="3"/>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2"/>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79121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49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7" y="3564001"/>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54165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8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p:nvSpPr>
        <p:spPr>
          <a:xfrm>
            <a:off x="3830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p:nvSpPr>
        <p:spPr>
          <a:xfrm>
            <a:off x="1534526"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p:nvSpPr>
        <p:spPr>
          <a:xfrm>
            <a:off x="38374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p:nvSpPr>
        <p:spPr>
          <a:xfrm>
            <a:off x="383059"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p:nvSpPr>
        <p:spPr>
          <a:xfrm>
            <a:off x="1534526"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p:nvSpPr>
        <p:spPr>
          <a:xfrm>
            <a:off x="2685992"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p:nvSpPr>
        <p:spPr>
          <a:xfrm>
            <a:off x="38374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p:nvSpPr>
        <p:spPr>
          <a:xfrm>
            <a:off x="5122912"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p:nvSpPr>
        <p:spPr>
          <a:xfrm>
            <a:off x="9825396"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106030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50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5" y="3564001"/>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0806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17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248795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12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0"/>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4117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10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3" y="2808747"/>
            <a:ext cx="4343735" cy="2608032"/>
          </a:xfrm>
          <a:prstGeom prst="rect">
            <a:avLst/>
          </a:prstGeom>
          <a:noFill/>
        </p:spPr>
        <p:txBody>
          <a:bodyPr wrap="square" lIns="0" tIns="0" rIns="0" bIns="0" rtlCol="0">
            <a:noAutofit/>
          </a:bodyPr>
          <a:lstStyle/>
          <a:p>
            <a:pPr marL="0" marR="0" lvl="0" indent="0" algn="l" defTabSz="914332"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376028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cSld name="13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382557" y="6404980"/>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85422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11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1" y="-71521"/>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7"/>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1" y="2808747"/>
            <a:ext cx="4343735" cy="2608032"/>
          </a:xfrm>
          <a:prstGeom prst="rect">
            <a:avLst/>
          </a:prstGeom>
          <a:noFill/>
        </p:spPr>
        <p:txBody>
          <a:bodyPr wrap="square" lIns="0" tIns="0" rIns="0" bIns="0" rtlCol="0">
            <a:noAutofit/>
          </a:bodyPr>
          <a:lstStyle/>
          <a:p>
            <a:pPr marL="0" marR="0" lvl="0" indent="0" algn="l" defTabSz="914354"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6" y="4806524"/>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184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14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78"/>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44695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51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0"/>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4" y="3564001"/>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8655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52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2"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42583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53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9"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8816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58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49908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18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279185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12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1" y="-71521"/>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7"/>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1" y="2808747"/>
            <a:ext cx="4343735" cy="2608032"/>
          </a:xfrm>
          <a:prstGeom prst="rect">
            <a:avLst/>
          </a:prstGeom>
          <a:noFill/>
        </p:spPr>
        <p:txBody>
          <a:bodyPr wrap="square" lIns="0" tIns="0" rIns="0" bIns="0" rtlCol="0">
            <a:noAutofit/>
          </a:bodyPr>
          <a:lstStyle/>
          <a:p>
            <a:pPr marL="0" marR="0" lvl="0" indent="0" algn="l" defTabSz="914354"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6" y="4806524"/>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173494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15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78"/>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46689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54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36264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11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71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2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7"/>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1135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2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7" y="7"/>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78"/>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74453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16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2"/>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67565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12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34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26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9"/>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75963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38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3730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27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8" y="9"/>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82099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p:cSld name="16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25312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p:cSld name="14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0230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12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87548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cSld name="14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7"/>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9"/>
            <a:ext cx="7973051" cy="1024967"/>
          </a:xfrm>
          <a:prstGeom prst="rect">
            <a:avLst/>
          </a:prstGeom>
        </p:spPr>
        <p:txBody>
          <a:bodyPr lIns="0" tIns="0" rIns="0" bIns="0">
            <a:normAutofit/>
          </a:bodyPr>
          <a:lstStyle>
            <a:lvl1pPr marL="0" indent="0" algn="l">
              <a:buNone/>
              <a:defRPr sz="2800">
                <a:solidFill>
                  <a:schemeClr val="accent6"/>
                </a:solidFill>
              </a:defRPr>
            </a:lvl1pPr>
            <a:lvl2pPr marL="457131" indent="0" algn="ctr">
              <a:buNone/>
              <a:defRPr sz="2000"/>
            </a:lvl2pPr>
            <a:lvl3pPr marL="914264" indent="0" algn="ctr">
              <a:buNone/>
              <a:defRPr sz="18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8" y="5760007"/>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38" indent="0">
              <a:buNone/>
              <a:defRPr>
                <a:solidFill>
                  <a:schemeClr val="accent2"/>
                </a:solidFill>
              </a:defRPr>
            </a:lvl2pPr>
            <a:lvl3pPr marL="714267" indent="0">
              <a:buNone/>
              <a:defRPr>
                <a:solidFill>
                  <a:schemeClr val="accent2"/>
                </a:solidFill>
              </a:defRPr>
            </a:lvl3pPr>
            <a:lvl4pPr marL="1080926" indent="0">
              <a:buNone/>
              <a:defRPr>
                <a:solidFill>
                  <a:schemeClr val="accent2"/>
                </a:solidFill>
              </a:defRPr>
            </a:lvl4pPr>
            <a:lvl5pPr marL="143805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5" y="5486405"/>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147935517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12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17530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12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2" y="1314165"/>
            <a:ext cx="7503849" cy="3466727"/>
          </a:xfrm>
          <a:prstGeom prst="rect">
            <a:avLst/>
          </a:prstGeom>
        </p:spPr>
        <p:txBody>
          <a:bodyPr>
            <a:noAutofit/>
          </a:bodyPr>
          <a:lstStyle>
            <a:lvl1pPr marL="287955" indent="-287955" algn="l">
              <a:buNone/>
              <a:defRPr sz="42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8" y="4780885"/>
            <a:ext cx="7503849" cy="896939"/>
          </a:xfrm>
          <a:prstGeom prst="rect">
            <a:avLst/>
          </a:prstGeom>
        </p:spPr>
        <p:txBody>
          <a:bodyPr/>
          <a:lstStyle>
            <a:lvl1pPr marL="0" indent="0" algn="l">
              <a:buNone/>
              <a:defRPr b="1">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7327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55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7"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62292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56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03261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5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5"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6876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4_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4"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78892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19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401322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17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4"/>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9"/>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57180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13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7" y="2808747"/>
            <a:ext cx="4343735" cy="2608032"/>
          </a:xfrm>
          <a:prstGeom prst="rect">
            <a:avLst/>
          </a:prstGeom>
          <a:noFill/>
        </p:spPr>
        <p:txBody>
          <a:bodyPr wrap="square" lIns="0" tIns="0" rIns="0" bIns="0" rtlCol="0">
            <a:noAutofit/>
          </a:bodyPr>
          <a:lstStyle/>
          <a:p>
            <a:pPr marL="0" marR="0" lvl="0" indent="0" algn="l" defTabSz="914264"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03418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58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9" y="3564001"/>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50718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p:nvSpPr>
        <p:spPr>
          <a:xfrm>
            <a:off x="291313" y="6372537"/>
            <a:ext cx="647363"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81"/>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7" y="1833143"/>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p:nvPicPr>
        <p:blipFill>
          <a:blip r:embed="rId2"/>
          <a:stretch>
            <a:fillRect/>
          </a:stretch>
        </p:blipFill>
        <p:spPr>
          <a:xfrm>
            <a:off x="10535750" y="365911"/>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7" y="6333440"/>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155819649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cSld name="1_Title and Content (v2)">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p:nvSpPr>
        <p:spPr>
          <a:xfrm>
            <a:off x="291313" y="6372537"/>
            <a:ext cx="647363"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4"/>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7" y="6333440"/>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53715159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DAC-FD1A-78C4-FD1F-A11631C740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7E9C637-E89D-C6CF-D379-B84B44C0081E}"/>
              </a:ext>
            </a:extLst>
          </p:cNvPr>
          <p:cNvSpPr>
            <a:spLocks noGrp="1"/>
          </p:cNvSpPr>
          <p:nvPr>
            <p:ph type="subTitle" idx="1"/>
          </p:nvPr>
        </p:nvSpPr>
        <p:spPr>
          <a:xfrm>
            <a:off x="1524000" y="3602037"/>
            <a:ext cx="9144000" cy="1655763"/>
          </a:xfrm>
        </p:spPr>
        <p:txBody>
          <a:bodyPr/>
          <a:lstStyle>
            <a:lvl1pPr marL="0" indent="0" algn="ctr">
              <a:buNone/>
              <a:defRPr sz="2400"/>
            </a:lvl1pPr>
            <a:lvl2pPr marL="457131" indent="0" algn="ctr">
              <a:buNone/>
              <a:defRPr sz="2000"/>
            </a:lvl2pPr>
            <a:lvl3pPr marL="914264" indent="0" algn="ctr">
              <a:buNone/>
              <a:defRPr sz="18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F581ECA-DCA0-DD31-BE38-FA279B40B6F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FA10E85-7F67-4DD9-8B60-BB8050B8F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E15EC-8ABC-1DA8-30C2-9D84C58DC02E}"/>
              </a:ext>
            </a:extLst>
          </p:cNvPr>
          <p:cNvSpPr>
            <a:spLocks noGrp="1"/>
          </p:cNvSpPr>
          <p:nvPr>
            <p:ph type="sldNum" sz="quarter" idx="12"/>
          </p:nvPr>
        </p:nvSpPr>
        <p:spPr/>
        <p:txBody>
          <a:bodyPr/>
          <a:lstStyle/>
          <a:p>
            <a:fld id="{5FE9D2E2-F4F9-4187-A7B2-E6D6ECD54D88}" type="slidenum">
              <a:rPr lang="en-GB" smtClean="0"/>
              <a:t>‹#›</a:t>
            </a:fld>
            <a:endParaRPr lang="en-GB"/>
          </a:p>
        </p:txBody>
      </p:sp>
    </p:spTree>
    <p:extLst>
      <p:ext uri="{BB962C8B-B14F-4D97-AF65-F5344CB8AC3E}">
        <p14:creationId xmlns:p14="http://schemas.microsoft.com/office/powerpoint/2010/main" val="140285003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DAC-FD1A-78C4-FD1F-A11631C740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7E9C637-E89D-C6CF-D379-B84B44C0081E}"/>
              </a:ext>
            </a:extLst>
          </p:cNvPr>
          <p:cNvSpPr>
            <a:spLocks noGrp="1"/>
          </p:cNvSpPr>
          <p:nvPr>
            <p:ph type="subTitle" idx="1"/>
          </p:nvPr>
        </p:nvSpPr>
        <p:spPr>
          <a:xfrm>
            <a:off x="1524000" y="3602037"/>
            <a:ext cx="9144000" cy="1655763"/>
          </a:xfrm>
        </p:spPr>
        <p:txBody>
          <a:bodyPr/>
          <a:lstStyle>
            <a:lvl1pPr marL="0" indent="0" algn="ctr">
              <a:buNone/>
              <a:defRPr sz="2400"/>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F581ECA-DCA0-DD31-BE38-FA279B40B6F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FA10E85-7F67-4DD9-8B60-BB8050B8F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E15EC-8ABC-1DA8-30C2-9D84C58DC02E}"/>
              </a:ext>
            </a:extLst>
          </p:cNvPr>
          <p:cNvSpPr>
            <a:spLocks noGrp="1"/>
          </p:cNvSpPr>
          <p:nvPr>
            <p:ph type="sldNum" sz="quarter" idx="12"/>
          </p:nvPr>
        </p:nvSpPr>
        <p:spPr/>
        <p:txBody>
          <a:bodyPr/>
          <a:lstStyle/>
          <a:p>
            <a:fld id="{5FE9D2E2-F4F9-4187-A7B2-E6D6ECD54D88}" type="slidenum">
              <a:rPr lang="en-GB" smtClean="0"/>
              <a:t>‹#›</a:t>
            </a:fld>
            <a:endParaRPr lang="en-GB"/>
          </a:p>
        </p:txBody>
      </p:sp>
    </p:spTree>
    <p:extLst>
      <p:ext uri="{BB962C8B-B14F-4D97-AF65-F5344CB8AC3E}">
        <p14:creationId xmlns:p14="http://schemas.microsoft.com/office/powerpoint/2010/main" val="405254040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4"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09380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8"/>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8"/>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8"/>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7706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6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0"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13621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4" y="1285018"/>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7017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0741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0805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2"/>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4" y="1285018"/>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94472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25065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4"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36003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TEXT Grid boxes, Titl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9"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9"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1"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1" name="Straight Connector 30">
            <a:extLst>
              <a:ext uri="{FF2B5EF4-FFF2-40B4-BE49-F238E27FC236}">
                <a16:creationId xmlns:a16="http://schemas.microsoft.com/office/drawing/2014/main" id="{463BFC66-CD6B-7E4B-8089-7EA6B13C54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778E56-0E45-B720-1A87-18BF82CEDE9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42010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39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28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4"/>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360563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29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5" y="4"/>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270316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6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0"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96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DAC-FD1A-78C4-FD1F-A11631C740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7E9C637-E89D-C6CF-D379-B84B44C0081E}"/>
              </a:ext>
            </a:extLst>
          </p:cNvPr>
          <p:cNvSpPr>
            <a:spLocks noGrp="1"/>
          </p:cNvSpPr>
          <p:nvPr>
            <p:ph type="subTitle" idx="1"/>
          </p:nvPr>
        </p:nvSpPr>
        <p:spPr>
          <a:xfrm>
            <a:off x="1524000" y="3602037"/>
            <a:ext cx="9144000" cy="1655763"/>
          </a:xfrm>
        </p:spPr>
        <p:txBody>
          <a:bodyPr/>
          <a:lstStyle>
            <a:lvl1pPr marL="0" indent="0" algn="ctr">
              <a:buNone/>
              <a:defRPr sz="2400"/>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F581ECA-DCA0-DD31-BE38-FA279B40B6F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FA10E85-7F67-4DD9-8B60-BB8050B8F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E15EC-8ABC-1DA8-30C2-9D84C58DC02E}"/>
              </a:ext>
            </a:extLst>
          </p:cNvPr>
          <p:cNvSpPr>
            <a:spLocks noGrp="1"/>
          </p:cNvSpPr>
          <p:nvPr>
            <p:ph type="sldNum" sz="quarter" idx="12"/>
          </p:nvPr>
        </p:nvSpPr>
        <p:spPr/>
        <p:txBody>
          <a:bodyPr/>
          <a:lstStyle/>
          <a:p>
            <a:fld id="{5FE9D2E2-F4F9-4187-A7B2-E6D6ECD54D88}" type="slidenum">
              <a:rPr lang="en-GB" smtClean="0"/>
              <a:t>‹#›</a:t>
            </a:fld>
            <a:endParaRPr lang="en-GB"/>
          </a:p>
        </p:txBody>
      </p:sp>
    </p:spTree>
    <p:extLst>
      <p:ext uri="{BB962C8B-B14F-4D97-AF65-F5344CB8AC3E}">
        <p14:creationId xmlns:p14="http://schemas.microsoft.com/office/powerpoint/2010/main" val="96181472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1_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2"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70098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1_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7"/>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7"/>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7"/>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44139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1_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2" y="1285017"/>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83544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1_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23668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1_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15145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1_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1"/>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2" y="1285017"/>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0899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1_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37310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1_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2"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04849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1_TEXT Grid boxes, Titl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9"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9"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1"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1" name="Straight Connector 30">
            <a:extLst>
              <a:ext uri="{FF2B5EF4-FFF2-40B4-BE49-F238E27FC236}">
                <a16:creationId xmlns:a16="http://schemas.microsoft.com/office/drawing/2014/main" id="{463BFC66-CD6B-7E4B-8089-7EA6B13C54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778E56-0E45-B720-1A87-18BF82CEDE9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1186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6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68383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30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3"/>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96712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1_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08822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31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3" y="3"/>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399004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2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3"/>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45368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3_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3"/>
            <a:ext cx="12192000" cy="6857999"/>
          </a:xfrm>
          <a:prstGeom prst="rect">
            <a:avLst/>
          </a:prstGeom>
        </p:spPr>
      </p:pic>
    </p:spTree>
    <p:extLst>
      <p:ext uri="{BB962C8B-B14F-4D97-AF65-F5344CB8AC3E}">
        <p14:creationId xmlns:p14="http://schemas.microsoft.com/office/powerpoint/2010/main" val="122155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18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4899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DAC-FD1A-78C4-FD1F-A11631C740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7E9C637-E89D-C6CF-D379-B84B44C0081E}"/>
              </a:ext>
            </a:extLst>
          </p:cNvPr>
          <p:cNvSpPr>
            <a:spLocks noGrp="1"/>
          </p:cNvSpPr>
          <p:nvPr>
            <p:ph type="subTitle" idx="1"/>
          </p:nvPr>
        </p:nvSpPr>
        <p:spPr>
          <a:xfrm>
            <a:off x="1524000" y="3602037"/>
            <a:ext cx="9144000" cy="1655763"/>
          </a:xfrm>
        </p:spPr>
        <p:txBody>
          <a:bodyPr/>
          <a:lstStyle>
            <a:lvl1pPr marL="0" indent="0" algn="ctr">
              <a:buNone/>
              <a:defRPr sz="24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F581ECA-DCA0-DD31-BE38-FA279B40B6F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FA10E85-7F67-4DD9-8B60-BB8050B8F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E15EC-8ABC-1DA8-30C2-9D84C58DC02E}"/>
              </a:ext>
            </a:extLst>
          </p:cNvPr>
          <p:cNvSpPr>
            <a:spLocks noGrp="1"/>
          </p:cNvSpPr>
          <p:nvPr>
            <p:ph type="sldNum" sz="quarter" idx="12"/>
          </p:nvPr>
        </p:nvSpPr>
        <p:spPr/>
        <p:txBody>
          <a:bodyPr/>
          <a:lstStyle/>
          <a:p>
            <a:fld id="{5FE9D2E2-F4F9-4187-A7B2-E6D6ECD54D88}" type="slidenum">
              <a:rPr lang="en-GB" smtClean="0"/>
              <a:t>‹#›</a:t>
            </a:fld>
            <a:endParaRPr lang="en-GB"/>
          </a:p>
        </p:txBody>
      </p:sp>
    </p:spTree>
    <p:extLst>
      <p:ext uri="{BB962C8B-B14F-4D97-AF65-F5344CB8AC3E}">
        <p14:creationId xmlns:p14="http://schemas.microsoft.com/office/powerpoint/2010/main" val="283102620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17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8"/>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10"/>
            <a:ext cx="7973051" cy="1024967"/>
          </a:xfrm>
          <a:prstGeom prst="rect">
            <a:avLst/>
          </a:prstGeom>
        </p:spPr>
        <p:txBody>
          <a:bodyPr lIns="0" tIns="0" rIns="0" bIns="0">
            <a:normAutofit/>
          </a:bodyPr>
          <a:lstStyle>
            <a:lvl1pPr marL="0" indent="0" algn="l">
              <a:buNone/>
              <a:defRPr sz="2800">
                <a:solidFill>
                  <a:schemeClr val="accent6"/>
                </a:solidFill>
              </a:defRPr>
            </a:lvl1pPr>
            <a:lvl2pPr marL="457119" indent="0" algn="ctr">
              <a:buNone/>
              <a:defRPr sz="2000"/>
            </a:lvl2pPr>
            <a:lvl3pPr marL="914241" indent="0" algn="ctr">
              <a:buNone/>
              <a:defRPr sz="18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9" y="5760009"/>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30" indent="0">
              <a:buNone/>
              <a:defRPr>
                <a:solidFill>
                  <a:schemeClr val="accent2"/>
                </a:solidFill>
              </a:defRPr>
            </a:lvl2pPr>
            <a:lvl3pPr marL="714249" indent="0">
              <a:buNone/>
              <a:defRPr>
                <a:solidFill>
                  <a:schemeClr val="accent2"/>
                </a:solidFill>
              </a:defRPr>
            </a:lvl3pPr>
            <a:lvl4pPr marL="1080900" indent="0">
              <a:buNone/>
              <a:defRPr>
                <a:solidFill>
                  <a:schemeClr val="accent2"/>
                </a:solidFill>
              </a:defRPr>
            </a:lvl4pPr>
            <a:lvl5pPr marL="143802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7" y="5486409"/>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44993781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18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7"/>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9"/>
            <a:ext cx="7973051" cy="1024967"/>
          </a:xfrm>
          <a:prstGeom prst="rect">
            <a:avLst/>
          </a:prstGeom>
        </p:spPr>
        <p:txBody>
          <a:bodyPr lIns="0" tIns="0" rIns="0" bIns="0">
            <a:normAutofit/>
          </a:bodyPr>
          <a:lstStyle>
            <a:lvl1pPr marL="0" indent="0" algn="l">
              <a:buNone/>
              <a:defRPr sz="2800">
                <a:solidFill>
                  <a:schemeClr val="accent6"/>
                </a:solidFill>
              </a:defRPr>
            </a:lvl1pPr>
            <a:lvl2pPr marL="457131" indent="0" algn="ctr">
              <a:buNone/>
              <a:defRPr sz="2000"/>
            </a:lvl2pPr>
            <a:lvl3pPr marL="914264" indent="0" algn="ctr">
              <a:buNone/>
              <a:defRPr sz="18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8" y="5760007"/>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38" indent="0">
              <a:buNone/>
              <a:defRPr>
                <a:solidFill>
                  <a:schemeClr val="accent2"/>
                </a:solidFill>
              </a:defRPr>
            </a:lvl2pPr>
            <a:lvl3pPr marL="714267" indent="0">
              <a:buNone/>
              <a:defRPr>
                <a:solidFill>
                  <a:schemeClr val="accent2"/>
                </a:solidFill>
              </a:defRPr>
            </a:lvl3pPr>
            <a:lvl4pPr marL="1080926" indent="0">
              <a:buNone/>
              <a:defRPr>
                <a:solidFill>
                  <a:schemeClr val="accent2"/>
                </a:solidFill>
              </a:defRPr>
            </a:lvl4pPr>
            <a:lvl5pPr marL="143805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7" y="5486408"/>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38896451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19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4"/>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6"/>
            <a:ext cx="7973051" cy="1024967"/>
          </a:xfrm>
          <a:prstGeom prst="rect">
            <a:avLst/>
          </a:prstGeom>
        </p:spPr>
        <p:txBody>
          <a:bodyPr lIns="0" tIns="0" rIns="0" bIns="0">
            <a:normAutofit/>
          </a:bodyPr>
          <a:lstStyle>
            <a:lvl1pPr marL="0" indent="0" algn="l">
              <a:buNone/>
              <a:defRPr sz="2800">
                <a:solidFill>
                  <a:schemeClr val="accent6"/>
                </a:solidFill>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5" y="5760005"/>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54" indent="0">
              <a:buNone/>
              <a:defRPr>
                <a:solidFill>
                  <a:schemeClr val="accent2"/>
                </a:solidFill>
              </a:defRPr>
            </a:lvl2pPr>
            <a:lvl3pPr marL="714303" indent="0">
              <a:buNone/>
              <a:defRPr>
                <a:solidFill>
                  <a:schemeClr val="accent2"/>
                </a:solidFill>
              </a:defRPr>
            </a:lvl3pPr>
            <a:lvl4pPr marL="1080980" indent="0">
              <a:buNone/>
              <a:defRPr>
                <a:solidFill>
                  <a:schemeClr val="accent2"/>
                </a:solidFill>
              </a:defRPr>
            </a:lvl4pPr>
            <a:lvl5pPr marL="1438131"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7" y="5486405"/>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833708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6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5" y="1314158"/>
            <a:ext cx="7503849" cy="3466727"/>
          </a:xfrm>
          <a:prstGeom prst="rect">
            <a:avLst/>
          </a:prstGeom>
        </p:spPr>
        <p:txBody>
          <a:bodyPr>
            <a:noAutofit/>
          </a:bodyPr>
          <a:lstStyle>
            <a:lvl1pPr marL="287993" indent="-287993" algn="l">
              <a:buNone/>
              <a:defRPr sz="42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1" y="4780883"/>
            <a:ext cx="7503849" cy="896939"/>
          </a:xfrm>
          <a:prstGeom prst="rect">
            <a:avLst/>
          </a:prstGeom>
        </p:spPr>
        <p:txBody>
          <a:bodyPr/>
          <a:lstStyle>
            <a:lvl1pPr marL="0" indent="0" algn="l">
              <a:buNone/>
              <a:defRPr b="1">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61908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20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5"/>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7"/>
            <a:ext cx="7973051" cy="1024967"/>
          </a:xfrm>
          <a:prstGeom prst="rect">
            <a:avLst/>
          </a:prstGeom>
        </p:spPr>
        <p:txBody>
          <a:bodyPr lIns="0" tIns="0" rIns="0" bIns="0">
            <a:normAutofit/>
          </a:bodyPr>
          <a:lstStyle>
            <a:lvl1pPr marL="0" indent="0" algn="l">
              <a:buNone/>
              <a:defRPr sz="2800">
                <a:solidFill>
                  <a:schemeClr val="accent6"/>
                </a:solidFill>
              </a:defRPr>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6" y="5760006"/>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46" indent="0">
              <a:buNone/>
              <a:defRPr>
                <a:solidFill>
                  <a:schemeClr val="accent2"/>
                </a:solidFill>
              </a:defRPr>
            </a:lvl2pPr>
            <a:lvl3pPr marL="714285" indent="0">
              <a:buNone/>
              <a:defRPr>
                <a:solidFill>
                  <a:schemeClr val="accent2"/>
                </a:solidFill>
              </a:defRPr>
            </a:lvl3pPr>
            <a:lvl4pPr marL="1080953" indent="0">
              <a:buNone/>
              <a:defRPr>
                <a:solidFill>
                  <a:schemeClr val="accent2"/>
                </a:solidFill>
              </a:defRPr>
            </a:lvl4pPr>
            <a:lvl5pPr marL="143809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7" y="5486406"/>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374773189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17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2241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15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12222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5_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347413" y="3166642"/>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1"/>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45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12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2625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13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8"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7"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1780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18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7604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6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14500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2_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1" y="1735015"/>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86842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2_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5"/>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5"/>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5"/>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9186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81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2"/>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102170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2_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1" y="1285015"/>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13577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2_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53671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2_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77367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2_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0"/>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0"/>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1" y="1285015"/>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20204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2_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8432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2_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1"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03987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2_TEXT Grid boxes, Titl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9"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9"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1"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1" name="Straight Connector 30">
            <a:extLst>
              <a:ext uri="{FF2B5EF4-FFF2-40B4-BE49-F238E27FC236}">
                <a16:creationId xmlns:a16="http://schemas.microsoft.com/office/drawing/2014/main" id="{463BFC66-CD6B-7E4B-8089-7EA6B13C54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778E56-0E45-B720-1A87-18BF82CEDE9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61556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3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2"/>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44639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2_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60798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3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2" y="2"/>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32325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80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2" y="2"/>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35972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0516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59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5"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7"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7" y="1917289"/>
            <a:ext cx="5685561" cy="1566323"/>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
        <p:nvSpPr>
          <p:cNvPr id="2" name="TextBox 1">
            <a:extLst>
              <a:ext uri="{FF2B5EF4-FFF2-40B4-BE49-F238E27FC236}">
                <a16:creationId xmlns:a16="http://schemas.microsoft.com/office/drawing/2014/main" id="{233BE5F4-934A-276B-2202-4205FC5FC941}"/>
              </a:ext>
            </a:extLst>
          </p:cNvPr>
          <p:cNvSpPr txBox="1"/>
          <p:nvPr userDrawn="1"/>
        </p:nvSpPr>
        <p:spPr>
          <a:xfrm>
            <a:off x="891917" y="4802294"/>
            <a:ext cx="5685561" cy="369332"/>
          </a:xfrm>
          <a:prstGeom prst="rect">
            <a:avLst/>
          </a:prstGeom>
          <a:noFill/>
        </p:spPr>
        <p:txBody>
          <a:bodyPr wrap="square" rtlCol="0">
            <a:spAutoFit/>
          </a:bodyPr>
          <a:lstStyle/>
          <a:p>
            <a:r>
              <a:rPr lang="en-GB" sz="1800">
                <a:solidFill>
                  <a:srgbClr val="FF0000"/>
                </a:solidFill>
              </a:rPr>
              <a:t>OFFICIAL SENSITIVE – DRAFT FOR DISCUSSION</a:t>
            </a:r>
          </a:p>
        </p:txBody>
      </p:sp>
    </p:spTree>
    <p:extLst>
      <p:ext uri="{BB962C8B-B14F-4D97-AF65-F5344CB8AC3E}">
        <p14:creationId xmlns:p14="http://schemas.microsoft.com/office/powerpoint/2010/main" val="90400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9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7"/>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725365" y="6547926"/>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2" y="7672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6" name="TextBox 5">
            <a:extLst>
              <a:ext uri="{FF2B5EF4-FFF2-40B4-BE49-F238E27FC236}">
                <a16:creationId xmlns:a16="http://schemas.microsoft.com/office/drawing/2014/main" id="{23B24A0A-A426-712E-B168-4C965C23E791}"/>
              </a:ext>
            </a:extLst>
          </p:cNvPr>
          <p:cNvSpPr txBox="1"/>
          <p:nvPr userDrawn="1"/>
        </p:nvSpPr>
        <p:spPr>
          <a:xfrm>
            <a:off x="6556025" y="2674"/>
            <a:ext cx="5685561" cy="276999"/>
          </a:xfrm>
          <a:prstGeom prst="rect">
            <a:avLst/>
          </a:prstGeom>
          <a:noFill/>
        </p:spPr>
        <p:txBody>
          <a:bodyPr wrap="square" rtlCol="0">
            <a:spAutoFit/>
          </a:bodyPr>
          <a:lstStyle/>
          <a:p>
            <a:pPr algn="r"/>
            <a:r>
              <a:rPr lang="en-GB" sz="1200">
                <a:solidFill>
                  <a:srgbClr val="FF0000"/>
                </a:solidFill>
              </a:rPr>
              <a:t>OFFICIAL SENSITIVE – DRAFT FOR DISCUSSION</a:t>
            </a:r>
          </a:p>
        </p:txBody>
      </p:sp>
      <p:sp>
        <p:nvSpPr>
          <p:cNvPr id="7" name="TextBox 6">
            <a:extLst>
              <a:ext uri="{FF2B5EF4-FFF2-40B4-BE49-F238E27FC236}">
                <a16:creationId xmlns:a16="http://schemas.microsoft.com/office/drawing/2014/main" id="{B2D15F2D-5B02-8A9D-3829-FD4D3E633CE8}"/>
              </a:ext>
            </a:extLst>
          </p:cNvPr>
          <p:cNvSpPr txBox="1"/>
          <p:nvPr userDrawn="1"/>
        </p:nvSpPr>
        <p:spPr>
          <a:xfrm rot="20123626">
            <a:off x="2336800" y="3071631"/>
            <a:ext cx="7518400" cy="923330"/>
          </a:xfrm>
          <a:prstGeom prst="rect">
            <a:avLst/>
          </a:prstGeom>
          <a:noFill/>
        </p:spPr>
        <p:txBody>
          <a:bodyPr wrap="square" rtlCol="0">
            <a:spAutoFit/>
          </a:bodyPr>
          <a:lstStyle/>
          <a:p>
            <a:pPr algn="ctr"/>
            <a:r>
              <a:rPr lang="en-GB" sz="5400">
                <a:solidFill>
                  <a:schemeClr val="bg1">
                    <a:lumMod val="85000"/>
                  </a:schemeClr>
                </a:solidFill>
              </a:rPr>
              <a:t>Draft for Discussion</a:t>
            </a:r>
          </a:p>
        </p:txBody>
      </p:sp>
    </p:spTree>
    <p:extLst>
      <p:ext uri="{BB962C8B-B14F-4D97-AF65-F5344CB8AC3E}">
        <p14:creationId xmlns:p14="http://schemas.microsoft.com/office/powerpoint/2010/main" val="229622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20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6887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2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0"/>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725365" y="6547928"/>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6" name="TextBox 5">
            <a:extLst>
              <a:ext uri="{FF2B5EF4-FFF2-40B4-BE49-F238E27FC236}">
                <a16:creationId xmlns:a16="http://schemas.microsoft.com/office/drawing/2014/main" id="{23B24A0A-A426-712E-B168-4C965C23E791}"/>
              </a:ext>
            </a:extLst>
          </p:cNvPr>
          <p:cNvSpPr txBox="1"/>
          <p:nvPr userDrawn="1"/>
        </p:nvSpPr>
        <p:spPr>
          <a:xfrm>
            <a:off x="6556028" y="2677"/>
            <a:ext cx="5685561" cy="276999"/>
          </a:xfrm>
          <a:prstGeom prst="rect">
            <a:avLst/>
          </a:prstGeom>
          <a:noFill/>
        </p:spPr>
        <p:txBody>
          <a:bodyPr wrap="square" rtlCol="0">
            <a:spAutoFit/>
          </a:bodyPr>
          <a:lstStyle/>
          <a:p>
            <a:pPr algn="r"/>
            <a:r>
              <a:rPr lang="en-GB" sz="1200">
                <a:solidFill>
                  <a:srgbClr val="FF0000"/>
                </a:solidFill>
              </a:rPr>
              <a:t>OFFICIAL SENSITIVE – DRAFT FOR DISCUSSION</a:t>
            </a:r>
          </a:p>
        </p:txBody>
      </p:sp>
      <p:sp>
        <p:nvSpPr>
          <p:cNvPr id="7" name="TextBox 6">
            <a:extLst>
              <a:ext uri="{FF2B5EF4-FFF2-40B4-BE49-F238E27FC236}">
                <a16:creationId xmlns:a16="http://schemas.microsoft.com/office/drawing/2014/main" id="{B2D15F2D-5B02-8A9D-3829-FD4D3E633CE8}"/>
              </a:ext>
            </a:extLst>
          </p:cNvPr>
          <p:cNvSpPr txBox="1"/>
          <p:nvPr userDrawn="1"/>
        </p:nvSpPr>
        <p:spPr>
          <a:xfrm rot="20123626">
            <a:off x="2336800" y="3071632"/>
            <a:ext cx="7518400" cy="923330"/>
          </a:xfrm>
          <a:prstGeom prst="rect">
            <a:avLst/>
          </a:prstGeom>
          <a:noFill/>
        </p:spPr>
        <p:txBody>
          <a:bodyPr wrap="square" rtlCol="0">
            <a:spAutoFit/>
          </a:bodyPr>
          <a:lstStyle/>
          <a:p>
            <a:pPr algn="ctr"/>
            <a:r>
              <a:rPr lang="en-GB" sz="5400">
                <a:solidFill>
                  <a:schemeClr val="bg1">
                    <a:lumMod val="85000"/>
                  </a:schemeClr>
                </a:solidFill>
              </a:rPr>
              <a:t>Draft for Discussion</a:t>
            </a:r>
          </a:p>
        </p:txBody>
      </p:sp>
    </p:spTree>
    <p:extLst>
      <p:ext uri="{BB962C8B-B14F-4D97-AF65-F5344CB8AC3E}">
        <p14:creationId xmlns:p14="http://schemas.microsoft.com/office/powerpoint/2010/main" val="107815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60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0" y="1917289"/>
            <a:ext cx="5685561" cy="1566323"/>
          </a:xfrm>
          <a:prstGeom prst="rect">
            <a:avLst/>
          </a:prstGeom>
        </p:spPr>
        <p:txBody>
          <a:bodyPr lIns="0" tIns="0" rIns="0" bIns="0">
            <a:noAutofit/>
          </a:bodyPr>
          <a:lstStyle>
            <a:lvl1pPr marL="0" indent="0">
              <a:buNone/>
              <a:defRPr sz="60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
        <p:nvSpPr>
          <p:cNvPr id="2" name="TextBox 1">
            <a:extLst>
              <a:ext uri="{FF2B5EF4-FFF2-40B4-BE49-F238E27FC236}">
                <a16:creationId xmlns:a16="http://schemas.microsoft.com/office/drawing/2014/main" id="{233BE5F4-934A-276B-2202-4205FC5FC941}"/>
              </a:ext>
            </a:extLst>
          </p:cNvPr>
          <p:cNvSpPr txBox="1"/>
          <p:nvPr userDrawn="1"/>
        </p:nvSpPr>
        <p:spPr>
          <a:xfrm>
            <a:off x="891920" y="4802295"/>
            <a:ext cx="5685561" cy="369332"/>
          </a:xfrm>
          <a:prstGeom prst="rect">
            <a:avLst/>
          </a:prstGeom>
          <a:noFill/>
        </p:spPr>
        <p:txBody>
          <a:bodyPr wrap="square" rtlCol="0">
            <a:spAutoFit/>
          </a:bodyPr>
          <a:lstStyle/>
          <a:p>
            <a:r>
              <a:rPr lang="en-GB" sz="1800">
                <a:solidFill>
                  <a:srgbClr val="FF0000"/>
                </a:solidFill>
              </a:rPr>
              <a:t>OFFICIAL SENSITIVE – DRAFT FOR DISCUSSION</a:t>
            </a:r>
          </a:p>
        </p:txBody>
      </p:sp>
    </p:spTree>
    <p:extLst>
      <p:ext uri="{BB962C8B-B14F-4D97-AF65-F5344CB8AC3E}">
        <p14:creationId xmlns:p14="http://schemas.microsoft.com/office/powerpoint/2010/main" val="90723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22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78"/>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725365" y="6547927"/>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6" name="TextBox 5">
            <a:extLst>
              <a:ext uri="{FF2B5EF4-FFF2-40B4-BE49-F238E27FC236}">
                <a16:creationId xmlns:a16="http://schemas.microsoft.com/office/drawing/2014/main" id="{23B24A0A-A426-712E-B168-4C965C23E791}"/>
              </a:ext>
            </a:extLst>
          </p:cNvPr>
          <p:cNvSpPr txBox="1"/>
          <p:nvPr userDrawn="1"/>
        </p:nvSpPr>
        <p:spPr>
          <a:xfrm>
            <a:off x="6556026" y="2675"/>
            <a:ext cx="5685561" cy="276999"/>
          </a:xfrm>
          <a:prstGeom prst="rect">
            <a:avLst/>
          </a:prstGeom>
          <a:noFill/>
        </p:spPr>
        <p:txBody>
          <a:bodyPr wrap="square" rtlCol="0">
            <a:spAutoFit/>
          </a:bodyPr>
          <a:lstStyle/>
          <a:p>
            <a:pPr algn="r"/>
            <a:r>
              <a:rPr lang="en-GB" sz="1200">
                <a:solidFill>
                  <a:srgbClr val="FF0000"/>
                </a:solidFill>
              </a:rPr>
              <a:t>OFFICIAL SENSITIVE – DRAFT FOR DISCUSSION</a:t>
            </a:r>
          </a:p>
        </p:txBody>
      </p:sp>
      <p:sp>
        <p:nvSpPr>
          <p:cNvPr id="7" name="TextBox 6">
            <a:extLst>
              <a:ext uri="{FF2B5EF4-FFF2-40B4-BE49-F238E27FC236}">
                <a16:creationId xmlns:a16="http://schemas.microsoft.com/office/drawing/2014/main" id="{B2D15F2D-5B02-8A9D-3829-FD4D3E633CE8}"/>
              </a:ext>
            </a:extLst>
          </p:cNvPr>
          <p:cNvSpPr txBox="1"/>
          <p:nvPr userDrawn="1"/>
        </p:nvSpPr>
        <p:spPr>
          <a:xfrm rot="20123626">
            <a:off x="2336800" y="3071632"/>
            <a:ext cx="7518400" cy="923330"/>
          </a:xfrm>
          <a:prstGeom prst="rect">
            <a:avLst/>
          </a:prstGeom>
          <a:noFill/>
        </p:spPr>
        <p:txBody>
          <a:bodyPr wrap="square" rtlCol="0">
            <a:spAutoFit/>
          </a:bodyPr>
          <a:lstStyle/>
          <a:p>
            <a:pPr algn="ctr"/>
            <a:r>
              <a:rPr lang="en-GB" sz="5400">
                <a:solidFill>
                  <a:schemeClr val="bg1">
                    <a:lumMod val="85000"/>
                  </a:schemeClr>
                </a:solidFill>
              </a:rPr>
              <a:t>Draft for Discussion</a:t>
            </a:r>
          </a:p>
        </p:txBody>
      </p:sp>
    </p:spTree>
    <p:extLst>
      <p:ext uri="{BB962C8B-B14F-4D97-AF65-F5344CB8AC3E}">
        <p14:creationId xmlns:p14="http://schemas.microsoft.com/office/powerpoint/2010/main" val="318909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61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8" y="1917289"/>
            <a:ext cx="5685561" cy="1566323"/>
          </a:xfrm>
          <a:prstGeom prst="rect">
            <a:avLst/>
          </a:prstGeom>
        </p:spPr>
        <p:txBody>
          <a:bodyPr lIns="0" tIns="0" rIns="0" bIns="0">
            <a:noAutofit/>
          </a:bodyPr>
          <a:lstStyle>
            <a:lvl1pPr marL="0" indent="0">
              <a:buNone/>
              <a:defRPr sz="60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
        <p:nvSpPr>
          <p:cNvPr id="2" name="TextBox 1">
            <a:extLst>
              <a:ext uri="{FF2B5EF4-FFF2-40B4-BE49-F238E27FC236}">
                <a16:creationId xmlns:a16="http://schemas.microsoft.com/office/drawing/2014/main" id="{233BE5F4-934A-276B-2202-4205FC5FC941}"/>
              </a:ext>
            </a:extLst>
          </p:cNvPr>
          <p:cNvSpPr txBox="1"/>
          <p:nvPr userDrawn="1"/>
        </p:nvSpPr>
        <p:spPr>
          <a:xfrm>
            <a:off x="891918" y="4802295"/>
            <a:ext cx="5685561" cy="369332"/>
          </a:xfrm>
          <a:prstGeom prst="rect">
            <a:avLst/>
          </a:prstGeom>
          <a:noFill/>
        </p:spPr>
        <p:txBody>
          <a:bodyPr wrap="square" rtlCol="0">
            <a:spAutoFit/>
          </a:bodyPr>
          <a:lstStyle/>
          <a:p>
            <a:r>
              <a:rPr lang="en-GB" sz="1800">
                <a:solidFill>
                  <a:srgbClr val="FF0000"/>
                </a:solidFill>
              </a:rPr>
              <a:t>OFFICIAL SENSITIVE – DRAFT FOR DISCUSSION</a:t>
            </a:r>
          </a:p>
        </p:txBody>
      </p:sp>
    </p:spTree>
    <p:extLst>
      <p:ext uri="{BB962C8B-B14F-4D97-AF65-F5344CB8AC3E}">
        <p14:creationId xmlns:p14="http://schemas.microsoft.com/office/powerpoint/2010/main" val="79527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1_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3988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DAC-FD1A-78C4-FD1F-A11631C740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7E9C637-E89D-C6CF-D379-B84B44C0081E}"/>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F581ECA-DCA0-DD31-BE38-FA279B40B6F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FA10E85-7F67-4DD9-8B60-BB8050B8F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E15EC-8ABC-1DA8-30C2-9D84C58DC02E}"/>
              </a:ext>
            </a:extLst>
          </p:cNvPr>
          <p:cNvSpPr>
            <a:spLocks noGrp="1"/>
          </p:cNvSpPr>
          <p:nvPr>
            <p:ph type="sldNum" sz="quarter" idx="12"/>
          </p:nvPr>
        </p:nvSpPr>
        <p:spPr/>
        <p:txBody>
          <a:bodyPr/>
          <a:lstStyle/>
          <a:p>
            <a:fld id="{5FE9D2E2-F4F9-4187-A7B2-E6D6ECD54D88}" type="slidenum">
              <a:rPr lang="en-GB" smtClean="0"/>
              <a:t>‹#›</a:t>
            </a:fld>
            <a:endParaRPr lang="en-GB"/>
          </a:p>
        </p:txBody>
      </p:sp>
    </p:spTree>
    <p:extLst>
      <p:ext uri="{BB962C8B-B14F-4D97-AF65-F5344CB8AC3E}">
        <p14:creationId xmlns:p14="http://schemas.microsoft.com/office/powerpoint/2010/main" val="1480160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9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2"/>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405365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24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3"/>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5"/>
            <a:ext cx="7973051" cy="1024967"/>
          </a:xfrm>
          <a:prstGeom prst="rect">
            <a:avLst/>
          </a:prstGeom>
        </p:spPr>
        <p:txBody>
          <a:bodyPr lIns="0" tIns="0" rIns="0" bIns="0">
            <a:normAutofit/>
          </a:bodyPr>
          <a:lstStyle>
            <a:lvl1pPr marL="0" indent="0" algn="l">
              <a:buNone/>
              <a:defRPr sz="2800">
                <a:solidFill>
                  <a:schemeClr val="accent6"/>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4" y="5760003"/>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62" indent="0">
              <a:buNone/>
              <a:defRPr>
                <a:solidFill>
                  <a:schemeClr val="accent2"/>
                </a:solidFill>
              </a:defRPr>
            </a:lvl2pPr>
            <a:lvl3pPr marL="714321" indent="0">
              <a:buNone/>
              <a:defRPr>
                <a:solidFill>
                  <a:schemeClr val="accent2"/>
                </a:solidFill>
              </a:defRPr>
            </a:lvl3pPr>
            <a:lvl4pPr marL="1081006" indent="0">
              <a:buNone/>
              <a:defRPr>
                <a:solidFill>
                  <a:schemeClr val="accent2"/>
                </a:solidFill>
              </a:defRPr>
            </a:lvl4pPr>
            <a:lvl5pPr marL="1438167"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6" y="5486404"/>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70270382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3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5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19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91144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20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63435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17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55083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2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86499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2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92892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23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6647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18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90930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24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8977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8_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2"/>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34158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25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8661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19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8512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4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26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20_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5"/>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354097"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114040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13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32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13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1719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13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2" y="1314165"/>
            <a:ext cx="7503849" cy="3466727"/>
          </a:xfrm>
          <a:prstGeom prst="rect">
            <a:avLst/>
          </a:prstGeom>
        </p:spPr>
        <p:txBody>
          <a:bodyPr>
            <a:noAutofit/>
          </a:bodyPr>
          <a:lstStyle>
            <a:lvl1pPr marL="287955" indent="-287955" algn="l">
              <a:buNone/>
              <a:defRPr sz="42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8" y="4780885"/>
            <a:ext cx="7503849" cy="896939"/>
          </a:xfrm>
          <a:prstGeom prst="rect">
            <a:avLst/>
          </a:prstGeom>
        </p:spPr>
        <p:txBody>
          <a:bodyPr/>
          <a:lstStyle>
            <a:lvl1pPr marL="0" indent="0" algn="l">
              <a:buNone/>
              <a:defRPr b="1">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14862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3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9"/>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131698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3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8" y="9"/>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98137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13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1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3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39"/>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3" y="3564000"/>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99120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14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0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14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95884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14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0" y="1314163"/>
            <a:ext cx="7503849" cy="3466727"/>
          </a:xfrm>
          <a:prstGeom prst="rect">
            <a:avLst/>
          </a:prstGeom>
        </p:spPr>
        <p:txBody>
          <a:bodyPr>
            <a:noAutofit/>
          </a:bodyPr>
          <a:lstStyle>
            <a:lvl1pPr marL="287963" indent="-287963" algn="l">
              <a:buNone/>
              <a:defRPr sz="42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6" y="4780885"/>
            <a:ext cx="7503849" cy="896939"/>
          </a:xfrm>
          <a:prstGeom prst="rect">
            <a:avLst/>
          </a:prstGeom>
        </p:spPr>
        <p:txBody>
          <a:bodyPr/>
          <a:lstStyle>
            <a:lvl1pPr marL="0" indent="0" algn="l">
              <a:buNone/>
              <a:defRPr b="1">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93333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36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7"/>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354092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37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7" y="7"/>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20154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14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86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15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05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15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44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15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53731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15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9" y="1314162"/>
            <a:ext cx="7503849" cy="3466727"/>
          </a:xfrm>
          <a:prstGeom prst="rect">
            <a:avLst/>
          </a:prstGeom>
        </p:spPr>
        <p:txBody>
          <a:bodyPr>
            <a:noAutofit/>
          </a:bodyPr>
          <a:lstStyle>
            <a:lvl1pPr marL="287971" indent="-287971" algn="l">
              <a:buNone/>
              <a:defRPr sz="42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5" y="4780885"/>
            <a:ext cx="7503849" cy="896939"/>
          </a:xfrm>
          <a:prstGeom prst="rect">
            <a:avLst/>
          </a:prstGeom>
        </p:spPr>
        <p:txBody>
          <a:bodyPr/>
          <a:lstStyle>
            <a:lvl1pPr marL="0" indent="0" algn="l">
              <a:buNone/>
              <a:defRPr b="1">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98271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34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1"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079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38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6"/>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1"/>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11939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39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6" y="6"/>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1"/>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3859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6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17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16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64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16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25075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16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8" y="1314161"/>
            <a:ext cx="7503849" cy="3466727"/>
          </a:xfrm>
          <a:prstGeom prst="rect">
            <a:avLst/>
          </a:prstGeom>
        </p:spPr>
        <p:txBody>
          <a:bodyPr>
            <a:noAutofit/>
          </a:bodyPr>
          <a:lstStyle>
            <a:lvl1pPr marL="287979" indent="-287979" algn="l">
              <a:buNone/>
              <a:defRPr sz="42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4" y="4780885"/>
            <a:ext cx="7503849" cy="896939"/>
          </a:xfrm>
          <a:prstGeom prst="rect">
            <a:avLst/>
          </a:prstGeom>
        </p:spPr>
        <p:txBody>
          <a:bodyPr/>
          <a:lstStyle>
            <a:lvl1pPr marL="0" indent="0" algn="l">
              <a:buNone/>
              <a:defRPr b="1">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46624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40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4"/>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8"/>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38552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1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5" y="4"/>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8"/>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228085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26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7"/>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9"/>
            <a:ext cx="7973051" cy="1024967"/>
          </a:xfrm>
          <a:prstGeom prst="rect">
            <a:avLst/>
          </a:prstGeom>
        </p:spPr>
        <p:txBody>
          <a:bodyPr lIns="0" tIns="0" rIns="0" bIns="0">
            <a:normAutofit/>
          </a:bodyPr>
          <a:lstStyle>
            <a:lvl1pPr marL="0" indent="0" algn="l">
              <a:buNone/>
              <a:defRPr sz="2800">
                <a:solidFill>
                  <a:schemeClr val="accent6"/>
                </a:solidFill>
              </a:defRPr>
            </a:lvl1pPr>
            <a:lvl2pPr marL="457131" indent="0" algn="ctr">
              <a:buNone/>
              <a:defRPr sz="2000"/>
            </a:lvl2pPr>
            <a:lvl3pPr marL="914264" indent="0" algn="ctr">
              <a:buNone/>
              <a:defRPr sz="18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8" y="5760007"/>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38" indent="0">
              <a:buNone/>
              <a:defRPr>
                <a:solidFill>
                  <a:schemeClr val="accent2"/>
                </a:solidFill>
              </a:defRPr>
            </a:lvl2pPr>
            <a:lvl3pPr marL="714267" indent="0">
              <a:buNone/>
              <a:defRPr>
                <a:solidFill>
                  <a:schemeClr val="accent2"/>
                </a:solidFill>
              </a:defRPr>
            </a:lvl3pPr>
            <a:lvl4pPr marL="1080926" indent="0">
              <a:buNone/>
              <a:defRPr>
                <a:solidFill>
                  <a:schemeClr val="accent2"/>
                </a:solidFill>
              </a:defRPr>
            </a:lvl4pPr>
            <a:lvl5pPr marL="143805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3"/>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492617559"/>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27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5"/>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7"/>
            <a:ext cx="7973051" cy="1024967"/>
          </a:xfrm>
          <a:prstGeom prst="rect">
            <a:avLst/>
          </a:prstGeom>
        </p:spPr>
        <p:txBody>
          <a:bodyPr lIns="0" tIns="0" rIns="0" bIns="0">
            <a:normAutofit/>
          </a:bodyPr>
          <a:lstStyle>
            <a:lvl1pPr marL="0" indent="0" algn="l">
              <a:buNone/>
              <a:defRPr sz="2800">
                <a:solidFill>
                  <a:schemeClr val="accent6"/>
                </a:solidFill>
              </a:defRPr>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6" y="5760006"/>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46" indent="0">
              <a:buNone/>
              <a:defRPr>
                <a:solidFill>
                  <a:schemeClr val="accent2"/>
                </a:solidFill>
              </a:defRPr>
            </a:lvl2pPr>
            <a:lvl3pPr marL="714285" indent="0">
              <a:buNone/>
              <a:defRPr>
                <a:solidFill>
                  <a:schemeClr val="accent2"/>
                </a:solidFill>
              </a:defRPr>
            </a:lvl3pPr>
            <a:lvl4pPr marL="1080953" indent="0">
              <a:buNone/>
              <a:defRPr>
                <a:solidFill>
                  <a:schemeClr val="accent2"/>
                </a:solidFill>
              </a:defRPr>
            </a:lvl4pPr>
            <a:lvl5pPr marL="143809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3"/>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1099403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33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7"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73608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userDrawn="1">
  <p:cSld name="28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4"/>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6"/>
            <a:ext cx="7973051" cy="1024967"/>
          </a:xfrm>
          <a:prstGeom prst="rect">
            <a:avLst/>
          </a:prstGeom>
        </p:spPr>
        <p:txBody>
          <a:bodyPr lIns="0" tIns="0" rIns="0" bIns="0">
            <a:normAutofit/>
          </a:bodyPr>
          <a:lstStyle>
            <a:lvl1pPr marL="0" indent="0" algn="l">
              <a:buNone/>
              <a:defRPr sz="2800">
                <a:solidFill>
                  <a:schemeClr val="accent6"/>
                </a:solidFill>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5" y="5760005"/>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54" indent="0">
              <a:buNone/>
              <a:defRPr>
                <a:solidFill>
                  <a:schemeClr val="accent2"/>
                </a:solidFill>
              </a:defRPr>
            </a:lvl2pPr>
            <a:lvl3pPr marL="714303" indent="0">
              <a:buNone/>
              <a:defRPr>
                <a:solidFill>
                  <a:schemeClr val="accent2"/>
                </a:solidFill>
              </a:defRPr>
            </a:lvl3pPr>
            <a:lvl4pPr marL="1080980" indent="0">
              <a:buNone/>
              <a:defRPr>
                <a:solidFill>
                  <a:schemeClr val="accent2"/>
                </a:solidFill>
              </a:defRPr>
            </a:lvl4pPr>
            <a:lvl5pPr marL="1438131"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3"/>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09251362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29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3"/>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5"/>
            <a:ext cx="7973051" cy="1024967"/>
          </a:xfrm>
          <a:prstGeom prst="rect">
            <a:avLst/>
          </a:prstGeom>
        </p:spPr>
        <p:txBody>
          <a:bodyPr lIns="0" tIns="0" rIns="0" bIns="0">
            <a:normAutofit/>
          </a:bodyPr>
          <a:lstStyle>
            <a:lvl1pPr marL="0" indent="0" algn="l">
              <a:buNone/>
              <a:defRPr sz="2800">
                <a:solidFill>
                  <a:schemeClr val="accent6"/>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4" y="5760003"/>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62" indent="0">
              <a:buNone/>
              <a:defRPr>
                <a:solidFill>
                  <a:schemeClr val="accent2"/>
                </a:solidFill>
              </a:defRPr>
            </a:lvl2pPr>
            <a:lvl3pPr marL="714321" indent="0">
              <a:buNone/>
              <a:defRPr>
                <a:solidFill>
                  <a:schemeClr val="accent2"/>
                </a:solidFill>
              </a:defRPr>
            </a:lvl3pPr>
            <a:lvl4pPr marL="1081006" indent="0">
              <a:buNone/>
              <a:defRPr>
                <a:solidFill>
                  <a:schemeClr val="accent2"/>
                </a:solidFill>
              </a:defRPr>
            </a:lvl4pPr>
            <a:lvl5pPr marL="1438167"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1"/>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01692771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preserve="1" userDrawn="1">
  <p:cSld name="26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03493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userDrawn="1">
  <p:cSld name="20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98253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5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5762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6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0990101" y="6404979"/>
            <a:ext cx="82676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13169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userDrawn="1">
  <p:cSld name="27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7564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28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97337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userDrawn="1">
  <p:cSld name="21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5903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userDrawn="1">
  <p:cSld name="7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88919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32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73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0.xml><?xml version="1.0" encoding="utf-8"?>
<p:sldLayout xmlns:a="http://schemas.openxmlformats.org/drawingml/2006/main" xmlns:r="http://schemas.openxmlformats.org/officeDocument/2006/relationships" xmlns:p="http://schemas.openxmlformats.org/presentationml/2006/main" userDrawn="1">
  <p:cSld name="8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0990100" y="6404983"/>
            <a:ext cx="82676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139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29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7079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userDrawn="1">
  <p:cSld name="30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8783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preserve="1" userDrawn="1">
  <p:cSld name="2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15738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9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0990098" y="6404979"/>
            <a:ext cx="82676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94594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10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8211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preserve="1" userDrawn="1">
  <p:cSld name="3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69126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preserve="1" userDrawn="1">
  <p:cSld name="3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94925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preserve="1" userDrawn="1">
  <p:cSld name="33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30012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preserve="1" userDrawn="1">
  <p:cSld name="23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86251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8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2" y="-71522"/>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6"/>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0" y="2808747"/>
            <a:ext cx="4343735" cy="2608032"/>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5" y="4806523"/>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102003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0.xml><?xml version="1.0" encoding="utf-8"?>
<p:sldLayout xmlns:a="http://schemas.openxmlformats.org/drawingml/2006/main" xmlns:r="http://schemas.openxmlformats.org/officeDocument/2006/relationships" xmlns:p="http://schemas.openxmlformats.org/presentationml/2006/main" userDrawn="1">
  <p:cSld name="11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74185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1.xml><?xml version="1.0" encoding="utf-8"?>
<p:sldLayout xmlns:a="http://schemas.openxmlformats.org/drawingml/2006/main" xmlns:r="http://schemas.openxmlformats.org/officeDocument/2006/relationships" xmlns:p="http://schemas.openxmlformats.org/presentationml/2006/main" userDrawn="1">
  <p:cSld name="13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1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83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preserve="1" userDrawn="1">
  <p:cSld name="34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2455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3.xml><?xml version="1.0" encoding="utf-8"?>
<p:sldLayout xmlns:a="http://schemas.openxmlformats.org/drawingml/2006/main" xmlns:r="http://schemas.openxmlformats.org/officeDocument/2006/relationships" xmlns:p="http://schemas.openxmlformats.org/presentationml/2006/main" userDrawn="1">
  <p:cSld name="14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3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17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10"/>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9"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75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7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10"/>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879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17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3" y="1314166"/>
            <a:ext cx="7503849" cy="3466727"/>
          </a:xfrm>
          <a:prstGeom prst="rect">
            <a:avLst/>
          </a:prstGeom>
        </p:spPr>
        <p:txBody>
          <a:bodyPr>
            <a:noAutofit/>
          </a:bodyPr>
          <a:lstStyle>
            <a:lvl1pPr marL="287947" indent="-287947" algn="l">
              <a:buNone/>
              <a:defRPr sz="42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9" y="4780885"/>
            <a:ext cx="7503849" cy="896939"/>
          </a:xfrm>
          <a:prstGeom prst="rect">
            <a:avLst/>
          </a:prstGeom>
        </p:spPr>
        <p:txBody>
          <a:bodyPr/>
          <a:lstStyle>
            <a:lvl1pPr marL="0" indent="0" algn="l">
              <a:buNone/>
              <a:defRPr b="1">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42975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4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1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4"/>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337357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4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0" y="10"/>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4"/>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15259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17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9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9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10"/>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9"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36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3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7"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396733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15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53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DAC-FD1A-78C4-FD1F-A11631C740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7E9C637-E89D-C6CF-D379-B84B44C0081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F581ECA-DCA0-DD31-BE38-FA279B40B6F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FA10E85-7F67-4DD9-8B60-BB8050B8F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E15EC-8ABC-1DA8-30C2-9D84C58DC02E}"/>
              </a:ext>
            </a:extLst>
          </p:cNvPr>
          <p:cNvSpPr>
            <a:spLocks noGrp="1"/>
          </p:cNvSpPr>
          <p:nvPr>
            <p:ph type="sldNum" sz="quarter" idx="12"/>
          </p:nvPr>
        </p:nvSpPr>
        <p:spPr/>
        <p:txBody>
          <a:bodyPr/>
          <a:lstStyle/>
          <a:p>
            <a:fld id="{5FE9D2E2-F4F9-4187-A7B2-E6D6ECD54D88}" type="slidenum">
              <a:rPr lang="en-GB" smtClean="0"/>
              <a:t>‹#›</a:t>
            </a:fld>
            <a:endParaRPr lang="en-GB"/>
          </a:p>
        </p:txBody>
      </p:sp>
    </p:spTree>
    <p:extLst>
      <p:ext uri="{BB962C8B-B14F-4D97-AF65-F5344CB8AC3E}">
        <p14:creationId xmlns:p14="http://schemas.microsoft.com/office/powerpoint/2010/main" val="140079494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30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1"/>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3"/>
            <a:ext cx="7973051" cy="1024967"/>
          </a:xfrm>
          <a:prstGeom prst="rect">
            <a:avLst/>
          </a:prstGeom>
        </p:spPr>
        <p:txBody>
          <a:bodyPr lIns="0" tIns="0" rIns="0" bIns="0">
            <a:normAutofit/>
          </a:bodyPr>
          <a:lstStyle>
            <a:lvl1pPr marL="0" indent="0" algn="l">
              <a:buNone/>
              <a:defRPr sz="2800">
                <a:solidFill>
                  <a:schemeClr val="accent6"/>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2" y="5760002"/>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0" indent="0">
              <a:buNone/>
              <a:defRPr>
                <a:solidFill>
                  <a:schemeClr val="accent2"/>
                </a:solidFill>
              </a:defRPr>
            </a:lvl2pPr>
            <a:lvl3pPr marL="714339" indent="0">
              <a:buNone/>
              <a:defRPr>
                <a:solidFill>
                  <a:schemeClr val="accent2"/>
                </a:solidFill>
              </a:defRPr>
            </a:lvl3pPr>
            <a:lvl4pPr marL="1081033" indent="0">
              <a:buNone/>
              <a:defRPr>
                <a:solidFill>
                  <a:schemeClr val="accent2"/>
                </a:solidFill>
              </a:defRPr>
            </a:lvl4pPr>
            <a:lvl5pPr marL="143820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5" y="5486402"/>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7"/>
            <a:ext cx="1208955" cy="979789"/>
          </a:xfrm>
          <a:prstGeom prst="rect">
            <a:avLst/>
          </a:prstGeom>
        </p:spPr>
      </p:pic>
    </p:spTree>
    <p:extLst>
      <p:ext uri="{BB962C8B-B14F-4D97-AF65-F5344CB8AC3E}">
        <p14:creationId xmlns:p14="http://schemas.microsoft.com/office/powerpoint/2010/main" val="485812262"/>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31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1"/>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3"/>
            <a:ext cx="7973051" cy="1024967"/>
          </a:xfrm>
          <a:prstGeom prst="rect">
            <a:avLst/>
          </a:prstGeom>
        </p:spPr>
        <p:txBody>
          <a:bodyPr lIns="0" tIns="0" rIns="0" bIns="0">
            <a:normAutofit/>
          </a:bodyPr>
          <a:lstStyle>
            <a:lvl1pPr marL="0" indent="0" algn="l">
              <a:buNone/>
              <a:defRPr sz="2800">
                <a:solidFill>
                  <a:schemeClr val="accent6"/>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2" y="5760002"/>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0" indent="0">
              <a:buNone/>
              <a:defRPr>
                <a:solidFill>
                  <a:schemeClr val="accent2"/>
                </a:solidFill>
              </a:defRPr>
            </a:lvl2pPr>
            <a:lvl3pPr marL="714339" indent="0">
              <a:buNone/>
              <a:defRPr>
                <a:solidFill>
                  <a:schemeClr val="accent2"/>
                </a:solidFill>
              </a:defRPr>
            </a:lvl3pPr>
            <a:lvl4pPr marL="1081033" indent="0">
              <a:buNone/>
              <a:defRPr>
                <a:solidFill>
                  <a:schemeClr val="accent2"/>
                </a:solidFill>
              </a:defRPr>
            </a:lvl4pPr>
            <a:lvl5pPr marL="143820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5" y="5486402"/>
            <a:ext cx="184731" cy="307777"/>
          </a:xfrm>
          <a:prstGeom prst="rect">
            <a:avLst/>
          </a:prstGeom>
          <a:noFill/>
        </p:spPr>
        <p:txBody>
          <a:bodyPr wrap="non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7"/>
            <a:ext cx="1208955" cy="979789"/>
          </a:xfrm>
          <a:prstGeom prst="rect">
            <a:avLst/>
          </a:prstGeom>
        </p:spPr>
      </p:pic>
    </p:spTree>
    <p:extLst>
      <p:ext uri="{BB962C8B-B14F-4D97-AF65-F5344CB8AC3E}">
        <p14:creationId xmlns:p14="http://schemas.microsoft.com/office/powerpoint/2010/main" val="369058806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preserve="1" userDrawn="1">
  <p:cSld name="35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6" y="6404979"/>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26027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preserve="1" userDrawn="1">
  <p:cSld name="36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6" y="6404979"/>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32633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preserve="1" userDrawn="1">
  <p:cSld name="24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6" y="6404979"/>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38276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18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6" y="6404979"/>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70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18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6" y="6404979"/>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28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18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6" y="6404979"/>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16193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2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7"/>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2" y="7672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84683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4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3"/>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6" y="6404979"/>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8"/>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422658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4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3" y="3"/>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6" y="6404979"/>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8"/>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193253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18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6" y="6404979"/>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6" y="1314159"/>
            <a:ext cx="7503849" cy="3466727"/>
          </a:xfrm>
          <a:prstGeom prst="rect">
            <a:avLst/>
          </a:prstGeom>
        </p:spPr>
        <p:txBody>
          <a:bodyPr>
            <a:noAutofit/>
          </a:bodyPr>
          <a:lstStyle>
            <a:lvl1pPr marL="287986" indent="-287986" algn="l">
              <a:buNone/>
              <a:defRPr sz="42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2" y="4780884"/>
            <a:ext cx="7503849" cy="896939"/>
          </a:xfrm>
          <a:prstGeom prst="rect">
            <a:avLst/>
          </a:prstGeom>
        </p:spPr>
        <p:txBody>
          <a:bodyPr/>
          <a:lstStyle>
            <a:lvl1pPr marL="0" indent="0" algn="l">
              <a:buNone/>
              <a:defRPr b="1">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67481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3.xml><?xml version="1.0" encoding="utf-8"?>
<p:sldLayout xmlns:a="http://schemas.openxmlformats.org/drawingml/2006/main" xmlns:r="http://schemas.openxmlformats.org/officeDocument/2006/relationships" xmlns:p="http://schemas.openxmlformats.org/presentationml/2006/main" userDrawn="1">
  <p:cSld name="36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3"/>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5"/>
            <a:ext cx="7973051" cy="1024967"/>
          </a:xfrm>
          <a:prstGeom prst="rect">
            <a:avLst/>
          </a:prstGeom>
        </p:spPr>
        <p:txBody>
          <a:bodyPr lIns="0" tIns="0" rIns="0" bIns="0">
            <a:normAutofit/>
          </a:bodyPr>
          <a:lstStyle>
            <a:lvl1pPr marL="0" indent="0" algn="l">
              <a:buNone/>
              <a:defRPr sz="2800">
                <a:solidFill>
                  <a:schemeClr val="accent6"/>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4" y="5760003"/>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62" indent="0">
              <a:buNone/>
              <a:defRPr>
                <a:solidFill>
                  <a:schemeClr val="accent2"/>
                </a:solidFill>
              </a:defRPr>
            </a:lvl2pPr>
            <a:lvl3pPr marL="714321" indent="0">
              <a:buNone/>
              <a:defRPr>
                <a:solidFill>
                  <a:schemeClr val="accent2"/>
                </a:solidFill>
              </a:defRPr>
            </a:lvl3pPr>
            <a:lvl4pPr marL="1081006" indent="0">
              <a:buNone/>
              <a:defRPr>
                <a:solidFill>
                  <a:schemeClr val="accent2"/>
                </a:solidFill>
              </a:defRPr>
            </a:lvl4pPr>
            <a:lvl5pPr marL="1438167"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5" y="5486402"/>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1369769915"/>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preserve="1" userDrawn="1">
  <p:cSld name="6_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347413" y="3166642"/>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1"/>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26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preserve="1" userDrawn="1">
  <p:cSld name="14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5988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preserve="1" userDrawn="1">
  <p:cSld name="15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8"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7"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68383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preserve="1" userDrawn="1">
  <p:cSld name="37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82352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preserve="1" userDrawn="1">
  <p:cSld name="38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65769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preserve="1" userDrawn="1">
  <p:cSld name="25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3558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60291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21_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5"/>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354097"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12776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19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54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19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00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19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55336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19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8" y="1314161"/>
            <a:ext cx="7503849" cy="3466727"/>
          </a:xfrm>
          <a:prstGeom prst="rect">
            <a:avLst/>
          </a:prstGeom>
        </p:spPr>
        <p:txBody>
          <a:bodyPr>
            <a:noAutofit/>
          </a:bodyPr>
          <a:lstStyle>
            <a:lvl1pPr marL="287979" indent="-287979" algn="l">
              <a:buNone/>
              <a:defRPr sz="42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4" y="4780885"/>
            <a:ext cx="7503849" cy="896939"/>
          </a:xfrm>
          <a:prstGeom prst="rect">
            <a:avLst/>
          </a:prstGeom>
        </p:spPr>
        <p:txBody>
          <a:bodyPr/>
          <a:lstStyle>
            <a:lvl1pPr marL="0" indent="0" algn="l">
              <a:buNone/>
              <a:defRPr b="1">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77187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6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4"/>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0"/>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114050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47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5" y="4"/>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0"/>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175561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7.xml><?xml version="1.0" encoding="utf-8"?>
<p:sldLayout xmlns:a="http://schemas.openxmlformats.org/drawingml/2006/main" xmlns:r="http://schemas.openxmlformats.org/officeDocument/2006/relationships" xmlns:p="http://schemas.openxmlformats.org/presentationml/2006/main" userDrawn="1">
  <p:cSld name="37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8"/>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10"/>
            <a:ext cx="7973051" cy="1024967"/>
          </a:xfrm>
          <a:prstGeom prst="rect">
            <a:avLst/>
          </a:prstGeom>
        </p:spPr>
        <p:txBody>
          <a:bodyPr lIns="0" tIns="0" rIns="0" bIns="0">
            <a:normAutofit/>
          </a:bodyPr>
          <a:lstStyle>
            <a:lvl1pPr marL="0" indent="0" algn="l">
              <a:buNone/>
              <a:defRPr sz="2800">
                <a:solidFill>
                  <a:schemeClr val="accent6"/>
                </a:solidFill>
              </a:defRPr>
            </a:lvl1pPr>
            <a:lvl2pPr marL="457119" indent="0" algn="ctr">
              <a:buNone/>
              <a:defRPr sz="2000"/>
            </a:lvl2pPr>
            <a:lvl3pPr marL="914241" indent="0" algn="ctr">
              <a:buNone/>
              <a:defRPr sz="18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9" y="5760009"/>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30" indent="0">
              <a:buNone/>
              <a:defRPr>
                <a:solidFill>
                  <a:schemeClr val="accent2"/>
                </a:solidFill>
              </a:defRPr>
            </a:lvl2pPr>
            <a:lvl3pPr marL="714249" indent="0">
              <a:buNone/>
              <a:defRPr>
                <a:solidFill>
                  <a:schemeClr val="accent2"/>
                </a:solidFill>
              </a:defRPr>
            </a:lvl3pPr>
            <a:lvl4pPr marL="1080900" indent="0">
              <a:buNone/>
              <a:defRPr>
                <a:solidFill>
                  <a:schemeClr val="accent2"/>
                </a:solidFill>
              </a:defRPr>
            </a:lvl4pPr>
            <a:lvl5pPr marL="143802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3"/>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751926016"/>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preserve="1" userDrawn="1">
  <p:cSld name="39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1213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preserve="1" userDrawn="1">
  <p:cSld name="26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31345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4"/>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6"/>
            <a:ext cx="7973051" cy="1024967"/>
          </a:xfrm>
          <a:prstGeom prst="rect">
            <a:avLst/>
          </a:prstGeom>
        </p:spPr>
        <p:txBody>
          <a:bodyPr lIns="0" tIns="0" rIns="0" bIns="0">
            <a:normAutofit/>
          </a:bodyPr>
          <a:lstStyle>
            <a:lvl1pPr marL="0" indent="0" algn="l">
              <a:buNone/>
              <a:defRPr sz="2800">
                <a:solidFill>
                  <a:schemeClr val="accent6"/>
                </a:solidFill>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5" y="5760005"/>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54" indent="0">
              <a:buNone/>
              <a:defRPr>
                <a:solidFill>
                  <a:schemeClr val="accent2"/>
                </a:solidFill>
              </a:defRPr>
            </a:lvl2pPr>
            <a:lvl3pPr marL="714303" indent="0">
              <a:buNone/>
              <a:defRPr>
                <a:solidFill>
                  <a:schemeClr val="accent2"/>
                </a:solidFill>
              </a:defRPr>
            </a:lvl3pPr>
            <a:lvl4pPr marL="1080980" indent="0">
              <a:buNone/>
              <a:defRPr>
                <a:solidFill>
                  <a:schemeClr val="accent2"/>
                </a:solidFill>
              </a:defRPr>
            </a:lvl4pPr>
            <a:lvl5pPr marL="1438131"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7" y="5486405"/>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623060420"/>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userDrawn="1">
  <p:cSld name="16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1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8728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1.xml><?xml version="1.0" encoding="utf-8"?>
<p:sldLayout xmlns:a="http://schemas.openxmlformats.org/drawingml/2006/main" xmlns:r="http://schemas.openxmlformats.org/officeDocument/2006/relationships" xmlns:p="http://schemas.openxmlformats.org/presentationml/2006/main" userDrawn="1">
  <p:cSld name="17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1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0990102" y="6404981"/>
            <a:ext cx="82676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79861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preserve="1" userDrawn="1">
  <p:cSld name="40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7731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3.xml><?xml version="1.0" encoding="utf-8"?>
<p:sldLayout xmlns:a="http://schemas.openxmlformats.org/drawingml/2006/main" xmlns:r="http://schemas.openxmlformats.org/officeDocument/2006/relationships" xmlns:p="http://schemas.openxmlformats.org/presentationml/2006/main" userDrawn="1">
  <p:cSld name="18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38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20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10"/>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9"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29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20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9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9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10"/>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9"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09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20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10"/>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8873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20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3" y="1314166"/>
            <a:ext cx="7503849" cy="3466727"/>
          </a:xfrm>
          <a:prstGeom prst="rect">
            <a:avLst/>
          </a:prstGeom>
        </p:spPr>
        <p:txBody>
          <a:bodyPr>
            <a:noAutofit/>
          </a:bodyPr>
          <a:lstStyle>
            <a:lvl1pPr marL="287947" indent="-287947" algn="l">
              <a:buNone/>
              <a:defRPr sz="42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9" y="4780885"/>
            <a:ext cx="7503849" cy="896939"/>
          </a:xfrm>
          <a:prstGeom prst="rect">
            <a:avLst/>
          </a:prstGeom>
        </p:spPr>
        <p:txBody>
          <a:bodyPr/>
          <a:lstStyle>
            <a:lvl1pPr marL="0" indent="0" algn="l">
              <a:buNone/>
              <a:defRPr b="1">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6763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48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1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0"/>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398787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49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0" y="10"/>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0"/>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880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3"/>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5"/>
            <a:ext cx="7973051" cy="1024967"/>
          </a:xfrm>
          <a:prstGeom prst="rect">
            <a:avLst/>
          </a:prstGeom>
        </p:spPr>
        <p:txBody>
          <a:bodyPr lIns="0" tIns="0" rIns="0" bIns="0">
            <a:normAutofit/>
          </a:bodyPr>
          <a:lstStyle>
            <a:lvl1pPr marL="0" indent="0" algn="l">
              <a:buNone/>
              <a:defRPr sz="2800">
                <a:solidFill>
                  <a:schemeClr val="accent6"/>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4" y="5760003"/>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62" indent="0">
              <a:buNone/>
              <a:defRPr>
                <a:solidFill>
                  <a:schemeClr val="accent2"/>
                </a:solidFill>
              </a:defRPr>
            </a:lvl2pPr>
            <a:lvl3pPr marL="714321" indent="0">
              <a:buNone/>
              <a:defRPr>
                <a:solidFill>
                  <a:schemeClr val="accent2"/>
                </a:solidFill>
              </a:defRPr>
            </a:lvl3pPr>
            <a:lvl4pPr marL="1081006" indent="0">
              <a:buNone/>
              <a:defRPr>
                <a:solidFill>
                  <a:schemeClr val="accent2"/>
                </a:solidFill>
              </a:defRPr>
            </a:lvl4pPr>
            <a:lvl5pPr marL="1438167"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6" y="5486404"/>
            <a:ext cx="184731"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906041195"/>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62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9"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7"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98441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63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5"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5"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28275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64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9"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7"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1483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65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5"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5"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08330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66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6"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16887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22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1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5"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5"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65683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23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1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5"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5"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428426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23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310085"/>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1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404777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24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32001" y="310085"/>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1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34444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14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8" y="2808747"/>
            <a:ext cx="4343735" cy="2608032"/>
          </a:xfrm>
          <a:prstGeom prst="rect">
            <a:avLst/>
          </a:prstGeom>
          <a:noFill/>
        </p:spPr>
        <p:txBody>
          <a:bodyPr wrap="square" lIns="0" tIns="0" rIns="0" bIns="0" rtlCol="0">
            <a:noAutofit/>
          </a:bodyPr>
          <a:lstStyle/>
          <a:p>
            <a:pPr marL="0" marR="0" lvl="0" indent="0" algn="l" defTabSz="914241"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41"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41"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41"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7" y="4806525"/>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8"/>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0" y="-71520"/>
            <a:ext cx="10768951" cy="7616239"/>
          </a:xfrm>
          <a:prstGeom prst="rect">
            <a:avLst/>
          </a:prstGeom>
        </p:spPr>
      </p:pic>
    </p:spTree>
    <p:extLst>
      <p:ext uri="{BB962C8B-B14F-4D97-AF65-F5344CB8AC3E}">
        <p14:creationId xmlns:p14="http://schemas.microsoft.com/office/powerpoint/2010/main" val="71858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1_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7" y="414733"/>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9" y="1415781"/>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09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67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41" y="3564001"/>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3"/>
            <a:ext cx="6948488" cy="963612"/>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6"/>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15648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1.xml><?xml version="1.0" encoding="utf-8"?>
<p:sldLayout xmlns:a="http://schemas.openxmlformats.org/drawingml/2006/main" xmlns:r="http://schemas.openxmlformats.org/officeDocument/2006/relationships" xmlns:p="http://schemas.openxmlformats.org/presentationml/2006/main" userDrawn="1">
  <p:cSld name="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73" y="1180302"/>
            <a:ext cx="9811265" cy="2983231"/>
          </a:xfrm>
          <a:prstGeom prst="rect">
            <a:avLst/>
          </a:prstGeom>
        </p:spPr>
        <p:txBody>
          <a:bodyPr>
            <a:noAutofit/>
          </a:bodyPr>
          <a:lstStyle>
            <a:lvl1pPr marL="0" indent="0" algn="ctr">
              <a:buNone/>
              <a:defRPr sz="4200" b="0">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7" y="5096237"/>
            <a:ext cx="3890151" cy="896939"/>
          </a:xfrm>
          <a:prstGeom prst="rect">
            <a:avLst/>
          </a:prstGeom>
        </p:spPr>
        <p:txBody>
          <a:bodyPr>
            <a:normAutofit/>
          </a:bodyPr>
          <a:lstStyle>
            <a:lvl1pPr marL="0" indent="0" algn="ctr">
              <a:buNone/>
              <a:defRPr sz="2200" b="1">
                <a:solidFill>
                  <a:schemeClr val="accent6"/>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49915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2.xml><?xml version="1.0" encoding="utf-8"?>
<p:sldLayout xmlns:a="http://schemas.openxmlformats.org/drawingml/2006/main" xmlns:r="http://schemas.openxmlformats.org/officeDocument/2006/relationships" xmlns:p="http://schemas.openxmlformats.org/presentationml/2006/main" userDrawn="1">
  <p:cSld name="3_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5"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9463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3.xml><?xml version="1.0" encoding="utf-8"?>
<p:sldLayout xmlns:a="http://schemas.openxmlformats.org/drawingml/2006/main" xmlns:r="http://schemas.openxmlformats.org/officeDocument/2006/relationships" xmlns:p="http://schemas.openxmlformats.org/presentationml/2006/main" userDrawn="1">
  <p:cSld name="3_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9"/>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9"/>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9"/>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4306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3_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5" y="1285019"/>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0766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5.xml><?xml version="1.0" encoding="utf-8"?>
<p:sldLayout xmlns:a="http://schemas.openxmlformats.org/drawingml/2006/main" xmlns:r="http://schemas.openxmlformats.org/officeDocument/2006/relationships" xmlns:p="http://schemas.openxmlformats.org/presentationml/2006/main" userDrawn="1">
  <p:cSld name="3_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1511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3_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754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7.xml><?xml version="1.0" encoding="utf-8"?>
<p:sldLayout xmlns:a="http://schemas.openxmlformats.org/drawingml/2006/main" xmlns:r="http://schemas.openxmlformats.org/officeDocument/2006/relationships" xmlns:p="http://schemas.openxmlformats.org/presentationml/2006/main" userDrawn="1">
  <p:cSld name="3_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2"/>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5" y="1285019"/>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71653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8.xml><?xml version="1.0" encoding="utf-8"?>
<p:sldLayout xmlns:a="http://schemas.openxmlformats.org/drawingml/2006/main" xmlns:r="http://schemas.openxmlformats.org/officeDocument/2006/relationships" xmlns:p="http://schemas.openxmlformats.org/presentationml/2006/main" userDrawn="1">
  <p:cSld name="3_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9571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3_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5"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31538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2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p:nvSpPr>
        <p:spPr>
          <a:xfrm>
            <a:off x="3830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p:nvSpPr>
        <p:spPr>
          <a:xfrm>
            <a:off x="3830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p:nvSpPr>
        <p:spPr>
          <a:xfrm>
            <a:off x="15345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p:nvSpPr>
        <p:spPr>
          <a:xfrm>
            <a:off x="38374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p:nvSpPr>
        <p:spPr>
          <a:xfrm>
            <a:off x="49889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p:nvSpPr>
        <p:spPr>
          <a:xfrm>
            <a:off x="61403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p:nvSpPr>
        <p:spPr>
          <a:xfrm>
            <a:off x="84433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p:nvSpPr>
        <p:spPr>
          <a:xfrm>
            <a:off x="95947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p:nvSpPr>
        <p:spPr>
          <a:xfrm>
            <a:off x="107462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p:nvSpPr>
        <p:spPr>
          <a:xfrm>
            <a:off x="15345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p:nvSpPr>
        <p:spPr>
          <a:xfrm>
            <a:off x="38374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p:nvSpPr>
        <p:spPr>
          <a:xfrm>
            <a:off x="49889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p:nvSpPr>
        <p:spPr>
          <a:xfrm>
            <a:off x="61403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p:nvSpPr>
        <p:spPr>
          <a:xfrm>
            <a:off x="84433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p:nvSpPr>
        <p:spPr>
          <a:xfrm>
            <a:off x="95947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p:nvSpPr>
        <p:spPr>
          <a:xfrm>
            <a:off x="107462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p:nvSpPr>
        <p:spPr>
          <a:xfrm>
            <a:off x="3830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p:nvSpPr>
        <p:spPr>
          <a:xfrm>
            <a:off x="15345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p:nvSpPr>
        <p:spPr>
          <a:xfrm>
            <a:off x="38374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p:nvSpPr>
        <p:spPr>
          <a:xfrm>
            <a:off x="49889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p:nvSpPr>
        <p:spPr>
          <a:xfrm>
            <a:off x="61403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p:nvSpPr>
        <p:spPr>
          <a:xfrm>
            <a:off x="84433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p:nvSpPr>
        <p:spPr>
          <a:xfrm>
            <a:off x="95947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p:nvSpPr>
        <p:spPr>
          <a:xfrm>
            <a:off x="107462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19671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0.xml><?xml version="1.0" encoding="utf-8"?>
<p:sldLayout xmlns:a="http://schemas.openxmlformats.org/drawingml/2006/main" xmlns:r="http://schemas.openxmlformats.org/officeDocument/2006/relationships" xmlns:p="http://schemas.openxmlformats.org/presentationml/2006/main" userDrawn="1">
  <p:cSld name="3_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48530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21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3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21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7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21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61494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21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0" y="1314163"/>
            <a:ext cx="7503849" cy="3466727"/>
          </a:xfrm>
          <a:prstGeom prst="rect">
            <a:avLst/>
          </a:prstGeom>
        </p:spPr>
        <p:txBody>
          <a:bodyPr>
            <a:noAutofit/>
          </a:bodyPr>
          <a:lstStyle>
            <a:lvl1pPr marL="287963" indent="-287963" algn="l">
              <a:buNone/>
              <a:defRPr sz="42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6" y="4780885"/>
            <a:ext cx="7503849" cy="896939"/>
          </a:xfrm>
          <a:prstGeom prst="rect">
            <a:avLst/>
          </a:prstGeom>
        </p:spPr>
        <p:txBody>
          <a:bodyPr/>
          <a:lstStyle>
            <a:lvl1pPr marL="0" indent="0" algn="l">
              <a:buNone/>
              <a:defRPr b="1">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156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50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7"/>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8"/>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312623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51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7" y="7"/>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8"/>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380085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22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91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22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73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22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85207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3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p:nvSpPr>
        <p:spPr>
          <a:xfrm>
            <a:off x="3830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p:nvSpPr>
        <p:spPr>
          <a:xfrm>
            <a:off x="153452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p:nvSpPr>
        <p:spPr>
          <a:xfrm>
            <a:off x="38374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p:nvSpPr>
        <p:spPr>
          <a:xfrm>
            <a:off x="3830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p:nvSpPr>
        <p:spPr>
          <a:xfrm>
            <a:off x="1534528"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p:nvSpPr>
        <p:spPr>
          <a:xfrm>
            <a:off x="2685992"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p:nvSpPr>
        <p:spPr>
          <a:xfrm>
            <a:off x="38374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p:nvSpPr>
        <p:spPr>
          <a:xfrm>
            <a:off x="512291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p:nvSpPr>
        <p:spPr>
          <a:xfrm>
            <a:off x="9825397"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42199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22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9" y="1314162"/>
            <a:ext cx="7503849" cy="3466727"/>
          </a:xfrm>
          <a:prstGeom prst="rect">
            <a:avLst/>
          </a:prstGeom>
        </p:spPr>
        <p:txBody>
          <a:bodyPr>
            <a:noAutofit/>
          </a:bodyPr>
          <a:lstStyle>
            <a:lvl1pPr marL="287971" indent="-287971" algn="l">
              <a:buNone/>
              <a:defRPr sz="42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5" y="4780885"/>
            <a:ext cx="7503849" cy="896939"/>
          </a:xfrm>
          <a:prstGeom prst="rect">
            <a:avLst/>
          </a:prstGeom>
        </p:spPr>
        <p:txBody>
          <a:bodyPr/>
          <a:lstStyle>
            <a:lvl1pPr marL="0" indent="0" algn="l">
              <a:buNone/>
              <a:defRPr b="1">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8465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5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6"/>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8"/>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152639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5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6" y="6"/>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8"/>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421287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23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2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23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78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23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96113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23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8" y="1314161"/>
            <a:ext cx="7503849" cy="3466727"/>
          </a:xfrm>
          <a:prstGeom prst="rect">
            <a:avLst/>
          </a:prstGeom>
        </p:spPr>
        <p:txBody>
          <a:bodyPr>
            <a:noAutofit/>
          </a:bodyPr>
          <a:lstStyle>
            <a:lvl1pPr marL="287979" indent="-287979" algn="l">
              <a:buNone/>
              <a:defRPr sz="42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4" y="4780885"/>
            <a:ext cx="7503849" cy="896939"/>
          </a:xfrm>
          <a:prstGeom prst="rect">
            <a:avLst/>
          </a:prstGeom>
        </p:spPr>
        <p:txBody>
          <a:bodyPr/>
          <a:lstStyle>
            <a:lvl1pPr marL="0" indent="0" algn="l">
              <a:buNone/>
              <a:defRPr b="1">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1144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5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4"/>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8"/>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410554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5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5" y="4"/>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8"/>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402144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68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6"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6"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30344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2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73214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69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2"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06467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70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6"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6"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92119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71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2"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31408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72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3"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9275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24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7"/>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2"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46369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25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7"/>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2"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46505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24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68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24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53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24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1874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24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2" y="1314165"/>
            <a:ext cx="7503849" cy="3466727"/>
          </a:xfrm>
          <a:prstGeom prst="rect">
            <a:avLst/>
          </a:prstGeom>
        </p:spPr>
        <p:txBody>
          <a:bodyPr>
            <a:noAutofit/>
          </a:bodyPr>
          <a:lstStyle>
            <a:lvl1pPr marL="287955" indent="-287955" algn="l">
              <a:buNone/>
              <a:defRPr sz="42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8" y="4780885"/>
            <a:ext cx="7503849" cy="896939"/>
          </a:xfrm>
          <a:prstGeom prst="rect">
            <a:avLst/>
          </a:prstGeom>
        </p:spPr>
        <p:txBody>
          <a:bodyPr/>
          <a:lstStyle>
            <a:lvl1pPr marL="0" indent="0" algn="l">
              <a:buNone/>
              <a:defRPr b="1">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21680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3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97986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56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9"/>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9"/>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297846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57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8" y="9"/>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9"/>
            <a:ext cx="3552728" cy="1200329"/>
          </a:xfrm>
          <a:prstGeom prst="rect">
            <a:avLst/>
          </a:prstGeom>
          <a:noFill/>
        </p:spPr>
        <p:txBody>
          <a:bodyPr wrap="square" rtlCol="0">
            <a:spAutoFit/>
          </a:bodyPr>
          <a:lstStyle/>
          <a:p>
            <a:r>
              <a:rPr lang="en-GB" sz="1800"/>
              <a:t>Text content goes over single column. Text content here goes over single column. Text content here goes over single column.  </a:t>
            </a:r>
          </a:p>
        </p:txBody>
      </p:sp>
    </p:spTree>
    <p:extLst>
      <p:ext uri="{BB962C8B-B14F-4D97-AF65-F5344CB8AC3E}">
        <p14:creationId xmlns:p14="http://schemas.microsoft.com/office/powerpoint/2010/main" val="266546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73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7"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7"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5266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74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4"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75393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75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7"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7"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5621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76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4"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96762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7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5"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25529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26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9"/>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4"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66499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27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9"/>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4"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315684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25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310084"/>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9"/>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44998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3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84309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26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32001" y="310084"/>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9"/>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02249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15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7" y="2808747"/>
            <a:ext cx="4343735" cy="2608032"/>
          </a:xfrm>
          <a:prstGeom prst="rect">
            <a:avLst/>
          </a:prstGeom>
          <a:noFill/>
        </p:spPr>
        <p:txBody>
          <a:bodyPr wrap="square" lIns="0" tIns="0" rIns="0" bIns="0" rtlCol="0">
            <a:noAutofit/>
          </a:bodyPr>
          <a:lstStyle/>
          <a:p>
            <a:pPr marL="0" marR="0" lvl="0" indent="0" algn="l" defTabSz="914264"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7" y="4806525"/>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8"/>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0" y="-71520"/>
            <a:ext cx="10768951" cy="7616239"/>
          </a:xfrm>
          <a:prstGeom prst="rect">
            <a:avLst/>
          </a:prstGeom>
        </p:spPr>
      </p:pic>
    </p:spTree>
    <p:extLst>
      <p:ext uri="{BB962C8B-B14F-4D97-AF65-F5344CB8AC3E}">
        <p14:creationId xmlns:p14="http://schemas.microsoft.com/office/powerpoint/2010/main" val="21740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78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9" y="3564001"/>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3"/>
            <a:ext cx="6948488" cy="963612"/>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37534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27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310082"/>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3008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28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32001" y="310082"/>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89749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16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5" y="2808747"/>
            <a:ext cx="4343735" cy="2608032"/>
          </a:xfrm>
          <a:prstGeom prst="rect">
            <a:avLst/>
          </a:prstGeom>
          <a:noFill/>
        </p:spPr>
        <p:txBody>
          <a:bodyPr wrap="square" lIns="0" tIns="0" rIns="0" bIns="0" rtlCol="0">
            <a:noAutofit/>
          </a:bodyPr>
          <a:lstStyle/>
          <a:p>
            <a:pPr marL="0" marR="0" lvl="0" indent="0" algn="l" defTabSz="914286"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7" y="4806525"/>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8"/>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0" y="-71520"/>
            <a:ext cx="10768951" cy="7616239"/>
          </a:xfrm>
          <a:prstGeom prst="rect">
            <a:avLst/>
          </a:prstGeom>
        </p:spPr>
      </p:pic>
    </p:spTree>
    <p:extLst>
      <p:ext uri="{BB962C8B-B14F-4D97-AF65-F5344CB8AC3E}">
        <p14:creationId xmlns:p14="http://schemas.microsoft.com/office/powerpoint/2010/main" val="90017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79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8" y="3564001"/>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3"/>
            <a:ext cx="6948488" cy="963612"/>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970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80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5"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5"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84147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81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1"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00686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82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1"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1401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4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69547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83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5"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5"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78562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84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2"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8720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28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6"/>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1"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409179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29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6"/>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1"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305107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29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310081"/>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65911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17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4" y="2808747"/>
            <a:ext cx="4343735" cy="2608032"/>
          </a:xfrm>
          <a:prstGeom prst="rect">
            <a:avLst/>
          </a:prstGeom>
          <a:noFill/>
        </p:spPr>
        <p:txBody>
          <a:bodyPr wrap="square" lIns="0" tIns="0" rIns="0" bIns="0" rtlCol="0">
            <a:noAutofit/>
          </a:bodyPr>
          <a:lstStyle/>
          <a:p>
            <a:pPr marL="0" marR="0" lvl="0" indent="0" algn="l" defTabSz="914309"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7" y="4806525"/>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8"/>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0" y="-71520"/>
            <a:ext cx="10768951" cy="7616239"/>
          </a:xfrm>
          <a:prstGeom prst="rect">
            <a:avLst/>
          </a:prstGeom>
        </p:spPr>
      </p:pic>
    </p:spTree>
    <p:extLst>
      <p:ext uri="{BB962C8B-B14F-4D97-AF65-F5344CB8AC3E}">
        <p14:creationId xmlns:p14="http://schemas.microsoft.com/office/powerpoint/2010/main" val="240484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8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7" y="3564001"/>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3"/>
            <a:ext cx="6948488" cy="963612"/>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27410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86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5" y="3564001"/>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3"/>
            <a:ext cx="6948488" cy="963612"/>
          </a:xfrm>
          <a:prstGeom prst="rect">
            <a:avLst/>
          </a:prstGeom>
        </p:spPr>
        <p:txBody>
          <a:bodyPr lIns="0" tIns="0" rIns="0" bIns="0">
            <a:noAutofit/>
          </a:bodyPr>
          <a:lstStyle>
            <a:lvl1pPr marL="0" indent="0">
              <a:buNone/>
              <a:defRPr sz="60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0216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87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3"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4" y="1917289"/>
            <a:ext cx="5685561" cy="1566323"/>
          </a:xfrm>
          <a:prstGeom prst="rect">
            <a:avLst/>
          </a:prstGeom>
        </p:spPr>
        <p:txBody>
          <a:bodyPr lIns="0" tIns="0" rIns="0" bIns="0">
            <a:noAutofit/>
          </a:bodyPr>
          <a:lstStyle>
            <a:lvl1pPr marL="0" indent="0">
              <a:buNone/>
              <a:defRPr sz="60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27816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8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0" y="1917289"/>
            <a:ext cx="5685561" cy="1566323"/>
          </a:xfrm>
          <a:prstGeom prst="rect">
            <a:avLst/>
          </a:prstGeom>
        </p:spPr>
        <p:txBody>
          <a:bodyPr lIns="0" tIns="0" rIns="0" bIns="0">
            <a:noAutofit/>
          </a:bodyPr>
          <a:lstStyle>
            <a:lvl1pPr marL="0" indent="0">
              <a:buNone/>
              <a:defRPr sz="60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48457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7"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40799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89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1"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68522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30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5"/>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0" y="1917289"/>
            <a:ext cx="5685561" cy="1566323"/>
          </a:xfrm>
          <a:prstGeom prst="rect">
            <a:avLst/>
          </a:prstGeom>
        </p:spPr>
        <p:txBody>
          <a:bodyPr lIns="0" tIns="0" rIns="0" bIns="0">
            <a:noAutofit/>
          </a:bodyPr>
          <a:lstStyle>
            <a:lvl1pPr marL="0" indent="0">
              <a:buNone/>
              <a:defRPr sz="60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15158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18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3" y="2808747"/>
            <a:ext cx="4343735" cy="2608032"/>
          </a:xfrm>
          <a:prstGeom prst="rect">
            <a:avLst/>
          </a:prstGeom>
          <a:noFill/>
        </p:spPr>
        <p:txBody>
          <a:bodyPr wrap="square" lIns="0" tIns="0" rIns="0" bIns="0" rtlCol="0">
            <a:noAutofit/>
          </a:bodyPr>
          <a:lstStyle/>
          <a:p>
            <a:pPr marL="0" marR="0" lvl="0" indent="0" algn="l" defTabSz="914332"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7" y="4806525"/>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8"/>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0" y="-71520"/>
            <a:ext cx="10768951" cy="7616239"/>
          </a:xfrm>
          <a:prstGeom prst="rect">
            <a:avLst/>
          </a:prstGeom>
        </p:spPr>
      </p:pic>
    </p:spTree>
    <p:extLst>
      <p:ext uri="{BB962C8B-B14F-4D97-AF65-F5344CB8AC3E}">
        <p14:creationId xmlns:p14="http://schemas.microsoft.com/office/powerpoint/2010/main" val="351426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30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32001" y="310081"/>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0317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3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32001" y="310080"/>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44630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preserve="1" userDrawn="1">
  <p:cSld name="4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4343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preserve="1" userDrawn="1">
  <p:cSld name="4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92338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preserve="1" userDrawn="1">
  <p:cSld name="27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88043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8.xml><?xml version="1.0" encoding="utf-8"?>
<p:sldLayout xmlns:a="http://schemas.openxmlformats.org/drawingml/2006/main" xmlns:r="http://schemas.openxmlformats.org/officeDocument/2006/relationships" xmlns:p="http://schemas.openxmlformats.org/presentationml/2006/main" userDrawn="1">
  <p:cSld name="19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98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25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11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01594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25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19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25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4298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25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6" y="1314159"/>
            <a:ext cx="7503849" cy="3466727"/>
          </a:xfrm>
          <a:prstGeom prst="rect">
            <a:avLst/>
          </a:prstGeom>
        </p:spPr>
        <p:txBody>
          <a:bodyPr>
            <a:noAutofit/>
          </a:bodyPr>
          <a:lstStyle>
            <a:lvl1pPr marL="287986" indent="-287986" algn="l">
              <a:buNone/>
              <a:defRPr sz="42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2" y="4780884"/>
            <a:ext cx="7503849" cy="896939"/>
          </a:xfrm>
          <a:prstGeom prst="rect">
            <a:avLst/>
          </a:prstGeom>
        </p:spPr>
        <p:txBody>
          <a:bodyPr/>
          <a:lstStyle>
            <a:lvl1pPr marL="0" indent="0" algn="l">
              <a:buNone/>
              <a:defRPr b="1">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523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58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3"/>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8"/>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347504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59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3" y="3"/>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8"/>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155723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20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56601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90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2"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2" y="1917289"/>
            <a:ext cx="5685561" cy="1566323"/>
          </a:xfrm>
          <a:prstGeom prst="rect">
            <a:avLst/>
          </a:prstGeom>
        </p:spPr>
        <p:txBody>
          <a:bodyPr lIns="0" tIns="0" rIns="0" bIns="0">
            <a:noAutofit/>
          </a:bodyPr>
          <a:lstStyle>
            <a:lvl1pPr marL="0" indent="0">
              <a:buNone/>
              <a:defRPr sz="60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2470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91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8" y="1917289"/>
            <a:ext cx="5685561" cy="1566323"/>
          </a:xfrm>
          <a:prstGeom prst="rect">
            <a:avLst/>
          </a:prstGeom>
        </p:spPr>
        <p:txBody>
          <a:bodyPr lIns="0" tIns="0" rIns="0" bIns="0">
            <a:noAutofit/>
          </a:bodyPr>
          <a:lstStyle>
            <a:lvl1pPr marL="0" indent="0">
              <a:buNone/>
              <a:defRPr sz="60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6616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3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3"/>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8" y="1917289"/>
            <a:ext cx="5685561" cy="1566323"/>
          </a:xfrm>
          <a:prstGeom prst="rect">
            <a:avLst/>
          </a:prstGeom>
        </p:spPr>
        <p:txBody>
          <a:bodyPr lIns="0" tIns="0" rIns="0" bIns="0">
            <a:noAutofit/>
          </a:bodyPr>
          <a:lstStyle>
            <a:lvl1pPr marL="0" indent="0">
              <a:buNone/>
              <a:defRPr sz="60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11426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32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310078"/>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54838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08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0.xml><?xml version="1.0" encoding="utf-8"?>
<p:sldLayout xmlns:a="http://schemas.openxmlformats.org/drawingml/2006/main" xmlns:r="http://schemas.openxmlformats.org/officeDocument/2006/relationships" xmlns:p="http://schemas.openxmlformats.org/presentationml/2006/main" userDrawn="1">
  <p:cSld name="1_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72" y="1180301"/>
            <a:ext cx="9811265" cy="2983231"/>
          </a:xfrm>
          <a:prstGeom prst="rect">
            <a:avLst/>
          </a:prstGeom>
        </p:spPr>
        <p:txBody>
          <a:bodyPr>
            <a:noAutofit/>
          </a:bodyPr>
          <a:lstStyle>
            <a:lvl1pPr marL="0" indent="0" algn="ctr">
              <a:buNone/>
              <a:defRPr sz="4200" b="0">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6" y="5096237"/>
            <a:ext cx="3890151" cy="896939"/>
          </a:xfrm>
          <a:prstGeom prst="rect">
            <a:avLst/>
          </a:prstGeom>
        </p:spPr>
        <p:txBody>
          <a:bodyPr>
            <a:normAutofit/>
          </a:bodyPr>
          <a:lstStyle>
            <a:lvl1pPr marL="0" indent="0" algn="ctr">
              <a:buNone/>
              <a:defRPr sz="2200" b="1">
                <a:solidFill>
                  <a:schemeClr val="accent6"/>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0033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1.xml><?xml version="1.0" encoding="utf-8"?>
<p:sldLayout xmlns:a="http://schemas.openxmlformats.org/drawingml/2006/main" xmlns:r="http://schemas.openxmlformats.org/officeDocument/2006/relationships" xmlns:p="http://schemas.openxmlformats.org/presentationml/2006/main" userDrawn="1">
  <p:cSld name="4_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4"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1184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2.xml><?xml version="1.0" encoding="utf-8"?>
<p:sldLayout xmlns:a="http://schemas.openxmlformats.org/drawingml/2006/main" xmlns:r="http://schemas.openxmlformats.org/officeDocument/2006/relationships" xmlns:p="http://schemas.openxmlformats.org/presentationml/2006/main" userDrawn="1">
  <p:cSld name="4_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8"/>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8"/>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8"/>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1995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3.xml><?xml version="1.0" encoding="utf-8"?>
<p:sldLayout xmlns:a="http://schemas.openxmlformats.org/drawingml/2006/main" xmlns:r="http://schemas.openxmlformats.org/officeDocument/2006/relationships" xmlns:p="http://schemas.openxmlformats.org/presentationml/2006/main" userDrawn="1">
  <p:cSld name="4_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4" y="1285018"/>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63886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4.xml><?xml version="1.0" encoding="utf-8"?>
<p:sldLayout xmlns:a="http://schemas.openxmlformats.org/drawingml/2006/main" xmlns:r="http://schemas.openxmlformats.org/officeDocument/2006/relationships" xmlns:p="http://schemas.openxmlformats.org/presentationml/2006/main" userDrawn="1">
  <p:cSld name="4_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4511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5.xml><?xml version="1.0" encoding="utf-8"?>
<p:sldLayout xmlns:a="http://schemas.openxmlformats.org/drawingml/2006/main" xmlns:r="http://schemas.openxmlformats.org/officeDocument/2006/relationships" xmlns:p="http://schemas.openxmlformats.org/presentationml/2006/main" userDrawn="1">
  <p:cSld name="4_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2667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6.xml><?xml version="1.0" encoding="utf-8"?>
<p:sldLayout xmlns:a="http://schemas.openxmlformats.org/drawingml/2006/main" xmlns:r="http://schemas.openxmlformats.org/officeDocument/2006/relationships" xmlns:p="http://schemas.openxmlformats.org/presentationml/2006/main" userDrawn="1">
  <p:cSld name="4_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2"/>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4" y="1285018"/>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82665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7.xml><?xml version="1.0" encoding="utf-8"?>
<p:sldLayout xmlns:a="http://schemas.openxmlformats.org/drawingml/2006/main" xmlns:r="http://schemas.openxmlformats.org/officeDocument/2006/relationships" xmlns:p="http://schemas.openxmlformats.org/presentationml/2006/main" userDrawn="1">
  <p:cSld name="4_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6805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8.xml><?xml version="1.0" encoding="utf-8"?>
<p:sldLayout xmlns:a="http://schemas.openxmlformats.org/drawingml/2006/main" xmlns:r="http://schemas.openxmlformats.org/officeDocument/2006/relationships" xmlns:p="http://schemas.openxmlformats.org/presentationml/2006/main" userDrawn="1">
  <p:cSld name="4_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userDrawn="1"/>
        </p:nvSpPr>
        <p:spPr>
          <a:xfrm>
            <a:off x="2" y="5"/>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4"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9060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9.xml><?xml version="1.0" encoding="utf-8"?>
<p:sldLayout xmlns:a="http://schemas.openxmlformats.org/drawingml/2006/main" xmlns:r="http://schemas.openxmlformats.org/officeDocument/2006/relationships" xmlns:p="http://schemas.openxmlformats.org/presentationml/2006/main" userDrawn="1">
  <p:cSld name="4_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91761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21813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0.xml><?xml version="1.0" encoding="utf-8"?>
<p:sldLayout xmlns:a="http://schemas.openxmlformats.org/drawingml/2006/main" xmlns:r="http://schemas.openxmlformats.org/officeDocument/2006/relationships" xmlns:p="http://schemas.openxmlformats.org/presentationml/2006/main" userDrawn="1">
  <p:cSld name="39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5"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0"/>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2"/>
            <a:ext cx="7973051" cy="1024967"/>
          </a:xfrm>
          <a:prstGeom prst="rect">
            <a:avLst/>
          </a:prstGeom>
        </p:spPr>
        <p:txBody>
          <a:bodyPr lIns="0" tIns="0" rIns="0" bIns="0">
            <a:normAutofit/>
          </a:bodyPr>
          <a:lstStyle>
            <a:lvl1pPr marL="0" indent="0" algn="l">
              <a:buNone/>
              <a:defRPr sz="2800">
                <a:solidFill>
                  <a:schemeClr val="accent6"/>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1"/>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1" y="5760001"/>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9" indent="0">
              <a:buNone/>
              <a:defRPr>
                <a:solidFill>
                  <a:schemeClr val="accent2"/>
                </a:solidFill>
              </a:defRPr>
            </a:lvl2pPr>
            <a:lvl3pPr marL="714357" indent="0">
              <a:buNone/>
              <a:defRPr>
                <a:solidFill>
                  <a:schemeClr val="accent2"/>
                </a:solidFill>
              </a:defRPr>
            </a:lvl3pPr>
            <a:lvl4pPr marL="1081060" indent="0">
              <a:buNone/>
              <a:defRPr>
                <a:solidFill>
                  <a:schemeClr val="accent2"/>
                </a:solidFill>
              </a:defRPr>
            </a:lvl4pPr>
            <a:lvl5pPr marL="143823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0"/>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6"/>
            <a:ext cx="1208955" cy="979789"/>
          </a:xfrm>
          <a:prstGeom prst="rect">
            <a:avLst/>
          </a:prstGeom>
        </p:spPr>
      </p:pic>
    </p:spTree>
    <p:extLst>
      <p:ext uri="{BB962C8B-B14F-4D97-AF65-F5344CB8AC3E}">
        <p14:creationId xmlns:p14="http://schemas.microsoft.com/office/powerpoint/2010/main" val="82578148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userDrawn="1">
  <p:cSld name="21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8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2.xml><?xml version="1.0" encoding="utf-8"?>
<p:sldLayout xmlns:a="http://schemas.openxmlformats.org/drawingml/2006/main" xmlns:r="http://schemas.openxmlformats.org/officeDocument/2006/relationships" xmlns:p="http://schemas.openxmlformats.org/presentationml/2006/main" userDrawn="1">
  <p:cSld name="2_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70" y="1180299"/>
            <a:ext cx="9811265" cy="2983231"/>
          </a:xfrm>
          <a:prstGeom prst="rect">
            <a:avLst/>
          </a:prstGeom>
        </p:spPr>
        <p:txBody>
          <a:bodyPr>
            <a:noAutofit/>
          </a:bodyPr>
          <a:lstStyle>
            <a:lvl1pPr marL="0" indent="0" algn="ctr">
              <a:buNone/>
              <a:defRPr sz="4200" b="0">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5" y="5096237"/>
            <a:ext cx="3890151" cy="896939"/>
          </a:xfrm>
          <a:prstGeom prst="rect">
            <a:avLst/>
          </a:prstGeom>
        </p:spPr>
        <p:txBody>
          <a:bodyPr>
            <a:normAutofit/>
          </a:bodyPr>
          <a:lstStyle>
            <a:lvl1pPr marL="0" indent="0" algn="ctr">
              <a:buNone/>
              <a:defRPr sz="2200" b="1">
                <a:solidFill>
                  <a:schemeClr val="accent6"/>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4065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3.xml><?xml version="1.0" encoding="utf-8"?>
<p:sldLayout xmlns:a="http://schemas.openxmlformats.org/drawingml/2006/main" xmlns:r="http://schemas.openxmlformats.org/officeDocument/2006/relationships" xmlns:p="http://schemas.openxmlformats.org/presentationml/2006/main" userDrawn="1">
  <p:cSld name="5_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2"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273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4.xml><?xml version="1.0" encoding="utf-8"?>
<p:sldLayout xmlns:a="http://schemas.openxmlformats.org/drawingml/2006/main" xmlns:r="http://schemas.openxmlformats.org/officeDocument/2006/relationships" xmlns:p="http://schemas.openxmlformats.org/presentationml/2006/main" userDrawn="1">
  <p:cSld name="5_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7"/>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7"/>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7"/>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54638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5.xml><?xml version="1.0" encoding="utf-8"?>
<p:sldLayout xmlns:a="http://schemas.openxmlformats.org/drawingml/2006/main" xmlns:r="http://schemas.openxmlformats.org/officeDocument/2006/relationships" xmlns:p="http://schemas.openxmlformats.org/presentationml/2006/main" userDrawn="1">
  <p:cSld name="5_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2" y="1285017"/>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6536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6.xml><?xml version="1.0" encoding="utf-8"?>
<p:sldLayout xmlns:a="http://schemas.openxmlformats.org/drawingml/2006/main" xmlns:r="http://schemas.openxmlformats.org/officeDocument/2006/relationships" xmlns:p="http://schemas.openxmlformats.org/presentationml/2006/main" userDrawn="1">
  <p:cSld name="5_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62971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7.xml><?xml version="1.0" encoding="utf-8"?>
<p:sldLayout xmlns:a="http://schemas.openxmlformats.org/drawingml/2006/main" xmlns:r="http://schemas.openxmlformats.org/officeDocument/2006/relationships" xmlns:p="http://schemas.openxmlformats.org/presentationml/2006/main" userDrawn="1">
  <p:cSld name="5_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11367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5_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1"/>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2" y="1285017"/>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96615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9.xml><?xml version="1.0" encoding="utf-8"?>
<p:sldLayout xmlns:a="http://schemas.openxmlformats.org/drawingml/2006/main" xmlns:r="http://schemas.openxmlformats.org/officeDocument/2006/relationships" xmlns:p="http://schemas.openxmlformats.org/presentationml/2006/main" userDrawn="1">
  <p:cSld name="5_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97058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9" y="1314162"/>
            <a:ext cx="7503849" cy="3466727"/>
          </a:xfrm>
          <a:prstGeom prst="rect">
            <a:avLst/>
          </a:prstGeom>
        </p:spPr>
        <p:txBody>
          <a:bodyPr>
            <a:noAutofit/>
          </a:bodyPr>
          <a:lstStyle>
            <a:lvl1pPr marL="287971" indent="-287971" algn="l">
              <a:buNone/>
              <a:defRPr sz="42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5" y="4780885"/>
            <a:ext cx="7503849" cy="896939"/>
          </a:xfrm>
          <a:prstGeom prst="rect">
            <a:avLst/>
          </a:prstGeom>
        </p:spPr>
        <p:txBody>
          <a:bodyPr/>
          <a:lstStyle>
            <a:lvl1pPr marL="0" indent="0" algn="l">
              <a:buNone/>
              <a:defRPr b="1">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4827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0.xml><?xml version="1.0" encoding="utf-8"?>
<p:sldLayout xmlns:a="http://schemas.openxmlformats.org/drawingml/2006/main" xmlns:r="http://schemas.openxmlformats.org/officeDocument/2006/relationships" xmlns:p="http://schemas.openxmlformats.org/presentationml/2006/main" userDrawn="1">
  <p:cSld name="5_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2"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4303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1.xml><?xml version="1.0" encoding="utf-8"?>
<p:sldLayout xmlns:a="http://schemas.openxmlformats.org/drawingml/2006/main" xmlns:r="http://schemas.openxmlformats.org/officeDocument/2006/relationships" xmlns:p="http://schemas.openxmlformats.org/presentationml/2006/main" userDrawn="1">
  <p:cSld name="5_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9276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2.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69478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preserve="1" userDrawn="1">
  <p:cSld name="43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2" name="TextBox 1">
            <a:extLst>
              <a:ext uri="{FF2B5EF4-FFF2-40B4-BE49-F238E27FC236}">
                <a16:creationId xmlns:a16="http://schemas.microsoft.com/office/drawing/2014/main" id="{C82CDA20-0E2E-2BB9-11EA-4057A9E2205E}"/>
              </a:ext>
            </a:extLst>
          </p:cNvPr>
          <p:cNvSpPr txBox="1"/>
          <p:nvPr userDrawn="1"/>
        </p:nvSpPr>
        <p:spPr>
          <a:xfrm rot="20123626">
            <a:off x="2336800" y="3071632"/>
            <a:ext cx="7518400" cy="923330"/>
          </a:xfrm>
          <a:prstGeom prst="rect">
            <a:avLst/>
          </a:prstGeom>
          <a:noFill/>
        </p:spPr>
        <p:txBody>
          <a:bodyPr wrap="square" rtlCol="0">
            <a:spAutoFit/>
          </a:bodyPr>
          <a:lstStyle/>
          <a:p>
            <a:pPr algn="ctr"/>
            <a:r>
              <a:rPr lang="en-GB" sz="5400">
                <a:solidFill>
                  <a:schemeClr val="bg1">
                    <a:lumMod val="85000"/>
                  </a:schemeClr>
                </a:solidFill>
              </a:rPr>
              <a:t>Draft for Discussion</a:t>
            </a:r>
          </a:p>
        </p:txBody>
      </p:sp>
    </p:spTree>
    <p:extLst>
      <p:ext uri="{BB962C8B-B14F-4D97-AF65-F5344CB8AC3E}">
        <p14:creationId xmlns:p14="http://schemas.microsoft.com/office/powerpoint/2010/main" val="239959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p15:clr>
            <a:srgbClr val="FBAE40"/>
          </p15:clr>
        </p15:guide>
        <p15:guide id="2" pos="2160">
          <p15:clr>
            <a:srgbClr val="FBAE40"/>
          </p15:clr>
        </p15:guide>
      </p15:sldGuideLst>
    </p:ext>
  </p:extLst>
</p:sldLayout>
</file>

<file path=ppt/slideLayouts/slideLayout594.xml><?xml version="1.0" encoding="utf-8"?>
<p:sldLayout xmlns:a="http://schemas.openxmlformats.org/drawingml/2006/main" xmlns:r="http://schemas.openxmlformats.org/officeDocument/2006/relationships" xmlns:p="http://schemas.openxmlformats.org/presentationml/2006/main" userDrawn="1">
  <p:cSld name="3_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70" y="1180299"/>
            <a:ext cx="9811265" cy="2983231"/>
          </a:xfrm>
          <a:prstGeom prst="rect">
            <a:avLst/>
          </a:prstGeom>
        </p:spPr>
        <p:txBody>
          <a:bodyPr>
            <a:noAutofit/>
          </a:bodyPr>
          <a:lstStyle>
            <a:lvl1pPr marL="0" indent="0" algn="ctr">
              <a:buNone/>
              <a:defRPr sz="4200" b="0">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5" y="5096237"/>
            <a:ext cx="3890151" cy="896939"/>
          </a:xfrm>
          <a:prstGeom prst="rect">
            <a:avLst/>
          </a:prstGeom>
        </p:spPr>
        <p:txBody>
          <a:bodyPr>
            <a:normAutofit/>
          </a:bodyPr>
          <a:lstStyle>
            <a:lvl1pPr marL="0" indent="0" algn="ctr">
              <a:buNone/>
              <a:defRPr sz="2200" b="1">
                <a:solidFill>
                  <a:schemeClr val="accent6"/>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25707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4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7"/>
            <a:ext cx="4428148" cy="738664"/>
          </a:xfrm>
          <a:prstGeom prst="rect">
            <a:avLst/>
          </a:prstGeom>
          <a:noFill/>
        </p:spPr>
        <p:txBody>
          <a:bodyPr wrap="square" rtlCol="0">
            <a:spAutoFit/>
          </a:bodyPr>
          <a:lstStyle/>
          <a:p>
            <a:r>
              <a:rPr lang="en-GB" sz="140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80902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914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95997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8.xml><?xml version="1.0" encoding="utf-8"?>
<p:sldLayout xmlns:a="http://schemas.openxmlformats.org/drawingml/2006/main" xmlns:r="http://schemas.openxmlformats.org/officeDocument/2006/relationships" xmlns:p="http://schemas.openxmlformats.org/presentationml/2006/main" userDrawn="1">
  <p:cSld name="40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7"/>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9"/>
            <a:ext cx="7973051" cy="1024967"/>
          </a:xfrm>
          <a:prstGeom prst="rect">
            <a:avLst/>
          </a:prstGeom>
        </p:spPr>
        <p:txBody>
          <a:bodyPr lIns="0" tIns="0" rIns="0" bIns="0">
            <a:normAutofit/>
          </a:bodyPr>
          <a:lstStyle>
            <a:lvl1pPr marL="0" indent="0" algn="l">
              <a:buNone/>
              <a:defRPr sz="2800">
                <a:solidFill>
                  <a:schemeClr val="accent6"/>
                </a:solidFill>
              </a:defRPr>
            </a:lvl1pPr>
            <a:lvl2pPr marL="457131" indent="0" algn="ctr">
              <a:buNone/>
              <a:defRPr sz="2000"/>
            </a:lvl2pPr>
            <a:lvl3pPr marL="914264" indent="0" algn="ctr">
              <a:buNone/>
              <a:defRPr sz="18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8" y="5760007"/>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38" indent="0">
              <a:buNone/>
              <a:defRPr>
                <a:solidFill>
                  <a:schemeClr val="accent2"/>
                </a:solidFill>
              </a:defRPr>
            </a:lvl2pPr>
            <a:lvl3pPr marL="714267" indent="0">
              <a:buNone/>
              <a:defRPr>
                <a:solidFill>
                  <a:schemeClr val="accent2"/>
                </a:solidFill>
              </a:defRPr>
            </a:lvl3pPr>
            <a:lvl4pPr marL="1080926" indent="0">
              <a:buNone/>
              <a:defRPr>
                <a:solidFill>
                  <a:schemeClr val="accent2"/>
                </a:solidFill>
              </a:defRPr>
            </a:lvl4pPr>
            <a:lvl5pPr marL="143805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3"/>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1215556447"/>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userDrawn="1">
  <p:cSld name="41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4"/>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6"/>
            <a:ext cx="7973051" cy="1024967"/>
          </a:xfrm>
          <a:prstGeom prst="rect">
            <a:avLst/>
          </a:prstGeom>
        </p:spPr>
        <p:txBody>
          <a:bodyPr lIns="0" tIns="0" rIns="0" bIns="0">
            <a:normAutofit/>
          </a:bodyPr>
          <a:lstStyle>
            <a:lvl1pPr marL="0" indent="0" algn="l">
              <a:buNone/>
              <a:defRPr sz="2800">
                <a:solidFill>
                  <a:schemeClr val="accent6"/>
                </a:solidFill>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5" y="5760005"/>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54" indent="0">
              <a:buNone/>
              <a:defRPr>
                <a:solidFill>
                  <a:schemeClr val="accent2"/>
                </a:solidFill>
              </a:defRPr>
            </a:lvl2pPr>
            <a:lvl3pPr marL="714303" indent="0">
              <a:buNone/>
              <a:defRPr>
                <a:solidFill>
                  <a:schemeClr val="accent2"/>
                </a:solidFill>
              </a:defRPr>
            </a:lvl3pPr>
            <a:lvl4pPr marL="1080980" indent="0">
              <a:buNone/>
              <a:defRPr>
                <a:solidFill>
                  <a:schemeClr val="accent2"/>
                </a:solidFill>
              </a:defRPr>
            </a:lvl4pPr>
            <a:lvl5pPr marL="1438131"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3"/>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386064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6"/>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23825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0.xml><?xml version="1.0" encoding="utf-8"?>
<p:sldLayout xmlns:a="http://schemas.openxmlformats.org/drawingml/2006/main" xmlns:r="http://schemas.openxmlformats.org/officeDocument/2006/relationships" xmlns:p="http://schemas.openxmlformats.org/presentationml/2006/main" showMasterSp="0" preserve="1" userDrawn="1">
  <p:cSld name="7_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7" y="414733"/>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9" y="1415781"/>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28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preserve="1" userDrawn="1">
  <p:cSld name="16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50497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preserve="1" userDrawn="1">
  <p:cSld name="17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8"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7"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52697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3.xml><?xml version="1.0" encoding="utf-8"?>
<p:sldLayout xmlns:a="http://schemas.openxmlformats.org/drawingml/2006/main" xmlns:r="http://schemas.openxmlformats.org/officeDocument/2006/relationships" xmlns:p="http://schemas.openxmlformats.org/presentationml/2006/main" showMasterSp="0" preserve="1" userDrawn="1">
  <p:cSld name="44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04186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preserve="1" userDrawn="1">
  <p:cSld name="28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10699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5.xml><?xml version="1.0" encoding="utf-8"?>
<p:sldLayout xmlns:a="http://schemas.openxmlformats.org/drawingml/2006/main" xmlns:r="http://schemas.openxmlformats.org/officeDocument/2006/relationships" xmlns:p="http://schemas.openxmlformats.org/presentationml/2006/main" userDrawn="1">
  <p:cSld name="22_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23752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32_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8"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14882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7.xml><?xml version="1.0" encoding="utf-8"?>
<p:sldLayout xmlns:a="http://schemas.openxmlformats.org/drawingml/2006/main" xmlns:r="http://schemas.openxmlformats.org/officeDocument/2006/relationships" xmlns:p="http://schemas.openxmlformats.org/presentationml/2006/main" userDrawn="1">
  <p:cSld name="42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3"/>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5"/>
            <a:ext cx="7973051" cy="1024967"/>
          </a:xfrm>
          <a:prstGeom prst="rect">
            <a:avLst/>
          </a:prstGeom>
        </p:spPr>
        <p:txBody>
          <a:bodyPr lIns="0" tIns="0" rIns="0" bIns="0">
            <a:normAutofit/>
          </a:bodyPr>
          <a:lstStyle>
            <a:lvl1pPr marL="0" indent="0" algn="l">
              <a:buNone/>
              <a:defRPr sz="2800">
                <a:solidFill>
                  <a:schemeClr val="accent6"/>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4" y="5760003"/>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62" indent="0">
              <a:buNone/>
              <a:defRPr>
                <a:solidFill>
                  <a:schemeClr val="accent2"/>
                </a:solidFill>
              </a:defRPr>
            </a:lvl2pPr>
            <a:lvl3pPr marL="714321" indent="0">
              <a:buNone/>
              <a:defRPr>
                <a:solidFill>
                  <a:schemeClr val="accent2"/>
                </a:solidFill>
              </a:defRPr>
            </a:lvl3pPr>
            <a:lvl4pPr marL="1081006" indent="0">
              <a:buNone/>
              <a:defRPr>
                <a:solidFill>
                  <a:schemeClr val="accent2"/>
                </a:solidFill>
              </a:defRPr>
            </a:lvl4pPr>
            <a:lvl5pPr marL="1438167"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1"/>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2143354517"/>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showMasterSp="0" preserve="1" userDrawn="1">
  <p:cSld name="45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66390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9.xml><?xml version="1.0" encoding="utf-8"?>
<p:sldLayout xmlns:a="http://schemas.openxmlformats.org/drawingml/2006/main" xmlns:r="http://schemas.openxmlformats.org/officeDocument/2006/relationships" xmlns:p="http://schemas.openxmlformats.org/presentationml/2006/main" showMasterSp="0" preserve="1" userDrawn="1">
  <p:cSld name="29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4"/>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82061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 y="6"/>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60463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0.xml><?xml version="1.0" encoding="utf-8"?>
<p:sldLayout xmlns:a="http://schemas.openxmlformats.org/drawingml/2006/main" xmlns:r="http://schemas.openxmlformats.org/officeDocument/2006/relationships" xmlns:p="http://schemas.openxmlformats.org/presentationml/2006/main" userDrawn="1">
  <p:cSld name="23_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1992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1.xml><?xml version="1.0" encoding="utf-8"?>
<p:sldLayout xmlns:a="http://schemas.openxmlformats.org/drawingml/2006/main" xmlns:r="http://schemas.openxmlformats.org/officeDocument/2006/relationships" xmlns:p="http://schemas.openxmlformats.org/presentationml/2006/main" userDrawn="1">
  <p:cSld name="43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5"/>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7"/>
            <a:ext cx="7973051" cy="1024967"/>
          </a:xfrm>
          <a:prstGeom prst="rect">
            <a:avLst/>
          </a:prstGeom>
        </p:spPr>
        <p:txBody>
          <a:bodyPr lIns="0" tIns="0" rIns="0" bIns="0">
            <a:normAutofit/>
          </a:bodyPr>
          <a:lstStyle>
            <a:lvl1pPr marL="0" indent="0" algn="l">
              <a:buNone/>
              <a:defRPr sz="2800">
                <a:solidFill>
                  <a:schemeClr val="accent6"/>
                </a:solidFill>
              </a:defRPr>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6" y="5760006"/>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46" indent="0">
              <a:buNone/>
              <a:defRPr>
                <a:solidFill>
                  <a:schemeClr val="accent2"/>
                </a:solidFill>
              </a:defRPr>
            </a:lvl2pPr>
            <a:lvl3pPr marL="714285" indent="0">
              <a:buNone/>
              <a:defRPr>
                <a:solidFill>
                  <a:schemeClr val="accent2"/>
                </a:solidFill>
              </a:defRPr>
            </a:lvl3pPr>
            <a:lvl4pPr marL="1080953" indent="0">
              <a:buNone/>
              <a:defRPr>
                <a:solidFill>
                  <a:schemeClr val="accent2"/>
                </a:solidFill>
              </a:defRPr>
            </a:lvl4pPr>
            <a:lvl5pPr marL="143809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3"/>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3520221549"/>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alphaModFix amt="97000"/>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02C945-075F-5807-4A00-0D57B40B83D6}"/>
              </a:ext>
            </a:extLst>
          </p:cNvPr>
          <p:cNvSpPr/>
          <p:nvPr userDrawn="1"/>
        </p:nvSpPr>
        <p:spPr>
          <a:xfrm>
            <a:off x="175677" y="0"/>
            <a:ext cx="12013275"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27">
            <a:extLst>
              <a:ext uri="{FF2B5EF4-FFF2-40B4-BE49-F238E27FC236}">
                <a16:creationId xmlns:a16="http://schemas.microsoft.com/office/drawing/2014/main" id="{A4B6A46F-348C-51BA-0BC8-C49F5EA20257}"/>
              </a:ext>
            </a:extLst>
          </p:cNvPr>
          <p:cNvSpPr>
            <a:spLocks noGrp="1"/>
          </p:cNvSpPr>
          <p:nvPr>
            <p:ph type="body" sz="quarter" idx="14" hasCustomPrompt="1"/>
          </p:nvPr>
        </p:nvSpPr>
        <p:spPr>
          <a:xfrm>
            <a:off x="718915" y="1079502"/>
            <a:ext cx="10747375" cy="514351"/>
          </a:xfrm>
          <a:prstGeom prst="rect">
            <a:avLst/>
          </a:prstGeom>
        </p:spPr>
        <p:txBody>
          <a:bodyPr/>
          <a:lstStyle>
            <a:lvl1pPr marL="0" indent="0">
              <a:buNone/>
              <a:defRPr sz="2400" b="0"/>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gradFill>
                  <a:gsLst>
                    <a:gs pos="0">
                      <a:srgbClr val="1999A3"/>
                    </a:gs>
                    <a:gs pos="82000">
                      <a:srgbClr val="1064BA"/>
                    </a:gs>
                  </a:gsLst>
                  <a:lin ang="0" scaled="1"/>
                </a:gradFill>
                <a:effectLst/>
                <a:uLnTx/>
                <a:uFillTx/>
                <a:latin typeface="Arial" panose="020B0604020202020204" pitchFamily="34" charset="0"/>
                <a:ea typeface="+mn-ea"/>
                <a:cs typeface="Arial" panose="020B0604020202020204" pitchFamily="34" charset="0"/>
              </a:rPr>
              <a:t>Header</a:t>
            </a:r>
          </a:p>
          <a:p>
            <a:pPr lvl="0"/>
            <a:endParaRPr lang="en-GB"/>
          </a:p>
        </p:txBody>
      </p:sp>
      <p:sp>
        <p:nvSpPr>
          <p:cNvPr id="7" name="Text Placeholder 27">
            <a:extLst>
              <a:ext uri="{FF2B5EF4-FFF2-40B4-BE49-F238E27FC236}">
                <a16:creationId xmlns:a16="http://schemas.microsoft.com/office/drawing/2014/main" id="{34BAC425-FD41-65E1-ADFC-75FAD9AD96A3}"/>
              </a:ext>
            </a:extLst>
          </p:cNvPr>
          <p:cNvSpPr>
            <a:spLocks noGrp="1"/>
          </p:cNvSpPr>
          <p:nvPr>
            <p:ph type="body" sz="quarter" idx="15" hasCustomPrompt="1"/>
          </p:nvPr>
        </p:nvSpPr>
        <p:spPr>
          <a:xfrm>
            <a:off x="211881" y="388637"/>
            <a:ext cx="10747375" cy="514351"/>
          </a:xfrm>
          <a:prstGeom prst="rect">
            <a:avLst/>
          </a:prstGeom>
        </p:spPr>
        <p:txBody>
          <a:bodyPr>
            <a:noAutofit/>
          </a:bodyPr>
          <a:lstStyle>
            <a:lvl1pPr marL="0" indent="0">
              <a:buNone/>
              <a:defRPr sz="3200" b="0"/>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gradFill>
                  <a:gsLst>
                    <a:gs pos="0">
                      <a:srgbClr val="1999A3"/>
                    </a:gs>
                    <a:gs pos="82000">
                      <a:srgbClr val="1064BA"/>
                    </a:gs>
                  </a:gsLst>
                  <a:lin ang="0" scaled="1"/>
                </a:gradFill>
                <a:effectLst/>
                <a:uLnTx/>
                <a:uFillTx/>
                <a:latin typeface="Arial" panose="020B0604020202020204" pitchFamily="34" charset="0"/>
                <a:ea typeface="+mn-ea"/>
                <a:cs typeface="Arial" panose="020B0604020202020204" pitchFamily="34" charset="0"/>
              </a:rPr>
              <a:t>Title</a:t>
            </a:r>
          </a:p>
        </p:txBody>
      </p:sp>
      <p:cxnSp>
        <p:nvCxnSpPr>
          <p:cNvPr id="2" name="Straight Connector 1">
            <a:extLst>
              <a:ext uri="{FF2B5EF4-FFF2-40B4-BE49-F238E27FC236}">
                <a16:creationId xmlns:a16="http://schemas.microsoft.com/office/drawing/2014/main" id="{C4EE3404-2485-6F30-E988-EB851A4E4390}"/>
              </a:ext>
            </a:extLst>
          </p:cNvPr>
          <p:cNvCxnSpPr>
            <a:cxnSpLocks/>
          </p:cNvCxnSpPr>
          <p:nvPr userDrawn="1"/>
        </p:nvCxnSpPr>
        <p:spPr>
          <a:xfrm flipH="1">
            <a:off x="175679" y="6567421"/>
            <a:ext cx="11212759" cy="0"/>
          </a:xfrm>
          <a:prstGeom prst="line">
            <a:avLst/>
          </a:prstGeom>
          <a:ln w="12700">
            <a:gradFill>
              <a:gsLst>
                <a:gs pos="0">
                  <a:srgbClr val="139EA0"/>
                </a:gs>
                <a:gs pos="100000">
                  <a:srgbClr val="1064BA"/>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4480DF2-0EF7-4F92-4F28-518EFB1D8EEA}"/>
              </a:ext>
            </a:extLst>
          </p:cNvPr>
          <p:cNvCxnSpPr>
            <a:cxnSpLocks/>
          </p:cNvCxnSpPr>
          <p:nvPr userDrawn="1"/>
        </p:nvCxnSpPr>
        <p:spPr>
          <a:xfrm flipH="1">
            <a:off x="2" y="6567421"/>
            <a:ext cx="17567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8">
            <a:extLst>
              <a:ext uri="{FF2B5EF4-FFF2-40B4-BE49-F238E27FC236}">
                <a16:creationId xmlns:a16="http://schemas.microsoft.com/office/drawing/2014/main" id="{612BE093-9362-9008-AF86-C7AF94E3CB28}"/>
              </a:ext>
            </a:extLst>
          </p:cNvPr>
          <p:cNvSpPr txBox="1">
            <a:spLocks/>
          </p:cNvSpPr>
          <p:nvPr userDrawn="1"/>
        </p:nvSpPr>
        <p:spPr>
          <a:xfrm>
            <a:off x="11333987" y="6351475"/>
            <a:ext cx="682335" cy="398644"/>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54" rtl="0" eaLnBrk="1" fontAlgn="auto" latinLnBrk="0" hangingPunct="1">
              <a:lnSpc>
                <a:spcPct val="100000"/>
              </a:lnSpc>
              <a:spcBef>
                <a:spcPts val="0"/>
              </a:spcBef>
              <a:spcAft>
                <a:spcPts val="0"/>
              </a:spcAft>
              <a:buClrTx/>
              <a:buSzTx/>
              <a:buFontTx/>
              <a:buNone/>
              <a:tabLst/>
              <a:defRPr/>
            </a:pPr>
            <a:fld id="{CAE68D36-CA0F-46BE-A077-800D42A8783C}" type="slidenum">
              <a:rPr kumimoji="0" lang="de-DE" sz="1400" b="0" i="0" u="none" strike="noStrike" kern="1200" cap="none" spc="0" normalizeH="0" baseline="0" noProof="0" smtClean="0">
                <a:ln>
                  <a:noFill/>
                </a:ln>
                <a:gradFill>
                  <a:gsLst>
                    <a:gs pos="0">
                      <a:srgbClr val="139EA0"/>
                    </a:gs>
                    <a:gs pos="100000">
                      <a:srgbClr val="1064BA"/>
                    </a:gs>
                  </a:gsLst>
                  <a:lin ang="5400000" scaled="1"/>
                </a:gradFill>
                <a:effectLst/>
                <a:uLnTx/>
                <a:uFillTx/>
                <a:latin typeface="Calibri" panose="020F050202020403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gradFill>
                <a:gsLst>
                  <a:gs pos="0">
                    <a:srgbClr val="139EA0"/>
                  </a:gs>
                  <a:gs pos="100000">
                    <a:srgbClr val="1064BA"/>
                  </a:gs>
                </a:gsLst>
                <a:lin ang="5400000" scaled="1"/>
              </a:gradFill>
              <a:effectLst/>
              <a:uLnTx/>
              <a:uFillTx/>
              <a:latin typeface="Calibri" panose="020F0502020204030204"/>
              <a:ea typeface="+mn-ea"/>
              <a:cs typeface="+mn-cs"/>
            </a:endParaRPr>
          </a:p>
        </p:txBody>
      </p:sp>
    </p:spTree>
    <p:extLst>
      <p:ext uri="{BB962C8B-B14F-4D97-AF65-F5344CB8AC3E}">
        <p14:creationId xmlns:p14="http://schemas.microsoft.com/office/powerpoint/2010/main" val="3458985155"/>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09545-0168-4688-8519-DB6E9AE511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59299967"/>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4301196"/>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269543" y="1184870"/>
            <a:ext cx="11652919" cy="5333315"/>
          </a:xfrm>
          <a:prstGeom prst="rect">
            <a:avLst/>
          </a:prstGeom>
        </p:spPr>
        <p:txBody>
          <a:bodyPr lIns="0"/>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269543" y="190117"/>
            <a:ext cx="10916183" cy="380867"/>
          </a:xfrm>
          <a:prstGeom prst="rect">
            <a:avLst/>
          </a:prstGeom>
        </p:spPr>
        <p:txBody>
          <a:bodyPr lIns="0"/>
          <a:lstStyle>
            <a:lvl1pPr>
              <a:defRPr sz="20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p:nvSpPr>
        <p:spPr>
          <a:xfrm>
            <a:off x="176551" y="6588480"/>
            <a:ext cx="863149" cy="254044"/>
          </a:xfrm>
          <a:prstGeom prst="rect">
            <a:avLst/>
          </a:prstGeom>
          <a:noFill/>
        </p:spPr>
        <p:txBody>
          <a:bodyPr wrap="square" rtlCol="0">
            <a:spAutoFit/>
          </a:bodyPr>
          <a:lstStyle/>
          <a:p>
            <a:pPr algn="l"/>
            <a:fld id="{34F92BC6-D7C3-584B-87F2-0B845776A5AD}" type="slidenum">
              <a:rPr lang="en-US" sz="1051"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051">
                <a:solidFill>
                  <a:schemeClr val="accent3">
                    <a:lumMod val="60000"/>
                    <a:lumOff val="40000"/>
                  </a:schemeClr>
                </a:solidFill>
                <a:latin typeface="Arial" panose="020B0604020202020204" pitchFamily="34" charset="0"/>
                <a:cs typeface="Arial" panose="020B0604020202020204" pitchFamily="34" charset="0"/>
              </a:rPr>
              <a:t> </a:t>
            </a:r>
            <a:r>
              <a:rPr lang="en-US" sz="1051">
                <a:solidFill>
                  <a:schemeClr val="accent3"/>
                </a:solidFill>
                <a:latin typeface="Arial" panose="020B0604020202020204" pitchFamily="34" charset="0"/>
                <a:cs typeface="Arial" panose="020B0604020202020204" pitchFamily="34" charset="0"/>
              </a:rPr>
              <a:t>  </a:t>
            </a:r>
            <a:r>
              <a:rPr lang="en-US" sz="1051">
                <a:solidFill>
                  <a:srgbClr val="005EB8"/>
                </a:solidFill>
                <a:latin typeface="Arial" panose="020B0604020202020204" pitchFamily="34" charset="0"/>
                <a:cs typeface="Arial" panose="020B0604020202020204" pitchFamily="34" charset="0"/>
              </a:rPr>
              <a:t>|</a:t>
            </a:r>
            <a:endParaRPr lang="en-US" sz="1051">
              <a:solidFill>
                <a:schemeClr val="accent3"/>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6EC3C97-36AD-4A0F-8B57-51CEDEDAA2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1" y="188913"/>
            <a:ext cx="498475" cy="359475"/>
          </a:xfrm>
          <a:prstGeom prst="rect">
            <a:avLst/>
          </a:prstGeom>
          <a:noFill/>
          <a:ln>
            <a:noFill/>
          </a:ln>
        </p:spPr>
      </p:pic>
      <p:sp>
        <p:nvSpPr>
          <p:cNvPr id="4" name="Text Placeholder 3">
            <a:extLst>
              <a:ext uri="{FF2B5EF4-FFF2-40B4-BE49-F238E27FC236}">
                <a16:creationId xmlns:a16="http://schemas.microsoft.com/office/drawing/2014/main" id="{BC78B411-B638-484D-A503-3742EE81E236}"/>
              </a:ext>
            </a:extLst>
          </p:cNvPr>
          <p:cNvSpPr>
            <a:spLocks noGrp="1"/>
          </p:cNvSpPr>
          <p:nvPr>
            <p:ph type="body" sz="quarter" idx="11" hasCustomPrompt="1"/>
          </p:nvPr>
        </p:nvSpPr>
        <p:spPr>
          <a:xfrm>
            <a:off x="269543" y="548104"/>
            <a:ext cx="11652919" cy="381000"/>
          </a:xfrm>
          <a:prstGeom prst="rect">
            <a:avLst/>
          </a:prstGeom>
        </p:spPr>
        <p:txBody>
          <a:bodyPr lIns="0"/>
          <a:lstStyle>
            <a:lvl1pPr marL="0" indent="0">
              <a:buNone/>
              <a:defRPr sz="1600">
                <a:solidFill>
                  <a:schemeClr val="accent3"/>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subtitle style</a:t>
            </a:r>
            <a:endParaRPr lang="en-GB"/>
          </a:p>
        </p:txBody>
      </p:sp>
      <p:sp>
        <p:nvSpPr>
          <p:cNvPr id="2" name="TextBox 1">
            <a:extLst>
              <a:ext uri="{FF2B5EF4-FFF2-40B4-BE49-F238E27FC236}">
                <a16:creationId xmlns:a16="http://schemas.microsoft.com/office/drawing/2014/main" id="{3E69B5A2-C8F2-D84E-907A-C8E7355ED4BE}"/>
              </a:ext>
            </a:extLst>
          </p:cNvPr>
          <p:cNvSpPr txBox="1"/>
          <p:nvPr userDrawn="1"/>
        </p:nvSpPr>
        <p:spPr>
          <a:xfrm>
            <a:off x="0" y="-15320"/>
            <a:ext cx="12192000" cy="215444"/>
          </a:xfrm>
          <a:prstGeom prst="rect">
            <a:avLst/>
          </a:prstGeom>
          <a:noFill/>
        </p:spPr>
        <p:txBody>
          <a:bodyPr wrap="square" rtlCol="0">
            <a:spAutoFit/>
          </a:bodyPr>
          <a:lstStyle/>
          <a:p>
            <a:pPr algn="ctr"/>
            <a:r>
              <a:rPr lang="en-GB" sz="800">
                <a:solidFill>
                  <a:srgbClr val="FF0000"/>
                </a:solidFill>
                <a:latin typeface="Arial" panose="020B0604020202020204" pitchFamily="34" charset="0"/>
                <a:cs typeface="Arial" panose="020B0604020202020204" pitchFamily="34" charset="0"/>
              </a:rPr>
              <a:t>DRAFT FOR DISCUSSION </a:t>
            </a:r>
          </a:p>
        </p:txBody>
      </p:sp>
      <p:sp>
        <p:nvSpPr>
          <p:cNvPr id="3" name="Footer Placeholder 3">
            <a:extLst>
              <a:ext uri="{FF2B5EF4-FFF2-40B4-BE49-F238E27FC236}">
                <a16:creationId xmlns:a16="http://schemas.microsoft.com/office/drawing/2014/main" id="{8E9B36F7-A1F2-8A6D-8555-84E1CF44B490}"/>
              </a:ext>
            </a:extLst>
          </p:cNvPr>
          <p:cNvSpPr>
            <a:spLocks noGrp="1"/>
          </p:cNvSpPr>
          <p:nvPr>
            <p:ph type="ftr" sz="quarter" idx="3"/>
          </p:nvPr>
        </p:nvSpPr>
        <p:spPr>
          <a:xfrm>
            <a:off x="608123" y="6651520"/>
            <a:ext cx="7639524" cy="128277"/>
          </a:xfrm>
          <a:prstGeom prst="rect">
            <a:avLst/>
          </a:prstGeom>
        </p:spPr>
        <p:txBody>
          <a:bodyPr anchor="ctr"/>
          <a:lstStyle>
            <a:lvl1pPr>
              <a:defRPr sz="1051"/>
            </a:lvl1pPr>
          </a:lstStyle>
          <a:p>
            <a:pPr>
              <a:defRPr/>
            </a:pPr>
            <a:endParaRPr lang="en-US">
              <a:solidFill>
                <a:srgbClr val="768692">
                  <a:lumMod val="60000"/>
                  <a:lumOff val="40000"/>
                </a:srgbClr>
              </a:solidFill>
              <a:cs typeface="Arial" charset="0"/>
            </a:endParaRPr>
          </a:p>
        </p:txBody>
      </p:sp>
    </p:spTree>
    <p:extLst>
      <p:ext uri="{BB962C8B-B14F-4D97-AF65-F5344CB8AC3E}">
        <p14:creationId xmlns:p14="http://schemas.microsoft.com/office/powerpoint/2010/main" val="1968080250"/>
      </p:ext>
    </p:extLst>
  </p:cSld>
  <p:clrMapOvr>
    <a:masterClrMapping/>
  </p:clrMapOvr>
  <p:extLst>
    <p:ext uri="{DCECCB84-F9BA-43D5-87BE-67443E8EF086}">
      <p15:sldGuideLst xmlns:p15="http://schemas.microsoft.com/office/powerpoint/2012/main">
        <p15:guide id="1" orient="horz" pos="1215">
          <p15:clr>
            <a:srgbClr val="FBAE40"/>
          </p15:clr>
        </p15:guide>
        <p15:guide id="2" pos="2160">
          <p15:clr>
            <a:srgbClr val="FBAE40"/>
          </p15:clr>
        </p15:guide>
        <p15:guide id="3" pos="4227">
          <p15:clr>
            <a:srgbClr val="FBAE40"/>
          </p15:clr>
        </p15:guide>
        <p15:guide id="4" pos="94">
          <p15:clr>
            <a:srgbClr val="FBAE40"/>
          </p15:clr>
        </p15:guide>
        <p15:guide id="5" orient="horz" pos="2351">
          <p15:clr>
            <a:srgbClr val="FBAE40"/>
          </p15:clr>
        </p15:guide>
        <p15:guide id="6" orient="horz" pos="67">
          <p15:clr>
            <a:srgbClr val="FBAE40"/>
          </p15:clr>
        </p15:guide>
      </p15:sldGuideLst>
    </p:ext>
  </p:extLst>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preserve="1" userDrawn="1">
  <p:cSld name="46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85979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preserve="1" userDrawn="1">
  <p:cSld name="30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95753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8.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21"/>
          <p:cNvSpPr/>
          <p:nvPr/>
        </p:nvSpPr>
        <p:spPr>
          <a:xfrm>
            <a:off x="-17125" y="1160525"/>
            <a:ext cx="12209200" cy="58208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25" name="Google Shape;125;p21"/>
          <p:cNvSpPr txBox="1">
            <a:spLocks noGrp="1"/>
          </p:cNvSpPr>
          <p:nvPr>
            <p:ph type="title"/>
          </p:nvPr>
        </p:nvSpPr>
        <p:spPr>
          <a:xfrm>
            <a:off x="623392" y="356659"/>
            <a:ext cx="10176000" cy="706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4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1"/>
          <p:cNvSpPr txBox="1">
            <a:spLocks noGrp="1"/>
          </p:cNvSpPr>
          <p:nvPr>
            <p:ph type="body" idx="1"/>
          </p:nvPr>
        </p:nvSpPr>
        <p:spPr>
          <a:xfrm>
            <a:off x="414676" y="1508787"/>
            <a:ext cx="11328400" cy="4525600"/>
          </a:xfrm>
          <a:prstGeom prst="rect">
            <a:avLst/>
          </a:prstGeom>
          <a:noFill/>
          <a:ln>
            <a:noFill/>
          </a:ln>
        </p:spPr>
        <p:txBody>
          <a:bodyPr spcFirstLastPara="1" wrap="square" lIns="91425" tIns="45700" rIns="91425" bIns="45700" anchor="t" anchorCtr="0">
            <a:noAutofit/>
          </a:bodyPr>
          <a:lstStyle>
            <a:lvl1pPr marL="609539" marR="0" lvl="0" indent="-457155" algn="l" rtl="0">
              <a:lnSpc>
                <a:spcPct val="100000"/>
              </a:lnSpc>
              <a:spcBef>
                <a:spcPts val="0"/>
              </a:spcBef>
              <a:spcAft>
                <a:spcPts val="0"/>
              </a:spcAft>
              <a:buClr>
                <a:schemeClr val="dk1"/>
              </a:buClr>
              <a:buSzPts val="1800"/>
              <a:buFont typeface="Arial"/>
              <a:buChar char="•"/>
              <a:defRPr sz="2400">
                <a:solidFill>
                  <a:schemeClr val="dk1"/>
                </a:solidFill>
              </a:defRPr>
            </a:lvl1pPr>
            <a:lvl2pPr marL="1219080" lvl="1" indent="-457155" algn="l" rtl="0">
              <a:lnSpc>
                <a:spcPct val="100000"/>
              </a:lnSpc>
              <a:spcBef>
                <a:spcPts val="480"/>
              </a:spcBef>
              <a:spcAft>
                <a:spcPts val="0"/>
              </a:spcAft>
              <a:buClr>
                <a:schemeClr val="accent1"/>
              </a:buClr>
              <a:buSzPts val="1800"/>
              <a:buChar char="–"/>
              <a:defRPr/>
            </a:lvl2pPr>
            <a:lvl3pPr marL="1828618" lvl="2" indent="-457155" algn="l" rtl="0">
              <a:lnSpc>
                <a:spcPct val="100000"/>
              </a:lnSpc>
              <a:spcBef>
                <a:spcPts val="480"/>
              </a:spcBef>
              <a:spcAft>
                <a:spcPts val="0"/>
              </a:spcAft>
              <a:buClr>
                <a:schemeClr val="accent1"/>
              </a:buClr>
              <a:buSzPts val="1800"/>
              <a:buChar char="•"/>
              <a:defRPr/>
            </a:lvl3pPr>
            <a:lvl4pPr marL="2438158" lvl="3" indent="-457155" algn="l" rtl="0">
              <a:lnSpc>
                <a:spcPct val="100000"/>
              </a:lnSpc>
              <a:spcBef>
                <a:spcPts val="480"/>
              </a:spcBef>
              <a:spcAft>
                <a:spcPts val="0"/>
              </a:spcAft>
              <a:buClr>
                <a:schemeClr val="accent1"/>
              </a:buClr>
              <a:buSzPts val="1800"/>
              <a:buChar char="–"/>
              <a:defRPr/>
            </a:lvl4pPr>
            <a:lvl5pPr marL="3047696" lvl="4" indent="-457155" algn="l" rtl="0">
              <a:lnSpc>
                <a:spcPct val="100000"/>
              </a:lnSpc>
              <a:spcBef>
                <a:spcPts val="480"/>
              </a:spcBef>
              <a:spcAft>
                <a:spcPts val="0"/>
              </a:spcAft>
              <a:buClr>
                <a:schemeClr val="accent1"/>
              </a:buClr>
              <a:buSzPts val="1800"/>
              <a:buChar char="»"/>
              <a:defRPr/>
            </a:lvl5pPr>
            <a:lvl6pPr marL="3657235" lvl="5" indent="-457155" algn="l" rtl="0">
              <a:lnSpc>
                <a:spcPct val="100000"/>
              </a:lnSpc>
              <a:spcBef>
                <a:spcPts val="480"/>
              </a:spcBef>
              <a:spcAft>
                <a:spcPts val="0"/>
              </a:spcAft>
              <a:buClr>
                <a:schemeClr val="lt1"/>
              </a:buClr>
              <a:buSzPts val="1800"/>
              <a:buChar char="•"/>
              <a:defRPr/>
            </a:lvl6pPr>
            <a:lvl7pPr marL="4266773" lvl="6" indent="-457155" algn="l" rtl="0">
              <a:lnSpc>
                <a:spcPct val="100000"/>
              </a:lnSpc>
              <a:spcBef>
                <a:spcPts val="480"/>
              </a:spcBef>
              <a:spcAft>
                <a:spcPts val="0"/>
              </a:spcAft>
              <a:buClr>
                <a:schemeClr val="lt1"/>
              </a:buClr>
              <a:buSzPts val="1800"/>
              <a:buChar char="•"/>
              <a:defRPr/>
            </a:lvl7pPr>
            <a:lvl8pPr marL="4876313" lvl="7" indent="-457155" algn="l" rtl="0">
              <a:lnSpc>
                <a:spcPct val="100000"/>
              </a:lnSpc>
              <a:spcBef>
                <a:spcPts val="480"/>
              </a:spcBef>
              <a:spcAft>
                <a:spcPts val="0"/>
              </a:spcAft>
              <a:buClr>
                <a:schemeClr val="lt1"/>
              </a:buClr>
              <a:buSzPts val="1800"/>
              <a:buChar char="•"/>
              <a:defRPr/>
            </a:lvl8pPr>
            <a:lvl9pPr marL="5485854" lvl="8" indent="-457155" algn="l" rtl="0">
              <a:lnSpc>
                <a:spcPct val="100000"/>
              </a:lnSpc>
              <a:spcBef>
                <a:spcPts val="480"/>
              </a:spcBef>
              <a:spcAft>
                <a:spcPts val="0"/>
              </a:spcAft>
              <a:buClr>
                <a:schemeClr val="lt1"/>
              </a:buClr>
              <a:buSzPts val="1800"/>
              <a:buChar char="•"/>
              <a:defRPr/>
            </a:lvl9pPr>
          </a:lstStyle>
          <a:p>
            <a:endParaRPr/>
          </a:p>
        </p:txBody>
      </p:sp>
      <p:sp>
        <p:nvSpPr>
          <p:cNvPr id="2" name="Google Shape;122;p20">
            <a:extLst>
              <a:ext uri="{FF2B5EF4-FFF2-40B4-BE49-F238E27FC236}">
                <a16:creationId xmlns:a16="http://schemas.microsoft.com/office/drawing/2014/main" id="{B4A68B6D-D4D1-A290-1412-A8839868A2F5}"/>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067" b="0" i="0" u="none" strike="noStrike" cap="none">
                <a:solidFill>
                  <a:srgbClr val="888C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17861368"/>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userDrawn="1">
  <p:cSld name="45_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1"/>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3"/>
            <a:ext cx="7973051" cy="1024967"/>
          </a:xfrm>
          <a:prstGeom prst="rect">
            <a:avLst/>
          </a:prstGeom>
        </p:spPr>
        <p:txBody>
          <a:bodyPr lIns="0" tIns="0" rIns="0" bIns="0">
            <a:normAutofit/>
          </a:bodyPr>
          <a:lstStyle>
            <a:lvl1pPr marL="0" indent="0" algn="l">
              <a:buNone/>
              <a:defRPr sz="2800">
                <a:solidFill>
                  <a:schemeClr val="accent6"/>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2" y="5760002"/>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0" indent="0">
              <a:buNone/>
              <a:defRPr>
                <a:solidFill>
                  <a:schemeClr val="accent2"/>
                </a:solidFill>
              </a:defRPr>
            </a:lvl2pPr>
            <a:lvl3pPr marL="714339" indent="0">
              <a:buNone/>
              <a:defRPr>
                <a:solidFill>
                  <a:schemeClr val="accent2"/>
                </a:solidFill>
              </a:defRPr>
            </a:lvl3pPr>
            <a:lvl4pPr marL="1081033" indent="0">
              <a:buNone/>
              <a:defRPr>
                <a:solidFill>
                  <a:schemeClr val="accent2"/>
                </a:solidFill>
              </a:defRPr>
            </a:lvl4pPr>
            <a:lvl5pPr marL="143820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3" y="5486400"/>
            <a:ext cx="184731" cy="369332"/>
          </a:xfrm>
          <a:prstGeom prst="rect">
            <a:avLst/>
          </a:prstGeom>
          <a:noFill/>
        </p:spPr>
        <p:txBody>
          <a:bodyPr wrap="square" rtlCol="0">
            <a:spAutoFit/>
          </a:bodyPr>
          <a:lstStyle/>
          <a:p>
            <a:endParaRPr lang="en-US" sz="18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7"/>
            <a:ext cx="1208955" cy="979789"/>
          </a:xfrm>
          <a:prstGeom prst="rect">
            <a:avLst/>
          </a:prstGeom>
        </p:spPr>
      </p:pic>
    </p:spTree>
    <p:extLst>
      <p:ext uri="{BB962C8B-B14F-4D97-AF65-F5344CB8AC3E}">
        <p14:creationId xmlns:p14="http://schemas.microsoft.com/office/powerpoint/2010/main" val="28190785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68346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0.xml><?xml version="1.0" encoding="utf-8"?>
<p:sldLayout xmlns:a="http://schemas.openxmlformats.org/drawingml/2006/main" xmlns:r="http://schemas.openxmlformats.org/officeDocument/2006/relationships" xmlns:p="http://schemas.openxmlformats.org/presentationml/2006/main" userDrawn="1">
  <p:cSld name="4_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74" y="1180303"/>
            <a:ext cx="9811265" cy="2983231"/>
          </a:xfrm>
          <a:prstGeom prst="rect">
            <a:avLst/>
          </a:prstGeom>
        </p:spPr>
        <p:txBody>
          <a:bodyPr>
            <a:noAutofit/>
          </a:bodyPr>
          <a:lstStyle>
            <a:lvl1pPr marL="0" indent="0" algn="ctr">
              <a:buNone/>
              <a:defRPr sz="4200" b="0">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9" y="5096237"/>
            <a:ext cx="3890151" cy="896939"/>
          </a:xfrm>
          <a:prstGeom prst="rect">
            <a:avLst/>
          </a:prstGeom>
        </p:spPr>
        <p:txBody>
          <a:bodyPr>
            <a:normAutofit/>
          </a:bodyPr>
          <a:lstStyle>
            <a:lvl1pPr marL="0" indent="0" algn="ctr">
              <a:buNone/>
              <a:defRPr sz="2200" b="1">
                <a:solidFill>
                  <a:schemeClr val="accent6"/>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97230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26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583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26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99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26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67844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4.xml><?xml version="1.0" encoding="utf-8"?>
<p:sldLayout xmlns:a="http://schemas.openxmlformats.org/drawingml/2006/main" xmlns:r="http://schemas.openxmlformats.org/officeDocument/2006/relationships" xmlns:p="http://schemas.openxmlformats.org/presentationml/2006/main" userDrawn="1">
  <p:cSld name="6_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2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2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6"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98207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5.xml><?xml version="1.0" encoding="utf-8"?>
<p:sldLayout xmlns:a="http://schemas.openxmlformats.org/drawingml/2006/main" xmlns:r="http://schemas.openxmlformats.org/officeDocument/2006/relationships" xmlns:p="http://schemas.openxmlformats.org/presentationml/2006/main" userDrawn="1">
  <p:cSld name="6_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21"/>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21"/>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21"/>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48681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6.xml><?xml version="1.0" encoding="utf-8"?>
<p:sldLayout xmlns:a="http://schemas.openxmlformats.org/drawingml/2006/main" xmlns:r="http://schemas.openxmlformats.org/officeDocument/2006/relationships" xmlns:p="http://schemas.openxmlformats.org/presentationml/2006/main" userDrawn="1">
  <p:cSld name="6_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6" y="1285021"/>
            <a:ext cx="3564001" cy="4769711"/>
          </a:xfrm>
        </p:spPr>
        <p:txBody>
          <a:bodyPr/>
          <a:lstStyle>
            <a:lvl1pPr marL="0" indent="0">
              <a:buNone/>
              <a:defRPr sz="2200">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14125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7.xml><?xml version="1.0" encoding="utf-8"?>
<p:sldLayout xmlns:a="http://schemas.openxmlformats.org/drawingml/2006/main" xmlns:r="http://schemas.openxmlformats.org/officeDocument/2006/relationships" xmlns:p="http://schemas.openxmlformats.org/presentationml/2006/main" userDrawn="1">
  <p:cSld name="6_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6411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8.xml><?xml version="1.0" encoding="utf-8"?>
<p:sldLayout xmlns:a="http://schemas.openxmlformats.org/drawingml/2006/main" xmlns:r="http://schemas.openxmlformats.org/officeDocument/2006/relationships" xmlns:p="http://schemas.openxmlformats.org/presentationml/2006/main" userDrawn="1">
  <p:cSld name="6_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91825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9.xml><?xml version="1.0" encoding="utf-8"?>
<p:sldLayout xmlns:a="http://schemas.openxmlformats.org/drawingml/2006/main" xmlns:r="http://schemas.openxmlformats.org/officeDocument/2006/relationships" xmlns:p="http://schemas.openxmlformats.org/presentationml/2006/main" userDrawn="1">
  <p:cSld name="6_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2"/>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6" y="1285021"/>
            <a:ext cx="3564001" cy="4769711"/>
          </a:xfrm>
        </p:spPr>
        <p:txBody>
          <a:bodyPr lIns="0" tIns="0" rIns="0" bIns="0"/>
          <a:lstStyle>
            <a:lvl1pPr marL="0" indent="0">
              <a:buNone/>
              <a:defRPr sz="2200">
                <a:solidFill>
                  <a:schemeClr val="tx1"/>
                </a:solidFill>
              </a:defRPr>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81110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95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0.xml><?xml version="1.0" encoding="utf-8"?>
<p:sldLayout xmlns:a="http://schemas.openxmlformats.org/drawingml/2006/main" xmlns:r="http://schemas.openxmlformats.org/officeDocument/2006/relationships" xmlns:p="http://schemas.openxmlformats.org/presentationml/2006/main" userDrawn="1">
  <p:cSld name="6_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2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2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2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1321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1.xml><?xml version="1.0" encoding="utf-8"?>
<p:sldLayout xmlns:a="http://schemas.openxmlformats.org/drawingml/2006/main" xmlns:r="http://schemas.openxmlformats.org/officeDocument/2006/relationships" xmlns:p="http://schemas.openxmlformats.org/presentationml/2006/main" userDrawn="1">
  <p:cSld name="6_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6"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00574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2.xml><?xml version="1.0" encoding="utf-8"?>
<p:sldLayout xmlns:a="http://schemas.openxmlformats.org/drawingml/2006/main" xmlns:r="http://schemas.openxmlformats.org/officeDocument/2006/relationships" xmlns:p="http://schemas.openxmlformats.org/presentationml/2006/main" userDrawn="1">
  <p:cSld name="3_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9"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1"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90117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3.xml><?xml version="1.0" encoding="utf-8"?>
<p:sldLayout xmlns:a="http://schemas.openxmlformats.org/drawingml/2006/main" xmlns:r="http://schemas.openxmlformats.org/officeDocument/2006/relationships" xmlns:p="http://schemas.openxmlformats.org/presentationml/2006/main" userDrawn="1">
  <p:cSld name="6_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95640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4.xml><?xml version="1.0" encoding="utf-8"?>
<p:sldLayout xmlns:a="http://schemas.openxmlformats.org/drawingml/2006/main" xmlns:r="http://schemas.openxmlformats.org/officeDocument/2006/relationships" xmlns:p="http://schemas.openxmlformats.org/presentationml/2006/main" userDrawn="1">
  <p:cSld name="5_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73" y="1180302"/>
            <a:ext cx="9811265" cy="2983231"/>
          </a:xfrm>
          <a:prstGeom prst="rect">
            <a:avLst/>
          </a:prstGeom>
        </p:spPr>
        <p:txBody>
          <a:bodyPr>
            <a:noAutofit/>
          </a:bodyPr>
          <a:lstStyle>
            <a:lvl1pPr marL="0" indent="0" algn="ctr">
              <a:buNone/>
              <a:defRPr sz="4200" b="0">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7" y="5096237"/>
            <a:ext cx="3890151" cy="896939"/>
          </a:xfrm>
          <a:prstGeom prst="rect">
            <a:avLst/>
          </a:prstGeom>
        </p:spPr>
        <p:txBody>
          <a:bodyPr>
            <a:normAutofit/>
          </a:bodyPr>
          <a:lstStyle>
            <a:lvl1pPr marL="0" indent="0" algn="ctr">
              <a:buNone/>
              <a:defRPr sz="2200" b="1">
                <a:solidFill>
                  <a:schemeClr val="accent6"/>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71662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27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56569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27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94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27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86076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8.xml><?xml version="1.0" encoding="utf-8"?>
<p:sldLayout xmlns:a="http://schemas.openxmlformats.org/drawingml/2006/main" xmlns:r="http://schemas.openxmlformats.org/officeDocument/2006/relationships" xmlns:p="http://schemas.openxmlformats.org/presentationml/2006/main" userDrawn="1">
  <p:cSld name="7_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5"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08181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9.xml><?xml version="1.0" encoding="utf-8"?>
<p:sldLayout xmlns:a="http://schemas.openxmlformats.org/drawingml/2006/main" xmlns:r="http://schemas.openxmlformats.org/officeDocument/2006/relationships" xmlns:p="http://schemas.openxmlformats.org/presentationml/2006/main" userDrawn="1">
  <p:cSld name="7_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9"/>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9"/>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9"/>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72916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50728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0.xml><?xml version="1.0" encoding="utf-8"?>
<p:sldLayout xmlns:a="http://schemas.openxmlformats.org/drawingml/2006/main" xmlns:r="http://schemas.openxmlformats.org/officeDocument/2006/relationships" xmlns:p="http://schemas.openxmlformats.org/presentationml/2006/main" userDrawn="1">
  <p:cSld name="7_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5" y="1285019"/>
            <a:ext cx="3564001" cy="4769711"/>
          </a:xfrm>
        </p:spPr>
        <p:txBody>
          <a:bodyPr/>
          <a:lstStyle>
            <a:lvl1pPr marL="0" indent="0">
              <a:buNone/>
              <a:defRPr sz="2200">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74521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1.xml><?xml version="1.0" encoding="utf-8"?>
<p:sldLayout xmlns:a="http://schemas.openxmlformats.org/drawingml/2006/main" xmlns:r="http://schemas.openxmlformats.org/officeDocument/2006/relationships" xmlns:p="http://schemas.openxmlformats.org/presentationml/2006/main" userDrawn="1">
  <p:cSld name="7_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28005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2.xml><?xml version="1.0" encoding="utf-8"?>
<p:sldLayout xmlns:a="http://schemas.openxmlformats.org/drawingml/2006/main" xmlns:r="http://schemas.openxmlformats.org/officeDocument/2006/relationships" xmlns:p="http://schemas.openxmlformats.org/presentationml/2006/main" userDrawn="1">
  <p:cSld name="7_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3040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3.xml><?xml version="1.0" encoding="utf-8"?>
<p:sldLayout xmlns:a="http://schemas.openxmlformats.org/drawingml/2006/main" xmlns:r="http://schemas.openxmlformats.org/officeDocument/2006/relationships" xmlns:p="http://schemas.openxmlformats.org/presentationml/2006/main" userDrawn="1">
  <p:cSld name="7_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2"/>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5" y="1285019"/>
            <a:ext cx="3564001" cy="4769711"/>
          </a:xfrm>
        </p:spPr>
        <p:txBody>
          <a:bodyPr lIns="0" tIns="0" rIns="0" bIns="0"/>
          <a:lstStyle>
            <a:lvl1pPr marL="0" indent="0">
              <a:buNone/>
              <a:defRPr sz="2200">
                <a:solidFill>
                  <a:schemeClr val="tx1"/>
                </a:solidFill>
              </a:defRPr>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28595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4.xml><?xml version="1.0" encoding="utf-8"?>
<p:sldLayout xmlns:a="http://schemas.openxmlformats.org/drawingml/2006/main" xmlns:r="http://schemas.openxmlformats.org/officeDocument/2006/relationships" xmlns:p="http://schemas.openxmlformats.org/presentationml/2006/main" userDrawn="1">
  <p:cSld name="7_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7317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5.xml><?xml version="1.0" encoding="utf-8"?>
<p:sldLayout xmlns:a="http://schemas.openxmlformats.org/drawingml/2006/main" xmlns:r="http://schemas.openxmlformats.org/officeDocument/2006/relationships" xmlns:p="http://schemas.openxmlformats.org/presentationml/2006/main" userDrawn="1">
  <p:cSld name="7_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5"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5241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6.xml><?xml version="1.0" encoding="utf-8"?>
<p:sldLayout xmlns:a="http://schemas.openxmlformats.org/drawingml/2006/main" xmlns:r="http://schemas.openxmlformats.org/officeDocument/2006/relationships" xmlns:p="http://schemas.openxmlformats.org/presentationml/2006/main" userDrawn="1">
  <p:cSld name="4_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9"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1"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25522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7.xml><?xml version="1.0" encoding="utf-8"?>
<p:sldLayout xmlns:a="http://schemas.openxmlformats.org/drawingml/2006/main" xmlns:r="http://schemas.openxmlformats.org/officeDocument/2006/relationships" xmlns:p="http://schemas.openxmlformats.org/presentationml/2006/main" userDrawn="1">
  <p:cSld name="7_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0472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8.xml><?xml version="1.0" encoding="utf-8"?>
<p:sldLayout xmlns:a="http://schemas.openxmlformats.org/drawingml/2006/main" xmlns:r="http://schemas.openxmlformats.org/officeDocument/2006/relationships" xmlns:p="http://schemas.openxmlformats.org/presentationml/2006/main" userDrawn="1">
  <p:cSld name="6_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72" y="1180301"/>
            <a:ext cx="9811265" cy="2983231"/>
          </a:xfrm>
          <a:prstGeom prst="rect">
            <a:avLst/>
          </a:prstGeom>
        </p:spPr>
        <p:txBody>
          <a:bodyPr>
            <a:noAutofit/>
          </a:bodyPr>
          <a:lstStyle>
            <a:lvl1pPr marL="0" indent="0" algn="ctr">
              <a:buNone/>
              <a:defRPr sz="4200" b="0">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6" y="5096237"/>
            <a:ext cx="3890151" cy="896939"/>
          </a:xfrm>
          <a:prstGeom prst="rect">
            <a:avLst/>
          </a:prstGeom>
        </p:spPr>
        <p:txBody>
          <a:bodyPr>
            <a:normAutofit/>
          </a:bodyPr>
          <a:lstStyle>
            <a:lvl1pPr marL="0" indent="0" algn="ctr">
              <a:buNone/>
              <a:defRPr sz="2200" b="1">
                <a:solidFill>
                  <a:schemeClr val="accent6"/>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18369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28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19405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8" y="1314161"/>
            <a:ext cx="7503849" cy="3466727"/>
          </a:xfrm>
          <a:prstGeom prst="rect">
            <a:avLst/>
          </a:prstGeom>
        </p:spPr>
        <p:txBody>
          <a:bodyPr>
            <a:noAutofit/>
          </a:bodyPr>
          <a:lstStyle>
            <a:lvl1pPr marL="287979" indent="-287979" algn="l">
              <a:buNone/>
              <a:defRPr sz="42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4" y="4780885"/>
            <a:ext cx="7503849" cy="896939"/>
          </a:xfrm>
          <a:prstGeom prst="rect">
            <a:avLst/>
          </a:prstGeom>
        </p:spPr>
        <p:txBody>
          <a:bodyPr/>
          <a:lstStyle>
            <a:lvl1pPr marL="0" indent="0" algn="l">
              <a:buNone/>
              <a:defRPr b="1">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65660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28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3"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02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28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17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2.xml><?xml version="1.0" encoding="utf-8"?>
<p:sldLayout xmlns:a="http://schemas.openxmlformats.org/drawingml/2006/main" xmlns:r="http://schemas.openxmlformats.org/officeDocument/2006/relationships" xmlns:p="http://schemas.openxmlformats.org/presentationml/2006/main" userDrawn="1">
  <p:cSld name="8_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4"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4215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3.xml><?xml version="1.0" encoding="utf-8"?>
<p:sldLayout xmlns:a="http://schemas.openxmlformats.org/drawingml/2006/main" xmlns:r="http://schemas.openxmlformats.org/officeDocument/2006/relationships" xmlns:p="http://schemas.openxmlformats.org/presentationml/2006/main" userDrawn="1">
  <p:cSld name="8_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8"/>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8"/>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8"/>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35233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4.xml><?xml version="1.0" encoding="utf-8"?>
<p:sldLayout xmlns:a="http://schemas.openxmlformats.org/drawingml/2006/main" xmlns:r="http://schemas.openxmlformats.org/officeDocument/2006/relationships" xmlns:p="http://schemas.openxmlformats.org/presentationml/2006/main" userDrawn="1">
  <p:cSld name="8_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4" y="1285018"/>
            <a:ext cx="3564001" cy="4769711"/>
          </a:xfrm>
        </p:spPr>
        <p:txBody>
          <a:bodyPr/>
          <a:lstStyle>
            <a:lvl1pPr marL="0" indent="0">
              <a:buNone/>
              <a:defRPr sz="2200">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85491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5.xml><?xml version="1.0" encoding="utf-8"?>
<p:sldLayout xmlns:a="http://schemas.openxmlformats.org/drawingml/2006/main" xmlns:r="http://schemas.openxmlformats.org/officeDocument/2006/relationships" xmlns:p="http://schemas.openxmlformats.org/presentationml/2006/main" userDrawn="1">
  <p:cSld name="8_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14529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6.xml><?xml version="1.0" encoding="utf-8"?>
<p:sldLayout xmlns:a="http://schemas.openxmlformats.org/drawingml/2006/main" xmlns:r="http://schemas.openxmlformats.org/officeDocument/2006/relationships" xmlns:p="http://schemas.openxmlformats.org/presentationml/2006/main" userDrawn="1">
  <p:cSld name="8_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5913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7.xml><?xml version="1.0" encoding="utf-8"?>
<p:sldLayout xmlns:a="http://schemas.openxmlformats.org/drawingml/2006/main" xmlns:r="http://schemas.openxmlformats.org/officeDocument/2006/relationships" xmlns:p="http://schemas.openxmlformats.org/presentationml/2006/main" userDrawn="1">
  <p:cSld name="8_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2"/>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4" y="1285018"/>
            <a:ext cx="3564001" cy="4769711"/>
          </a:xfrm>
        </p:spPr>
        <p:txBody>
          <a:bodyPr lIns="0" tIns="0" rIns="0" bIns="0"/>
          <a:lstStyle>
            <a:lvl1pPr marL="0" indent="0">
              <a:buNone/>
              <a:defRPr sz="2200">
                <a:solidFill>
                  <a:schemeClr val="tx1"/>
                </a:solidFill>
              </a:defRPr>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32611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8.xml><?xml version="1.0" encoding="utf-8"?>
<p:sldLayout xmlns:a="http://schemas.openxmlformats.org/drawingml/2006/main" xmlns:r="http://schemas.openxmlformats.org/officeDocument/2006/relationships" xmlns:p="http://schemas.openxmlformats.org/presentationml/2006/main" userDrawn="1">
  <p:cSld name="8_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8"/>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27464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9.xml><?xml version="1.0" encoding="utf-8"?>
<p:sldLayout xmlns:a="http://schemas.openxmlformats.org/drawingml/2006/main" xmlns:r="http://schemas.openxmlformats.org/officeDocument/2006/relationships" xmlns:p="http://schemas.openxmlformats.org/presentationml/2006/main" userDrawn="1">
  <p:cSld name="8_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4"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5270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6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4"/>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14386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0.xml><?xml version="1.0" encoding="utf-8"?>
<p:sldLayout xmlns:a="http://schemas.openxmlformats.org/drawingml/2006/main" xmlns:r="http://schemas.openxmlformats.org/officeDocument/2006/relationships" xmlns:p="http://schemas.openxmlformats.org/presentationml/2006/main" userDrawn="1">
  <p:cSld name="5_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9"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1"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44580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1.xml><?xml version="1.0" encoding="utf-8"?>
<p:sldLayout xmlns:a="http://schemas.openxmlformats.org/drawingml/2006/main" xmlns:r="http://schemas.openxmlformats.org/officeDocument/2006/relationships" xmlns:p="http://schemas.openxmlformats.org/presentationml/2006/main" userDrawn="1">
  <p:cSld name="8_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5"/>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6700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2.xml><?xml version="1.0" encoding="utf-8"?>
<p:sldLayout xmlns:a="http://schemas.openxmlformats.org/drawingml/2006/main" xmlns:r="http://schemas.openxmlformats.org/officeDocument/2006/relationships" xmlns:p="http://schemas.openxmlformats.org/presentationml/2006/main" userDrawn="1">
  <p:cSld name="7_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70" y="1180299"/>
            <a:ext cx="9811265" cy="2983231"/>
          </a:xfrm>
          <a:prstGeom prst="rect">
            <a:avLst/>
          </a:prstGeom>
        </p:spPr>
        <p:txBody>
          <a:bodyPr>
            <a:noAutofit/>
          </a:bodyPr>
          <a:lstStyle>
            <a:lvl1pPr marL="0" indent="0" algn="ctr">
              <a:buNone/>
              <a:defRPr sz="4200" b="0">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5" y="5096237"/>
            <a:ext cx="3890151" cy="896939"/>
          </a:xfrm>
          <a:prstGeom prst="rect">
            <a:avLst/>
          </a:prstGeom>
        </p:spPr>
        <p:txBody>
          <a:bodyPr>
            <a:normAutofit/>
          </a:bodyPr>
          <a:lstStyle>
            <a:lvl1pPr marL="0" indent="0" algn="ctr">
              <a:buNone/>
              <a:defRPr sz="2200" b="1">
                <a:solidFill>
                  <a:schemeClr val="accent6"/>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5939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userDrawn="1">
  <p:cSld name="29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70986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userDrawn="1">
  <p:cSld name="29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5"/>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2"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88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29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5258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6.xml><?xml version="1.0" encoding="utf-8"?>
<p:sldLayout xmlns:a="http://schemas.openxmlformats.org/drawingml/2006/main" xmlns:r="http://schemas.openxmlformats.org/officeDocument/2006/relationships" xmlns:p="http://schemas.openxmlformats.org/presentationml/2006/main" userDrawn="1">
  <p:cSld name="9_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2"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76006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7.xml><?xml version="1.0" encoding="utf-8"?>
<p:sldLayout xmlns:a="http://schemas.openxmlformats.org/drawingml/2006/main" xmlns:r="http://schemas.openxmlformats.org/officeDocument/2006/relationships" xmlns:p="http://schemas.openxmlformats.org/presentationml/2006/main" userDrawn="1">
  <p:cSld name="9_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7"/>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7"/>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7"/>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76155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8.xml><?xml version="1.0" encoding="utf-8"?>
<p:sldLayout xmlns:a="http://schemas.openxmlformats.org/drawingml/2006/main" xmlns:r="http://schemas.openxmlformats.org/officeDocument/2006/relationships" xmlns:p="http://schemas.openxmlformats.org/presentationml/2006/main" userDrawn="1">
  <p:cSld name="9_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2" y="1285017"/>
            <a:ext cx="3564001" cy="4769711"/>
          </a:xfrm>
        </p:spPr>
        <p:txBody>
          <a:bodyPr/>
          <a:lstStyle>
            <a:lvl1pPr marL="0" indent="0">
              <a:buNone/>
              <a:defRPr sz="2200">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6970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9.xml><?xml version="1.0" encoding="utf-8"?>
<p:sldLayout xmlns:a="http://schemas.openxmlformats.org/drawingml/2006/main" xmlns:r="http://schemas.openxmlformats.org/officeDocument/2006/relationships" xmlns:p="http://schemas.openxmlformats.org/presentationml/2006/main" userDrawn="1">
  <p:cSld name="9_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5055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7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 y="4"/>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107490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0.xml><?xml version="1.0" encoding="utf-8"?>
<p:sldLayout xmlns:a="http://schemas.openxmlformats.org/drawingml/2006/main" xmlns:r="http://schemas.openxmlformats.org/officeDocument/2006/relationships" xmlns:p="http://schemas.openxmlformats.org/presentationml/2006/main" userDrawn="1">
  <p:cSld name="9_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9922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1.xml><?xml version="1.0" encoding="utf-8"?>
<p:sldLayout xmlns:a="http://schemas.openxmlformats.org/drawingml/2006/main" xmlns:r="http://schemas.openxmlformats.org/officeDocument/2006/relationships" xmlns:p="http://schemas.openxmlformats.org/presentationml/2006/main" userDrawn="1">
  <p:cSld name="9_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1"/>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2" y="1285017"/>
            <a:ext cx="3564001" cy="4769711"/>
          </a:xfrm>
        </p:spPr>
        <p:txBody>
          <a:bodyPr lIns="0" tIns="0" rIns="0" bIns="0"/>
          <a:lstStyle>
            <a:lvl1pPr marL="0" indent="0">
              <a:buNone/>
              <a:defRPr sz="2200">
                <a:solidFill>
                  <a:schemeClr val="tx1"/>
                </a:solidFill>
              </a:defRPr>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32148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2.xml><?xml version="1.0" encoding="utf-8"?>
<p:sldLayout xmlns:a="http://schemas.openxmlformats.org/drawingml/2006/main" xmlns:r="http://schemas.openxmlformats.org/officeDocument/2006/relationships" xmlns:p="http://schemas.openxmlformats.org/presentationml/2006/main" userDrawn="1">
  <p:cSld name="9_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0849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3.xml><?xml version="1.0" encoding="utf-8"?>
<p:sldLayout xmlns:a="http://schemas.openxmlformats.org/drawingml/2006/main" xmlns:r="http://schemas.openxmlformats.org/officeDocument/2006/relationships" xmlns:p="http://schemas.openxmlformats.org/presentationml/2006/main" userDrawn="1">
  <p:cSld name="9_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2"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09199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4.xml><?xml version="1.0" encoding="utf-8"?>
<p:sldLayout xmlns:a="http://schemas.openxmlformats.org/drawingml/2006/main" xmlns:r="http://schemas.openxmlformats.org/officeDocument/2006/relationships" xmlns:p="http://schemas.openxmlformats.org/presentationml/2006/main" userDrawn="1">
  <p:cSld name="6_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9"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1"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4641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5.xml><?xml version="1.0" encoding="utf-8"?>
<p:sldLayout xmlns:a="http://schemas.openxmlformats.org/drawingml/2006/main" xmlns:r="http://schemas.openxmlformats.org/officeDocument/2006/relationships" xmlns:p="http://schemas.openxmlformats.org/presentationml/2006/main" userDrawn="1">
  <p:cSld name="9_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3"/>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56629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6.xml><?xml version="1.0" encoding="utf-8"?>
<p:sldLayout xmlns:a="http://schemas.openxmlformats.org/drawingml/2006/main" xmlns:r="http://schemas.openxmlformats.org/officeDocument/2006/relationships" xmlns:p="http://schemas.openxmlformats.org/presentationml/2006/main" userDrawn="1">
  <p:cSld name="1_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2" y="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328489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userDrawn="1">
  <p:cSld name="26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2" y="1314165"/>
            <a:ext cx="7503849" cy="3466727"/>
          </a:xfrm>
          <a:prstGeom prst="rect">
            <a:avLst/>
          </a:prstGeom>
        </p:spPr>
        <p:txBody>
          <a:bodyPr>
            <a:noAutofit/>
          </a:bodyPr>
          <a:lstStyle>
            <a:lvl1pPr marL="287955" indent="-287955" algn="l">
              <a:buNone/>
              <a:defRPr sz="42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8" y="4780885"/>
            <a:ext cx="7503849" cy="896939"/>
          </a:xfrm>
          <a:prstGeom prst="rect">
            <a:avLst/>
          </a:prstGeom>
        </p:spPr>
        <p:txBody>
          <a:bodyPr/>
          <a:lstStyle>
            <a:lvl1pPr marL="0" indent="0" algn="l">
              <a:buNone/>
              <a:defRPr b="1">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89152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userDrawn="1">
  <p:cSld name="60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9"/>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4334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userDrawn="1">
  <p:cSld name="27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9" y="1314162"/>
            <a:ext cx="7503849" cy="3466727"/>
          </a:xfrm>
          <a:prstGeom prst="rect">
            <a:avLst/>
          </a:prstGeom>
        </p:spPr>
        <p:txBody>
          <a:bodyPr>
            <a:noAutofit/>
          </a:bodyPr>
          <a:lstStyle>
            <a:lvl1pPr marL="287971" indent="-287971" algn="l">
              <a:buNone/>
              <a:defRPr sz="42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5" y="4780885"/>
            <a:ext cx="7503849" cy="896939"/>
          </a:xfrm>
          <a:prstGeom prst="rect">
            <a:avLst/>
          </a:prstGeom>
        </p:spPr>
        <p:txBody>
          <a:bodyPr/>
          <a:lstStyle>
            <a:lvl1pPr marL="0" indent="0" algn="l">
              <a:buNone/>
              <a:defRPr b="1">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93872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4"/>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95276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userDrawn="1">
  <p:cSld name="61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 y="9"/>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90386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6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6"/>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7191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userDrawn="1">
  <p:cSld name="6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 y="6"/>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7671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userDrawn="1">
  <p:cSld name="14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6"/>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58540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userDrawn="1">
  <p:cSld name="15_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6"/>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32598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userDrawn="1">
  <p:cSld name="92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7" y="3564001"/>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95697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userDrawn="1">
  <p:cSld name="93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5"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57874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userDrawn="1">
  <p:cSld name="94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80437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8.xml><?xml version="1.0" encoding="utf-8"?>
<p:sldLayout xmlns:a="http://schemas.openxmlformats.org/drawingml/2006/main" xmlns:r="http://schemas.openxmlformats.org/officeDocument/2006/relationships" xmlns:p="http://schemas.openxmlformats.org/presentationml/2006/main" preserve="1" userDrawn="1">
  <p:cSld name="95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2"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741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9.xml><?xml version="1.0" encoding="utf-8"?>
<p:sldLayout xmlns:a="http://schemas.openxmlformats.org/drawingml/2006/main" xmlns:r="http://schemas.openxmlformats.org/officeDocument/2006/relationships" xmlns:p="http://schemas.openxmlformats.org/presentationml/2006/main" preserve="1" userDrawn="1">
  <p:cSld name="28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8" y="1314161"/>
            <a:ext cx="7503849" cy="3466727"/>
          </a:xfrm>
          <a:prstGeom prst="rect">
            <a:avLst/>
          </a:prstGeom>
        </p:spPr>
        <p:txBody>
          <a:bodyPr>
            <a:noAutofit/>
          </a:bodyPr>
          <a:lstStyle>
            <a:lvl1pPr marL="287979" indent="-287979" algn="l">
              <a:buNone/>
              <a:defRPr sz="42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4" y="4780885"/>
            <a:ext cx="7503849" cy="896939"/>
          </a:xfrm>
          <a:prstGeom prst="rect">
            <a:avLst/>
          </a:prstGeom>
        </p:spPr>
        <p:txBody>
          <a:bodyPr/>
          <a:lstStyle>
            <a:lvl1pPr marL="0" indent="0" algn="l">
              <a:buNone/>
              <a:defRPr b="1">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81600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_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4"/>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05518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0.xml><?xml version="1.0" encoding="utf-8"?>
<p:sldLayout xmlns:a="http://schemas.openxmlformats.org/drawingml/2006/main" xmlns:r="http://schemas.openxmlformats.org/officeDocument/2006/relationships" xmlns:p="http://schemas.openxmlformats.org/presentationml/2006/main" preserve="1" userDrawn="1">
  <p:cSld name="6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4"/>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68539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userDrawn="1">
  <p:cSld name="6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 y="4"/>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62" indent="0">
              <a:buNone/>
              <a:defRPr>
                <a:solidFill>
                  <a:schemeClr val="tx1"/>
                </a:solidFill>
              </a:defRPr>
            </a:lvl2pPr>
            <a:lvl3pPr marL="714321" indent="0">
              <a:buNone/>
              <a:defRPr>
                <a:solidFill>
                  <a:schemeClr val="tx1"/>
                </a:solidFill>
              </a:defRPr>
            </a:lvl3pPr>
            <a:lvl4pPr marL="1081006" indent="0">
              <a:buNone/>
              <a:defRPr>
                <a:solidFill>
                  <a:schemeClr val="tx1"/>
                </a:solidFill>
              </a:defRPr>
            </a:lvl4pPr>
            <a:lvl5pPr marL="1438167"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95199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userDrawn="1">
  <p:cSld name="33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330269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3.xml><?xml version="1.0" encoding="utf-8"?>
<p:sldLayout xmlns:a="http://schemas.openxmlformats.org/drawingml/2006/main" xmlns:r="http://schemas.openxmlformats.org/officeDocument/2006/relationships" xmlns:p="http://schemas.openxmlformats.org/presentationml/2006/main" preserve="1" userDrawn="1">
  <p:cSld name="96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5" y="3564001"/>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61267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97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3"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5303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userDrawn="1">
  <p:cSld name="9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8958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userDrawn="1">
  <p:cSld name="99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1"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7047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7.xml><?xml version="1.0" encoding="utf-8"?>
<p:sldLayout xmlns:a="http://schemas.openxmlformats.org/drawingml/2006/main" xmlns:r="http://schemas.openxmlformats.org/officeDocument/2006/relationships" xmlns:p="http://schemas.openxmlformats.org/presentationml/2006/main" preserve="1" userDrawn="1">
  <p:cSld name="34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362584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8.xml><?xml version="1.0" encoding="utf-8"?>
<p:sldLayout xmlns:a="http://schemas.openxmlformats.org/drawingml/2006/main" xmlns:r="http://schemas.openxmlformats.org/officeDocument/2006/relationships" xmlns:p="http://schemas.openxmlformats.org/presentationml/2006/main" preserve="1" userDrawn="1">
  <p:cSld name="29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0" y="1314163"/>
            <a:ext cx="7503849" cy="3466727"/>
          </a:xfrm>
          <a:prstGeom prst="rect">
            <a:avLst/>
          </a:prstGeom>
        </p:spPr>
        <p:txBody>
          <a:bodyPr>
            <a:noAutofit/>
          </a:bodyPr>
          <a:lstStyle>
            <a:lvl1pPr marL="287963" indent="-287963" algn="l">
              <a:buNone/>
              <a:defRPr sz="42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6" y="4780885"/>
            <a:ext cx="7503849" cy="896939"/>
          </a:xfrm>
          <a:prstGeom prst="rect">
            <a:avLst/>
          </a:prstGeom>
        </p:spPr>
        <p:txBody>
          <a:bodyPr/>
          <a:lstStyle>
            <a:lvl1pPr marL="0" indent="0" algn="l">
              <a:buNone/>
              <a:defRPr b="1">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5093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userDrawn="1">
  <p:cSld name="68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7"/>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0147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9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7" y="3564001"/>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92197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0.xml><?xml version="1.0" encoding="utf-8"?>
<p:sldLayout xmlns:a="http://schemas.openxmlformats.org/drawingml/2006/main" xmlns:r="http://schemas.openxmlformats.org/officeDocument/2006/relationships" xmlns:p="http://schemas.openxmlformats.org/presentationml/2006/main" preserve="1" userDrawn="1">
  <p:cSld name="69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7" y="7"/>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3"/>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305058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1.xml><?xml version="1.0" encoding="utf-8"?>
<p:sldLayout xmlns:a="http://schemas.openxmlformats.org/drawingml/2006/main" xmlns:r="http://schemas.openxmlformats.org/officeDocument/2006/relationships" xmlns:p="http://schemas.openxmlformats.org/presentationml/2006/main" preserve="1" userDrawn="1">
  <p:cSld name="100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9" y="3564001"/>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0712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2.xml><?xml version="1.0" encoding="utf-8"?>
<p:sldLayout xmlns:a="http://schemas.openxmlformats.org/drawingml/2006/main" xmlns:r="http://schemas.openxmlformats.org/officeDocument/2006/relationships" xmlns:p="http://schemas.openxmlformats.org/presentationml/2006/main" preserve="1" userDrawn="1">
  <p:cSld name="101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7"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5348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userDrawn="1">
  <p:cSld name="102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88403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4.xml><?xml version="1.0" encoding="utf-8"?>
<p:sldLayout xmlns:a="http://schemas.openxmlformats.org/drawingml/2006/main" xmlns:r="http://schemas.openxmlformats.org/officeDocument/2006/relationships" xmlns:p="http://schemas.openxmlformats.org/presentationml/2006/main" preserve="1" userDrawn="1">
  <p:cSld name="103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5"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9625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5.xml><?xml version="1.0" encoding="utf-8"?>
<p:sldLayout xmlns:a="http://schemas.openxmlformats.org/drawingml/2006/main" xmlns:r="http://schemas.openxmlformats.org/officeDocument/2006/relationships" xmlns:p="http://schemas.openxmlformats.org/presentationml/2006/main" preserve="1" userDrawn="1">
  <p:cSld name="35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38854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userDrawn="1">
  <p:cSld name="19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3" y="2808747"/>
            <a:ext cx="4343735" cy="2608032"/>
          </a:xfrm>
          <a:prstGeom prst="rect">
            <a:avLst/>
          </a:prstGeom>
          <a:noFill/>
        </p:spPr>
        <p:txBody>
          <a:bodyPr wrap="square" lIns="0" tIns="0" rIns="0" bIns="0" rtlCol="0">
            <a:noAutofit/>
          </a:bodyPr>
          <a:lstStyle/>
          <a:p>
            <a:pPr marL="0" marR="0" lvl="0" indent="0" algn="l" defTabSz="914332"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395299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104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8" y="3564001"/>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3017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userDrawn="1">
  <p:cSld name="105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6"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88793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userDrawn="1">
  <p:cSld name="106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9177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0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5"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6089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userDrawn="1">
  <p:cSld name="10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3"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1182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1.xml><?xml version="1.0" encoding="utf-8"?>
<p:sldLayout xmlns:a="http://schemas.openxmlformats.org/drawingml/2006/main" xmlns:r="http://schemas.openxmlformats.org/officeDocument/2006/relationships" xmlns:p="http://schemas.openxmlformats.org/presentationml/2006/main" preserve="1" userDrawn="1">
  <p:cSld name="36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9983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2.xml><?xml version="1.0" encoding="utf-8"?>
<p:sldLayout xmlns:a="http://schemas.openxmlformats.org/drawingml/2006/main" xmlns:r="http://schemas.openxmlformats.org/officeDocument/2006/relationships" xmlns:p="http://schemas.openxmlformats.org/presentationml/2006/main" preserve="1" userDrawn="1">
  <p:cSld name="20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7" y="2808747"/>
            <a:ext cx="4343735" cy="2608032"/>
          </a:xfrm>
          <a:prstGeom prst="rect">
            <a:avLst/>
          </a:prstGeom>
          <a:noFill/>
        </p:spPr>
        <p:txBody>
          <a:bodyPr wrap="square" lIns="0" tIns="0" rIns="0" bIns="0" rtlCol="0">
            <a:noAutofit/>
          </a:bodyPr>
          <a:lstStyle/>
          <a:p>
            <a:pPr marL="0" marR="0" lvl="0" indent="0" algn="l" defTabSz="914264"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121264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3.xml><?xml version="1.0" encoding="utf-8"?>
<p:sldLayout xmlns:a="http://schemas.openxmlformats.org/drawingml/2006/main" xmlns:r="http://schemas.openxmlformats.org/officeDocument/2006/relationships" xmlns:p="http://schemas.openxmlformats.org/presentationml/2006/main" preserve="1" userDrawn="1">
  <p:cSld name="30_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6" y="1314159"/>
            <a:ext cx="7503849" cy="3466727"/>
          </a:xfrm>
          <a:prstGeom prst="rect">
            <a:avLst/>
          </a:prstGeom>
        </p:spPr>
        <p:txBody>
          <a:bodyPr>
            <a:noAutofit/>
          </a:bodyPr>
          <a:lstStyle>
            <a:lvl1pPr marL="287986" indent="-287986" algn="l">
              <a:buNone/>
              <a:defRPr sz="42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2" y="4780884"/>
            <a:ext cx="7503849" cy="896939"/>
          </a:xfrm>
          <a:prstGeom prst="rect">
            <a:avLst/>
          </a:prstGeom>
        </p:spPr>
        <p:txBody>
          <a:bodyPr/>
          <a:lstStyle>
            <a:lvl1pPr marL="0" indent="0" algn="l">
              <a:buNone/>
              <a:defRPr b="1">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825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4.xml><?xml version="1.0" encoding="utf-8"?>
<p:sldLayout xmlns:a="http://schemas.openxmlformats.org/drawingml/2006/main" xmlns:r="http://schemas.openxmlformats.org/officeDocument/2006/relationships" xmlns:p="http://schemas.openxmlformats.org/presentationml/2006/main" preserve="1" userDrawn="1">
  <p:cSld name="70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3"/>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2"/>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34506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userDrawn="1">
  <p:cSld name="71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3" y="3"/>
            <a:ext cx="12191999"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7"/>
            <a:ext cx="3461285" cy="658367"/>
          </a:xfrm>
          <a:prstGeom prst="rect">
            <a:avLst/>
          </a:prstGeom>
        </p:spPr>
        <p:txBody>
          <a:bodyPr lIns="0" tIns="0" rIns="0" bIns="0">
            <a:noAutofit/>
          </a:bodyPr>
          <a:lstStyle>
            <a:lvl1pPr marL="0" indent="0">
              <a:buNone/>
              <a:defRPr sz="3600" b="1">
                <a:solidFill>
                  <a:schemeClr val="tx1"/>
                </a:solidFill>
              </a:defRPr>
            </a:lvl1pPr>
            <a:lvl2pPr marL="357170" indent="0">
              <a:buNone/>
              <a:defRPr>
                <a:solidFill>
                  <a:schemeClr val="tx1"/>
                </a:solidFill>
              </a:defRPr>
            </a:lvl2pPr>
            <a:lvl3pPr marL="714339" indent="0">
              <a:buNone/>
              <a:defRPr>
                <a:solidFill>
                  <a:schemeClr val="tx1"/>
                </a:solidFill>
              </a:defRPr>
            </a:lvl3pPr>
            <a:lvl4pPr marL="1081033" indent="0">
              <a:buNone/>
              <a:defRPr>
                <a:solidFill>
                  <a:schemeClr val="tx1"/>
                </a:solidFill>
              </a:defRPr>
            </a:lvl4pPr>
            <a:lvl5pPr marL="1438203"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2"/>
            <a:ext cx="3461285" cy="3110531"/>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9778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userDrawn="1">
  <p:cSld name="21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5" y="2808747"/>
            <a:ext cx="4343735" cy="2608032"/>
          </a:xfrm>
          <a:prstGeom prst="rect">
            <a:avLst/>
          </a:prstGeom>
          <a:noFill/>
        </p:spPr>
        <p:txBody>
          <a:bodyPr wrap="square" lIns="0" tIns="0" rIns="0" bIns="0" rtlCol="0">
            <a:noAutofit/>
          </a:bodyPr>
          <a:lstStyle/>
          <a:p>
            <a:pPr marL="0" marR="0" lvl="0" indent="0" algn="l" defTabSz="914286"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242616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userDrawn="1">
  <p:cSld name="108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0"/>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4" y="3564001"/>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5957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userDrawn="1">
  <p:cSld name="109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2"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75365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userDrawn="1">
  <p:cSld name="110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40743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1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5334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userDrawn="1">
  <p:cSld name="111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9"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357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1.xml><?xml version="1.0" encoding="utf-8"?>
<p:sldLayout xmlns:a="http://schemas.openxmlformats.org/drawingml/2006/main" xmlns:r="http://schemas.openxmlformats.org/officeDocument/2006/relationships" xmlns:p="http://schemas.openxmlformats.org/presentationml/2006/main" preserve="1" userDrawn="1">
  <p:cSld name="37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8" y="3903217"/>
            <a:ext cx="3890151" cy="896939"/>
          </a:xfrm>
          <a:prstGeom prst="rect">
            <a:avLst/>
          </a:prstGeom>
        </p:spPr>
        <p:txBody>
          <a:bodyPr lIns="0" tIns="0" rIns="0" bIns="0"/>
          <a:lstStyle>
            <a:lvl1pPr marL="0" indent="0">
              <a:buNone/>
              <a:defRPr>
                <a:solidFill>
                  <a:schemeClr val="tx1"/>
                </a:solidFill>
              </a:defRPr>
            </a:lvl1pPr>
            <a:lvl2pPr marL="357170" indent="0">
              <a:buNone/>
              <a:defRPr/>
            </a:lvl2pPr>
            <a:lvl3pPr marL="714339" indent="0">
              <a:buNone/>
              <a:defRPr/>
            </a:lvl3pPr>
            <a:lvl4pPr marL="1081033" indent="0">
              <a:buNone/>
              <a:defRPr/>
            </a:lvl4pPr>
            <a:lvl5pPr marL="1438203"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217824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2.xml><?xml version="1.0" encoding="utf-8"?>
<p:sldLayout xmlns:a="http://schemas.openxmlformats.org/drawingml/2006/main" xmlns:r="http://schemas.openxmlformats.org/officeDocument/2006/relationships" xmlns:p="http://schemas.openxmlformats.org/presentationml/2006/main" userDrawn="1">
  <p:cSld name="33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83289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3.xml><?xml version="1.0" encoding="utf-8"?>
<p:sldLayout xmlns:a="http://schemas.openxmlformats.org/drawingml/2006/main" xmlns:r="http://schemas.openxmlformats.org/officeDocument/2006/relationships" xmlns:p="http://schemas.openxmlformats.org/presentationml/2006/main" preserve="1" userDrawn="1">
  <p:cSld name="34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4"/>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9"/>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65149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4.xml><?xml version="1.0" encoding="utf-8"?>
<p:sldLayout xmlns:a="http://schemas.openxmlformats.org/drawingml/2006/main" xmlns:r="http://schemas.openxmlformats.org/officeDocument/2006/relationships" xmlns:p="http://schemas.openxmlformats.org/presentationml/2006/main" preserve="1" userDrawn="1">
  <p:cSld name="35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78"/>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75140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5.xml><?xml version="1.0" encoding="utf-8"?>
<p:sldLayout xmlns:a="http://schemas.openxmlformats.org/drawingml/2006/main" xmlns:r="http://schemas.openxmlformats.org/officeDocument/2006/relationships" xmlns:p="http://schemas.openxmlformats.org/presentationml/2006/main" preserve="1" userDrawn="1">
  <p:cSld name="22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4" y="2808747"/>
            <a:ext cx="4343735" cy="2608032"/>
          </a:xfrm>
          <a:prstGeom prst="rect">
            <a:avLst/>
          </a:prstGeom>
          <a:noFill/>
        </p:spPr>
        <p:txBody>
          <a:bodyPr wrap="square" lIns="0" tIns="0" rIns="0" bIns="0" rtlCol="0">
            <a:noAutofit/>
          </a:bodyPr>
          <a:lstStyle/>
          <a:p>
            <a:pPr marL="0" marR="0" lvl="0" indent="0" algn="l" defTabSz="914309"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80013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6.xml><?xml version="1.0" encoding="utf-8"?>
<p:sldLayout xmlns:a="http://schemas.openxmlformats.org/drawingml/2006/main" xmlns:r="http://schemas.openxmlformats.org/officeDocument/2006/relationships" xmlns:p="http://schemas.openxmlformats.org/presentationml/2006/main" preserve="1" userDrawn="1">
  <p:cSld name="23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1" y="-71521"/>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7"/>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1" y="2808747"/>
            <a:ext cx="4343735" cy="2608032"/>
          </a:xfrm>
          <a:prstGeom prst="rect">
            <a:avLst/>
          </a:prstGeom>
          <a:noFill/>
        </p:spPr>
        <p:txBody>
          <a:bodyPr wrap="square" lIns="0" tIns="0" rIns="0" bIns="0" rtlCol="0">
            <a:noAutofit/>
          </a:bodyPr>
          <a:lstStyle/>
          <a:p>
            <a:pPr marL="0" marR="0" lvl="0" indent="0" algn="l" defTabSz="914354"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5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6"/>
              </a:ext>
            </a:extLst>
          </a:blip>
          <a:srcRect/>
          <a:stretch/>
        </p:blipFill>
        <p:spPr>
          <a:xfrm>
            <a:off x="5767076" y="4806524"/>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364767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7.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21"/>
          <p:cNvSpPr/>
          <p:nvPr/>
        </p:nvSpPr>
        <p:spPr>
          <a:xfrm>
            <a:off x="-17125" y="1160525"/>
            <a:ext cx="12209200" cy="58208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25" name="Google Shape;125;p21"/>
          <p:cNvSpPr txBox="1">
            <a:spLocks noGrp="1"/>
          </p:cNvSpPr>
          <p:nvPr>
            <p:ph type="title"/>
          </p:nvPr>
        </p:nvSpPr>
        <p:spPr>
          <a:xfrm>
            <a:off x="623392" y="356659"/>
            <a:ext cx="10176000" cy="706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4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1"/>
          <p:cNvSpPr txBox="1">
            <a:spLocks noGrp="1"/>
          </p:cNvSpPr>
          <p:nvPr>
            <p:ph type="body" idx="1"/>
          </p:nvPr>
        </p:nvSpPr>
        <p:spPr>
          <a:xfrm>
            <a:off x="414676" y="1508787"/>
            <a:ext cx="11328400" cy="4525600"/>
          </a:xfrm>
          <a:prstGeom prst="rect">
            <a:avLst/>
          </a:prstGeom>
          <a:noFill/>
          <a:ln>
            <a:noFill/>
          </a:ln>
        </p:spPr>
        <p:txBody>
          <a:bodyPr spcFirstLastPara="1" wrap="square" lIns="91425" tIns="45700" rIns="91425" bIns="45700" anchor="t" anchorCtr="0">
            <a:noAutofit/>
          </a:bodyPr>
          <a:lstStyle>
            <a:lvl1pPr marL="609459" marR="0" lvl="0" indent="-457095" algn="l" rtl="0">
              <a:lnSpc>
                <a:spcPct val="100000"/>
              </a:lnSpc>
              <a:spcBef>
                <a:spcPts val="0"/>
              </a:spcBef>
              <a:spcAft>
                <a:spcPts val="0"/>
              </a:spcAft>
              <a:buClr>
                <a:schemeClr val="dk1"/>
              </a:buClr>
              <a:buSzPts val="1800"/>
              <a:buFont typeface="Arial"/>
              <a:buChar char="•"/>
              <a:defRPr sz="2400">
                <a:solidFill>
                  <a:schemeClr val="dk1"/>
                </a:solidFill>
              </a:defRPr>
            </a:lvl1pPr>
            <a:lvl2pPr marL="1218930" lvl="1" indent="-457095" algn="l" rtl="0">
              <a:lnSpc>
                <a:spcPct val="100000"/>
              </a:lnSpc>
              <a:spcBef>
                <a:spcPts val="480"/>
              </a:spcBef>
              <a:spcAft>
                <a:spcPts val="0"/>
              </a:spcAft>
              <a:buClr>
                <a:schemeClr val="accent1"/>
              </a:buClr>
              <a:buSzPts val="1800"/>
              <a:buChar char="–"/>
              <a:defRPr/>
            </a:lvl2pPr>
            <a:lvl3pPr marL="1828392" lvl="2" indent="-457095" algn="l" rtl="0">
              <a:lnSpc>
                <a:spcPct val="100000"/>
              </a:lnSpc>
              <a:spcBef>
                <a:spcPts val="480"/>
              </a:spcBef>
              <a:spcAft>
                <a:spcPts val="0"/>
              </a:spcAft>
              <a:buClr>
                <a:schemeClr val="accent1"/>
              </a:buClr>
              <a:buSzPts val="1800"/>
              <a:buChar char="•"/>
              <a:defRPr/>
            </a:lvl3pPr>
            <a:lvl4pPr marL="2437858" lvl="3" indent="-457095" algn="l" rtl="0">
              <a:lnSpc>
                <a:spcPct val="100000"/>
              </a:lnSpc>
              <a:spcBef>
                <a:spcPts val="480"/>
              </a:spcBef>
              <a:spcAft>
                <a:spcPts val="0"/>
              </a:spcAft>
              <a:buClr>
                <a:schemeClr val="accent1"/>
              </a:buClr>
              <a:buSzPts val="1800"/>
              <a:buChar char="–"/>
              <a:defRPr/>
            </a:lvl4pPr>
            <a:lvl5pPr marL="3047316" lvl="4" indent="-457095" algn="l" rtl="0">
              <a:lnSpc>
                <a:spcPct val="100000"/>
              </a:lnSpc>
              <a:spcBef>
                <a:spcPts val="480"/>
              </a:spcBef>
              <a:spcAft>
                <a:spcPts val="0"/>
              </a:spcAft>
              <a:buClr>
                <a:schemeClr val="accent1"/>
              </a:buClr>
              <a:buSzPts val="1800"/>
              <a:buChar char="»"/>
              <a:defRPr/>
            </a:lvl5pPr>
            <a:lvl6pPr marL="3656775" lvl="5" indent="-457095" algn="l" rtl="0">
              <a:lnSpc>
                <a:spcPct val="100000"/>
              </a:lnSpc>
              <a:spcBef>
                <a:spcPts val="480"/>
              </a:spcBef>
              <a:spcAft>
                <a:spcPts val="0"/>
              </a:spcAft>
              <a:buClr>
                <a:schemeClr val="lt1"/>
              </a:buClr>
              <a:buSzPts val="1800"/>
              <a:buChar char="•"/>
              <a:defRPr/>
            </a:lvl6pPr>
            <a:lvl7pPr marL="4266240" lvl="6" indent="-457095" algn="l" rtl="0">
              <a:lnSpc>
                <a:spcPct val="100000"/>
              </a:lnSpc>
              <a:spcBef>
                <a:spcPts val="480"/>
              </a:spcBef>
              <a:spcAft>
                <a:spcPts val="0"/>
              </a:spcAft>
              <a:buClr>
                <a:schemeClr val="lt1"/>
              </a:buClr>
              <a:buSzPts val="1800"/>
              <a:buChar char="•"/>
              <a:defRPr/>
            </a:lvl7pPr>
            <a:lvl8pPr marL="4875703" lvl="7" indent="-457095" algn="l" rtl="0">
              <a:lnSpc>
                <a:spcPct val="100000"/>
              </a:lnSpc>
              <a:spcBef>
                <a:spcPts val="480"/>
              </a:spcBef>
              <a:spcAft>
                <a:spcPts val="0"/>
              </a:spcAft>
              <a:buClr>
                <a:schemeClr val="lt1"/>
              </a:buClr>
              <a:buSzPts val="1800"/>
              <a:buChar char="•"/>
              <a:defRPr/>
            </a:lvl8pPr>
            <a:lvl9pPr marL="5485174" lvl="8" indent="-457095" algn="l" rtl="0">
              <a:lnSpc>
                <a:spcPct val="100000"/>
              </a:lnSpc>
              <a:spcBef>
                <a:spcPts val="480"/>
              </a:spcBef>
              <a:spcAft>
                <a:spcPts val="0"/>
              </a:spcAft>
              <a:buClr>
                <a:schemeClr val="lt1"/>
              </a:buClr>
              <a:buSzPts val="1800"/>
              <a:buChar char="•"/>
              <a:defRPr/>
            </a:lvl9pPr>
          </a:lstStyle>
          <a:p>
            <a:endParaRPr/>
          </a:p>
        </p:txBody>
      </p:sp>
      <p:sp>
        <p:nvSpPr>
          <p:cNvPr id="2" name="Google Shape;122;p20">
            <a:extLst>
              <a:ext uri="{FF2B5EF4-FFF2-40B4-BE49-F238E27FC236}">
                <a16:creationId xmlns:a16="http://schemas.microsoft.com/office/drawing/2014/main" id="{B4A68B6D-D4D1-A290-1412-A8839868A2F5}"/>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067" b="0" i="0" u="none" strike="noStrike" cap="none">
                <a:solidFill>
                  <a:srgbClr val="888C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57885442"/>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userDrawn="1">
  <p:cSld name="36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1"/>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00154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9.xml><?xml version="1.0" encoding="utf-8"?>
<p:sldLayout xmlns:a="http://schemas.openxmlformats.org/drawingml/2006/main" xmlns:r="http://schemas.openxmlformats.org/officeDocument/2006/relationships" xmlns:p="http://schemas.openxmlformats.org/presentationml/2006/main" preserve="1" userDrawn="1">
  <p:cSld name="37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0"/>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62" indent="0">
              <a:buClr>
                <a:schemeClr val="tx1"/>
              </a:buClr>
              <a:buNone/>
              <a:defRPr sz="1800">
                <a:solidFill>
                  <a:schemeClr val="tx1"/>
                </a:solidFill>
              </a:defRPr>
            </a:lvl2pPr>
            <a:lvl3pPr marL="714321" indent="0">
              <a:buClr>
                <a:schemeClr val="tx1"/>
              </a:buClr>
              <a:buNone/>
              <a:defRPr sz="1800">
                <a:solidFill>
                  <a:schemeClr val="tx1"/>
                </a:solidFill>
              </a:defRPr>
            </a:lvl3pPr>
            <a:lvl4pPr marL="1081006" indent="0">
              <a:buClr>
                <a:schemeClr val="tx1"/>
              </a:buClr>
              <a:buNone/>
              <a:defRPr sz="1800">
                <a:solidFill>
                  <a:schemeClr val="tx1"/>
                </a:solidFill>
              </a:defRPr>
            </a:lvl4pPr>
            <a:lvl5pPr marL="1438167"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87905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2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2"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1969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userDrawn="1">
  <p:cSld name="38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1" y="310082"/>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51386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1.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21"/>
          <p:cNvSpPr/>
          <p:nvPr/>
        </p:nvSpPr>
        <p:spPr>
          <a:xfrm>
            <a:off x="-17125" y="1160525"/>
            <a:ext cx="12209200" cy="58208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25" name="Google Shape;125;p21"/>
          <p:cNvSpPr txBox="1">
            <a:spLocks noGrp="1"/>
          </p:cNvSpPr>
          <p:nvPr>
            <p:ph type="title"/>
          </p:nvPr>
        </p:nvSpPr>
        <p:spPr>
          <a:xfrm>
            <a:off x="623392" y="356659"/>
            <a:ext cx="10176000" cy="706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4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1"/>
          <p:cNvSpPr txBox="1">
            <a:spLocks noGrp="1"/>
          </p:cNvSpPr>
          <p:nvPr>
            <p:ph type="body" idx="1"/>
          </p:nvPr>
        </p:nvSpPr>
        <p:spPr>
          <a:xfrm>
            <a:off x="414676" y="1508787"/>
            <a:ext cx="11328400" cy="4525600"/>
          </a:xfrm>
          <a:prstGeom prst="rect">
            <a:avLst/>
          </a:prstGeom>
          <a:noFill/>
          <a:ln>
            <a:noFill/>
          </a:ln>
        </p:spPr>
        <p:txBody>
          <a:bodyPr spcFirstLastPara="1" wrap="square" lIns="91425" tIns="45700" rIns="91425" bIns="45700" anchor="t" anchorCtr="0">
            <a:noAutofit/>
          </a:bodyPr>
          <a:lstStyle>
            <a:lvl1pPr marL="609475" marR="0" lvl="0" indent="-457107" algn="l" rtl="0">
              <a:lnSpc>
                <a:spcPct val="100000"/>
              </a:lnSpc>
              <a:spcBef>
                <a:spcPts val="0"/>
              </a:spcBef>
              <a:spcAft>
                <a:spcPts val="0"/>
              </a:spcAft>
              <a:buClr>
                <a:schemeClr val="dk1"/>
              </a:buClr>
              <a:buSzPts val="1800"/>
              <a:buFont typeface="Arial"/>
              <a:buChar char="•"/>
              <a:defRPr sz="2400">
                <a:solidFill>
                  <a:schemeClr val="dk1"/>
                </a:solidFill>
              </a:defRPr>
            </a:lvl1pPr>
            <a:lvl2pPr marL="1218960" lvl="1" indent="-457107" algn="l" rtl="0">
              <a:lnSpc>
                <a:spcPct val="100000"/>
              </a:lnSpc>
              <a:spcBef>
                <a:spcPts val="480"/>
              </a:spcBef>
              <a:spcAft>
                <a:spcPts val="0"/>
              </a:spcAft>
              <a:buClr>
                <a:schemeClr val="accent1"/>
              </a:buClr>
              <a:buSzPts val="1800"/>
              <a:buChar char="–"/>
              <a:defRPr/>
            </a:lvl2pPr>
            <a:lvl3pPr marL="1828437" lvl="2" indent="-457107" algn="l" rtl="0">
              <a:lnSpc>
                <a:spcPct val="100000"/>
              </a:lnSpc>
              <a:spcBef>
                <a:spcPts val="480"/>
              </a:spcBef>
              <a:spcAft>
                <a:spcPts val="0"/>
              </a:spcAft>
              <a:buClr>
                <a:schemeClr val="accent1"/>
              </a:buClr>
              <a:buSzPts val="1800"/>
              <a:buChar char="•"/>
              <a:defRPr/>
            </a:lvl3pPr>
            <a:lvl4pPr marL="2437918" lvl="3" indent="-457107" algn="l" rtl="0">
              <a:lnSpc>
                <a:spcPct val="100000"/>
              </a:lnSpc>
              <a:spcBef>
                <a:spcPts val="480"/>
              </a:spcBef>
              <a:spcAft>
                <a:spcPts val="0"/>
              </a:spcAft>
              <a:buClr>
                <a:schemeClr val="accent1"/>
              </a:buClr>
              <a:buSzPts val="1800"/>
              <a:buChar char="–"/>
              <a:defRPr/>
            </a:lvl4pPr>
            <a:lvl5pPr marL="3047392" lvl="4" indent="-457107" algn="l" rtl="0">
              <a:lnSpc>
                <a:spcPct val="100000"/>
              </a:lnSpc>
              <a:spcBef>
                <a:spcPts val="480"/>
              </a:spcBef>
              <a:spcAft>
                <a:spcPts val="0"/>
              </a:spcAft>
              <a:buClr>
                <a:schemeClr val="accent1"/>
              </a:buClr>
              <a:buSzPts val="1800"/>
              <a:buChar char="»"/>
              <a:defRPr/>
            </a:lvl5pPr>
            <a:lvl6pPr marL="3656867" lvl="5" indent="-457107" algn="l" rtl="0">
              <a:lnSpc>
                <a:spcPct val="100000"/>
              </a:lnSpc>
              <a:spcBef>
                <a:spcPts val="480"/>
              </a:spcBef>
              <a:spcAft>
                <a:spcPts val="0"/>
              </a:spcAft>
              <a:buClr>
                <a:schemeClr val="lt1"/>
              </a:buClr>
              <a:buSzPts val="1800"/>
              <a:buChar char="•"/>
              <a:defRPr/>
            </a:lvl6pPr>
            <a:lvl7pPr marL="4266347" lvl="6" indent="-457107" algn="l" rtl="0">
              <a:lnSpc>
                <a:spcPct val="100000"/>
              </a:lnSpc>
              <a:spcBef>
                <a:spcPts val="480"/>
              </a:spcBef>
              <a:spcAft>
                <a:spcPts val="0"/>
              </a:spcAft>
              <a:buClr>
                <a:schemeClr val="lt1"/>
              </a:buClr>
              <a:buSzPts val="1800"/>
              <a:buChar char="•"/>
              <a:defRPr/>
            </a:lvl7pPr>
            <a:lvl8pPr marL="4875825" lvl="7" indent="-457107" algn="l" rtl="0">
              <a:lnSpc>
                <a:spcPct val="100000"/>
              </a:lnSpc>
              <a:spcBef>
                <a:spcPts val="480"/>
              </a:spcBef>
              <a:spcAft>
                <a:spcPts val="0"/>
              </a:spcAft>
              <a:buClr>
                <a:schemeClr val="lt1"/>
              </a:buClr>
              <a:buSzPts val="1800"/>
              <a:buChar char="•"/>
              <a:defRPr/>
            </a:lvl8pPr>
            <a:lvl9pPr marL="5485310" lvl="8" indent="-457107" algn="l" rtl="0">
              <a:lnSpc>
                <a:spcPct val="100000"/>
              </a:lnSpc>
              <a:spcBef>
                <a:spcPts val="480"/>
              </a:spcBef>
              <a:spcAft>
                <a:spcPts val="0"/>
              </a:spcAft>
              <a:buClr>
                <a:schemeClr val="lt1"/>
              </a:buClr>
              <a:buSzPts val="1800"/>
              <a:buChar char="•"/>
              <a:defRPr/>
            </a:lvl9pPr>
          </a:lstStyle>
          <a:p>
            <a:endParaRPr/>
          </a:p>
        </p:txBody>
      </p:sp>
      <p:sp>
        <p:nvSpPr>
          <p:cNvPr id="2" name="Google Shape;122;p20">
            <a:extLst>
              <a:ext uri="{FF2B5EF4-FFF2-40B4-BE49-F238E27FC236}">
                <a16:creationId xmlns:a16="http://schemas.microsoft.com/office/drawing/2014/main" id="{B4A68B6D-D4D1-A290-1412-A8839868A2F5}"/>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067" b="0" i="0" u="none" strike="noStrike" cap="none">
                <a:solidFill>
                  <a:srgbClr val="888C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79655672"/>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21"/>
          <p:cNvSpPr/>
          <p:nvPr/>
        </p:nvSpPr>
        <p:spPr>
          <a:xfrm>
            <a:off x="-17125" y="1160525"/>
            <a:ext cx="12209200" cy="58208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25" name="Google Shape;125;p21"/>
          <p:cNvSpPr txBox="1">
            <a:spLocks noGrp="1"/>
          </p:cNvSpPr>
          <p:nvPr>
            <p:ph type="title"/>
          </p:nvPr>
        </p:nvSpPr>
        <p:spPr>
          <a:xfrm>
            <a:off x="623392" y="356659"/>
            <a:ext cx="10176000" cy="706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4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1"/>
          <p:cNvSpPr txBox="1">
            <a:spLocks noGrp="1"/>
          </p:cNvSpPr>
          <p:nvPr>
            <p:ph type="body" idx="1"/>
          </p:nvPr>
        </p:nvSpPr>
        <p:spPr>
          <a:xfrm>
            <a:off x="414676" y="1508787"/>
            <a:ext cx="11328400" cy="4525600"/>
          </a:xfrm>
          <a:prstGeom prst="rect">
            <a:avLst/>
          </a:prstGeom>
          <a:noFill/>
          <a:ln>
            <a:noFill/>
          </a:ln>
        </p:spPr>
        <p:txBody>
          <a:bodyPr spcFirstLastPara="1" wrap="square" lIns="91425" tIns="45700" rIns="91425" bIns="45700" anchor="t" anchorCtr="0">
            <a:noAutofit/>
          </a:bodyPr>
          <a:lstStyle>
            <a:lvl1pPr marL="609491" marR="0" lvl="0" indent="-457119" algn="l" rtl="0">
              <a:lnSpc>
                <a:spcPct val="100000"/>
              </a:lnSpc>
              <a:spcBef>
                <a:spcPts val="0"/>
              </a:spcBef>
              <a:spcAft>
                <a:spcPts val="0"/>
              </a:spcAft>
              <a:buClr>
                <a:schemeClr val="dk1"/>
              </a:buClr>
              <a:buSzPts val="1800"/>
              <a:buFont typeface="Arial"/>
              <a:buChar char="•"/>
              <a:defRPr sz="2400">
                <a:solidFill>
                  <a:schemeClr val="dk1"/>
                </a:solidFill>
              </a:defRPr>
            </a:lvl1pPr>
            <a:lvl2pPr marL="1218990" lvl="1" indent="-457119" algn="l" rtl="0">
              <a:lnSpc>
                <a:spcPct val="100000"/>
              </a:lnSpc>
              <a:spcBef>
                <a:spcPts val="480"/>
              </a:spcBef>
              <a:spcAft>
                <a:spcPts val="0"/>
              </a:spcAft>
              <a:buClr>
                <a:schemeClr val="accent1"/>
              </a:buClr>
              <a:buSzPts val="1800"/>
              <a:buChar char="–"/>
              <a:defRPr/>
            </a:lvl2pPr>
            <a:lvl3pPr marL="1828482" lvl="2" indent="-457119" algn="l" rtl="0">
              <a:lnSpc>
                <a:spcPct val="100000"/>
              </a:lnSpc>
              <a:spcBef>
                <a:spcPts val="480"/>
              </a:spcBef>
              <a:spcAft>
                <a:spcPts val="0"/>
              </a:spcAft>
              <a:buClr>
                <a:schemeClr val="accent1"/>
              </a:buClr>
              <a:buSzPts val="1800"/>
              <a:buChar char="•"/>
              <a:defRPr/>
            </a:lvl3pPr>
            <a:lvl4pPr marL="2437978" lvl="3" indent="-457119" algn="l" rtl="0">
              <a:lnSpc>
                <a:spcPct val="100000"/>
              </a:lnSpc>
              <a:spcBef>
                <a:spcPts val="480"/>
              </a:spcBef>
              <a:spcAft>
                <a:spcPts val="0"/>
              </a:spcAft>
              <a:buClr>
                <a:schemeClr val="accent1"/>
              </a:buClr>
              <a:buSzPts val="1800"/>
              <a:buChar char="–"/>
              <a:defRPr/>
            </a:lvl4pPr>
            <a:lvl5pPr marL="3047468" lvl="4" indent="-457119" algn="l" rtl="0">
              <a:lnSpc>
                <a:spcPct val="100000"/>
              </a:lnSpc>
              <a:spcBef>
                <a:spcPts val="480"/>
              </a:spcBef>
              <a:spcAft>
                <a:spcPts val="0"/>
              </a:spcAft>
              <a:buClr>
                <a:schemeClr val="accent1"/>
              </a:buClr>
              <a:buSzPts val="1800"/>
              <a:buChar char="»"/>
              <a:defRPr/>
            </a:lvl5pPr>
            <a:lvl6pPr marL="3656959" lvl="5" indent="-457119" algn="l" rtl="0">
              <a:lnSpc>
                <a:spcPct val="100000"/>
              </a:lnSpc>
              <a:spcBef>
                <a:spcPts val="480"/>
              </a:spcBef>
              <a:spcAft>
                <a:spcPts val="0"/>
              </a:spcAft>
              <a:buClr>
                <a:schemeClr val="lt1"/>
              </a:buClr>
              <a:buSzPts val="1800"/>
              <a:buChar char="•"/>
              <a:defRPr/>
            </a:lvl6pPr>
            <a:lvl7pPr marL="4266453" lvl="6" indent="-457119" algn="l" rtl="0">
              <a:lnSpc>
                <a:spcPct val="100000"/>
              </a:lnSpc>
              <a:spcBef>
                <a:spcPts val="480"/>
              </a:spcBef>
              <a:spcAft>
                <a:spcPts val="0"/>
              </a:spcAft>
              <a:buClr>
                <a:schemeClr val="lt1"/>
              </a:buClr>
              <a:buSzPts val="1800"/>
              <a:buChar char="•"/>
              <a:defRPr/>
            </a:lvl7pPr>
            <a:lvl8pPr marL="4875947" lvl="7" indent="-457119" algn="l" rtl="0">
              <a:lnSpc>
                <a:spcPct val="100000"/>
              </a:lnSpc>
              <a:spcBef>
                <a:spcPts val="480"/>
              </a:spcBef>
              <a:spcAft>
                <a:spcPts val="0"/>
              </a:spcAft>
              <a:buClr>
                <a:schemeClr val="lt1"/>
              </a:buClr>
              <a:buSzPts val="1800"/>
              <a:buChar char="•"/>
              <a:defRPr/>
            </a:lvl8pPr>
            <a:lvl9pPr marL="5485446" lvl="8" indent="-457119" algn="l" rtl="0">
              <a:lnSpc>
                <a:spcPct val="100000"/>
              </a:lnSpc>
              <a:spcBef>
                <a:spcPts val="480"/>
              </a:spcBef>
              <a:spcAft>
                <a:spcPts val="0"/>
              </a:spcAft>
              <a:buClr>
                <a:schemeClr val="lt1"/>
              </a:buClr>
              <a:buSzPts val="1800"/>
              <a:buChar char="•"/>
              <a:defRPr/>
            </a:lvl9pPr>
          </a:lstStyle>
          <a:p>
            <a:endParaRPr/>
          </a:p>
        </p:txBody>
      </p:sp>
      <p:sp>
        <p:nvSpPr>
          <p:cNvPr id="2" name="Google Shape;122;p20">
            <a:extLst>
              <a:ext uri="{FF2B5EF4-FFF2-40B4-BE49-F238E27FC236}">
                <a16:creationId xmlns:a16="http://schemas.microsoft.com/office/drawing/2014/main" id="{B4A68B6D-D4D1-A290-1412-A8839868A2F5}"/>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067" b="0" i="0" u="none" strike="noStrike" cap="none">
                <a:solidFill>
                  <a:srgbClr val="888C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03954263"/>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21"/>
          <p:cNvSpPr/>
          <p:nvPr/>
        </p:nvSpPr>
        <p:spPr>
          <a:xfrm>
            <a:off x="-17125" y="1160525"/>
            <a:ext cx="12209200" cy="58208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25" name="Google Shape;125;p21"/>
          <p:cNvSpPr txBox="1">
            <a:spLocks noGrp="1"/>
          </p:cNvSpPr>
          <p:nvPr>
            <p:ph type="title"/>
          </p:nvPr>
        </p:nvSpPr>
        <p:spPr>
          <a:xfrm>
            <a:off x="623392" y="356659"/>
            <a:ext cx="10176000" cy="706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4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1"/>
          <p:cNvSpPr txBox="1">
            <a:spLocks noGrp="1"/>
          </p:cNvSpPr>
          <p:nvPr>
            <p:ph type="body" idx="1"/>
          </p:nvPr>
        </p:nvSpPr>
        <p:spPr>
          <a:xfrm>
            <a:off x="414676" y="1508787"/>
            <a:ext cx="11328400" cy="4525600"/>
          </a:xfrm>
          <a:prstGeom prst="rect">
            <a:avLst/>
          </a:prstGeom>
          <a:noFill/>
          <a:ln>
            <a:noFill/>
          </a:ln>
        </p:spPr>
        <p:txBody>
          <a:bodyPr spcFirstLastPara="1" wrap="square" lIns="91425" tIns="45700" rIns="91425" bIns="45700" anchor="t" anchorCtr="0">
            <a:noAutofit/>
          </a:bodyPr>
          <a:lstStyle>
            <a:lvl1pPr marL="609507" marR="0" lvl="0" indent="-457131" algn="l" rtl="0">
              <a:lnSpc>
                <a:spcPct val="100000"/>
              </a:lnSpc>
              <a:spcBef>
                <a:spcPts val="0"/>
              </a:spcBef>
              <a:spcAft>
                <a:spcPts val="0"/>
              </a:spcAft>
              <a:buClr>
                <a:schemeClr val="dk1"/>
              </a:buClr>
              <a:buSzPts val="1800"/>
              <a:buFont typeface="Arial"/>
              <a:buChar char="•"/>
              <a:defRPr sz="2400">
                <a:solidFill>
                  <a:schemeClr val="dk1"/>
                </a:solidFill>
              </a:defRPr>
            </a:lvl1pPr>
            <a:lvl2pPr marL="1219020" lvl="1" indent="-457131" algn="l" rtl="0">
              <a:lnSpc>
                <a:spcPct val="100000"/>
              </a:lnSpc>
              <a:spcBef>
                <a:spcPts val="480"/>
              </a:spcBef>
              <a:spcAft>
                <a:spcPts val="0"/>
              </a:spcAft>
              <a:buClr>
                <a:schemeClr val="accent1"/>
              </a:buClr>
              <a:buSzPts val="1800"/>
              <a:buChar char="–"/>
              <a:defRPr/>
            </a:lvl2pPr>
            <a:lvl3pPr marL="1828528" lvl="2" indent="-457131" algn="l" rtl="0">
              <a:lnSpc>
                <a:spcPct val="100000"/>
              </a:lnSpc>
              <a:spcBef>
                <a:spcPts val="480"/>
              </a:spcBef>
              <a:spcAft>
                <a:spcPts val="0"/>
              </a:spcAft>
              <a:buClr>
                <a:schemeClr val="accent1"/>
              </a:buClr>
              <a:buSzPts val="1800"/>
              <a:buChar char="•"/>
              <a:defRPr/>
            </a:lvl3pPr>
            <a:lvl4pPr marL="2438038" lvl="3" indent="-457131" algn="l" rtl="0">
              <a:lnSpc>
                <a:spcPct val="100000"/>
              </a:lnSpc>
              <a:spcBef>
                <a:spcPts val="480"/>
              </a:spcBef>
              <a:spcAft>
                <a:spcPts val="0"/>
              </a:spcAft>
              <a:buClr>
                <a:schemeClr val="accent1"/>
              </a:buClr>
              <a:buSzPts val="1800"/>
              <a:buChar char="–"/>
              <a:defRPr/>
            </a:lvl4pPr>
            <a:lvl5pPr marL="3047544" lvl="4" indent="-457131" algn="l" rtl="0">
              <a:lnSpc>
                <a:spcPct val="100000"/>
              </a:lnSpc>
              <a:spcBef>
                <a:spcPts val="480"/>
              </a:spcBef>
              <a:spcAft>
                <a:spcPts val="0"/>
              </a:spcAft>
              <a:buClr>
                <a:schemeClr val="accent1"/>
              </a:buClr>
              <a:buSzPts val="1800"/>
              <a:buChar char="»"/>
              <a:defRPr/>
            </a:lvl5pPr>
            <a:lvl6pPr marL="3657051" lvl="5" indent="-457131" algn="l" rtl="0">
              <a:lnSpc>
                <a:spcPct val="100000"/>
              </a:lnSpc>
              <a:spcBef>
                <a:spcPts val="480"/>
              </a:spcBef>
              <a:spcAft>
                <a:spcPts val="0"/>
              </a:spcAft>
              <a:buClr>
                <a:schemeClr val="lt1"/>
              </a:buClr>
              <a:buSzPts val="1800"/>
              <a:buChar char="•"/>
              <a:defRPr/>
            </a:lvl6pPr>
            <a:lvl7pPr marL="4266560" lvl="6" indent="-457131" algn="l" rtl="0">
              <a:lnSpc>
                <a:spcPct val="100000"/>
              </a:lnSpc>
              <a:spcBef>
                <a:spcPts val="480"/>
              </a:spcBef>
              <a:spcAft>
                <a:spcPts val="0"/>
              </a:spcAft>
              <a:buClr>
                <a:schemeClr val="lt1"/>
              </a:buClr>
              <a:buSzPts val="1800"/>
              <a:buChar char="•"/>
              <a:defRPr/>
            </a:lvl7pPr>
            <a:lvl8pPr marL="4876069" lvl="7" indent="-457131" algn="l" rtl="0">
              <a:lnSpc>
                <a:spcPct val="100000"/>
              </a:lnSpc>
              <a:spcBef>
                <a:spcPts val="480"/>
              </a:spcBef>
              <a:spcAft>
                <a:spcPts val="0"/>
              </a:spcAft>
              <a:buClr>
                <a:schemeClr val="lt1"/>
              </a:buClr>
              <a:buSzPts val="1800"/>
              <a:buChar char="•"/>
              <a:defRPr/>
            </a:lvl8pPr>
            <a:lvl9pPr marL="5485582" lvl="8" indent="-457131" algn="l" rtl="0">
              <a:lnSpc>
                <a:spcPct val="100000"/>
              </a:lnSpc>
              <a:spcBef>
                <a:spcPts val="480"/>
              </a:spcBef>
              <a:spcAft>
                <a:spcPts val="0"/>
              </a:spcAft>
              <a:buClr>
                <a:schemeClr val="lt1"/>
              </a:buClr>
              <a:buSzPts val="1800"/>
              <a:buChar char="•"/>
              <a:defRPr/>
            </a:lvl9pPr>
          </a:lstStyle>
          <a:p>
            <a:endParaRPr/>
          </a:p>
        </p:txBody>
      </p:sp>
      <p:sp>
        <p:nvSpPr>
          <p:cNvPr id="2" name="Google Shape;122;p20">
            <a:extLst>
              <a:ext uri="{FF2B5EF4-FFF2-40B4-BE49-F238E27FC236}">
                <a16:creationId xmlns:a16="http://schemas.microsoft.com/office/drawing/2014/main" id="{B4A68B6D-D4D1-A290-1412-A8839868A2F5}"/>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067" b="0" i="0" u="none" strike="noStrike" cap="none">
                <a:solidFill>
                  <a:srgbClr val="888C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55755398"/>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userDrawn="1">
  <p:cSld name="24_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3"/>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70" indent="0">
              <a:buClr>
                <a:schemeClr val="tx1"/>
              </a:buClr>
              <a:buNone/>
              <a:defRPr sz="1800">
                <a:solidFill>
                  <a:schemeClr val="tx1"/>
                </a:solidFill>
              </a:defRPr>
            </a:lvl2pPr>
            <a:lvl3pPr marL="714339" indent="0">
              <a:buClr>
                <a:schemeClr val="tx1"/>
              </a:buClr>
              <a:buNone/>
              <a:defRPr sz="1800">
                <a:solidFill>
                  <a:schemeClr val="tx1"/>
                </a:solidFill>
              </a:defRPr>
            </a:lvl3pPr>
            <a:lvl4pPr marL="1081033" indent="0">
              <a:buClr>
                <a:schemeClr val="tx1"/>
              </a:buClr>
              <a:buNone/>
              <a:defRPr sz="1800">
                <a:solidFill>
                  <a:schemeClr val="tx1"/>
                </a:solidFill>
              </a:defRPr>
            </a:lvl4pPr>
            <a:lvl5pPr marL="1438203"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9"/>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11785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5.xml><?xml version="1.0" encoding="utf-8"?>
<p:sldLayout xmlns:a="http://schemas.openxmlformats.org/drawingml/2006/main" xmlns:r="http://schemas.openxmlformats.org/officeDocument/2006/relationships" xmlns:p="http://schemas.openxmlformats.org/presentationml/2006/main" showMasterSp="0" preserve="1" userDrawn="1">
  <p:cSld name="47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1315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6.xml><?xml version="1.0" encoding="utf-8"?>
<p:sldLayout xmlns:a="http://schemas.openxmlformats.org/drawingml/2006/main" xmlns:r="http://schemas.openxmlformats.org/officeDocument/2006/relationships" xmlns:p="http://schemas.openxmlformats.org/presentationml/2006/main" showMasterSp="0" preserve="1" userDrawn="1">
  <p:cSld name="31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60812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7.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123"/>
        <p:cNvGrpSpPr/>
        <p:nvPr/>
      </p:nvGrpSpPr>
      <p:grpSpPr>
        <a:xfrm>
          <a:off x="0" y="0"/>
          <a:ext cx="0" cy="0"/>
          <a:chOff x="0" y="0"/>
          <a:chExt cx="0" cy="0"/>
        </a:xfrm>
      </p:grpSpPr>
      <p:sp>
        <p:nvSpPr>
          <p:cNvPr id="124" name="Google Shape;124;p21"/>
          <p:cNvSpPr/>
          <p:nvPr/>
        </p:nvSpPr>
        <p:spPr>
          <a:xfrm>
            <a:off x="-17125" y="1160525"/>
            <a:ext cx="12209200" cy="58208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25" name="Google Shape;125;p21"/>
          <p:cNvSpPr txBox="1">
            <a:spLocks noGrp="1"/>
          </p:cNvSpPr>
          <p:nvPr>
            <p:ph type="title"/>
          </p:nvPr>
        </p:nvSpPr>
        <p:spPr>
          <a:xfrm>
            <a:off x="623392" y="356659"/>
            <a:ext cx="10176000" cy="706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FFFFFF"/>
              </a:buClr>
              <a:buSzPts val="3000"/>
              <a:buFont typeface="Arial"/>
              <a:buNone/>
              <a:defRPr sz="4000" b="1">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p21"/>
          <p:cNvSpPr txBox="1">
            <a:spLocks noGrp="1"/>
          </p:cNvSpPr>
          <p:nvPr>
            <p:ph type="body" idx="1"/>
          </p:nvPr>
        </p:nvSpPr>
        <p:spPr>
          <a:xfrm>
            <a:off x="414676" y="1508787"/>
            <a:ext cx="11328400" cy="4525600"/>
          </a:xfrm>
          <a:prstGeom prst="rect">
            <a:avLst/>
          </a:prstGeom>
          <a:noFill/>
          <a:ln>
            <a:noFill/>
          </a:ln>
        </p:spPr>
        <p:txBody>
          <a:bodyPr spcFirstLastPara="1" wrap="square" lIns="91425" tIns="45700" rIns="91425" bIns="45700" anchor="t" anchorCtr="0">
            <a:noAutofit/>
          </a:bodyPr>
          <a:lstStyle>
            <a:lvl1pPr marL="609523" marR="0" lvl="0" indent="-457143" algn="l" rtl="0">
              <a:lnSpc>
                <a:spcPct val="100000"/>
              </a:lnSpc>
              <a:spcBef>
                <a:spcPts val="0"/>
              </a:spcBef>
              <a:spcAft>
                <a:spcPts val="0"/>
              </a:spcAft>
              <a:buClr>
                <a:schemeClr val="dk1"/>
              </a:buClr>
              <a:buSzPts val="1800"/>
              <a:buFont typeface="Arial"/>
              <a:buChar char="•"/>
              <a:defRPr sz="2400">
                <a:solidFill>
                  <a:schemeClr val="dk1"/>
                </a:solidFill>
              </a:defRPr>
            </a:lvl1pPr>
            <a:lvl2pPr marL="1219050" lvl="1" indent="-457143" algn="l" rtl="0">
              <a:lnSpc>
                <a:spcPct val="100000"/>
              </a:lnSpc>
              <a:spcBef>
                <a:spcPts val="480"/>
              </a:spcBef>
              <a:spcAft>
                <a:spcPts val="0"/>
              </a:spcAft>
              <a:buClr>
                <a:schemeClr val="accent1"/>
              </a:buClr>
              <a:buSzPts val="1800"/>
              <a:buChar char="–"/>
              <a:defRPr/>
            </a:lvl2pPr>
            <a:lvl3pPr marL="1828573" lvl="2" indent="-457143" algn="l" rtl="0">
              <a:lnSpc>
                <a:spcPct val="100000"/>
              </a:lnSpc>
              <a:spcBef>
                <a:spcPts val="480"/>
              </a:spcBef>
              <a:spcAft>
                <a:spcPts val="0"/>
              </a:spcAft>
              <a:buClr>
                <a:schemeClr val="accent1"/>
              </a:buClr>
              <a:buSzPts val="1800"/>
              <a:buChar char="•"/>
              <a:defRPr/>
            </a:lvl3pPr>
            <a:lvl4pPr marL="2438098" lvl="3" indent="-457143" algn="l" rtl="0">
              <a:lnSpc>
                <a:spcPct val="100000"/>
              </a:lnSpc>
              <a:spcBef>
                <a:spcPts val="480"/>
              </a:spcBef>
              <a:spcAft>
                <a:spcPts val="0"/>
              </a:spcAft>
              <a:buClr>
                <a:schemeClr val="accent1"/>
              </a:buClr>
              <a:buSzPts val="1800"/>
              <a:buChar char="–"/>
              <a:defRPr/>
            </a:lvl4pPr>
            <a:lvl5pPr marL="3047620" lvl="4" indent="-457143" algn="l" rtl="0">
              <a:lnSpc>
                <a:spcPct val="100000"/>
              </a:lnSpc>
              <a:spcBef>
                <a:spcPts val="480"/>
              </a:spcBef>
              <a:spcAft>
                <a:spcPts val="0"/>
              </a:spcAft>
              <a:buClr>
                <a:schemeClr val="accent1"/>
              </a:buClr>
              <a:buSzPts val="1800"/>
              <a:buChar char="»"/>
              <a:defRPr/>
            </a:lvl5pPr>
            <a:lvl6pPr marL="3657143" lvl="5" indent="-457143" algn="l" rtl="0">
              <a:lnSpc>
                <a:spcPct val="100000"/>
              </a:lnSpc>
              <a:spcBef>
                <a:spcPts val="480"/>
              </a:spcBef>
              <a:spcAft>
                <a:spcPts val="0"/>
              </a:spcAft>
              <a:buClr>
                <a:schemeClr val="lt1"/>
              </a:buClr>
              <a:buSzPts val="1800"/>
              <a:buChar char="•"/>
              <a:defRPr/>
            </a:lvl6pPr>
            <a:lvl7pPr marL="4266667" lvl="6" indent="-457143" algn="l" rtl="0">
              <a:lnSpc>
                <a:spcPct val="100000"/>
              </a:lnSpc>
              <a:spcBef>
                <a:spcPts val="480"/>
              </a:spcBef>
              <a:spcAft>
                <a:spcPts val="0"/>
              </a:spcAft>
              <a:buClr>
                <a:schemeClr val="lt1"/>
              </a:buClr>
              <a:buSzPts val="1800"/>
              <a:buChar char="•"/>
              <a:defRPr/>
            </a:lvl7pPr>
            <a:lvl8pPr marL="4876191" lvl="7" indent="-457143" algn="l" rtl="0">
              <a:lnSpc>
                <a:spcPct val="100000"/>
              </a:lnSpc>
              <a:spcBef>
                <a:spcPts val="480"/>
              </a:spcBef>
              <a:spcAft>
                <a:spcPts val="0"/>
              </a:spcAft>
              <a:buClr>
                <a:schemeClr val="lt1"/>
              </a:buClr>
              <a:buSzPts val="1800"/>
              <a:buChar char="•"/>
              <a:defRPr/>
            </a:lvl8pPr>
            <a:lvl9pPr marL="5485718" lvl="8" indent="-457143" algn="l" rtl="0">
              <a:lnSpc>
                <a:spcPct val="100000"/>
              </a:lnSpc>
              <a:spcBef>
                <a:spcPts val="480"/>
              </a:spcBef>
              <a:spcAft>
                <a:spcPts val="0"/>
              </a:spcAft>
              <a:buClr>
                <a:schemeClr val="lt1"/>
              </a:buClr>
              <a:buSzPts val="1800"/>
              <a:buChar char="•"/>
              <a:defRPr/>
            </a:lvl9pPr>
          </a:lstStyle>
          <a:p>
            <a:endParaRPr/>
          </a:p>
        </p:txBody>
      </p:sp>
      <p:sp>
        <p:nvSpPr>
          <p:cNvPr id="2" name="Google Shape;122;p20">
            <a:extLst>
              <a:ext uri="{FF2B5EF4-FFF2-40B4-BE49-F238E27FC236}">
                <a16:creationId xmlns:a16="http://schemas.microsoft.com/office/drawing/2014/main" id="{B4A68B6D-D4D1-A290-1412-A8839868A2F5}"/>
              </a:ext>
            </a:extLst>
          </p:cNvPr>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067" b="0" i="0" u="none" strike="noStrike" cap="none">
                <a:solidFill>
                  <a:srgbClr val="888C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888CAF"/>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88220054"/>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userDrawn="1">
  <p:cSld name="25_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01049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9.xml><?xml version="1.0" encoding="utf-8"?>
<p:sldLayout xmlns:a="http://schemas.openxmlformats.org/drawingml/2006/main" xmlns:r="http://schemas.openxmlformats.org/officeDocument/2006/relationships" xmlns:p="http://schemas.openxmlformats.org/presentationml/2006/main" showMasterSp="0" preserve="1" userDrawn="1">
  <p:cSld name="48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40146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66596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0.xml><?xml version="1.0" encoding="utf-8"?>
<p:sldLayout xmlns:a="http://schemas.openxmlformats.org/drawingml/2006/main" xmlns:r="http://schemas.openxmlformats.org/officeDocument/2006/relationships" xmlns:p="http://schemas.openxmlformats.org/presentationml/2006/main" showMasterSp="0" preserve="1" userDrawn="1">
  <p:cSld name="3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93606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1.xml><?xml version="1.0" encoding="utf-8"?>
<p:sldLayout xmlns:a="http://schemas.openxmlformats.org/drawingml/2006/main" xmlns:r="http://schemas.openxmlformats.org/officeDocument/2006/relationships" xmlns:p="http://schemas.openxmlformats.org/presentationml/2006/main" userDrawn="1">
  <p:cSld name="26_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3"/>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77388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2.xml><?xml version="1.0" encoding="utf-8"?>
<p:sldLayout xmlns:a="http://schemas.openxmlformats.org/drawingml/2006/main" xmlns:r="http://schemas.openxmlformats.org/officeDocument/2006/relationships" xmlns:p="http://schemas.openxmlformats.org/presentationml/2006/main" userDrawn="1">
  <p:cSld name="8_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75" y="1180305"/>
            <a:ext cx="9811265" cy="2983231"/>
          </a:xfrm>
          <a:prstGeom prst="rect">
            <a:avLst/>
          </a:prstGeom>
        </p:spPr>
        <p:txBody>
          <a:bodyPr>
            <a:noAutofit/>
          </a:bodyPr>
          <a:lstStyle>
            <a:lvl1pPr marL="0" indent="0" algn="ctr">
              <a:buNone/>
              <a:defRPr sz="4200" b="0">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30" y="5096237"/>
            <a:ext cx="3890151" cy="896939"/>
          </a:xfrm>
          <a:prstGeom prst="rect">
            <a:avLst/>
          </a:prstGeom>
        </p:spPr>
        <p:txBody>
          <a:bodyPr>
            <a:normAutofit/>
          </a:bodyPr>
          <a:lstStyle>
            <a:lvl1pPr marL="0" indent="0" algn="ctr">
              <a:buNone/>
              <a:defRPr sz="2200" b="1">
                <a:solidFill>
                  <a:schemeClr val="accent6"/>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96558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3.xml><?xml version="1.0" encoding="utf-8"?>
<p:sldLayout xmlns:a="http://schemas.openxmlformats.org/drawingml/2006/main" xmlns:r="http://schemas.openxmlformats.org/officeDocument/2006/relationships" xmlns:p="http://schemas.openxmlformats.org/presentationml/2006/main" preserve="1" userDrawn="1">
  <p:cSld name="30_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42670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4.xml><?xml version="1.0" encoding="utf-8"?>
<p:sldLayout xmlns:a="http://schemas.openxmlformats.org/drawingml/2006/main" xmlns:r="http://schemas.openxmlformats.org/officeDocument/2006/relationships" xmlns:p="http://schemas.openxmlformats.org/presentationml/2006/main" preserve="1" userDrawn="1">
  <p:cSld name="30_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50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5.xml><?xml version="1.0" encoding="utf-8"?>
<p:sldLayout xmlns:a="http://schemas.openxmlformats.org/drawingml/2006/main" xmlns:r="http://schemas.openxmlformats.org/officeDocument/2006/relationships" xmlns:p="http://schemas.openxmlformats.org/presentationml/2006/main" userDrawn="1">
  <p:cSld name="10_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2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2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8" y="1735016"/>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7812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6.xml><?xml version="1.0" encoding="utf-8"?>
<p:sldLayout xmlns:a="http://schemas.openxmlformats.org/drawingml/2006/main" xmlns:r="http://schemas.openxmlformats.org/officeDocument/2006/relationships" xmlns:p="http://schemas.openxmlformats.org/presentationml/2006/main" userDrawn="1">
  <p:cSld name="10_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22"/>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22"/>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22"/>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99630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7.xml><?xml version="1.0" encoding="utf-8"?>
<p:sldLayout xmlns:a="http://schemas.openxmlformats.org/drawingml/2006/main" xmlns:r="http://schemas.openxmlformats.org/officeDocument/2006/relationships" xmlns:p="http://schemas.openxmlformats.org/presentationml/2006/main" userDrawn="1">
  <p:cSld name="10_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8" y="1285022"/>
            <a:ext cx="3564001" cy="4769711"/>
          </a:xfrm>
        </p:spPr>
        <p:txBody>
          <a:bodyPr/>
          <a:lstStyle>
            <a:lvl1pPr marL="0" indent="0">
              <a:buNone/>
              <a:defRPr sz="2200">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60552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8.xml><?xml version="1.0" encoding="utf-8"?>
<p:sldLayout xmlns:a="http://schemas.openxmlformats.org/drawingml/2006/main" xmlns:r="http://schemas.openxmlformats.org/officeDocument/2006/relationships" xmlns:p="http://schemas.openxmlformats.org/presentationml/2006/main" userDrawn="1">
  <p:cSld name="10_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7446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9.xml><?xml version="1.0" encoding="utf-8"?>
<p:sldLayout xmlns:a="http://schemas.openxmlformats.org/drawingml/2006/main" xmlns:r="http://schemas.openxmlformats.org/officeDocument/2006/relationships" xmlns:p="http://schemas.openxmlformats.org/presentationml/2006/main" userDrawn="1">
  <p:cSld name="10_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40869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4" y="2808747"/>
            <a:ext cx="4343735" cy="2608032"/>
          </a:xfrm>
          <a:prstGeom prst="rect">
            <a:avLst/>
          </a:prstGeom>
          <a:noFill/>
        </p:spPr>
        <p:txBody>
          <a:bodyPr wrap="square" lIns="0" tIns="0" rIns="0" bIns="0" rtlCol="0">
            <a:noAutofit/>
          </a:bodyPr>
          <a:lstStyle/>
          <a:p>
            <a:pPr marL="0" marR="0" lvl="0" indent="0" algn="l" defTabSz="914309"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5" y="6404982"/>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151397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0.xml><?xml version="1.0" encoding="utf-8"?>
<p:sldLayout xmlns:a="http://schemas.openxmlformats.org/drawingml/2006/main" xmlns:r="http://schemas.openxmlformats.org/officeDocument/2006/relationships" xmlns:p="http://schemas.openxmlformats.org/presentationml/2006/main" userDrawn="1">
  <p:cSld name="10_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52"/>
            <a:ext cx="3564000" cy="376437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sz="18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51"/>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8" y="1285022"/>
            <a:ext cx="3564001" cy="4769711"/>
          </a:xfrm>
        </p:spPr>
        <p:txBody>
          <a:bodyPr lIns="0" tIns="0" rIns="0" bIns="0"/>
          <a:lstStyle>
            <a:lvl1pPr marL="0" indent="0">
              <a:buNone/>
              <a:defRPr sz="2200">
                <a:solidFill>
                  <a:schemeClr val="tx1"/>
                </a:solidFill>
              </a:defRPr>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10582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1.xml><?xml version="1.0" encoding="utf-8"?>
<p:sldLayout xmlns:a="http://schemas.openxmlformats.org/drawingml/2006/main" xmlns:r="http://schemas.openxmlformats.org/officeDocument/2006/relationships" xmlns:p="http://schemas.openxmlformats.org/presentationml/2006/main" userDrawn="1">
  <p:cSld name="10_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2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5"/>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2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5"/>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2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37195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2.xml><?xml version="1.0" encoding="utf-8"?>
<p:sldLayout xmlns:a="http://schemas.openxmlformats.org/drawingml/2006/main" xmlns:r="http://schemas.openxmlformats.org/officeDocument/2006/relationships" xmlns:p="http://schemas.openxmlformats.org/presentationml/2006/main" userDrawn="1">
  <p:cSld name="10_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5"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8" y="1393015"/>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5"/>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5"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1868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3.xml><?xml version="1.0" encoding="utf-8"?>
<p:sldLayout xmlns:a="http://schemas.openxmlformats.org/drawingml/2006/main" xmlns:r="http://schemas.openxmlformats.org/officeDocument/2006/relationships" xmlns:p="http://schemas.openxmlformats.org/presentationml/2006/main" userDrawn="1">
  <p:cSld name="7_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9"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9"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9"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1"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91610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4.xml><?xml version="1.0" encoding="utf-8"?>
<p:sldLayout xmlns:a="http://schemas.openxmlformats.org/drawingml/2006/main" xmlns:r="http://schemas.openxmlformats.org/officeDocument/2006/relationships" xmlns:p="http://schemas.openxmlformats.org/presentationml/2006/main" userDrawn="1">
  <p:cSld name="10_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5"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5"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5"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7446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0A8029-2D4F-ADA1-725F-8173533778E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EC52B7B-0DB0-F8C8-89C9-66D573AA84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2F0502-191D-69CB-7C94-F007C8C3EDF7}"/>
              </a:ext>
            </a:extLst>
          </p:cNvPr>
          <p:cNvSpPr>
            <a:spLocks noGrp="1"/>
          </p:cNvSpPr>
          <p:nvPr>
            <p:ph type="sldNum" sz="quarter" idx="12"/>
          </p:nvPr>
        </p:nvSpPr>
        <p:spPr/>
        <p:txBody>
          <a:bodyPr/>
          <a:lstStyle/>
          <a:p>
            <a:fld id="{77435133-A969-5148-A923-D59D541E7A4D}" type="slidenum">
              <a:rPr lang="en-US" smtClean="0"/>
              <a:t>‹#›</a:t>
            </a:fld>
            <a:endParaRPr lang="en-US"/>
          </a:p>
        </p:txBody>
      </p:sp>
    </p:spTree>
    <p:extLst>
      <p:ext uri="{BB962C8B-B14F-4D97-AF65-F5344CB8AC3E}">
        <p14:creationId xmlns:p14="http://schemas.microsoft.com/office/powerpoint/2010/main" val="140530826"/>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40"/>
            <a:ext cx="647363"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82"/>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7" y="1833143"/>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51" y="365912"/>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8" y="6333440"/>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1516610824"/>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preserve="1" userDrawn="1">
  <p:cSld name="30_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85"/>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7779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8.xml><?xml version="1.0" encoding="utf-8"?>
<p:sldLayout xmlns:a="http://schemas.openxmlformats.org/drawingml/2006/main" xmlns:r="http://schemas.openxmlformats.org/officeDocument/2006/relationships" xmlns:p="http://schemas.openxmlformats.org/presentationml/2006/main" userDrawn="1">
  <p:cSld name="46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5"/>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7"/>
            <a:ext cx="7973051" cy="1024967"/>
          </a:xfrm>
          <a:prstGeom prst="rect">
            <a:avLst/>
          </a:prstGeom>
        </p:spPr>
        <p:txBody>
          <a:bodyPr lIns="0" tIns="0" rIns="0" bIns="0">
            <a:normAutofit/>
          </a:bodyPr>
          <a:lstStyle>
            <a:lvl1pPr marL="0" indent="0" algn="l">
              <a:buNone/>
              <a:defRPr sz="2800">
                <a:solidFill>
                  <a:schemeClr val="accent6"/>
                </a:solidFill>
              </a:defRPr>
            </a:lvl1pPr>
            <a:lvl2pPr marL="457143" indent="0" algn="ctr">
              <a:buNone/>
              <a:defRPr sz="2000"/>
            </a:lvl2pPr>
            <a:lvl3pPr marL="914286" indent="0" algn="ctr">
              <a:buNone/>
              <a:defRPr sz="1800"/>
            </a:lvl3pPr>
            <a:lvl4pPr marL="1371430" indent="0" algn="ctr">
              <a:buNone/>
              <a:defRPr sz="1600"/>
            </a:lvl4pPr>
            <a:lvl5pPr marL="1828573" indent="0" algn="ctr">
              <a:buNone/>
              <a:defRPr sz="1600"/>
            </a:lvl5pPr>
            <a:lvl6pPr marL="2285718" indent="0" algn="ctr">
              <a:buNone/>
              <a:defRPr sz="1600"/>
            </a:lvl6pPr>
            <a:lvl7pPr marL="2742858" indent="0" algn="ctr">
              <a:buNone/>
              <a:defRPr sz="1600"/>
            </a:lvl7pPr>
            <a:lvl8pPr marL="3200000" indent="0" algn="ctr">
              <a:buNone/>
              <a:defRPr sz="1600"/>
            </a:lvl8pPr>
            <a:lvl9pPr marL="3657143"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6" y="5760006"/>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46" indent="0">
              <a:buNone/>
              <a:defRPr>
                <a:solidFill>
                  <a:schemeClr val="accent2"/>
                </a:solidFill>
              </a:defRPr>
            </a:lvl2pPr>
            <a:lvl3pPr marL="714285" indent="0">
              <a:buNone/>
              <a:defRPr>
                <a:solidFill>
                  <a:schemeClr val="accent2"/>
                </a:solidFill>
              </a:defRPr>
            </a:lvl3pPr>
            <a:lvl4pPr marL="1080953" indent="0">
              <a:buNone/>
              <a:defRPr>
                <a:solidFill>
                  <a:schemeClr val="accent2"/>
                </a:solidFill>
              </a:defRPr>
            </a:lvl4pPr>
            <a:lvl5pPr marL="143809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5" y="5486404"/>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828681189"/>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showMasterSp="0" preserve="1" userDrawn="1">
  <p:cSld name="49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18616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3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3" y="2242941"/>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5" y="3564001"/>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47610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0.xml><?xml version="1.0" encoding="utf-8"?>
<p:sldLayout xmlns:a="http://schemas.openxmlformats.org/drawingml/2006/main" xmlns:r="http://schemas.openxmlformats.org/officeDocument/2006/relationships" xmlns:p="http://schemas.openxmlformats.org/presentationml/2006/main" showMasterSp="0" preserve="1" userDrawn="1">
  <p:cSld name="33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61081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1.xml><?xml version="1.0" encoding="utf-8"?>
<p:sldLayout xmlns:a="http://schemas.openxmlformats.org/drawingml/2006/main" xmlns:r="http://schemas.openxmlformats.org/officeDocument/2006/relationships" xmlns:p="http://schemas.openxmlformats.org/presentationml/2006/main" showMasterSp="0" preserve="1" userDrawn="1">
  <p:cSld name="50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69543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2.xml><?xml version="1.0" encoding="utf-8"?>
<p:sldLayout xmlns:a="http://schemas.openxmlformats.org/drawingml/2006/main" xmlns:r="http://schemas.openxmlformats.org/officeDocument/2006/relationships" xmlns:p="http://schemas.openxmlformats.org/presentationml/2006/main" preserve="1" userDrawn="1">
  <p:cSld name="32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38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3.xml><?xml version="1.0" encoding="utf-8"?>
<p:sldLayout xmlns:a="http://schemas.openxmlformats.org/drawingml/2006/main" xmlns:r="http://schemas.openxmlformats.org/officeDocument/2006/relationships" xmlns:p="http://schemas.openxmlformats.org/presentationml/2006/main" preserve="1" userDrawn="1">
  <p:cSld name="32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9"/>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6"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40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4.xml><?xml version="1.0" encoding="utf-8"?>
<p:sldLayout xmlns:a="http://schemas.openxmlformats.org/drawingml/2006/main" xmlns:r="http://schemas.openxmlformats.org/officeDocument/2006/relationships" xmlns:p="http://schemas.openxmlformats.org/presentationml/2006/main" preserve="1" userDrawn="1">
  <p:cSld name="32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7"/>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91357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5.xml><?xml version="1.0" encoding="utf-8"?>
<p:sldLayout xmlns:a="http://schemas.openxmlformats.org/drawingml/2006/main" xmlns:r="http://schemas.openxmlformats.org/officeDocument/2006/relationships" xmlns:p="http://schemas.openxmlformats.org/presentationml/2006/main" preserve="1" userDrawn="1">
  <p:cSld name="32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0" y="1314163"/>
            <a:ext cx="7503849" cy="3466727"/>
          </a:xfrm>
          <a:prstGeom prst="rect">
            <a:avLst/>
          </a:prstGeom>
        </p:spPr>
        <p:txBody>
          <a:bodyPr>
            <a:noAutofit/>
          </a:bodyPr>
          <a:lstStyle>
            <a:lvl1pPr marL="287963" indent="-287963" algn="l">
              <a:buNone/>
              <a:defRPr sz="42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6" y="4780885"/>
            <a:ext cx="7503849" cy="896939"/>
          </a:xfrm>
          <a:prstGeom prst="rect">
            <a:avLst/>
          </a:prstGeom>
        </p:spPr>
        <p:txBody>
          <a:bodyPr/>
          <a:lstStyle>
            <a:lvl1pPr marL="0" indent="0" algn="l">
              <a:buNone/>
              <a:defRPr b="1">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167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6.xml><?xml version="1.0" encoding="utf-8"?>
<p:sldLayout xmlns:a="http://schemas.openxmlformats.org/drawingml/2006/main" xmlns:r="http://schemas.openxmlformats.org/officeDocument/2006/relationships" xmlns:p="http://schemas.openxmlformats.org/presentationml/2006/main" preserve="1" userDrawn="1">
  <p:cSld name="7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7"/>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300843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7.xml><?xml version="1.0" encoding="utf-8"?>
<p:sldLayout xmlns:a="http://schemas.openxmlformats.org/drawingml/2006/main" xmlns:r="http://schemas.openxmlformats.org/officeDocument/2006/relationships" xmlns:p="http://schemas.openxmlformats.org/presentationml/2006/main" preserve="1" userDrawn="1">
  <p:cSld name="7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7" y="7"/>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271627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8.xml><?xml version="1.0" encoding="utf-8"?>
<p:sldLayout xmlns:a="http://schemas.openxmlformats.org/drawingml/2006/main" xmlns:r="http://schemas.openxmlformats.org/officeDocument/2006/relationships" xmlns:p="http://schemas.openxmlformats.org/presentationml/2006/main" preserve="1" userDrawn="1">
  <p:cSld name="116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8" y="3564001"/>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3"/>
            <a:ext cx="6948488" cy="963612"/>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4163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9.xml><?xml version="1.0" encoding="utf-8"?>
<p:sldLayout xmlns:a="http://schemas.openxmlformats.org/drawingml/2006/main" xmlns:r="http://schemas.openxmlformats.org/officeDocument/2006/relationships" xmlns:p="http://schemas.openxmlformats.org/presentationml/2006/main" preserve="1" userDrawn="1">
  <p:cSld name="117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6"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6"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89550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4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3"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05386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0.xml><?xml version="1.0" encoding="utf-8"?>
<p:sldLayout xmlns:a="http://schemas.openxmlformats.org/drawingml/2006/main" xmlns:r="http://schemas.openxmlformats.org/officeDocument/2006/relationships" xmlns:p="http://schemas.openxmlformats.org/presentationml/2006/main" preserve="1" userDrawn="1">
  <p:cSld name="11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2"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0949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1.xml><?xml version="1.0" encoding="utf-8"?>
<p:sldLayout xmlns:a="http://schemas.openxmlformats.org/drawingml/2006/main" xmlns:r="http://schemas.openxmlformats.org/officeDocument/2006/relationships" xmlns:p="http://schemas.openxmlformats.org/presentationml/2006/main" preserve="1" userDrawn="1">
  <p:cSld name="119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3"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71267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2.xml><?xml version="1.0" encoding="utf-8"?>
<p:sldLayout xmlns:a="http://schemas.openxmlformats.org/drawingml/2006/main" xmlns:r="http://schemas.openxmlformats.org/officeDocument/2006/relationships" xmlns:p="http://schemas.openxmlformats.org/presentationml/2006/main" preserve="1" userDrawn="1">
  <p:cSld name="38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7"/>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2" y="3903217"/>
            <a:ext cx="3890151" cy="896939"/>
          </a:xfrm>
          <a:prstGeom prst="rect">
            <a:avLst/>
          </a:prstGeom>
        </p:spPr>
        <p:txBody>
          <a:bodyPr lIns="0" tIns="0" rIns="0" bIns="0"/>
          <a:lstStyle>
            <a:lvl1pPr marL="0" indent="0">
              <a:buNone/>
              <a:defRPr>
                <a:solidFill>
                  <a:schemeClr val="tx1"/>
                </a:solidFill>
              </a:defRPr>
            </a:lvl1pPr>
            <a:lvl2pPr marL="357146" indent="0">
              <a:buNone/>
              <a:defRPr/>
            </a:lvl2pPr>
            <a:lvl3pPr marL="714285" indent="0">
              <a:buNone/>
              <a:defRPr/>
            </a:lvl3pPr>
            <a:lvl4pPr marL="1080953" indent="0">
              <a:buNone/>
              <a:defRPr/>
            </a:lvl4pPr>
            <a:lvl5pPr marL="143809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2" y="1917289"/>
            <a:ext cx="5685561" cy="1566323"/>
          </a:xfrm>
          <a:prstGeom prst="rect">
            <a:avLst/>
          </a:prstGeom>
        </p:spPr>
        <p:txBody>
          <a:bodyPr lIns="0" tIns="0" rIns="0" bIns="0">
            <a:noAutofit/>
          </a:bodyPr>
          <a:lstStyle>
            <a:lvl1pPr marL="0" indent="0">
              <a:buNone/>
              <a:defRPr sz="6000" b="1">
                <a:solidFill>
                  <a:schemeClr val="tx1"/>
                </a:solidFill>
              </a:defRPr>
            </a:lvl1pPr>
            <a:lvl2pPr marL="357146" indent="0">
              <a:buNone/>
              <a:defRPr>
                <a:solidFill>
                  <a:schemeClr val="tx1"/>
                </a:solidFill>
              </a:defRPr>
            </a:lvl2pPr>
            <a:lvl3pPr marL="714285" indent="0">
              <a:buNone/>
              <a:defRPr>
                <a:solidFill>
                  <a:schemeClr val="tx1"/>
                </a:solidFill>
              </a:defRPr>
            </a:lvl3pPr>
            <a:lvl4pPr marL="1080953" indent="0">
              <a:buNone/>
              <a:defRPr>
                <a:solidFill>
                  <a:schemeClr val="tx1"/>
                </a:solidFill>
              </a:defRPr>
            </a:lvl4pPr>
            <a:lvl5pPr marL="143809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346901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3.xml><?xml version="1.0" encoding="utf-8"?>
<p:sldLayout xmlns:a="http://schemas.openxmlformats.org/drawingml/2006/main" xmlns:r="http://schemas.openxmlformats.org/officeDocument/2006/relationships" xmlns:p="http://schemas.openxmlformats.org/presentationml/2006/main" preserve="1" userDrawn="1">
  <p:cSld name="16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7"/>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21"/>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08815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4.xml><?xml version="1.0" encoding="utf-8"?>
<p:sldLayout xmlns:a="http://schemas.openxmlformats.org/drawingml/2006/main" xmlns:r="http://schemas.openxmlformats.org/officeDocument/2006/relationships" xmlns:p="http://schemas.openxmlformats.org/presentationml/2006/main" preserve="1" userDrawn="1">
  <p:cSld name="17_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7"/>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21"/>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64485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5.xml><?xml version="1.0" encoding="utf-8"?>
<p:sldLayout xmlns:a="http://schemas.openxmlformats.org/drawingml/2006/main" xmlns:r="http://schemas.openxmlformats.org/officeDocument/2006/relationships" xmlns:p="http://schemas.openxmlformats.org/presentationml/2006/main" preserve="1" userDrawn="1">
  <p:cSld name="39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7"/>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310082"/>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7"/>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46" indent="0">
              <a:buClr>
                <a:schemeClr val="tx1"/>
              </a:buClr>
              <a:buNone/>
              <a:defRPr sz="1800">
                <a:solidFill>
                  <a:schemeClr val="tx1"/>
                </a:solidFill>
              </a:defRPr>
            </a:lvl2pPr>
            <a:lvl3pPr marL="714285" indent="0">
              <a:buClr>
                <a:schemeClr val="tx1"/>
              </a:buClr>
              <a:buNone/>
              <a:defRPr sz="1800">
                <a:solidFill>
                  <a:schemeClr val="tx1"/>
                </a:solidFill>
              </a:defRPr>
            </a:lvl3pPr>
            <a:lvl4pPr marL="1080953" indent="0">
              <a:buClr>
                <a:schemeClr val="tx1"/>
              </a:buClr>
              <a:buNone/>
              <a:defRPr sz="1800">
                <a:solidFill>
                  <a:schemeClr val="tx1"/>
                </a:solidFill>
              </a:defRPr>
            </a:lvl4pPr>
            <a:lvl5pPr marL="143809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26194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6.xml><?xml version="1.0" encoding="utf-8"?>
<p:sldLayout xmlns:a="http://schemas.openxmlformats.org/drawingml/2006/main" xmlns:r="http://schemas.openxmlformats.org/officeDocument/2006/relationships" xmlns:p="http://schemas.openxmlformats.org/presentationml/2006/main" showMasterSp="0" preserve="1" userDrawn="1">
  <p:cSld name="5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24836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7.xml><?xml version="1.0" encoding="utf-8"?>
<p:sldLayout xmlns:a="http://schemas.openxmlformats.org/drawingml/2006/main" xmlns:r="http://schemas.openxmlformats.org/officeDocument/2006/relationships" xmlns:p="http://schemas.openxmlformats.org/presentationml/2006/main" showMasterSp="0" preserve="1" userDrawn="1">
  <p:cSld name="5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0350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8.xml><?xml version="1.0" encoding="utf-8"?>
<p:sldLayout xmlns:a="http://schemas.openxmlformats.org/drawingml/2006/main" xmlns:r="http://schemas.openxmlformats.org/officeDocument/2006/relationships" xmlns:p="http://schemas.openxmlformats.org/presentationml/2006/main" showMasterSp="0" preserve="1" userDrawn="1">
  <p:cSld name="35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5"/>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03498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9.xml><?xml version="1.0" encoding="utf-8"?>
<p:sldLayout xmlns:a="http://schemas.openxmlformats.org/drawingml/2006/main" xmlns:r="http://schemas.openxmlformats.org/officeDocument/2006/relationships" xmlns:p="http://schemas.openxmlformats.org/presentationml/2006/main" preserve="1" userDrawn="1">
  <p:cSld name="33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99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5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6317" y="-148044"/>
            <a:ext cx="12499929" cy="7031211"/>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82317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0.xml><?xml version="1.0" encoding="utf-8"?>
<p:sldLayout xmlns:a="http://schemas.openxmlformats.org/drawingml/2006/main" xmlns:r="http://schemas.openxmlformats.org/officeDocument/2006/relationships" xmlns:p="http://schemas.openxmlformats.org/presentationml/2006/main" preserve="1" userDrawn="1">
  <p:cSld name="33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7"/>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5"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02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1.xml><?xml version="1.0" encoding="utf-8"?>
<p:sldLayout xmlns:a="http://schemas.openxmlformats.org/drawingml/2006/main" xmlns:r="http://schemas.openxmlformats.org/officeDocument/2006/relationships" xmlns:p="http://schemas.openxmlformats.org/presentationml/2006/main" preserve="1" userDrawn="1">
  <p:cSld name="33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6"/>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3278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2.xml><?xml version="1.0" encoding="utf-8"?>
<p:sldLayout xmlns:a="http://schemas.openxmlformats.org/drawingml/2006/main" xmlns:r="http://schemas.openxmlformats.org/officeDocument/2006/relationships" xmlns:p="http://schemas.openxmlformats.org/presentationml/2006/main" preserve="1" userDrawn="1">
  <p:cSld name="33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9" y="1314162"/>
            <a:ext cx="7503849" cy="3466727"/>
          </a:xfrm>
          <a:prstGeom prst="rect">
            <a:avLst/>
          </a:prstGeom>
        </p:spPr>
        <p:txBody>
          <a:bodyPr>
            <a:noAutofit/>
          </a:bodyPr>
          <a:lstStyle>
            <a:lvl1pPr marL="287971" indent="-287971" algn="l">
              <a:buNone/>
              <a:defRPr sz="42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5" y="4780885"/>
            <a:ext cx="7503849" cy="896939"/>
          </a:xfrm>
          <a:prstGeom prst="rect">
            <a:avLst/>
          </a:prstGeom>
        </p:spPr>
        <p:txBody>
          <a:bodyPr/>
          <a:lstStyle>
            <a:lvl1pPr marL="0" indent="0" algn="l">
              <a:buNone/>
              <a:defRPr b="1">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95019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3.xml><?xml version="1.0" encoding="utf-8"?>
<p:sldLayout xmlns:a="http://schemas.openxmlformats.org/drawingml/2006/main" xmlns:r="http://schemas.openxmlformats.org/officeDocument/2006/relationships" xmlns:p="http://schemas.openxmlformats.org/presentationml/2006/main" preserve="1" userDrawn="1">
  <p:cSld name="74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6"/>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1"/>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200391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4.xml><?xml version="1.0" encoding="utf-8"?>
<p:sldLayout xmlns:a="http://schemas.openxmlformats.org/drawingml/2006/main" xmlns:r="http://schemas.openxmlformats.org/officeDocument/2006/relationships" xmlns:p="http://schemas.openxmlformats.org/presentationml/2006/main" preserve="1" userDrawn="1">
  <p:cSld name="75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6" y="6"/>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1"/>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120749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5.xml><?xml version="1.0" encoding="utf-8"?>
<p:sldLayout xmlns:a="http://schemas.openxmlformats.org/drawingml/2006/main" xmlns:r="http://schemas.openxmlformats.org/officeDocument/2006/relationships" xmlns:p="http://schemas.openxmlformats.org/presentationml/2006/main" preserve="1" userDrawn="1">
  <p:cSld name="120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7" y="3564001"/>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3"/>
            <a:ext cx="6948488" cy="963612"/>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96986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6.xml><?xml version="1.0" encoding="utf-8"?>
<p:sldLayout xmlns:a="http://schemas.openxmlformats.org/drawingml/2006/main" xmlns:r="http://schemas.openxmlformats.org/officeDocument/2006/relationships" xmlns:p="http://schemas.openxmlformats.org/presentationml/2006/main" preserve="1" userDrawn="1">
  <p:cSld name="121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5"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5"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46552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7.xml><?xml version="1.0" encoding="utf-8"?>
<p:sldLayout xmlns:a="http://schemas.openxmlformats.org/drawingml/2006/main" xmlns:r="http://schemas.openxmlformats.org/officeDocument/2006/relationships" xmlns:p="http://schemas.openxmlformats.org/presentationml/2006/main" preserve="1" userDrawn="1">
  <p:cSld name="122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1"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2347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8.xml><?xml version="1.0" encoding="utf-8"?>
<p:sldLayout xmlns:a="http://schemas.openxmlformats.org/drawingml/2006/main" xmlns:r="http://schemas.openxmlformats.org/officeDocument/2006/relationships" xmlns:p="http://schemas.openxmlformats.org/presentationml/2006/main" preserve="1" userDrawn="1">
  <p:cSld name="123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2"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8641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9.xml><?xml version="1.0" encoding="utf-8"?>
<p:sldLayout xmlns:a="http://schemas.openxmlformats.org/drawingml/2006/main" xmlns:r="http://schemas.openxmlformats.org/officeDocument/2006/relationships" xmlns:p="http://schemas.openxmlformats.org/presentationml/2006/main" preserve="1" userDrawn="1">
  <p:cSld name="40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6"/>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1" y="3903217"/>
            <a:ext cx="3890151" cy="896939"/>
          </a:xfrm>
          <a:prstGeom prst="rect">
            <a:avLst/>
          </a:prstGeom>
        </p:spPr>
        <p:txBody>
          <a:bodyPr lIns="0" tIns="0" rIns="0" bIns="0"/>
          <a:lstStyle>
            <a:lvl1pPr marL="0" indent="0">
              <a:buNone/>
              <a:defRPr>
                <a:solidFill>
                  <a:schemeClr val="tx1"/>
                </a:solidFill>
              </a:defRPr>
            </a:lvl1pPr>
            <a:lvl2pPr marL="357154" indent="0">
              <a:buNone/>
              <a:defRPr/>
            </a:lvl2pPr>
            <a:lvl3pPr marL="714303" indent="0">
              <a:buNone/>
              <a:defRPr/>
            </a:lvl3pPr>
            <a:lvl4pPr marL="1080980" indent="0">
              <a:buNone/>
              <a:defRPr/>
            </a:lvl4pPr>
            <a:lvl5pPr marL="1438131"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1" y="1917289"/>
            <a:ext cx="5685561" cy="1566323"/>
          </a:xfrm>
          <a:prstGeom prst="rect">
            <a:avLst/>
          </a:prstGeom>
        </p:spPr>
        <p:txBody>
          <a:bodyPr lIns="0" tIns="0" rIns="0" bIns="0">
            <a:noAutofit/>
          </a:bodyPr>
          <a:lstStyle>
            <a:lvl1pPr marL="0" indent="0">
              <a:buNone/>
              <a:defRPr sz="6000" b="1">
                <a:solidFill>
                  <a:schemeClr val="tx1"/>
                </a:solidFill>
              </a:defRPr>
            </a:lvl1pPr>
            <a:lvl2pPr marL="357154" indent="0">
              <a:buNone/>
              <a:defRPr>
                <a:solidFill>
                  <a:schemeClr val="tx1"/>
                </a:solidFill>
              </a:defRPr>
            </a:lvl2pPr>
            <a:lvl3pPr marL="714303" indent="0">
              <a:buNone/>
              <a:defRPr>
                <a:solidFill>
                  <a:schemeClr val="tx1"/>
                </a:solidFill>
              </a:defRPr>
            </a:lvl3pPr>
            <a:lvl4pPr marL="1080980" indent="0">
              <a:buNone/>
              <a:defRPr>
                <a:solidFill>
                  <a:schemeClr val="tx1"/>
                </a:solidFill>
              </a:defRPr>
            </a:lvl4pPr>
            <a:lvl5pPr marL="1438131"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06429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6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1"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8972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0.xml><?xml version="1.0" encoding="utf-8"?>
<p:sldLayout xmlns:a="http://schemas.openxmlformats.org/drawingml/2006/main" xmlns:r="http://schemas.openxmlformats.org/officeDocument/2006/relationships" xmlns:p="http://schemas.openxmlformats.org/presentationml/2006/main" userDrawn="1">
  <p:cSld name="48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4"/>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6"/>
            <a:ext cx="7973051" cy="1024967"/>
          </a:xfrm>
          <a:prstGeom prst="rect">
            <a:avLst/>
          </a:prstGeom>
        </p:spPr>
        <p:txBody>
          <a:bodyPr lIns="0" tIns="0" rIns="0" bIns="0">
            <a:normAutofit/>
          </a:bodyPr>
          <a:lstStyle>
            <a:lvl1pPr marL="0" indent="0" algn="l">
              <a:buNone/>
              <a:defRPr sz="2800">
                <a:solidFill>
                  <a:schemeClr val="accent6"/>
                </a:solidFill>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5" y="5760005"/>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54" indent="0">
              <a:buNone/>
              <a:defRPr>
                <a:solidFill>
                  <a:schemeClr val="accent2"/>
                </a:solidFill>
              </a:defRPr>
            </a:lvl2pPr>
            <a:lvl3pPr marL="714303" indent="0">
              <a:buNone/>
              <a:defRPr>
                <a:solidFill>
                  <a:schemeClr val="accent2"/>
                </a:solidFill>
              </a:defRPr>
            </a:lvl3pPr>
            <a:lvl4pPr marL="1080980" indent="0">
              <a:buNone/>
              <a:defRPr>
                <a:solidFill>
                  <a:schemeClr val="accent2"/>
                </a:solidFill>
              </a:defRPr>
            </a:lvl4pPr>
            <a:lvl5pPr marL="1438131"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5" y="5486402"/>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4096054223"/>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preserve="1" userDrawn="1">
  <p:cSld name="3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239702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2.xml><?xml version="1.0" encoding="utf-8"?>
<p:sldLayout xmlns:a="http://schemas.openxmlformats.org/drawingml/2006/main" xmlns:r="http://schemas.openxmlformats.org/officeDocument/2006/relationships" xmlns:p="http://schemas.openxmlformats.org/presentationml/2006/main" preserve="1" userDrawn="1">
  <p:cSld name="5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97106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3.xml><?xml version="1.0" encoding="utf-8"?>
<p:sldLayout xmlns:a="http://schemas.openxmlformats.org/drawingml/2006/main" xmlns:r="http://schemas.openxmlformats.org/officeDocument/2006/relationships" xmlns:p="http://schemas.openxmlformats.org/presentationml/2006/main" preserve="1" userDrawn="1">
  <p:cSld name="6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30"/>
            <a:ext cx="4428148" cy="738664"/>
          </a:xfrm>
          <a:prstGeom prst="rect">
            <a:avLst/>
          </a:prstGeom>
          <a:noFill/>
        </p:spPr>
        <p:txBody>
          <a:bodyPr wrap="square" rtlCol="0">
            <a:spAutoFit/>
          </a:bodyPr>
          <a:lstStyle/>
          <a:p>
            <a:r>
              <a:rPr lang="en-GB" sz="140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86327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4.xml><?xml version="1.0" encoding="utf-8"?>
<p:sldLayout xmlns:a="http://schemas.openxmlformats.org/drawingml/2006/main" xmlns:r="http://schemas.openxmlformats.org/officeDocument/2006/relationships" xmlns:p="http://schemas.openxmlformats.org/presentationml/2006/main" preserve="1" userDrawn="1">
  <p:cSld name="40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6"/>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310081"/>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382557" y="6404981"/>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6"/>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54" indent="0">
              <a:buClr>
                <a:schemeClr val="tx1"/>
              </a:buClr>
              <a:buNone/>
              <a:defRPr sz="1800">
                <a:solidFill>
                  <a:schemeClr val="tx1"/>
                </a:solidFill>
              </a:defRPr>
            </a:lvl2pPr>
            <a:lvl3pPr marL="714303" indent="0">
              <a:buClr>
                <a:schemeClr val="tx1"/>
              </a:buClr>
              <a:buNone/>
              <a:defRPr sz="1800">
                <a:solidFill>
                  <a:schemeClr val="tx1"/>
                </a:solidFill>
              </a:defRPr>
            </a:lvl3pPr>
            <a:lvl4pPr marL="1080980" indent="0">
              <a:buClr>
                <a:schemeClr val="tx1"/>
              </a:buClr>
              <a:buNone/>
              <a:defRPr sz="1800">
                <a:solidFill>
                  <a:schemeClr val="tx1"/>
                </a:solidFill>
              </a:defRPr>
            </a:lvl4pPr>
            <a:lvl5pPr marL="1438131"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80003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5.xml><?xml version="1.0" encoding="utf-8"?>
<p:sldLayout xmlns:a="http://schemas.openxmlformats.org/drawingml/2006/main" xmlns:r="http://schemas.openxmlformats.org/officeDocument/2006/relationships" xmlns:p="http://schemas.openxmlformats.org/presentationml/2006/main" preserve="1" userDrawn="1">
  <p:cSld name="24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2"/>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4" y="2808747"/>
            <a:ext cx="4343735" cy="2608032"/>
          </a:xfrm>
          <a:prstGeom prst="rect">
            <a:avLst/>
          </a:prstGeom>
          <a:noFill/>
        </p:spPr>
        <p:txBody>
          <a:bodyPr wrap="square" lIns="0" tIns="0" rIns="0" bIns="0" rtlCol="0">
            <a:noAutofit/>
          </a:bodyPr>
          <a:lstStyle/>
          <a:p>
            <a:pPr marL="0" marR="0" lvl="0" indent="0" algn="l" defTabSz="914309"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09"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7" y="4806525"/>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8"/>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0" y="-71520"/>
            <a:ext cx="10768951" cy="7616239"/>
          </a:xfrm>
          <a:prstGeom prst="rect">
            <a:avLst/>
          </a:prstGeom>
        </p:spPr>
      </p:pic>
    </p:spTree>
    <p:extLst>
      <p:ext uri="{BB962C8B-B14F-4D97-AF65-F5344CB8AC3E}">
        <p14:creationId xmlns:p14="http://schemas.microsoft.com/office/powerpoint/2010/main" val="353143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6.xml><?xml version="1.0" encoding="utf-8"?>
<p:sldLayout xmlns:a="http://schemas.openxmlformats.org/drawingml/2006/main" xmlns:r="http://schemas.openxmlformats.org/officeDocument/2006/relationships" xmlns:p="http://schemas.openxmlformats.org/presentationml/2006/main" preserve="1" userDrawn="1">
  <p:cSld name="2_Title and Content (v2)">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40"/>
            <a:ext cx="647363"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5"/>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8" y="6333440"/>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3870500517"/>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userDrawn="1">
  <p:cSld name="50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7"/>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9"/>
            <a:ext cx="7973051" cy="1024967"/>
          </a:xfrm>
          <a:prstGeom prst="rect">
            <a:avLst/>
          </a:prstGeom>
        </p:spPr>
        <p:txBody>
          <a:bodyPr lIns="0" tIns="0" rIns="0" bIns="0">
            <a:normAutofit/>
          </a:bodyPr>
          <a:lstStyle>
            <a:lvl1pPr marL="0" indent="0" algn="l">
              <a:buNone/>
              <a:defRPr sz="2800">
                <a:solidFill>
                  <a:schemeClr val="accent6"/>
                </a:solidFill>
              </a:defRPr>
            </a:lvl1pPr>
            <a:lvl2pPr marL="457131" indent="0" algn="ctr">
              <a:buNone/>
              <a:defRPr sz="2000"/>
            </a:lvl2pPr>
            <a:lvl3pPr marL="914264" indent="0" algn="ctr">
              <a:buNone/>
              <a:defRPr sz="18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8" y="5760007"/>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38" indent="0">
              <a:buNone/>
              <a:defRPr>
                <a:solidFill>
                  <a:schemeClr val="accent2"/>
                </a:solidFill>
              </a:defRPr>
            </a:lvl2pPr>
            <a:lvl3pPr marL="714267" indent="0">
              <a:buNone/>
              <a:defRPr>
                <a:solidFill>
                  <a:schemeClr val="accent2"/>
                </a:solidFill>
              </a:defRPr>
            </a:lvl3pPr>
            <a:lvl4pPr marL="1080926" indent="0">
              <a:buNone/>
              <a:defRPr>
                <a:solidFill>
                  <a:schemeClr val="accent2"/>
                </a:solidFill>
              </a:defRPr>
            </a:lvl4pPr>
            <a:lvl5pPr marL="143805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5" y="5486404"/>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620036578"/>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showMasterSp="0" preserve="1" userDrawn="1">
  <p:cSld name="54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09248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9.xml><?xml version="1.0" encoding="utf-8"?>
<p:sldLayout xmlns:a="http://schemas.openxmlformats.org/drawingml/2006/main" xmlns:r="http://schemas.openxmlformats.org/officeDocument/2006/relationships" xmlns:p="http://schemas.openxmlformats.org/presentationml/2006/main" showMasterSp="0" preserve="1" userDrawn="1">
  <p:cSld name="55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5017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4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9" y="3903217"/>
            <a:ext cx="3890151" cy="896939"/>
          </a:xfrm>
          <a:prstGeom prst="rect">
            <a:avLst/>
          </a:prstGeom>
        </p:spPr>
        <p:txBody>
          <a:bodyPr lIns="0" tIns="0" rIns="0" bIns="0"/>
          <a:lstStyle>
            <a:lvl1pPr marL="0" indent="0">
              <a:buNone/>
              <a:defRPr>
                <a:solidFill>
                  <a:schemeClr val="tx1"/>
                </a:solidFill>
              </a:defRPr>
            </a:lvl1pPr>
            <a:lvl2pPr marL="357162" indent="0">
              <a:buNone/>
              <a:defRPr/>
            </a:lvl2pPr>
            <a:lvl3pPr marL="714321" indent="0">
              <a:buNone/>
              <a:defRPr/>
            </a:lvl3pPr>
            <a:lvl4pPr marL="1081006" indent="0">
              <a:buNone/>
              <a:defRPr/>
            </a:lvl4pPr>
            <a:lvl5pPr marL="1438167"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9" y="2165645"/>
            <a:ext cx="4716355"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319083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0.xml><?xml version="1.0" encoding="utf-8"?>
<p:sldLayout xmlns:a="http://schemas.openxmlformats.org/drawingml/2006/main" xmlns:r="http://schemas.openxmlformats.org/officeDocument/2006/relationships" xmlns:p="http://schemas.openxmlformats.org/presentationml/2006/main" showMasterSp="0" preserve="1" userDrawn="1">
  <p:cSld name="36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19934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1.xml><?xml version="1.0" encoding="utf-8"?>
<p:sldLayout xmlns:a="http://schemas.openxmlformats.org/drawingml/2006/main" xmlns:r="http://schemas.openxmlformats.org/officeDocument/2006/relationships" xmlns:p="http://schemas.openxmlformats.org/presentationml/2006/main" showMasterSp="0" preserve="1" userDrawn="1">
  <p:cSld name="56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91923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2.xml><?xml version="1.0" encoding="utf-8"?>
<p:sldLayout xmlns:a="http://schemas.openxmlformats.org/drawingml/2006/main" xmlns:r="http://schemas.openxmlformats.org/officeDocument/2006/relationships" xmlns:p="http://schemas.openxmlformats.org/presentationml/2006/main" showMasterSp="0" preserve="1" userDrawn="1">
  <p:cSld name="57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55172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3.xml><?xml version="1.0" encoding="utf-8"?>
<p:sldLayout xmlns:a="http://schemas.openxmlformats.org/drawingml/2006/main" xmlns:r="http://schemas.openxmlformats.org/officeDocument/2006/relationships" xmlns:p="http://schemas.openxmlformats.org/presentationml/2006/main" showMasterSp="0" preserve="1" userDrawn="1">
  <p:cSld name="37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3" y="208800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1" y="432001"/>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54757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4.xml><?xml version="1.0" encoding="utf-8"?>
<p:sldLayout xmlns:a="http://schemas.openxmlformats.org/drawingml/2006/main" xmlns:r="http://schemas.openxmlformats.org/officeDocument/2006/relationships" xmlns:p="http://schemas.openxmlformats.org/presentationml/2006/main" preserve="1" userDrawn="1">
  <p:cSld name="34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69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5.xml><?xml version="1.0" encoding="utf-8"?>
<p:sldLayout xmlns:a="http://schemas.openxmlformats.org/drawingml/2006/main" xmlns:r="http://schemas.openxmlformats.org/officeDocument/2006/relationships" xmlns:p="http://schemas.openxmlformats.org/presentationml/2006/main" preserve="1" userDrawn="1">
  <p:cSld name="34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90"/>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7"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36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6.xml><?xml version="1.0" encoding="utf-8"?>
<p:sldLayout xmlns:a="http://schemas.openxmlformats.org/drawingml/2006/main" xmlns:r="http://schemas.openxmlformats.org/officeDocument/2006/relationships" xmlns:p="http://schemas.openxmlformats.org/presentationml/2006/main" preserve="1" userDrawn="1">
  <p:cSld name="34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09"/>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3120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7.xml><?xml version="1.0" encoding="utf-8"?>
<p:sldLayout xmlns:a="http://schemas.openxmlformats.org/drawingml/2006/main" xmlns:r="http://schemas.openxmlformats.org/officeDocument/2006/relationships" xmlns:p="http://schemas.openxmlformats.org/presentationml/2006/main" userDrawn="1">
  <p:cSld name="51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1"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8"/>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10"/>
            <a:ext cx="7973051" cy="1024967"/>
          </a:xfrm>
          <a:prstGeom prst="rect">
            <a:avLst/>
          </a:prstGeom>
        </p:spPr>
        <p:txBody>
          <a:bodyPr lIns="0" tIns="0" rIns="0" bIns="0">
            <a:normAutofit/>
          </a:bodyPr>
          <a:lstStyle>
            <a:lvl1pPr marL="0" indent="0" algn="l">
              <a:buNone/>
              <a:defRPr sz="2800">
                <a:solidFill>
                  <a:schemeClr val="accent6"/>
                </a:solidFill>
              </a:defRPr>
            </a:lvl1pPr>
            <a:lvl2pPr marL="457119" indent="0" algn="ctr">
              <a:buNone/>
              <a:defRPr sz="2000"/>
            </a:lvl2pPr>
            <a:lvl3pPr marL="914241" indent="0" algn="ctr">
              <a:buNone/>
              <a:defRPr sz="18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2"/>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9" y="5760009"/>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30" indent="0">
              <a:buNone/>
              <a:defRPr>
                <a:solidFill>
                  <a:schemeClr val="accent2"/>
                </a:solidFill>
              </a:defRPr>
            </a:lvl2pPr>
            <a:lvl3pPr marL="714249" indent="0">
              <a:buNone/>
              <a:defRPr>
                <a:solidFill>
                  <a:schemeClr val="accent2"/>
                </a:solidFill>
              </a:defRPr>
            </a:lvl3pPr>
            <a:lvl4pPr marL="1080900" indent="0">
              <a:buNone/>
              <a:defRPr>
                <a:solidFill>
                  <a:schemeClr val="accent2"/>
                </a:solidFill>
              </a:defRPr>
            </a:lvl4pPr>
            <a:lvl5pPr marL="1438023"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5" y="5486404"/>
            <a:ext cx="246308" cy="307777"/>
          </a:xfrm>
          <a:prstGeom prst="rect">
            <a:avLst/>
          </a:prstGeom>
          <a:noFill/>
        </p:spPr>
        <p:txBody>
          <a:bodyPr wrap="squar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8"/>
            <a:ext cx="1208955" cy="979789"/>
          </a:xfrm>
          <a:prstGeom prst="rect">
            <a:avLst/>
          </a:prstGeom>
        </p:spPr>
      </p:pic>
    </p:spTree>
    <p:extLst>
      <p:ext uri="{BB962C8B-B14F-4D97-AF65-F5344CB8AC3E}">
        <p14:creationId xmlns:p14="http://schemas.microsoft.com/office/powerpoint/2010/main" val="1659177143"/>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preserve="1" userDrawn="1">
  <p:cSld name="34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2" y="1314165"/>
            <a:ext cx="7503849" cy="3466727"/>
          </a:xfrm>
          <a:prstGeom prst="rect">
            <a:avLst/>
          </a:prstGeom>
        </p:spPr>
        <p:txBody>
          <a:bodyPr>
            <a:noAutofit/>
          </a:bodyPr>
          <a:lstStyle>
            <a:lvl1pPr marL="287955" indent="-287955" algn="l">
              <a:buNone/>
              <a:defRPr sz="42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8" y="4780885"/>
            <a:ext cx="7503849" cy="896939"/>
          </a:xfrm>
          <a:prstGeom prst="rect">
            <a:avLst/>
          </a:prstGeom>
        </p:spPr>
        <p:txBody>
          <a:bodyPr/>
          <a:lstStyle>
            <a:lvl1pPr marL="0" indent="0" algn="l">
              <a:buNone/>
              <a:defRPr b="1">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5927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9.xml><?xml version="1.0" encoding="utf-8"?>
<p:sldLayout xmlns:a="http://schemas.openxmlformats.org/drawingml/2006/main" xmlns:r="http://schemas.openxmlformats.org/officeDocument/2006/relationships" xmlns:p="http://schemas.openxmlformats.org/presentationml/2006/main" preserve="1" userDrawn="1">
  <p:cSld name="76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9"/>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5489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_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5400000">
            <a:off x="-2509140" y="-71520"/>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3"/>
          <a:stretch>
            <a:fillRect/>
          </a:stretch>
        </p:blipFill>
        <p:spPr>
          <a:xfrm>
            <a:off x="10551045" y="364428"/>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p:nvSpPr>
        <p:spPr>
          <a:xfrm>
            <a:off x="5610773" y="2808747"/>
            <a:ext cx="4343735" cy="2608032"/>
          </a:xfrm>
          <a:prstGeom prst="rect">
            <a:avLst/>
          </a:prstGeom>
          <a:noFill/>
        </p:spPr>
        <p:txBody>
          <a:bodyPr wrap="square" lIns="0" tIns="0" rIns="0" bIns="0" rtlCol="0">
            <a:noAutofit/>
          </a:bodyPr>
          <a:lstStyle/>
          <a:p>
            <a:pPr marL="0" marR="0" lvl="0" indent="0" algn="l" defTabSz="914332"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332"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872040" y="3665233"/>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67077" y="4806525"/>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5" y="6404981"/>
            <a:ext cx="372219"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05663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0.xml><?xml version="1.0" encoding="utf-8"?>
<p:sldLayout xmlns:a="http://schemas.openxmlformats.org/drawingml/2006/main" xmlns:r="http://schemas.openxmlformats.org/officeDocument/2006/relationships" xmlns:p="http://schemas.openxmlformats.org/presentationml/2006/main" preserve="1" userDrawn="1">
  <p:cSld name="35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1" y="432010"/>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9"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11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1.xml><?xml version="1.0" encoding="utf-8"?>
<p:sldLayout xmlns:a="http://schemas.openxmlformats.org/drawingml/2006/main" xmlns:r="http://schemas.openxmlformats.org/officeDocument/2006/relationships" xmlns:p="http://schemas.openxmlformats.org/presentationml/2006/main" preserve="1" userDrawn="1">
  <p:cSld name="35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9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91"/>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1" y="432010"/>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9"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51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2.xml><?xml version="1.0" encoding="utf-8"?>
<p:sldLayout xmlns:a="http://schemas.openxmlformats.org/drawingml/2006/main" xmlns:r="http://schemas.openxmlformats.org/officeDocument/2006/relationships" xmlns:p="http://schemas.openxmlformats.org/presentationml/2006/main" preserve="1" userDrawn="1">
  <p:cSld name="35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30" indent="0">
              <a:buClr>
                <a:schemeClr val="tx1"/>
              </a:buClr>
              <a:buNone/>
              <a:defRPr sz="1800">
                <a:solidFill>
                  <a:schemeClr val="tx1"/>
                </a:solidFill>
              </a:defRPr>
            </a:lvl2pPr>
            <a:lvl3pPr marL="714249" indent="0">
              <a:buClr>
                <a:schemeClr val="tx1"/>
              </a:buClr>
              <a:buNone/>
              <a:defRPr sz="1800">
                <a:solidFill>
                  <a:schemeClr val="tx1"/>
                </a:solidFill>
              </a:defRPr>
            </a:lvl3pPr>
            <a:lvl4pPr marL="1080900" indent="0">
              <a:buClr>
                <a:schemeClr val="tx1"/>
              </a:buClr>
              <a:buNone/>
              <a:defRPr sz="1800">
                <a:solidFill>
                  <a:schemeClr val="tx1"/>
                </a:solidFill>
              </a:defRPr>
            </a:lvl4pPr>
            <a:lvl5pPr marL="1438023"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1" y="432010"/>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6619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3.xml><?xml version="1.0" encoding="utf-8"?>
<p:sldLayout xmlns:a="http://schemas.openxmlformats.org/drawingml/2006/main" xmlns:r="http://schemas.openxmlformats.org/officeDocument/2006/relationships" xmlns:p="http://schemas.openxmlformats.org/presentationml/2006/main" preserve="1" userDrawn="1">
  <p:cSld name="35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2" y="1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33" y="1314166"/>
            <a:ext cx="7503849" cy="3466727"/>
          </a:xfrm>
          <a:prstGeom prst="rect">
            <a:avLst/>
          </a:prstGeom>
        </p:spPr>
        <p:txBody>
          <a:bodyPr>
            <a:noAutofit/>
          </a:bodyPr>
          <a:lstStyle>
            <a:lvl1pPr marL="287947" indent="-287947" algn="l">
              <a:buNone/>
              <a:defRPr sz="42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9" y="4780885"/>
            <a:ext cx="7503849" cy="896939"/>
          </a:xfrm>
          <a:prstGeom prst="rect">
            <a:avLst/>
          </a:prstGeom>
        </p:spPr>
        <p:txBody>
          <a:bodyPr/>
          <a:lstStyle>
            <a:lvl1pPr marL="0" indent="0" algn="l">
              <a:buNone/>
              <a:defRPr b="1">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83696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4.xml><?xml version="1.0" encoding="utf-8"?>
<p:sldLayout xmlns:a="http://schemas.openxmlformats.org/drawingml/2006/main" xmlns:r="http://schemas.openxmlformats.org/officeDocument/2006/relationships" xmlns:p="http://schemas.openxmlformats.org/presentationml/2006/main" preserve="1" userDrawn="1">
  <p:cSld name="77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1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21010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5.xml><?xml version="1.0" encoding="utf-8"?>
<p:sldLayout xmlns:a="http://schemas.openxmlformats.org/drawingml/2006/main" xmlns:r="http://schemas.openxmlformats.org/officeDocument/2006/relationships" xmlns:p="http://schemas.openxmlformats.org/presentationml/2006/main" preserve="1" userDrawn="1">
  <p:cSld name="78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0" y="10"/>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229216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6.xml><?xml version="1.0" encoding="utf-8"?>
<p:sldLayout xmlns:a="http://schemas.openxmlformats.org/drawingml/2006/main" xmlns:r="http://schemas.openxmlformats.org/officeDocument/2006/relationships" xmlns:p="http://schemas.openxmlformats.org/presentationml/2006/main" preserve="1" userDrawn="1">
  <p:cSld name="25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5" y="2808747"/>
            <a:ext cx="4343735" cy="2608032"/>
          </a:xfrm>
          <a:prstGeom prst="rect">
            <a:avLst/>
          </a:prstGeom>
          <a:noFill/>
        </p:spPr>
        <p:txBody>
          <a:bodyPr wrap="square" lIns="0" tIns="0" rIns="0" bIns="0" rtlCol="0">
            <a:noAutofit/>
          </a:bodyPr>
          <a:lstStyle/>
          <a:p>
            <a:pPr marL="0" marR="0" lvl="0" indent="0" algn="l" defTabSz="914286"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86"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7" y="4806525"/>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8"/>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0" y="-71520"/>
            <a:ext cx="10768951" cy="7616239"/>
          </a:xfrm>
          <a:prstGeom prst="rect">
            <a:avLst/>
          </a:prstGeom>
        </p:spPr>
      </p:pic>
    </p:spTree>
    <p:extLst>
      <p:ext uri="{BB962C8B-B14F-4D97-AF65-F5344CB8AC3E}">
        <p14:creationId xmlns:p14="http://schemas.microsoft.com/office/powerpoint/2010/main" val="25409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7.xml><?xml version="1.0" encoding="utf-8"?>
<p:sldLayout xmlns:a="http://schemas.openxmlformats.org/drawingml/2006/main" xmlns:r="http://schemas.openxmlformats.org/officeDocument/2006/relationships" xmlns:p="http://schemas.openxmlformats.org/presentationml/2006/main" preserve="1" userDrawn="1">
  <p:cSld name="124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9" y="3564001"/>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3"/>
            <a:ext cx="6948488" cy="963612"/>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79303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8.xml><?xml version="1.0" encoding="utf-8"?>
<p:sldLayout xmlns:a="http://schemas.openxmlformats.org/drawingml/2006/main" xmlns:r="http://schemas.openxmlformats.org/officeDocument/2006/relationships" xmlns:p="http://schemas.openxmlformats.org/presentationml/2006/main" preserve="1" userDrawn="1">
  <p:cSld name="125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7"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7"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06694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9.xml><?xml version="1.0" encoding="utf-8"?>
<p:sldLayout xmlns:a="http://schemas.openxmlformats.org/drawingml/2006/main" xmlns:r="http://schemas.openxmlformats.org/officeDocument/2006/relationships" xmlns:p="http://schemas.openxmlformats.org/presentationml/2006/main" preserve="1" userDrawn="1">
  <p:cSld name="126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4"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303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_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347413" y="3166642"/>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1"/>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64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0.xml><?xml version="1.0" encoding="utf-8"?>
<p:sldLayout xmlns:a="http://schemas.openxmlformats.org/drawingml/2006/main" xmlns:r="http://schemas.openxmlformats.org/officeDocument/2006/relationships" xmlns:p="http://schemas.openxmlformats.org/presentationml/2006/main" preserve="1" userDrawn="1">
  <p:cSld name="26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7" y="2808747"/>
            <a:ext cx="4343735" cy="2608032"/>
          </a:xfrm>
          <a:prstGeom prst="rect">
            <a:avLst/>
          </a:prstGeom>
          <a:noFill/>
        </p:spPr>
        <p:txBody>
          <a:bodyPr wrap="square" lIns="0" tIns="0" rIns="0" bIns="0" rtlCol="0">
            <a:noAutofit/>
          </a:bodyPr>
          <a:lstStyle/>
          <a:p>
            <a:pPr marL="0" marR="0" lvl="0" indent="0" algn="l" defTabSz="914264"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64"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7" y="4806525"/>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8"/>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0" y="-71520"/>
            <a:ext cx="10768951" cy="7616239"/>
          </a:xfrm>
          <a:prstGeom prst="rect">
            <a:avLst/>
          </a:prstGeom>
        </p:spPr>
      </p:pic>
    </p:spTree>
    <p:extLst>
      <p:ext uri="{BB962C8B-B14F-4D97-AF65-F5344CB8AC3E}">
        <p14:creationId xmlns:p14="http://schemas.microsoft.com/office/powerpoint/2010/main" val="42708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1.xml><?xml version="1.0" encoding="utf-8"?>
<p:sldLayout xmlns:a="http://schemas.openxmlformats.org/drawingml/2006/main" xmlns:r="http://schemas.openxmlformats.org/officeDocument/2006/relationships" xmlns:p="http://schemas.openxmlformats.org/presentationml/2006/main" preserve="1" userDrawn="1">
  <p:cSld name="12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5"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72942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2.xml><?xml version="1.0" encoding="utf-8"?>
<p:sldLayout xmlns:a="http://schemas.openxmlformats.org/drawingml/2006/main" xmlns:r="http://schemas.openxmlformats.org/officeDocument/2006/relationships" xmlns:p="http://schemas.openxmlformats.org/presentationml/2006/main" preserve="1" userDrawn="1">
  <p:cSld name="4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9"/>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3" y="3903217"/>
            <a:ext cx="3890151" cy="896939"/>
          </a:xfrm>
          <a:prstGeom prst="rect">
            <a:avLst/>
          </a:prstGeom>
        </p:spPr>
        <p:txBody>
          <a:bodyPr lIns="0" tIns="0" rIns="0" bIns="0"/>
          <a:lstStyle>
            <a:lvl1pPr marL="0" indent="0">
              <a:buNone/>
              <a:defRPr>
                <a:solidFill>
                  <a:schemeClr val="tx1"/>
                </a:solidFill>
              </a:defRPr>
            </a:lvl1pPr>
            <a:lvl2pPr marL="357138" indent="0">
              <a:buNone/>
              <a:defRPr/>
            </a:lvl2pPr>
            <a:lvl3pPr marL="714267" indent="0">
              <a:buNone/>
              <a:defRPr/>
            </a:lvl3pPr>
            <a:lvl4pPr marL="1080926" indent="0">
              <a:buNone/>
              <a:defRPr/>
            </a:lvl4pPr>
            <a:lvl5pPr marL="1438059"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4" y="1917289"/>
            <a:ext cx="5685561" cy="1566323"/>
          </a:xfrm>
          <a:prstGeom prst="rect">
            <a:avLst/>
          </a:prstGeom>
        </p:spPr>
        <p:txBody>
          <a:bodyPr lIns="0" tIns="0" rIns="0" bIns="0">
            <a:noAutofit/>
          </a:bodyPr>
          <a:lstStyle>
            <a:lvl1pPr marL="0" indent="0">
              <a:buNone/>
              <a:defRPr sz="60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89278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3.xml><?xml version="1.0" encoding="utf-8"?>
<p:sldLayout xmlns:a="http://schemas.openxmlformats.org/drawingml/2006/main" xmlns:r="http://schemas.openxmlformats.org/officeDocument/2006/relationships" xmlns:p="http://schemas.openxmlformats.org/presentationml/2006/main" preserve="1" userDrawn="1">
  <p:cSld name="79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8" y="9"/>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8"/>
            <a:ext cx="3461285" cy="658367"/>
          </a:xfrm>
          <a:prstGeom prst="rect">
            <a:avLst/>
          </a:prstGeom>
        </p:spPr>
        <p:txBody>
          <a:bodyPr lIns="0" tIns="0" rIns="0" bIns="0">
            <a:noAutofit/>
          </a:bodyPr>
          <a:lstStyle>
            <a:lvl1pPr marL="0" indent="0">
              <a:buNone/>
              <a:defRPr sz="3600" b="1">
                <a:solidFill>
                  <a:schemeClr val="tx1"/>
                </a:solidFill>
              </a:defRPr>
            </a:lvl1pPr>
            <a:lvl2pPr marL="357138" indent="0">
              <a:buNone/>
              <a:defRPr>
                <a:solidFill>
                  <a:schemeClr val="tx1"/>
                </a:solidFill>
              </a:defRPr>
            </a:lvl2pPr>
            <a:lvl3pPr marL="714267" indent="0">
              <a:buNone/>
              <a:defRPr>
                <a:solidFill>
                  <a:schemeClr val="tx1"/>
                </a:solidFill>
              </a:defRPr>
            </a:lvl3pPr>
            <a:lvl4pPr marL="1080926" indent="0">
              <a:buNone/>
              <a:defRPr>
                <a:solidFill>
                  <a:schemeClr val="tx1"/>
                </a:solidFill>
              </a:defRPr>
            </a:lvl4pPr>
            <a:lvl5pPr marL="1438059"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22"/>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424554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4.xml><?xml version="1.0" encoding="utf-8"?>
<p:sldLayout xmlns:a="http://schemas.openxmlformats.org/drawingml/2006/main" xmlns:r="http://schemas.openxmlformats.org/officeDocument/2006/relationships" xmlns:p="http://schemas.openxmlformats.org/presentationml/2006/main" preserve="1" userDrawn="1">
  <p:cSld name="128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41" y="3564001"/>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3"/>
            <a:ext cx="6948488" cy="963612"/>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74967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5.xml><?xml version="1.0" encoding="utf-8"?>
<p:sldLayout xmlns:a="http://schemas.openxmlformats.org/drawingml/2006/main" xmlns:r="http://schemas.openxmlformats.org/officeDocument/2006/relationships" xmlns:p="http://schemas.openxmlformats.org/presentationml/2006/main" preserve="1" userDrawn="1">
  <p:cSld name="129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9"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7"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6250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6.xml><?xml version="1.0" encoding="utf-8"?>
<p:sldLayout xmlns:a="http://schemas.openxmlformats.org/drawingml/2006/main" xmlns:r="http://schemas.openxmlformats.org/officeDocument/2006/relationships" xmlns:p="http://schemas.openxmlformats.org/presentationml/2006/main" preserve="1" userDrawn="1">
  <p:cSld name="130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4"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1"/>
            <a:ext cx="12499929" cy="7031211"/>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25"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25"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0487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7.xml><?xml version="1.0" encoding="utf-8"?>
<p:sldLayout xmlns:a="http://schemas.openxmlformats.org/drawingml/2006/main" xmlns:r="http://schemas.openxmlformats.org/officeDocument/2006/relationships" xmlns:p="http://schemas.openxmlformats.org/presentationml/2006/main" preserve="1" userDrawn="1">
  <p:cSld name="27_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7"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8" y="2808747"/>
            <a:ext cx="4343735" cy="2608032"/>
          </a:xfrm>
          <a:prstGeom prst="rect">
            <a:avLst/>
          </a:prstGeom>
          <a:noFill/>
        </p:spPr>
        <p:txBody>
          <a:bodyPr wrap="square" lIns="0" tIns="0" rIns="0" bIns="0" rtlCol="0">
            <a:noAutofit/>
          </a:bodyPr>
          <a:lstStyle/>
          <a:p>
            <a:pPr marL="0" marR="0" lvl="0" indent="0" algn="l" defTabSz="914241"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241"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41"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a:t>
            </a:r>
            <a:r>
              <a:rPr kumimoji="0" lang="en-GB" sz="2400" b="1" i="0" u="none" strike="noStrike" kern="1200" cap="none" spc="20" normalizeH="0" baseline="0" noProof="0" err="1">
                <a:ln>
                  <a:noFill/>
                </a:ln>
                <a:solidFill>
                  <a:schemeClr val="tx1"/>
                </a:solidFill>
                <a:effectLst/>
                <a:uLnTx/>
                <a:uFillTx/>
                <a:latin typeface="+mn-lt"/>
                <a:ea typeface="+mn-ea"/>
                <a:cs typeface="+mn-cs"/>
              </a:rPr>
              <a:t>Englandngland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241"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872040" y="3665233"/>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a:extLst>
              <a:ext uri="{96DAC541-7B7A-43D3-8B79-37D633B846F1}">
                <asvg:svgBlip xmlns:asvg="http://schemas.microsoft.com/office/drawing/2016/SVG/main" r:embed="rId4"/>
              </a:ext>
            </a:extLst>
          </a:blip>
          <a:srcRect/>
          <a:stretch/>
        </p:blipFill>
        <p:spPr>
          <a:xfrm>
            <a:off x="5767077" y="4806525"/>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5"/>
          <a:stretch>
            <a:fillRect/>
          </a:stretch>
        </p:blipFill>
        <p:spPr>
          <a:xfrm>
            <a:off x="10551045" y="364428"/>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6"/>
          <a:stretch>
            <a:fillRect/>
          </a:stretch>
        </p:blipFill>
        <p:spPr>
          <a:xfrm rot="5400000">
            <a:off x="-2509140" y="-71520"/>
            <a:ext cx="10768951" cy="7616239"/>
          </a:xfrm>
          <a:prstGeom prst="rect">
            <a:avLst/>
          </a:prstGeom>
        </p:spPr>
      </p:pic>
    </p:spTree>
    <p:extLst>
      <p:ext uri="{BB962C8B-B14F-4D97-AF65-F5344CB8AC3E}">
        <p14:creationId xmlns:p14="http://schemas.microsoft.com/office/powerpoint/2010/main" val="247176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8.xml><?xml version="1.0" encoding="utf-8"?>
<p:sldLayout xmlns:a="http://schemas.openxmlformats.org/drawingml/2006/main" xmlns:r="http://schemas.openxmlformats.org/officeDocument/2006/relationships" xmlns:p="http://schemas.openxmlformats.org/presentationml/2006/main" preserve="1" userDrawn="1">
  <p:cSld name="131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606"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9"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03279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9.xml><?xml version="1.0" encoding="utf-8"?>
<p:sldLayout xmlns:a="http://schemas.openxmlformats.org/drawingml/2006/main" xmlns:r="http://schemas.openxmlformats.org/officeDocument/2006/relationships" xmlns:p="http://schemas.openxmlformats.org/presentationml/2006/main" preserve="1" userDrawn="1">
  <p:cSld name="42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1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25" y="3903217"/>
            <a:ext cx="3890151" cy="896939"/>
          </a:xfrm>
          <a:prstGeom prst="rect">
            <a:avLst/>
          </a:prstGeom>
        </p:spPr>
        <p:txBody>
          <a:bodyPr lIns="0" tIns="0" rIns="0" bIns="0"/>
          <a:lstStyle>
            <a:lvl1pPr marL="0" indent="0">
              <a:buNone/>
              <a:defRPr>
                <a:solidFill>
                  <a:schemeClr val="tx1"/>
                </a:solidFill>
              </a:defRPr>
            </a:lvl1pPr>
            <a:lvl2pPr marL="357130" indent="0">
              <a:buNone/>
              <a:defRPr/>
            </a:lvl2pPr>
            <a:lvl3pPr marL="714249" indent="0">
              <a:buNone/>
              <a:defRPr/>
            </a:lvl3pPr>
            <a:lvl4pPr marL="1080900" indent="0">
              <a:buNone/>
              <a:defRPr/>
            </a:lvl4pPr>
            <a:lvl5pPr marL="1438023"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25" y="1917289"/>
            <a:ext cx="5685561" cy="1566323"/>
          </a:xfrm>
          <a:prstGeom prst="rect">
            <a:avLst/>
          </a:prstGeom>
        </p:spPr>
        <p:txBody>
          <a:bodyPr lIns="0" tIns="0" rIns="0" bIns="0">
            <a:noAutofit/>
          </a:bodyPr>
          <a:lstStyle>
            <a:lvl1pPr marL="0" indent="0">
              <a:buNone/>
              <a:defRPr sz="6000" b="1">
                <a:solidFill>
                  <a:schemeClr val="tx1"/>
                </a:solidFill>
              </a:defRPr>
            </a:lvl1pPr>
            <a:lvl2pPr marL="357130" indent="0">
              <a:buNone/>
              <a:defRPr>
                <a:solidFill>
                  <a:schemeClr val="tx1"/>
                </a:solidFill>
              </a:defRPr>
            </a:lvl2pPr>
            <a:lvl3pPr marL="714249" indent="0">
              <a:buNone/>
              <a:defRPr>
                <a:solidFill>
                  <a:schemeClr val="tx1"/>
                </a:solidFill>
              </a:defRPr>
            </a:lvl3pPr>
            <a:lvl4pPr marL="1080900" indent="0">
              <a:buNone/>
              <a:defRPr>
                <a:solidFill>
                  <a:schemeClr val="tx1"/>
                </a:solidFill>
              </a:defRPr>
            </a:lvl4pPr>
            <a:lvl5pPr marL="1438023"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362347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5"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9"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70"/>
            <a:ext cx="4643853" cy="2507695"/>
          </a:xfrm>
          <a:prstGeom prst="rect">
            <a:avLst/>
          </a:prstGeom>
        </p:spPr>
        <p:txBody>
          <a:bodyPr lIns="0" tIns="0" rIns="0" bIns="0" anchor="b">
            <a:noAutofit/>
          </a:bodyPr>
          <a:lstStyle>
            <a:lvl1pPr algn="l">
              <a:defRPr sz="5400" b="1" spc="-31"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1" y="3600002"/>
            <a:ext cx="7973051" cy="1024967"/>
          </a:xfrm>
          <a:prstGeom prst="rect">
            <a:avLst/>
          </a:prstGeom>
        </p:spPr>
        <p:txBody>
          <a:bodyPr lIns="0" tIns="0" rIns="0" bIns="0">
            <a:normAutofit/>
          </a:bodyPr>
          <a:lstStyle>
            <a:lvl1pPr marL="0" indent="0" algn="l">
              <a:buNone/>
              <a:defRPr sz="2800">
                <a:solidFill>
                  <a:schemeClr val="accent6"/>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1"/>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5"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1" y="5760001"/>
            <a:ext cx="6259513" cy="488951"/>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79" indent="0">
              <a:buNone/>
              <a:defRPr>
                <a:solidFill>
                  <a:schemeClr val="accent2"/>
                </a:solidFill>
              </a:defRPr>
            </a:lvl2pPr>
            <a:lvl3pPr marL="714357" indent="0">
              <a:buNone/>
              <a:defRPr>
                <a:solidFill>
                  <a:schemeClr val="accent2"/>
                </a:solidFill>
              </a:defRPr>
            </a:lvl3pPr>
            <a:lvl4pPr marL="1081060" indent="0">
              <a:buNone/>
              <a:defRPr>
                <a:solidFill>
                  <a:schemeClr val="accent2"/>
                </a:solidFill>
              </a:defRPr>
            </a:lvl4pPr>
            <a:lvl5pPr marL="1438239"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4" y="5486401"/>
            <a:ext cx="184731" cy="307777"/>
          </a:xfrm>
          <a:prstGeom prst="rect">
            <a:avLst/>
          </a:prstGeom>
          <a:noFill/>
        </p:spPr>
        <p:txBody>
          <a:bodyPr wrap="none" rtlCol="0">
            <a:spAutoFit/>
          </a:bodyPr>
          <a:lstStyle/>
          <a:p>
            <a:endParaRPr lang="en-US" sz="140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6"/>
            <a:ext cx="1208955" cy="979789"/>
          </a:xfrm>
          <a:prstGeom prst="rect">
            <a:avLst/>
          </a:prstGeom>
        </p:spPr>
      </p:pic>
    </p:spTree>
    <p:extLst>
      <p:ext uri="{BB962C8B-B14F-4D97-AF65-F5344CB8AC3E}">
        <p14:creationId xmlns:p14="http://schemas.microsoft.com/office/powerpoint/2010/main" val="10853823"/>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preserve="1" userDrawn="1">
  <p:cSld name="4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2" y="9"/>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432001" y="310084"/>
            <a:ext cx="11404155"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382557" y="6404984"/>
            <a:ext cx="434307" cy="276999"/>
          </a:xfrm>
          <a:prstGeom prst="rect">
            <a:avLst/>
          </a:prstGeom>
        </p:spPr>
        <p:txBody>
          <a:bodyPr wrap="squar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3" y="767209"/>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38" indent="0">
              <a:buClr>
                <a:schemeClr val="tx1"/>
              </a:buClr>
              <a:buNone/>
              <a:defRPr sz="1800">
                <a:solidFill>
                  <a:schemeClr val="tx1"/>
                </a:solidFill>
              </a:defRPr>
            </a:lvl2pPr>
            <a:lvl3pPr marL="714267" indent="0">
              <a:buClr>
                <a:schemeClr val="tx1"/>
              </a:buClr>
              <a:buNone/>
              <a:defRPr sz="1800">
                <a:solidFill>
                  <a:schemeClr val="tx1"/>
                </a:solidFill>
              </a:defRPr>
            </a:lvl3pPr>
            <a:lvl4pPr marL="1080926" indent="0">
              <a:buClr>
                <a:schemeClr val="tx1"/>
              </a:buClr>
              <a:buNone/>
              <a:defRPr sz="1800">
                <a:solidFill>
                  <a:schemeClr val="tx1"/>
                </a:solidFill>
              </a:defRPr>
            </a:lvl4pPr>
            <a:lvl5pPr marL="1438059"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02330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1.xml><?xml version="1.0" encoding="utf-8"?>
<p:sldLayout xmlns:a="http://schemas.openxmlformats.org/drawingml/2006/main" xmlns:r="http://schemas.openxmlformats.org/officeDocument/2006/relationships" xmlns:p="http://schemas.openxmlformats.org/presentationml/2006/main" userDrawn="1">
  <p:cSld name="27_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8"/>
            <a:ext cx="372219" cy="276999"/>
          </a:xfrm>
          <a:prstGeom prst="rect">
            <a:avLst/>
          </a:prstGeom>
        </p:spPr>
        <p:txBody>
          <a:bodyPr wrap="squar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35442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2.xml><?xml version="1.0" encoding="utf-8"?>
<p:sldLayout xmlns:a="http://schemas.openxmlformats.org/drawingml/2006/main" xmlns:r="http://schemas.openxmlformats.org/officeDocument/2006/relationships" xmlns:p="http://schemas.openxmlformats.org/presentationml/2006/main" userDrawn="1">
  <p:cSld name="28_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2" y="2088002"/>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4156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4_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06387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5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6"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60"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9"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6"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60" y="454490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2"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6"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145010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4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17637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5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355644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5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1"/>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5" cy="86518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56242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2"/>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p:cNvSpPr>
            <a:spLocks noGrp="1"/>
          </p:cNvSpPr>
          <p:nvPr>
            <p:ph type="title" hasCustomPrompt="1"/>
          </p:nvPr>
        </p:nvSpPr>
        <p:spPr>
          <a:xfrm>
            <a:off x="354094"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134241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32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9" y="269908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9" y="169108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21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5"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5"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79" indent="0">
              <a:buClr>
                <a:schemeClr val="tx1"/>
              </a:buClr>
              <a:buNone/>
              <a:defRPr sz="1800">
                <a:solidFill>
                  <a:schemeClr val="tx1"/>
                </a:solidFill>
              </a:defRPr>
            </a:lvl2pPr>
            <a:lvl3pPr marL="714357" indent="0">
              <a:buClr>
                <a:schemeClr val="tx1"/>
              </a:buClr>
              <a:buNone/>
              <a:defRPr sz="1800">
                <a:solidFill>
                  <a:schemeClr val="tx1"/>
                </a:solidFill>
              </a:defRPr>
            </a:lvl3pPr>
            <a:lvl4pPr marL="1081060" indent="0">
              <a:buClr>
                <a:schemeClr val="tx1"/>
              </a:buClr>
              <a:buNone/>
              <a:defRPr sz="1800">
                <a:solidFill>
                  <a:schemeClr val="tx1"/>
                </a:solidFill>
              </a:defRPr>
            </a:lvl4pPr>
            <a:lvl5pPr marL="1438239"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2"/>
            <a:ext cx="11404155"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3"/>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288357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1" y="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5" y="1314158"/>
            <a:ext cx="7503849" cy="3466727"/>
          </a:xfrm>
          <a:prstGeom prst="rect">
            <a:avLst/>
          </a:prstGeom>
        </p:spPr>
        <p:txBody>
          <a:bodyPr>
            <a:noAutofit/>
          </a:bodyPr>
          <a:lstStyle>
            <a:lvl1pPr marL="287993" indent="-287993" algn="l">
              <a:buNone/>
              <a:defRPr sz="42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1" y="4780883"/>
            <a:ext cx="7503849" cy="896939"/>
          </a:xfrm>
          <a:prstGeom prst="rect">
            <a:avLst/>
          </a:prstGeom>
        </p:spPr>
        <p:txBody>
          <a:bodyPr/>
          <a:lstStyle>
            <a:lvl1pPr marL="0" indent="0" algn="l">
              <a:buNone/>
              <a:defRPr b="1">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1" y="244040"/>
            <a:ext cx="3064672" cy="187960"/>
          </a:xfrm>
          <a:prstGeom prst="rect">
            <a:avLst/>
          </a:prstGeom>
        </p:spPr>
      </p:pic>
    </p:spTree>
    <p:extLst>
      <p:ext uri="{BB962C8B-B14F-4D97-AF65-F5344CB8AC3E}">
        <p14:creationId xmlns:p14="http://schemas.microsoft.com/office/powerpoint/2010/main" val="423522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2"/>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7"/>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174747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2" y="2"/>
            <a:ext cx="12191999"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6"/>
            <a:ext cx="3461285" cy="658367"/>
          </a:xfrm>
          <a:prstGeom prst="rect">
            <a:avLst/>
          </a:prstGeom>
        </p:spPr>
        <p:txBody>
          <a:bodyPr lIns="0" tIns="0" rIns="0" bIns="0">
            <a:noAutofit/>
          </a:bodyPr>
          <a:lstStyle>
            <a:lvl1pPr marL="0" indent="0">
              <a:buNone/>
              <a:defRPr sz="36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7"/>
            <a:ext cx="3552728" cy="738664"/>
          </a:xfrm>
          <a:prstGeom prst="rect">
            <a:avLst/>
          </a:prstGeom>
          <a:noFill/>
        </p:spPr>
        <p:txBody>
          <a:bodyPr wrap="square" rtlCol="0">
            <a:spAutoFit/>
          </a:bodyPr>
          <a:lstStyle/>
          <a:p>
            <a:r>
              <a:rPr lang="en-GB" sz="1400"/>
              <a:t>Text content goes over single column. Text content here goes over single column. Text content here goes over single column.  </a:t>
            </a:r>
          </a:p>
        </p:txBody>
      </p:sp>
    </p:spTree>
    <p:extLst>
      <p:ext uri="{BB962C8B-B14F-4D97-AF65-F5344CB8AC3E}">
        <p14:creationId xmlns:p14="http://schemas.microsoft.com/office/powerpoint/2010/main" val="349635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2"/>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7"/>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60559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2"/>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7"/>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8164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7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3" y="3564000"/>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1"/>
            <a:ext cx="6948488" cy="963612"/>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4605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8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5" y="-34892"/>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1" y="3903217"/>
            <a:ext cx="3890151" cy="896939"/>
          </a:xfrm>
          <a:prstGeom prst="rect">
            <a:avLst/>
          </a:prstGeom>
        </p:spPr>
        <p:txBody>
          <a:bodyPr lIns="0" tIns="0" rIns="0" bIns="0"/>
          <a:lstStyle>
            <a:lvl1pPr marL="0" indent="0">
              <a:buNone/>
              <a:defRPr>
                <a:solidFill>
                  <a:schemeClr val="tx1"/>
                </a:solidFill>
              </a:defRPr>
            </a:lvl1pPr>
            <a:lvl2pPr marL="357179" indent="0">
              <a:buNone/>
              <a:defRPr/>
            </a:lvl2pPr>
            <a:lvl3pPr marL="714357" indent="0">
              <a:buNone/>
              <a:defRPr/>
            </a:lvl3pPr>
            <a:lvl4pPr marL="1081060" indent="0">
              <a:buNone/>
              <a:defRPr/>
            </a:lvl4pPr>
            <a:lvl5pPr marL="1438239"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1" y="1917289"/>
            <a:ext cx="5685561" cy="1566323"/>
          </a:xfrm>
          <a:prstGeom prst="rect">
            <a:avLst/>
          </a:prstGeom>
        </p:spPr>
        <p:txBody>
          <a:bodyPr lIns="0" tIns="0" rIns="0" bIns="0">
            <a:noAutofit/>
          </a:bodyPr>
          <a:lstStyle>
            <a:lvl1pPr marL="0" indent="0">
              <a:buNone/>
              <a:defRPr sz="6000" b="1">
                <a:solidFill>
                  <a:schemeClr val="tx1"/>
                </a:solidFill>
              </a:defRPr>
            </a:lvl1pPr>
            <a:lvl2pPr marL="357179" indent="0">
              <a:buNone/>
              <a:defRPr>
                <a:solidFill>
                  <a:schemeClr val="tx1"/>
                </a:solidFill>
              </a:defRPr>
            </a:lvl2pPr>
            <a:lvl3pPr marL="714357" indent="0">
              <a:buNone/>
              <a:defRPr>
                <a:solidFill>
                  <a:schemeClr val="tx1"/>
                </a:solidFill>
              </a:defRPr>
            </a:lvl3pPr>
            <a:lvl4pPr marL="1081060" indent="0">
              <a:buNone/>
              <a:defRPr>
                <a:solidFill>
                  <a:schemeClr val="tx1"/>
                </a:solidFill>
              </a:defRPr>
            </a:lvl4pPr>
            <a:lvl5pPr marL="1438239"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5" y="6404978"/>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27897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671" Type="http://schemas.openxmlformats.org/officeDocument/2006/relationships/slideLayout" Target="../slideLayouts/slideLayout671.xml"/><Relationship Id="rId769" Type="http://schemas.openxmlformats.org/officeDocument/2006/relationships/slideLayout" Target="../slideLayouts/slideLayout769.xml"/><Relationship Id="rId21" Type="http://schemas.openxmlformats.org/officeDocument/2006/relationships/slideLayout" Target="../slideLayouts/slideLayout21.xml"/><Relationship Id="rId324" Type="http://schemas.openxmlformats.org/officeDocument/2006/relationships/slideLayout" Target="../slideLayouts/slideLayout324.xml"/><Relationship Id="rId531" Type="http://schemas.openxmlformats.org/officeDocument/2006/relationships/slideLayout" Target="../slideLayouts/slideLayout531.xml"/><Relationship Id="rId629" Type="http://schemas.openxmlformats.org/officeDocument/2006/relationships/slideLayout" Target="../slideLayouts/slideLayout629.xml"/><Relationship Id="rId170" Type="http://schemas.openxmlformats.org/officeDocument/2006/relationships/slideLayout" Target="../slideLayouts/slideLayout170.xml"/><Relationship Id="rId268" Type="http://schemas.openxmlformats.org/officeDocument/2006/relationships/slideLayout" Target="../slideLayouts/slideLayout268.xml"/><Relationship Id="rId475" Type="http://schemas.openxmlformats.org/officeDocument/2006/relationships/slideLayout" Target="../slideLayouts/slideLayout475.xml"/><Relationship Id="rId682" Type="http://schemas.openxmlformats.org/officeDocument/2006/relationships/slideLayout" Target="../slideLayouts/slideLayout682.xml"/><Relationship Id="rId32" Type="http://schemas.openxmlformats.org/officeDocument/2006/relationships/slideLayout" Target="../slideLayouts/slideLayout32.xml"/><Relationship Id="rId128" Type="http://schemas.openxmlformats.org/officeDocument/2006/relationships/slideLayout" Target="../slideLayouts/slideLayout128.xml"/><Relationship Id="rId335" Type="http://schemas.openxmlformats.org/officeDocument/2006/relationships/slideLayout" Target="../slideLayouts/slideLayout335.xml"/><Relationship Id="rId542" Type="http://schemas.openxmlformats.org/officeDocument/2006/relationships/slideLayout" Target="../slideLayouts/slideLayout542.xml"/><Relationship Id="rId181" Type="http://schemas.openxmlformats.org/officeDocument/2006/relationships/slideLayout" Target="../slideLayouts/slideLayout181.xml"/><Relationship Id="rId402" Type="http://schemas.openxmlformats.org/officeDocument/2006/relationships/slideLayout" Target="../slideLayouts/slideLayout402.xml"/><Relationship Id="rId279" Type="http://schemas.openxmlformats.org/officeDocument/2006/relationships/slideLayout" Target="../slideLayouts/slideLayout279.xml"/><Relationship Id="rId486" Type="http://schemas.openxmlformats.org/officeDocument/2006/relationships/slideLayout" Target="../slideLayouts/slideLayout486.xml"/><Relationship Id="rId693" Type="http://schemas.openxmlformats.org/officeDocument/2006/relationships/slideLayout" Target="../slideLayouts/slideLayout693.xml"/><Relationship Id="rId707" Type="http://schemas.openxmlformats.org/officeDocument/2006/relationships/slideLayout" Target="../slideLayouts/slideLayout707.xml"/><Relationship Id="rId43" Type="http://schemas.openxmlformats.org/officeDocument/2006/relationships/slideLayout" Target="../slideLayouts/slideLayout43.xml"/><Relationship Id="rId139" Type="http://schemas.openxmlformats.org/officeDocument/2006/relationships/slideLayout" Target="../slideLayouts/slideLayout139.xml"/><Relationship Id="rId346" Type="http://schemas.openxmlformats.org/officeDocument/2006/relationships/slideLayout" Target="../slideLayouts/slideLayout346.xml"/><Relationship Id="rId553" Type="http://schemas.openxmlformats.org/officeDocument/2006/relationships/slideLayout" Target="../slideLayouts/slideLayout553.xml"/><Relationship Id="rId760" Type="http://schemas.openxmlformats.org/officeDocument/2006/relationships/slideLayout" Target="../slideLayouts/slideLayout760.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413" Type="http://schemas.openxmlformats.org/officeDocument/2006/relationships/slideLayout" Target="../slideLayouts/slideLayout413.xml"/><Relationship Id="rId497" Type="http://schemas.openxmlformats.org/officeDocument/2006/relationships/slideLayout" Target="../slideLayouts/slideLayout497.xml"/><Relationship Id="rId620" Type="http://schemas.openxmlformats.org/officeDocument/2006/relationships/slideLayout" Target="../slideLayouts/slideLayout620.xml"/><Relationship Id="rId718" Type="http://schemas.openxmlformats.org/officeDocument/2006/relationships/slideLayout" Target="../slideLayouts/slideLayout718.xml"/><Relationship Id="rId357" Type="http://schemas.openxmlformats.org/officeDocument/2006/relationships/slideLayout" Target="../slideLayouts/slideLayout357.xml"/><Relationship Id="rId54" Type="http://schemas.openxmlformats.org/officeDocument/2006/relationships/slideLayout" Target="../slideLayouts/slideLayout54.xml"/><Relationship Id="rId217" Type="http://schemas.openxmlformats.org/officeDocument/2006/relationships/slideLayout" Target="../slideLayouts/slideLayout217.xml"/><Relationship Id="rId564" Type="http://schemas.openxmlformats.org/officeDocument/2006/relationships/slideLayout" Target="../slideLayouts/slideLayout564.xml"/><Relationship Id="rId771" Type="http://schemas.openxmlformats.org/officeDocument/2006/relationships/slideLayout" Target="../slideLayouts/slideLayout771.xml"/><Relationship Id="rId424" Type="http://schemas.openxmlformats.org/officeDocument/2006/relationships/slideLayout" Target="../slideLayouts/slideLayout424.xml"/><Relationship Id="rId631" Type="http://schemas.openxmlformats.org/officeDocument/2006/relationships/slideLayout" Target="../slideLayouts/slideLayout631.xml"/><Relationship Id="rId729" Type="http://schemas.openxmlformats.org/officeDocument/2006/relationships/slideLayout" Target="../slideLayouts/slideLayout729.xml"/><Relationship Id="rId270" Type="http://schemas.openxmlformats.org/officeDocument/2006/relationships/slideLayout" Target="../slideLayouts/slideLayout270.xml"/><Relationship Id="rId65" Type="http://schemas.openxmlformats.org/officeDocument/2006/relationships/slideLayout" Target="../slideLayouts/slideLayout65.xml"/><Relationship Id="rId130" Type="http://schemas.openxmlformats.org/officeDocument/2006/relationships/slideLayout" Target="../slideLayouts/slideLayout130.xml"/><Relationship Id="rId368" Type="http://schemas.openxmlformats.org/officeDocument/2006/relationships/slideLayout" Target="../slideLayouts/slideLayout368.xml"/><Relationship Id="rId575" Type="http://schemas.openxmlformats.org/officeDocument/2006/relationships/slideLayout" Target="../slideLayouts/slideLayout575.xml"/><Relationship Id="rId782" Type="http://schemas.openxmlformats.org/officeDocument/2006/relationships/slideLayout" Target="../slideLayouts/slideLayout782.xml"/><Relationship Id="rId228" Type="http://schemas.openxmlformats.org/officeDocument/2006/relationships/slideLayout" Target="../slideLayouts/slideLayout228.xml"/><Relationship Id="rId435" Type="http://schemas.openxmlformats.org/officeDocument/2006/relationships/slideLayout" Target="../slideLayouts/slideLayout435.xml"/><Relationship Id="rId642" Type="http://schemas.openxmlformats.org/officeDocument/2006/relationships/slideLayout" Target="../slideLayouts/slideLayout642.xml"/><Relationship Id="rId281" Type="http://schemas.openxmlformats.org/officeDocument/2006/relationships/slideLayout" Target="../slideLayouts/slideLayout281.xml"/><Relationship Id="rId502" Type="http://schemas.openxmlformats.org/officeDocument/2006/relationships/slideLayout" Target="../slideLayouts/slideLayout502.xml"/><Relationship Id="rId76" Type="http://schemas.openxmlformats.org/officeDocument/2006/relationships/slideLayout" Target="../slideLayouts/slideLayout76.xml"/><Relationship Id="rId141" Type="http://schemas.openxmlformats.org/officeDocument/2006/relationships/slideLayout" Target="../slideLayouts/slideLayout141.xml"/><Relationship Id="rId379" Type="http://schemas.openxmlformats.org/officeDocument/2006/relationships/slideLayout" Target="../slideLayouts/slideLayout379.xml"/><Relationship Id="rId586" Type="http://schemas.openxmlformats.org/officeDocument/2006/relationships/slideLayout" Target="../slideLayouts/slideLayout586.xml"/><Relationship Id="rId793" Type="http://schemas.openxmlformats.org/officeDocument/2006/relationships/slideLayout" Target="../slideLayouts/slideLayout793.xml"/><Relationship Id="rId807" Type="http://schemas.openxmlformats.org/officeDocument/2006/relationships/slideLayout" Target="../slideLayouts/slideLayout807.xml"/><Relationship Id="rId7" Type="http://schemas.openxmlformats.org/officeDocument/2006/relationships/slideLayout" Target="../slideLayouts/slideLayout7.xml"/><Relationship Id="rId239" Type="http://schemas.openxmlformats.org/officeDocument/2006/relationships/slideLayout" Target="../slideLayouts/slideLayout239.xml"/><Relationship Id="rId446" Type="http://schemas.openxmlformats.org/officeDocument/2006/relationships/slideLayout" Target="../slideLayouts/slideLayout446.xml"/><Relationship Id="rId653" Type="http://schemas.openxmlformats.org/officeDocument/2006/relationships/slideLayout" Target="../slideLayouts/slideLayout653.xml"/><Relationship Id="rId292" Type="http://schemas.openxmlformats.org/officeDocument/2006/relationships/slideLayout" Target="../slideLayouts/slideLayout292.xml"/><Relationship Id="rId306" Type="http://schemas.openxmlformats.org/officeDocument/2006/relationships/slideLayout" Target="../slideLayouts/slideLayout306.xml"/><Relationship Id="rId87" Type="http://schemas.openxmlformats.org/officeDocument/2006/relationships/slideLayout" Target="../slideLayouts/slideLayout87.xml"/><Relationship Id="rId513" Type="http://schemas.openxmlformats.org/officeDocument/2006/relationships/slideLayout" Target="../slideLayouts/slideLayout513.xml"/><Relationship Id="rId597" Type="http://schemas.openxmlformats.org/officeDocument/2006/relationships/slideLayout" Target="../slideLayouts/slideLayout597.xml"/><Relationship Id="rId720" Type="http://schemas.openxmlformats.org/officeDocument/2006/relationships/slideLayout" Target="../slideLayouts/slideLayout720.xml"/><Relationship Id="rId818" Type="http://schemas.openxmlformats.org/officeDocument/2006/relationships/slideLayout" Target="../slideLayouts/slideLayout818.xml"/><Relationship Id="rId152" Type="http://schemas.openxmlformats.org/officeDocument/2006/relationships/slideLayout" Target="../slideLayouts/slideLayout152.xml"/><Relationship Id="rId457" Type="http://schemas.openxmlformats.org/officeDocument/2006/relationships/slideLayout" Target="../slideLayouts/slideLayout457.xml"/><Relationship Id="rId664" Type="http://schemas.openxmlformats.org/officeDocument/2006/relationships/slideLayout" Target="../slideLayouts/slideLayout664.xml"/><Relationship Id="rId14" Type="http://schemas.openxmlformats.org/officeDocument/2006/relationships/slideLayout" Target="../slideLayouts/slideLayout14.xml"/><Relationship Id="rId317" Type="http://schemas.openxmlformats.org/officeDocument/2006/relationships/slideLayout" Target="../slideLayouts/slideLayout317.xml"/><Relationship Id="rId524" Type="http://schemas.openxmlformats.org/officeDocument/2006/relationships/slideLayout" Target="../slideLayouts/slideLayout524.xml"/><Relationship Id="rId731" Type="http://schemas.openxmlformats.org/officeDocument/2006/relationships/slideLayout" Target="../slideLayouts/slideLayout731.xml"/><Relationship Id="rId98" Type="http://schemas.openxmlformats.org/officeDocument/2006/relationships/slideLayout" Target="../slideLayouts/slideLayout98.xml"/><Relationship Id="rId163" Type="http://schemas.openxmlformats.org/officeDocument/2006/relationships/slideLayout" Target="../slideLayouts/slideLayout163.xml"/><Relationship Id="rId370" Type="http://schemas.openxmlformats.org/officeDocument/2006/relationships/slideLayout" Target="../slideLayouts/slideLayout370.xml"/><Relationship Id="rId829" Type="http://schemas.openxmlformats.org/officeDocument/2006/relationships/slideLayout" Target="../slideLayouts/slideLayout829.xml"/><Relationship Id="rId230" Type="http://schemas.openxmlformats.org/officeDocument/2006/relationships/slideLayout" Target="../slideLayouts/slideLayout230.xml"/><Relationship Id="rId468" Type="http://schemas.openxmlformats.org/officeDocument/2006/relationships/slideLayout" Target="../slideLayouts/slideLayout468.xml"/><Relationship Id="rId675" Type="http://schemas.openxmlformats.org/officeDocument/2006/relationships/slideLayout" Target="../slideLayouts/slideLayout675.xml"/><Relationship Id="rId25" Type="http://schemas.openxmlformats.org/officeDocument/2006/relationships/slideLayout" Target="../slideLayouts/slideLayout25.xml"/><Relationship Id="rId328" Type="http://schemas.openxmlformats.org/officeDocument/2006/relationships/slideLayout" Target="../slideLayouts/slideLayout328.xml"/><Relationship Id="rId535" Type="http://schemas.openxmlformats.org/officeDocument/2006/relationships/slideLayout" Target="../slideLayouts/slideLayout535.xml"/><Relationship Id="rId742" Type="http://schemas.openxmlformats.org/officeDocument/2006/relationships/slideLayout" Target="../slideLayouts/slideLayout742.xml"/><Relationship Id="rId174" Type="http://schemas.openxmlformats.org/officeDocument/2006/relationships/slideLayout" Target="../slideLayouts/slideLayout174.xml"/><Relationship Id="rId381" Type="http://schemas.openxmlformats.org/officeDocument/2006/relationships/slideLayout" Target="../slideLayouts/slideLayout381.xml"/><Relationship Id="rId602" Type="http://schemas.openxmlformats.org/officeDocument/2006/relationships/slideLayout" Target="../slideLayouts/slideLayout602.xml"/><Relationship Id="rId241" Type="http://schemas.openxmlformats.org/officeDocument/2006/relationships/slideLayout" Target="../slideLayouts/slideLayout241.xml"/><Relationship Id="rId479" Type="http://schemas.openxmlformats.org/officeDocument/2006/relationships/slideLayout" Target="../slideLayouts/slideLayout479.xml"/><Relationship Id="rId686" Type="http://schemas.openxmlformats.org/officeDocument/2006/relationships/slideLayout" Target="../slideLayouts/slideLayout686.xml"/><Relationship Id="rId36" Type="http://schemas.openxmlformats.org/officeDocument/2006/relationships/slideLayout" Target="../slideLayouts/slideLayout36.xml"/><Relationship Id="rId339" Type="http://schemas.openxmlformats.org/officeDocument/2006/relationships/slideLayout" Target="../slideLayouts/slideLayout339.xml"/><Relationship Id="rId546" Type="http://schemas.openxmlformats.org/officeDocument/2006/relationships/slideLayout" Target="../slideLayouts/slideLayout546.xml"/><Relationship Id="rId753" Type="http://schemas.openxmlformats.org/officeDocument/2006/relationships/slideLayout" Target="../slideLayouts/slideLayout753.xml"/><Relationship Id="rId101" Type="http://schemas.openxmlformats.org/officeDocument/2006/relationships/slideLayout" Target="../slideLayouts/slideLayout101.xml"/><Relationship Id="rId185" Type="http://schemas.openxmlformats.org/officeDocument/2006/relationships/slideLayout" Target="../slideLayouts/slideLayout185.xml"/><Relationship Id="rId406" Type="http://schemas.openxmlformats.org/officeDocument/2006/relationships/slideLayout" Target="../slideLayouts/slideLayout406.xml"/><Relationship Id="rId392" Type="http://schemas.openxmlformats.org/officeDocument/2006/relationships/slideLayout" Target="../slideLayouts/slideLayout392.xml"/><Relationship Id="rId613" Type="http://schemas.openxmlformats.org/officeDocument/2006/relationships/slideLayout" Target="../slideLayouts/slideLayout613.xml"/><Relationship Id="rId697" Type="http://schemas.openxmlformats.org/officeDocument/2006/relationships/slideLayout" Target="../slideLayouts/slideLayout697.xml"/><Relationship Id="rId820" Type="http://schemas.openxmlformats.org/officeDocument/2006/relationships/slideLayout" Target="../slideLayouts/slideLayout820.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112" Type="http://schemas.openxmlformats.org/officeDocument/2006/relationships/slideLayout" Target="../slideLayouts/slideLayout112.xml"/><Relationship Id="rId557" Type="http://schemas.openxmlformats.org/officeDocument/2006/relationships/slideLayout" Target="../slideLayouts/slideLayout557.xml"/><Relationship Id="rId764" Type="http://schemas.openxmlformats.org/officeDocument/2006/relationships/slideLayout" Target="../slideLayouts/slideLayout764.xml"/><Relationship Id="rId196" Type="http://schemas.openxmlformats.org/officeDocument/2006/relationships/slideLayout" Target="../slideLayouts/slideLayout196.xml"/><Relationship Id="rId417" Type="http://schemas.openxmlformats.org/officeDocument/2006/relationships/slideLayout" Target="../slideLayouts/slideLayout417.xml"/><Relationship Id="rId624" Type="http://schemas.openxmlformats.org/officeDocument/2006/relationships/slideLayout" Target="../slideLayouts/slideLayout624.xml"/><Relationship Id="rId831" Type="http://schemas.openxmlformats.org/officeDocument/2006/relationships/slideLayout" Target="../slideLayouts/slideLayout831.xml"/><Relationship Id="rId263" Type="http://schemas.openxmlformats.org/officeDocument/2006/relationships/slideLayout" Target="../slideLayouts/slideLayout263.xml"/><Relationship Id="rId470" Type="http://schemas.openxmlformats.org/officeDocument/2006/relationships/slideLayout" Target="../slideLayouts/slideLayout470.xml"/><Relationship Id="rId58" Type="http://schemas.openxmlformats.org/officeDocument/2006/relationships/slideLayout" Target="../slideLayouts/slideLayout58.xml"/><Relationship Id="rId123" Type="http://schemas.openxmlformats.org/officeDocument/2006/relationships/slideLayout" Target="../slideLayouts/slideLayout123.xml"/><Relationship Id="rId330" Type="http://schemas.openxmlformats.org/officeDocument/2006/relationships/slideLayout" Target="../slideLayouts/slideLayout330.xml"/><Relationship Id="rId568" Type="http://schemas.openxmlformats.org/officeDocument/2006/relationships/slideLayout" Target="../slideLayouts/slideLayout568.xml"/><Relationship Id="rId775" Type="http://schemas.openxmlformats.org/officeDocument/2006/relationships/slideLayout" Target="../slideLayouts/slideLayout775.xml"/><Relationship Id="rId428" Type="http://schemas.openxmlformats.org/officeDocument/2006/relationships/slideLayout" Target="../slideLayouts/slideLayout428.xml"/><Relationship Id="rId635" Type="http://schemas.openxmlformats.org/officeDocument/2006/relationships/slideLayout" Target="../slideLayouts/slideLayout635.xml"/><Relationship Id="rId274" Type="http://schemas.openxmlformats.org/officeDocument/2006/relationships/slideLayout" Target="../slideLayouts/slideLayout274.xml"/><Relationship Id="rId481" Type="http://schemas.openxmlformats.org/officeDocument/2006/relationships/slideLayout" Target="../slideLayouts/slideLayout481.xml"/><Relationship Id="rId702" Type="http://schemas.openxmlformats.org/officeDocument/2006/relationships/slideLayout" Target="../slideLayouts/slideLayout702.xml"/><Relationship Id="rId69" Type="http://schemas.openxmlformats.org/officeDocument/2006/relationships/slideLayout" Target="../slideLayouts/slideLayout69.xml"/><Relationship Id="rId134" Type="http://schemas.openxmlformats.org/officeDocument/2006/relationships/slideLayout" Target="../slideLayouts/slideLayout134.xml"/><Relationship Id="rId579" Type="http://schemas.openxmlformats.org/officeDocument/2006/relationships/slideLayout" Target="../slideLayouts/slideLayout579.xml"/><Relationship Id="rId786" Type="http://schemas.openxmlformats.org/officeDocument/2006/relationships/slideLayout" Target="../slideLayouts/slideLayout786.xml"/><Relationship Id="rId341" Type="http://schemas.openxmlformats.org/officeDocument/2006/relationships/slideLayout" Target="../slideLayouts/slideLayout341.xml"/><Relationship Id="rId439" Type="http://schemas.openxmlformats.org/officeDocument/2006/relationships/slideLayout" Target="../slideLayouts/slideLayout439.xml"/><Relationship Id="rId646" Type="http://schemas.openxmlformats.org/officeDocument/2006/relationships/slideLayout" Target="../slideLayouts/slideLayout646.xml"/><Relationship Id="rId201" Type="http://schemas.openxmlformats.org/officeDocument/2006/relationships/slideLayout" Target="../slideLayouts/slideLayout201.xml"/><Relationship Id="rId285" Type="http://schemas.openxmlformats.org/officeDocument/2006/relationships/slideLayout" Target="../slideLayouts/slideLayout285.xml"/><Relationship Id="rId506" Type="http://schemas.openxmlformats.org/officeDocument/2006/relationships/slideLayout" Target="../slideLayouts/slideLayout506.xml"/><Relationship Id="rId492" Type="http://schemas.openxmlformats.org/officeDocument/2006/relationships/slideLayout" Target="../slideLayouts/slideLayout492.xml"/><Relationship Id="rId713" Type="http://schemas.openxmlformats.org/officeDocument/2006/relationships/slideLayout" Target="../slideLayouts/slideLayout713.xml"/><Relationship Id="rId797" Type="http://schemas.openxmlformats.org/officeDocument/2006/relationships/slideLayout" Target="../slideLayouts/slideLayout797.xml"/><Relationship Id="rId145" Type="http://schemas.openxmlformats.org/officeDocument/2006/relationships/slideLayout" Target="../slideLayouts/slideLayout145.xml"/><Relationship Id="rId352" Type="http://schemas.openxmlformats.org/officeDocument/2006/relationships/slideLayout" Target="../slideLayouts/slideLayout352.xml"/><Relationship Id="rId212" Type="http://schemas.openxmlformats.org/officeDocument/2006/relationships/slideLayout" Target="../slideLayouts/slideLayout212.xml"/><Relationship Id="rId657" Type="http://schemas.openxmlformats.org/officeDocument/2006/relationships/slideLayout" Target="../slideLayouts/slideLayout657.xml"/><Relationship Id="rId296" Type="http://schemas.openxmlformats.org/officeDocument/2006/relationships/slideLayout" Target="../slideLayouts/slideLayout296.xml"/><Relationship Id="rId517" Type="http://schemas.openxmlformats.org/officeDocument/2006/relationships/slideLayout" Target="../slideLayouts/slideLayout517.xml"/><Relationship Id="rId724" Type="http://schemas.openxmlformats.org/officeDocument/2006/relationships/slideLayout" Target="../slideLayouts/slideLayout724.xml"/><Relationship Id="rId60" Type="http://schemas.openxmlformats.org/officeDocument/2006/relationships/slideLayout" Target="../slideLayouts/slideLayout60.xml"/><Relationship Id="rId156" Type="http://schemas.openxmlformats.org/officeDocument/2006/relationships/slideLayout" Target="../slideLayouts/slideLayout156.xml"/><Relationship Id="rId363" Type="http://schemas.openxmlformats.org/officeDocument/2006/relationships/slideLayout" Target="../slideLayouts/slideLayout363.xml"/><Relationship Id="rId570" Type="http://schemas.openxmlformats.org/officeDocument/2006/relationships/slideLayout" Target="../slideLayouts/slideLayout570.xml"/><Relationship Id="rId223" Type="http://schemas.openxmlformats.org/officeDocument/2006/relationships/slideLayout" Target="../slideLayouts/slideLayout223.xml"/><Relationship Id="rId430" Type="http://schemas.openxmlformats.org/officeDocument/2006/relationships/slideLayout" Target="../slideLayouts/slideLayout430.xml"/><Relationship Id="rId668" Type="http://schemas.openxmlformats.org/officeDocument/2006/relationships/slideLayout" Target="../slideLayouts/slideLayout668.xml"/><Relationship Id="rId18" Type="http://schemas.openxmlformats.org/officeDocument/2006/relationships/slideLayout" Target="../slideLayouts/slideLayout18.xml"/><Relationship Id="rId528" Type="http://schemas.openxmlformats.org/officeDocument/2006/relationships/slideLayout" Target="../slideLayouts/slideLayout528.xml"/><Relationship Id="rId735" Type="http://schemas.openxmlformats.org/officeDocument/2006/relationships/slideLayout" Target="../slideLayouts/slideLayout735.xml"/><Relationship Id="rId167" Type="http://schemas.openxmlformats.org/officeDocument/2006/relationships/slideLayout" Target="../slideLayouts/slideLayout167.xml"/><Relationship Id="rId374" Type="http://schemas.openxmlformats.org/officeDocument/2006/relationships/slideLayout" Target="../slideLayouts/slideLayout374.xml"/><Relationship Id="rId581" Type="http://schemas.openxmlformats.org/officeDocument/2006/relationships/slideLayout" Target="../slideLayouts/slideLayout581.xml"/><Relationship Id="rId71" Type="http://schemas.openxmlformats.org/officeDocument/2006/relationships/slideLayout" Target="../slideLayouts/slideLayout71.xml"/><Relationship Id="rId234" Type="http://schemas.openxmlformats.org/officeDocument/2006/relationships/slideLayout" Target="../slideLayouts/slideLayout234.xml"/><Relationship Id="rId679" Type="http://schemas.openxmlformats.org/officeDocument/2006/relationships/slideLayout" Target="../slideLayouts/slideLayout679.xml"/><Relationship Id="rId802" Type="http://schemas.openxmlformats.org/officeDocument/2006/relationships/slideLayout" Target="../slideLayouts/slideLayout80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441" Type="http://schemas.openxmlformats.org/officeDocument/2006/relationships/slideLayout" Target="../slideLayouts/slideLayout441.xml"/><Relationship Id="rId539" Type="http://schemas.openxmlformats.org/officeDocument/2006/relationships/slideLayout" Target="../slideLayouts/slideLayout539.xml"/><Relationship Id="rId746" Type="http://schemas.openxmlformats.org/officeDocument/2006/relationships/slideLayout" Target="../slideLayouts/slideLayout746.xml"/><Relationship Id="rId178" Type="http://schemas.openxmlformats.org/officeDocument/2006/relationships/slideLayout" Target="../slideLayouts/slideLayout178.xml"/><Relationship Id="rId301" Type="http://schemas.openxmlformats.org/officeDocument/2006/relationships/slideLayout" Target="../slideLayouts/slideLayout301.xml"/><Relationship Id="rId82" Type="http://schemas.openxmlformats.org/officeDocument/2006/relationships/slideLayout" Target="../slideLayouts/slideLayout82.xml"/><Relationship Id="rId385" Type="http://schemas.openxmlformats.org/officeDocument/2006/relationships/slideLayout" Target="../slideLayouts/slideLayout385.xml"/><Relationship Id="rId592" Type="http://schemas.openxmlformats.org/officeDocument/2006/relationships/slideLayout" Target="../slideLayouts/slideLayout592.xml"/><Relationship Id="rId606" Type="http://schemas.openxmlformats.org/officeDocument/2006/relationships/slideLayout" Target="../slideLayouts/slideLayout606.xml"/><Relationship Id="rId813" Type="http://schemas.openxmlformats.org/officeDocument/2006/relationships/slideLayout" Target="../slideLayouts/slideLayout813.xml"/><Relationship Id="rId245" Type="http://schemas.openxmlformats.org/officeDocument/2006/relationships/slideLayout" Target="../slideLayouts/slideLayout245.xml"/><Relationship Id="rId452" Type="http://schemas.openxmlformats.org/officeDocument/2006/relationships/slideLayout" Target="../slideLayouts/slideLayout452.xml"/><Relationship Id="rId105" Type="http://schemas.openxmlformats.org/officeDocument/2006/relationships/slideLayout" Target="../slideLayouts/slideLayout105.xml"/><Relationship Id="rId312" Type="http://schemas.openxmlformats.org/officeDocument/2006/relationships/slideLayout" Target="../slideLayouts/slideLayout312.xml"/><Relationship Id="rId757" Type="http://schemas.openxmlformats.org/officeDocument/2006/relationships/slideLayout" Target="../slideLayouts/slideLayout757.xml"/><Relationship Id="rId93" Type="http://schemas.openxmlformats.org/officeDocument/2006/relationships/slideLayout" Target="../slideLayouts/slideLayout93.xml"/><Relationship Id="rId189" Type="http://schemas.openxmlformats.org/officeDocument/2006/relationships/slideLayout" Target="../slideLayouts/slideLayout189.xml"/><Relationship Id="rId396" Type="http://schemas.openxmlformats.org/officeDocument/2006/relationships/slideLayout" Target="../slideLayouts/slideLayout396.xml"/><Relationship Id="rId617" Type="http://schemas.openxmlformats.org/officeDocument/2006/relationships/slideLayout" Target="../slideLayouts/slideLayout617.xml"/><Relationship Id="rId824" Type="http://schemas.openxmlformats.org/officeDocument/2006/relationships/slideLayout" Target="../slideLayouts/slideLayout824.xml"/><Relationship Id="rId256" Type="http://schemas.openxmlformats.org/officeDocument/2006/relationships/slideLayout" Target="../slideLayouts/slideLayout256.xml"/><Relationship Id="rId463" Type="http://schemas.openxmlformats.org/officeDocument/2006/relationships/slideLayout" Target="../slideLayouts/slideLayout463.xml"/><Relationship Id="rId670" Type="http://schemas.openxmlformats.org/officeDocument/2006/relationships/slideLayout" Target="../slideLayouts/slideLayout670.xml"/><Relationship Id="rId116" Type="http://schemas.openxmlformats.org/officeDocument/2006/relationships/slideLayout" Target="../slideLayouts/slideLayout116.xml"/><Relationship Id="rId323" Type="http://schemas.openxmlformats.org/officeDocument/2006/relationships/slideLayout" Target="../slideLayouts/slideLayout323.xml"/><Relationship Id="rId530" Type="http://schemas.openxmlformats.org/officeDocument/2006/relationships/slideLayout" Target="../slideLayouts/slideLayout530.xml"/><Relationship Id="rId768" Type="http://schemas.openxmlformats.org/officeDocument/2006/relationships/slideLayout" Target="../slideLayouts/slideLayout768.xml"/><Relationship Id="rId20" Type="http://schemas.openxmlformats.org/officeDocument/2006/relationships/slideLayout" Target="../slideLayouts/slideLayout20.xml"/><Relationship Id="rId628" Type="http://schemas.openxmlformats.org/officeDocument/2006/relationships/slideLayout" Target="../slideLayouts/slideLayout628.xml"/><Relationship Id="rId267" Type="http://schemas.openxmlformats.org/officeDocument/2006/relationships/slideLayout" Target="../slideLayouts/slideLayout267.xml"/><Relationship Id="rId474" Type="http://schemas.openxmlformats.org/officeDocument/2006/relationships/slideLayout" Target="../slideLayouts/slideLayout474.xml"/><Relationship Id="rId127" Type="http://schemas.openxmlformats.org/officeDocument/2006/relationships/slideLayout" Target="../slideLayouts/slideLayout127.xml"/><Relationship Id="rId681" Type="http://schemas.openxmlformats.org/officeDocument/2006/relationships/slideLayout" Target="../slideLayouts/slideLayout681.xml"/><Relationship Id="rId779" Type="http://schemas.openxmlformats.org/officeDocument/2006/relationships/slideLayout" Target="../slideLayouts/slideLayout779.xml"/><Relationship Id="rId31" Type="http://schemas.openxmlformats.org/officeDocument/2006/relationships/slideLayout" Target="../slideLayouts/slideLayout31.xml"/><Relationship Id="rId334" Type="http://schemas.openxmlformats.org/officeDocument/2006/relationships/slideLayout" Target="../slideLayouts/slideLayout334.xml"/><Relationship Id="rId541" Type="http://schemas.openxmlformats.org/officeDocument/2006/relationships/slideLayout" Target="../slideLayouts/slideLayout541.xml"/><Relationship Id="rId639" Type="http://schemas.openxmlformats.org/officeDocument/2006/relationships/slideLayout" Target="../slideLayouts/slideLayout639.xml"/><Relationship Id="rId180" Type="http://schemas.openxmlformats.org/officeDocument/2006/relationships/slideLayout" Target="../slideLayouts/slideLayout180.xml"/><Relationship Id="rId278" Type="http://schemas.openxmlformats.org/officeDocument/2006/relationships/slideLayout" Target="../slideLayouts/slideLayout278.xml"/><Relationship Id="rId401" Type="http://schemas.openxmlformats.org/officeDocument/2006/relationships/slideLayout" Target="../slideLayouts/slideLayout401.xml"/><Relationship Id="rId485" Type="http://schemas.openxmlformats.org/officeDocument/2006/relationships/slideLayout" Target="../slideLayouts/slideLayout485.xml"/><Relationship Id="rId692" Type="http://schemas.openxmlformats.org/officeDocument/2006/relationships/slideLayout" Target="../slideLayouts/slideLayout692.xml"/><Relationship Id="rId706" Type="http://schemas.openxmlformats.org/officeDocument/2006/relationships/slideLayout" Target="../slideLayouts/slideLayout706.xml"/><Relationship Id="rId42" Type="http://schemas.openxmlformats.org/officeDocument/2006/relationships/slideLayout" Target="../slideLayouts/slideLayout42.xml"/><Relationship Id="rId138" Type="http://schemas.openxmlformats.org/officeDocument/2006/relationships/slideLayout" Target="../slideLayouts/slideLayout138.xml"/><Relationship Id="rId345" Type="http://schemas.openxmlformats.org/officeDocument/2006/relationships/slideLayout" Target="../slideLayouts/slideLayout345.xml"/><Relationship Id="rId552" Type="http://schemas.openxmlformats.org/officeDocument/2006/relationships/slideLayout" Target="../slideLayouts/slideLayout552.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412" Type="http://schemas.openxmlformats.org/officeDocument/2006/relationships/slideLayout" Target="../slideLayouts/slideLayout412.xml"/><Relationship Id="rId289" Type="http://schemas.openxmlformats.org/officeDocument/2006/relationships/slideLayout" Target="../slideLayouts/slideLayout289.xml"/><Relationship Id="rId496" Type="http://schemas.openxmlformats.org/officeDocument/2006/relationships/slideLayout" Target="../slideLayouts/slideLayout496.xml"/><Relationship Id="rId717" Type="http://schemas.openxmlformats.org/officeDocument/2006/relationships/slideLayout" Target="../slideLayouts/slideLayout717.xml"/><Relationship Id="rId53" Type="http://schemas.openxmlformats.org/officeDocument/2006/relationships/slideLayout" Target="../slideLayouts/slideLayout53.xml"/><Relationship Id="rId149" Type="http://schemas.openxmlformats.org/officeDocument/2006/relationships/slideLayout" Target="../slideLayouts/slideLayout149.xml"/><Relationship Id="rId356" Type="http://schemas.openxmlformats.org/officeDocument/2006/relationships/slideLayout" Target="../slideLayouts/slideLayout356.xml"/><Relationship Id="rId563" Type="http://schemas.openxmlformats.org/officeDocument/2006/relationships/slideLayout" Target="../slideLayouts/slideLayout563.xml"/><Relationship Id="rId770" Type="http://schemas.openxmlformats.org/officeDocument/2006/relationships/slideLayout" Target="../slideLayouts/slideLayout770.xml"/><Relationship Id="rId216" Type="http://schemas.openxmlformats.org/officeDocument/2006/relationships/slideLayout" Target="../slideLayouts/slideLayout216.xml"/><Relationship Id="rId423" Type="http://schemas.openxmlformats.org/officeDocument/2006/relationships/slideLayout" Target="../slideLayouts/slideLayout423.xml"/><Relationship Id="rId630" Type="http://schemas.openxmlformats.org/officeDocument/2006/relationships/slideLayout" Target="../slideLayouts/slideLayout630.xml"/><Relationship Id="rId728" Type="http://schemas.openxmlformats.org/officeDocument/2006/relationships/slideLayout" Target="../slideLayouts/slideLayout728.xml"/><Relationship Id="rId64" Type="http://schemas.openxmlformats.org/officeDocument/2006/relationships/slideLayout" Target="../slideLayouts/slideLayout64.xml"/><Relationship Id="rId367" Type="http://schemas.openxmlformats.org/officeDocument/2006/relationships/slideLayout" Target="../slideLayouts/slideLayout367.xml"/><Relationship Id="rId574" Type="http://schemas.openxmlformats.org/officeDocument/2006/relationships/slideLayout" Target="../slideLayouts/slideLayout574.xml"/><Relationship Id="rId227" Type="http://schemas.openxmlformats.org/officeDocument/2006/relationships/slideLayout" Target="../slideLayouts/slideLayout227.xml"/><Relationship Id="rId781" Type="http://schemas.openxmlformats.org/officeDocument/2006/relationships/slideLayout" Target="../slideLayouts/slideLayout781.xml"/><Relationship Id="rId434" Type="http://schemas.openxmlformats.org/officeDocument/2006/relationships/slideLayout" Target="../slideLayouts/slideLayout434.xml"/><Relationship Id="rId641" Type="http://schemas.openxmlformats.org/officeDocument/2006/relationships/slideLayout" Target="../slideLayouts/slideLayout641.xml"/><Relationship Id="rId739" Type="http://schemas.openxmlformats.org/officeDocument/2006/relationships/slideLayout" Target="../slideLayouts/slideLayout739.xml"/><Relationship Id="rId280" Type="http://schemas.openxmlformats.org/officeDocument/2006/relationships/slideLayout" Target="../slideLayouts/slideLayout280.xml"/><Relationship Id="rId501" Type="http://schemas.openxmlformats.org/officeDocument/2006/relationships/slideLayout" Target="../slideLayouts/slideLayout501.xml"/><Relationship Id="rId75" Type="http://schemas.openxmlformats.org/officeDocument/2006/relationships/slideLayout" Target="../slideLayouts/slideLayout75.xml"/><Relationship Id="rId140" Type="http://schemas.openxmlformats.org/officeDocument/2006/relationships/slideLayout" Target="../slideLayouts/slideLayout140.xml"/><Relationship Id="rId378" Type="http://schemas.openxmlformats.org/officeDocument/2006/relationships/slideLayout" Target="../slideLayouts/slideLayout378.xml"/><Relationship Id="rId585" Type="http://schemas.openxmlformats.org/officeDocument/2006/relationships/slideLayout" Target="../slideLayouts/slideLayout585.xml"/><Relationship Id="rId792" Type="http://schemas.openxmlformats.org/officeDocument/2006/relationships/slideLayout" Target="../slideLayouts/slideLayout792.xml"/><Relationship Id="rId806" Type="http://schemas.openxmlformats.org/officeDocument/2006/relationships/slideLayout" Target="../slideLayouts/slideLayout806.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445" Type="http://schemas.openxmlformats.org/officeDocument/2006/relationships/slideLayout" Target="../slideLayouts/slideLayout445.xml"/><Relationship Id="rId652" Type="http://schemas.openxmlformats.org/officeDocument/2006/relationships/slideLayout" Target="../slideLayouts/slideLayout652.xml"/><Relationship Id="rId291" Type="http://schemas.openxmlformats.org/officeDocument/2006/relationships/slideLayout" Target="../slideLayouts/slideLayout291.xml"/><Relationship Id="rId305" Type="http://schemas.openxmlformats.org/officeDocument/2006/relationships/slideLayout" Target="../slideLayouts/slideLayout305.xml"/><Relationship Id="rId512" Type="http://schemas.openxmlformats.org/officeDocument/2006/relationships/slideLayout" Target="../slideLayouts/slideLayout512.xml"/><Relationship Id="rId86" Type="http://schemas.openxmlformats.org/officeDocument/2006/relationships/slideLayout" Target="../slideLayouts/slideLayout86.xml"/><Relationship Id="rId151" Type="http://schemas.openxmlformats.org/officeDocument/2006/relationships/slideLayout" Target="../slideLayouts/slideLayout151.xml"/><Relationship Id="rId389" Type="http://schemas.openxmlformats.org/officeDocument/2006/relationships/slideLayout" Target="../slideLayouts/slideLayout389.xml"/><Relationship Id="rId596" Type="http://schemas.openxmlformats.org/officeDocument/2006/relationships/slideLayout" Target="../slideLayouts/slideLayout596.xml"/><Relationship Id="rId817" Type="http://schemas.openxmlformats.org/officeDocument/2006/relationships/slideLayout" Target="../slideLayouts/slideLayout817.xml"/><Relationship Id="rId249" Type="http://schemas.openxmlformats.org/officeDocument/2006/relationships/slideLayout" Target="../slideLayouts/slideLayout249.xml"/><Relationship Id="rId456" Type="http://schemas.openxmlformats.org/officeDocument/2006/relationships/slideLayout" Target="../slideLayouts/slideLayout456.xml"/><Relationship Id="rId663" Type="http://schemas.openxmlformats.org/officeDocument/2006/relationships/slideLayout" Target="../slideLayouts/slideLayout663.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316" Type="http://schemas.openxmlformats.org/officeDocument/2006/relationships/slideLayout" Target="../slideLayouts/slideLayout316.xml"/><Relationship Id="rId523" Type="http://schemas.openxmlformats.org/officeDocument/2006/relationships/slideLayout" Target="../slideLayouts/slideLayout523.xml"/><Relationship Id="rId55" Type="http://schemas.openxmlformats.org/officeDocument/2006/relationships/slideLayout" Target="../slideLayouts/slideLayout55.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358" Type="http://schemas.openxmlformats.org/officeDocument/2006/relationships/slideLayout" Target="../slideLayouts/slideLayout358.xml"/><Relationship Id="rId565" Type="http://schemas.openxmlformats.org/officeDocument/2006/relationships/slideLayout" Target="../slideLayouts/slideLayout565.xml"/><Relationship Id="rId730" Type="http://schemas.openxmlformats.org/officeDocument/2006/relationships/slideLayout" Target="../slideLayouts/slideLayout730.xml"/><Relationship Id="rId772" Type="http://schemas.openxmlformats.org/officeDocument/2006/relationships/slideLayout" Target="../slideLayouts/slideLayout772.xml"/><Relationship Id="rId828" Type="http://schemas.openxmlformats.org/officeDocument/2006/relationships/slideLayout" Target="../slideLayouts/slideLayout828.xml"/><Relationship Id="rId162" Type="http://schemas.openxmlformats.org/officeDocument/2006/relationships/slideLayout" Target="../slideLayouts/slideLayout162.xml"/><Relationship Id="rId218" Type="http://schemas.openxmlformats.org/officeDocument/2006/relationships/slideLayout" Target="../slideLayouts/slideLayout218.xml"/><Relationship Id="rId425" Type="http://schemas.openxmlformats.org/officeDocument/2006/relationships/slideLayout" Target="../slideLayouts/slideLayout425.xml"/><Relationship Id="rId467" Type="http://schemas.openxmlformats.org/officeDocument/2006/relationships/slideLayout" Target="../slideLayouts/slideLayout467.xml"/><Relationship Id="rId632" Type="http://schemas.openxmlformats.org/officeDocument/2006/relationships/slideLayout" Target="../slideLayouts/slideLayout632.xml"/><Relationship Id="rId271" Type="http://schemas.openxmlformats.org/officeDocument/2006/relationships/slideLayout" Target="../slideLayouts/slideLayout271.xml"/><Relationship Id="rId674" Type="http://schemas.openxmlformats.org/officeDocument/2006/relationships/slideLayout" Target="../slideLayouts/slideLayout674.xml"/><Relationship Id="rId24" Type="http://schemas.openxmlformats.org/officeDocument/2006/relationships/slideLayout" Target="../slideLayouts/slideLayout24.xml"/><Relationship Id="rId66" Type="http://schemas.openxmlformats.org/officeDocument/2006/relationships/slideLayout" Target="../slideLayouts/slideLayout66.xml"/><Relationship Id="rId131" Type="http://schemas.openxmlformats.org/officeDocument/2006/relationships/slideLayout" Target="../slideLayouts/slideLayout131.xml"/><Relationship Id="rId327" Type="http://schemas.openxmlformats.org/officeDocument/2006/relationships/slideLayout" Target="../slideLayouts/slideLayout327.xml"/><Relationship Id="rId369" Type="http://schemas.openxmlformats.org/officeDocument/2006/relationships/slideLayout" Target="../slideLayouts/slideLayout369.xml"/><Relationship Id="rId534" Type="http://schemas.openxmlformats.org/officeDocument/2006/relationships/slideLayout" Target="../slideLayouts/slideLayout534.xml"/><Relationship Id="rId576" Type="http://schemas.openxmlformats.org/officeDocument/2006/relationships/slideLayout" Target="../slideLayouts/slideLayout576.xml"/><Relationship Id="rId741" Type="http://schemas.openxmlformats.org/officeDocument/2006/relationships/slideLayout" Target="../slideLayouts/slideLayout741.xml"/><Relationship Id="rId783" Type="http://schemas.openxmlformats.org/officeDocument/2006/relationships/slideLayout" Target="../slideLayouts/slideLayout783.xml"/><Relationship Id="rId173" Type="http://schemas.openxmlformats.org/officeDocument/2006/relationships/slideLayout" Target="../slideLayouts/slideLayout173.xml"/><Relationship Id="rId229" Type="http://schemas.openxmlformats.org/officeDocument/2006/relationships/slideLayout" Target="../slideLayouts/slideLayout229.xml"/><Relationship Id="rId380" Type="http://schemas.openxmlformats.org/officeDocument/2006/relationships/slideLayout" Target="../slideLayouts/slideLayout380.xml"/><Relationship Id="rId436" Type="http://schemas.openxmlformats.org/officeDocument/2006/relationships/slideLayout" Target="../slideLayouts/slideLayout436.xml"/><Relationship Id="rId601" Type="http://schemas.openxmlformats.org/officeDocument/2006/relationships/slideLayout" Target="../slideLayouts/slideLayout601.xml"/><Relationship Id="rId643" Type="http://schemas.openxmlformats.org/officeDocument/2006/relationships/slideLayout" Target="../slideLayouts/slideLayout643.xml"/><Relationship Id="rId240" Type="http://schemas.openxmlformats.org/officeDocument/2006/relationships/slideLayout" Target="../slideLayouts/slideLayout240.xml"/><Relationship Id="rId478" Type="http://schemas.openxmlformats.org/officeDocument/2006/relationships/slideLayout" Target="../slideLayouts/slideLayout478.xml"/><Relationship Id="rId685" Type="http://schemas.openxmlformats.org/officeDocument/2006/relationships/slideLayout" Target="../slideLayouts/slideLayout685.xml"/><Relationship Id="rId35" Type="http://schemas.openxmlformats.org/officeDocument/2006/relationships/slideLayout" Target="../slideLayouts/slideLayout35.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282" Type="http://schemas.openxmlformats.org/officeDocument/2006/relationships/slideLayout" Target="../slideLayouts/slideLayout282.xml"/><Relationship Id="rId338" Type="http://schemas.openxmlformats.org/officeDocument/2006/relationships/slideLayout" Target="../slideLayouts/slideLayout338.xml"/><Relationship Id="rId503" Type="http://schemas.openxmlformats.org/officeDocument/2006/relationships/slideLayout" Target="../slideLayouts/slideLayout503.xml"/><Relationship Id="rId545" Type="http://schemas.openxmlformats.org/officeDocument/2006/relationships/slideLayout" Target="../slideLayouts/slideLayout545.xml"/><Relationship Id="rId587" Type="http://schemas.openxmlformats.org/officeDocument/2006/relationships/slideLayout" Target="../slideLayouts/slideLayout587.xml"/><Relationship Id="rId710" Type="http://schemas.openxmlformats.org/officeDocument/2006/relationships/slideLayout" Target="../slideLayouts/slideLayout710.xml"/><Relationship Id="rId752" Type="http://schemas.openxmlformats.org/officeDocument/2006/relationships/slideLayout" Target="../slideLayouts/slideLayout752.xml"/><Relationship Id="rId808" Type="http://schemas.openxmlformats.org/officeDocument/2006/relationships/slideLayout" Target="../slideLayouts/slideLayout808.xml"/><Relationship Id="rId8" Type="http://schemas.openxmlformats.org/officeDocument/2006/relationships/slideLayout" Target="../slideLayouts/slideLayout8.xml"/><Relationship Id="rId142" Type="http://schemas.openxmlformats.org/officeDocument/2006/relationships/slideLayout" Target="../slideLayouts/slideLayout142.xml"/><Relationship Id="rId184" Type="http://schemas.openxmlformats.org/officeDocument/2006/relationships/slideLayout" Target="../slideLayouts/slideLayout184.xml"/><Relationship Id="rId391" Type="http://schemas.openxmlformats.org/officeDocument/2006/relationships/slideLayout" Target="../slideLayouts/slideLayout391.xml"/><Relationship Id="rId405" Type="http://schemas.openxmlformats.org/officeDocument/2006/relationships/slideLayout" Target="../slideLayouts/slideLayout405.xml"/><Relationship Id="rId447" Type="http://schemas.openxmlformats.org/officeDocument/2006/relationships/slideLayout" Target="../slideLayouts/slideLayout447.xml"/><Relationship Id="rId612" Type="http://schemas.openxmlformats.org/officeDocument/2006/relationships/slideLayout" Target="../slideLayouts/slideLayout612.xml"/><Relationship Id="rId794" Type="http://schemas.openxmlformats.org/officeDocument/2006/relationships/slideLayout" Target="../slideLayouts/slideLayout794.xml"/><Relationship Id="rId251" Type="http://schemas.openxmlformats.org/officeDocument/2006/relationships/slideLayout" Target="../slideLayouts/slideLayout251.xml"/><Relationship Id="rId489" Type="http://schemas.openxmlformats.org/officeDocument/2006/relationships/slideLayout" Target="../slideLayouts/slideLayout489.xml"/><Relationship Id="rId654" Type="http://schemas.openxmlformats.org/officeDocument/2006/relationships/slideLayout" Target="../slideLayouts/slideLayout654.xml"/><Relationship Id="rId696" Type="http://schemas.openxmlformats.org/officeDocument/2006/relationships/slideLayout" Target="../slideLayouts/slideLayout696.xml"/><Relationship Id="rId46" Type="http://schemas.openxmlformats.org/officeDocument/2006/relationships/slideLayout" Target="../slideLayouts/slideLayout46.xml"/><Relationship Id="rId293" Type="http://schemas.openxmlformats.org/officeDocument/2006/relationships/slideLayout" Target="../slideLayouts/slideLayout293.xml"/><Relationship Id="rId307" Type="http://schemas.openxmlformats.org/officeDocument/2006/relationships/slideLayout" Target="../slideLayouts/slideLayout307.xml"/><Relationship Id="rId349" Type="http://schemas.openxmlformats.org/officeDocument/2006/relationships/slideLayout" Target="../slideLayouts/slideLayout349.xml"/><Relationship Id="rId514" Type="http://schemas.openxmlformats.org/officeDocument/2006/relationships/slideLayout" Target="../slideLayouts/slideLayout514.xml"/><Relationship Id="rId556" Type="http://schemas.openxmlformats.org/officeDocument/2006/relationships/slideLayout" Target="../slideLayouts/slideLayout556.xml"/><Relationship Id="rId721" Type="http://schemas.openxmlformats.org/officeDocument/2006/relationships/slideLayout" Target="../slideLayouts/slideLayout721.xml"/><Relationship Id="rId763" Type="http://schemas.openxmlformats.org/officeDocument/2006/relationships/slideLayout" Target="../slideLayouts/slideLayout76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3" Type="http://schemas.openxmlformats.org/officeDocument/2006/relationships/slideLayout" Target="../slideLayouts/slideLayout153.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360" Type="http://schemas.openxmlformats.org/officeDocument/2006/relationships/slideLayout" Target="../slideLayouts/slideLayout360.xml"/><Relationship Id="rId416" Type="http://schemas.openxmlformats.org/officeDocument/2006/relationships/slideLayout" Target="../slideLayouts/slideLayout416.xml"/><Relationship Id="rId598" Type="http://schemas.openxmlformats.org/officeDocument/2006/relationships/slideLayout" Target="../slideLayouts/slideLayout598.xml"/><Relationship Id="rId819" Type="http://schemas.openxmlformats.org/officeDocument/2006/relationships/slideLayout" Target="../slideLayouts/slideLayout819.xml"/><Relationship Id="rId220" Type="http://schemas.openxmlformats.org/officeDocument/2006/relationships/slideLayout" Target="../slideLayouts/slideLayout220.xml"/><Relationship Id="rId458" Type="http://schemas.openxmlformats.org/officeDocument/2006/relationships/slideLayout" Target="../slideLayouts/slideLayout458.xml"/><Relationship Id="rId623" Type="http://schemas.openxmlformats.org/officeDocument/2006/relationships/slideLayout" Target="../slideLayouts/slideLayout623.xml"/><Relationship Id="rId665" Type="http://schemas.openxmlformats.org/officeDocument/2006/relationships/slideLayout" Target="../slideLayouts/slideLayout665.xml"/><Relationship Id="rId830" Type="http://schemas.openxmlformats.org/officeDocument/2006/relationships/slideLayout" Target="../slideLayouts/slideLayout830.xml"/><Relationship Id="rId15" Type="http://schemas.openxmlformats.org/officeDocument/2006/relationships/slideLayout" Target="../slideLayouts/slideLayout15.xml"/><Relationship Id="rId57" Type="http://schemas.openxmlformats.org/officeDocument/2006/relationships/slideLayout" Target="../slideLayouts/slideLayout57.xml"/><Relationship Id="rId262" Type="http://schemas.openxmlformats.org/officeDocument/2006/relationships/slideLayout" Target="../slideLayouts/slideLayout262.xml"/><Relationship Id="rId318" Type="http://schemas.openxmlformats.org/officeDocument/2006/relationships/slideLayout" Target="../slideLayouts/slideLayout318.xml"/><Relationship Id="rId525" Type="http://schemas.openxmlformats.org/officeDocument/2006/relationships/slideLayout" Target="../slideLayouts/slideLayout525.xml"/><Relationship Id="rId567" Type="http://schemas.openxmlformats.org/officeDocument/2006/relationships/slideLayout" Target="../slideLayouts/slideLayout567.xml"/><Relationship Id="rId732" Type="http://schemas.openxmlformats.org/officeDocument/2006/relationships/slideLayout" Target="../slideLayouts/slideLayout732.xml"/><Relationship Id="rId99" Type="http://schemas.openxmlformats.org/officeDocument/2006/relationships/slideLayout" Target="../slideLayouts/slideLayout99.xml"/><Relationship Id="rId122" Type="http://schemas.openxmlformats.org/officeDocument/2006/relationships/slideLayout" Target="../slideLayouts/slideLayout122.xml"/><Relationship Id="rId164" Type="http://schemas.openxmlformats.org/officeDocument/2006/relationships/slideLayout" Target="../slideLayouts/slideLayout164.xml"/><Relationship Id="rId371" Type="http://schemas.openxmlformats.org/officeDocument/2006/relationships/slideLayout" Target="../slideLayouts/slideLayout371.xml"/><Relationship Id="rId774" Type="http://schemas.openxmlformats.org/officeDocument/2006/relationships/slideLayout" Target="../slideLayouts/slideLayout774.xml"/><Relationship Id="rId427" Type="http://schemas.openxmlformats.org/officeDocument/2006/relationships/slideLayout" Target="../slideLayouts/slideLayout427.xml"/><Relationship Id="rId469" Type="http://schemas.openxmlformats.org/officeDocument/2006/relationships/slideLayout" Target="../slideLayouts/slideLayout469.xml"/><Relationship Id="rId634" Type="http://schemas.openxmlformats.org/officeDocument/2006/relationships/slideLayout" Target="../slideLayouts/slideLayout634.xml"/><Relationship Id="rId676" Type="http://schemas.openxmlformats.org/officeDocument/2006/relationships/slideLayout" Target="../slideLayouts/slideLayout676.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73" Type="http://schemas.openxmlformats.org/officeDocument/2006/relationships/slideLayout" Target="../slideLayouts/slideLayout273.xml"/><Relationship Id="rId329" Type="http://schemas.openxmlformats.org/officeDocument/2006/relationships/slideLayout" Target="../slideLayouts/slideLayout329.xml"/><Relationship Id="rId480" Type="http://schemas.openxmlformats.org/officeDocument/2006/relationships/slideLayout" Target="../slideLayouts/slideLayout480.xml"/><Relationship Id="rId536" Type="http://schemas.openxmlformats.org/officeDocument/2006/relationships/slideLayout" Target="../slideLayouts/slideLayout536.xml"/><Relationship Id="rId701" Type="http://schemas.openxmlformats.org/officeDocument/2006/relationships/slideLayout" Target="../slideLayouts/slideLayout701.xml"/><Relationship Id="rId68" Type="http://schemas.openxmlformats.org/officeDocument/2006/relationships/slideLayout" Target="../slideLayouts/slideLayout68.xml"/><Relationship Id="rId133" Type="http://schemas.openxmlformats.org/officeDocument/2006/relationships/slideLayout" Target="../slideLayouts/slideLayout133.xml"/><Relationship Id="rId175" Type="http://schemas.openxmlformats.org/officeDocument/2006/relationships/slideLayout" Target="../slideLayouts/slideLayout175.xml"/><Relationship Id="rId340" Type="http://schemas.openxmlformats.org/officeDocument/2006/relationships/slideLayout" Target="../slideLayouts/slideLayout340.xml"/><Relationship Id="rId578" Type="http://schemas.openxmlformats.org/officeDocument/2006/relationships/slideLayout" Target="../slideLayouts/slideLayout578.xml"/><Relationship Id="rId743" Type="http://schemas.openxmlformats.org/officeDocument/2006/relationships/slideLayout" Target="../slideLayouts/slideLayout743.xml"/><Relationship Id="rId785" Type="http://schemas.openxmlformats.org/officeDocument/2006/relationships/slideLayout" Target="../slideLayouts/slideLayout785.xml"/><Relationship Id="rId200" Type="http://schemas.openxmlformats.org/officeDocument/2006/relationships/slideLayout" Target="../slideLayouts/slideLayout200.xml"/><Relationship Id="rId382" Type="http://schemas.openxmlformats.org/officeDocument/2006/relationships/slideLayout" Target="../slideLayouts/slideLayout382.xml"/><Relationship Id="rId438" Type="http://schemas.openxmlformats.org/officeDocument/2006/relationships/slideLayout" Target="../slideLayouts/slideLayout438.xml"/><Relationship Id="rId603" Type="http://schemas.openxmlformats.org/officeDocument/2006/relationships/slideLayout" Target="../slideLayouts/slideLayout603.xml"/><Relationship Id="rId645" Type="http://schemas.openxmlformats.org/officeDocument/2006/relationships/slideLayout" Target="../slideLayouts/slideLayout645.xml"/><Relationship Id="rId687" Type="http://schemas.openxmlformats.org/officeDocument/2006/relationships/slideLayout" Target="../slideLayouts/slideLayout687.xml"/><Relationship Id="rId810" Type="http://schemas.openxmlformats.org/officeDocument/2006/relationships/slideLayout" Target="../slideLayouts/slideLayout810.xml"/><Relationship Id="rId242" Type="http://schemas.openxmlformats.org/officeDocument/2006/relationships/slideLayout" Target="../slideLayouts/slideLayout242.xml"/><Relationship Id="rId284" Type="http://schemas.openxmlformats.org/officeDocument/2006/relationships/slideLayout" Target="../slideLayouts/slideLayout284.xml"/><Relationship Id="rId491" Type="http://schemas.openxmlformats.org/officeDocument/2006/relationships/slideLayout" Target="../slideLayouts/slideLayout491.xml"/><Relationship Id="rId505" Type="http://schemas.openxmlformats.org/officeDocument/2006/relationships/slideLayout" Target="../slideLayouts/slideLayout505.xml"/><Relationship Id="rId712" Type="http://schemas.openxmlformats.org/officeDocument/2006/relationships/slideLayout" Target="../slideLayouts/slideLayout712.xml"/><Relationship Id="rId37" Type="http://schemas.openxmlformats.org/officeDocument/2006/relationships/slideLayout" Target="../slideLayouts/slideLayout37.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44" Type="http://schemas.openxmlformats.org/officeDocument/2006/relationships/slideLayout" Target="../slideLayouts/slideLayout144.xml"/><Relationship Id="rId547" Type="http://schemas.openxmlformats.org/officeDocument/2006/relationships/slideLayout" Target="../slideLayouts/slideLayout547.xml"/><Relationship Id="rId589" Type="http://schemas.openxmlformats.org/officeDocument/2006/relationships/slideLayout" Target="../slideLayouts/slideLayout589.xml"/><Relationship Id="rId754" Type="http://schemas.openxmlformats.org/officeDocument/2006/relationships/slideLayout" Target="../slideLayouts/slideLayout754.xml"/><Relationship Id="rId796" Type="http://schemas.openxmlformats.org/officeDocument/2006/relationships/slideLayout" Target="../slideLayouts/slideLayout796.xml"/><Relationship Id="rId90" Type="http://schemas.openxmlformats.org/officeDocument/2006/relationships/slideLayout" Target="../slideLayouts/slideLayout90.xml"/><Relationship Id="rId186" Type="http://schemas.openxmlformats.org/officeDocument/2006/relationships/slideLayout" Target="../slideLayouts/slideLayout186.xml"/><Relationship Id="rId351" Type="http://schemas.openxmlformats.org/officeDocument/2006/relationships/slideLayout" Target="../slideLayouts/slideLayout351.xml"/><Relationship Id="rId393" Type="http://schemas.openxmlformats.org/officeDocument/2006/relationships/slideLayout" Target="../slideLayouts/slideLayout393.xml"/><Relationship Id="rId407" Type="http://schemas.openxmlformats.org/officeDocument/2006/relationships/slideLayout" Target="../slideLayouts/slideLayout407.xml"/><Relationship Id="rId449" Type="http://schemas.openxmlformats.org/officeDocument/2006/relationships/slideLayout" Target="../slideLayouts/slideLayout449.xml"/><Relationship Id="rId614" Type="http://schemas.openxmlformats.org/officeDocument/2006/relationships/slideLayout" Target="../slideLayouts/slideLayout614.xml"/><Relationship Id="rId656" Type="http://schemas.openxmlformats.org/officeDocument/2006/relationships/slideLayout" Target="../slideLayouts/slideLayout656.xml"/><Relationship Id="rId821" Type="http://schemas.openxmlformats.org/officeDocument/2006/relationships/slideLayout" Target="../slideLayouts/slideLayout821.xml"/><Relationship Id="rId211" Type="http://schemas.openxmlformats.org/officeDocument/2006/relationships/slideLayout" Target="../slideLayouts/slideLayout211.xml"/><Relationship Id="rId253" Type="http://schemas.openxmlformats.org/officeDocument/2006/relationships/slideLayout" Target="../slideLayouts/slideLayout253.xml"/><Relationship Id="rId295" Type="http://schemas.openxmlformats.org/officeDocument/2006/relationships/slideLayout" Target="../slideLayouts/slideLayout295.xml"/><Relationship Id="rId309" Type="http://schemas.openxmlformats.org/officeDocument/2006/relationships/slideLayout" Target="../slideLayouts/slideLayout309.xml"/><Relationship Id="rId460" Type="http://schemas.openxmlformats.org/officeDocument/2006/relationships/slideLayout" Target="../slideLayouts/slideLayout460.xml"/><Relationship Id="rId516" Type="http://schemas.openxmlformats.org/officeDocument/2006/relationships/slideLayout" Target="../slideLayouts/slideLayout516.xml"/><Relationship Id="rId698" Type="http://schemas.openxmlformats.org/officeDocument/2006/relationships/slideLayout" Target="../slideLayouts/slideLayout698.xml"/><Relationship Id="rId48" Type="http://schemas.openxmlformats.org/officeDocument/2006/relationships/slideLayout" Target="../slideLayouts/slideLayout48.xml"/><Relationship Id="rId113" Type="http://schemas.openxmlformats.org/officeDocument/2006/relationships/slideLayout" Target="../slideLayouts/slideLayout113.xml"/><Relationship Id="rId320" Type="http://schemas.openxmlformats.org/officeDocument/2006/relationships/slideLayout" Target="../slideLayouts/slideLayout320.xml"/><Relationship Id="rId558" Type="http://schemas.openxmlformats.org/officeDocument/2006/relationships/slideLayout" Target="../slideLayouts/slideLayout558.xml"/><Relationship Id="rId723" Type="http://schemas.openxmlformats.org/officeDocument/2006/relationships/slideLayout" Target="../slideLayouts/slideLayout723.xml"/><Relationship Id="rId765" Type="http://schemas.openxmlformats.org/officeDocument/2006/relationships/slideLayout" Target="../slideLayouts/slideLayout765.xml"/><Relationship Id="rId155" Type="http://schemas.openxmlformats.org/officeDocument/2006/relationships/slideLayout" Target="../slideLayouts/slideLayout155.xml"/><Relationship Id="rId197" Type="http://schemas.openxmlformats.org/officeDocument/2006/relationships/slideLayout" Target="../slideLayouts/slideLayout197.xml"/><Relationship Id="rId362" Type="http://schemas.openxmlformats.org/officeDocument/2006/relationships/slideLayout" Target="../slideLayouts/slideLayout362.xml"/><Relationship Id="rId418" Type="http://schemas.openxmlformats.org/officeDocument/2006/relationships/slideLayout" Target="../slideLayouts/slideLayout418.xml"/><Relationship Id="rId625" Type="http://schemas.openxmlformats.org/officeDocument/2006/relationships/slideLayout" Target="../slideLayouts/slideLayout625.xml"/><Relationship Id="rId832" Type="http://schemas.openxmlformats.org/officeDocument/2006/relationships/slideLayout" Target="../slideLayouts/slideLayout832.xml"/><Relationship Id="rId222" Type="http://schemas.openxmlformats.org/officeDocument/2006/relationships/slideLayout" Target="../slideLayouts/slideLayout222.xml"/><Relationship Id="rId264" Type="http://schemas.openxmlformats.org/officeDocument/2006/relationships/slideLayout" Target="../slideLayouts/slideLayout264.xml"/><Relationship Id="rId471" Type="http://schemas.openxmlformats.org/officeDocument/2006/relationships/slideLayout" Target="../slideLayouts/slideLayout471.xml"/><Relationship Id="rId667" Type="http://schemas.openxmlformats.org/officeDocument/2006/relationships/slideLayout" Target="../slideLayouts/slideLayout667.xml"/><Relationship Id="rId17" Type="http://schemas.openxmlformats.org/officeDocument/2006/relationships/slideLayout" Target="../slideLayouts/slideLayout17.xml"/><Relationship Id="rId59" Type="http://schemas.openxmlformats.org/officeDocument/2006/relationships/slideLayout" Target="../slideLayouts/slideLayout59.xml"/><Relationship Id="rId124" Type="http://schemas.openxmlformats.org/officeDocument/2006/relationships/slideLayout" Target="../slideLayouts/slideLayout124.xml"/><Relationship Id="rId527" Type="http://schemas.openxmlformats.org/officeDocument/2006/relationships/slideLayout" Target="../slideLayouts/slideLayout527.xml"/><Relationship Id="rId569" Type="http://schemas.openxmlformats.org/officeDocument/2006/relationships/slideLayout" Target="../slideLayouts/slideLayout569.xml"/><Relationship Id="rId734" Type="http://schemas.openxmlformats.org/officeDocument/2006/relationships/slideLayout" Target="../slideLayouts/slideLayout734.xml"/><Relationship Id="rId776" Type="http://schemas.openxmlformats.org/officeDocument/2006/relationships/slideLayout" Target="../slideLayouts/slideLayout776.xml"/><Relationship Id="rId70" Type="http://schemas.openxmlformats.org/officeDocument/2006/relationships/slideLayout" Target="../slideLayouts/slideLayout70.xml"/><Relationship Id="rId166" Type="http://schemas.openxmlformats.org/officeDocument/2006/relationships/slideLayout" Target="../slideLayouts/slideLayout166.xml"/><Relationship Id="rId331" Type="http://schemas.openxmlformats.org/officeDocument/2006/relationships/slideLayout" Target="../slideLayouts/slideLayout331.xml"/><Relationship Id="rId373" Type="http://schemas.openxmlformats.org/officeDocument/2006/relationships/slideLayout" Target="../slideLayouts/slideLayout373.xml"/><Relationship Id="rId429" Type="http://schemas.openxmlformats.org/officeDocument/2006/relationships/slideLayout" Target="../slideLayouts/slideLayout429.xml"/><Relationship Id="rId580" Type="http://schemas.openxmlformats.org/officeDocument/2006/relationships/slideLayout" Target="../slideLayouts/slideLayout580.xml"/><Relationship Id="rId636" Type="http://schemas.openxmlformats.org/officeDocument/2006/relationships/slideLayout" Target="../slideLayouts/slideLayout636.xml"/><Relationship Id="rId801" Type="http://schemas.openxmlformats.org/officeDocument/2006/relationships/slideLayout" Target="../slideLayouts/slideLayout801.xml"/><Relationship Id="rId1" Type="http://schemas.openxmlformats.org/officeDocument/2006/relationships/slideLayout" Target="../slideLayouts/slideLayout1.xml"/><Relationship Id="rId233" Type="http://schemas.openxmlformats.org/officeDocument/2006/relationships/slideLayout" Target="../slideLayouts/slideLayout233.xml"/><Relationship Id="rId440" Type="http://schemas.openxmlformats.org/officeDocument/2006/relationships/slideLayout" Target="../slideLayouts/slideLayout440.xml"/><Relationship Id="rId678" Type="http://schemas.openxmlformats.org/officeDocument/2006/relationships/slideLayout" Target="../slideLayouts/slideLayout678.xml"/><Relationship Id="rId28" Type="http://schemas.openxmlformats.org/officeDocument/2006/relationships/slideLayout" Target="../slideLayouts/slideLayout28.xml"/><Relationship Id="rId275" Type="http://schemas.openxmlformats.org/officeDocument/2006/relationships/slideLayout" Target="../slideLayouts/slideLayout275.xml"/><Relationship Id="rId300" Type="http://schemas.openxmlformats.org/officeDocument/2006/relationships/slideLayout" Target="../slideLayouts/slideLayout300.xml"/><Relationship Id="rId482" Type="http://schemas.openxmlformats.org/officeDocument/2006/relationships/slideLayout" Target="../slideLayouts/slideLayout482.xml"/><Relationship Id="rId538" Type="http://schemas.openxmlformats.org/officeDocument/2006/relationships/slideLayout" Target="../slideLayouts/slideLayout538.xml"/><Relationship Id="rId703" Type="http://schemas.openxmlformats.org/officeDocument/2006/relationships/slideLayout" Target="../slideLayouts/slideLayout703.xml"/><Relationship Id="rId745" Type="http://schemas.openxmlformats.org/officeDocument/2006/relationships/slideLayout" Target="../slideLayouts/slideLayout745.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77" Type="http://schemas.openxmlformats.org/officeDocument/2006/relationships/slideLayout" Target="../slideLayouts/slideLayout177.xml"/><Relationship Id="rId342" Type="http://schemas.openxmlformats.org/officeDocument/2006/relationships/slideLayout" Target="../slideLayouts/slideLayout342.xml"/><Relationship Id="rId384" Type="http://schemas.openxmlformats.org/officeDocument/2006/relationships/slideLayout" Target="../slideLayouts/slideLayout384.xml"/><Relationship Id="rId591" Type="http://schemas.openxmlformats.org/officeDocument/2006/relationships/slideLayout" Target="../slideLayouts/slideLayout591.xml"/><Relationship Id="rId605" Type="http://schemas.openxmlformats.org/officeDocument/2006/relationships/slideLayout" Target="../slideLayouts/slideLayout605.xml"/><Relationship Id="rId787" Type="http://schemas.openxmlformats.org/officeDocument/2006/relationships/slideLayout" Target="../slideLayouts/slideLayout787.xml"/><Relationship Id="rId812" Type="http://schemas.openxmlformats.org/officeDocument/2006/relationships/slideLayout" Target="../slideLayouts/slideLayout812.xml"/><Relationship Id="rId202" Type="http://schemas.openxmlformats.org/officeDocument/2006/relationships/slideLayout" Target="../slideLayouts/slideLayout202.xml"/><Relationship Id="rId244" Type="http://schemas.openxmlformats.org/officeDocument/2006/relationships/slideLayout" Target="../slideLayouts/slideLayout244.xml"/><Relationship Id="rId647" Type="http://schemas.openxmlformats.org/officeDocument/2006/relationships/slideLayout" Target="../slideLayouts/slideLayout647.xml"/><Relationship Id="rId689" Type="http://schemas.openxmlformats.org/officeDocument/2006/relationships/slideLayout" Target="../slideLayouts/slideLayout689.xml"/><Relationship Id="rId39" Type="http://schemas.openxmlformats.org/officeDocument/2006/relationships/slideLayout" Target="../slideLayouts/slideLayout39.xml"/><Relationship Id="rId286" Type="http://schemas.openxmlformats.org/officeDocument/2006/relationships/slideLayout" Target="../slideLayouts/slideLayout286.xml"/><Relationship Id="rId451" Type="http://schemas.openxmlformats.org/officeDocument/2006/relationships/slideLayout" Target="../slideLayouts/slideLayout451.xml"/><Relationship Id="rId493" Type="http://schemas.openxmlformats.org/officeDocument/2006/relationships/slideLayout" Target="../slideLayouts/slideLayout493.xml"/><Relationship Id="rId507" Type="http://schemas.openxmlformats.org/officeDocument/2006/relationships/slideLayout" Target="../slideLayouts/slideLayout507.xml"/><Relationship Id="rId549" Type="http://schemas.openxmlformats.org/officeDocument/2006/relationships/slideLayout" Target="../slideLayouts/slideLayout549.xml"/><Relationship Id="rId714" Type="http://schemas.openxmlformats.org/officeDocument/2006/relationships/slideLayout" Target="../slideLayouts/slideLayout714.xml"/><Relationship Id="rId756" Type="http://schemas.openxmlformats.org/officeDocument/2006/relationships/slideLayout" Target="../slideLayouts/slideLayout756.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46" Type="http://schemas.openxmlformats.org/officeDocument/2006/relationships/slideLayout" Target="../slideLayouts/slideLayout146.xml"/><Relationship Id="rId188" Type="http://schemas.openxmlformats.org/officeDocument/2006/relationships/slideLayout" Target="../slideLayouts/slideLayout188.xml"/><Relationship Id="rId311" Type="http://schemas.openxmlformats.org/officeDocument/2006/relationships/slideLayout" Target="../slideLayouts/slideLayout311.xml"/><Relationship Id="rId353" Type="http://schemas.openxmlformats.org/officeDocument/2006/relationships/slideLayout" Target="../slideLayouts/slideLayout353.xml"/><Relationship Id="rId395" Type="http://schemas.openxmlformats.org/officeDocument/2006/relationships/slideLayout" Target="../slideLayouts/slideLayout395.xml"/><Relationship Id="rId409" Type="http://schemas.openxmlformats.org/officeDocument/2006/relationships/slideLayout" Target="../slideLayouts/slideLayout409.xml"/><Relationship Id="rId560" Type="http://schemas.openxmlformats.org/officeDocument/2006/relationships/slideLayout" Target="../slideLayouts/slideLayout560.xml"/><Relationship Id="rId798" Type="http://schemas.openxmlformats.org/officeDocument/2006/relationships/slideLayout" Target="../slideLayouts/slideLayout798.xml"/><Relationship Id="rId92" Type="http://schemas.openxmlformats.org/officeDocument/2006/relationships/slideLayout" Target="../slideLayouts/slideLayout92.xml"/><Relationship Id="rId213" Type="http://schemas.openxmlformats.org/officeDocument/2006/relationships/slideLayout" Target="../slideLayouts/slideLayout213.xml"/><Relationship Id="rId420" Type="http://schemas.openxmlformats.org/officeDocument/2006/relationships/slideLayout" Target="../slideLayouts/slideLayout420.xml"/><Relationship Id="rId616" Type="http://schemas.openxmlformats.org/officeDocument/2006/relationships/slideLayout" Target="../slideLayouts/slideLayout616.xml"/><Relationship Id="rId658" Type="http://schemas.openxmlformats.org/officeDocument/2006/relationships/slideLayout" Target="../slideLayouts/slideLayout658.xml"/><Relationship Id="rId823" Type="http://schemas.openxmlformats.org/officeDocument/2006/relationships/slideLayout" Target="../slideLayouts/slideLayout823.xml"/><Relationship Id="rId255" Type="http://schemas.openxmlformats.org/officeDocument/2006/relationships/slideLayout" Target="../slideLayouts/slideLayout255.xml"/><Relationship Id="rId297" Type="http://schemas.openxmlformats.org/officeDocument/2006/relationships/slideLayout" Target="../slideLayouts/slideLayout297.xml"/><Relationship Id="rId462" Type="http://schemas.openxmlformats.org/officeDocument/2006/relationships/slideLayout" Target="../slideLayouts/slideLayout462.xml"/><Relationship Id="rId518" Type="http://schemas.openxmlformats.org/officeDocument/2006/relationships/slideLayout" Target="../slideLayouts/slideLayout518.xml"/><Relationship Id="rId725" Type="http://schemas.openxmlformats.org/officeDocument/2006/relationships/slideLayout" Target="../slideLayouts/slideLayout725.xml"/><Relationship Id="rId115" Type="http://schemas.openxmlformats.org/officeDocument/2006/relationships/slideLayout" Target="../slideLayouts/slideLayout115.xml"/><Relationship Id="rId157" Type="http://schemas.openxmlformats.org/officeDocument/2006/relationships/slideLayout" Target="../slideLayouts/slideLayout157.xml"/><Relationship Id="rId322" Type="http://schemas.openxmlformats.org/officeDocument/2006/relationships/slideLayout" Target="../slideLayouts/slideLayout322.xml"/><Relationship Id="rId364" Type="http://schemas.openxmlformats.org/officeDocument/2006/relationships/slideLayout" Target="../slideLayouts/slideLayout364.xml"/><Relationship Id="rId767" Type="http://schemas.openxmlformats.org/officeDocument/2006/relationships/slideLayout" Target="../slideLayouts/slideLayout767.xml"/><Relationship Id="rId61" Type="http://schemas.openxmlformats.org/officeDocument/2006/relationships/slideLayout" Target="../slideLayouts/slideLayout61.xml"/><Relationship Id="rId199" Type="http://schemas.openxmlformats.org/officeDocument/2006/relationships/slideLayout" Target="../slideLayouts/slideLayout199.xml"/><Relationship Id="rId571" Type="http://schemas.openxmlformats.org/officeDocument/2006/relationships/slideLayout" Target="../slideLayouts/slideLayout571.xml"/><Relationship Id="rId627" Type="http://schemas.openxmlformats.org/officeDocument/2006/relationships/slideLayout" Target="../slideLayouts/slideLayout627.xml"/><Relationship Id="rId669" Type="http://schemas.openxmlformats.org/officeDocument/2006/relationships/slideLayout" Target="../slideLayouts/slideLayout66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66" Type="http://schemas.openxmlformats.org/officeDocument/2006/relationships/slideLayout" Target="../slideLayouts/slideLayout266.xml"/><Relationship Id="rId431" Type="http://schemas.openxmlformats.org/officeDocument/2006/relationships/slideLayout" Target="../slideLayouts/slideLayout431.xml"/><Relationship Id="rId473" Type="http://schemas.openxmlformats.org/officeDocument/2006/relationships/slideLayout" Target="../slideLayouts/slideLayout473.xml"/><Relationship Id="rId529" Type="http://schemas.openxmlformats.org/officeDocument/2006/relationships/slideLayout" Target="../slideLayouts/slideLayout529.xml"/><Relationship Id="rId680" Type="http://schemas.openxmlformats.org/officeDocument/2006/relationships/slideLayout" Target="../slideLayouts/slideLayout680.xml"/><Relationship Id="rId736" Type="http://schemas.openxmlformats.org/officeDocument/2006/relationships/slideLayout" Target="../slideLayouts/slideLayout736.xml"/><Relationship Id="rId30" Type="http://schemas.openxmlformats.org/officeDocument/2006/relationships/slideLayout" Target="../slideLayouts/slideLayout30.xml"/><Relationship Id="rId126" Type="http://schemas.openxmlformats.org/officeDocument/2006/relationships/slideLayout" Target="../slideLayouts/slideLayout126.xml"/><Relationship Id="rId168" Type="http://schemas.openxmlformats.org/officeDocument/2006/relationships/slideLayout" Target="../slideLayouts/slideLayout168.xml"/><Relationship Id="rId333" Type="http://schemas.openxmlformats.org/officeDocument/2006/relationships/slideLayout" Target="../slideLayouts/slideLayout333.xml"/><Relationship Id="rId540" Type="http://schemas.openxmlformats.org/officeDocument/2006/relationships/slideLayout" Target="../slideLayouts/slideLayout540.xml"/><Relationship Id="rId778" Type="http://schemas.openxmlformats.org/officeDocument/2006/relationships/slideLayout" Target="../slideLayouts/slideLayout778.xml"/><Relationship Id="rId72" Type="http://schemas.openxmlformats.org/officeDocument/2006/relationships/slideLayout" Target="../slideLayouts/slideLayout72.xml"/><Relationship Id="rId375" Type="http://schemas.openxmlformats.org/officeDocument/2006/relationships/slideLayout" Target="../slideLayouts/slideLayout375.xml"/><Relationship Id="rId582" Type="http://schemas.openxmlformats.org/officeDocument/2006/relationships/slideLayout" Target="../slideLayouts/slideLayout582.xml"/><Relationship Id="rId638" Type="http://schemas.openxmlformats.org/officeDocument/2006/relationships/slideLayout" Target="../slideLayouts/slideLayout638.xml"/><Relationship Id="rId803" Type="http://schemas.openxmlformats.org/officeDocument/2006/relationships/slideLayout" Target="../slideLayouts/slideLayout803.xml"/><Relationship Id="rId3" Type="http://schemas.openxmlformats.org/officeDocument/2006/relationships/slideLayout" Target="../slideLayouts/slideLayout3.xml"/><Relationship Id="rId235" Type="http://schemas.openxmlformats.org/officeDocument/2006/relationships/slideLayout" Target="../slideLayouts/slideLayout235.xml"/><Relationship Id="rId277" Type="http://schemas.openxmlformats.org/officeDocument/2006/relationships/slideLayout" Target="../slideLayouts/slideLayout277.xml"/><Relationship Id="rId400" Type="http://schemas.openxmlformats.org/officeDocument/2006/relationships/slideLayout" Target="../slideLayouts/slideLayout400.xml"/><Relationship Id="rId442" Type="http://schemas.openxmlformats.org/officeDocument/2006/relationships/slideLayout" Target="../slideLayouts/slideLayout442.xml"/><Relationship Id="rId484" Type="http://schemas.openxmlformats.org/officeDocument/2006/relationships/slideLayout" Target="../slideLayouts/slideLayout484.xml"/><Relationship Id="rId705" Type="http://schemas.openxmlformats.org/officeDocument/2006/relationships/slideLayout" Target="../slideLayouts/slideLayout705.xml"/><Relationship Id="rId137" Type="http://schemas.openxmlformats.org/officeDocument/2006/relationships/slideLayout" Target="../slideLayouts/slideLayout137.xml"/><Relationship Id="rId302" Type="http://schemas.openxmlformats.org/officeDocument/2006/relationships/slideLayout" Target="../slideLayouts/slideLayout302.xml"/><Relationship Id="rId344" Type="http://schemas.openxmlformats.org/officeDocument/2006/relationships/slideLayout" Target="../slideLayouts/slideLayout344.xml"/><Relationship Id="rId691" Type="http://schemas.openxmlformats.org/officeDocument/2006/relationships/slideLayout" Target="../slideLayouts/slideLayout691.xml"/><Relationship Id="rId747" Type="http://schemas.openxmlformats.org/officeDocument/2006/relationships/slideLayout" Target="../slideLayouts/slideLayout747.xml"/><Relationship Id="rId789" Type="http://schemas.openxmlformats.org/officeDocument/2006/relationships/slideLayout" Target="../slideLayouts/slideLayout789.xml"/><Relationship Id="rId41" Type="http://schemas.openxmlformats.org/officeDocument/2006/relationships/slideLayout" Target="../slideLayouts/slideLayout41.xml"/><Relationship Id="rId83" Type="http://schemas.openxmlformats.org/officeDocument/2006/relationships/slideLayout" Target="../slideLayouts/slideLayout83.xml"/><Relationship Id="rId179" Type="http://schemas.openxmlformats.org/officeDocument/2006/relationships/slideLayout" Target="../slideLayouts/slideLayout179.xml"/><Relationship Id="rId386" Type="http://schemas.openxmlformats.org/officeDocument/2006/relationships/slideLayout" Target="../slideLayouts/slideLayout386.xml"/><Relationship Id="rId551" Type="http://schemas.openxmlformats.org/officeDocument/2006/relationships/slideLayout" Target="../slideLayouts/slideLayout551.xml"/><Relationship Id="rId593" Type="http://schemas.openxmlformats.org/officeDocument/2006/relationships/slideLayout" Target="../slideLayouts/slideLayout593.xml"/><Relationship Id="rId607" Type="http://schemas.openxmlformats.org/officeDocument/2006/relationships/slideLayout" Target="../slideLayouts/slideLayout607.xml"/><Relationship Id="rId649" Type="http://schemas.openxmlformats.org/officeDocument/2006/relationships/slideLayout" Target="../slideLayouts/slideLayout649.xml"/><Relationship Id="rId814" Type="http://schemas.openxmlformats.org/officeDocument/2006/relationships/slideLayout" Target="../slideLayouts/slideLayout814.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46" Type="http://schemas.openxmlformats.org/officeDocument/2006/relationships/slideLayout" Target="../slideLayouts/slideLayout246.xml"/><Relationship Id="rId288" Type="http://schemas.openxmlformats.org/officeDocument/2006/relationships/slideLayout" Target="../slideLayouts/slideLayout288.xml"/><Relationship Id="rId411" Type="http://schemas.openxmlformats.org/officeDocument/2006/relationships/slideLayout" Target="../slideLayouts/slideLayout411.xml"/><Relationship Id="rId453" Type="http://schemas.openxmlformats.org/officeDocument/2006/relationships/slideLayout" Target="../slideLayouts/slideLayout453.xml"/><Relationship Id="rId509" Type="http://schemas.openxmlformats.org/officeDocument/2006/relationships/slideLayout" Target="../slideLayouts/slideLayout509.xml"/><Relationship Id="rId660" Type="http://schemas.openxmlformats.org/officeDocument/2006/relationships/slideLayout" Target="../slideLayouts/slideLayout660.xml"/><Relationship Id="rId106" Type="http://schemas.openxmlformats.org/officeDocument/2006/relationships/slideLayout" Target="../slideLayouts/slideLayout106.xml"/><Relationship Id="rId313" Type="http://schemas.openxmlformats.org/officeDocument/2006/relationships/slideLayout" Target="../slideLayouts/slideLayout313.xml"/><Relationship Id="rId495" Type="http://schemas.openxmlformats.org/officeDocument/2006/relationships/slideLayout" Target="../slideLayouts/slideLayout495.xml"/><Relationship Id="rId716" Type="http://schemas.openxmlformats.org/officeDocument/2006/relationships/slideLayout" Target="../slideLayouts/slideLayout716.xml"/><Relationship Id="rId758" Type="http://schemas.openxmlformats.org/officeDocument/2006/relationships/slideLayout" Target="../slideLayouts/slideLayout758.xml"/><Relationship Id="rId10" Type="http://schemas.openxmlformats.org/officeDocument/2006/relationships/slideLayout" Target="../slideLayouts/slideLayout10.xml"/><Relationship Id="rId52" Type="http://schemas.openxmlformats.org/officeDocument/2006/relationships/slideLayout" Target="../slideLayouts/slideLayout52.xml"/><Relationship Id="rId94" Type="http://schemas.openxmlformats.org/officeDocument/2006/relationships/slideLayout" Target="../slideLayouts/slideLayout94.xml"/><Relationship Id="rId148" Type="http://schemas.openxmlformats.org/officeDocument/2006/relationships/slideLayout" Target="../slideLayouts/slideLayout148.xml"/><Relationship Id="rId355" Type="http://schemas.openxmlformats.org/officeDocument/2006/relationships/slideLayout" Target="../slideLayouts/slideLayout355.xml"/><Relationship Id="rId397" Type="http://schemas.openxmlformats.org/officeDocument/2006/relationships/slideLayout" Target="../slideLayouts/slideLayout397.xml"/><Relationship Id="rId520" Type="http://schemas.openxmlformats.org/officeDocument/2006/relationships/slideLayout" Target="../slideLayouts/slideLayout520.xml"/><Relationship Id="rId562" Type="http://schemas.openxmlformats.org/officeDocument/2006/relationships/slideLayout" Target="../slideLayouts/slideLayout562.xml"/><Relationship Id="rId618" Type="http://schemas.openxmlformats.org/officeDocument/2006/relationships/slideLayout" Target="../slideLayouts/slideLayout618.xml"/><Relationship Id="rId825" Type="http://schemas.openxmlformats.org/officeDocument/2006/relationships/slideLayout" Target="../slideLayouts/slideLayout825.xml"/><Relationship Id="rId215" Type="http://schemas.openxmlformats.org/officeDocument/2006/relationships/slideLayout" Target="../slideLayouts/slideLayout215.xml"/><Relationship Id="rId257" Type="http://schemas.openxmlformats.org/officeDocument/2006/relationships/slideLayout" Target="../slideLayouts/slideLayout257.xml"/><Relationship Id="rId422" Type="http://schemas.openxmlformats.org/officeDocument/2006/relationships/slideLayout" Target="../slideLayouts/slideLayout422.xml"/><Relationship Id="rId464" Type="http://schemas.openxmlformats.org/officeDocument/2006/relationships/slideLayout" Target="../slideLayouts/slideLayout464.xml"/><Relationship Id="rId299" Type="http://schemas.openxmlformats.org/officeDocument/2006/relationships/slideLayout" Target="../slideLayouts/slideLayout299.xml"/><Relationship Id="rId727" Type="http://schemas.openxmlformats.org/officeDocument/2006/relationships/slideLayout" Target="../slideLayouts/slideLayout727.xml"/><Relationship Id="rId63" Type="http://schemas.openxmlformats.org/officeDocument/2006/relationships/slideLayout" Target="../slideLayouts/slideLayout63.xml"/><Relationship Id="rId159" Type="http://schemas.openxmlformats.org/officeDocument/2006/relationships/slideLayout" Target="../slideLayouts/slideLayout159.xml"/><Relationship Id="rId366" Type="http://schemas.openxmlformats.org/officeDocument/2006/relationships/slideLayout" Target="../slideLayouts/slideLayout366.xml"/><Relationship Id="rId573" Type="http://schemas.openxmlformats.org/officeDocument/2006/relationships/slideLayout" Target="../slideLayouts/slideLayout573.xml"/><Relationship Id="rId780" Type="http://schemas.openxmlformats.org/officeDocument/2006/relationships/slideLayout" Target="../slideLayouts/slideLayout780.xml"/><Relationship Id="rId226" Type="http://schemas.openxmlformats.org/officeDocument/2006/relationships/slideLayout" Target="../slideLayouts/slideLayout226.xml"/><Relationship Id="rId433" Type="http://schemas.openxmlformats.org/officeDocument/2006/relationships/slideLayout" Target="../slideLayouts/slideLayout433.xml"/><Relationship Id="rId640" Type="http://schemas.openxmlformats.org/officeDocument/2006/relationships/slideLayout" Target="../slideLayouts/slideLayout640.xml"/><Relationship Id="rId738" Type="http://schemas.openxmlformats.org/officeDocument/2006/relationships/slideLayout" Target="../slideLayouts/slideLayout738.xml"/><Relationship Id="rId74" Type="http://schemas.openxmlformats.org/officeDocument/2006/relationships/slideLayout" Target="../slideLayouts/slideLayout74.xml"/><Relationship Id="rId377" Type="http://schemas.openxmlformats.org/officeDocument/2006/relationships/slideLayout" Target="../slideLayouts/slideLayout377.xml"/><Relationship Id="rId500" Type="http://schemas.openxmlformats.org/officeDocument/2006/relationships/slideLayout" Target="../slideLayouts/slideLayout500.xml"/><Relationship Id="rId584" Type="http://schemas.openxmlformats.org/officeDocument/2006/relationships/slideLayout" Target="../slideLayouts/slideLayout584.xml"/><Relationship Id="rId805" Type="http://schemas.openxmlformats.org/officeDocument/2006/relationships/slideLayout" Target="../slideLayouts/slideLayout805.xml"/><Relationship Id="rId5" Type="http://schemas.openxmlformats.org/officeDocument/2006/relationships/slideLayout" Target="../slideLayouts/slideLayout5.xml"/><Relationship Id="rId237" Type="http://schemas.openxmlformats.org/officeDocument/2006/relationships/slideLayout" Target="../slideLayouts/slideLayout237.xml"/><Relationship Id="rId791" Type="http://schemas.openxmlformats.org/officeDocument/2006/relationships/slideLayout" Target="../slideLayouts/slideLayout791.xml"/><Relationship Id="rId444" Type="http://schemas.openxmlformats.org/officeDocument/2006/relationships/slideLayout" Target="../slideLayouts/slideLayout444.xml"/><Relationship Id="rId651" Type="http://schemas.openxmlformats.org/officeDocument/2006/relationships/slideLayout" Target="../slideLayouts/slideLayout651.xml"/><Relationship Id="rId749" Type="http://schemas.openxmlformats.org/officeDocument/2006/relationships/slideLayout" Target="../slideLayouts/slideLayout749.xml"/><Relationship Id="rId290" Type="http://schemas.openxmlformats.org/officeDocument/2006/relationships/slideLayout" Target="../slideLayouts/slideLayout290.xml"/><Relationship Id="rId304" Type="http://schemas.openxmlformats.org/officeDocument/2006/relationships/slideLayout" Target="../slideLayouts/slideLayout304.xml"/><Relationship Id="rId388" Type="http://schemas.openxmlformats.org/officeDocument/2006/relationships/slideLayout" Target="../slideLayouts/slideLayout388.xml"/><Relationship Id="rId511" Type="http://schemas.openxmlformats.org/officeDocument/2006/relationships/slideLayout" Target="../slideLayouts/slideLayout511.xml"/><Relationship Id="rId609" Type="http://schemas.openxmlformats.org/officeDocument/2006/relationships/slideLayout" Target="../slideLayouts/slideLayout60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595" Type="http://schemas.openxmlformats.org/officeDocument/2006/relationships/slideLayout" Target="../slideLayouts/slideLayout595.xml"/><Relationship Id="rId816" Type="http://schemas.openxmlformats.org/officeDocument/2006/relationships/slideLayout" Target="../slideLayouts/slideLayout816.xml"/><Relationship Id="rId248" Type="http://schemas.openxmlformats.org/officeDocument/2006/relationships/slideLayout" Target="../slideLayouts/slideLayout248.xml"/><Relationship Id="rId455" Type="http://schemas.openxmlformats.org/officeDocument/2006/relationships/slideLayout" Target="../slideLayouts/slideLayout455.xml"/><Relationship Id="rId662" Type="http://schemas.openxmlformats.org/officeDocument/2006/relationships/slideLayout" Target="../slideLayouts/slideLayout662.xml"/><Relationship Id="rId12" Type="http://schemas.openxmlformats.org/officeDocument/2006/relationships/slideLayout" Target="../slideLayouts/slideLayout12.xml"/><Relationship Id="rId108" Type="http://schemas.openxmlformats.org/officeDocument/2006/relationships/slideLayout" Target="../slideLayouts/slideLayout108.xml"/><Relationship Id="rId315" Type="http://schemas.openxmlformats.org/officeDocument/2006/relationships/slideLayout" Target="../slideLayouts/slideLayout315.xml"/><Relationship Id="rId522" Type="http://schemas.openxmlformats.org/officeDocument/2006/relationships/slideLayout" Target="../slideLayouts/slideLayout522.xml"/><Relationship Id="rId96" Type="http://schemas.openxmlformats.org/officeDocument/2006/relationships/slideLayout" Target="../slideLayouts/slideLayout96.xml"/><Relationship Id="rId161" Type="http://schemas.openxmlformats.org/officeDocument/2006/relationships/slideLayout" Target="../slideLayouts/slideLayout161.xml"/><Relationship Id="rId399" Type="http://schemas.openxmlformats.org/officeDocument/2006/relationships/slideLayout" Target="../slideLayouts/slideLayout399.xml"/><Relationship Id="rId827" Type="http://schemas.openxmlformats.org/officeDocument/2006/relationships/slideLayout" Target="../slideLayouts/slideLayout827.xml"/><Relationship Id="rId259" Type="http://schemas.openxmlformats.org/officeDocument/2006/relationships/slideLayout" Target="../slideLayouts/slideLayout259.xml"/><Relationship Id="rId466" Type="http://schemas.openxmlformats.org/officeDocument/2006/relationships/slideLayout" Target="../slideLayouts/slideLayout466.xml"/><Relationship Id="rId673" Type="http://schemas.openxmlformats.org/officeDocument/2006/relationships/slideLayout" Target="../slideLayouts/slideLayout673.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326" Type="http://schemas.openxmlformats.org/officeDocument/2006/relationships/slideLayout" Target="../slideLayouts/slideLayout326.xml"/><Relationship Id="rId533" Type="http://schemas.openxmlformats.org/officeDocument/2006/relationships/slideLayout" Target="../slideLayouts/slideLayout533.xml"/><Relationship Id="rId740" Type="http://schemas.openxmlformats.org/officeDocument/2006/relationships/slideLayout" Target="../slideLayouts/slideLayout740.xml"/><Relationship Id="rId172" Type="http://schemas.openxmlformats.org/officeDocument/2006/relationships/slideLayout" Target="../slideLayouts/slideLayout172.xml"/><Relationship Id="rId477" Type="http://schemas.openxmlformats.org/officeDocument/2006/relationships/slideLayout" Target="../slideLayouts/slideLayout477.xml"/><Relationship Id="rId600" Type="http://schemas.openxmlformats.org/officeDocument/2006/relationships/slideLayout" Target="../slideLayouts/slideLayout600.xml"/><Relationship Id="rId684" Type="http://schemas.openxmlformats.org/officeDocument/2006/relationships/slideLayout" Target="../slideLayouts/slideLayout684.xml"/><Relationship Id="rId337" Type="http://schemas.openxmlformats.org/officeDocument/2006/relationships/slideLayout" Target="../slideLayouts/slideLayout337.xml"/><Relationship Id="rId34" Type="http://schemas.openxmlformats.org/officeDocument/2006/relationships/slideLayout" Target="../slideLayouts/slideLayout34.xml"/><Relationship Id="rId544" Type="http://schemas.openxmlformats.org/officeDocument/2006/relationships/slideLayout" Target="../slideLayouts/slideLayout544.xml"/><Relationship Id="rId751" Type="http://schemas.openxmlformats.org/officeDocument/2006/relationships/slideLayout" Target="../slideLayouts/slideLayout751.xml"/><Relationship Id="rId183" Type="http://schemas.openxmlformats.org/officeDocument/2006/relationships/slideLayout" Target="../slideLayouts/slideLayout183.xml"/><Relationship Id="rId390" Type="http://schemas.openxmlformats.org/officeDocument/2006/relationships/slideLayout" Target="../slideLayouts/slideLayout390.xml"/><Relationship Id="rId404" Type="http://schemas.openxmlformats.org/officeDocument/2006/relationships/slideLayout" Target="../slideLayouts/slideLayout404.xml"/><Relationship Id="rId611" Type="http://schemas.openxmlformats.org/officeDocument/2006/relationships/slideLayout" Target="../slideLayouts/slideLayout611.xml"/><Relationship Id="rId250" Type="http://schemas.openxmlformats.org/officeDocument/2006/relationships/slideLayout" Target="../slideLayouts/slideLayout250.xml"/><Relationship Id="rId488" Type="http://schemas.openxmlformats.org/officeDocument/2006/relationships/slideLayout" Target="../slideLayouts/slideLayout488.xml"/><Relationship Id="rId695" Type="http://schemas.openxmlformats.org/officeDocument/2006/relationships/slideLayout" Target="../slideLayouts/slideLayout695.xml"/><Relationship Id="rId709" Type="http://schemas.openxmlformats.org/officeDocument/2006/relationships/slideLayout" Target="../slideLayouts/slideLayout709.xml"/><Relationship Id="rId45" Type="http://schemas.openxmlformats.org/officeDocument/2006/relationships/slideLayout" Target="../slideLayouts/slideLayout45.xml"/><Relationship Id="rId110" Type="http://schemas.openxmlformats.org/officeDocument/2006/relationships/slideLayout" Target="../slideLayouts/slideLayout110.xml"/><Relationship Id="rId348" Type="http://schemas.openxmlformats.org/officeDocument/2006/relationships/slideLayout" Target="../slideLayouts/slideLayout348.xml"/><Relationship Id="rId555" Type="http://schemas.openxmlformats.org/officeDocument/2006/relationships/slideLayout" Target="../slideLayouts/slideLayout555.xml"/><Relationship Id="rId762" Type="http://schemas.openxmlformats.org/officeDocument/2006/relationships/slideLayout" Target="../slideLayouts/slideLayout762.xml"/><Relationship Id="rId194" Type="http://schemas.openxmlformats.org/officeDocument/2006/relationships/slideLayout" Target="../slideLayouts/slideLayout194.xml"/><Relationship Id="rId208" Type="http://schemas.openxmlformats.org/officeDocument/2006/relationships/slideLayout" Target="../slideLayouts/slideLayout208.xml"/><Relationship Id="rId415" Type="http://schemas.openxmlformats.org/officeDocument/2006/relationships/slideLayout" Target="../slideLayouts/slideLayout415.xml"/><Relationship Id="rId622" Type="http://schemas.openxmlformats.org/officeDocument/2006/relationships/slideLayout" Target="../slideLayouts/slideLayout622.xml"/><Relationship Id="rId261" Type="http://schemas.openxmlformats.org/officeDocument/2006/relationships/slideLayout" Target="../slideLayouts/slideLayout261.xml"/><Relationship Id="rId499" Type="http://schemas.openxmlformats.org/officeDocument/2006/relationships/slideLayout" Target="../slideLayouts/slideLayout499.xml"/><Relationship Id="rId56" Type="http://schemas.openxmlformats.org/officeDocument/2006/relationships/slideLayout" Target="../slideLayouts/slideLayout56.xml"/><Relationship Id="rId359" Type="http://schemas.openxmlformats.org/officeDocument/2006/relationships/slideLayout" Target="../slideLayouts/slideLayout359.xml"/><Relationship Id="rId566" Type="http://schemas.openxmlformats.org/officeDocument/2006/relationships/slideLayout" Target="../slideLayouts/slideLayout566.xml"/><Relationship Id="rId773" Type="http://schemas.openxmlformats.org/officeDocument/2006/relationships/slideLayout" Target="../slideLayouts/slideLayout773.xml"/><Relationship Id="rId121" Type="http://schemas.openxmlformats.org/officeDocument/2006/relationships/slideLayout" Target="../slideLayouts/slideLayout121.xml"/><Relationship Id="rId219" Type="http://schemas.openxmlformats.org/officeDocument/2006/relationships/slideLayout" Target="../slideLayouts/slideLayout219.xml"/><Relationship Id="rId426" Type="http://schemas.openxmlformats.org/officeDocument/2006/relationships/slideLayout" Target="../slideLayouts/slideLayout426.xml"/><Relationship Id="rId633" Type="http://schemas.openxmlformats.org/officeDocument/2006/relationships/slideLayout" Target="../slideLayouts/slideLayout633.xml"/><Relationship Id="rId67" Type="http://schemas.openxmlformats.org/officeDocument/2006/relationships/slideLayout" Target="../slideLayouts/slideLayout67.xml"/><Relationship Id="rId272" Type="http://schemas.openxmlformats.org/officeDocument/2006/relationships/slideLayout" Target="../slideLayouts/slideLayout272.xml"/><Relationship Id="rId577" Type="http://schemas.openxmlformats.org/officeDocument/2006/relationships/slideLayout" Target="../slideLayouts/slideLayout577.xml"/><Relationship Id="rId700" Type="http://schemas.openxmlformats.org/officeDocument/2006/relationships/slideLayout" Target="../slideLayouts/slideLayout700.xml"/><Relationship Id="rId132" Type="http://schemas.openxmlformats.org/officeDocument/2006/relationships/slideLayout" Target="../slideLayouts/slideLayout132.xml"/><Relationship Id="rId784" Type="http://schemas.openxmlformats.org/officeDocument/2006/relationships/slideLayout" Target="../slideLayouts/slideLayout784.xml"/><Relationship Id="rId437" Type="http://schemas.openxmlformats.org/officeDocument/2006/relationships/slideLayout" Target="../slideLayouts/slideLayout437.xml"/><Relationship Id="rId644" Type="http://schemas.openxmlformats.org/officeDocument/2006/relationships/slideLayout" Target="../slideLayouts/slideLayout644.xml"/><Relationship Id="rId283" Type="http://schemas.openxmlformats.org/officeDocument/2006/relationships/slideLayout" Target="../slideLayouts/slideLayout283.xml"/><Relationship Id="rId490" Type="http://schemas.openxmlformats.org/officeDocument/2006/relationships/slideLayout" Target="../slideLayouts/slideLayout490.xml"/><Relationship Id="rId504" Type="http://schemas.openxmlformats.org/officeDocument/2006/relationships/slideLayout" Target="../slideLayouts/slideLayout504.xml"/><Relationship Id="rId711" Type="http://schemas.openxmlformats.org/officeDocument/2006/relationships/slideLayout" Target="../slideLayouts/slideLayout711.xml"/><Relationship Id="rId78" Type="http://schemas.openxmlformats.org/officeDocument/2006/relationships/slideLayout" Target="../slideLayouts/slideLayout78.xml"/><Relationship Id="rId143" Type="http://schemas.openxmlformats.org/officeDocument/2006/relationships/slideLayout" Target="../slideLayouts/slideLayout143.xml"/><Relationship Id="rId350" Type="http://schemas.openxmlformats.org/officeDocument/2006/relationships/slideLayout" Target="../slideLayouts/slideLayout350.xml"/><Relationship Id="rId588" Type="http://schemas.openxmlformats.org/officeDocument/2006/relationships/slideLayout" Target="../slideLayouts/slideLayout588.xml"/><Relationship Id="rId795" Type="http://schemas.openxmlformats.org/officeDocument/2006/relationships/slideLayout" Target="../slideLayouts/slideLayout795.xml"/><Relationship Id="rId809" Type="http://schemas.openxmlformats.org/officeDocument/2006/relationships/slideLayout" Target="../slideLayouts/slideLayout809.xml"/><Relationship Id="rId9" Type="http://schemas.openxmlformats.org/officeDocument/2006/relationships/slideLayout" Target="../slideLayouts/slideLayout9.xml"/><Relationship Id="rId210" Type="http://schemas.openxmlformats.org/officeDocument/2006/relationships/slideLayout" Target="../slideLayouts/slideLayout210.xml"/><Relationship Id="rId448" Type="http://schemas.openxmlformats.org/officeDocument/2006/relationships/slideLayout" Target="../slideLayouts/slideLayout448.xml"/><Relationship Id="rId655" Type="http://schemas.openxmlformats.org/officeDocument/2006/relationships/slideLayout" Target="../slideLayouts/slideLayout655.xml"/><Relationship Id="rId294" Type="http://schemas.openxmlformats.org/officeDocument/2006/relationships/slideLayout" Target="../slideLayouts/slideLayout294.xml"/><Relationship Id="rId308" Type="http://schemas.openxmlformats.org/officeDocument/2006/relationships/slideLayout" Target="../slideLayouts/slideLayout308.xml"/><Relationship Id="rId515" Type="http://schemas.openxmlformats.org/officeDocument/2006/relationships/slideLayout" Target="../slideLayouts/slideLayout515.xml"/><Relationship Id="rId722" Type="http://schemas.openxmlformats.org/officeDocument/2006/relationships/slideLayout" Target="../slideLayouts/slideLayout722.xml"/><Relationship Id="rId89" Type="http://schemas.openxmlformats.org/officeDocument/2006/relationships/slideLayout" Target="../slideLayouts/slideLayout89.xml"/><Relationship Id="rId154" Type="http://schemas.openxmlformats.org/officeDocument/2006/relationships/slideLayout" Target="../slideLayouts/slideLayout154.xml"/><Relationship Id="rId361" Type="http://schemas.openxmlformats.org/officeDocument/2006/relationships/slideLayout" Target="../slideLayouts/slideLayout361.xml"/><Relationship Id="rId599" Type="http://schemas.openxmlformats.org/officeDocument/2006/relationships/slideLayout" Target="../slideLayouts/slideLayout599.xml"/><Relationship Id="rId459" Type="http://schemas.openxmlformats.org/officeDocument/2006/relationships/slideLayout" Target="../slideLayouts/slideLayout459.xml"/><Relationship Id="rId666" Type="http://schemas.openxmlformats.org/officeDocument/2006/relationships/slideLayout" Target="../slideLayouts/slideLayout666.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319" Type="http://schemas.openxmlformats.org/officeDocument/2006/relationships/slideLayout" Target="../slideLayouts/slideLayout319.xml"/><Relationship Id="rId526" Type="http://schemas.openxmlformats.org/officeDocument/2006/relationships/slideLayout" Target="../slideLayouts/slideLayout526.xml"/><Relationship Id="rId733" Type="http://schemas.openxmlformats.org/officeDocument/2006/relationships/slideLayout" Target="../slideLayouts/slideLayout733.xml"/><Relationship Id="rId165" Type="http://schemas.openxmlformats.org/officeDocument/2006/relationships/slideLayout" Target="../slideLayouts/slideLayout165.xml"/><Relationship Id="rId372" Type="http://schemas.openxmlformats.org/officeDocument/2006/relationships/slideLayout" Target="../slideLayouts/slideLayout372.xml"/><Relationship Id="rId677" Type="http://schemas.openxmlformats.org/officeDocument/2006/relationships/slideLayout" Target="../slideLayouts/slideLayout677.xml"/><Relationship Id="rId800" Type="http://schemas.openxmlformats.org/officeDocument/2006/relationships/slideLayout" Target="../slideLayouts/slideLayout800.xml"/><Relationship Id="rId232" Type="http://schemas.openxmlformats.org/officeDocument/2006/relationships/slideLayout" Target="../slideLayouts/slideLayout232.xml"/><Relationship Id="rId27" Type="http://schemas.openxmlformats.org/officeDocument/2006/relationships/slideLayout" Target="../slideLayouts/slideLayout27.xml"/><Relationship Id="rId537" Type="http://schemas.openxmlformats.org/officeDocument/2006/relationships/slideLayout" Target="../slideLayouts/slideLayout537.xml"/><Relationship Id="rId744" Type="http://schemas.openxmlformats.org/officeDocument/2006/relationships/slideLayout" Target="../slideLayouts/slideLayout744.xml"/><Relationship Id="rId80" Type="http://schemas.openxmlformats.org/officeDocument/2006/relationships/slideLayout" Target="../slideLayouts/slideLayout80.xml"/><Relationship Id="rId176" Type="http://schemas.openxmlformats.org/officeDocument/2006/relationships/slideLayout" Target="../slideLayouts/slideLayout176.xml"/><Relationship Id="rId383" Type="http://schemas.openxmlformats.org/officeDocument/2006/relationships/slideLayout" Target="../slideLayouts/slideLayout383.xml"/><Relationship Id="rId590" Type="http://schemas.openxmlformats.org/officeDocument/2006/relationships/slideLayout" Target="../slideLayouts/slideLayout590.xml"/><Relationship Id="rId604" Type="http://schemas.openxmlformats.org/officeDocument/2006/relationships/slideLayout" Target="../slideLayouts/slideLayout604.xml"/><Relationship Id="rId811" Type="http://schemas.openxmlformats.org/officeDocument/2006/relationships/slideLayout" Target="../slideLayouts/slideLayout811.xml"/><Relationship Id="rId243" Type="http://schemas.openxmlformats.org/officeDocument/2006/relationships/slideLayout" Target="../slideLayouts/slideLayout243.xml"/><Relationship Id="rId450" Type="http://schemas.openxmlformats.org/officeDocument/2006/relationships/slideLayout" Target="../slideLayouts/slideLayout450.xml"/><Relationship Id="rId688" Type="http://schemas.openxmlformats.org/officeDocument/2006/relationships/slideLayout" Target="../slideLayouts/slideLayout688.xml"/><Relationship Id="rId38" Type="http://schemas.openxmlformats.org/officeDocument/2006/relationships/slideLayout" Target="../slideLayouts/slideLayout38.xml"/><Relationship Id="rId103" Type="http://schemas.openxmlformats.org/officeDocument/2006/relationships/slideLayout" Target="../slideLayouts/slideLayout103.xml"/><Relationship Id="rId310" Type="http://schemas.openxmlformats.org/officeDocument/2006/relationships/slideLayout" Target="../slideLayouts/slideLayout310.xml"/><Relationship Id="rId548" Type="http://schemas.openxmlformats.org/officeDocument/2006/relationships/slideLayout" Target="../slideLayouts/slideLayout548.xml"/><Relationship Id="rId755" Type="http://schemas.openxmlformats.org/officeDocument/2006/relationships/slideLayout" Target="../slideLayouts/slideLayout755.xml"/><Relationship Id="rId91" Type="http://schemas.openxmlformats.org/officeDocument/2006/relationships/slideLayout" Target="../slideLayouts/slideLayout91.xml"/><Relationship Id="rId187" Type="http://schemas.openxmlformats.org/officeDocument/2006/relationships/slideLayout" Target="../slideLayouts/slideLayout187.xml"/><Relationship Id="rId394" Type="http://schemas.openxmlformats.org/officeDocument/2006/relationships/slideLayout" Target="../slideLayouts/slideLayout394.xml"/><Relationship Id="rId408" Type="http://schemas.openxmlformats.org/officeDocument/2006/relationships/slideLayout" Target="../slideLayouts/slideLayout408.xml"/><Relationship Id="rId615" Type="http://schemas.openxmlformats.org/officeDocument/2006/relationships/slideLayout" Target="../slideLayouts/slideLayout615.xml"/><Relationship Id="rId822" Type="http://schemas.openxmlformats.org/officeDocument/2006/relationships/slideLayout" Target="../slideLayouts/slideLayout822.xml"/><Relationship Id="rId254" Type="http://schemas.openxmlformats.org/officeDocument/2006/relationships/slideLayout" Target="../slideLayouts/slideLayout254.xml"/><Relationship Id="rId699" Type="http://schemas.openxmlformats.org/officeDocument/2006/relationships/slideLayout" Target="../slideLayouts/slideLayout699.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461" Type="http://schemas.openxmlformats.org/officeDocument/2006/relationships/slideLayout" Target="../slideLayouts/slideLayout461.xml"/><Relationship Id="rId559" Type="http://schemas.openxmlformats.org/officeDocument/2006/relationships/slideLayout" Target="../slideLayouts/slideLayout559.xml"/><Relationship Id="rId766" Type="http://schemas.openxmlformats.org/officeDocument/2006/relationships/slideLayout" Target="../slideLayouts/slideLayout766.xml"/><Relationship Id="rId198" Type="http://schemas.openxmlformats.org/officeDocument/2006/relationships/slideLayout" Target="../slideLayouts/slideLayout198.xml"/><Relationship Id="rId321" Type="http://schemas.openxmlformats.org/officeDocument/2006/relationships/slideLayout" Target="../slideLayouts/slideLayout321.xml"/><Relationship Id="rId419" Type="http://schemas.openxmlformats.org/officeDocument/2006/relationships/slideLayout" Target="../slideLayouts/slideLayout419.xml"/><Relationship Id="rId626" Type="http://schemas.openxmlformats.org/officeDocument/2006/relationships/slideLayout" Target="../slideLayouts/slideLayout626.xml"/><Relationship Id="rId833" Type="http://schemas.openxmlformats.org/officeDocument/2006/relationships/theme" Target="../theme/theme1.xml"/><Relationship Id="rId265" Type="http://schemas.openxmlformats.org/officeDocument/2006/relationships/slideLayout" Target="../slideLayouts/slideLayout265.xml"/><Relationship Id="rId472" Type="http://schemas.openxmlformats.org/officeDocument/2006/relationships/slideLayout" Target="../slideLayouts/slideLayout472.xml"/><Relationship Id="rId125" Type="http://schemas.openxmlformats.org/officeDocument/2006/relationships/slideLayout" Target="../slideLayouts/slideLayout125.xml"/><Relationship Id="rId332" Type="http://schemas.openxmlformats.org/officeDocument/2006/relationships/slideLayout" Target="../slideLayouts/slideLayout332.xml"/><Relationship Id="rId777" Type="http://schemas.openxmlformats.org/officeDocument/2006/relationships/slideLayout" Target="../slideLayouts/slideLayout777.xml"/><Relationship Id="rId637" Type="http://schemas.openxmlformats.org/officeDocument/2006/relationships/slideLayout" Target="../slideLayouts/slideLayout637.xml"/><Relationship Id="rId276" Type="http://schemas.openxmlformats.org/officeDocument/2006/relationships/slideLayout" Target="../slideLayouts/slideLayout276.xml"/><Relationship Id="rId483" Type="http://schemas.openxmlformats.org/officeDocument/2006/relationships/slideLayout" Target="../slideLayouts/slideLayout483.xml"/><Relationship Id="rId690" Type="http://schemas.openxmlformats.org/officeDocument/2006/relationships/slideLayout" Target="../slideLayouts/slideLayout690.xml"/><Relationship Id="rId704" Type="http://schemas.openxmlformats.org/officeDocument/2006/relationships/slideLayout" Target="../slideLayouts/slideLayout704.xml"/><Relationship Id="rId40" Type="http://schemas.openxmlformats.org/officeDocument/2006/relationships/slideLayout" Target="../slideLayouts/slideLayout40.xml"/><Relationship Id="rId136" Type="http://schemas.openxmlformats.org/officeDocument/2006/relationships/slideLayout" Target="../slideLayouts/slideLayout136.xml"/><Relationship Id="rId343" Type="http://schemas.openxmlformats.org/officeDocument/2006/relationships/slideLayout" Target="../slideLayouts/slideLayout343.xml"/><Relationship Id="rId550" Type="http://schemas.openxmlformats.org/officeDocument/2006/relationships/slideLayout" Target="../slideLayouts/slideLayout550.xml"/><Relationship Id="rId788" Type="http://schemas.openxmlformats.org/officeDocument/2006/relationships/slideLayout" Target="../slideLayouts/slideLayout788.xml"/><Relationship Id="rId203" Type="http://schemas.openxmlformats.org/officeDocument/2006/relationships/slideLayout" Target="../slideLayouts/slideLayout203.xml"/><Relationship Id="rId648" Type="http://schemas.openxmlformats.org/officeDocument/2006/relationships/slideLayout" Target="../slideLayouts/slideLayout648.xml"/><Relationship Id="rId287" Type="http://schemas.openxmlformats.org/officeDocument/2006/relationships/slideLayout" Target="../slideLayouts/slideLayout287.xml"/><Relationship Id="rId410" Type="http://schemas.openxmlformats.org/officeDocument/2006/relationships/slideLayout" Target="../slideLayouts/slideLayout410.xml"/><Relationship Id="rId494" Type="http://schemas.openxmlformats.org/officeDocument/2006/relationships/slideLayout" Target="../slideLayouts/slideLayout494.xml"/><Relationship Id="rId508" Type="http://schemas.openxmlformats.org/officeDocument/2006/relationships/slideLayout" Target="../slideLayouts/slideLayout508.xml"/><Relationship Id="rId715" Type="http://schemas.openxmlformats.org/officeDocument/2006/relationships/slideLayout" Target="../slideLayouts/slideLayout715.xml"/><Relationship Id="rId147" Type="http://schemas.openxmlformats.org/officeDocument/2006/relationships/slideLayout" Target="../slideLayouts/slideLayout147.xml"/><Relationship Id="rId354" Type="http://schemas.openxmlformats.org/officeDocument/2006/relationships/slideLayout" Target="../slideLayouts/slideLayout354.xml"/><Relationship Id="rId799" Type="http://schemas.openxmlformats.org/officeDocument/2006/relationships/slideLayout" Target="../slideLayouts/slideLayout799.xml"/><Relationship Id="rId51" Type="http://schemas.openxmlformats.org/officeDocument/2006/relationships/slideLayout" Target="../slideLayouts/slideLayout51.xml"/><Relationship Id="rId561" Type="http://schemas.openxmlformats.org/officeDocument/2006/relationships/slideLayout" Target="../slideLayouts/slideLayout561.xml"/><Relationship Id="rId659" Type="http://schemas.openxmlformats.org/officeDocument/2006/relationships/slideLayout" Target="../slideLayouts/slideLayout659.xml"/><Relationship Id="rId214" Type="http://schemas.openxmlformats.org/officeDocument/2006/relationships/slideLayout" Target="../slideLayouts/slideLayout214.xml"/><Relationship Id="rId298" Type="http://schemas.openxmlformats.org/officeDocument/2006/relationships/slideLayout" Target="../slideLayouts/slideLayout298.xml"/><Relationship Id="rId421" Type="http://schemas.openxmlformats.org/officeDocument/2006/relationships/slideLayout" Target="../slideLayouts/slideLayout421.xml"/><Relationship Id="rId519" Type="http://schemas.openxmlformats.org/officeDocument/2006/relationships/slideLayout" Target="../slideLayouts/slideLayout519.xml"/><Relationship Id="rId158" Type="http://schemas.openxmlformats.org/officeDocument/2006/relationships/slideLayout" Target="../slideLayouts/slideLayout158.xml"/><Relationship Id="rId726" Type="http://schemas.openxmlformats.org/officeDocument/2006/relationships/slideLayout" Target="../slideLayouts/slideLayout726.xml"/><Relationship Id="rId62" Type="http://schemas.openxmlformats.org/officeDocument/2006/relationships/slideLayout" Target="../slideLayouts/slideLayout62.xml"/><Relationship Id="rId365" Type="http://schemas.openxmlformats.org/officeDocument/2006/relationships/slideLayout" Target="../slideLayouts/slideLayout365.xml"/><Relationship Id="rId572" Type="http://schemas.openxmlformats.org/officeDocument/2006/relationships/slideLayout" Target="../slideLayouts/slideLayout572.xml"/><Relationship Id="rId225" Type="http://schemas.openxmlformats.org/officeDocument/2006/relationships/slideLayout" Target="../slideLayouts/slideLayout225.xml"/><Relationship Id="rId432" Type="http://schemas.openxmlformats.org/officeDocument/2006/relationships/slideLayout" Target="../slideLayouts/slideLayout432.xml"/><Relationship Id="rId737" Type="http://schemas.openxmlformats.org/officeDocument/2006/relationships/slideLayout" Target="../slideLayouts/slideLayout737.xml"/><Relationship Id="rId73" Type="http://schemas.openxmlformats.org/officeDocument/2006/relationships/slideLayout" Target="../slideLayouts/slideLayout73.xml"/><Relationship Id="rId169" Type="http://schemas.openxmlformats.org/officeDocument/2006/relationships/slideLayout" Target="../slideLayouts/slideLayout169.xml"/><Relationship Id="rId376" Type="http://schemas.openxmlformats.org/officeDocument/2006/relationships/slideLayout" Target="../slideLayouts/slideLayout376.xml"/><Relationship Id="rId583" Type="http://schemas.openxmlformats.org/officeDocument/2006/relationships/slideLayout" Target="../slideLayouts/slideLayout583.xml"/><Relationship Id="rId790" Type="http://schemas.openxmlformats.org/officeDocument/2006/relationships/slideLayout" Target="../slideLayouts/slideLayout790.xml"/><Relationship Id="rId804" Type="http://schemas.openxmlformats.org/officeDocument/2006/relationships/slideLayout" Target="../slideLayouts/slideLayout804.xml"/><Relationship Id="rId4" Type="http://schemas.openxmlformats.org/officeDocument/2006/relationships/slideLayout" Target="../slideLayouts/slideLayout4.xml"/><Relationship Id="rId236" Type="http://schemas.openxmlformats.org/officeDocument/2006/relationships/slideLayout" Target="../slideLayouts/slideLayout236.xml"/><Relationship Id="rId443" Type="http://schemas.openxmlformats.org/officeDocument/2006/relationships/slideLayout" Target="../slideLayouts/slideLayout443.xml"/><Relationship Id="rId650" Type="http://schemas.openxmlformats.org/officeDocument/2006/relationships/slideLayout" Target="../slideLayouts/slideLayout650.xml"/><Relationship Id="rId303" Type="http://schemas.openxmlformats.org/officeDocument/2006/relationships/slideLayout" Target="../slideLayouts/slideLayout303.xml"/><Relationship Id="rId748" Type="http://schemas.openxmlformats.org/officeDocument/2006/relationships/slideLayout" Target="../slideLayouts/slideLayout748.xml"/><Relationship Id="rId84" Type="http://schemas.openxmlformats.org/officeDocument/2006/relationships/slideLayout" Target="../slideLayouts/slideLayout84.xml"/><Relationship Id="rId387" Type="http://schemas.openxmlformats.org/officeDocument/2006/relationships/slideLayout" Target="../slideLayouts/slideLayout387.xml"/><Relationship Id="rId510" Type="http://schemas.openxmlformats.org/officeDocument/2006/relationships/slideLayout" Target="../slideLayouts/slideLayout510.xml"/><Relationship Id="rId594" Type="http://schemas.openxmlformats.org/officeDocument/2006/relationships/slideLayout" Target="../slideLayouts/slideLayout594.xml"/><Relationship Id="rId608" Type="http://schemas.openxmlformats.org/officeDocument/2006/relationships/slideLayout" Target="../slideLayouts/slideLayout608.xml"/><Relationship Id="rId815" Type="http://schemas.openxmlformats.org/officeDocument/2006/relationships/slideLayout" Target="../slideLayouts/slideLayout815.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454" Type="http://schemas.openxmlformats.org/officeDocument/2006/relationships/slideLayout" Target="../slideLayouts/slideLayout454.xml"/><Relationship Id="rId661" Type="http://schemas.openxmlformats.org/officeDocument/2006/relationships/slideLayout" Target="../slideLayouts/slideLayout661.xml"/><Relationship Id="rId759" Type="http://schemas.openxmlformats.org/officeDocument/2006/relationships/slideLayout" Target="../slideLayouts/slideLayout759.xml"/><Relationship Id="rId11" Type="http://schemas.openxmlformats.org/officeDocument/2006/relationships/slideLayout" Target="../slideLayouts/slideLayout11.xml"/><Relationship Id="rId314" Type="http://schemas.openxmlformats.org/officeDocument/2006/relationships/slideLayout" Target="../slideLayouts/slideLayout314.xml"/><Relationship Id="rId398" Type="http://schemas.openxmlformats.org/officeDocument/2006/relationships/slideLayout" Target="../slideLayouts/slideLayout398.xml"/><Relationship Id="rId521" Type="http://schemas.openxmlformats.org/officeDocument/2006/relationships/slideLayout" Target="../slideLayouts/slideLayout521.xml"/><Relationship Id="rId619" Type="http://schemas.openxmlformats.org/officeDocument/2006/relationships/slideLayout" Target="../slideLayouts/slideLayout619.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826" Type="http://schemas.openxmlformats.org/officeDocument/2006/relationships/slideLayout" Target="../slideLayouts/slideLayout826.xml"/><Relationship Id="rId258" Type="http://schemas.openxmlformats.org/officeDocument/2006/relationships/slideLayout" Target="../slideLayouts/slideLayout258.xml"/><Relationship Id="rId465" Type="http://schemas.openxmlformats.org/officeDocument/2006/relationships/slideLayout" Target="../slideLayouts/slideLayout465.xml"/><Relationship Id="rId672" Type="http://schemas.openxmlformats.org/officeDocument/2006/relationships/slideLayout" Target="../slideLayouts/slideLayout672.xml"/><Relationship Id="rId22" Type="http://schemas.openxmlformats.org/officeDocument/2006/relationships/slideLayout" Target="../slideLayouts/slideLayout22.xml"/><Relationship Id="rId118" Type="http://schemas.openxmlformats.org/officeDocument/2006/relationships/slideLayout" Target="../slideLayouts/slideLayout118.xml"/><Relationship Id="rId325" Type="http://schemas.openxmlformats.org/officeDocument/2006/relationships/slideLayout" Target="../slideLayouts/slideLayout325.xml"/><Relationship Id="rId532" Type="http://schemas.openxmlformats.org/officeDocument/2006/relationships/slideLayout" Target="../slideLayouts/slideLayout532.xml"/><Relationship Id="rId171" Type="http://schemas.openxmlformats.org/officeDocument/2006/relationships/slideLayout" Target="../slideLayouts/slideLayout171.xml"/><Relationship Id="rId269" Type="http://schemas.openxmlformats.org/officeDocument/2006/relationships/slideLayout" Target="../slideLayouts/slideLayout269.xml"/><Relationship Id="rId476" Type="http://schemas.openxmlformats.org/officeDocument/2006/relationships/slideLayout" Target="../slideLayouts/slideLayout476.xml"/><Relationship Id="rId683" Type="http://schemas.openxmlformats.org/officeDocument/2006/relationships/slideLayout" Target="../slideLayouts/slideLayout683.xml"/><Relationship Id="rId33" Type="http://schemas.openxmlformats.org/officeDocument/2006/relationships/slideLayout" Target="../slideLayouts/slideLayout33.xml"/><Relationship Id="rId129" Type="http://schemas.openxmlformats.org/officeDocument/2006/relationships/slideLayout" Target="../slideLayouts/slideLayout129.xml"/><Relationship Id="rId336" Type="http://schemas.openxmlformats.org/officeDocument/2006/relationships/slideLayout" Target="../slideLayouts/slideLayout336.xml"/><Relationship Id="rId543" Type="http://schemas.openxmlformats.org/officeDocument/2006/relationships/slideLayout" Target="../slideLayouts/slideLayout543.xml"/><Relationship Id="rId182" Type="http://schemas.openxmlformats.org/officeDocument/2006/relationships/slideLayout" Target="../slideLayouts/slideLayout182.xml"/><Relationship Id="rId403" Type="http://schemas.openxmlformats.org/officeDocument/2006/relationships/slideLayout" Target="../slideLayouts/slideLayout403.xml"/><Relationship Id="rId750" Type="http://schemas.openxmlformats.org/officeDocument/2006/relationships/slideLayout" Target="../slideLayouts/slideLayout750.xml"/><Relationship Id="rId487" Type="http://schemas.openxmlformats.org/officeDocument/2006/relationships/slideLayout" Target="../slideLayouts/slideLayout487.xml"/><Relationship Id="rId610" Type="http://schemas.openxmlformats.org/officeDocument/2006/relationships/slideLayout" Target="../slideLayouts/slideLayout610.xml"/><Relationship Id="rId694" Type="http://schemas.openxmlformats.org/officeDocument/2006/relationships/slideLayout" Target="../slideLayouts/slideLayout694.xml"/><Relationship Id="rId708" Type="http://schemas.openxmlformats.org/officeDocument/2006/relationships/slideLayout" Target="../slideLayouts/slideLayout708.xml"/><Relationship Id="rId347" Type="http://schemas.openxmlformats.org/officeDocument/2006/relationships/slideLayout" Target="../slideLayouts/slideLayout347.xml"/><Relationship Id="rId44" Type="http://schemas.openxmlformats.org/officeDocument/2006/relationships/slideLayout" Target="../slideLayouts/slideLayout44.xml"/><Relationship Id="rId554" Type="http://schemas.openxmlformats.org/officeDocument/2006/relationships/slideLayout" Target="../slideLayouts/slideLayout554.xml"/><Relationship Id="rId761" Type="http://schemas.openxmlformats.org/officeDocument/2006/relationships/slideLayout" Target="../slideLayouts/slideLayout761.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414" Type="http://schemas.openxmlformats.org/officeDocument/2006/relationships/slideLayout" Target="../slideLayouts/slideLayout414.xml"/><Relationship Id="rId498" Type="http://schemas.openxmlformats.org/officeDocument/2006/relationships/slideLayout" Target="../slideLayouts/slideLayout498.xml"/><Relationship Id="rId621" Type="http://schemas.openxmlformats.org/officeDocument/2006/relationships/slideLayout" Target="../slideLayouts/slideLayout621.xml"/><Relationship Id="rId260" Type="http://schemas.openxmlformats.org/officeDocument/2006/relationships/slideLayout" Target="../slideLayouts/slideLayout260.xml"/><Relationship Id="rId719" Type="http://schemas.openxmlformats.org/officeDocument/2006/relationships/slideLayout" Target="../slideLayouts/slideLayout7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833" r:id="rId2"/>
    <p:sldLayoutId id="2147483834" r:id="rId3"/>
    <p:sldLayoutId id="2147483826" r:id="rId4"/>
    <p:sldLayoutId id="2147483827" r:id="rId5"/>
    <p:sldLayoutId id="2147483789" r:id="rId6"/>
    <p:sldLayoutId id="2147483818" r:id="rId7"/>
    <p:sldLayoutId id="2147483813" r:id="rId8"/>
    <p:sldLayoutId id="2147483814" r:id="rId9"/>
    <p:sldLayoutId id="2147483815" r:id="rId10"/>
    <p:sldLayoutId id="2147483719" r:id="rId11"/>
    <p:sldLayoutId id="2147483938" r:id="rId12"/>
    <p:sldLayoutId id="2147483939" r:id="rId13"/>
    <p:sldLayoutId id="2147483933" r:id="rId14"/>
    <p:sldLayoutId id="2147483824" r:id="rId15"/>
    <p:sldLayoutId id="2147483926" r:id="rId16"/>
    <p:sldLayoutId id="2147483927" r:id="rId17"/>
    <p:sldLayoutId id="2147483929" r:id="rId18"/>
    <p:sldLayoutId id="2147483928" r:id="rId19"/>
    <p:sldLayoutId id="2147483930" r:id="rId20"/>
    <p:sldLayoutId id="2147483924" r:id="rId21"/>
    <p:sldLayoutId id="2147483940" r:id="rId22"/>
    <p:sldLayoutId id="2147483978" r:id="rId23"/>
    <p:sldLayoutId id="2147483979" r:id="rId24"/>
    <p:sldLayoutId id="2147483980" r:id="rId25"/>
    <p:sldLayoutId id="2147483981" r:id="rId26"/>
    <p:sldLayoutId id="2147483982" r:id="rId27"/>
    <p:sldLayoutId id="2147483983" r:id="rId28"/>
    <p:sldLayoutId id="2147483984" r:id="rId29"/>
    <p:sldLayoutId id="2147483985" r:id="rId30"/>
    <p:sldLayoutId id="2147483986" r:id="rId31"/>
    <p:sldLayoutId id="2147483987" r:id="rId32"/>
    <p:sldLayoutId id="2147483988" r:id="rId33"/>
    <p:sldLayoutId id="2147483989" r:id="rId34"/>
    <p:sldLayoutId id="2147483990" r:id="rId35"/>
    <p:sldLayoutId id="2147483991" r:id="rId36"/>
    <p:sldLayoutId id="2147483992" r:id="rId37"/>
    <p:sldLayoutId id="2147483993" r:id="rId38"/>
    <p:sldLayoutId id="2147483994" r:id="rId39"/>
    <p:sldLayoutId id="2147483995" r:id="rId40"/>
    <p:sldLayoutId id="2147483996" r:id="rId41"/>
    <p:sldLayoutId id="2147483997" r:id="rId42"/>
    <p:sldLayoutId id="2147483998" r:id="rId43"/>
    <p:sldLayoutId id="2147483999" r:id="rId44"/>
    <p:sldLayoutId id="2147484000" r:id="rId45"/>
    <p:sldLayoutId id="2147484001" r:id="rId46"/>
    <p:sldLayoutId id="2147484002" r:id="rId47"/>
    <p:sldLayoutId id="2147484003" r:id="rId48"/>
    <p:sldLayoutId id="2147484004" r:id="rId49"/>
    <p:sldLayoutId id="2147484005" r:id="rId50"/>
    <p:sldLayoutId id="2147484006" r:id="rId51"/>
    <p:sldLayoutId id="2147484007" r:id="rId52"/>
    <p:sldLayoutId id="2147484008" r:id="rId53"/>
    <p:sldLayoutId id="2147484009" r:id="rId54"/>
    <p:sldLayoutId id="2147484010" r:id="rId55"/>
    <p:sldLayoutId id="2147484011" r:id="rId56"/>
    <p:sldLayoutId id="2147484012" r:id="rId57"/>
    <p:sldLayoutId id="2147484013" r:id="rId58"/>
    <p:sldLayoutId id="2147484014" r:id="rId59"/>
    <p:sldLayoutId id="2147484015" r:id="rId60"/>
    <p:sldLayoutId id="2147484016" r:id="rId61"/>
    <p:sldLayoutId id="2147484017" r:id="rId62"/>
    <p:sldLayoutId id="2147484018" r:id="rId63"/>
    <p:sldLayoutId id="2147484019" r:id="rId64"/>
    <p:sldLayoutId id="2147484020" r:id="rId65"/>
    <p:sldLayoutId id="2147484021" r:id="rId66"/>
    <p:sldLayoutId id="2147484022" r:id="rId67"/>
    <p:sldLayoutId id="2147484023" r:id="rId68"/>
    <p:sldLayoutId id="2147484024" r:id="rId69"/>
    <p:sldLayoutId id="2147484025" r:id="rId70"/>
    <p:sldLayoutId id="2147484026" r:id="rId71"/>
    <p:sldLayoutId id="2147484027" r:id="rId72"/>
    <p:sldLayoutId id="2147484028" r:id="rId73"/>
    <p:sldLayoutId id="2147484029" r:id="rId74"/>
    <p:sldLayoutId id="2147484030" r:id="rId75"/>
    <p:sldLayoutId id="2147484031" r:id="rId76"/>
    <p:sldLayoutId id="2147484032" r:id="rId77"/>
    <p:sldLayoutId id="2147484033" r:id="rId78"/>
    <p:sldLayoutId id="2147484034" r:id="rId79"/>
    <p:sldLayoutId id="2147484035" r:id="rId80"/>
    <p:sldLayoutId id="2147484036" r:id="rId81"/>
    <p:sldLayoutId id="2147484037" r:id="rId82"/>
    <p:sldLayoutId id="2147484038" r:id="rId83"/>
    <p:sldLayoutId id="2147484039" r:id="rId84"/>
    <p:sldLayoutId id="2147484040" r:id="rId85"/>
    <p:sldLayoutId id="2147484041" r:id="rId86"/>
    <p:sldLayoutId id="2147484042" r:id="rId87"/>
    <p:sldLayoutId id="2147484043" r:id="rId88"/>
    <p:sldLayoutId id="2147484044" r:id="rId89"/>
    <p:sldLayoutId id="2147484045" r:id="rId90"/>
    <p:sldLayoutId id="2147484046" r:id="rId91"/>
    <p:sldLayoutId id="2147484047" r:id="rId92"/>
    <p:sldLayoutId id="2147484048" r:id="rId93"/>
    <p:sldLayoutId id="2147484049" r:id="rId94"/>
    <p:sldLayoutId id="2147484050" r:id="rId95"/>
    <p:sldLayoutId id="2147484051" r:id="rId96"/>
    <p:sldLayoutId id="2147484052" r:id="rId97"/>
    <p:sldLayoutId id="2147484053" r:id="rId98"/>
    <p:sldLayoutId id="2147484054" r:id="rId99"/>
    <p:sldLayoutId id="2147484055" r:id="rId100"/>
    <p:sldLayoutId id="2147484056" r:id="rId101"/>
    <p:sldLayoutId id="2147484057" r:id="rId102"/>
    <p:sldLayoutId id="2147484058" r:id="rId103"/>
    <p:sldLayoutId id="2147484059" r:id="rId104"/>
    <p:sldLayoutId id="2147484060" r:id="rId105"/>
    <p:sldLayoutId id="2147484061" r:id="rId106"/>
    <p:sldLayoutId id="2147484062" r:id="rId107"/>
    <p:sldLayoutId id="2147484064" r:id="rId108"/>
    <p:sldLayoutId id="2147484065" r:id="rId109"/>
    <p:sldLayoutId id="2147484066" r:id="rId110"/>
    <p:sldLayoutId id="2147484067" r:id="rId111"/>
    <p:sldLayoutId id="2147484069" r:id="rId112"/>
    <p:sldLayoutId id="2147484070" r:id="rId113"/>
    <p:sldLayoutId id="2147484071" r:id="rId114"/>
    <p:sldLayoutId id="2147484072" r:id="rId115"/>
    <p:sldLayoutId id="2147484073" r:id="rId116"/>
    <p:sldLayoutId id="2147484074" r:id="rId117"/>
    <p:sldLayoutId id="2147484077" r:id="rId118"/>
    <p:sldLayoutId id="2147484078" r:id="rId119"/>
    <p:sldLayoutId id="2147484079" r:id="rId120"/>
    <p:sldLayoutId id="2147484080" r:id="rId121"/>
    <p:sldLayoutId id="2147484081" r:id="rId122"/>
    <p:sldLayoutId id="2147484082" r:id="rId123"/>
    <p:sldLayoutId id="2147484083" r:id="rId124"/>
    <p:sldLayoutId id="2147484084" r:id="rId125"/>
    <p:sldLayoutId id="2147484085" r:id="rId126"/>
    <p:sldLayoutId id="2147484086" r:id="rId127"/>
    <p:sldLayoutId id="2147484087" r:id="rId128"/>
    <p:sldLayoutId id="2147484088" r:id="rId129"/>
    <p:sldLayoutId id="2147484089" r:id="rId130"/>
    <p:sldLayoutId id="2147484090" r:id="rId131"/>
    <p:sldLayoutId id="2147484091" r:id="rId132"/>
    <p:sldLayoutId id="2147484092" r:id="rId133"/>
    <p:sldLayoutId id="2147484093" r:id="rId134"/>
    <p:sldLayoutId id="2147484094" r:id="rId135"/>
    <p:sldLayoutId id="2147484095" r:id="rId136"/>
    <p:sldLayoutId id="2147484096" r:id="rId137"/>
    <p:sldLayoutId id="2147484097" r:id="rId138"/>
    <p:sldLayoutId id="2147484098" r:id="rId139"/>
    <p:sldLayoutId id="2147484099" r:id="rId140"/>
    <p:sldLayoutId id="2147484100" r:id="rId141"/>
    <p:sldLayoutId id="2147484101" r:id="rId142"/>
    <p:sldLayoutId id="2147484102" r:id="rId143"/>
    <p:sldLayoutId id="2147484103" r:id="rId144"/>
    <p:sldLayoutId id="2147484104" r:id="rId145"/>
    <p:sldLayoutId id="2147484105" r:id="rId146"/>
    <p:sldLayoutId id="2147484106" r:id="rId147"/>
    <p:sldLayoutId id="2147484107" r:id="rId148"/>
    <p:sldLayoutId id="2147484108" r:id="rId149"/>
    <p:sldLayoutId id="2147484109" r:id="rId150"/>
    <p:sldLayoutId id="2147484110" r:id="rId151"/>
    <p:sldLayoutId id="2147484111" r:id="rId152"/>
    <p:sldLayoutId id="2147484112" r:id="rId153"/>
    <p:sldLayoutId id="2147484113" r:id="rId154"/>
    <p:sldLayoutId id="2147484114" r:id="rId155"/>
    <p:sldLayoutId id="2147484115" r:id="rId156"/>
    <p:sldLayoutId id="2147484116" r:id="rId157"/>
    <p:sldLayoutId id="2147484117" r:id="rId158"/>
    <p:sldLayoutId id="2147484118" r:id="rId159"/>
    <p:sldLayoutId id="2147484119" r:id="rId160"/>
    <p:sldLayoutId id="2147484120" r:id="rId161"/>
    <p:sldLayoutId id="2147484121" r:id="rId162"/>
    <p:sldLayoutId id="2147484122" r:id="rId163"/>
    <p:sldLayoutId id="2147484123" r:id="rId164"/>
    <p:sldLayoutId id="2147484124" r:id="rId165"/>
    <p:sldLayoutId id="2147484125" r:id="rId166"/>
    <p:sldLayoutId id="2147484126" r:id="rId167"/>
    <p:sldLayoutId id="2147484127" r:id="rId168"/>
    <p:sldLayoutId id="2147484128" r:id="rId169"/>
    <p:sldLayoutId id="2147484129" r:id="rId170"/>
    <p:sldLayoutId id="2147484130" r:id="rId171"/>
    <p:sldLayoutId id="2147484131" r:id="rId172"/>
    <p:sldLayoutId id="2147484132" r:id="rId173"/>
    <p:sldLayoutId id="2147484133" r:id="rId174"/>
    <p:sldLayoutId id="2147484134" r:id="rId175"/>
    <p:sldLayoutId id="2147484135" r:id="rId176"/>
    <p:sldLayoutId id="2147484136" r:id="rId177"/>
    <p:sldLayoutId id="2147484137" r:id="rId178"/>
    <p:sldLayoutId id="2147484138" r:id="rId179"/>
    <p:sldLayoutId id="2147484139" r:id="rId180"/>
    <p:sldLayoutId id="2147484140" r:id="rId181"/>
    <p:sldLayoutId id="2147484141" r:id="rId182"/>
    <p:sldLayoutId id="2147484142" r:id="rId183"/>
    <p:sldLayoutId id="2147484143" r:id="rId184"/>
    <p:sldLayoutId id="2147484144" r:id="rId185"/>
    <p:sldLayoutId id="2147484145" r:id="rId186"/>
    <p:sldLayoutId id="2147484146" r:id="rId187"/>
    <p:sldLayoutId id="2147484147" r:id="rId188"/>
    <p:sldLayoutId id="2147484148" r:id="rId189"/>
    <p:sldLayoutId id="2147484149" r:id="rId190"/>
    <p:sldLayoutId id="2147484150" r:id="rId191"/>
    <p:sldLayoutId id="2147484151" r:id="rId192"/>
    <p:sldLayoutId id="2147484152" r:id="rId193"/>
    <p:sldLayoutId id="2147484153" r:id="rId194"/>
    <p:sldLayoutId id="2147484154" r:id="rId195"/>
    <p:sldLayoutId id="2147484155" r:id="rId196"/>
    <p:sldLayoutId id="2147484156" r:id="rId197"/>
    <p:sldLayoutId id="2147484157" r:id="rId198"/>
    <p:sldLayoutId id="2147484158" r:id="rId199"/>
    <p:sldLayoutId id="2147484159" r:id="rId200"/>
    <p:sldLayoutId id="2147484160" r:id="rId201"/>
    <p:sldLayoutId id="2147484161" r:id="rId202"/>
    <p:sldLayoutId id="2147484162" r:id="rId203"/>
    <p:sldLayoutId id="2147484163" r:id="rId204"/>
    <p:sldLayoutId id="2147484164" r:id="rId205"/>
    <p:sldLayoutId id="2147484165" r:id="rId206"/>
    <p:sldLayoutId id="2147484166" r:id="rId207"/>
    <p:sldLayoutId id="2147484167" r:id="rId208"/>
    <p:sldLayoutId id="2147484168" r:id="rId209"/>
    <p:sldLayoutId id="2147484169" r:id="rId210"/>
    <p:sldLayoutId id="2147484170" r:id="rId211"/>
    <p:sldLayoutId id="2147484171" r:id="rId212"/>
    <p:sldLayoutId id="2147484172" r:id="rId213"/>
    <p:sldLayoutId id="2147484173" r:id="rId214"/>
    <p:sldLayoutId id="2147484174" r:id="rId215"/>
    <p:sldLayoutId id="2147484175" r:id="rId216"/>
    <p:sldLayoutId id="2147484176" r:id="rId217"/>
    <p:sldLayoutId id="2147484177" r:id="rId218"/>
    <p:sldLayoutId id="2147484178" r:id="rId219"/>
    <p:sldLayoutId id="2147484179" r:id="rId220"/>
    <p:sldLayoutId id="2147484180" r:id="rId221"/>
    <p:sldLayoutId id="2147484181" r:id="rId222"/>
    <p:sldLayoutId id="2147484182" r:id="rId223"/>
    <p:sldLayoutId id="2147484183" r:id="rId224"/>
    <p:sldLayoutId id="2147484184" r:id="rId225"/>
    <p:sldLayoutId id="2147484185" r:id="rId226"/>
    <p:sldLayoutId id="2147484186" r:id="rId227"/>
    <p:sldLayoutId id="2147484187" r:id="rId228"/>
    <p:sldLayoutId id="2147484188" r:id="rId229"/>
    <p:sldLayoutId id="2147484189" r:id="rId230"/>
    <p:sldLayoutId id="2147484190" r:id="rId231"/>
    <p:sldLayoutId id="2147484191" r:id="rId232"/>
    <p:sldLayoutId id="2147484192" r:id="rId233"/>
    <p:sldLayoutId id="2147484193" r:id="rId234"/>
    <p:sldLayoutId id="2147484194" r:id="rId235"/>
    <p:sldLayoutId id="2147484195" r:id="rId236"/>
    <p:sldLayoutId id="2147484196" r:id="rId237"/>
    <p:sldLayoutId id="2147484197" r:id="rId238"/>
    <p:sldLayoutId id="2147484198" r:id="rId239"/>
    <p:sldLayoutId id="2147484199" r:id="rId240"/>
    <p:sldLayoutId id="2147484200" r:id="rId241"/>
    <p:sldLayoutId id="2147484201" r:id="rId242"/>
    <p:sldLayoutId id="2147484202" r:id="rId243"/>
    <p:sldLayoutId id="2147484203" r:id="rId244"/>
    <p:sldLayoutId id="2147484204" r:id="rId245"/>
    <p:sldLayoutId id="2147484205" r:id="rId246"/>
    <p:sldLayoutId id="2147484206" r:id="rId247"/>
    <p:sldLayoutId id="2147484207" r:id="rId248"/>
    <p:sldLayoutId id="2147484208" r:id="rId249"/>
    <p:sldLayoutId id="2147484209" r:id="rId250"/>
    <p:sldLayoutId id="2147484210" r:id="rId251"/>
    <p:sldLayoutId id="2147484211" r:id="rId252"/>
    <p:sldLayoutId id="2147484212" r:id="rId253"/>
    <p:sldLayoutId id="2147484213" r:id="rId254"/>
    <p:sldLayoutId id="2147484214" r:id="rId255"/>
    <p:sldLayoutId id="2147484215" r:id="rId256"/>
    <p:sldLayoutId id="2147484216" r:id="rId257"/>
    <p:sldLayoutId id="2147484217" r:id="rId258"/>
    <p:sldLayoutId id="2147484218" r:id="rId259"/>
    <p:sldLayoutId id="2147484219" r:id="rId260"/>
    <p:sldLayoutId id="2147484220" r:id="rId261"/>
    <p:sldLayoutId id="2147484221" r:id="rId262"/>
    <p:sldLayoutId id="2147484222" r:id="rId263"/>
    <p:sldLayoutId id="2147484223" r:id="rId264"/>
    <p:sldLayoutId id="2147484224" r:id="rId265"/>
    <p:sldLayoutId id="2147484225" r:id="rId266"/>
    <p:sldLayoutId id="2147484226" r:id="rId267"/>
    <p:sldLayoutId id="2147484227" r:id="rId268"/>
    <p:sldLayoutId id="2147484228" r:id="rId269"/>
    <p:sldLayoutId id="2147484229" r:id="rId270"/>
    <p:sldLayoutId id="2147484230" r:id="rId271"/>
    <p:sldLayoutId id="2147484231" r:id="rId272"/>
    <p:sldLayoutId id="2147484232" r:id="rId273"/>
    <p:sldLayoutId id="2147484233" r:id="rId274"/>
    <p:sldLayoutId id="2147484234" r:id="rId275"/>
    <p:sldLayoutId id="2147484235" r:id="rId276"/>
    <p:sldLayoutId id="2147484236" r:id="rId277"/>
    <p:sldLayoutId id="2147484237" r:id="rId278"/>
    <p:sldLayoutId id="2147484238" r:id="rId279"/>
    <p:sldLayoutId id="2147484239" r:id="rId280"/>
    <p:sldLayoutId id="2147484240" r:id="rId281"/>
    <p:sldLayoutId id="2147484241" r:id="rId282"/>
    <p:sldLayoutId id="2147484242" r:id="rId283"/>
    <p:sldLayoutId id="2147484243" r:id="rId284"/>
    <p:sldLayoutId id="2147484244" r:id="rId285"/>
    <p:sldLayoutId id="2147484245" r:id="rId286"/>
    <p:sldLayoutId id="2147484246" r:id="rId287"/>
    <p:sldLayoutId id="2147484247" r:id="rId288"/>
    <p:sldLayoutId id="2147484248" r:id="rId289"/>
    <p:sldLayoutId id="2147484249" r:id="rId290"/>
    <p:sldLayoutId id="2147484250" r:id="rId291"/>
    <p:sldLayoutId id="2147484251" r:id="rId292"/>
    <p:sldLayoutId id="2147484252" r:id="rId293"/>
    <p:sldLayoutId id="2147484253" r:id="rId294"/>
    <p:sldLayoutId id="2147484254" r:id="rId295"/>
    <p:sldLayoutId id="2147484255" r:id="rId296"/>
    <p:sldLayoutId id="2147484256" r:id="rId297"/>
    <p:sldLayoutId id="2147484257" r:id="rId298"/>
    <p:sldLayoutId id="2147484258" r:id="rId299"/>
    <p:sldLayoutId id="2147484259" r:id="rId300"/>
    <p:sldLayoutId id="2147484260" r:id="rId301"/>
    <p:sldLayoutId id="2147484261" r:id="rId302"/>
    <p:sldLayoutId id="2147484262" r:id="rId303"/>
    <p:sldLayoutId id="2147484263" r:id="rId304"/>
    <p:sldLayoutId id="2147484264" r:id="rId305"/>
    <p:sldLayoutId id="2147484265" r:id="rId306"/>
    <p:sldLayoutId id="2147484266" r:id="rId307"/>
    <p:sldLayoutId id="2147484267" r:id="rId308"/>
    <p:sldLayoutId id="2147484268" r:id="rId309"/>
    <p:sldLayoutId id="2147484269" r:id="rId310"/>
    <p:sldLayoutId id="2147484270" r:id="rId311"/>
    <p:sldLayoutId id="2147484271" r:id="rId312"/>
    <p:sldLayoutId id="2147484272" r:id="rId313"/>
    <p:sldLayoutId id="2147484273" r:id="rId314"/>
    <p:sldLayoutId id="2147484274" r:id="rId315"/>
    <p:sldLayoutId id="2147484275" r:id="rId316"/>
    <p:sldLayoutId id="2147484276" r:id="rId317"/>
    <p:sldLayoutId id="2147484277" r:id="rId318"/>
    <p:sldLayoutId id="2147484278" r:id="rId319"/>
    <p:sldLayoutId id="2147484279" r:id="rId320"/>
    <p:sldLayoutId id="2147484280" r:id="rId321"/>
    <p:sldLayoutId id="2147484281" r:id="rId322"/>
    <p:sldLayoutId id="2147484282" r:id="rId323"/>
    <p:sldLayoutId id="2147484283" r:id="rId324"/>
    <p:sldLayoutId id="2147484284" r:id="rId325"/>
    <p:sldLayoutId id="2147484285" r:id="rId326"/>
    <p:sldLayoutId id="2147484286" r:id="rId327"/>
    <p:sldLayoutId id="2147484287" r:id="rId328"/>
    <p:sldLayoutId id="2147484288" r:id="rId329"/>
    <p:sldLayoutId id="2147484289" r:id="rId330"/>
    <p:sldLayoutId id="2147484290" r:id="rId331"/>
    <p:sldLayoutId id="2147484291" r:id="rId332"/>
    <p:sldLayoutId id="2147484292" r:id="rId333"/>
    <p:sldLayoutId id="2147484293" r:id="rId334"/>
    <p:sldLayoutId id="2147484294" r:id="rId335"/>
    <p:sldLayoutId id="2147484295" r:id="rId336"/>
    <p:sldLayoutId id="2147484296" r:id="rId337"/>
    <p:sldLayoutId id="2147484297" r:id="rId338"/>
    <p:sldLayoutId id="2147484298" r:id="rId339"/>
    <p:sldLayoutId id="2147484299" r:id="rId340"/>
    <p:sldLayoutId id="2147484300" r:id="rId341"/>
    <p:sldLayoutId id="2147484301" r:id="rId342"/>
    <p:sldLayoutId id="2147484302" r:id="rId343"/>
    <p:sldLayoutId id="2147484303" r:id="rId344"/>
    <p:sldLayoutId id="2147484304" r:id="rId345"/>
    <p:sldLayoutId id="2147484305" r:id="rId346"/>
    <p:sldLayoutId id="2147484306" r:id="rId347"/>
    <p:sldLayoutId id="2147484307" r:id="rId348"/>
    <p:sldLayoutId id="2147484308" r:id="rId349"/>
    <p:sldLayoutId id="2147484309" r:id="rId350"/>
    <p:sldLayoutId id="2147484310" r:id="rId351"/>
    <p:sldLayoutId id="2147484311" r:id="rId352"/>
    <p:sldLayoutId id="2147484312" r:id="rId353"/>
    <p:sldLayoutId id="2147484313" r:id="rId354"/>
    <p:sldLayoutId id="2147484314" r:id="rId355"/>
    <p:sldLayoutId id="2147484315" r:id="rId356"/>
    <p:sldLayoutId id="2147484316" r:id="rId357"/>
    <p:sldLayoutId id="2147484317" r:id="rId358"/>
    <p:sldLayoutId id="2147484318" r:id="rId359"/>
    <p:sldLayoutId id="2147484319" r:id="rId360"/>
    <p:sldLayoutId id="2147484320" r:id="rId361"/>
    <p:sldLayoutId id="2147484321" r:id="rId362"/>
    <p:sldLayoutId id="2147484322" r:id="rId363"/>
    <p:sldLayoutId id="2147484323" r:id="rId364"/>
    <p:sldLayoutId id="2147484324" r:id="rId365"/>
    <p:sldLayoutId id="2147484325" r:id="rId366"/>
    <p:sldLayoutId id="2147484326" r:id="rId367"/>
    <p:sldLayoutId id="2147484327" r:id="rId368"/>
    <p:sldLayoutId id="2147484328" r:id="rId369"/>
    <p:sldLayoutId id="2147484329" r:id="rId370"/>
    <p:sldLayoutId id="2147484330" r:id="rId371"/>
    <p:sldLayoutId id="2147484331" r:id="rId372"/>
    <p:sldLayoutId id="2147484332" r:id="rId373"/>
    <p:sldLayoutId id="2147484333" r:id="rId374"/>
    <p:sldLayoutId id="2147484334" r:id="rId375"/>
    <p:sldLayoutId id="2147484335" r:id="rId376"/>
    <p:sldLayoutId id="2147484336" r:id="rId377"/>
    <p:sldLayoutId id="2147484337" r:id="rId378"/>
    <p:sldLayoutId id="2147484338" r:id="rId379"/>
    <p:sldLayoutId id="2147484339" r:id="rId380"/>
    <p:sldLayoutId id="2147484340" r:id="rId381"/>
    <p:sldLayoutId id="2147484341" r:id="rId382"/>
    <p:sldLayoutId id="2147484342" r:id="rId383"/>
    <p:sldLayoutId id="2147484343" r:id="rId384"/>
    <p:sldLayoutId id="2147484344" r:id="rId385"/>
    <p:sldLayoutId id="2147484345" r:id="rId386"/>
    <p:sldLayoutId id="2147484346" r:id="rId387"/>
    <p:sldLayoutId id="2147484347" r:id="rId388"/>
    <p:sldLayoutId id="2147484348" r:id="rId389"/>
    <p:sldLayoutId id="2147484349" r:id="rId390"/>
    <p:sldLayoutId id="2147484350" r:id="rId391"/>
    <p:sldLayoutId id="2147484351" r:id="rId392"/>
    <p:sldLayoutId id="2147484352" r:id="rId393"/>
    <p:sldLayoutId id="2147484353" r:id="rId394"/>
    <p:sldLayoutId id="2147484354" r:id="rId395"/>
    <p:sldLayoutId id="2147484355" r:id="rId396"/>
    <p:sldLayoutId id="2147484356" r:id="rId397"/>
    <p:sldLayoutId id="2147484357" r:id="rId398"/>
    <p:sldLayoutId id="2147484358" r:id="rId399"/>
    <p:sldLayoutId id="2147484359" r:id="rId400"/>
    <p:sldLayoutId id="2147484360" r:id="rId401"/>
    <p:sldLayoutId id="2147484361" r:id="rId402"/>
    <p:sldLayoutId id="2147484362" r:id="rId403"/>
    <p:sldLayoutId id="2147484363" r:id="rId404"/>
    <p:sldLayoutId id="2147484364" r:id="rId405"/>
    <p:sldLayoutId id="2147484365" r:id="rId406"/>
    <p:sldLayoutId id="2147484366" r:id="rId407"/>
    <p:sldLayoutId id="2147484367" r:id="rId408"/>
    <p:sldLayoutId id="2147484368" r:id="rId409"/>
    <p:sldLayoutId id="2147484369" r:id="rId410"/>
    <p:sldLayoutId id="2147484370" r:id="rId411"/>
    <p:sldLayoutId id="2147484371" r:id="rId412"/>
    <p:sldLayoutId id="2147484372" r:id="rId413"/>
    <p:sldLayoutId id="2147484373" r:id="rId414"/>
    <p:sldLayoutId id="2147484374" r:id="rId415"/>
    <p:sldLayoutId id="2147484375" r:id="rId416"/>
    <p:sldLayoutId id="2147484376" r:id="rId417"/>
    <p:sldLayoutId id="2147484377" r:id="rId418"/>
    <p:sldLayoutId id="2147484378" r:id="rId419"/>
    <p:sldLayoutId id="2147484379" r:id="rId420"/>
    <p:sldLayoutId id="2147484381" r:id="rId421"/>
    <p:sldLayoutId id="2147484382" r:id="rId422"/>
    <p:sldLayoutId id="2147484383" r:id="rId423"/>
    <p:sldLayoutId id="2147484384" r:id="rId424"/>
    <p:sldLayoutId id="2147484385" r:id="rId425"/>
    <p:sldLayoutId id="2147484386" r:id="rId426"/>
    <p:sldLayoutId id="2147484387" r:id="rId427"/>
    <p:sldLayoutId id="2147484388" r:id="rId428"/>
    <p:sldLayoutId id="2147484389" r:id="rId429"/>
    <p:sldLayoutId id="2147484390" r:id="rId430"/>
    <p:sldLayoutId id="2147484391" r:id="rId431"/>
    <p:sldLayoutId id="2147484392" r:id="rId432"/>
    <p:sldLayoutId id="2147484393" r:id="rId433"/>
    <p:sldLayoutId id="2147484394" r:id="rId434"/>
    <p:sldLayoutId id="2147484395" r:id="rId435"/>
    <p:sldLayoutId id="2147484396" r:id="rId436"/>
    <p:sldLayoutId id="2147484397" r:id="rId437"/>
    <p:sldLayoutId id="2147484398" r:id="rId438"/>
    <p:sldLayoutId id="2147484399" r:id="rId439"/>
    <p:sldLayoutId id="2147484400" r:id="rId440"/>
    <p:sldLayoutId id="2147484401" r:id="rId441"/>
    <p:sldLayoutId id="2147484402" r:id="rId442"/>
    <p:sldLayoutId id="2147484403" r:id="rId443"/>
    <p:sldLayoutId id="2147484404" r:id="rId444"/>
    <p:sldLayoutId id="2147484405" r:id="rId445"/>
    <p:sldLayoutId id="2147484406" r:id="rId446"/>
    <p:sldLayoutId id="2147484407" r:id="rId447"/>
    <p:sldLayoutId id="2147484408" r:id="rId448"/>
    <p:sldLayoutId id="2147484409" r:id="rId449"/>
    <p:sldLayoutId id="2147484410" r:id="rId450"/>
    <p:sldLayoutId id="2147484411" r:id="rId451"/>
    <p:sldLayoutId id="2147484412" r:id="rId452"/>
    <p:sldLayoutId id="2147484413" r:id="rId453"/>
    <p:sldLayoutId id="2147484414" r:id="rId454"/>
    <p:sldLayoutId id="2147484415" r:id="rId455"/>
    <p:sldLayoutId id="2147484416" r:id="rId456"/>
    <p:sldLayoutId id="2147484417" r:id="rId457"/>
    <p:sldLayoutId id="2147484418" r:id="rId458"/>
    <p:sldLayoutId id="2147484419" r:id="rId459"/>
    <p:sldLayoutId id="2147484420" r:id="rId460"/>
    <p:sldLayoutId id="2147484421" r:id="rId461"/>
    <p:sldLayoutId id="2147484422" r:id="rId462"/>
    <p:sldLayoutId id="2147484423" r:id="rId463"/>
    <p:sldLayoutId id="2147484424" r:id="rId464"/>
    <p:sldLayoutId id="2147484425" r:id="rId465"/>
    <p:sldLayoutId id="2147484426" r:id="rId466"/>
    <p:sldLayoutId id="2147484427" r:id="rId467"/>
    <p:sldLayoutId id="2147484428" r:id="rId468"/>
    <p:sldLayoutId id="2147484429" r:id="rId469"/>
    <p:sldLayoutId id="2147484430" r:id="rId470"/>
    <p:sldLayoutId id="2147484431" r:id="rId471"/>
    <p:sldLayoutId id="2147484432" r:id="rId472"/>
    <p:sldLayoutId id="2147484433" r:id="rId473"/>
    <p:sldLayoutId id="2147484434" r:id="rId474"/>
    <p:sldLayoutId id="2147484435" r:id="rId475"/>
    <p:sldLayoutId id="2147484436" r:id="rId476"/>
    <p:sldLayoutId id="2147484437" r:id="rId477"/>
    <p:sldLayoutId id="2147484438" r:id="rId478"/>
    <p:sldLayoutId id="2147484439" r:id="rId479"/>
    <p:sldLayoutId id="2147484440" r:id="rId480"/>
    <p:sldLayoutId id="2147484441" r:id="rId481"/>
    <p:sldLayoutId id="2147484442" r:id="rId482"/>
    <p:sldLayoutId id="2147484443" r:id="rId483"/>
    <p:sldLayoutId id="2147484444" r:id="rId484"/>
    <p:sldLayoutId id="2147484445" r:id="rId485"/>
    <p:sldLayoutId id="2147484446" r:id="rId486"/>
    <p:sldLayoutId id="2147484447" r:id="rId487"/>
    <p:sldLayoutId id="2147484448" r:id="rId488"/>
    <p:sldLayoutId id="2147484449" r:id="rId489"/>
    <p:sldLayoutId id="2147484450" r:id="rId490"/>
    <p:sldLayoutId id="2147484451" r:id="rId491"/>
    <p:sldLayoutId id="2147484452" r:id="rId492"/>
    <p:sldLayoutId id="2147484453" r:id="rId493"/>
    <p:sldLayoutId id="2147484454" r:id="rId494"/>
    <p:sldLayoutId id="2147484455" r:id="rId495"/>
    <p:sldLayoutId id="2147484456" r:id="rId496"/>
    <p:sldLayoutId id="2147484457" r:id="rId497"/>
    <p:sldLayoutId id="2147484458" r:id="rId498"/>
    <p:sldLayoutId id="2147484459" r:id="rId499"/>
    <p:sldLayoutId id="2147484460" r:id="rId500"/>
    <p:sldLayoutId id="2147484461" r:id="rId501"/>
    <p:sldLayoutId id="2147484462" r:id="rId502"/>
    <p:sldLayoutId id="2147484463" r:id="rId503"/>
    <p:sldLayoutId id="2147484464" r:id="rId504"/>
    <p:sldLayoutId id="2147484465" r:id="rId505"/>
    <p:sldLayoutId id="2147484466" r:id="rId506"/>
    <p:sldLayoutId id="2147484467" r:id="rId507"/>
    <p:sldLayoutId id="2147484468" r:id="rId508"/>
    <p:sldLayoutId id="2147484469" r:id="rId509"/>
    <p:sldLayoutId id="2147484470" r:id="rId510"/>
    <p:sldLayoutId id="2147484471" r:id="rId511"/>
    <p:sldLayoutId id="2147484472" r:id="rId512"/>
    <p:sldLayoutId id="2147484473" r:id="rId513"/>
    <p:sldLayoutId id="2147484474" r:id="rId514"/>
    <p:sldLayoutId id="2147484475" r:id="rId515"/>
    <p:sldLayoutId id="2147484476" r:id="rId516"/>
    <p:sldLayoutId id="2147484477" r:id="rId517"/>
    <p:sldLayoutId id="2147484478" r:id="rId518"/>
    <p:sldLayoutId id="2147484479" r:id="rId519"/>
    <p:sldLayoutId id="2147484480" r:id="rId520"/>
    <p:sldLayoutId id="2147484481" r:id="rId521"/>
    <p:sldLayoutId id="2147484482" r:id="rId522"/>
    <p:sldLayoutId id="2147484483" r:id="rId523"/>
    <p:sldLayoutId id="2147484484" r:id="rId524"/>
    <p:sldLayoutId id="2147484485" r:id="rId525"/>
    <p:sldLayoutId id="2147484486" r:id="rId526"/>
    <p:sldLayoutId id="2147484487" r:id="rId527"/>
    <p:sldLayoutId id="2147484488" r:id="rId528"/>
    <p:sldLayoutId id="2147484489" r:id="rId529"/>
    <p:sldLayoutId id="2147484490" r:id="rId530"/>
    <p:sldLayoutId id="2147484491" r:id="rId531"/>
    <p:sldLayoutId id="2147484492" r:id="rId532"/>
    <p:sldLayoutId id="2147484493" r:id="rId533"/>
    <p:sldLayoutId id="2147484494" r:id="rId534"/>
    <p:sldLayoutId id="2147484495" r:id="rId535"/>
    <p:sldLayoutId id="2147484496" r:id="rId536"/>
    <p:sldLayoutId id="2147484497" r:id="rId537"/>
    <p:sldLayoutId id="2147484498" r:id="rId538"/>
    <p:sldLayoutId id="2147484499" r:id="rId539"/>
    <p:sldLayoutId id="2147484500" r:id="rId540"/>
    <p:sldLayoutId id="2147484501" r:id="rId541"/>
    <p:sldLayoutId id="2147484502" r:id="rId542"/>
    <p:sldLayoutId id="2147484503" r:id="rId543"/>
    <p:sldLayoutId id="2147484504" r:id="rId544"/>
    <p:sldLayoutId id="2147484505" r:id="rId545"/>
    <p:sldLayoutId id="2147484506" r:id="rId546"/>
    <p:sldLayoutId id="2147484507" r:id="rId547"/>
    <p:sldLayoutId id="2147484508" r:id="rId548"/>
    <p:sldLayoutId id="2147484509" r:id="rId549"/>
    <p:sldLayoutId id="2147484510" r:id="rId550"/>
    <p:sldLayoutId id="2147484511" r:id="rId551"/>
    <p:sldLayoutId id="2147484512" r:id="rId552"/>
    <p:sldLayoutId id="2147484513" r:id="rId553"/>
    <p:sldLayoutId id="2147484514" r:id="rId554"/>
    <p:sldLayoutId id="2147484515" r:id="rId555"/>
    <p:sldLayoutId id="2147484516" r:id="rId556"/>
    <p:sldLayoutId id="2147484517" r:id="rId557"/>
    <p:sldLayoutId id="2147484518" r:id="rId558"/>
    <p:sldLayoutId id="2147484519" r:id="rId559"/>
    <p:sldLayoutId id="2147484520" r:id="rId560"/>
    <p:sldLayoutId id="2147484521" r:id="rId561"/>
    <p:sldLayoutId id="2147484522" r:id="rId562"/>
    <p:sldLayoutId id="2147484523" r:id="rId563"/>
    <p:sldLayoutId id="2147484524" r:id="rId564"/>
    <p:sldLayoutId id="2147484525" r:id="rId565"/>
    <p:sldLayoutId id="2147484526" r:id="rId566"/>
    <p:sldLayoutId id="2147484527" r:id="rId567"/>
    <p:sldLayoutId id="2147484528" r:id="rId568"/>
    <p:sldLayoutId id="2147484529" r:id="rId569"/>
    <p:sldLayoutId id="2147484530" r:id="rId570"/>
    <p:sldLayoutId id="2147484531" r:id="rId571"/>
    <p:sldLayoutId id="2147484532" r:id="rId572"/>
    <p:sldLayoutId id="2147484533" r:id="rId573"/>
    <p:sldLayoutId id="2147484534" r:id="rId574"/>
    <p:sldLayoutId id="2147484535" r:id="rId575"/>
    <p:sldLayoutId id="2147484536" r:id="rId576"/>
    <p:sldLayoutId id="2147484537" r:id="rId577"/>
    <p:sldLayoutId id="2147484538" r:id="rId578"/>
    <p:sldLayoutId id="2147484539" r:id="rId579"/>
    <p:sldLayoutId id="2147484540" r:id="rId580"/>
    <p:sldLayoutId id="2147484541" r:id="rId581"/>
    <p:sldLayoutId id="2147484542" r:id="rId582"/>
    <p:sldLayoutId id="2147484543" r:id="rId583"/>
    <p:sldLayoutId id="2147484544" r:id="rId584"/>
    <p:sldLayoutId id="2147484545" r:id="rId585"/>
    <p:sldLayoutId id="2147484546" r:id="rId586"/>
    <p:sldLayoutId id="2147484547" r:id="rId587"/>
    <p:sldLayoutId id="2147484548" r:id="rId588"/>
    <p:sldLayoutId id="2147484549" r:id="rId589"/>
    <p:sldLayoutId id="2147484550" r:id="rId590"/>
    <p:sldLayoutId id="2147484551" r:id="rId591"/>
    <p:sldLayoutId id="2147484552" r:id="rId592"/>
    <p:sldLayoutId id="2147484553" r:id="rId593"/>
    <p:sldLayoutId id="2147484554" r:id="rId594"/>
    <p:sldLayoutId id="2147484555" r:id="rId595"/>
    <p:sldLayoutId id="2147484556" r:id="rId596"/>
    <p:sldLayoutId id="2147484557" r:id="rId597"/>
    <p:sldLayoutId id="2147484558" r:id="rId598"/>
    <p:sldLayoutId id="2147484559" r:id="rId599"/>
    <p:sldLayoutId id="2147484560" r:id="rId600"/>
    <p:sldLayoutId id="2147484561" r:id="rId601"/>
    <p:sldLayoutId id="2147484562" r:id="rId602"/>
    <p:sldLayoutId id="2147484563" r:id="rId603"/>
    <p:sldLayoutId id="2147484564" r:id="rId604"/>
    <p:sldLayoutId id="2147484565" r:id="rId605"/>
    <p:sldLayoutId id="2147484566" r:id="rId606"/>
    <p:sldLayoutId id="2147484567" r:id="rId607"/>
    <p:sldLayoutId id="2147484568" r:id="rId608"/>
    <p:sldLayoutId id="2147484569" r:id="rId609"/>
    <p:sldLayoutId id="2147484570" r:id="rId610"/>
    <p:sldLayoutId id="2147484571" r:id="rId611"/>
    <p:sldLayoutId id="2147484572" r:id="rId612"/>
    <p:sldLayoutId id="2147484573" r:id="rId613"/>
    <p:sldLayoutId id="2147484574" r:id="rId614"/>
    <p:sldLayoutId id="2147484575" r:id="rId615"/>
    <p:sldLayoutId id="2147484576" r:id="rId616"/>
    <p:sldLayoutId id="2147484577" r:id="rId617"/>
    <p:sldLayoutId id="2147484578" r:id="rId618"/>
    <p:sldLayoutId id="2147484579" r:id="rId619"/>
    <p:sldLayoutId id="2147484580" r:id="rId620"/>
    <p:sldLayoutId id="2147484581" r:id="rId621"/>
    <p:sldLayoutId id="2147484582" r:id="rId622"/>
    <p:sldLayoutId id="2147484583" r:id="rId623"/>
    <p:sldLayoutId id="2147484584" r:id="rId624"/>
    <p:sldLayoutId id="2147484585" r:id="rId625"/>
    <p:sldLayoutId id="2147484586" r:id="rId626"/>
    <p:sldLayoutId id="2147484587" r:id="rId627"/>
    <p:sldLayoutId id="2147484588" r:id="rId628"/>
    <p:sldLayoutId id="2147484589" r:id="rId629"/>
    <p:sldLayoutId id="2147484590" r:id="rId630"/>
    <p:sldLayoutId id="2147484591" r:id="rId631"/>
    <p:sldLayoutId id="2147484592" r:id="rId632"/>
    <p:sldLayoutId id="2147484593" r:id="rId633"/>
    <p:sldLayoutId id="2147484594" r:id="rId634"/>
    <p:sldLayoutId id="2147484595" r:id="rId635"/>
    <p:sldLayoutId id="2147484596" r:id="rId636"/>
    <p:sldLayoutId id="2147484597" r:id="rId637"/>
    <p:sldLayoutId id="2147484598" r:id="rId638"/>
    <p:sldLayoutId id="2147484599" r:id="rId639"/>
    <p:sldLayoutId id="2147484600" r:id="rId640"/>
    <p:sldLayoutId id="2147484601" r:id="rId641"/>
    <p:sldLayoutId id="2147484602" r:id="rId642"/>
    <p:sldLayoutId id="2147484603" r:id="rId643"/>
    <p:sldLayoutId id="2147484604" r:id="rId644"/>
    <p:sldLayoutId id="2147484605" r:id="rId645"/>
    <p:sldLayoutId id="2147484606" r:id="rId646"/>
    <p:sldLayoutId id="2147484607" r:id="rId647"/>
    <p:sldLayoutId id="2147484608" r:id="rId648"/>
    <p:sldLayoutId id="2147484609" r:id="rId649"/>
    <p:sldLayoutId id="2147484610" r:id="rId650"/>
    <p:sldLayoutId id="2147484611" r:id="rId651"/>
    <p:sldLayoutId id="2147484612" r:id="rId652"/>
    <p:sldLayoutId id="2147484613" r:id="rId653"/>
    <p:sldLayoutId id="2147484614" r:id="rId654"/>
    <p:sldLayoutId id="2147484615" r:id="rId655"/>
    <p:sldLayoutId id="2147484616" r:id="rId656"/>
    <p:sldLayoutId id="2147484617" r:id="rId657"/>
    <p:sldLayoutId id="2147484618" r:id="rId658"/>
    <p:sldLayoutId id="2147484619" r:id="rId659"/>
    <p:sldLayoutId id="2147484620" r:id="rId660"/>
    <p:sldLayoutId id="2147484621" r:id="rId661"/>
    <p:sldLayoutId id="2147484622" r:id="rId662"/>
    <p:sldLayoutId id="2147484623" r:id="rId663"/>
    <p:sldLayoutId id="2147484624" r:id="rId664"/>
    <p:sldLayoutId id="2147484625" r:id="rId665"/>
    <p:sldLayoutId id="2147484626" r:id="rId666"/>
    <p:sldLayoutId id="2147484627" r:id="rId667"/>
    <p:sldLayoutId id="2147484628" r:id="rId668"/>
    <p:sldLayoutId id="2147484629" r:id="rId669"/>
    <p:sldLayoutId id="2147484630" r:id="rId670"/>
    <p:sldLayoutId id="2147484631" r:id="rId671"/>
    <p:sldLayoutId id="2147484632" r:id="rId672"/>
    <p:sldLayoutId id="2147484633" r:id="rId673"/>
    <p:sldLayoutId id="2147484634" r:id="rId674"/>
    <p:sldLayoutId id="2147484635" r:id="rId675"/>
    <p:sldLayoutId id="2147484636" r:id="rId676"/>
    <p:sldLayoutId id="2147484637" r:id="rId677"/>
    <p:sldLayoutId id="2147484638" r:id="rId678"/>
    <p:sldLayoutId id="2147484639" r:id="rId679"/>
    <p:sldLayoutId id="2147484640" r:id="rId680"/>
    <p:sldLayoutId id="2147484641" r:id="rId681"/>
    <p:sldLayoutId id="2147484642" r:id="rId682"/>
    <p:sldLayoutId id="2147484643" r:id="rId683"/>
    <p:sldLayoutId id="2147484644" r:id="rId684"/>
    <p:sldLayoutId id="2147484645" r:id="rId685"/>
    <p:sldLayoutId id="2147484646" r:id="rId686"/>
    <p:sldLayoutId id="2147484647" r:id="rId687"/>
    <p:sldLayoutId id="2147484648" r:id="rId688"/>
    <p:sldLayoutId id="2147484649" r:id="rId689"/>
    <p:sldLayoutId id="2147484650" r:id="rId690"/>
    <p:sldLayoutId id="2147484651" r:id="rId691"/>
    <p:sldLayoutId id="2147484652" r:id="rId692"/>
    <p:sldLayoutId id="2147484653" r:id="rId693"/>
    <p:sldLayoutId id="2147484654" r:id="rId694"/>
    <p:sldLayoutId id="2147484655" r:id="rId695"/>
    <p:sldLayoutId id="2147484656" r:id="rId696"/>
    <p:sldLayoutId id="2147484657" r:id="rId697"/>
    <p:sldLayoutId id="2147484658" r:id="rId698"/>
    <p:sldLayoutId id="2147484659" r:id="rId699"/>
    <p:sldLayoutId id="2147484660" r:id="rId700"/>
    <p:sldLayoutId id="2147484661" r:id="rId701"/>
    <p:sldLayoutId id="2147484662" r:id="rId702"/>
    <p:sldLayoutId id="2147484663" r:id="rId703"/>
    <p:sldLayoutId id="2147484664" r:id="rId704"/>
    <p:sldLayoutId id="2147484665" r:id="rId705"/>
    <p:sldLayoutId id="2147484666" r:id="rId706"/>
    <p:sldLayoutId id="2147484667" r:id="rId707"/>
    <p:sldLayoutId id="2147484668" r:id="rId708"/>
    <p:sldLayoutId id="2147484669" r:id="rId709"/>
    <p:sldLayoutId id="2147484670" r:id="rId710"/>
    <p:sldLayoutId id="2147484671" r:id="rId711"/>
    <p:sldLayoutId id="2147484672" r:id="rId712"/>
    <p:sldLayoutId id="2147484673" r:id="rId713"/>
    <p:sldLayoutId id="2147484674" r:id="rId714"/>
    <p:sldLayoutId id="2147484675" r:id="rId715"/>
    <p:sldLayoutId id="2147484676" r:id="rId716"/>
    <p:sldLayoutId id="2147484677" r:id="rId717"/>
    <p:sldLayoutId id="2147484678" r:id="rId718"/>
    <p:sldLayoutId id="2147484679" r:id="rId719"/>
    <p:sldLayoutId id="2147484680" r:id="rId720"/>
    <p:sldLayoutId id="2147484681" r:id="rId721"/>
    <p:sldLayoutId id="2147484682" r:id="rId722"/>
    <p:sldLayoutId id="2147484683" r:id="rId723"/>
    <p:sldLayoutId id="2147484684" r:id="rId724"/>
    <p:sldLayoutId id="2147484685" r:id="rId725"/>
    <p:sldLayoutId id="2147484686" r:id="rId726"/>
    <p:sldLayoutId id="2147484687" r:id="rId727"/>
    <p:sldLayoutId id="2147484688" r:id="rId728"/>
    <p:sldLayoutId id="2147484689" r:id="rId729"/>
    <p:sldLayoutId id="2147484690" r:id="rId730"/>
    <p:sldLayoutId id="2147484691" r:id="rId731"/>
    <p:sldLayoutId id="2147484692" r:id="rId732"/>
    <p:sldLayoutId id="2147484693" r:id="rId733"/>
    <p:sldLayoutId id="2147484694" r:id="rId734"/>
    <p:sldLayoutId id="2147484695" r:id="rId735"/>
    <p:sldLayoutId id="2147484696" r:id="rId736"/>
    <p:sldLayoutId id="2147484697" r:id="rId737"/>
    <p:sldLayoutId id="2147484698" r:id="rId738"/>
    <p:sldLayoutId id="2147484699" r:id="rId739"/>
    <p:sldLayoutId id="2147484700" r:id="rId740"/>
    <p:sldLayoutId id="2147484701" r:id="rId741"/>
    <p:sldLayoutId id="2147484702" r:id="rId742"/>
    <p:sldLayoutId id="2147484703" r:id="rId743"/>
    <p:sldLayoutId id="2147484704" r:id="rId744"/>
    <p:sldLayoutId id="2147484705" r:id="rId745"/>
    <p:sldLayoutId id="2147484706" r:id="rId746"/>
    <p:sldLayoutId id="2147484707" r:id="rId747"/>
    <p:sldLayoutId id="2147484708" r:id="rId748"/>
    <p:sldLayoutId id="2147484709" r:id="rId749"/>
    <p:sldLayoutId id="2147484710" r:id="rId750"/>
    <p:sldLayoutId id="2147484711" r:id="rId751"/>
    <p:sldLayoutId id="2147484712" r:id="rId752"/>
    <p:sldLayoutId id="2147484713" r:id="rId753"/>
    <p:sldLayoutId id="2147484714" r:id="rId754"/>
    <p:sldLayoutId id="2147484715" r:id="rId755"/>
    <p:sldLayoutId id="2147484716" r:id="rId756"/>
    <p:sldLayoutId id="2147484717" r:id="rId757"/>
    <p:sldLayoutId id="2147484718" r:id="rId758"/>
    <p:sldLayoutId id="2147484719" r:id="rId759"/>
    <p:sldLayoutId id="2147484720" r:id="rId760"/>
    <p:sldLayoutId id="2147484721" r:id="rId761"/>
    <p:sldLayoutId id="2147484722" r:id="rId762"/>
    <p:sldLayoutId id="2147484723" r:id="rId763"/>
    <p:sldLayoutId id="2147484724" r:id="rId764"/>
    <p:sldLayoutId id="2147484725" r:id="rId765"/>
    <p:sldLayoutId id="2147484726" r:id="rId766"/>
    <p:sldLayoutId id="2147484727" r:id="rId767"/>
    <p:sldLayoutId id="2147484728" r:id="rId768"/>
    <p:sldLayoutId id="2147484729" r:id="rId769"/>
    <p:sldLayoutId id="2147484730" r:id="rId770"/>
    <p:sldLayoutId id="2147484731" r:id="rId771"/>
    <p:sldLayoutId id="2147484732" r:id="rId772"/>
    <p:sldLayoutId id="2147484733" r:id="rId773"/>
    <p:sldLayoutId id="2147484734" r:id="rId774"/>
    <p:sldLayoutId id="2147484735" r:id="rId775"/>
    <p:sldLayoutId id="2147484736" r:id="rId776"/>
    <p:sldLayoutId id="2147484737" r:id="rId777"/>
    <p:sldLayoutId id="2147484738" r:id="rId778"/>
    <p:sldLayoutId id="2147484739" r:id="rId779"/>
    <p:sldLayoutId id="2147484740" r:id="rId780"/>
    <p:sldLayoutId id="2147484741" r:id="rId781"/>
    <p:sldLayoutId id="2147484742" r:id="rId782"/>
    <p:sldLayoutId id="2147484743" r:id="rId783"/>
    <p:sldLayoutId id="2147484744" r:id="rId784"/>
    <p:sldLayoutId id="2147484745" r:id="rId785"/>
    <p:sldLayoutId id="2147484746" r:id="rId786"/>
    <p:sldLayoutId id="2147484747" r:id="rId787"/>
    <p:sldLayoutId id="2147484748" r:id="rId788"/>
    <p:sldLayoutId id="2147484749" r:id="rId789"/>
    <p:sldLayoutId id="2147484750" r:id="rId790"/>
    <p:sldLayoutId id="2147484751" r:id="rId791"/>
    <p:sldLayoutId id="2147484752" r:id="rId792"/>
    <p:sldLayoutId id="2147484753" r:id="rId793"/>
    <p:sldLayoutId id="2147484754" r:id="rId794"/>
    <p:sldLayoutId id="2147484755" r:id="rId795"/>
    <p:sldLayoutId id="2147484756" r:id="rId796"/>
    <p:sldLayoutId id="2147484757" r:id="rId797"/>
    <p:sldLayoutId id="2147484758" r:id="rId798"/>
    <p:sldLayoutId id="2147484759" r:id="rId799"/>
    <p:sldLayoutId id="2147484760" r:id="rId800"/>
    <p:sldLayoutId id="2147484761" r:id="rId801"/>
    <p:sldLayoutId id="2147484762" r:id="rId802"/>
    <p:sldLayoutId id="2147484763" r:id="rId803"/>
    <p:sldLayoutId id="2147484764" r:id="rId804"/>
    <p:sldLayoutId id="2147484765" r:id="rId805"/>
    <p:sldLayoutId id="2147484766" r:id="rId806"/>
    <p:sldLayoutId id="2147484767" r:id="rId807"/>
    <p:sldLayoutId id="2147484768" r:id="rId808"/>
    <p:sldLayoutId id="2147484769" r:id="rId809"/>
    <p:sldLayoutId id="2147484770" r:id="rId810"/>
    <p:sldLayoutId id="2147484771" r:id="rId811"/>
    <p:sldLayoutId id="2147484772" r:id="rId812"/>
    <p:sldLayoutId id="2147484773" r:id="rId813"/>
    <p:sldLayoutId id="2147484774" r:id="rId814"/>
    <p:sldLayoutId id="2147484775" r:id="rId815"/>
    <p:sldLayoutId id="2147484776" r:id="rId816"/>
    <p:sldLayoutId id="2147484777" r:id="rId817"/>
    <p:sldLayoutId id="2147484778" r:id="rId818"/>
    <p:sldLayoutId id="2147484779" r:id="rId819"/>
    <p:sldLayoutId id="2147484780" r:id="rId820"/>
    <p:sldLayoutId id="2147484781" r:id="rId821"/>
    <p:sldLayoutId id="2147484782" r:id="rId822"/>
    <p:sldLayoutId id="2147484783" r:id="rId823"/>
    <p:sldLayoutId id="2147484784" r:id="rId824"/>
    <p:sldLayoutId id="2147484785" r:id="rId825"/>
    <p:sldLayoutId id="2147484786" r:id="rId826"/>
    <p:sldLayoutId id="2147484787" r:id="rId827"/>
    <p:sldLayoutId id="2147484788" r:id="rId828"/>
    <p:sldLayoutId id="2147484789" r:id="rId829"/>
    <p:sldLayoutId id="2147484790" r:id="rId830"/>
    <p:sldLayoutId id="2147484791" r:id="rId831"/>
    <p:sldLayoutId id="2147484792" r:id="rId8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1122189"/>
            <a:ext cx="5727731" cy="2522328"/>
          </a:xfrm>
        </p:spPr>
        <p:txBody>
          <a:bodyPr/>
          <a:lstStyle/>
          <a:p>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sz="6000" dirty="0">
                <a:cs typeface="Arial"/>
              </a:rPr>
              <a:t>NHS England Operational Risk Register</a:t>
            </a:r>
            <a:br>
              <a:rPr lang="en-GB" sz="2800" dirty="0">
                <a:cs typeface="Arial"/>
              </a:rPr>
            </a:br>
            <a:br>
              <a:rPr lang="en-GB" sz="2800" dirty="0">
                <a:cs typeface="Arial"/>
              </a:rPr>
            </a:br>
            <a:r>
              <a:rPr lang="en-GB" sz="2400" dirty="0">
                <a:ea typeface="+mn-ea"/>
                <a:cs typeface="+mn-cs"/>
              </a:rPr>
              <a:t>Annex 2</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432000" y="4991646"/>
            <a:ext cx="6352848" cy="1024967"/>
          </a:xfrm>
        </p:spPr>
        <p:txBody>
          <a:bodyPr vert="horz" lIns="0" tIns="0" rIns="0" bIns="0" rtlCol="0" anchor="t">
            <a:normAutofit/>
          </a:bodyPr>
          <a:lstStyle/>
          <a:p>
            <a:r>
              <a:rPr lang="en-GB" sz="2400" b="1" dirty="0">
                <a:solidFill>
                  <a:schemeClr val="tx1"/>
                </a:solidFill>
                <a:latin typeface="+mj-lt"/>
              </a:rPr>
              <a:t>NHS England Board</a:t>
            </a:r>
          </a:p>
          <a:p>
            <a:r>
              <a:rPr lang="en-GB" sz="2400" b="1" dirty="0">
                <a:solidFill>
                  <a:schemeClr val="tx1"/>
                </a:solidFill>
                <a:latin typeface="+mj-lt"/>
              </a:rPr>
              <a:t>4 June 2026</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799F8-130F-D0F0-8417-9F13746D9456}"/>
            </a:ext>
          </a:extLst>
        </p:cNvPr>
        <p:cNvGrpSpPr/>
        <p:nvPr/>
      </p:nvGrpSpPr>
      <p:grpSpPr>
        <a:xfrm>
          <a:off x="0" y="0"/>
          <a:ext cx="0" cy="0"/>
          <a:chOff x="0" y="0"/>
          <a:chExt cx="0" cy="0"/>
        </a:xfrm>
      </p:grpSpPr>
      <p:sp>
        <p:nvSpPr>
          <p:cNvPr id="10" name="Title 3">
            <a:extLst>
              <a:ext uri="{FF2B5EF4-FFF2-40B4-BE49-F238E27FC236}">
                <a16:creationId xmlns:a16="http://schemas.microsoft.com/office/drawing/2014/main" id="{3E597150-A32B-29A6-F19A-C2717E239E46}"/>
              </a:ext>
            </a:extLst>
          </p:cNvPr>
          <p:cNvSpPr>
            <a:spLocks noGrp="1"/>
          </p:cNvSpPr>
          <p:nvPr>
            <p:ph type="title"/>
          </p:nvPr>
        </p:nvSpPr>
        <p:spPr>
          <a:xfrm>
            <a:off x="302094" y="145704"/>
            <a:ext cx="11785778" cy="318495"/>
          </a:xfrm>
        </p:spPr>
        <p:txBody>
          <a:bodyPr>
            <a:noAutofit/>
          </a:bodyPr>
          <a:lstStyle/>
          <a:p>
            <a:r>
              <a:rPr lang="en-GB" sz="2400" dirty="0">
                <a:latin typeface="Arial" panose="020B0604020202020204" pitchFamily="34" charset="0"/>
                <a:cs typeface="Arial" panose="020B0604020202020204" pitchFamily="34" charset="0"/>
              </a:rPr>
              <a:t>NHS England Operational Risk Register</a:t>
            </a:r>
          </a:p>
        </p:txBody>
      </p:sp>
      <p:graphicFrame>
        <p:nvGraphicFramePr>
          <p:cNvPr id="13" name="Table 12">
            <a:extLst>
              <a:ext uri="{FF2B5EF4-FFF2-40B4-BE49-F238E27FC236}">
                <a16:creationId xmlns:a16="http://schemas.microsoft.com/office/drawing/2014/main" id="{6DA065CC-E248-4EAA-1967-FED141E52967}"/>
              </a:ext>
            </a:extLst>
          </p:cNvPr>
          <p:cNvGraphicFramePr>
            <a:graphicFrameLocks noGrp="1"/>
          </p:cNvGraphicFramePr>
          <p:nvPr>
            <p:extLst>
              <p:ext uri="{D42A27DB-BD31-4B8C-83A1-F6EECF244321}">
                <p14:modId xmlns:p14="http://schemas.microsoft.com/office/powerpoint/2010/main" val="1665567547"/>
              </p:ext>
            </p:extLst>
          </p:nvPr>
        </p:nvGraphicFramePr>
        <p:xfrm>
          <a:off x="256032" y="491634"/>
          <a:ext cx="11758759" cy="5886871"/>
        </p:xfrm>
        <a:graphic>
          <a:graphicData uri="http://schemas.openxmlformats.org/drawingml/2006/table">
            <a:tbl>
              <a:tblPr>
                <a:effectLst/>
              </a:tblPr>
              <a:tblGrid>
                <a:gridCol w="39634">
                  <a:extLst>
                    <a:ext uri="{9D8B030D-6E8A-4147-A177-3AD203B41FA5}">
                      <a16:colId xmlns:a16="http://schemas.microsoft.com/office/drawing/2014/main" val="3068852694"/>
                    </a:ext>
                  </a:extLst>
                </a:gridCol>
                <a:gridCol w="8265638">
                  <a:extLst>
                    <a:ext uri="{9D8B030D-6E8A-4147-A177-3AD203B41FA5}">
                      <a16:colId xmlns:a16="http://schemas.microsoft.com/office/drawing/2014/main" val="1441309094"/>
                    </a:ext>
                  </a:extLst>
                </a:gridCol>
                <a:gridCol w="582160">
                  <a:extLst>
                    <a:ext uri="{9D8B030D-6E8A-4147-A177-3AD203B41FA5}">
                      <a16:colId xmlns:a16="http://schemas.microsoft.com/office/drawing/2014/main" val="1566304206"/>
                    </a:ext>
                  </a:extLst>
                </a:gridCol>
                <a:gridCol w="493356">
                  <a:extLst>
                    <a:ext uri="{9D8B030D-6E8A-4147-A177-3AD203B41FA5}">
                      <a16:colId xmlns:a16="http://schemas.microsoft.com/office/drawing/2014/main" val="2575913671"/>
                    </a:ext>
                  </a:extLst>
                </a:gridCol>
                <a:gridCol w="513089">
                  <a:extLst>
                    <a:ext uri="{9D8B030D-6E8A-4147-A177-3AD203B41FA5}">
                      <a16:colId xmlns:a16="http://schemas.microsoft.com/office/drawing/2014/main" val="3728718871"/>
                    </a:ext>
                  </a:extLst>
                </a:gridCol>
                <a:gridCol w="542691">
                  <a:extLst>
                    <a:ext uri="{9D8B030D-6E8A-4147-A177-3AD203B41FA5}">
                      <a16:colId xmlns:a16="http://schemas.microsoft.com/office/drawing/2014/main" val="3510603389"/>
                    </a:ext>
                  </a:extLst>
                </a:gridCol>
                <a:gridCol w="513089">
                  <a:extLst>
                    <a:ext uri="{9D8B030D-6E8A-4147-A177-3AD203B41FA5}">
                      <a16:colId xmlns:a16="http://schemas.microsoft.com/office/drawing/2014/main" val="3451316891"/>
                    </a:ext>
                  </a:extLst>
                </a:gridCol>
                <a:gridCol w="809102">
                  <a:extLst>
                    <a:ext uri="{9D8B030D-6E8A-4147-A177-3AD203B41FA5}">
                      <a16:colId xmlns:a16="http://schemas.microsoft.com/office/drawing/2014/main" val="843071434"/>
                    </a:ext>
                  </a:extLst>
                </a:gridCol>
              </a:tblGrid>
              <a:tr h="38898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900" b="1" i="0" u="none" strike="noStrike">
                        <a:solidFill>
                          <a:srgbClr val="000000"/>
                        </a:solidFill>
                        <a:effectLst/>
                        <a:latin typeface="+mn-lt"/>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900" b="1" i="0" u="none" strike="noStrike">
                          <a:solidFill>
                            <a:srgbClr val="000000"/>
                          </a:solidFill>
                          <a:effectLst/>
                          <a:latin typeface="+mn-lt"/>
                          <a:ea typeface="Verdana"/>
                          <a:cs typeface="Arial"/>
                        </a:rPr>
                        <a:t>ORR Summary</a:t>
                      </a:r>
                      <a:endParaRPr lang="en-GB" sz="900" b="1" i="0" u="none" strike="noStrike">
                        <a:solidFill>
                          <a:srgbClr val="000000"/>
                        </a:solidFill>
                        <a:effectLst/>
                        <a:latin typeface="+mn-lt"/>
                        <a:ea typeface="Verdana" panose="020B0604030504040204" pitchFamily="34" charset="0"/>
                        <a:cs typeface="Arial"/>
                      </a:endParaRP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Risk</a:t>
                      </a:r>
                    </a:p>
                    <a:p>
                      <a:pPr algn="ctr" fontAlgn="ctr"/>
                      <a:r>
                        <a:rPr lang="en-GB" sz="900" b="1" i="0" u="none" strike="noStrike">
                          <a:solidFill>
                            <a:srgbClr val="000000"/>
                          </a:solidFill>
                          <a:effectLst/>
                          <a:latin typeface="+mn-lt"/>
                          <a:ea typeface="Verdana"/>
                          <a:cs typeface="Arial"/>
                        </a:rPr>
                        <a:t>Appetite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114" rtl="0" eaLnBrk="1" fontAlgn="ctr" latinLnBrk="0" hangingPunct="1">
                        <a:lnSpc>
                          <a:spcPct val="100000"/>
                        </a:lnSpc>
                        <a:spcBef>
                          <a:spcPts val="0"/>
                        </a:spcBef>
                        <a:spcAft>
                          <a:spcPts val="0"/>
                        </a:spcAft>
                        <a:buClrTx/>
                        <a:buSzTx/>
                        <a:buFontTx/>
                        <a:buNone/>
                        <a:tabLst/>
                        <a:defRPr/>
                      </a:pPr>
                      <a:r>
                        <a:rPr lang="en-GB" sz="900" b="1" i="0" u="none" strike="noStrike">
                          <a:solidFill>
                            <a:srgbClr val="000000"/>
                          </a:solidFill>
                          <a:effectLst/>
                          <a:latin typeface="+mn-lt"/>
                          <a:ea typeface="Verdana"/>
                          <a:cs typeface="Arial"/>
                        </a:rPr>
                        <a:t>Inherent Score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Current Score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Target Score &amp; Date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Move in Score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Risk Owner</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974546"/>
                  </a:ext>
                </a:extLst>
              </a:tr>
              <a:tr h="1241355">
                <a:tc>
                  <a:txBody>
                    <a:bodyPr/>
                    <a:lstStyle/>
                    <a:p>
                      <a:pPr algn="ctr" fontAlgn="ctr"/>
                      <a:endParaRPr lang="en-GB" sz="900" b="1" i="0" u="none" strike="noStrike">
                        <a:solidFill>
                          <a:srgbClr val="FFFFFF"/>
                        </a:solidFill>
                        <a:effectLst/>
                        <a:latin typeface="+mn-lt"/>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mn-lt"/>
                          <a:ea typeface="+mn-ea"/>
                          <a:cs typeface="+mn-cs"/>
                        </a:rPr>
                        <a:t>18360: Capacity of adult secure inpatient services </a:t>
                      </a: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0" i="0" kern="1200" dirty="0">
                          <a:solidFill>
                            <a:schemeClr val="tx1"/>
                          </a:solidFill>
                          <a:effectLst/>
                          <a:latin typeface="+mn-lt"/>
                          <a:ea typeface="+mn-ea"/>
                          <a:cs typeface="+mn-cs"/>
                        </a:rPr>
                        <a:t>There is an ongoing capacity risk relating to the bed base in adult secure (staffed, not commissioned) in relation to Adult Secure inpatient services having an impact upon NHSE’s objectives to provide care in the least restrictive environments, reducing the length of stay, improving outcome and experience for patients and carers, admissions from prison within 28 days of referral. </a:t>
                      </a: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This risk score has risen from 16 to 25, primarily following the February 2026 decision by the NHS Executive to direct the movement of all patients from the St Andrew’s Healthcare (</a:t>
                      </a:r>
                      <a:r>
                        <a:rPr lang="en-GB" sz="900" kern="1200" dirty="0" err="1">
                          <a:solidFill>
                            <a:schemeClr val="tx1"/>
                          </a:solidFill>
                          <a:effectLst/>
                          <a:latin typeface="+mn-lt"/>
                          <a:ea typeface="+mn-ea"/>
                          <a:cs typeface="+mn-cs"/>
                        </a:rPr>
                        <a:t>StAH</a:t>
                      </a:r>
                      <a:r>
                        <a:rPr lang="en-GB" sz="900" kern="1200" dirty="0">
                          <a:solidFill>
                            <a:schemeClr val="tx1"/>
                          </a:solidFill>
                          <a:effectLst/>
                          <a:latin typeface="+mn-lt"/>
                          <a:ea typeface="+mn-ea"/>
                          <a:cs typeface="+mn-cs"/>
                        </a:rPr>
                        <a:t>) Northampton site as result of continuing patient safety concerns</a:t>
                      </a:r>
                      <a:endParaRPr lang="en-GB" sz="900" b="0" i="0" kern="1200" dirty="0">
                        <a:solidFill>
                          <a:schemeClr val="tx1"/>
                        </a:solidFill>
                        <a:effectLst/>
                        <a:latin typeface="+mn-lt"/>
                        <a:ea typeface="+mn-ea"/>
                        <a:cs typeface="+mn-cs"/>
                      </a:endParaRPr>
                    </a:p>
                    <a:p>
                      <a:pPr marL="34834" marR="0" lvl="0" indent="0" algn="l" defTabSz="442387" rtl="0" eaLnBrk="1" fontAlgn="auto" latinLnBrk="0" hangingPunct="1">
                        <a:lnSpc>
                          <a:spcPct val="100000"/>
                        </a:lnSpc>
                        <a:spcBef>
                          <a:spcPts val="0"/>
                        </a:spcBef>
                        <a:spcAft>
                          <a:spcPts val="0"/>
                        </a:spcAft>
                        <a:buClrTx/>
                        <a:buSzTx/>
                        <a:buFontTx/>
                        <a:buNone/>
                        <a:tabLst/>
                        <a:defRPr/>
                      </a:pPr>
                      <a:endParaRPr lang="en-GB" sz="900" b="0" i="0" kern="1200" dirty="0">
                        <a:solidFill>
                          <a:schemeClr val="tx1"/>
                        </a:solidFill>
                        <a:effectLst/>
                        <a:latin typeface="+mn-lt"/>
                        <a:ea typeface="+mn-ea"/>
                        <a:cs typeface="+mn-cs"/>
                      </a:endParaRPr>
                    </a:p>
                    <a:p>
                      <a:pPr lvl="0"/>
                      <a:r>
                        <a:rPr lang="en-GB" sz="900" b="1" i="0" kern="1200" dirty="0">
                          <a:solidFill>
                            <a:schemeClr val="tx1"/>
                          </a:solidFill>
                          <a:effectLst/>
                          <a:latin typeface="+mn-lt"/>
                          <a:ea typeface="+mn-ea"/>
                          <a:cs typeface="+mn-cs"/>
                        </a:rPr>
                        <a:t>Key controls and mitigations (in response to the rising risk): </a:t>
                      </a:r>
                      <a:r>
                        <a:rPr lang="en-GB" sz="900" kern="1200" dirty="0">
                          <a:solidFill>
                            <a:schemeClr val="tx1"/>
                          </a:solidFill>
                          <a:effectLst/>
                          <a:latin typeface="+mn-lt"/>
                          <a:ea typeface="+mn-ea"/>
                          <a:cs typeface="+mn-cs"/>
                        </a:rPr>
                        <a:t>National EPRR response established for the </a:t>
                      </a:r>
                      <a:r>
                        <a:rPr lang="en-GB" sz="900" kern="1200" dirty="0" err="1">
                          <a:solidFill>
                            <a:schemeClr val="tx1"/>
                          </a:solidFill>
                          <a:effectLst/>
                          <a:latin typeface="+mn-lt"/>
                          <a:ea typeface="+mn-ea"/>
                          <a:cs typeface="+mn-cs"/>
                        </a:rPr>
                        <a:t>StAH</a:t>
                      </a:r>
                      <a:r>
                        <a:rPr lang="en-GB" sz="900" kern="1200" dirty="0">
                          <a:solidFill>
                            <a:schemeClr val="tx1"/>
                          </a:solidFill>
                          <a:effectLst/>
                          <a:latin typeface="+mn-lt"/>
                          <a:ea typeface="+mn-ea"/>
                          <a:cs typeface="+mn-cs"/>
                        </a:rPr>
                        <a:t> Northampton incident, providing coordinated system oversight. Patient Placement and Commissioner Response Group in place, with detailed patient cohort mapping, capacity mapping and placement oversight. Clinical Reference Group established, including development of an ethical framework to support complex decision‑making and differing clinical opinions. Enhanced quality improvement and oversight arrangements for affected services. Dedicated finance and contract subgroup managing financial, contractual and commercial impacts. Ongoing collaboration between Specialised Commissioning, Health &amp; Justice, DHSC and MoJ on risk management, operational oversight and system solutions. Continued development of improved capacity monitoring, transfer and remission frameworks, patient flow solutions and alternatives to admission.</a:t>
                      </a:r>
                      <a:endParaRPr lang="en-GB" sz="900" dirty="0">
                        <a:solidFill>
                          <a:schemeClr val="tx1"/>
                        </a:solidFill>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25</a:t>
                      </a:r>
                    </a:p>
                    <a:p>
                      <a:pPr algn="ctr" fontAlgn="ctr"/>
                      <a:r>
                        <a:rPr lang="en-GB" sz="900" b="1" i="0" u="none" strike="noStrike">
                          <a:solidFill>
                            <a:srgbClr val="000000"/>
                          </a:solidFill>
                          <a:effectLst/>
                          <a:latin typeface="+mn-lt"/>
                          <a:ea typeface="Verdana"/>
                          <a:cs typeface="Arial" panose="020B0604020202020204" pitchFamily="34" charset="0"/>
                        </a:rPr>
                        <a:t>(L5xI5)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25</a:t>
                      </a:r>
                    </a:p>
                    <a:p>
                      <a:pPr algn="ctr" fontAlgn="ctr"/>
                      <a:r>
                        <a:rPr lang="en-GB" sz="900" b="1" i="0" u="none" strike="noStrike">
                          <a:solidFill>
                            <a:srgbClr val="000000"/>
                          </a:solidFill>
                          <a:effectLst/>
                          <a:latin typeface="+mn-lt"/>
                          <a:ea typeface="Verdana"/>
                          <a:cs typeface="Arial" panose="020B0604020202020204" pitchFamily="34" charset="0"/>
                        </a:rPr>
                        <a:t>(L5xI5)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dirty="0">
                          <a:solidFill>
                            <a:srgbClr val="000000"/>
                          </a:solidFill>
                          <a:effectLst/>
                          <a:latin typeface="+mn-lt"/>
                          <a:ea typeface="Verdana"/>
                          <a:cs typeface="Arial" panose="020B0604020202020204" pitchFamily="34" charset="0"/>
                        </a:rPr>
                        <a:t>9</a:t>
                      </a:r>
                    </a:p>
                    <a:p>
                      <a:pPr algn="ctr" fontAlgn="ctr"/>
                      <a:r>
                        <a:rPr lang="en-GB" sz="900" b="1" i="0" u="none" strike="noStrike" dirty="0">
                          <a:solidFill>
                            <a:srgbClr val="000000"/>
                          </a:solidFill>
                          <a:effectLst/>
                          <a:latin typeface="+mn-lt"/>
                          <a:ea typeface="Verdana"/>
                          <a:cs typeface="Arial" panose="020B0604020202020204" pitchFamily="34" charset="0"/>
                        </a:rPr>
                        <a:t>(L3xI3)</a:t>
                      </a:r>
                    </a:p>
                    <a:p>
                      <a:pPr algn="ctr" fontAlgn="ctr"/>
                      <a:endParaRPr lang="en-GB" sz="900" b="1" i="0" u="none" strike="noStrike" dirty="0">
                        <a:solidFill>
                          <a:srgbClr val="000000"/>
                        </a:solidFill>
                        <a:effectLst/>
                        <a:latin typeface="+mn-lt"/>
                        <a:ea typeface="Verdana"/>
                        <a:cs typeface="Arial" panose="020B0604020202020204" pitchFamily="34" charset="0"/>
                      </a:endParaRPr>
                    </a:p>
                    <a:p>
                      <a:pPr algn="ctr" fontAlgn="ctr"/>
                      <a:r>
                        <a:rPr lang="en-GB" sz="900" b="1" i="0" u="none" strike="noStrike" dirty="0">
                          <a:solidFill>
                            <a:srgbClr val="000000"/>
                          </a:solidFill>
                          <a:effectLst/>
                          <a:latin typeface="+mn-lt"/>
                          <a:ea typeface="Verdana"/>
                          <a:cs typeface="Arial" panose="020B0604020202020204" pitchFamily="34" charset="0"/>
                        </a:rPr>
                        <a:t>30/09/26</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2025/26Q2 NEW</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tx1"/>
                          </a:solidFill>
                          <a:effectLst/>
                          <a:uLnTx/>
                          <a:uFillTx/>
                          <a:latin typeface="+mn-lt"/>
                          <a:ea typeface="Verdana"/>
                          <a:cs typeface="Arial"/>
                          <a:sym typeface="Arial"/>
                        </a:rPr>
                        <a:t>Q3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mn-lt"/>
                          <a:ea typeface="Verdana"/>
                          <a:cs typeface="Arial"/>
                          <a:sym typeface="Arial"/>
                        </a:rPr>
                        <a:t>Q4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mn-lt"/>
                          <a:ea typeface="Verdana"/>
                          <a:cs typeface="Arial"/>
                          <a:sym typeface="Arial"/>
                        </a:rPr>
                        <a:t>2026/27</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tx1"/>
                          </a:solidFill>
                          <a:effectLst/>
                          <a:uLnTx/>
                          <a:uFillTx/>
                          <a:latin typeface="+mn-lt"/>
                          <a:ea typeface="Verdana"/>
                          <a:cs typeface="Arial"/>
                          <a:sym typeface="Arial"/>
                        </a:rPr>
                        <a:t>Q1</a:t>
                      </a:r>
                      <a:r>
                        <a:rPr kumimoji="0" lang="en-GB" sz="800" b="0" i="0" u="none" strike="noStrike" kern="0" cap="none" spc="0" normalizeH="0" baseline="0" noProof="0" dirty="0">
                          <a:ln>
                            <a:noFill/>
                          </a:ln>
                          <a:solidFill>
                            <a:srgbClr val="FF0000"/>
                          </a:solidFill>
                          <a:effectLst/>
                          <a:uLnTx/>
                          <a:uFillTx/>
                          <a:latin typeface="+mn-lt"/>
                          <a:ea typeface="Verdana"/>
                          <a:cs typeface="Arial"/>
                          <a:sym typeface="Arial"/>
                        </a:rPr>
                        <a:t> </a:t>
                      </a:r>
                      <a:r>
                        <a:rPr kumimoji="0" lang="en-GB" sz="900" b="0" i="0" u="none" strike="noStrike" kern="0" cap="none" spc="0" normalizeH="0" baseline="0" noProof="0" dirty="0">
                          <a:ln>
                            <a:noFill/>
                          </a:ln>
                          <a:solidFill>
                            <a:srgbClr val="FF0000"/>
                          </a:solidFill>
                          <a:effectLst/>
                          <a:uLnTx/>
                          <a:uFillTx/>
                          <a:latin typeface="+mn-lt"/>
                          <a:ea typeface="Verdana"/>
                          <a:cs typeface="Arial"/>
                          <a:sym typeface="Arial"/>
                        </a:rPr>
                        <a:t>▲</a:t>
                      </a:r>
                      <a:r>
                        <a:rPr kumimoji="0" lang="en-GB" sz="800" b="0" i="0" u="none" strike="noStrike" kern="0" cap="none" spc="0" normalizeH="0" baseline="0" dirty="0">
                          <a:ln>
                            <a:noFill/>
                          </a:ln>
                          <a:solidFill>
                            <a:srgbClr val="00B050"/>
                          </a:solidFill>
                          <a:effectLst/>
                          <a:uLnTx/>
                          <a:uFillTx/>
                          <a:latin typeface="+mn-lt"/>
                          <a:ea typeface="Verdana"/>
                          <a:cs typeface="Arial"/>
                        </a:rPr>
                        <a:t> </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i="0">
                          <a:solidFill>
                            <a:schemeClr val="tx1"/>
                          </a:solidFill>
                          <a:latin typeface="+mn-lt"/>
                          <a:ea typeface="Verdana" pitchFamily="34" charset="0"/>
                          <a:cs typeface="Arial" panose="020B0604020202020204" pitchFamily="34" charset="0"/>
                        </a:rPr>
                        <a:t>DG, System Development</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4232464"/>
                  </a:ext>
                </a:extLst>
              </a:tr>
              <a:tr h="124135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900" b="1" i="0" u="none" strike="noStrike">
                        <a:solidFill>
                          <a:srgbClr val="FFFFFF"/>
                        </a:solidFill>
                        <a:effectLst/>
                        <a:latin typeface="+mn-lt"/>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Verdana" panose="020B0604030504040204" pitchFamily="34" charset="0"/>
                          <a:cs typeface="Arial" panose="020B0604020202020204" pitchFamily="34" charset="0"/>
                        </a:rPr>
                        <a:t>13180: Cyber secure and resilient </a:t>
                      </a:r>
                      <a:r>
                        <a:rPr lang="en-GB" sz="900" b="0" kern="1200" dirty="0">
                          <a:solidFill>
                            <a:schemeClr val="tx1"/>
                          </a:solidFill>
                          <a:effectLst/>
                          <a:latin typeface="+mn-lt"/>
                          <a:ea typeface="Verdana" panose="020B0604030504040204" pitchFamily="34" charset="0"/>
                          <a:cs typeface="Arial" panose="020B0604020202020204" pitchFamily="34" charset="0"/>
                        </a:rPr>
                        <a:t>NHS England fails to deliver proportionately cyber secure and resilient services resulting in compromised data, unavailability and lost productivity, leading to patient harm and poor outcomes.</a:t>
                      </a:r>
                    </a:p>
                    <a:p>
                      <a:pPr marL="34834" marR="0" lvl="0" indent="0" algn="l" defTabSz="442387"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effectLst/>
                        <a:latin typeface="+mn-lt"/>
                        <a:ea typeface="Verdana" panose="020B0604030504040204" pitchFamily="34" charset="0"/>
                        <a:cs typeface="Arial" panose="020B0604020202020204" pitchFamily="34" charset="0"/>
                      </a:endParaRPr>
                    </a:p>
                    <a:p>
                      <a:r>
                        <a:rPr lang="en-GB" sz="900" b="1"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Key controls and mitigations</a:t>
                      </a:r>
                      <a:r>
                        <a:rPr lang="en-GB" sz="900" b="0"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en-GB" sz="900" dirty="0">
                          <a:solidFill>
                            <a:schemeClr val="tx1"/>
                          </a:solidFill>
                        </a:rPr>
                        <a:t>Controls include secure architecture, change management, cryptography, identity and access controls, and operational resilience measures like CSOC monitoring and backups. Additional safeguards cover vulnerability management, secure configuration, and supplier security. Mitigations focus on asset inventory, integrated assurance frameworks, legacy technology removal, insider threat monitoring and proactive vulnerability management. Actions continue to progress centralised logging and threat modelling, alongside implementation of an enhanced integrated cyber assurance framework to improve compliance, streamline assurance activity and address identified control gaps, including a live pilot relating to vulnerability management. Technical implementation of a centralised asset inventory is advancing to ensure comprehensive visibility and protection of organisational assets. Activity to strengthen supply chain resilience has further matured, with supplier security assurance now embedded as business‑as‑usual and supporting a more systematic and scalable approach to managing third‑party cyber risk.</a:t>
                      </a: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Low/ 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25</a:t>
                      </a:r>
                    </a:p>
                    <a:p>
                      <a:pPr algn="ctr" fontAlgn="ctr"/>
                      <a:r>
                        <a:rPr lang="en-GB" sz="900" b="1" i="0" u="none" strike="noStrike">
                          <a:solidFill>
                            <a:srgbClr val="000000"/>
                          </a:solidFill>
                          <a:effectLst/>
                          <a:latin typeface="+mn-lt"/>
                          <a:ea typeface="Verdana"/>
                          <a:cs typeface="Arial" panose="020B0604020202020204" pitchFamily="34" charset="0"/>
                        </a:rPr>
                        <a:t>(L5xI5)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solidFill>
                      <a:srgbClr val="FF0000"/>
                    </a:solidFill>
                  </a:tcPr>
                </a:tc>
                <a:tc>
                  <a:txBody>
                    <a:bodyPr/>
                    <a:lstStyle/>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25</a:t>
                      </a:r>
                    </a:p>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(L5xI5)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16</a:t>
                      </a:r>
                    </a:p>
                    <a:p>
                      <a:pPr algn="ctr" fontAlgn="ctr"/>
                      <a:r>
                        <a:rPr lang="en-GB" sz="900" b="1" i="0" u="none" strike="noStrike">
                          <a:solidFill>
                            <a:srgbClr val="000000"/>
                          </a:solidFill>
                          <a:effectLst/>
                          <a:latin typeface="+mn-lt"/>
                          <a:ea typeface="Verdana"/>
                          <a:cs typeface="Arial" panose="020B0604020202020204" pitchFamily="34" charset="0"/>
                        </a:rPr>
                        <a:t>(L4XI4)</a:t>
                      </a:r>
                    </a:p>
                    <a:p>
                      <a:pPr algn="ctr" fontAlgn="ctr"/>
                      <a:endParaRPr lang="en-GB" sz="900" b="1" i="0" u="none" strike="noStrike">
                        <a:solidFill>
                          <a:srgbClr val="000000"/>
                        </a:solidFill>
                        <a:effectLst/>
                        <a:latin typeface="+mn-lt"/>
                        <a:ea typeface="Verdana"/>
                        <a:cs typeface="Arial" panose="020B0604020202020204" pitchFamily="34" charset="0"/>
                      </a:endParaRPr>
                    </a:p>
                    <a:p>
                      <a:pPr algn="ctr" fontAlgn="ctr"/>
                      <a:r>
                        <a:rPr lang="en-GB" sz="900" b="1" i="0" u="none" strike="noStrike">
                          <a:solidFill>
                            <a:srgbClr val="000000"/>
                          </a:solidFill>
                          <a:effectLst/>
                          <a:latin typeface="+mn-lt"/>
                          <a:ea typeface="Verdana"/>
                          <a:cs typeface="Arial" panose="020B0604020202020204" pitchFamily="34" charset="0"/>
                        </a:rPr>
                        <a:t>31/03/27</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2025/26</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Q1 </a:t>
                      </a:r>
                      <a:r>
                        <a:rPr kumimoji="0" lang="en-GB" sz="900" b="0" i="0" u="none" strike="noStrike" kern="0" cap="none" spc="0" normalizeH="0" baseline="0" noProof="0">
                          <a:ln>
                            <a:noFill/>
                          </a:ln>
                          <a:solidFill>
                            <a:srgbClr val="FF0000"/>
                          </a:solidFill>
                          <a:effectLst/>
                          <a:uLnTx/>
                          <a:uFillTx/>
                          <a:latin typeface="+mn-lt"/>
                          <a:ea typeface="Verdana"/>
                          <a:cs typeface="Arial"/>
                          <a:sym typeface="Arial"/>
                        </a:rPr>
                        <a:t>▲</a:t>
                      </a:r>
                      <a:endParaRPr kumimoji="0" lang="en-GB" sz="900" b="0" i="0" u="none" strike="noStrike" kern="0" cap="none" spc="0" normalizeH="0" baseline="0" noProof="0">
                        <a:ln>
                          <a:noFill/>
                        </a:ln>
                        <a:solidFill>
                          <a:schemeClr val="tx1"/>
                        </a:solidFill>
                        <a:effectLst/>
                        <a:uLnTx/>
                        <a:uFillTx/>
                        <a:latin typeface="+mn-lt"/>
                        <a:ea typeface="Verdana"/>
                        <a:cs typeface="Arial"/>
                        <a:sym typeface="Arial"/>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chemeClr val="tx1"/>
                          </a:solidFill>
                          <a:effectLst/>
                          <a:uLnTx/>
                          <a:uFillTx/>
                          <a:latin typeface="+mn-lt"/>
                          <a:ea typeface="Verdana"/>
                          <a:cs typeface="Arial"/>
                          <a:sym typeface="Arial"/>
                        </a:rPr>
                        <a:t>Q2  </a:t>
                      </a:r>
                      <a:r>
                        <a:rPr kumimoji="0" lang="en-GB" sz="900" b="0" i="0" u="none" strike="noStrike" kern="0" cap="none" spc="0" normalizeH="0" baseline="0" noProof="0">
                          <a:ln>
                            <a:noFill/>
                          </a:ln>
                          <a:solidFill>
                            <a:schemeClr val="tx1"/>
                          </a:solidFill>
                          <a:effectLst/>
                          <a:uLnTx/>
                          <a:uFillTx/>
                          <a:latin typeface="Wingdings" panose="05000000000000000000" pitchFamily="2" charset="2"/>
                          <a:ea typeface="Verdana"/>
                          <a:cs typeface="Arial"/>
                          <a:sym typeface="Arial"/>
                        </a:rPr>
                        <a: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chemeClr val="tx1"/>
                          </a:solidFill>
                          <a:effectLst/>
                          <a:uLnTx/>
                          <a:uFillTx/>
                          <a:latin typeface="+mn-lt"/>
                          <a:ea typeface="Verdana"/>
                          <a:cs typeface="Arial"/>
                          <a:sym typeface="Arial"/>
                        </a:rPr>
                        <a:t>Q3  </a:t>
                      </a:r>
                      <a:r>
                        <a:rPr kumimoji="0" lang="en-GB" sz="900" b="0" i="0" u="none" strike="noStrike" kern="0" cap="none" spc="0" normalizeH="0" baseline="0" noProof="0">
                          <a:ln>
                            <a:noFill/>
                          </a:ln>
                          <a:solidFill>
                            <a:schemeClr val="tx1"/>
                          </a:solidFill>
                          <a:effectLst/>
                          <a:uLnTx/>
                          <a:uFillTx/>
                          <a:latin typeface="Wingdings" panose="05000000000000000000" pitchFamily="2" charset="2"/>
                          <a:ea typeface="Verdana"/>
                          <a:cs typeface="Arial"/>
                          <a:sym typeface="Arial"/>
                        </a:rPr>
                        <a: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Q4 ►</a:t>
                      </a:r>
                      <a:r>
                        <a:rPr kumimoji="0" lang="en-GB" sz="900" b="0" i="0" u="none" strike="noStrike" kern="0" cap="none" spc="0" normalizeH="0" baseline="0">
                          <a:ln>
                            <a:noFill/>
                          </a:ln>
                          <a:solidFill>
                            <a:srgbClr val="00B050"/>
                          </a:solidFill>
                          <a:effectLst/>
                          <a:uLnTx/>
                          <a:uFillTx/>
                          <a:latin typeface="+mn-lt"/>
                          <a:ea typeface="Verdana"/>
                          <a:cs typeface="Arial"/>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a:ln>
                            <a:noFill/>
                          </a:ln>
                          <a:solidFill>
                            <a:schemeClr val="tx1"/>
                          </a:solidFill>
                          <a:effectLst/>
                          <a:uLnTx/>
                          <a:uFillTx/>
                          <a:latin typeface="+mn-lt"/>
                          <a:ea typeface="Verdana"/>
                          <a:cs typeface="Arial"/>
                        </a:rPr>
                        <a:t>2026/27</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Q1 ►</a:t>
                      </a:r>
                      <a:r>
                        <a:rPr kumimoji="0" lang="en-GB" sz="900" b="0" i="0" u="none" strike="noStrike" kern="0" cap="none" spc="0" normalizeH="0" baseline="0">
                          <a:ln>
                            <a:noFill/>
                          </a:ln>
                          <a:solidFill>
                            <a:srgbClr val="00B050"/>
                          </a:solidFill>
                          <a:effectLst/>
                          <a:uLnTx/>
                          <a:uFillTx/>
                          <a:latin typeface="+mn-lt"/>
                          <a:ea typeface="Verdana"/>
                          <a:cs typeface="Arial"/>
                        </a:rPr>
                        <a:t>  </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b="0" i="0">
                          <a:solidFill>
                            <a:schemeClr val="tx1"/>
                          </a:solidFill>
                          <a:latin typeface="+mn-lt"/>
                          <a:ea typeface="Verdana" pitchFamily="34" charset="0"/>
                          <a:cs typeface="Arial" panose="020B0604020202020204" pitchFamily="34" charset="0"/>
                        </a:rPr>
                        <a:t>DG </a:t>
                      </a:r>
                      <a:r>
                        <a:rPr lang="en-GB" sz="900" b="0" i="0" kern="1200">
                          <a:solidFill>
                            <a:schemeClr val="tx1"/>
                          </a:solidFill>
                          <a:effectLst/>
                          <a:latin typeface="+mn-lt"/>
                          <a:ea typeface="+mn-ea"/>
                          <a:cs typeface="+mn-cs"/>
                        </a:rPr>
                        <a:t>Technology, Digital and Data</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3840856"/>
                  </a:ext>
                </a:extLst>
              </a:tr>
              <a:tr h="1192695">
                <a:tc>
                  <a:txBody>
                    <a:bodyPr/>
                    <a:lstStyle/>
                    <a:p>
                      <a:pPr algn="ctr" fontAlgn="ctr"/>
                      <a:endParaRPr lang="en-GB" sz="900" b="1" i="0" u="none" strike="noStrike">
                        <a:solidFill>
                          <a:srgbClr val="FFFFFF"/>
                        </a:solidFill>
                        <a:effectLst/>
                        <a:latin typeface="+mn-lt"/>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900" b="1" kern="1200" dirty="0">
                          <a:solidFill>
                            <a:schemeClr val="tx1"/>
                          </a:solidFill>
                          <a:effectLst/>
                          <a:latin typeface="+mn-lt"/>
                          <a:ea typeface="Verdana" panose="020B0604030504040204" pitchFamily="34" charset="0"/>
                          <a:cs typeface="Arial" panose="020B0604020202020204" pitchFamily="34" charset="0"/>
                        </a:rPr>
                        <a:t>8736: </a:t>
                      </a:r>
                      <a:r>
                        <a:rPr lang="en-GB" sz="900" b="1" kern="1200" dirty="0">
                          <a:solidFill>
                            <a:schemeClr val="tx1"/>
                          </a:solidFill>
                          <a:effectLst/>
                          <a:latin typeface="+mn-lt"/>
                          <a:ea typeface="+mn-ea"/>
                          <a:cs typeface="+mn-cs"/>
                        </a:rPr>
                        <a:t>IT system support for the management of performance concerns in professional standards</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There is a significant operational risk due to delays in the rebuild and re-procurement of two national IT systems: Revalidation Management System and Athena. These systems are essential for continued delivery of the Performers List Regulations, Responsible Officer Regulations, and NHS England policy, and these systems should support efficient case management and reporting. The current platforms are outdated and increasingly unstable, impacting the ability of regional teams to efficiently manage performance concerns, and requiring intensive support from the National Professional Standards Team just to maintain basic functionality. The delay in progressing redevelopment is compounding the pressure, creating a fragile operating environment and increasing the risk of service disruption.</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Key controls and mitigations: </a:t>
                      </a:r>
                      <a:r>
                        <a:rPr lang="en-GB" sz="900" kern="1200" dirty="0">
                          <a:solidFill>
                            <a:schemeClr val="tx1"/>
                          </a:solidFill>
                          <a:effectLst/>
                          <a:latin typeface="+mn-lt"/>
                          <a:ea typeface="+mn-ea"/>
                          <a:cs typeface="+mn-cs"/>
                        </a:rPr>
                        <a:t>reprioritisation of resources is taking place, though maintaining all systems and supporting rebuilds remains unsustainable. It has been agreed that no re-platforming of Athena should take place until the future target operating model is clear. The scoping exercise is underway and is expected to complete by end of June 2026, and proposals on more stable and sustainable solutions are in development and expected to be considered by the NHSE Executive in July 2026. The deadline for the delivery of the reporting functionality is currently estimated to be December 2026. It is already understood however that this piece of work will only be able to provide very limited reporting. Capacity and risk concerns are being escalated through </a:t>
                      </a:r>
                      <a:r>
                        <a:rPr lang="en-GB" sz="900" kern="1200">
                          <a:solidFill>
                            <a:schemeClr val="tx1"/>
                          </a:solidFill>
                          <a:effectLst/>
                          <a:latin typeface="+mn-lt"/>
                          <a:ea typeface="+mn-ea"/>
                          <a:cs typeface="+mn-cs"/>
                        </a:rPr>
                        <a:t>governance channels.</a:t>
                      </a:r>
                      <a:endParaRPr lang="en-GB" sz="900" b="0" i="0" kern="1200" dirty="0">
                        <a:solidFill>
                          <a:schemeClr val="tx1"/>
                        </a:solidFill>
                        <a:effectLst/>
                        <a:latin typeface="+mn-lt"/>
                        <a:ea typeface="+mn-ea"/>
                        <a:cs typeface="+mn-cs"/>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25</a:t>
                      </a:r>
                    </a:p>
                    <a:p>
                      <a:pPr algn="ctr" fontAlgn="ctr"/>
                      <a:r>
                        <a:rPr lang="en-GB" sz="900" b="1" i="0" u="none" strike="noStrike">
                          <a:solidFill>
                            <a:srgbClr val="000000"/>
                          </a:solidFill>
                          <a:effectLst/>
                          <a:latin typeface="+mn-lt"/>
                          <a:ea typeface="Verdana"/>
                          <a:cs typeface="Arial" panose="020B0604020202020204" pitchFamily="34" charset="0"/>
                        </a:rPr>
                        <a:t>(L5xI5)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lToBr w="12700" cmpd="sng">
                      <a:noFill/>
                      <a:prstDash val="solid"/>
                    </a:lnTlToBr>
                    <a:lnBlToTr w="12700" cmpd="sng">
                      <a:noFill/>
                      <a:prstDash val="solid"/>
                    </a:lnBlToTr>
                    <a:solidFill>
                      <a:srgbClr val="FF0000"/>
                    </a:solidFill>
                  </a:tcPr>
                </a:tc>
                <a:tc>
                  <a:txBody>
                    <a:bodyPr/>
                    <a:lstStyle/>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25</a:t>
                      </a:r>
                    </a:p>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(L5xI5)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20</a:t>
                      </a:r>
                    </a:p>
                    <a:p>
                      <a:pPr algn="ctr" fontAlgn="ctr"/>
                      <a:r>
                        <a:rPr lang="en-GB" sz="900" b="1" i="0" u="none" strike="noStrike">
                          <a:solidFill>
                            <a:srgbClr val="000000"/>
                          </a:solidFill>
                          <a:effectLst/>
                          <a:latin typeface="+mn-lt"/>
                          <a:ea typeface="Verdana"/>
                          <a:cs typeface="Arial" panose="020B0604020202020204" pitchFamily="34" charset="0"/>
                        </a:rPr>
                        <a:t>(L4xI5)</a:t>
                      </a:r>
                    </a:p>
                    <a:p>
                      <a:pPr algn="ctr" fontAlgn="ctr"/>
                      <a:endParaRPr lang="en-GB" sz="900" b="1" i="0" u="none" strike="noStrike">
                        <a:solidFill>
                          <a:srgbClr val="000000"/>
                        </a:solidFill>
                        <a:effectLst/>
                        <a:latin typeface="+mn-lt"/>
                        <a:ea typeface="Verdana"/>
                        <a:cs typeface="Arial" panose="020B0604020202020204" pitchFamily="34" charset="0"/>
                      </a:endParaRPr>
                    </a:p>
                    <a:p>
                      <a:pPr algn="ctr" fontAlgn="ctr"/>
                      <a:r>
                        <a:rPr lang="en-GB" sz="900" b="1" i="0" u="none" strike="noStrike">
                          <a:solidFill>
                            <a:srgbClr val="000000"/>
                          </a:solidFill>
                          <a:effectLst/>
                          <a:latin typeface="+mn-lt"/>
                          <a:ea typeface="Verdana"/>
                          <a:cs typeface="Arial" panose="020B0604020202020204" pitchFamily="34" charset="0"/>
                        </a:rPr>
                        <a:t>31/03/27</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chemeClr val="tx1"/>
                          </a:solidFill>
                          <a:effectLst/>
                          <a:uLnTx/>
                          <a:uFillTx/>
                          <a:latin typeface="+mn-lt"/>
                          <a:ea typeface="Verdana"/>
                          <a:cs typeface="Arial"/>
                          <a:sym typeface="Arial"/>
                        </a:rPr>
                        <a:t>2025/26Q3 NEW</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Q4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2026/27</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Q1 ►</a:t>
                      </a:r>
                      <a:r>
                        <a:rPr kumimoji="0" lang="en-GB" sz="900" b="0" i="0" u="none" strike="noStrike" kern="0" cap="none" spc="0" normalizeH="0" baseline="0">
                          <a:ln>
                            <a:noFill/>
                          </a:ln>
                          <a:solidFill>
                            <a:srgbClr val="00B050"/>
                          </a:solidFill>
                          <a:effectLst/>
                          <a:uLnTx/>
                          <a:uFillTx/>
                          <a:latin typeface="+mn-lt"/>
                          <a:ea typeface="Verdana"/>
                          <a:cs typeface="Arial"/>
                        </a:rPr>
                        <a:t>  </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i="0" kern="1200" dirty="0">
                          <a:solidFill>
                            <a:schemeClr val="tx1"/>
                          </a:solidFill>
                          <a:effectLst/>
                          <a:latin typeface="+mn-lt"/>
                          <a:ea typeface="+mn-ea"/>
                          <a:cs typeface="+mn-cs"/>
                        </a:rPr>
                        <a:t>National Medical Director</a:t>
                      </a:r>
                    </a:p>
                    <a:p>
                      <a:pPr algn="ctr"/>
                      <a:endParaRPr lang="it-IT" sz="900" i="0" dirty="0">
                        <a:solidFill>
                          <a:schemeClr val="tx1"/>
                        </a:solidFill>
                        <a:latin typeface="+mn-lt"/>
                        <a:ea typeface="Verdana" pitchFamily="34" charset="0"/>
                        <a:cs typeface="Arial" panose="020B0604020202020204" pitchFamily="34" charset="0"/>
                      </a:endParaRP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7865305"/>
                  </a:ext>
                </a:extLst>
              </a:tr>
            </a:tbl>
          </a:graphicData>
        </a:graphic>
      </p:graphicFrame>
      <p:sp>
        <p:nvSpPr>
          <p:cNvPr id="2" name="TextBox 1">
            <a:extLst>
              <a:ext uri="{FF2B5EF4-FFF2-40B4-BE49-F238E27FC236}">
                <a16:creationId xmlns:a16="http://schemas.microsoft.com/office/drawing/2014/main" id="{815EC442-E611-EA21-11B1-8ECB15BC30EB}"/>
              </a:ext>
            </a:extLst>
          </p:cNvPr>
          <p:cNvSpPr txBox="1"/>
          <p:nvPr/>
        </p:nvSpPr>
        <p:spPr>
          <a:xfrm>
            <a:off x="221196" y="6376327"/>
            <a:ext cx="11567373" cy="415498"/>
          </a:xfrm>
          <a:prstGeom prst="rect">
            <a:avLst/>
          </a:prstGeom>
          <a:noFill/>
        </p:spPr>
        <p:txBody>
          <a:bodyPr wrap="square" rtlCol="0">
            <a:spAutoFit/>
          </a:bodyPr>
          <a:lstStyle/>
          <a:p>
            <a:pPr marL="342900" lvl="0" indent="-342900">
              <a:buFont typeface="Symbol" panose="05050102010706020507" pitchFamily="18" charset="2"/>
              <a:buChar char=""/>
            </a:pPr>
            <a:r>
              <a:rPr lang="en-GB" sz="700" b="1" dirty="0">
                <a:solidFill>
                  <a:srgbClr val="231F20"/>
                </a:solidFill>
                <a:effectLst/>
                <a:latin typeface="Arial" panose="020B0604020202020204" pitchFamily="34" charset="0"/>
                <a:ea typeface="Arial" panose="020B0604020202020204" pitchFamily="34" charset="0"/>
                <a:cs typeface="Arial" panose="020B0604020202020204" pitchFamily="34" charset="0"/>
              </a:rPr>
              <a:t>Inherent</a:t>
            </a:r>
            <a:r>
              <a:rPr lang="en-GB" sz="700" dirty="0">
                <a:solidFill>
                  <a:srgbClr val="231F20"/>
                </a:solidFill>
                <a:effectLst/>
                <a:latin typeface="Arial" panose="020B0604020202020204" pitchFamily="34" charset="0"/>
                <a:ea typeface="Arial" panose="020B0604020202020204" pitchFamily="34" charset="0"/>
                <a:cs typeface="Arial" panose="020B0604020202020204" pitchFamily="34" charset="0"/>
              </a:rPr>
              <a:t> score is the score assigned to a risk before any controls are in place or if the controls fail in their entirety. This is unlikely to change after the original assessment. The inherent score should be higher than or equal to the current score.</a:t>
            </a:r>
            <a:endParaRPr lang="en-GB"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buFont typeface="Symbol" panose="05050102010706020507" pitchFamily="18" charset="2"/>
              <a:buChar char=""/>
            </a:pPr>
            <a:r>
              <a:rPr lang="en-GB" sz="700" b="1" dirty="0">
                <a:solidFill>
                  <a:srgbClr val="231F20"/>
                </a:solidFill>
                <a:effectLst/>
                <a:latin typeface="Arial" panose="020B0604020202020204" pitchFamily="34" charset="0"/>
                <a:ea typeface="Arial" panose="020B0604020202020204" pitchFamily="34" charset="0"/>
                <a:cs typeface="Arial" panose="020B0604020202020204" pitchFamily="34" charset="0"/>
              </a:rPr>
              <a:t>Current</a:t>
            </a:r>
            <a:r>
              <a:rPr lang="en-GB" sz="700" dirty="0">
                <a:solidFill>
                  <a:srgbClr val="231F20"/>
                </a:solidFill>
                <a:effectLst/>
                <a:latin typeface="Arial" panose="020B0604020202020204" pitchFamily="34" charset="0"/>
                <a:ea typeface="Arial" panose="020B0604020202020204" pitchFamily="34" charset="0"/>
                <a:cs typeface="Arial" panose="020B0604020202020204" pitchFamily="34" charset="0"/>
              </a:rPr>
              <a:t> score is the level of risk that remains aft. er all existing controls have been applied. This will vary over time and should be reassessed each time the risk is reviewed to make sure it accurately reflects the current position.</a:t>
            </a:r>
            <a:endParaRPr lang="en-GB"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buFont typeface="Symbol" panose="05050102010706020507" pitchFamily="18" charset="2"/>
              <a:buChar char=""/>
            </a:pPr>
            <a:r>
              <a:rPr lang="en-GB" sz="700" b="1" dirty="0">
                <a:solidFill>
                  <a:srgbClr val="231F20"/>
                </a:solidFill>
                <a:effectLst/>
                <a:latin typeface="Arial" panose="020B0604020202020204" pitchFamily="34" charset="0"/>
                <a:ea typeface="Arial" panose="020B0604020202020204" pitchFamily="34" charset="0"/>
                <a:cs typeface="Arial" panose="020B0604020202020204" pitchFamily="34" charset="0"/>
              </a:rPr>
              <a:t>Target</a:t>
            </a:r>
            <a:r>
              <a:rPr lang="en-GB" sz="700" dirty="0">
                <a:solidFill>
                  <a:srgbClr val="231F20"/>
                </a:solidFill>
                <a:effectLst/>
                <a:latin typeface="Arial" panose="020B0604020202020204" pitchFamily="34" charset="0"/>
                <a:ea typeface="Arial" panose="020B0604020202020204" pitchFamily="34" charset="0"/>
                <a:cs typeface="Arial" panose="020B0604020202020204" pitchFamily="34" charset="0"/>
              </a:rPr>
              <a:t> score is the level that future mitigation should aim to achieve, or better. This may vary over time and should be reassessed each time the risk is reviewed to make sure it is achievable in the timeframe. The target score should be lower than or equal to the current score.</a:t>
            </a:r>
            <a:endParaRPr lang="en-GB" sz="7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3733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5B9E7-90B4-0CF1-5380-4D4173F9C6EE}"/>
            </a:ext>
          </a:extLst>
        </p:cNvPr>
        <p:cNvGrpSpPr/>
        <p:nvPr/>
      </p:nvGrpSpPr>
      <p:grpSpPr>
        <a:xfrm>
          <a:off x="0" y="0"/>
          <a:ext cx="0" cy="0"/>
          <a:chOff x="0" y="0"/>
          <a:chExt cx="0" cy="0"/>
        </a:xfrm>
      </p:grpSpPr>
      <p:sp>
        <p:nvSpPr>
          <p:cNvPr id="10" name="Title 3">
            <a:extLst>
              <a:ext uri="{FF2B5EF4-FFF2-40B4-BE49-F238E27FC236}">
                <a16:creationId xmlns:a16="http://schemas.microsoft.com/office/drawing/2014/main" id="{5D7D99E7-85DC-4C91-D3D2-B92F39E6399D}"/>
              </a:ext>
            </a:extLst>
          </p:cNvPr>
          <p:cNvSpPr>
            <a:spLocks noGrp="1"/>
          </p:cNvSpPr>
          <p:nvPr>
            <p:ph type="title"/>
          </p:nvPr>
        </p:nvSpPr>
        <p:spPr>
          <a:xfrm>
            <a:off x="302094" y="145704"/>
            <a:ext cx="11785778" cy="318495"/>
          </a:xfrm>
        </p:spPr>
        <p:txBody>
          <a:bodyPr>
            <a:noAutofit/>
          </a:bodyPr>
          <a:lstStyle/>
          <a:p>
            <a:r>
              <a:rPr lang="en-GB" sz="2400">
                <a:latin typeface="Arial" panose="020B0604020202020204" pitchFamily="34" charset="0"/>
                <a:cs typeface="Arial" panose="020B0604020202020204" pitchFamily="34" charset="0"/>
              </a:rPr>
              <a:t>NHS England Operational Risk Register</a:t>
            </a:r>
          </a:p>
        </p:txBody>
      </p:sp>
      <p:graphicFrame>
        <p:nvGraphicFramePr>
          <p:cNvPr id="13" name="Table 12">
            <a:extLst>
              <a:ext uri="{FF2B5EF4-FFF2-40B4-BE49-F238E27FC236}">
                <a16:creationId xmlns:a16="http://schemas.microsoft.com/office/drawing/2014/main" id="{406CCB74-264A-804A-378B-E08C26E9D412}"/>
              </a:ext>
            </a:extLst>
          </p:cNvPr>
          <p:cNvGraphicFramePr>
            <a:graphicFrameLocks noGrp="1"/>
          </p:cNvGraphicFramePr>
          <p:nvPr>
            <p:extLst>
              <p:ext uri="{D42A27DB-BD31-4B8C-83A1-F6EECF244321}">
                <p14:modId xmlns:p14="http://schemas.microsoft.com/office/powerpoint/2010/main" val="3931866796"/>
              </p:ext>
            </p:extLst>
          </p:nvPr>
        </p:nvGraphicFramePr>
        <p:xfrm>
          <a:off x="256032" y="491634"/>
          <a:ext cx="11758759" cy="5612551"/>
        </p:xfrm>
        <a:graphic>
          <a:graphicData uri="http://schemas.openxmlformats.org/drawingml/2006/table">
            <a:tbl>
              <a:tblPr>
                <a:effectLst/>
              </a:tblPr>
              <a:tblGrid>
                <a:gridCol w="39634">
                  <a:extLst>
                    <a:ext uri="{9D8B030D-6E8A-4147-A177-3AD203B41FA5}">
                      <a16:colId xmlns:a16="http://schemas.microsoft.com/office/drawing/2014/main" val="3068852694"/>
                    </a:ext>
                  </a:extLst>
                </a:gridCol>
                <a:gridCol w="8265638">
                  <a:extLst>
                    <a:ext uri="{9D8B030D-6E8A-4147-A177-3AD203B41FA5}">
                      <a16:colId xmlns:a16="http://schemas.microsoft.com/office/drawing/2014/main" val="1441309094"/>
                    </a:ext>
                  </a:extLst>
                </a:gridCol>
                <a:gridCol w="582160">
                  <a:extLst>
                    <a:ext uri="{9D8B030D-6E8A-4147-A177-3AD203B41FA5}">
                      <a16:colId xmlns:a16="http://schemas.microsoft.com/office/drawing/2014/main" val="1566304206"/>
                    </a:ext>
                  </a:extLst>
                </a:gridCol>
                <a:gridCol w="493356">
                  <a:extLst>
                    <a:ext uri="{9D8B030D-6E8A-4147-A177-3AD203B41FA5}">
                      <a16:colId xmlns:a16="http://schemas.microsoft.com/office/drawing/2014/main" val="2575913671"/>
                    </a:ext>
                  </a:extLst>
                </a:gridCol>
                <a:gridCol w="513089">
                  <a:extLst>
                    <a:ext uri="{9D8B030D-6E8A-4147-A177-3AD203B41FA5}">
                      <a16:colId xmlns:a16="http://schemas.microsoft.com/office/drawing/2014/main" val="3728718871"/>
                    </a:ext>
                  </a:extLst>
                </a:gridCol>
                <a:gridCol w="542691">
                  <a:extLst>
                    <a:ext uri="{9D8B030D-6E8A-4147-A177-3AD203B41FA5}">
                      <a16:colId xmlns:a16="http://schemas.microsoft.com/office/drawing/2014/main" val="3510603389"/>
                    </a:ext>
                  </a:extLst>
                </a:gridCol>
                <a:gridCol w="513089">
                  <a:extLst>
                    <a:ext uri="{9D8B030D-6E8A-4147-A177-3AD203B41FA5}">
                      <a16:colId xmlns:a16="http://schemas.microsoft.com/office/drawing/2014/main" val="3451316891"/>
                    </a:ext>
                  </a:extLst>
                </a:gridCol>
                <a:gridCol w="809102">
                  <a:extLst>
                    <a:ext uri="{9D8B030D-6E8A-4147-A177-3AD203B41FA5}">
                      <a16:colId xmlns:a16="http://schemas.microsoft.com/office/drawing/2014/main" val="843071434"/>
                    </a:ext>
                  </a:extLst>
                </a:gridCol>
              </a:tblGrid>
              <a:tr h="38898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900" b="1" i="0" u="none" strike="noStrike">
                        <a:solidFill>
                          <a:srgbClr val="000000"/>
                        </a:solidFill>
                        <a:effectLst/>
                        <a:latin typeface="+mn-lt"/>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900" b="1" i="0" u="none" strike="noStrike">
                          <a:solidFill>
                            <a:srgbClr val="000000"/>
                          </a:solidFill>
                          <a:effectLst/>
                          <a:latin typeface="+mn-lt"/>
                          <a:ea typeface="Verdana"/>
                          <a:cs typeface="Arial"/>
                        </a:rPr>
                        <a:t>ORR Summary</a:t>
                      </a:r>
                      <a:endParaRPr lang="en-GB" sz="900" b="1" i="0" u="none" strike="noStrike">
                        <a:solidFill>
                          <a:srgbClr val="000000"/>
                        </a:solidFill>
                        <a:effectLst/>
                        <a:latin typeface="+mn-lt"/>
                        <a:ea typeface="Verdana" panose="020B0604030504040204" pitchFamily="34" charset="0"/>
                        <a:cs typeface="Arial"/>
                      </a:endParaRP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Risk</a:t>
                      </a:r>
                    </a:p>
                    <a:p>
                      <a:pPr algn="ctr" fontAlgn="ctr"/>
                      <a:r>
                        <a:rPr lang="en-GB" sz="900" b="1" i="0" u="none" strike="noStrike">
                          <a:solidFill>
                            <a:srgbClr val="000000"/>
                          </a:solidFill>
                          <a:effectLst/>
                          <a:latin typeface="+mn-lt"/>
                          <a:ea typeface="Verdana"/>
                          <a:cs typeface="Arial"/>
                        </a:rPr>
                        <a:t>Appetite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114" rtl="0" eaLnBrk="1" fontAlgn="ctr" latinLnBrk="0" hangingPunct="1">
                        <a:lnSpc>
                          <a:spcPct val="100000"/>
                        </a:lnSpc>
                        <a:spcBef>
                          <a:spcPts val="0"/>
                        </a:spcBef>
                        <a:spcAft>
                          <a:spcPts val="0"/>
                        </a:spcAft>
                        <a:buClrTx/>
                        <a:buSzTx/>
                        <a:buFontTx/>
                        <a:buNone/>
                        <a:tabLst/>
                        <a:defRPr/>
                      </a:pPr>
                      <a:r>
                        <a:rPr lang="en-GB" sz="900" b="1" i="0" u="none" strike="noStrike">
                          <a:solidFill>
                            <a:srgbClr val="000000"/>
                          </a:solidFill>
                          <a:effectLst/>
                          <a:latin typeface="+mn-lt"/>
                          <a:ea typeface="Verdana"/>
                          <a:cs typeface="Arial"/>
                        </a:rPr>
                        <a:t>Inherent Score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Current Score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Target Score &amp; Date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Move in Score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Risk Owner</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974546"/>
                  </a:ext>
                </a:extLst>
              </a:tr>
              <a:tr h="1241355">
                <a:tc>
                  <a:txBody>
                    <a:bodyPr/>
                    <a:lstStyle/>
                    <a:p>
                      <a:pPr algn="ctr" fontAlgn="ctr"/>
                      <a:endParaRPr lang="en-GB" sz="900" b="1" i="0" u="none" strike="noStrike">
                        <a:solidFill>
                          <a:srgbClr val="FFFFFF"/>
                        </a:solidFill>
                        <a:effectLst/>
                        <a:latin typeface="+mn-lt"/>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Verdana" panose="020B0604030504040204" pitchFamily="34" charset="0"/>
                          <a:cs typeface="Arial" panose="020B0604020202020204" pitchFamily="34" charset="0"/>
                        </a:rPr>
                        <a:t>16936: </a:t>
                      </a:r>
                      <a:r>
                        <a:rPr lang="en-GB" sz="900" b="1" kern="1200" dirty="0">
                          <a:solidFill>
                            <a:schemeClr val="tx1"/>
                          </a:solidFill>
                          <a:effectLst/>
                          <a:latin typeface="+mn-lt"/>
                          <a:ea typeface="Verdana" panose="020B0604030504040204" pitchFamily="34" charset="0"/>
                          <a:cs typeface="Arial" panose="020B0604020202020204" pitchFamily="34" charset="0"/>
                        </a:rPr>
                        <a:t>Digital workforce retention and recruitment </a:t>
                      </a: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1" i="0" kern="1200" dirty="0">
                          <a:solidFill>
                            <a:schemeClr val="tx1"/>
                          </a:solidFill>
                          <a:effectLst/>
                          <a:latin typeface="+mn-lt"/>
                          <a:ea typeface="Verdana" panose="020B0604030504040204" pitchFamily="34" charset="0"/>
                          <a:cs typeface="Arial" panose="020B0604020202020204" pitchFamily="34" charset="0"/>
                        </a:rPr>
                        <a:t>I</a:t>
                      </a:r>
                      <a:r>
                        <a:rPr lang="en-GB" sz="900" b="0" i="0" kern="1200" dirty="0">
                          <a:solidFill>
                            <a:schemeClr val="tx1"/>
                          </a:solidFill>
                          <a:effectLst/>
                          <a:latin typeface="+mn-lt"/>
                          <a:ea typeface="+mn-ea"/>
                          <a:cs typeface="+mn-cs"/>
                        </a:rPr>
                        <a:t>n the event of being unable to recruit and retain a skilled digital and data workforce of appropriate capacity and capability there is a risk of failing to achieve the 1.2% annual productivity improvements </a:t>
                      </a:r>
                      <a:r>
                        <a:rPr lang="en-GB" sz="900" b="0" i="0" kern="1200" dirty="0">
                          <a:solidFill>
                            <a:schemeClr val="tx1"/>
                          </a:solidFill>
                          <a:effectLst/>
                          <a:latin typeface="Arial" panose="020B0604020202020204" pitchFamily="34" charset="0"/>
                          <a:ea typeface="+mn-ea"/>
                          <a:cs typeface="Arial" panose="020B0604020202020204" pitchFamily="34" charset="0"/>
                        </a:rPr>
                        <a:t>and other health and clinical benefits planned in the Spending Review PBC commitments.</a:t>
                      </a:r>
                      <a:endParaRPr lang="en-GB" sz="900" b="0" i="0" kern="1200" dirty="0">
                        <a:solidFill>
                          <a:schemeClr val="tx1"/>
                        </a:solidFill>
                        <a:effectLst/>
                        <a:latin typeface="+mn-lt"/>
                        <a:ea typeface="+mn-ea"/>
                        <a:cs typeface="+mn-cs"/>
                      </a:endParaRPr>
                    </a:p>
                    <a:p>
                      <a:pPr marL="34834" marR="0" lvl="0" indent="0" algn="l" defTabSz="442387" rtl="0" eaLnBrk="1" fontAlgn="auto" latinLnBrk="0" hangingPunct="1">
                        <a:lnSpc>
                          <a:spcPct val="100000"/>
                        </a:lnSpc>
                        <a:spcBef>
                          <a:spcPts val="0"/>
                        </a:spcBef>
                        <a:spcAft>
                          <a:spcPts val="0"/>
                        </a:spcAft>
                        <a:buClrTx/>
                        <a:buSzTx/>
                        <a:buFontTx/>
                        <a:buNone/>
                        <a:tabLst/>
                        <a:defRPr/>
                      </a:pPr>
                      <a:endParaRPr lang="en-US" sz="900" b="0" kern="1200" dirty="0">
                        <a:solidFill>
                          <a:schemeClr val="tx1"/>
                        </a:solidFill>
                        <a:effectLst/>
                        <a:latin typeface="+mn-lt"/>
                        <a:ea typeface="Verdana" panose="020B0604030504040204" pitchFamily="34" charset="0"/>
                        <a:cs typeface="Arial" panose="020B0604020202020204" pitchFamily="34" charset="0"/>
                      </a:endParaRPr>
                    </a:p>
                    <a:p>
                      <a:r>
                        <a:rPr lang="en-GB" sz="900" b="1"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Key controls and mitigations. </a:t>
                      </a:r>
                      <a:r>
                        <a:rPr lang="en-GB" sz="900" b="0"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Controls include secure architecture, change management, cryptography, identity and access controls, and operational resilience measures such as CSOC monitoring, incident response and data backups. Additional safeguards cover vulnerability and patch management, secure configuration, and strengthened third‑party and supplier security management. Mitigations focus on asset inventory, integrated assurance frameworks, legacy technology removal, insider threat monitoring and proactive vulnerability management. Actions continue to progress centralised logging and threat modelling, alongside implementation of an enhanced integrated cyber assurance framework to improve compliance, streamline assurance activity and address identified control gaps, including a live pilot relating to vulnerability management. Technical implementation of a centralised asset inventory is advancing to ensure comprehensive visibility and protection of organisational assets. Activity to strengthen supply chain resilience has further matured, with supplier security assurance now embedded as business‑as‑usual and supporting a more systematic and scalable approach to managing third‑party cyber risk.</a:t>
                      </a:r>
                      <a:endParaRPr lang="en-GB" sz="900" b="0" kern="1200" dirty="0">
                        <a:solidFill>
                          <a:schemeClr val="tx1"/>
                        </a:solidFill>
                        <a:latin typeface="+mn-lt"/>
                        <a:ea typeface="+mn-ea"/>
                        <a:cs typeface="+mn-cs"/>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Low/ 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25</a:t>
                      </a:r>
                    </a:p>
                    <a:p>
                      <a:pPr algn="ctr" fontAlgn="ctr"/>
                      <a:r>
                        <a:rPr lang="en-GB" sz="900" b="1" i="0" u="none" strike="noStrike">
                          <a:solidFill>
                            <a:srgbClr val="000000"/>
                          </a:solidFill>
                          <a:effectLst/>
                          <a:latin typeface="+mn-lt"/>
                          <a:ea typeface="Verdana"/>
                          <a:cs typeface="Arial" panose="020B0604020202020204" pitchFamily="34" charset="0"/>
                        </a:rPr>
                        <a:t>(L5xI5)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25</a:t>
                      </a:r>
                    </a:p>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(L5xI5)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dirty="0">
                          <a:solidFill>
                            <a:srgbClr val="000000"/>
                          </a:solidFill>
                          <a:effectLst/>
                          <a:latin typeface="+mn-lt"/>
                          <a:ea typeface="Verdana"/>
                          <a:cs typeface="Arial" panose="020B0604020202020204" pitchFamily="34" charset="0"/>
                        </a:rPr>
                        <a:t>12</a:t>
                      </a:r>
                    </a:p>
                    <a:p>
                      <a:pPr algn="ctr" fontAlgn="ctr"/>
                      <a:r>
                        <a:rPr lang="en-GB" sz="900" b="1" i="0" u="none" strike="noStrike" dirty="0">
                          <a:solidFill>
                            <a:srgbClr val="000000"/>
                          </a:solidFill>
                          <a:effectLst/>
                          <a:latin typeface="+mn-lt"/>
                          <a:ea typeface="Verdana"/>
                          <a:cs typeface="Arial" panose="020B0604020202020204" pitchFamily="34" charset="0"/>
                        </a:rPr>
                        <a:t>(L3XI4)</a:t>
                      </a:r>
                    </a:p>
                    <a:p>
                      <a:pPr algn="ctr" fontAlgn="ctr"/>
                      <a:endParaRPr lang="en-GB" sz="900" b="1" i="0" u="none" strike="noStrike" dirty="0">
                        <a:solidFill>
                          <a:srgbClr val="000000"/>
                        </a:solidFill>
                        <a:effectLst/>
                        <a:latin typeface="+mn-lt"/>
                        <a:ea typeface="Verdana"/>
                        <a:cs typeface="Arial" panose="020B0604020202020204" pitchFamily="34" charset="0"/>
                      </a:endParaRPr>
                    </a:p>
                    <a:p>
                      <a:pPr algn="ctr" fontAlgn="ctr"/>
                      <a:r>
                        <a:rPr lang="en-GB" sz="900" b="1" i="0" u="none" strike="noStrike" dirty="0">
                          <a:solidFill>
                            <a:srgbClr val="000000"/>
                          </a:solidFill>
                          <a:effectLst/>
                          <a:latin typeface="+mn-lt"/>
                          <a:ea typeface="Verdana"/>
                          <a:cs typeface="Arial" panose="020B0604020202020204" pitchFamily="34" charset="0"/>
                        </a:rPr>
                        <a:t>30/06/26</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2025/26Q1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Q2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Q3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Q4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2026/27Q1 ►</a:t>
                      </a:r>
                      <a:r>
                        <a:rPr kumimoji="0" lang="en-GB" sz="900" b="0" i="0" u="none" strike="noStrike" kern="0" cap="none" spc="0" normalizeH="0" baseline="0">
                          <a:ln>
                            <a:noFill/>
                          </a:ln>
                          <a:solidFill>
                            <a:srgbClr val="00B050"/>
                          </a:solidFill>
                          <a:effectLst/>
                          <a:uLnTx/>
                          <a:uFillTx/>
                          <a:latin typeface="+mn-lt"/>
                          <a:ea typeface="Verdana"/>
                          <a:cs typeface="Arial"/>
                        </a:rPr>
                        <a:t> </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b="0" i="0">
                          <a:solidFill>
                            <a:schemeClr val="tx1"/>
                          </a:solidFill>
                          <a:latin typeface="+mn-lt"/>
                          <a:ea typeface="Verdana" pitchFamily="34" charset="0"/>
                          <a:cs typeface="Arial" panose="020B0604020202020204" pitchFamily="34" charset="0"/>
                        </a:rPr>
                        <a:t>DG </a:t>
                      </a:r>
                      <a:r>
                        <a:rPr lang="en-GB" sz="900" b="0" i="0" kern="1200">
                          <a:solidFill>
                            <a:schemeClr val="tx1"/>
                          </a:solidFill>
                          <a:effectLst/>
                          <a:latin typeface="+mn-lt"/>
                          <a:ea typeface="+mn-ea"/>
                          <a:cs typeface="+mn-cs"/>
                        </a:rPr>
                        <a:t>Technology, Digital and Data</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8929916"/>
                  </a:ext>
                </a:extLst>
              </a:tr>
              <a:tr h="1241355">
                <a:tc>
                  <a:txBody>
                    <a:bodyPr/>
                    <a:lstStyle/>
                    <a:p>
                      <a:pPr algn="ctr" fontAlgn="ctr"/>
                      <a:endParaRPr lang="en-GB" sz="900" b="1" i="0" u="none" strike="noStrike">
                        <a:solidFill>
                          <a:srgbClr val="FFFFFF"/>
                        </a:solidFill>
                        <a:effectLst/>
                        <a:latin typeface="+mn-lt"/>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900" b="1" i="0" kern="1200" dirty="0">
                          <a:solidFill>
                            <a:schemeClr val="tx1"/>
                          </a:solidFill>
                          <a:effectLst/>
                          <a:latin typeface="+mn-lt"/>
                          <a:ea typeface="+mn-ea"/>
                          <a:cs typeface="+mn-cs"/>
                        </a:rPr>
                        <a:t>NEW: </a:t>
                      </a:r>
                      <a:r>
                        <a:rPr lang="en-GB" sz="900" b="1" kern="1200" dirty="0">
                          <a:solidFill>
                            <a:schemeClr val="tx1"/>
                          </a:solidFill>
                          <a:effectLst/>
                          <a:latin typeface="+mn-lt"/>
                          <a:ea typeface="+mn-ea"/>
                          <a:cs typeface="+mn-cs"/>
                        </a:rPr>
                        <a:t>Loss of workforce talent and critical capability during pre‑integration with DHSC</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There is a risk that NHS England loses talented colleagues and critical capability during the period of pre‑integration with DHSC, resulting in reduced organisational capacity and capability to deliver statutory duties and key priorities during 2026/27 and to support safe and effective transition into the future DHSC operating model.</a:t>
                      </a:r>
                    </a:p>
                    <a:p>
                      <a:endParaRPr lang="en-GB" sz="900" kern="1200" dirty="0">
                        <a:solidFill>
                          <a:schemeClr val="tx1"/>
                        </a:solidFill>
                        <a:effectLst/>
                        <a:latin typeface="+mn-lt"/>
                        <a:ea typeface="+mn-ea"/>
                        <a:cs typeface="+mn-cs"/>
                      </a:endParaRPr>
                    </a:p>
                    <a:p>
                      <a:pPr lvl="0"/>
                      <a:r>
                        <a:rPr lang="en-GB" sz="900" b="1" kern="1200" dirty="0">
                          <a:solidFill>
                            <a:schemeClr val="tx1"/>
                          </a:solidFill>
                          <a:effectLst/>
                          <a:latin typeface="+mn-lt"/>
                          <a:ea typeface="+mn-ea"/>
                          <a:cs typeface="+mn-cs"/>
                        </a:rPr>
                        <a:t>Key controls and mitigations: </a:t>
                      </a:r>
                      <a:r>
                        <a:rPr lang="en-GB" sz="900" kern="1200" dirty="0">
                          <a:solidFill>
                            <a:schemeClr val="tx1"/>
                          </a:solidFill>
                          <a:effectLst/>
                          <a:latin typeface="+mn-lt"/>
                          <a:ea typeface="+mn-ea"/>
                          <a:cs typeface="+mn-cs"/>
                        </a:rPr>
                        <a:t>Active re‑profiling of priority delivery areas within Directorates and Regions to protect critical roles and capability.</a:t>
                      </a:r>
                    </a:p>
                    <a:p>
                      <a:pPr lvl="0"/>
                      <a:r>
                        <a:rPr lang="en-GB" sz="900" kern="1200" dirty="0">
                          <a:solidFill>
                            <a:schemeClr val="tx1"/>
                          </a:solidFill>
                          <a:effectLst/>
                          <a:latin typeface="+mn-lt"/>
                          <a:ea typeface="+mn-ea"/>
                          <a:cs typeface="+mn-cs"/>
                        </a:rPr>
                        <a:t>Established mechanisms to enable timely appointment to business‑critical posts. Implementation of the </a:t>
                      </a:r>
                      <a:r>
                        <a:rPr lang="en-GB" sz="900" i="1" kern="1200" dirty="0">
                          <a:solidFill>
                            <a:schemeClr val="tx1"/>
                          </a:solidFill>
                          <a:effectLst/>
                          <a:latin typeface="+mn-lt"/>
                          <a:ea typeface="+mn-ea"/>
                          <a:cs typeface="+mn-cs"/>
                        </a:rPr>
                        <a:t>Improving NHSE Together</a:t>
                      </a:r>
                      <a:r>
                        <a:rPr lang="en-GB" sz="900" kern="1200" dirty="0">
                          <a:solidFill>
                            <a:schemeClr val="tx1"/>
                          </a:solidFill>
                          <a:effectLst/>
                          <a:latin typeface="+mn-lt"/>
                          <a:ea typeface="+mn-ea"/>
                          <a:cs typeface="+mn-cs"/>
                        </a:rPr>
                        <a:t> programme to address key drivers of engagement and retention informed by colleague insight and staff survey feedback. Enhanced performance, development and support arrangements through revised appraisal and continuous performance conversation frameworks. Strengthened Learning and Development offer, including expanded provision, strategic partnerships, and increased access to coaching and mentoring. Leadership Support Circles providing structured peer support and leadership development during the transition period. Planned talent and succession planning with senior leaders to identify high‑potential colleagues, single points of failure and flight risk, alongside targeted retention and development actions. Ongoing alignment with DHSC talent and performance approaches, including participation in cross‑government leadership development schemes.</a:t>
                      </a:r>
                      <a:endParaRPr lang="en-GB" sz="900" b="0" i="0" kern="1200" dirty="0">
                        <a:solidFill>
                          <a:schemeClr val="tx1"/>
                        </a:solidFill>
                        <a:effectLst/>
                        <a:latin typeface="+mn-lt"/>
                        <a:ea typeface="+mn-ea"/>
                        <a:cs typeface="+mn-cs"/>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Low</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25</a:t>
                      </a:r>
                    </a:p>
                    <a:p>
                      <a:pPr algn="ctr" fontAlgn="ctr"/>
                      <a:r>
                        <a:rPr lang="en-GB" sz="900" b="1" i="0" u="none" strike="noStrike">
                          <a:solidFill>
                            <a:srgbClr val="000000"/>
                          </a:solidFill>
                          <a:effectLst/>
                          <a:latin typeface="+mn-lt"/>
                          <a:ea typeface="Verdana"/>
                          <a:cs typeface="Arial" panose="020B0604020202020204" pitchFamily="34" charset="0"/>
                        </a:rPr>
                        <a:t>(L5xI5)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20</a:t>
                      </a:r>
                    </a:p>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(L4xI5)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dirty="0">
                          <a:solidFill>
                            <a:srgbClr val="000000"/>
                          </a:solidFill>
                          <a:effectLst/>
                          <a:latin typeface="+mn-lt"/>
                          <a:ea typeface="Verdana"/>
                          <a:cs typeface="Arial" panose="020B0604020202020204" pitchFamily="34" charset="0"/>
                        </a:rPr>
                        <a:t>12</a:t>
                      </a:r>
                    </a:p>
                    <a:p>
                      <a:pPr algn="ctr" fontAlgn="ctr"/>
                      <a:r>
                        <a:rPr lang="en-GB" sz="900" b="1" i="0" u="none" strike="noStrike" dirty="0">
                          <a:solidFill>
                            <a:srgbClr val="000000"/>
                          </a:solidFill>
                          <a:effectLst/>
                          <a:latin typeface="+mn-lt"/>
                          <a:ea typeface="Verdana"/>
                          <a:cs typeface="Arial" panose="020B0604020202020204" pitchFamily="34" charset="0"/>
                        </a:rPr>
                        <a:t>(L3xI4)</a:t>
                      </a:r>
                    </a:p>
                    <a:p>
                      <a:pPr algn="ctr" fontAlgn="ctr"/>
                      <a:endParaRPr lang="en-GB" sz="900" b="1" i="0" u="none" strike="noStrike" dirty="0">
                        <a:solidFill>
                          <a:srgbClr val="000000"/>
                        </a:solidFill>
                        <a:effectLst/>
                        <a:latin typeface="+mn-lt"/>
                        <a:ea typeface="Verdana"/>
                        <a:cs typeface="Arial" panose="020B0604020202020204" pitchFamily="34" charset="0"/>
                      </a:endParaRPr>
                    </a:p>
                    <a:p>
                      <a:pPr algn="ctr" fontAlgn="ctr"/>
                      <a:r>
                        <a:rPr lang="en-GB" sz="900" b="1" i="0" u="none" strike="noStrike" dirty="0">
                          <a:solidFill>
                            <a:srgbClr val="000000"/>
                          </a:solidFill>
                          <a:effectLst/>
                          <a:latin typeface="+mn-lt"/>
                          <a:ea typeface="Verdana"/>
                          <a:cs typeface="Arial" panose="020B0604020202020204" pitchFamily="34" charset="0"/>
                        </a:rPr>
                        <a:t>31/03/27</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chemeClr val="tx1"/>
                          </a:solidFill>
                          <a:effectLst/>
                          <a:uLnTx/>
                          <a:uFillTx/>
                          <a:latin typeface="+mn-lt"/>
                          <a:ea typeface="Verdana"/>
                          <a:cs typeface="Arial"/>
                        </a:rPr>
                        <a:t>2026/27Q1 NEW</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it-IT" sz="900" i="0" dirty="0">
                          <a:solidFill>
                            <a:schemeClr val="tx1"/>
                          </a:solidFill>
                          <a:latin typeface="+mn-lt"/>
                          <a:ea typeface="Verdana" pitchFamily="34" charset="0"/>
                          <a:cs typeface="Arial" panose="020B0604020202020204" pitchFamily="34" charset="0"/>
                        </a:rPr>
                        <a:t>COO</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628384"/>
                  </a:ext>
                </a:extLst>
              </a:tr>
              <a:tr h="1241355">
                <a:tc>
                  <a:txBody>
                    <a:bodyPr/>
                    <a:lstStyle/>
                    <a:p>
                      <a:pPr algn="ctr" fontAlgn="ctr"/>
                      <a:endParaRPr lang="en-GB" sz="900" b="1" i="0" u="none" strike="noStrike">
                        <a:solidFill>
                          <a:srgbClr val="FFFFFF"/>
                        </a:solidFill>
                        <a:effectLst/>
                        <a:latin typeface="+mn-lt"/>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1" i="0" kern="1200" dirty="0">
                          <a:solidFill>
                            <a:schemeClr val="tx1"/>
                          </a:solidFill>
                          <a:effectLst/>
                          <a:latin typeface="+mn-lt"/>
                          <a:ea typeface="+mn-ea"/>
                          <a:cs typeface="+mn-cs"/>
                        </a:rPr>
                        <a:t>19817 There is a risk that historical non-compliance with IR35 regulations in the use of contingent labour may result in a significant financial penalty from HMRC </a:t>
                      </a: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0" i="0" kern="1200" dirty="0">
                          <a:solidFill>
                            <a:schemeClr val="tx1"/>
                          </a:solidFill>
                          <a:effectLst/>
                          <a:latin typeface="+mn-lt"/>
                          <a:ea typeface="+mn-ea"/>
                          <a:cs typeface="+mn-cs"/>
                        </a:rPr>
                        <a:t>Due to historical non-compliance with IR35 regulations in the use of contingent labour within Health Education England, NHS England may face a significant financial penalty from HMRC. </a:t>
                      </a:r>
                      <a:r>
                        <a:rPr lang="en-GB" sz="900" dirty="0"/>
                        <a:t>This risk affects a number of role groups, many of whom worked on a sessional basis, making compliance tracking challenging</a:t>
                      </a:r>
                      <a:r>
                        <a:rPr lang="en-GB" sz="900" b="0" i="0" kern="1200" dirty="0">
                          <a:solidFill>
                            <a:schemeClr val="tx1"/>
                          </a:solidFill>
                          <a:effectLst/>
                          <a:latin typeface="+mn-lt"/>
                          <a:ea typeface="+mn-ea"/>
                          <a:cs typeface="+mn-cs"/>
                        </a:rPr>
                        <a:t>. The final liability may be reduced following a detailed assessment and HMRC’s review. Penalties could be suspended if NHSE demonstrates improved processes and controls, but this is not yet confirmed.</a:t>
                      </a:r>
                    </a:p>
                    <a:p>
                      <a:pPr marL="34834" marR="0" lvl="0" indent="0" algn="l" defTabSz="442387" rtl="0" eaLnBrk="1" fontAlgn="auto" latinLnBrk="0" hangingPunct="1">
                        <a:lnSpc>
                          <a:spcPct val="100000"/>
                        </a:lnSpc>
                        <a:spcBef>
                          <a:spcPts val="0"/>
                        </a:spcBef>
                        <a:spcAft>
                          <a:spcPts val="0"/>
                        </a:spcAft>
                        <a:buClrTx/>
                        <a:buSzTx/>
                        <a:buFontTx/>
                        <a:buNone/>
                        <a:tabLst/>
                        <a:defRPr/>
                      </a:pPr>
                      <a:endParaRPr lang="en-GB" sz="900" b="0" i="0" kern="1200" dirty="0">
                        <a:solidFill>
                          <a:schemeClr val="tx1"/>
                        </a:solidFill>
                        <a:effectLst/>
                        <a:latin typeface="+mn-lt"/>
                        <a:ea typeface="+mn-ea"/>
                        <a:cs typeface="+mn-cs"/>
                      </a:endParaRP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1" i="0" kern="1200" dirty="0">
                          <a:solidFill>
                            <a:schemeClr val="tx1"/>
                          </a:solidFill>
                          <a:effectLst/>
                          <a:latin typeface="+mn-lt"/>
                          <a:ea typeface="+mn-ea"/>
                          <a:cs typeface="+mn-cs"/>
                        </a:rPr>
                        <a:t>Key controls and mitigations</a:t>
                      </a:r>
                      <a:r>
                        <a:rPr lang="en-GB" sz="900" b="0" i="0" kern="1200" dirty="0">
                          <a:solidFill>
                            <a:schemeClr val="tx1"/>
                          </a:solidFill>
                          <a:effectLst/>
                          <a:latin typeface="+mn-lt"/>
                          <a:ea typeface="+mn-ea"/>
                          <a:cs typeface="+mn-cs"/>
                        </a:rPr>
                        <a:t>: Since Q3 24/25 an NHSE HR Contingent Labour Working Group has been established to review compliance with IR35 regulations since 2017 (pre-HEE merger with NHSE). A detailed IR35 programme position update is now regularly provided to ARAC on this risk. There has been progression made and confidence in discussions with HMRC. Active discussion and negotiation will be ongoing with HMRC over 3 to 6 months to confirm financial liability. As a result the impact scoring of this risk has been reduced to ‘4’ and the target for closure of the risk extended to September 2026.</a:t>
                      </a: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25</a:t>
                      </a:r>
                    </a:p>
                    <a:p>
                      <a:pPr algn="ctr" fontAlgn="ctr"/>
                      <a:r>
                        <a:rPr lang="en-GB" sz="900" b="1" i="0" u="none" strike="noStrike">
                          <a:solidFill>
                            <a:srgbClr val="000000"/>
                          </a:solidFill>
                          <a:effectLst/>
                          <a:latin typeface="+mn-lt"/>
                          <a:ea typeface="Verdana"/>
                          <a:cs typeface="Arial" panose="020B0604020202020204" pitchFamily="34" charset="0"/>
                        </a:rPr>
                        <a:t>(L5xI5)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20</a:t>
                      </a:r>
                    </a:p>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(L5xI4)</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15</a:t>
                      </a:r>
                    </a:p>
                    <a:p>
                      <a:pPr algn="ctr" fontAlgn="ctr"/>
                      <a:r>
                        <a:rPr lang="en-GB" sz="900" b="1" i="0" u="none" strike="noStrike">
                          <a:solidFill>
                            <a:srgbClr val="000000"/>
                          </a:solidFill>
                          <a:effectLst/>
                          <a:latin typeface="+mn-lt"/>
                          <a:ea typeface="Verdana"/>
                          <a:cs typeface="Arial" panose="020B0604020202020204" pitchFamily="34" charset="0"/>
                        </a:rPr>
                        <a:t>(L3xI5)</a:t>
                      </a:r>
                    </a:p>
                    <a:p>
                      <a:pPr algn="ctr" fontAlgn="ctr"/>
                      <a:endParaRPr lang="en-GB" sz="900" b="1" i="0" u="none" strike="noStrike">
                        <a:solidFill>
                          <a:srgbClr val="000000"/>
                        </a:solidFill>
                        <a:effectLst/>
                        <a:latin typeface="+mn-lt"/>
                        <a:ea typeface="Verdana"/>
                        <a:cs typeface="Arial" panose="020B0604020202020204" pitchFamily="34" charset="0"/>
                      </a:endParaRPr>
                    </a:p>
                    <a:p>
                      <a:pPr algn="ctr" fontAlgn="ctr"/>
                      <a:r>
                        <a:rPr lang="en-GB" sz="900" b="1" i="0" u="none" strike="noStrike">
                          <a:solidFill>
                            <a:srgbClr val="000000"/>
                          </a:solidFill>
                          <a:effectLst/>
                          <a:latin typeface="+mn-lt"/>
                          <a:ea typeface="Verdana"/>
                          <a:cs typeface="Arial" panose="020B0604020202020204" pitchFamily="34" charset="0"/>
                        </a:rPr>
                        <a:t>30/09/26</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a:ln>
                            <a:noFill/>
                          </a:ln>
                          <a:solidFill>
                            <a:schemeClr val="tx1"/>
                          </a:solidFill>
                          <a:effectLst/>
                          <a:uLnTx/>
                          <a:uFillTx/>
                          <a:latin typeface="+mn-lt"/>
                          <a:ea typeface="Verdana"/>
                          <a:cs typeface="Arial"/>
                        </a:rPr>
                        <a:t>2025/26Q2: NEW</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Q3 ►</a:t>
                      </a:r>
                      <a:endParaRPr kumimoji="0" lang="en-GB" sz="900" b="0" i="0" u="none" strike="noStrike" kern="0" cap="none" spc="0" normalizeH="0" baseline="0">
                        <a:ln>
                          <a:noFill/>
                        </a:ln>
                        <a:solidFill>
                          <a:srgbClr val="000000"/>
                        </a:solidFill>
                        <a:effectLst/>
                        <a:uLnTx/>
                        <a:uFillTx/>
                        <a:latin typeface="+mn-lt"/>
                        <a:ea typeface="Verdana"/>
                        <a:cs typeface="Arial"/>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Q4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2026/27Q1 </a:t>
                      </a:r>
                      <a:r>
                        <a:rPr kumimoji="0" lang="en-GB" sz="900" b="0" i="0" u="none" strike="noStrike" kern="0" cap="none" spc="0" normalizeH="0" baseline="0">
                          <a:ln>
                            <a:noFill/>
                          </a:ln>
                          <a:solidFill>
                            <a:srgbClr val="00B050"/>
                          </a:solidFill>
                          <a:effectLst/>
                          <a:uLnTx/>
                          <a:uFillTx/>
                          <a:latin typeface="+mn-lt"/>
                          <a:ea typeface="Verdana"/>
                          <a:cs typeface="Arial"/>
                        </a:rPr>
                        <a:t> ▼</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it-IT" sz="900" i="0" dirty="0">
                          <a:solidFill>
                            <a:schemeClr val="tx1"/>
                          </a:solidFill>
                          <a:latin typeface="+mn-lt"/>
                          <a:ea typeface="Verdana" pitchFamily="34" charset="0"/>
                          <a:cs typeface="Arial" panose="020B0604020202020204" pitchFamily="34" charset="0"/>
                        </a:rPr>
                        <a:t>Director General, People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1678588"/>
                  </a:ext>
                </a:extLst>
              </a:tr>
            </a:tbl>
          </a:graphicData>
        </a:graphic>
      </p:graphicFrame>
    </p:spTree>
    <p:extLst>
      <p:ext uri="{BB962C8B-B14F-4D97-AF65-F5344CB8AC3E}">
        <p14:creationId xmlns:p14="http://schemas.microsoft.com/office/powerpoint/2010/main" val="226950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057DB-89A0-33AC-5287-CBF973F4A7CF}"/>
            </a:ext>
          </a:extLst>
        </p:cNvPr>
        <p:cNvGrpSpPr/>
        <p:nvPr/>
      </p:nvGrpSpPr>
      <p:grpSpPr>
        <a:xfrm>
          <a:off x="0" y="0"/>
          <a:ext cx="0" cy="0"/>
          <a:chOff x="0" y="0"/>
          <a:chExt cx="0" cy="0"/>
        </a:xfrm>
      </p:grpSpPr>
      <p:sp>
        <p:nvSpPr>
          <p:cNvPr id="10" name="Title 3">
            <a:extLst>
              <a:ext uri="{FF2B5EF4-FFF2-40B4-BE49-F238E27FC236}">
                <a16:creationId xmlns:a16="http://schemas.microsoft.com/office/drawing/2014/main" id="{7A3CEE8E-0BE7-53E0-3420-D88C3CD1F512}"/>
              </a:ext>
            </a:extLst>
          </p:cNvPr>
          <p:cNvSpPr>
            <a:spLocks noGrp="1"/>
          </p:cNvSpPr>
          <p:nvPr>
            <p:ph type="title"/>
          </p:nvPr>
        </p:nvSpPr>
        <p:spPr>
          <a:xfrm>
            <a:off x="331969" y="139875"/>
            <a:ext cx="11785778" cy="318495"/>
          </a:xfrm>
        </p:spPr>
        <p:txBody>
          <a:bodyPr>
            <a:noAutofit/>
          </a:bodyPr>
          <a:lstStyle/>
          <a:p>
            <a:r>
              <a:rPr lang="en-GB" sz="2400" dirty="0">
                <a:latin typeface="Arial" panose="020B0604020202020204" pitchFamily="34" charset="0"/>
                <a:cs typeface="Arial" panose="020B0604020202020204" pitchFamily="34" charset="0"/>
              </a:rPr>
              <a:t>NHS England Operational Risk Register</a:t>
            </a:r>
          </a:p>
        </p:txBody>
      </p:sp>
      <p:graphicFrame>
        <p:nvGraphicFramePr>
          <p:cNvPr id="13" name="Table 12">
            <a:extLst>
              <a:ext uri="{FF2B5EF4-FFF2-40B4-BE49-F238E27FC236}">
                <a16:creationId xmlns:a16="http://schemas.microsoft.com/office/drawing/2014/main" id="{479C36B8-258C-5A51-1A5E-34EAD3976B7B}"/>
              </a:ext>
            </a:extLst>
          </p:cNvPr>
          <p:cNvGraphicFramePr>
            <a:graphicFrameLocks noGrp="1"/>
          </p:cNvGraphicFramePr>
          <p:nvPr>
            <p:extLst>
              <p:ext uri="{D42A27DB-BD31-4B8C-83A1-F6EECF244321}">
                <p14:modId xmlns:p14="http://schemas.microsoft.com/office/powerpoint/2010/main" val="345752602"/>
              </p:ext>
            </p:extLst>
          </p:nvPr>
        </p:nvGraphicFramePr>
        <p:xfrm>
          <a:off x="270088" y="592626"/>
          <a:ext cx="11651823" cy="5338231"/>
        </p:xfrm>
        <a:graphic>
          <a:graphicData uri="http://schemas.openxmlformats.org/drawingml/2006/table">
            <a:tbl>
              <a:tblPr>
                <a:effectLst/>
              </a:tblPr>
              <a:tblGrid>
                <a:gridCol w="58392">
                  <a:extLst>
                    <a:ext uri="{9D8B030D-6E8A-4147-A177-3AD203B41FA5}">
                      <a16:colId xmlns:a16="http://schemas.microsoft.com/office/drawing/2014/main" val="3068852694"/>
                    </a:ext>
                  </a:extLst>
                </a:gridCol>
                <a:gridCol w="8171350">
                  <a:extLst>
                    <a:ext uri="{9D8B030D-6E8A-4147-A177-3AD203B41FA5}">
                      <a16:colId xmlns:a16="http://schemas.microsoft.com/office/drawing/2014/main" val="1441309094"/>
                    </a:ext>
                  </a:extLst>
                </a:gridCol>
                <a:gridCol w="576866">
                  <a:extLst>
                    <a:ext uri="{9D8B030D-6E8A-4147-A177-3AD203B41FA5}">
                      <a16:colId xmlns:a16="http://schemas.microsoft.com/office/drawing/2014/main" val="1566304206"/>
                    </a:ext>
                  </a:extLst>
                </a:gridCol>
                <a:gridCol w="488869">
                  <a:extLst>
                    <a:ext uri="{9D8B030D-6E8A-4147-A177-3AD203B41FA5}">
                      <a16:colId xmlns:a16="http://schemas.microsoft.com/office/drawing/2014/main" val="2575913671"/>
                    </a:ext>
                  </a:extLst>
                </a:gridCol>
                <a:gridCol w="508423">
                  <a:extLst>
                    <a:ext uri="{9D8B030D-6E8A-4147-A177-3AD203B41FA5}">
                      <a16:colId xmlns:a16="http://schemas.microsoft.com/office/drawing/2014/main" val="3728718871"/>
                    </a:ext>
                  </a:extLst>
                </a:gridCol>
                <a:gridCol w="537756">
                  <a:extLst>
                    <a:ext uri="{9D8B030D-6E8A-4147-A177-3AD203B41FA5}">
                      <a16:colId xmlns:a16="http://schemas.microsoft.com/office/drawing/2014/main" val="3510603389"/>
                    </a:ext>
                  </a:extLst>
                </a:gridCol>
                <a:gridCol w="508423">
                  <a:extLst>
                    <a:ext uri="{9D8B030D-6E8A-4147-A177-3AD203B41FA5}">
                      <a16:colId xmlns:a16="http://schemas.microsoft.com/office/drawing/2014/main" val="3451316891"/>
                    </a:ext>
                  </a:extLst>
                </a:gridCol>
                <a:gridCol w="801744">
                  <a:extLst>
                    <a:ext uri="{9D8B030D-6E8A-4147-A177-3AD203B41FA5}">
                      <a16:colId xmlns:a16="http://schemas.microsoft.com/office/drawing/2014/main" val="843071434"/>
                    </a:ext>
                  </a:extLst>
                </a:gridCol>
              </a:tblGrid>
              <a:tr h="34107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900" b="1" i="0" u="none" strike="noStrike">
                        <a:solidFill>
                          <a:srgbClr val="000000"/>
                        </a:solidFill>
                        <a:effectLst/>
                        <a:latin typeface="+mn-lt"/>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900" b="1" i="0" u="none" strike="noStrike">
                          <a:solidFill>
                            <a:srgbClr val="000000"/>
                          </a:solidFill>
                          <a:effectLst/>
                          <a:latin typeface="+mn-lt"/>
                          <a:ea typeface="Verdana"/>
                          <a:cs typeface="Arial"/>
                        </a:rPr>
                        <a:t>ORR Summary</a:t>
                      </a:r>
                      <a:endParaRPr lang="en-GB" sz="900" b="1" i="0" u="none" strike="noStrike">
                        <a:solidFill>
                          <a:srgbClr val="000000"/>
                        </a:solidFill>
                        <a:effectLst/>
                        <a:latin typeface="+mn-lt"/>
                        <a:ea typeface="Verdana" panose="020B0604030504040204" pitchFamily="34" charset="0"/>
                        <a:cs typeface="Arial"/>
                      </a:endParaRP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Risk</a:t>
                      </a:r>
                    </a:p>
                    <a:p>
                      <a:pPr algn="ctr" fontAlgn="ctr"/>
                      <a:r>
                        <a:rPr lang="en-GB" sz="900" b="1" i="0" u="none" strike="noStrike">
                          <a:solidFill>
                            <a:srgbClr val="000000"/>
                          </a:solidFill>
                          <a:effectLst/>
                          <a:latin typeface="+mn-lt"/>
                          <a:ea typeface="Verdana"/>
                          <a:cs typeface="Arial"/>
                        </a:rPr>
                        <a:t>Appetite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114" rtl="0" eaLnBrk="1" fontAlgn="ctr" latinLnBrk="0" hangingPunct="1">
                        <a:lnSpc>
                          <a:spcPct val="100000"/>
                        </a:lnSpc>
                        <a:spcBef>
                          <a:spcPts val="0"/>
                        </a:spcBef>
                        <a:spcAft>
                          <a:spcPts val="0"/>
                        </a:spcAft>
                        <a:buClrTx/>
                        <a:buSzTx/>
                        <a:buFontTx/>
                        <a:buNone/>
                        <a:tabLst/>
                        <a:defRPr/>
                      </a:pPr>
                      <a:r>
                        <a:rPr lang="en-GB" sz="900" b="1" i="0" u="none" strike="noStrike">
                          <a:solidFill>
                            <a:srgbClr val="000000"/>
                          </a:solidFill>
                          <a:effectLst/>
                          <a:latin typeface="+mn-lt"/>
                          <a:ea typeface="Verdana"/>
                          <a:cs typeface="Arial"/>
                        </a:rPr>
                        <a:t>Inherent Score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Current Score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Target Score &amp; Date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Move in Score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Risk Owner</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974546"/>
                  </a:ext>
                </a:extLst>
              </a:tr>
              <a:tr h="1035354">
                <a:tc>
                  <a:txBody>
                    <a:bodyPr/>
                    <a:lstStyle/>
                    <a:p>
                      <a:pPr algn="ctr" fontAlgn="ctr"/>
                      <a:endParaRPr lang="en-GB" sz="900" b="1" i="0" u="none" strike="noStrike">
                        <a:solidFill>
                          <a:srgbClr val="FFFFFF"/>
                        </a:solidFill>
                        <a:effectLst/>
                        <a:latin typeface="+mn-lt"/>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US" sz="900" b="1">
                          <a:solidFill>
                            <a:schemeClr val="tx1"/>
                          </a:solidFill>
                          <a:latin typeface="+mn-lt"/>
                          <a:ea typeface="Verdana" panose="020B0604030504040204" pitchFamily="34" charset="0"/>
                          <a:cs typeface="Arial" panose="020B0604020202020204" pitchFamily="34" charset="0"/>
                        </a:rPr>
                        <a:t>15077: </a:t>
                      </a:r>
                      <a:r>
                        <a:rPr lang="en-GB" sz="900" b="1">
                          <a:solidFill>
                            <a:schemeClr val="tx1"/>
                          </a:solidFill>
                          <a:latin typeface="+mn-lt"/>
                          <a:ea typeface="Verdana" panose="020B0604030504040204" pitchFamily="34" charset="0"/>
                          <a:cs typeface="Arial" panose="020B0604020202020204" pitchFamily="34" charset="0"/>
                        </a:rPr>
                        <a:t>Significant operational disruption to critical digital live services </a:t>
                      </a: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0" kern="1200">
                          <a:solidFill>
                            <a:schemeClr val="tx1"/>
                          </a:solidFill>
                          <a:effectLst/>
                          <a:latin typeface="+mn-lt"/>
                          <a:ea typeface="Verdana" panose="020B0604030504040204" pitchFamily="34" charset="0"/>
                          <a:cs typeface="Arial" panose="020B0604020202020204" pitchFamily="34" charset="0"/>
                        </a:rPr>
                        <a:t>In the event of a significant operational disruption to critical live services there is a risk of negatively impacting patient care, causing patient harm and impacting the operational running of the health and care system.</a:t>
                      </a:r>
                    </a:p>
                    <a:p>
                      <a:pPr marL="34834" marR="0" lvl="0" indent="0" algn="l" defTabSz="442387" rtl="0" eaLnBrk="1" fontAlgn="auto" latinLnBrk="0" hangingPunct="1">
                        <a:lnSpc>
                          <a:spcPct val="100000"/>
                        </a:lnSpc>
                        <a:spcBef>
                          <a:spcPts val="0"/>
                        </a:spcBef>
                        <a:spcAft>
                          <a:spcPts val="0"/>
                        </a:spcAft>
                        <a:buClrTx/>
                        <a:buSzTx/>
                        <a:buFontTx/>
                        <a:buNone/>
                        <a:tabLst/>
                        <a:defRPr/>
                      </a:pPr>
                      <a:endParaRPr lang="en-US" sz="900" b="0" kern="1200">
                        <a:solidFill>
                          <a:schemeClr val="tx1"/>
                        </a:solidFill>
                        <a:effectLst/>
                        <a:latin typeface="+mn-lt"/>
                        <a:ea typeface="Verdana" panose="020B0604030504040204" pitchFamily="34" charset="0"/>
                        <a:cs typeface="Arial" panose="020B0604020202020204" pitchFamily="34" charset="0"/>
                      </a:endParaRP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1" kern="1200">
                          <a:solidFill>
                            <a:schemeClr val="tx1"/>
                          </a:solidFill>
                          <a:effectLst/>
                          <a:latin typeface="+mn-lt"/>
                          <a:ea typeface="Verdana" panose="020B0604030504040204" pitchFamily="34" charset="0"/>
                          <a:cs typeface="Arial" panose="020B0604020202020204" pitchFamily="34" charset="0"/>
                        </a:rPr>
                        <a:t>Key controls and mitigations: </a:t>
                      </a:r>
                      <a:r>
                        <a:rPr lang="en-GB" sz="900" b="0" kern="1200">
                          <a:solidFill>
                            <a:schemeClr val="tx1"/>
                          </a:solidFill>
                          <a:effectLst/>
                          <a:latin typeface="+mn-lt"/>
                          <a:ea typeface="Verdana" panose="020B0604030504040204" pitchFamily="34" charset="0"/>
                          <a:cs typeface="Arial" panose="020B0604020202020204" pitchFamily="34" charset="0"/>
                        </a:rPr>
                        <a:t>Preventative controls include regular resilience and failover testing of systems, alongside prioritisation of key recruitment to support live services and resilience. Detective controls include early outage identification and 24/7 proactive monitoring and alerting through the IT Operations Centre, supported by central Cyber Security Operations Centre capabilities. Resilience testing schedules are in place across different service tiers, including formal ITSCM assurance with defined testing cycles. Mitigating actions are supported by established major incident and business continuity arrangements, including post‑incident review processes to identify corrective actions and strengthen recovery capability. Some targeted recruitment activity is underway to address resourcing pressures, although workforce capacity constraints remain a risk to delivery pace. Options continue to be explored for automated monitoring of supplier access and security controls, including testing approaches within PDS before potential wider rollout. An application rationalisation plan remains in development to reduce complexity and cyber risk across the digital estate, with benefits expected over the medium term. Recent red‑team activity simulating a supplier‑led attack has identified further gaps in protective controls, informing ongoing improvement actions.</a:t>
                      </a:r>
                      <a:endParaRPr lang="en-US" sz="900" b="0" i="0" kern="1200">
                        <a:solidFill>
                          <a:schemeClr val="tx1"/>
                        </a:solidFill>
                        <a:effectLst/>
                        <a:latin typeface="+mn-lt"/>
                        <a:ea typeface="+mn-ea"/>
                        <a:cs typeface="+mn-cs"/>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Low/</a:t>
                      </a:r>
                      <a:b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b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25</a:t>
                      </a:r>
                    </a:p>
                    <a:p>
                      <a:pPr algn="ctr" fontAlgn="ctr"/>
                      <a:r>
                        <a:rPr lang="en-GB" sz="900" b="1" i="0" u="none" strike="noStrike">
                          <a:solidFill>
                            <a:srgbClr val="000000"/>
                          </a:solidFill>
                          <a:effectLst/>
                          <a:latin typeface="+mn-lt"/>
                          <a:ea typeface="Verdana"/>
                          <a:cs typeface="Arial" panose="020B0604020202020204" pitchFamily="34" charset="0"/>
                        </a:rPr>
                        <a:t>(L5xI5)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20</a:t>
                      </a:r>
                    </a:p>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(L4xI5)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15</a:t>
                      </a:r>
                    </a:p>
                    <a:p>
                      <a:pPr algn="ctr" fontAlgn="ctr"/>
                      <a:r>
                        <a:rPr lang="en-GB" sz="900" b="1" i="0" u="none" strike="noStrike">
                          <a:solidFill>
                            <a:srgbClr val="000000"/>
                          </a:solidFill>
                          <a:effectLst/>
                          <a:latin typeface="+mn-lt"/>
                          <a:ea typeface="Verdana"/>
                          <a:cs typeface="Arial" panose="020B0604020202020204" pitchFamily="34" charset="0"/>
                        </a:rPr>
                        <a:t>(L3xI5)</a:t>
                      </a:r>
                    </a:p>
                    <a:p>
                      <a:pPr algn="ctr" fontAlgn="ctr"/>
                      <a:endParaRPr lang="en-GB" sz="900" b="1" i="0" u="none" strike="noStrike">
                        <a:solidFill>
                          <a:srgbClr val="000000"/>
                        </a:solidFill>
                        <a:effectLst/>
                        <a:latin typeface="+mn-lt"/>
                        <a:ea typeface="Verdana"/>
                        <a:cs typeface="Arial" panose="020B0604020202020204" pitchFamily="34" charset="0"/>
                      </a:endParaRPr>
                    </a:p>
                    <a:p>
                      <a:pPr algn="ctr" fontAlgn="ctr"/>
                      <a:r>
                        <a:rPr lang="en-GB" sz="900" b="1" i="0" u="none" strike="noStrike">
                          <a:solidFill>
                            <a:srgbClr val="000000"/>
                          </a:solidFill>
                          <a:effectLst/>
                          <a:latin typeface="+mn-lt"/>
                          <a:ea typeface="Verdana"/>
                          <a:cs typeface="Arial" panose="020B0604020202020204" pitchFamily="34" charset="0"/>
                        </a:rPr>
                        <a:t>31/12/26</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2025/26Q1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Q2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Q3 </a:t>
                      </a:r>
                      <a:r>
                        <a:rPr kumimoji="0" lang="en-GB" sz="900" b="0" i="0" u="none" strike="noStrike" kern="0" cap="none" spc="0" normalizeH="0" baseline="0">
                          <a:ln>
                            <a:noFill/>
                          </a:ln>
                          <a:solidFill>
                            <a:srgbClr val="00B050"/>
                          </a:solidFill>
                          <a:effectLst/>
                          <a:uLnTx/>
                          <a:uFillTx/>
                          <a:latin typeface="+mn-lt"/>
                          <a:ea typeface="Verdana"/>
                          <a:cs typeface="Arial"/>
                        </a:rPr>
                        <a: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Q4 ►</a:t>
                      </a:r>
                      <a:r>
                        <a:rPr kumimoji="0" lang="en-GB" sz="900" b="0" i="0" u="none" strike="noStrike" kern="0" cap="none" spc="0" normalizeH="0" baseline="0">
                          <a:ln>
                            <a:noFill/>
                          </a:ln>
                          <a:solidFill>
                            <a:srgbClr val="00B050"/>
                          </a:solidFill>
                          <a:effectLst/>
                          <a:uLnTx/>
                          <a:uFillTx/>
                          <a:latin typeface="+mn-lt"/>
                          <a:ea typeface="Verdana"/>
                          <a:cs typeface="Arial"/>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2026/27Q1 ►</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b="0" i="0">
                          <a:solidFill>
                            <a:schemeClr val="tx1"/>
                          </a:solidFill>
                          <a:latin typeface="+mn-lt"/>
                          <a:ea typeface="Verdana" pitchFamily="34" charset="0"/>
                          <a:cs typeface="Arial" panose="020B0604020202020204" pitchFamily="34" charset="0"/>
                        </a:rPr>
                        <a:t>DG </a:t>
                      </a:r>
                      <a:r>
                        <a:rPr lang="en-GB" sz="900" b="0" i="0" kern="1200">
                          <a:solidFill>
                            <a:schemeClr val="tx1"/>
                          </a:solidFill>
                          <a:effectLst/>
                          <a:latin typeface="+mn-lt"/>
                          <a:ea typeface="+mn-ea"/>
                          <a:cs typeface="+mn-cs"/>
                        </a:rPr>
                        <a:t>Technology, Digital and Data</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4049251"/>
                  </a:ext>
                </a:extLst>
              </a:tr>
              <a:tr h="936711">
                <a:tc>
                  <a:txBody>
                    <a:bodyPr/>
                    <a:lstStyle/>
                    <a:p>
                      <a:pPr algn="ctr" fontAlgn="ctr"/>
                      <a:endParaRPr lang="en-GB" sz="900" b="1" i="0" u="none" strike="noStrike">
                        <a:solidFill>
                          <a:srgbClr val="FFFFFF"/>
                        </a:solidFill>
                        <a:effectLst/>
                        <a:latin typeface="+mn-lt"/>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14710: </a:t>
                      </a:r>
                      <a:r>
                        <a:rPr lang="en-GB" sz="900" b="1" i="0" kern="1200" dirty="0">
                          <a:solidFill>
                            <a:schemeClr val="tx1"/>
                          </a:solidFill>
                          <a:effectLst/>
                          <a:latin typeface="Arial" panose="020B0604020202020204" pitchFamily="34" charset="0"/>
                          <a:ea typeface="+mn-ea"/>
                          <a:cs typeface="Arial" panose="020B0604020202020204" pitchFamily="34" charset="0"/>
                        </a:rPr>
                        <a:t>Location, Function, Condition and Age of the NHS Estate provides significant risk to workforce and productivity</a:t>
                      </a: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0" i="0" kern="1200" dirty="0">
                          <a:solidFill>
                            <a:schemeClr val="tx1"/>
                          </a:solidFill>
                          <a:effectLst/>
                          <a:latin typeface="Arial" panose="020B0604020202020204" pitchFamily="34" charset="0"/>
                          <a:ea typeface="+mn-ea"/>
                          <a:cs typeface="Arial" panose="020B0604020202020204" pitchFamily="34" charset="0"/>
                        </a:rPr>
                        <a:t>45% of estates infrastructure (including RAAC) is not fit for the services the NHS delivers today and hold significant risk, through failing services and poor technical oversight and assurance. This results in disruption to productive clinical services and can lead to significant risks to patient and staff safety. We are also witness an increase in PFI failure through financial distress and Failure of Project </a:t>
                      </a:r>
                      <a:r>
                        <a:rPr lang="en-GB" sz="900" b="0" i="0" kern="1200" dirty="0" err="1">
                          <a:solidFill>
                            <a:schemeClr val="tx1"/>
                          </a:solidFill>
                          <a:effectLst/>
                          <a:latin typeface="Arial" panose="020B0604020202020204" pitchFamily="34" charset="0"/>
                          <a:ea typeface="+mn-ea"/>
                          <a:cs typeface="Arial" panose="020B0604020202020204" pitchFamily="34" charset="0"/>
                        </a:rPr>
                        <a:t>Co.s</a:t>
                      </a:r>
                      <a:r>
                        <a:rPr lang="en-GB" sz="900" b="0" i="0" kern="1200" dirty="0">
                          <a:solidFill>
                            <a:schemeClr val="tx1"/>
                          </a:solidFill>
                          <a:effectLst/>
                          <a:latin typeface="Arial" panose="020B0604020202020204" pitchFamily="34" charset="0"/>
                          <a:ea typeface="+mn-ea"/>
                          <a:cs typeface="Arial" panose="020B0604020202020204" pitchFamily="34" charset="0"/>
                        </a:rPr>
                        <a:t>.</a:t>
                      </a:r>
                    </a:p>
                    <a:p>
                      <a:pPr marL="34834" marR="0" lvl="0" indent="0" algn="l" defTabSz="442387"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Key controls and mitigations</a:t>
                      </a:r>
                      <a:r>
                        <a:rPr lang="en-GB" sz="900" b="0"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en-GB" sz="900" kern="1200" dirty="0">
                          <a:solidFill>
                            <a:schemeClr val="tx1"/>
                          </a:solidFill>
                          <a:effectLst/>
                          <a:latin typeface="Arial" panose="020B0604020202020204" pitchFamily="34" charset="0"/>
                          <a:ea typeface="+mn-ea"/>
                          <a:cs typeface="Arial" panose="020B0604020202020204" pitchFamily="34" charset="0"/>
                        </a:rPr>
                        <a:t>The Premises Assurance Model and the Estates Return Information Collection data collection are used to monitor estates risks. National programmes are in place to manage RAAC risks and ensure structural assessments. Technical standards and guidance are being developed, with finance reviewing funding for technical assurance team </a:t>
                      </a:r>
                      <a:r>
                        <a:rPr lang="en-GB" sz="900" kern="1200" dirty="0">
                          <a:solidFill>
                            <a:srgbClr val="00B050"/>
                          </a:solidFill>
                          <a:effectLst/>
                          <a:latin typeface="Arial" panose="020B0604020202020204" pitchFamily="34" charset="0"/>
                          <a:ea typeface="+mn-ea"/>
                          <a:cs typeface="Arial" panose="020B0604020202020204" pitchFamily="34" charset="0"/>
                        </a:rPr>
                        <a:t>- </a:t>
                      </a:r>
                      <a:r>
                        <a:rPr lang="en-GB" sz="900" kern="1200" dirty="0">
                          <a:solidFill>
                            <a:schemeClr val="tx1"/>
                          </a:solidFill>
                          <a:effectLst/>
                          <a:latin typeface="Arial" panose="020B0604020202020204" pitchFamily="34" charset="0"/>
                          <a:ea typeface="+mn-ea"/>
                          <a:cs typeface="Arial" panose="020B0604020202020204" pitchFamily="34" charset="0"/>
                        </a:rPr>
                        <a:t>approved in part and team mobilised. 34 </a:t>
                      </a:r>
                      <a:r>
                        <a:rPr lang="en-GB" sz="900" b="0" i="0" kern="1200" dirty="0">
                          <a:solidFill>
                            <a:schemeClr val="tx1"/>
                          </a:solidFill>
                          <a:effectLst/>
                          <a:latin typeface="Arial" panose="020B0604020202020204" pitchFamily="34" charset="0"/>
                          <a:ea typeface="+mn-ea"/>
                          <a:cs typeface="Arial" panose="020B0604020202020204" pitchFamily="34" charset="0"/>
                        </a:rPr>
                        <a:t>NHS sites now have RAAC, 29 have been eradicated. Business case approval has commenced for 26/27 to 29/30, deep dives and associated site visits ongoing for large and high-risk schemes alongside capital and cash colleagues. </a:t>
                      </a:r>
                      <a:r>
                        <a:rPr lang="en-GB" sz="900" kern="1200" dirty="0">
                          <a:solidFill>
                            <a:schemeClr val="tx1"/>
                          </a:solidFill>
                          <a:effectLst/>
                          <a:latin typeface="Arial" panose="020B0604020202020204" pitchFamily="34" charset="0"/>
                          <a:ea typeface="+mn-ea"/>
                          <a:cs typeface="Arial" panose="020B0604020202020204" pitchFamily="34" charset="0"/>
                        </a:rPr>
                        <a:t>Supplier resilience and PFI risks are being managed with limited resources. Long-term infrastructure strategies are being developed with finance and strategy teams. </a:t>
                      </a:r>
                      <a:r>
                        <a:rPr lang="en-GB" sz="900" kern="1200" dirty="0">
                          <a:solidFill>
                            <a:schemeClr val="tx1"/>
                          </a:solidFill>
                          <a:latin typeface="Arial" panose="020B0604020202020204" pitchFamily="34" charset="0"/>
                          <a:ea typeface="+mn-ea"/>
                          <a:cs typeface="Arial" panose="020B0604020202020204" pitchFamily="34" charset="0"/>
                        </a:rPr>
                        <a:t>Digital platforms business case is now awaiting final sign off. </a:t>
                      </a:r>
                      <a:r>
                        <a:rPr lang="en-GB" sz="900" kern="1200" dirty="0">
                          <a:solidFill>
                            <a:schemeClr val="tx1"/>
                          </a:solidFill>
                          <a:effectLst/>
                          <a:latin typeface="Arial" panose="020B0604020202020204" pitchFamily="34" charset="0"/>
                          <a:ea typeface="+mn-ea"/>
                          <a:cs typeface="Arial" panose="020B0604020202020204" pitchFamily="34" charset="0"/>
                        </a:rPr>
                        <a:t>Pay review outcome was not approved for 26/27. </a:t>
                      </a:r>
                      <a:r>
                        <a:rPr lang="en-GB" sz="900" kern="1200">
                          <a:solidFill>
                            <a:schemeClr val="tx1"/>
                          </a:solidFill>
                          <a:effectLst/>
                          <a:latin typeface="Arial" panose="020B0604020202020204" pitchFamily="34" charset="0"/>
                          <a:ea typeface="+mn-ea"/>
                          <a:cs typeface="Arial" panose="020B0604020202020204" pitchFamily="34" charset="0"/>
                        </a:rPr>
                        <a:t>A new SR will need to be submitted for 27/28. </a:t>
                      </a:r>
                      <a:endParaRPr lang="en-GB" sz="900" kern="1200" dirty="0">
                        <a:solidFill>
                          <a:schemeClr val="tx1"/>
                        </a:solidFill>
                        <a:effectLst/>
                        <a:latin typeface="Arial" panose="020B0604020202020204" pitchFamily="34" charset="0"/>
                        <a:ea typeface="+mn-ea"/>
                        <a:cs typeface="Arial" panose="020B0604020202020204" pitchFamily="34" charset="0"/>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Low</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25</a:t>
                      </a:r>
                    </a:p>
                    <a:p>
                      <a:pPr algn="ctr" fontAlgn="ctr"/>
                      <a:r>
                        <a:rPr lang="en-GB" sz="900" b="1" i="0" u="none" strike="noStrike">
                          <a:solidFill>
                            <a:srgbClr val="000000"/>
                          </a:solidFill>
                          <a:effectLst/>
                          <a:latin typeface="+mn-lt"/>
                          <a:ea typeface="Verdana"/>
                          <a:cs typeface="Arial" panose="020B0604020202020204" pitchFamily="34" charset="0"/>
                        </a:rPr>
                        <a:t>(L5xI5)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20</a:t>
                      </a:r>
                    </a:p>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(L4xI5)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16</a:t>
                      </a:r>
                    </a:p>
                    <a:p>
                      <a:pPr algn="ctr" fontAlgn="ctr"/>
                      <a:r>
                        <a:rPr lang="en-GB" sz="900" b="1" i="0" u="none" strike="noStrike">
                          <a:solidFill>
                            <a:srgbClr val="000000"/>
                          </a:solidFill>
                          <a:effectLst/>
                          <a:latin typeface="+mn-lt"/>
                          <a:ea typeface="Verdana"/>
                          <a:cs typeface="Arial" panose="020B0604020202020204" pitchFamily="34" charset="0"/>
                        </a:rPr>
                        <a:t>(L4xI4)</a:t>
                      </a:r>
                    </a:p>
                    <a:p>
                      <a:pPr algn="ctr" fontAlgn="ctr"/>
                      <a:endParaRPr lang="en-GB" sz="900" b="1" i="0" u="none" strike="noStrike">
                        <a:solidFill>
                          <a:srgbClr val="000000"/>
                        </a:solidFill>
                        <a:effectLst/>
                        <a:latin typeface="+mn-lt"/>
                        <a:ea typeface="Verdana"/>
                        <a:cs typeface="Arial" panose="020B0604020202020204" pitchFamily="34" charset="0"/>
                      </a:endParaRPr>
                    </a:p>
                    <a:p>
                      <a:pPr algn="ctr" fontAlgn="ctr"/>
                      <a:r>
                        <a:rPr lang="en-GB" sz="900" b="1" i="0" u="none" strike="noStrike">
                          <a:solidFill>
                            <a:srgbClr val="000000"/>
                          </a:solidFill>
                          <a:effectLst/>
                          <a:latin typeface="+mn-lt"/>
                          <a:ea typeface="Verdana"/>
                          <a:cs typeface="Arial" panose="020B0604020202020204" pitchFamily="34" charset="0"/>
                        </a:rPr>
                        <a:t>31/03/27</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2025/26Q1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Q2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chemeClr val="tx1"/>
                          </a:solidFill>
                          <a:effectLst/>
                          <a:uLnTx/>
                          <a:uFillTx/>
                          <a:latin typeface="+mn-lt"/>
                          <a:ea typeface="Verdana"/>
                          <a:cs typeface="Arial"/>
                          <a:sym typeface="Arial"/>
                        </a:rPr>
                        <a:t>Q3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Q4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2026/27</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Q1 ►</a:t>
                      </a:r>
                      <a:r>
                        <a:rPr kumimoji="0" lang="en-GB" sz="900" b="0" i="0" u="none" strike="noStrike" kern="0" cap="none" spc="0" normalizeH="0" baseline="0">
                          <a:ln>
                            <a:noFill/>
                          </a:ln>
                          <a:solidFill>
                            <a:srgbClr val="00B050"/>
                          </a:solidFill>
                          <a:effectLst/>
                          <a:uLnTx/>
                          <a:uFillTx/>
                          <a:latin typeface="+mn-lt"/>
                          <a:ea typeface="Verdana"/>
                          <a:cs typeface="Arial"/>
                        </a:rPr>
                        <a:t> </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noFill/>
                  </a:tcPr>
                </a:tc>
                <a:tc>
                  <a:txBody>
                    <a:bodyPr/>
                    <a:lstStyle/>
                    <a:p>
                      <a:pPr algn="ctr"/>
                      <a:r>
                        <a:rPr lang="it-IT" sz="900" i="0">
                          <a:solidFill>
                            <a:schemeClr val="tx1"/>
                          </a:solidFill>
                          <a:latin typeface="+mn-lt"/>
                          <a:ea typeface="Verdana" pitchFamily="34" charset="0"/>
                          <a:cs typeface="Arial" panose="020B0604020202020204" pitchFamily="34" charset="0"/>
                        </a:rPr>
                        <a:t>DG Finance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noFill/>
                  </a:tcPr>
                </a:tc>
                <a:extLst>
                  <a:ext uri="{0D108BD9-81ED-4DB2-BD59-A6C34878D82A}">
                    <a16:rowId xmlns:a16="http://schemas.microsoft.com/office/drawing/2014/main" val="4157252062"/>
                  </a:ext>
                </a:extLst>
              </a:tr>
              <a:tr h="1035354">
                <a:tc>
                  <a:txBody>
                    <a:bodyPr/>
                    <a:lstStyle/>
                    <a:p>
                      <a:pPr algn="ctr" fontAlgn="ctr"/>
                      <a:endParaRPr lang="en-GB" sz="900" b="1" i="0" u="none" strike="noStrike">
                        <a:solidFill>
                          <a:srgbClr val="FFFFFF"/>
                        </a:solidFill>
                        <a:effectLst/>
                        <a:latin typeface="+mn-lt"/>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Verdana" panose="020B0604030504040204" pitchFamily="34" charset="0"/>
                          <a:cs typeface="Arial" panose="020B0604020202020204" pitchFamily="34" charset="0"/>
                        </a:rPr>
                        <a:t>13263: </a:t>
                      </a:r>
                      <a:r>
                        <a:rPr lang="en-GB" sz="900" b="1" kern="1200" dirty="0">
                          <a:solidFill>
                            <a:schemeClr val="tx1"/>
                          </a:solidFill>
                          <a:effectLst/>
                          <a:latin typeface="+mn-lt"/>
                          <a:ea typeface="Verdana" panose="020B0604030504040204" pitchFamily="34" charset="0"/>
                          <a:cs typeface="Arial" panose="020B0604020202020204" pitchFamily="34" charset="0"/>
                        </a:rPr>
                        <a:t>Demand and capacity in primary care and community services </a:t>
                      </a: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effectLst/>
                          <a:latin typeface="+mn-lt"/>
                          <a:ea typeface="Verdana" panose="020B0604030504040204" pitchFamily="34" charset="0"/>
                          <a:cs typeface="Arial" panose="020B0604020202020204" pitchFamily="34" charset="0"/>
                        </a:rPr>
                        <a:t>There is a risk that demand exceeds capacity across primary and community health services.</a:t>
                      </a:r>
                    </a:p>
                    <a:p>
                      <a:pPr marL="34834" marR="0" lvl="0" indent="0" algn="l" defTabSz="442387"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effectLst/>
                        <a:latin typeface="+mn-lt"/>
                        <a:ea typeface="Verdana" panose="020B0604030504040204" pitchFamily="34" charset="0"/>
                        <a:cs typeface="Arial" panose="020B0604020202020204" pitchFamily="34" charset="0"/>
                      </a:endParaRPr>
                    </a:p>
                    <a:p>
                      <a:r>
                        <a:rPr lang="en-GB" sz="900" b="1" kern="1200" dirty="0">
                          <a:solidFill>
                            <a:schemeClr val="tx1"/>
                          </a:solidFill>
                          <a:effectLst/>
                          <a:latin typeface="+mn-lt"/>
                          <a:ea typeface="Verdana" panose="020B0604030504040204" pitchFamily="34" charset="0"/>
                          <a:cs typeface="Arial" panose="020B0604020202020204" pitchFamily="34" charset="0"/>
                        </a:rPr>
                        <a:t>Key controls and mitigations:</a:t>
                      </a:r>
                      <a:r>
                        <a:rPr lang="en-GB" sz="900" b="0" kern="1200" dirty="0">
                          <a:solidFill>
                            <a:schemeClr val="tx1"/>
                          </a:solidFill>
                          <a:effectLst/>
                          <a:latin typeface="+mn-lt"/>
                          <a:ea typeface="Verdana" panose="020B0604030504040204" pitchFamily="34" charset="0"/>
                          <a:cs typeface="Arial" panose="020B0604020202020204" pitchFamily="34" charset="0"/>
                        </a:rPr>
                        <a:t> </a:t>
                      </a:r>
                      <a:r>
                        <a:rPr lang="en-GB" sz="900" b="1" dirty="0">
                          <a:solidFill>
                            <a:schemeClr val="tx1"/>
                          </a:solidFill>
                          <a:latin typeface="+mn-lt"/>
                        </a:rPr>
                        <a:t>Controls: </a:t>
                      </a:r>
                      <a:r>
                        <a:rPr lang="en-GB" sz="900" b="0" i="0" kern="1200" dirty="0">
                          <a:solidFill>
                            <a:schemeClr val="tx1"/>
                          </a:solidFill>
                          <a:effectLst/>
                          <a:latin typeface="+mn-lt"/>
                          <a:ea typeface="+mn-ea"/>
                          <a:cs typeface="+mn-cs"/>
                        </a:rPr>
                        <a:t>Sustained and increased demand for services from patients</a:t>
                      </a:r>
                      <a:r>
                        <a:rPr lang="en-GB" sz="900" dirty="0">
                          <a:solidFill>
                            <a:schemeClr val="tx1"/>
                          </a:solidFill>
                          <a:latin typeface="+mn-lt"/>
                        </a:rPr>
                        <a:t>.</a:t>
                      </a:r>
                      <a:r>
                        <a:rPr lang="en-GB" sz="900" b="0" i="0" kern="1200" dirty="0">
                          <a:solidFill>
                            <a:schemeClr val="tx1"/>
                          </a:solidFill>
                          <a:effectLst/>
                          <a:latin typeface="+mn-lt"/>
                          <a:ea typeface="+mn-ea"/>
                          <a:cs typeface="+mn-cs"/>
                        </a:rPr>
                        <a:t> Constrained capacity in primary and community services, including workforce and estates.</a:t>
                      </a:r>
                      <a:r>
                        <a:rPr lang="en-GB" sz="900" dirty="0">
                          <a:solidFill>
                            <a:schemeClr val="tx1"/>
                          </a:solidFill>
                          <a:latin typeface="+mn-lt"/>
                        </a:rPr>
                        <a:t> </a:t>
                      </a:r>
                      <a:r>
                        <a:rPr lang="en-GB" sz="900" b="1" dirty="0">
                          <a:solidFill>
                            <a:schemeClr val="tx1"/>
                          </a:solidFill>
                          <a:latin typeface="+mn-lt"/>
                        </a:rPr>
                        <a:t>Mitigations: </a:t>
                      </a:r>
                      <a:r>
                        <a:rPr lang="en-GB" sz="900" b="0" i="0" kern="1200" dirty="0">
                          <a:solidFill>
                            <a:schemeClr val="tx1"/>
                          </a:solidFill>
                          <a:effectLst/>
                          <a:latin typeface="+mn-lt"/>
                          <a:ea typeface="+mn-ea"/>
                          <a:cs typeface="+mn-cs"/>
                        </a:rPr>
                        <a:t>The Medium-Term Planning Framework (MTPF) introduces an 18-week ICB-level target for CHS waits from 2026/27, with targets of 78% by March 2027 and 80% by March 2029. The MTPF asks ICBs to develop a plan to eliminate &gt;52 weeks waiting times in 26/27. National assurance processes will monitor attainment against agreed ICB plans for 18-week performance, which  will inform targeted improvement support offers.</a:t>
                      </a:r>
                      <a:r>
                        <a:rPr lang="en-GB" sz="900" kern="1200" dirty="0">
                          <a:solidFill>
                            <a:schemeClr val="tx1"/>
                          </a:solidFill>
                          <a:latin typeface="+mn-lt"/>
                          <a:ea typeface="+mn-ea"/>
                          <a:cs typeface="+mn-cs"/>
                        </a:rPr>
                        <a:t>. </a:t>
                      </a:r>
                      <a:r>
                        <a:rPr lang="en-GB" sz="900" b="0" i="0" kern="1200" dirty="0">
                          <a:solidFill>
                            <a:schemeClr val="tx1"/>
                          </a:solidFill>
                          <a:effectLst/>
                          <a:latin typeface="+mn-lt"/>
                          <a:ea typeface="+mn-ea"/>
                          <a:cs typeface="+mn-cs"/>
                        </a:rPr>
                        <a:t>PCN test sites being used to test future resource requirements, programme delivery on track and expected to run for another full year. Summary outputs to be developed for sharing more widely once Nuffield Trust have completed their work.</a:t>
                      </a:r>
                      <a:endParaRPr lang="en-GB" sz="900" kern="1200" dirty="0">
                        <a:solidFill>
                          <a:schemeClr val="tx1"/>
                        </a:solidFill>
                        <a:latin typeface="+mn-lt"/>
                        <a:ea typeface="+mn-ea"/>
                        <a:cs typeface="+mn-cs"/>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Low/</a:t>
                      </a:r>
                      <a:b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b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20</a:t>
                      </a:r>
                    </a:p>
                    <a:p>
                      <a:pPr algn="ctr" fontAlgn="ctr"/>
                      <a:r>
                        <a:rPr lang="en-GB" sz="900" b="1" i="0" u="none" strike="noStrike">
                          <a:solidFill>
                            <a:srgbClr val="000000"/>
                          </a:solidFill>
                          <a:effectLst/>
                          <a:latin typeface="+mn-lt"/>
                          <a:ea typeface="Verdana"/>
                          <a:cs typeface="Arial" panose="020B0604020202020204" pitchFamily="34" charset="0"/>
                        </a:rPr>
                        <a:t>(L5xI4)</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lToBr w="12700" cmpd="sng">
                      <a:noFill/>
                      <a:prstDash val="solid"/>
                    </a:lnTlToBr>
                    <a:lnBlToTr w="12700" cmpd="sng">
                      <a:noFill/>
                      <a:prstDash val="solid"/>
                    </a:lnBlToTr>
                    <a:solidFill>
                      <a:srgbClr val="FF0000"/>
                    </a:solidFill>
                  </a:tcPr>
                </a:tc>
                <a:tc>
                  <a:txBody>
                    <a:bodyPr/>
                    <a:lstStyle/>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20</a:t>
                      </a:r>
                    </a:p>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(L5xI4)</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dirty="0">
                          <a:solidFill>
                            <a:srgbClr val="000000"/>
                          </a:solidFill>
                          <a:effectLst/>
                          <a:latin typeface="+mn-lt"/>
                          <a:ea typeface="Verdana"/>
                          <a:cs typeface="Arial" panose="020B0604020202020204" pitchFamily="34" charset="0"/>
                        </a:rPr>
                        <a:t>9</a:t>
                      </a:r>
                    </a:p>
                    <a:p>
                      <a:pPr algn="ctr" fontAlgn="ctr"/>
                      <a:r>
                        <a:rPr lang="en-GB" sz="900" b="1" i="0" u="none" strike="noStrike" dirty="0">
                          <a:solidFill>
                            <a:srgbClr val="000000"/>
                          </a:solidFill>
                          <a:effectLst/>
                          <a:latin typeface="+mn-lt"/>
                          <a:ea typeface="Verdana"/>
                          <a:cs typeface="Arial" panose="020B0604020202020204" pitchFamily="34" charset="0"/>
                        </a:rPr>
                        <a:t>(L3xI3)</a:t>
                      </a:r>
                    </a:p>
                    <a:p>
                      <a:pPr algn="ctr" fontAlgn="ctr"/>
                      <a:endParaRPr lang="en-GB" sz="900" b="1" i="0" u="none" strike="noStrike" dirty="0">
                        <a:solidFill>
                          <a:srgbClr val="000000"/>
                        </a:solidFill>
                        <a:effectLst/>
                        <a:latin typeface="+mn-lt"/>
                        <a:ea typeface="Verdana"/>
                        <a:cs typeface="Arial" panose="020B0604020202020204" pitchFamily="34" charset="0"/>
                      </a:endParaRPr>
                    </a:p>
                    <a:p>
                      <a:pPr algn="ctr" fontAlgn="ctr"/>
                      <a:r>
                        <a:rPr lang="en-GB" sz="900" b="1" i="0" u="none" strike="noStrike" dirty="0">
                          <a:solidFill>
                            <a:srgbClr val="000000"/>
                          </a:solidFill>
                          <a:effectLst/>
                          <a:latin typeface="+mn-lt"/>
                          <a:ea typeface="Verdana"/>
                          <a:cs typeface="Arial" panose="020B0604020202020204" pitchFamily="34" charset="0"/>
                        </a:rPr>
                        <a:t>31/03/27</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2025/26Q1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Q2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chemeClr val="tx1"/>
                          </a:solidFill>
                          <a:effectLst/>
                          <a:uLnTx/>
                          <a:uFillTx/>
                          <a:latin typeface="+mn-lt"/>
                          <a:ea typeface="Verdana"/>
                          <a:cs typeface="Arial"/>
                          <a:sym typeface="Arial"/>
                        </a:rPr>
                        <a:t>Q3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Q4 ►</a:t>
                      </a:r>
                      <a:r>
                        <a:rPr kumimoji="0" lang="en-GB" sz="900" b="0" i="0" u="none" strike="noStrike" kern="0" cap="none" spc="0" normalizeH="0" baseline="0">
                          <a:ln>
                            <a:noFill/>
                          </a:ln>
                          <a:solidFill>
                            <a:srgbClr val="00B050"/>
                          </a:solidFill>
                          <a:effectLst/>
                          <a:uLnTx/>
                          <a:uFillTx/>
                          <a:latin typeface="+mn-lt"/>
                          <a:ea typeface="Verdana"/>
                          <a:cs typeface="Arial"/>
                        </a:rPr>
                        <a:t>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2026/27Q1 ►</a:t>
                      </a:r>
                      <a:r>
                        <a:rPr kumimoji="0" lang="en-GB" sz="900" b="0" i="0" u="none" strike="noStrike" kern="0" cap="none" spc="0" normalizeH="0" baseline="0">
                          <a:ln>
                            <a:noFill/>
                          </a:ln>
                          <a:solidFill>
                            <a:srgbClr val="00B050"/>
                          </a:solidFill>
                          <a:effectLst/>
                          <a:uLnTx/>
                          <a:uFillTx/>
                          <a:latin typeface="+mn-lt"/>
                          <a:ea typeface="Verdana"/>
                          <a:cs typeface="Arial"/>
                        </a:rPr>
                        <a:t> </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900" i="0" dirty="0">
                          <a:solidFill>
                            <a:schemeClr val="tx1"/>
                          </a:solidFill>
                          <a:latin typeface="+mn-lt"/>
                          <a:ea typeface="Verdana" pitchFamily="34" charset="0"/>
                          <a:cs typeface="Arial" panose="020B0604020202020204" pitchFamily="34" charset="0"/>
                        </a:rPr>
                        <a:t>National Director for </a:t>
                      </a:r>
                      <a:r>
                        <a:rPr lang="it-IT" sz="900" i="0" dirty="0" err="1">
                          <a:solidFill>
                            <a:schemeClr val="tx1"/>
                          </a:solidFill>
                          <a:latin typeface="+mn-lt"/>
                          <a:ea typeface="Verdana" pitchFamily="34" charset="0"/>
                          <a:cs typeface="Arial" panose="020B0604020202020204" pitchFamily="34" charset="0"/>
                        </a:rPr>
                        <a:t>Primary</a:t>
                      </a:r>
                      <a:r>
                        <a:rPr lang="it-IT" sz="900" i="0" dirty="0">
                          <a:solidFill>
                            <a:schemeClr val="tx1"/>
                          </a:solidFill>
                          <a:latin typeface="+mn-lt"/>
                          <a:ea typeface="Verdana" pitchFamily="34" charset="0"/>
                          <a:cs typeface="Arial" panose="020B0604020202020204" pitchFamily="34" charset="0"/>
                        </a:rPr>
                        <a:t> Care and Community Services</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lToBr w="12700" cmpd="sng">
                      <a:noFill/>
                      <a:prstDash val="solid"/>
                    </a:lnTlToBr>
                    <a:lnBlToTr w="12700" cmpd="sng">
                      <a:noFill/>
                      <a:prstDash val="solid"/>
                    </a:lnBlToTr>
                    <a:noFill/>
                  </a:tcPr>
                </a:tc>
                <a:extLst>
                  <a:ext uri="{0D108BD9-81ED-4DB2-BD59-A6C34878D82A}">
                    <a16:rowId xmlns:a16="http://schemas.microsoft.com/office/drawing/2014/main" val="242845982"/>
                  </a:ext>
                </a:extLst>
              </a:tr>
            </a:tbl>
          </a:graphicData>
        </a:graphic>
      </p:graphicFrame>
    </p:spTree>
    <p:extLst>
      <p:ext uri="{BB962C8B-B14F-4D97-AF65-F5344CB8AC3E}">
        <p14:creationId xmlns:p14="http://schemas.microsoft.com/office/powerpoint/2010/main" val="20287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D460F-A324-45A2-06AA-C6F401754650}"/>
            </a:ext>
          </a:extLst>
        </p:cNvPr>
        <p:cNvGrpSpPr/>
        <p:nvPr/>
      </p:nvGrpSpPr>
      <p:grpSpPr>
        <a:xfrm>
          <a:off x="0" y="0"/>
          <a:ext cx="0" cy="0"/>
          <a:chOff x="0" y="0"/>
          <a:chExt cx="0" cy="0"/>
        </a:xfrm>
      </p:grpSpPr>
      <p:sp>
        <p:nvSpPr>
          <p:cNvPr id="10" name="Title 3">
            <a:extLst>
              <a:ext uri="{FF2B5EF4-FFF2-40B4-BE49-F238E27FC236}">
                <a16:creationId xmlns:a16="http://schemas.microsoft.com/office/drawing/2014/main" id="{75A8BE94-E89D-8B02-A853-0A2EFE53FD99}"/>
              </a:ext>
            </a:extLst>
          </p:cNvPr>
          <p:cNvSpPr>
            <a:spLocks noGrp="1"/>
          </p:cNvSpPr>
          <p:nvPr>
            <p:ph type="title"/>
          </p:nvPr>
        </p:nvSpPr>
        <p:spPr>
          <a:xfrm>
            <a:off x="123394" y="85011"/>
            <a:ext cx="11785778" cy="318495"/>
          </a:xfrm>
        </p:spPr>
        <p:txBody>
          <a:bodyPr>
            <a:noAutofit/>
          </a:bodyPr>
          <a:lstStyle/>
          <a:p>
            <a:r>
              <a:rPr lang="en-GB" sz="2400" dirty="0">
                <a:latin typeface="Arial" panose="020B0604020202020204" pitchFamily="34" charset="0"/>
                <a:cs typeface="Arial" panose="020B0604020202020204" pitchFamily="34" charset="0"/>
              </a:rPr>
              <a:t>NHS England Operational Risk Register</a:t>
            </a:r>
          </a:p>
        </p:txBody>
      </p:sp>
      <p:graphicFrame>
        <p:nvGraphicFramePr>
          <p:cNvPr id="13" name="Table 12">
            <a:extLst>
              <a:ext uri="{FF2B5EF4-FFF2-40B4-BE49-F238E27FC236}">
                <a16:creationId xmlns:a16="http://schemas.microsoft.com/office/drawing/2014/main" id="{0B4664D2-E2A7-3FEA-FB87-245CCFAB3F5D}"/>
              </a:ext>
            </a:extLst>
          </p:cNvPr>
          <p:cNvGraphicFramePr>
            <a:graphicFrameLocks noGrp="1"/>
          </p:cNvGraphicFramePr>
          <p:nvPr>
            <p:extLst>
              <p:ext uri="{D42A27DB-BD31-4B8C-83A1-F6EECF244321}">
                <p14:modId xmlns:p14="http://schemas.microsoft.com/office/powerpoint/2010/main" val="2144443652"/>
              </p:ext>
            </p:extLst>
          </p:nvPr>
        </p:nvGraphicFramePr>
        <p:xfrm>
          <a:off x="82296" y="437304"/>
          <a:ext cx="12009119" cy="6383749"/>
        </p:xfrm>
        <a:graphic>
          <a:graphicData uri="http://schemas.openxmlformats.org/drawingml/2006/table">
            <a:tbl>
              <a:tblPr>
                <a:effectLst/>
              </a:tblPr>
              <a:tblGrid>
                <a:gridCol w="60182">
                  <a:extLst>
                    <a:ext uri="{9D8B030D-6E8A-4147-A177-3AD203B41FA5}">
                      <a16:colId xmlns:a16="http://schemas.microsoft.com/office/drawing/2014/main" val="3068852694"/>
                    </a:ext>
                  </a:extLst>
                </a:gridCol>
                <a:gridCol w="8652229">
                  <a:extLst>
                    <a:ext uri="{9D8B030D-6E8A-4147-A177-3AD203B41FA5}">
                      <a16:colId xmlns:a16="http://schemas.microsoft.com/office/drawing/2014/main" val="1441309094"/>
                    </a:ext>
                  </a:extLst>
                </a:gridCol>
                <a:gridCol w="508686">
                  <a:extLst>
                    <a:ext uri="{9D8B030D-6E8A-4147-A177-3AD203B41FA5}">
                      <a16:colId xmlns:a16="http://schemas.microsoft.com/office/drawing/2014/main" val="1566304206"/>
                    </a:ext>
                  </a:extLst>
                </a:gridCol>
                <a:gridCol w="471691">
                  <a:extLst>
                    <a:ext uri="{9D8B030D-6E8A-4147-A177-3AD203B41FA5}">
                      <a16:colId xmlns:a16="http://schemas.microsoft.com/office/drawing/2014/main" val="2575913671"/>
                    </a:ext>
                  </a:extLst>
                </a:gridCol>
                <a:gridCol w="443945">
                  <a:extLst>
                    <a:ext uri="{9D8B030D-6E8A-4147-A177-3AD203B41FA5}">
                      <a16:colId xmlns:a16="http://schemas.microsoft.com/office/drawing/2014/main" val="3728718871"/>
                    </a:ext>
                  </a:extLst>
                </a:gridCol>
                <a:gridCol w="517935">
                  <a:extLst>
                    <a:ext uri="{9D8B030D-6E8A-4147-A177-3AD203B41FA5}">
                      <a16:colId xmlns:a16="http://schemas.microsoft.com/office/drawing/2014/main" val="3510603389"/>
                    </a:ext>
                  </a:extLst>
                </a:gridCol>
                <a:gridCol w="601175">
                  <a:extLst>
                    <a:ext uri="{9D8B030D-6E8A-4147-A177-3AD203B41FA5}">
                      <a16:colId xmlns:a16="http://schemas.microsoft.com/office/drawing/2014/main" val="3451316891"/>
                    </a:ext>
                  </a:extLst>
                </a:gridCol>
                <a:gridCol w="753276">
                  <a:extLst>
                    <a:ext uri="{9D8B030D-6E8A-4147-A177-3AD203B41FA5}">
                      <a16:colId xmlns:a16="http://schemas.microsoft.com/office/drawing/2014/main" val="843071434"/>
                    </a:ext>
                  </a:extLst>
                </a:gridCol>
              </a:tblGrid>
              <a:tr h="38898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900" b="1" i="0" u="none" strike="noStrike">
                        <a:solidFill>
                          <a:srgbClr val="000000"/>
                        </a:solidFill>
                        <a:effectLst/>
                        <a:latin typeface="+mn-lt"/>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900" b="1" i="0" u="none" strike="noStrike">
                          <a:solidFill>
                            <a:srgbClr val="000000"/>
                          </a:solidFill>
                          <a:effectLst/>
                          <a:latin typeface="+mn-lt"/>
                          <a:ea typeface="Verdana"/>
                          <a:cs typeface="Arial"/>
                        </a:rPr>
                        <a:t>ORR Summary</a:t>
                      </a:r>
                      <a:endParaRPr lang="en-GB" sz="900" b="1" i="0" u="none" strike="noStrike">
                        <a:solidFill>
                          <a:srgbClr val="000000"/>
                        </a:solidFill>
                        <a:effectLst/>
                        <a:latin typeface="+mn-lt"/>
                        <a:ea typeface="Verdana" panose="020B0604030504040204" pitchFamily="34" charset="0"/>
                        <a:cs typeface="Arial"/>
                      </a:endParaRP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Risk</a:t>
                      </a:r>
                    </a:p>
                    <a:p>
                      <a:pPr algn="ctr" fontAlgn="ctr"/>
                      <a:r>
                        <a:rPr lang="en-GB" sz="900" b="1" i="0" u="none" strike="noStrike">
                          <a:solidFill>
                            <a:srgbClr val="000000"/>
                          </a:solidFill>
                          <a:effectLst/>
                          <a:latin typeface="+mn-lt"/>
                          <a:ea typeface="Verdana"/>
                          <a:cs typeface="Arial"/>
                        </a:rPr>
                        <a:t>Appetite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114" rtl="0" eaLnBrk="1" fontAlgn="ctr" latinLnBrk="0" hangingPunct="1">
                        <a:lnSpc>
                          <a:spcPct val="100000"/>
                        </a:lnSpc>
                        <a:spcBef>
                          <a:spcPts val="0"/>
                        </a:spcBef>
                        <a:spcAft>
                          <a:spcPts val="0"/>
                        </a:spcAft>
                        <a:buClrTx/>
                        <a:buSzTx/>
                        <a:buFontTx/>
                        <a:buNone/>
                        <a:tabLst/>
                        <a:defRPr/>
                      </a:pPr>
                      <a:r>
                        <a:rPr lang="en-GB" sz="900" b="1" i="0" u="none" strike="noStrike">
                          <a:solidFill>
                            <a:srgbClr val="000000"/>
                          </a:solidFill>
                          <a:effectLst/>
                          <a:latin typeface="+mn-lt"/>
                          <a:ea typeface="Verdana"/>
                          <a:cs typeface="Arial"/>
                        </a:rPr>
                        <a:t>Inherent Score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Current Score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Target Score &amp; Date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Move in Score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Risk Owner</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974546"/>
                  </a:ext>
                </a:extLst>
              </a:tr>
              <a:tr h="1001008">
                <a:tc>
                  <a:txBody>
                    <a:bodyPr/>
                    <a:lstStyle/>
                    <a:p>
                      <a:pPr algn="ctr" fontAlgn="ctr"/>
                      <a:endParaRPr lang="en-GB" sz="900" b="1" i="0" u="none" strike="noStrike">
                        <a:solidFill>
                          <a:srgbClr val="FFFFFF"/>
                        </a:solidFill>
                        <a:effectLst/>
                        <a:latin typeface="+mn-lt"/>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NEW 22338: </a:t>
                      </a:r>
                      <a:r>
                        <a:rPr lang="en-GB" sz="900" b="1" i="0" u="none" strike="noStrike" dirty="0">
                          <a:solidFill>
                            <a:schemeClr val="tx1"/>
                          </a:solidFill>
                          <a:effectLst/>
                          <a:latin typeface="+mn-lt"/>
                        </a:rPr>
                        <a:t>TDD Transformation Risk </a:t>
                      </a:r>
                      <a:endParaRPr lang="en-GB" sz="900" b="0" dirty="0">
                        <a:solidFill>
                          <a:schemeClr val="tx1"/>
                        </a:solidFill>
                        <a:latin typeface="Arial" panose="020B0604020202020204" pitchFamily="34" charset="0"/>
                        <a:cs typeface="Arial" panose="020B0604020202020204" pitchFamily="34" charset="0"/>
                      </a:endParaRP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Arial" panose="020B0604020202020204" pitchFamily="34" charset="0"/>
                          <a:cs typeface="Arial" panose="020B0604020202020204" pitchFamily="34" charset="0"/>
                        </a:rPr>
                        <a:t>There is a risk that Technology, Digital and Data is unable to deliver live services, meet statutory obligations and planned business objectives (including 10 YHP commitments), as a consequence of the DHSC_NHSE Transformation Programme.</a:t>
                      </a:r>
                    </a:p>
                    <a:p>
                      <a:pPr marL="34834" marR="0" lvl="0" indent="0" algn="l" defTabSz="442387"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Key controls and mitigations </a:t>
                      </a:r>
                      <a:r>
                        <a:rPr lang="en-GB" sz="900" b="0" dirty="0">
                          <a:solidFill>
                            <a:schemeClr val="tx1"/>
                          </a:solidFill>
                          <a:latin typeface="Arial" panose="020B0604020202020204" pitchFamily="34" charset="0"/>
                          <a:cs typeface="Arial" panose="020B0604020202020204" pitchFamily="34" charset="0"/>
                        </a:rPr>
                        <a:t>focus on maintaining service continuity and managing the impact of workforce and structural change. This includes coordinated management of Voluntary Redundancy and merger processes, with phased exits and appropriate handover arrangements in place, supported by updated business continuity and EPRR plans. Programmes and business‑as‑usual activity are being actively reprioritised to align with reduced capacity and emerging organisational priorities, while collaborative work is underway to shape the future DHSC operating model and workforce structure. Further mitigations include use of retention measures where appropriate, restrictions on VR eligibility for critical roles, and ongoing system‑wide planning with ICBs and providers to ensure future TDD workforce capacity and capability requirements are reflected in 2026/27 and subsequent planning cycles.</a:t>
                      </a:r>
                    </a:p>
                    <a:p>
                      <a:pPr marL="34834" marR="0" lvl="0" indent="0" algn="l" defTabSz="442387"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effectLst/>
                        <a:latin typeface="+mn-lt"/>
                        <a:ea typeface="+mn-ea"/>
                        <a:cs typeface="+mn-cs"/>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a:rPr>
                        <a:t>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25</a:t>
                      </a:r>
                    </a:p>
                    <a:p>
                      <a:pPr algn="ctr" fontAlgn="ctr"/>
                      <a:r>
                        <a:rPr lang="en-GB" sz="900" b="1" i="0" u="none" strike="noStrike">
                          <a:solidFill>
                            <a:srgbClr val="000000"/>
                          </a:solidFill>
                          <a:effectLst/>
                          <a:latin typeface="+mn-lt"/>
                          <a:ea typeface="Verdana"/>
                          <a:cs typeface="Arial"/>
                        </a:rPr>
                        <a:t>(L5xI5)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a:rPr>
                        <a:t>20</a:t>
                      </a:r>
                    </a:p>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a:rPr>
                        <a:t>(L4xI5)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dirty="0">
                          <a:solidFill>
                            <a:srgbClr val="000000"/>
                          </a:solidFill>
                          <a:effectLst/>
                          <a:latin typeface="+mn-lt"/>
                          <a:ea typeface="Verdana"/>
                          <a:cs typeface="Arial"/>
                        </a:rPr>
                        <a:t>16</a:t>
                      </a:r>
                    </a:p>
                    <a:p>
                      <a:pPr algn="ctr" fontAlgn="ctr"/>
                      <a:r>
                        <a:rPr lang="en-GB" sz="900" b="1" i="0" u="none" strike="noStrike" dirty="0">
                          <a:solidFill>
                            <a:srgbClr val="000000"/>
                          </a:solidFill>
                          <a:effectLst/>
                          <a:latin typeface="+mn-lt"/>
                          <a:ea typeface="Verdana"/>
                          <a:cs typeface="Arial"/>
                        </a:rPr>
                        <a:t>(L4xI4)</a:t>
                      </a:r>
                    </a:p>
                    <a:p>
                      <a:pPr algn="ctr" fontAlgn="ctr"/>
                      <a:endParaRPr lang="en-GB" sz="900" b="1" i="0" u="none" strike="noStrike" dirty="0">
                        <a:solidFill>
                          <a:srgbClr val="000000"/>
                        </a:solidFill>
                        <a:effectLst/>
                        <a:latin typeface="+mn-lt"/>
                        <a:ea typeface="Verdana"/>
                        <a:cs typeface="Arial"/>
                      </a:endParaRPr>
                    </a:p>
                    <a:p>
                      <a:pPr algn="ctr" fontAlgn="ctr"/>
                      <a:r>
                        <a:rPr lang="en-GB" sz="900" b="1" i="0" u="none" strike="noStrike" dirty="0">
                          <a:solidFill>
                            <a:srgbClr val="000000"/>
                          </a:solidFill>
                          <a:effectLst/>
                          <a:latin typeface="+mn-lt"/>
                          <a:ea typeface="Verdana"/>
                          <a:cs typeface="Arial"/>
                        </a:rPr>
                        <a:t>03/07/26</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chemeClr val="tx1"/>
                          </a:solidFill>
                          <a:effectLst/>
                          <a:uLnTx/>
                          <a:uFillTx/>
                          <a:latin typeface="+mn-lt"/>
                          <a:ea typeface="Verdana"/>
                          <a:cs typeface="Arial"/>
                        </a:rPr>
                        <a:t>2026/27</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chemeClr val="tx1"/>
                          </a:solidFill>
                          <a:effectLst/>
                          <a:uLnTx/>
                          <a:uFillTx/>
                          <a:latin typeface="+mn-lt"/>
                          <a:ea typeface="Verdana"/>
                          <a:cs typeface="Arial"/>
                        </a:rPr>
                        <a:t>Q1: NEW</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i="0" kern="1200" dirty="0">
                          <a:solidFill>
                            <a:schemeClr val="tx1"/>
                          </a:solidFill>
                          <a:effectLst/>
                          <a:latin typeface="+mn-lt"/>
                          <a:ea typeface="+mn-ea"/>
                          <a:cs typeface="+mn-cs"/>
                        </a:rPr>
                        <a:t>DG, Technology, Digital &amp; Data </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5362194"/>
                  </a:ext>
                </a:extLst>
              </a:tr>
              <a:tr h="722532">
                <a:tc>
                  <a:txBody>
                    <a:bodyPr/>
                    <a:lstStyle/>
                    <a:p>
                      <a:pPr algn="ctr" fontAlgn="ctr"/>
                      <a:endParaRPr lang="en-GB" sz="900" b="1" i="0" u="none" strike="noStrike">
                        <a:solidFill>
                          <a:srgbClr val="FFFFFF"/>
                        </a:solidFill>
                        <a:effectLst/>
                        <a:latin typeface="+mn-lt"/>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900" b="1" dirty="0">
                          <a:solidFill>
                            <a:schemeClr val="tx1"/>
                          </a:solidFill>
                          <a:latin typeface="+mn-lt"/>
                          <a:cs typeface="Arial"/>
                        </a:rPr>
                        <a:t>NEW 22341: New and Updated Software and AI medical devices going live from Spring 2027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tx1"/>
                          </a:solidFill>
                          <a:latin typeface="+mn-lt"/>
                          <a:cs typeface="Arial"/>
                        </a:rPr>
                        <a:t>There is a risk that NHSE cannot place new and updated software and AI medical devices in clinical use in a lawful manner from Spring 2027 resulting in an Innovation Freeze within the organisation which will impact on our delivery of 10Y plan commitments, s</a:t>
                      </a:r>
                      <a:r>
                        <a:rPr lang="en-GB" sz="900" dirty="0">
                          <a:solidFill>
                            <a:schemeClr val="tx1"/>
                          </a:solidFill>
                        </a:rPr>
                        <a:t>uch as Intelligent triage on the NHS App. </a:t>
                      </a:r>
                      <a:endParaRPr lang="en-GB" sz="900" dirty="0">
                        <a:solidFill>
                          <a:schemeClr val="tx1"/>
                        </a:solidFill>
                        <a:latin typeface="Arial" panose="020B0604020202020204" pitchFamily="34" charset="0"/>
                        <a:cs typeface="Arial" panose="020B0604020202020204" pitchFamily="34" charset="0"/>
                      </a:endParaRPr>
                    </a:p>
                    <a:p>
                      <a:endParaRPr lang="en-GB" sz="900" dirty="0">
                        <a:solidFill>
                          <a:schemeClr val="tx1"/>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dirty="0">
                          <a:ln>
                            <a:noFill/>
                          </a:ln>
                          <a:solidFill>
                            <a:schemeClr val="tx1"/>
                          </a:solidFill>
                          <a:effectLst/>
                          <a:uLnTx/>
                          <a:uFillTx/>
                          <a:latin typeface="+mn-lt"/>
                          <a:ea typeface="Verdana" pitchFamily="34" charset="0"/>
                          <a:cs typeface="Arial" panose="020B0604020202020204" pitchFamily="34" charset="0"/>
                        </a:rPr>
                        <a:t>Key controls and mitigations </a:t>
                      </a:r>
                      <a:r>
                        <a:rPr kumimoji="0" lang="en-GB" sz="900" b="0" i="0" u="none" strike="noStrike" kern="0" cap="none" spc="0" normalizeH="0" baseline="0" noProof="0" dirty="0">
                          <a:ln>
                            <a:noFill/>
                          </a:ln>
                          <a:solidFill>
                            <a:schemeClr val="tx1"/>
                          </a:solidFill>
                          <a:effectLst/>
                          <a:uLnTx/>
                          <a:uFillTx/>
                          <a:latin typeface="+mn-lt"/>
                          <a:ea typeface="Verdana" pitchFamily="34" charset="0"/>
                          <a:cs typeface="Arial" panose="020B0604020202020204" pitchFamily="34" charset="0"/>
                        </a:rPr>
                        <a:t>focus on establishing compliance with the new regulatory framework and ensuring organisational readiness for certification. This includes development and implementation of a Quality Management System aligned to ISO 13485 requirements, with NHS England clinical safety, regulatory and programme teams preparing for external certification and up‑classification of legacy products. Internal audits are underway, with non‑conformities identified and subject to root cause analysis and remediation, alongside a programme of further audit activity through 2026/27. Preparatory work is also in place to assess products against new classification requirements and support transition to external notified body approval where required. These measures are intended to enable continued lawful deployment of digital and AI‑enabled clinical products, while mitigating risks to service availability, delivery of strategic commitments and organisational compliance.</a:t>
                      </a:r>
                      <a:endParaRPr kumimoji="0" lang="en-US" sz="900" b="0" i="0" u="none" strike="noStrike" kern="0" cap="none" spc="0" normalizeH="0" baseline="0" noProof="0" dirty="0">
                        <a:ln>
                          <a:noFill/>
                        </a:ln>
                        <a:solidFill>
                          <a:schemeClr val="tx1"/>
                        </a:solidFill>
                        <a:effectLst/>
                        <a:uLnTx/>
                        <a:uFillTx/>
                        <a:latin typeface="+mn-lt"/>
                        <a:ea typeface="Verdana" pitchFamily="34" charset="0"/>
                        <a:cs typeface="Arial" panose="020B0604020202020204" pitchFamily="34" charset="0"/>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a:rPr>
                        <a:t>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25</a:t>
                      </a:r>
                    </a:p>
                    <a:p>
                      <a:pPr algn="ctr" fontAlgn="ctr"/>
                      <a:r>
                        <a:rPr lang="en-GB" sz="900" b="1" i="0" u="none" strike="noStrike">
                          <a:solidFill>
                            <a:srgbClr val="000000"/>
                          </a:solidFill>
                          <a:effectLst/>
                          <a:latin typeface="+mn-lt"/>
                          <a:ea typeface="Verdana"/>
                          <a:cs typeface="Arial"/>
                        </a:rPr>
                        <a:t>(L5xI5)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a:rPr>
                        <a:t>20</a:t>
                      </a:r>
                    </a:p>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a:rPr>
                        <a:t>(L4xI5)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a:solidFill>
                            <a:srgbClr val="000000"/>
                          </a:solidFill>
                          <a:effectLst/>
                          <a:latin typeface="+mn-lt"/>
                          <a:ea typeface="Verdana"/>
                          <a:cs typeface="Arial"/>
                        </a:rPr>
                        <a:t>16</a:t>
                      </a:r>
                    </a:p>
                    <a:p>
                      <a:pPr algn="ctr" fontAlgn="ctr"/>
                      <a:r>
                        <a:rPr lang="en-GB" sz="900" b="1" i="0" u="none" strike="noStrike">
                          <a:solidFill>
                            <a:srgbClr val="000000"/>
                          </a:solidFill>
                          <a:effectLst/>
                          <a:latin typeface="+mn-lt"/>
                          <a:ea typeface="Verdana"/>
                          <a:cs typeface="Arial"/>
                        </a:rPr>
                        <a:t>(L4xI4)</a:t>
                      </a:r>
                    </a:p>
                    <a:p>
                      <a:pPr algn="ctr" fontAlgn="ctr"/>
                      <a:endParaRPr lang="en-GB" sz="900" b="1" i="0" u="none" strike="noStrike">
                        <a:solidFill>
                          <a:srgbClr val="000000"/>
                        </a:solidFill>
                        <a:effectLst/>
                        <a:latin typeface="+mn-lt"/>
                        <a:ea typeface="Verdana"/>
                        <a:cs typeface="Arial"/>
                      </a:endParaRPr>
                    </a:p>
                    <a:p>
                      <a:pPr algn="ctr" fontAlgn="ctr"/>
                      <a:r>
                        <a:rPr lang="en-GB" sz="900" b="1" i="0" u="none" strike="noStrike">
                          <a:solidFill>
                            <a:srgbClr val="000000"/>
                          </a:solidFill>
                          <a:effectLst/>
                          <a:latin typeface="+mn-lt"/>
                          <a:ea typeface="Verdana"/>
                          <a:cs typeface="Arial"/>
                        </a:rPr>
                        <a:t>30/09/26</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chemeClr val="tx1"/>
                          </a:solidFill>
                          <a:effectLst/>
                          <a:uLnTx/>
                          <a:uFillTx/>
                          <a:latin typeface="+mn-lt"/>
                          <a:ea typeface="Verdana"/>
                          <a:cs typeface="Arial"/>
                        </a:rPr>
                        <a:t>2026/27</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chemeClr val="tx1"/>
                          </a:solidFill>
                          <a:effectLst/>
                          <a:uLnTx/>
                          <a:uFillTx/>
                          <a:latin typeface="+mn-lt"/>
                          <a:ea typeface="Verdana"/>
                          <a:cs typeface="Arial"/>
                        </a:rPr>
                        <a:t>Q1: NEW</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i="0" kern="1200">
                          <a:solidFill>
                            <a:schemeClr val="tx1"/>
                          </a:solidFill>
                          <a:effectLst/>
                          <a:latin typeface="+mn-lt"/>
                          <a:ea typeface="+mn-ea"/>
                          <a:cs typeface="+mn-cs"/>
                        </a:rPr>
                        <a:t>DG, Technology, Digital &amp; Data </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4587141"/>
                  </a:ext>
                </a:extLst>
              </a:tr>
              <a:tr h="722532">
                <a:tc>
                  <a:txBody>
                    <a:bodyPr/>
                    <a:lstStyle/>
                    <a:p>
                      <a:pPr algn="ctr" fontAlgn="ctr"/>
                      <a:endParaRPr lang="en-GB" sz="900" b="1" i="0" u="none" strike="noStrike">
                        <a:solidFill>
                          <a:srgbClr val="FFFFFF"/>
                        </a:solidFill>
                        <a:effectLst/>
                        <a:latin typeface="+mn-lt"/>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 marR="0" lvl="0" indent="0" algn="l" defTabSz="442387"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mn-lt"/>
                          <a:ea typeface="+mn-ea"/>
                          <a:cs typeface="+mn-cs"/>
                        </a:rPr>
                        <a:t>T20: Morale decline </a:t>
                      </a:r>
                    </a:p>
                    <a:p>
                      <a:pPr marL="34290" marR="0" lvl="0" indent="0" algn="l" defTabSz="442387"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There is a risk of reducing levels of staff morale and engagement during the period of integration with DHSC</a:t>
                      </a:r>
                    </a:p>
                    <a:p>
                      <a:pPr marL="34834" marR="0" lvl="0" indent="0" algn="l" defTabSz="442387"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Key controls and mitigations</a:t>
                      </a:r>
                      <a:r>
                        <a:rPr kumimoji="0" lang="en-GB" sz="900" b="0" i="0" u="none" strike="noStrike" kern="1200" cap="none" spc="0" normalizeH="0" baseline="0" noProof="0" dirty="0">
                          <a:ln>
                            <a:noFill/>
                          </a:ln>
                          <a:solidFill>
                            <a:schemeClr val="tx1"/>
                          </a:solidFill>
                          <a:effectLst/>
                          <a:uLnTx/>
                          <a:uFillTx/>
                          <a:latin typeface="+mn-lt"/>
                          <a:ea typeface="+mn-ea"/>
                          <a:cs typeface="+mn-cs"/>
                        </a:rPr>
                        <a:t>: include </a:t>
                      </a:r>
                      <a:r>
                        <a:rPr kumimoji="0" lang="en-GB" sz="900" b="0" i="0" u="none" strike="noStrike" kern="1200" cap="none" spc="0" normalizeH="0" baseline="0" noProof="0" dirty="0" err="1">
                          <a:ln>
                            <a:noFill/>
                          </a:ln>
                          <a:solidFill>
                            <a:schemeClr val="tx1"/>
                          </a:solidFill>
                          <a:effectLst/>
                          <a:uLnTx/>
                          <a:uFillTx/>
                          <a:latin typeface="+mn-lt"/>
                          <a:ea typeface="+mn-ea"/>
                          <a:cs typeface="+mn-cs"/>
                        </a:rPr>
                        <a:t>i</a:t>
                      </a:r>
                      <a:r>
                        <a:rPr kumimoji="0" lang="en-GB" sz="900" b="0" i="0" u="none" strike="noStrike" kern="1200" cap="none" spc="0" normalizeH="0" baseline="0" noProof="0" dirty="0">
                          <a:ln>
                            <a:noFill/>
                          </a:ln>
                          <a:solidFill>
                            <a:schemeClr val="tx1"/>
                          </a:solidFill>
                          <a:effectLst/>
                          <a:uLnTx/>
                          <a:uFillTx/>
                          <a:latin typeface="+mn-lt"/>
                          <a:ea typeface="+mn-ea"/>
                          <a:cs typeface="+mn-cs"/>
                        </a:rPr>
                        <a:t>) u</a:t>
                      </a:r>
                      <a:r>
                        <a:rPr lang="en-GB" sz="900" b="0" i="0" kern="1200" dirty="0">
                          <a:solidFill>
                            <a:schemeClr val="tx1"/>
                          </a:solidFill>
                          <a:effectLst/>
                          <a:latin typeface="+mn-lt"/>
                          <a:ea typeface="+mn-ea"/>
                          <a:cs typeface="+mn-cs"/>
                        </a:rPr>
                        <a:t>se of existing wellbeing support offers such as EAP and OH, which are being reviewed, may provide adequate and appropriate support to colleagues, ii) enhanced support and wellbeing offers to aid staff through change, focusing on stress management, wellbeing, career development and possibly a CBT pilot and iii) continued check points on staff experience i.e. staff survey, union engagement, FTSU check ins, MHFA feedback. All BAU. Comms and engagement controls and mitigations include </a:t>
                      </a:r>
                      <a:r>
                        <a:rPr lang="en-GB" sz="900" b="0" i="0" kern="1200" dirty="0" err="1">
                          <a:solidFill>
                            <a:schemeClr val="tx1"/>
                          </a:solidFill>
                          <a:effectLst/>
                          <a:latin typeface="+mn-lt"/>
                          <a:ea typeface="+mn-ea"/>
                          <a:cs typeface="+mn-cs"/>
                        </a:rPr>
                        <a:t>i</a:t>
                      </a:r>
                      <a:r>
                        <a:rPr lang="en-GB" sz="900" b="0" i="0" kern="1200" dirty="0">
                          <a:solidFill>
                            <a:schemeClr val="tx1"/>
                          </a:solidFill>
                          <a:effectLst/>
                          <a:latin typeface="+mn-lt"/>
                          <a:ea typeface="+mn-ea"/>
                          <a:cs typeface="+mn-cs"/>
                        </a:rPr>
                        <a:t>) existing and planned communications, maintaining a sensitively optimistic and emotionally informed tone and ii) developing engagement mechanisms including a staff involvement network and 'roadshow' of conversations in different teams. In terms of organisational design, teams across both organisations are to be put at heart of organisation design approach. </a:t>
                      </a:r>
                      <a:endParaRPr kumimoji="0" lang="en-US" sz="900" b="0" i="0" u="none" strike="noStrike" kern="0" cap="none" spc="0" normalizeH="0" baseline="0" noProof="0" dirty="0">
                        <a:ln>
                          <a:noFill/>
                        </a:ln>
                        <a:solidFill>
                          <a:schemeClr val="tx1"/>
                        </a:solidFill>
                        <a:effectLst/>
                        <a:uLnTx/>
                        <a:uFillTx/>
                        <a:latin typeface="+mn-lt"/>
                        <a:ea typeface="Verdana" pitchFamily="34" charset="0"/>
                        <a:cs typeface="Arial" panose="020B0604020202020204" pitchFamily="34" charset="0"/>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a:rPr>
                        <a:t>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25</a:t>
                      </a:r>
                    </a:p>
                    <a:p>
                      <a:pPr algn="ctr" fontAlgn="ctr"/>
                      <a:r>
                        <a:rPr lang="en-GB" sz="900" b="1" i="0" u="none" strike="noStrike">
                          <a:solidFill>
                            <a:srgbClr val="000000"/>
                          </a:solidFill>
                          <a:effectLst/>
                          <a:latin typeface="+mn-lt"/>
                          <a:ea typeface="Verdana"/>
                          <a:cs typeface="Arial"/>
                        </a:rPr>
                        <a:t>(L5xI5)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a:rPr>
                        <a:t>20</a:t>
                      </a:r>
                    </a:p>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a:rPr>
                        <a:t>(L4xI5)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GB" sz="900" b="1" i="0" u="none" strike="noStrike" dirty="0">
                          <a:solidFill>
                            <a:srgbClr val="000000"/>
                          </a:solidFill>
                          <a:effectLst/>
                          <a:latin typeface="+mn-lt"/>
                          <a:ea typeface="Verdana"/>
                          <a:cs typeface="Arial"/>
                        </a:rPr>
                        <a:t>12</a:t>
                      </a:r>
                    </a:p>
                    <a:p>
                      <a:pPr algn="ctr" fontAlgn="ctr"/>
                      <a:r>
                        <a:rPr lang="en-GB" sz="900" b="1" i="0" u="none" strike="noStrike" dirty="0">
                          <a:solidFill>
                            <a:srgbClr val="000000"/>
                          </a:solidFill>
                          <a:effectLst/>
                          <a:latin typeface="+mn-lt"/>
                          <a:ea typeface="Verdana"/>
                          <a:cs typeface="Arial"/>
                        </a:rPr>
                        <a:t>(L3xI4)</a:t>
                      </a:r>
                    </a:p>
                    <a:p>
                      <a:pPr algn="ctr" fontAlgn="ctr"/>
                      <a:endParaRPr lang="en-GB" sz="900" b="1" i="0" u="none" strike="noStrike" dirty="0">
                        <a:solidFill>
                          <a:srgbClr val="000000"/>
                        </a:solidFill>
                        <a:effectLst/>
                        <a:latin typeface="+mn-lt"/>
                        <a:ea typeface="Verdana"/>
                        <a:cs typeface="Arial"/>
                      </a:endParaRPr>
                    </a:p>
                    <a:p>
                      <a:pPr algn="ctr" fontAlgn="ctr"/>
                      <a:r>
                        <a:rPr lang="en-GB" sz="900" b="1" i="0" u="none" strike="noStrike" dirty="0">
                          <a:solidFill>
                            <a:srgbClr val="000000"/>
                          </a:solidFill>
                          <a:effectLst/>
                          <a:latin typeface="+mn-lt"/>
                          <a:ea typeface="Verdana"/>
                          <a:cs typeface="Arial"/>
                        </a:rPr>
                        <a:t>31/03/26</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chemeClr val="tx1"/>
                          </a:solidFill>
                          <a:effectLst/>
                          <a:uLnTx/>
                          <a:uFillTx/>
                          <a:latin typeface="+mn-lt"/>
                          <a:ea typeface="Verdana"/>
                          <a:cs typeface="Arial"/>
                        </a:rPr>
                        <a:t>2025/26Q2 NEW</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tx1"/>
                          </a:solidFill>
                          <a:effectLst/>
                          <a:uLnTx/>
                          <a:uFillTx/>
                          <a:latin typeface="+mn-lt"/>
                          <a:ea typeface="Verdana"/>
                          <a:cs typeface="Arial"/>
                          <a:sym typeface="Arial"/>
                        </a:rPr>
                        <a:t>Q3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tx1"/>
                          </a:solidFill>
                          <a:effectLst/>
                          <a:uLnTx/>
                          <a:uFillTx/>
                          <a:latin typeface="+mn-lt"/>
                          <a:ea typeface="Verdana"/>
                          <a:cs typeface="Arial"/>
                          <a:sym typeface="Arial"/>
                        </a:rPr>
                        <a:t>Q4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tx1"/>
                          </a:solidFill>
                          <a:effectLst/>
                          <a:uLnTx/>
                          <a:uFillTx/>
                          <a:latin typeface="+mn-lt"/>
                          <a:ea typeface="Verdana"/>
                          <a:cs typeface="Arial"/>
                          <a:sym typeface="Arial"/>
                        </a:rPr>
                        <a:t>2026/27</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chemeClr val="tx1"/>
                          </a:solidFill>
                          <a:effectLst/>
                          <a:uLnTx/>
                          <a:uFillTx/>
                          <a:latin typeface="+mn-lt"/>
                          <a:ea typeface="Verdana"/>
                          <a:cs typeface="Arial"/>
                          <a:sym typeface="Arial"/>
                        </a:rPr>
                        <a:t>Q1 ▶</a:t>
                      </a:r>
                      <a:r>
                        <a:rPr kumimoji="0" lang="en-GB" sz="900" b="0" i="0" u="none" strike="noStrike" kern="0" cap="none" spc="0" normalizeH="0" baseline="0" dirty="0">
                          <a:ln>
                            <a:noFill/>
                          </a:ln>
                          <a:solidFill>
                            <a:schemeClr val="tx1"/>
                          </a:solidFill>
                          <a:effectLst/>
                          <a:uLnTx/>
                          <a:uFillTx/>
                          <a:latin typeface="+mn-lt"/>
                          <a:ea typeface="Verdana"/>
                          <a:cs typeface="Arial"/>
                        </a:rPr>
                        <a:t> </a:t>
                      </a:r>
                      <a:endParaRPr kumimoji="0" lang="en-GB" sz="900" b="0" i="0" u="none" strike="noStrike" kern="0" cap="none" spc="0" normalizeH="0" baseline="0" noProof="0" dirty="0">
                        <a:ln>
                          <a:noFill/>
                        </a:ln>
                        <a:solidFill>
                          <a:schemeClr val="tx1"/>
                        </a:solidFill>
                        <a:effectLst/>
                        <a:uLnTx/>
                        <a:uFillTx/>
                        <a:latin typeface="+mn-lt"/>
                        <a:ea typeface="Verdana"/>
                        <a:cs typeface="Arial"/>
                        <a:sym typeface="Arial"/>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900" b="0" i="0" u="none" strike="noStrike" kern="0" cap="none" spc="0" normalizeH="0" baseline="0" dirty="0">
                        <a:ln>
                          <a:noFill/>
                        </a:ln>
                        <a:solidFill>
                          <a:schemeClr val="tx1"/>
                        </a:solidFill>
                        <a:effectLst/>
                        <a:uLnTx/>
                        <a:uFillTx/>
                        <a:latin typeface="+mn-lt"/>
                        <a:ea typeface="Verdana"/>
                        <a:cs typeface="Arial"/>
                      </a:endParaRP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i="0" dirty="0">
                          <a:solidFill>
                            <a:schemeClr val="tx1"/>
                          </a:solidFill>
                          <a:latin typeface="+mn-lt"/>
                          <a:ea typeface="Verdana"/>
                          <a:cs typeface="Arial"/>
                        </a:rPr>
                        <a:t>COO</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4434243"/>
                  </a:ext>
                </a:extLst>
              </a:tr>
              <a:tr h="722532">
                <a:tc>
                  <a:txBody>
                    <a:bodyPr/>
                    <a:lstStyle/>
                    <a:p>
                      <a:pPr algn="ctr" fontAlgn="ctr"/>
                      <a:endParaRPr lang="en-GB" sz="900" b="1" i="0" u="none" strike="noStrike" dirty="0">
                        <a:solidFill>
                          <a:srgbClr val="FFFFFF"/>
                        </a:solidFill>
                        <a:effectLst/>
                        <a:latin typeface="+mn-lt"/>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1" i="0" kern="1200" dirty="0">
                          <a:solidFill>
                            <a:schemeClr val="tx1"/>
                          </a:solidFill>
                          <a:effectLst/>
                          <a:latin typeface="+mn-lt"/>
                          <a:ea typeface="+mn-ea"/>
                          <a:cs typeface="+mn-cs"/>
                        </a:rPr>
                        <a:t>Escalated: 11941: Insufficient capacity or capability to prepare for, or respond to, a new and emerging pandemic.</a:t>
                      </a: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0" i="0" kern="1200" dirty="0">
                          <a:solidFill>
                            <a:schemeClr val="tx1"/>
                          </a:solidFill>
                          <a:effectLst/>
                          <a:latin typeface="+mn-lt"/>
                          <a:ea typeface="+mn-ea"/>
                          <a:cs typeface="+mn-cs"/>
                        </a:rPr>
                        <a:t>There is a risk that there is insufficient capacity or capability for NHS England, or the NHS in England, to prepare for, or respond to, a new and emerging pandemic similar to, or in excess of, the scale of COVID-19.</a:t>
                      </a:r>
                    </a:p>
                    <a:p>
                      <a:pPr marL="34834" marR="0" lvl="0" indent="0" algn="l" defTabSz="442387" rtl="0" eaLnBrk="1" fontAlgn="auto" latinLnBrk="0" hangingPunct="1">
                        <a:lnSpc>
                          <a:spcPct val="100000"/>
                        </a:lnSpc>
                        <a:spcBef>
                          <a:spcPts val="0"/>
                        </a:spcBef>
                        <a:spcAft>
                          <a:spcPts val="0"/>
                        </a:spcAft>
                        <a:buClrTx/>
                        <a:buSzTx/>
                        <a:buFontTx/>
                        <a:buNone/>
                        <a:tabLst/>
                        <a:defRPr/>
                      </a:pPr>
                      <a:endParaRPr lang="en-GB" sz="900" b="0" i="0" kern="1200" dirty="0">
                        <a:solidFill>
                          <a:schemeClr val="tx1"/>
                        </a:solidFill>
                        <a:effectLst/>
                        <a:latin typeface="+mn-lt"/>
                        <a:ea typeface="+mn-ea"/>
                        <a:cs typeface="+mn-cs"/>
                      </a:endParaRP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1" i="0" kern="1200" dirty="0">
                          <a:solidFill>
                            <a:schemeClr val="tx1"/>
                          </a:solidFill>
                          <a:effectLst/>
                          <a:latin typeface="+mn-lt"/>
                          <a:ea typeface="+mn-ea"/>
                          <a:cs typeface="+mn-cs"/>
                        </a:rPr>
                        <a:t>Key Controls and Mitigations: </a:t>
                      </a:r>
                      <a:r>
                        <a:rPr lang="en-GB" sz="900" b="0" i="0" kern="1200" dirty="0">
                          <a:solidFill>
                            <a:schemeClr val="tx1"/>
                          </a:solidFill>
                          <a:effectLst/>
                          <a:latin typeface="+mn-lt"/>
                          <a:ea typeface="+mn-ea"/>
                          <a:cs typeface="+mn-cs"/>
                        </a:rPr>
                        <a:t>A comprehensive suite of national pandemic plans, governance arrangements and experienced EPRR structures is already in place, underpinned by updated NHS England operating frameworks and strong joint working with DHSC and UKHSA. Learning from Covid‑19 and Exercise Pegasus is being actively implemented, with agreed approaches in place to respond to emerging Inquiry recommendations and to adapt and scale care, including respiratory and critical care surge. Operational resilience is being strengthened through assured critical care, PPE and medical devices stockpiling and deployment arrangements, alongside clear incident management and national and regional coordination structures. These measures are further reinforced by Executive and Board ownership of preparedness, continued multi‑agency collaboration, and implementation of the Government’s Pandemic Preparedness Strategy to maintain and enhance national readiness.</a:t>
                      </a: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Low/ 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20</a:t>
                      </a:r>
                    </a:p>
                    <a:p>
                      <a:pPr algn="ctr" fontAlgn="ctr"/>
                      <a:r>
                        <a:rPr lang="en-GB" sz="900" b="1" i="0" u="none" strike="noStrike">
                          <a:solidFill>
                            <a:srgbClr val="000000"/>
                          </a:solidFill>
                          <a:effectLst/>
                          <a:latin typeface="+mn-lt"/>
                          <a:ea typeface="Verdana"/>
                          <a:cs typeface="Arial" panose="020B0604020202020204" pitchFamily="34" charset="0"/>
                        </a:rPr>
                        <a:t>(L5xI4)</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kumimoji="0" lang="en-GB" sz="900" b="1" i="0" u="none" strike="noStrike" kern="1200" cap="none" spc="0" normalizeH="0" baseline="0" noProof="0" dirty="0">
                          <a:ln>
                            <a:noFill/>
                          </a:ln>
                          <a:solidFill>
                            <a:srgbClr val="000000"/>
                          </a:solidFill>
                          <a:effectLst/>
                          <a:uLnTx/>
                          <a:uFillTx/>
                          <a:latin typeface="+mn-lt"/>
                          <a:ea typeface="Verdana"/>
                          <a:cs typeface="Arial" panose="020B0604020202020204" pitchFamily="34" charset="0"/>
                        </a:rPr>
                        <a:t>16</a:t>
                      </a:r>
                    </a:p>
                    <a:p>
                      <a:pPr algn="ctr" fontAlgn="ctr"/>
                      <a:r>
                        <a:rPr kumimoji="0" lang="en-GB" sz="900" b="1" i="0" u="none" strike="noStrike" kern="1200" cap="none" spc="0" normalizeH="0" baseline="0" noProof="0" dirty="0">
                          <a:ln>
                            <a:noFill/>
                          </a:ln>
                          <a:solidFill>
                            <a:srgbClr val="000000"/>
                          </a:solidFill>
                          <a:effectLst/>
                          <a:uLnTx/>
                          <a:uFillTx/>
                          <a:latin typeface="+mn-lt"/>
                          <a:ea typeface="Verdana"/>
                          <a:cs typeface="Arial" panose="020B0604020202020204" pitchFamily="34" charset="0"/>
                        </a:rPr>
                        <a:t>(</a:t>
                      </a:r>
                      <a:r>
                        <a:rPr lang="en-GB" sz="900" b="1" i="0" u="none" strike="noStrike" kern="1200" noProof="0" dirty="0">
                          <a:solidFill>
                            <a:srgbClr val="000000"/>
                          </a:solidFill>
                          <a:effectLst/>
                          <a:latin typeface="+mn-lt"/>
                          <a:ea typeface="Verdana"/>
                          <a:cs typeface="Arial" panose="020B0604020202020204" pitchFamily="34" charset="0"/>
                        </a:rPr>
                        <a:t>L4xI4</a:t>
                      </a:r>
                      <a:r>
                        <a:rPr kumimoji="0" lang="en-GB" sz="900" b="1" i="0" u="none" strike="noStrike" kern="1200" cap="none" spc="0" normalizeH="0" baseline="0" noProof="0" dirty="0">
                          <a:ln>
                            <a:noFill/>
                          </a:ln>
                          <a:solidFill>
                            <a:srgbClr val="000000"/>
                          </a:solidFill>
                          <a:effectLst/>
                          <a:uLnTx/>
                          <a:uFillTx/>
                          <a:latin typeface="+mn-lt"/>
                          <a:ea typeface="Verdana"/>
                          <a:cs typeface="Arial" panose="020B0604020202020204" pitchFamily="34" charset="0"/>
                        </a:rPr>
                        <a:t>)</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GB" sz="900" b="1" i="0" u="none" strike="noStrike" dirty="0">
                          <a:solidFill>
                            <a:srgbClr val="000000"/>
                          </a:solidFill>
                          <a:effectLst/>
                          <a:latin typeface="+mn-lt"/>
                          <a:ea typeface="Verdana"/>
                          <a:cs typeface="Arial" panose="020B0604020202020204" pitchFamily="34" charset="0"/>
                        </a:rPr>
                        <a:t>8</a:t>
                      </a:r>
                    </a:p>
                    <a:p>
                      <a:pPr algn="ctr" fontAlgn="ctr"/>
                      <a:r>
                        <a:rPr lang="en-GB" sz="900" b="1" i="0" u="none" strike="noStrike" dirty="0">
                          <a:solidFill>
                            <a:srgbClr val="000000"/>
                          </a:solidFill>
                          <a:effectLst/>
                          <a:latin typeface="+mn-lt"/>
                          <a:ea typeface="Verdana"/>
                          <a:cs typeface="Arial" panose="020B0604020202020204" pitchFamily="34" charset="0"/>
                        </a:rPr>
                        <a:t>(L2xI4)</a:t>
                      </a:r>
                    </a:p>
                    <a:p>
                      <a:pPr algn="ctr" fontAlgn="ctr"/>
                      <a:endParaRPr lang="en-GB" sz="900" b="1" i="0" u="none" strike="noStrike" dirty="0">
                        <a:solidFill>
                          <a:srgbClr val="000000"/>
                        </a:solidFill>
                        <a:effectLst/>
                        <a:latin typeface="+mn-lt"/>
                        <a:ea typeface="Verdana"/>
                        <a:cs typeface="Arial" panose="020B0604020202020204" pitchFamily="34" charset="0"/>
                      </a:endParaRPr>
                    </a:p>
                    <a:p>
                      <a:pPr algn="ctr" fontAlgn="ctr"/>
                      <a:r>
                        <a:rPr lang="en-GB" sz="900" b="1" i="0" u="none" strike="noStrike" dirty="0">
                          <a:solidFill>
                            <a:srgbClr val="000000"/>
                          </a:solidFill>
                          <a:effectLst/>
                          <a:latin typeface="+mn-lt"/>
                          <a:ea typeface="Verdana"/>
                          <a:cs typeface="Arial" panose="020B0604020202020204" pitchFamily="34" charset="0"/>
                        </a:rPr>
                        <a:t>31/03/27</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chemeClr val="tx1"/>
                          </a:solidFill>
                          <a:effectLst/>
                          <a:uLnTx/>
                          <a:uFillTx/>
                          <a:latin typeface="+mn-lt"/>
                          <a:ea typeface="Verdana"/>
                          <a:cs typeface="Arial"/>
                        </a:rPr>
                        <a:t>2026/27</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dirty="0">
                          <a:ln>
                            <a:noFill/>
                          </a:ln>
                          <a:solidFill>
                            <a:schemeClr val="tx1"/>
                          </a:solidFill>
                          <a:effectLst/>
                          <a:uLnTx/>
                          <a:uFillTx/>
                          <a:latin typeface="+mn-lt"/>
                          <a:ea typeface="Verdana"/>
                          <a:cs typeface="Arial"/>
                        </a:rPr>
                        <a:t>Q1 escalated</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i="0" kern="1200" dirty="0">
                          <a:solidFill>
                            <a:schemeClr val="tx1"/>
                          </a:solidFill>
                          <a:effectLst/>
                          <a:latin typeface="+mn-lt"/>
                          <a:ea typeface="+mn-ea"/>
                          <a:cs typeface="+mn-cs"/>
                        </a:rPr>
                        <a:t>COO</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8991704"/>
                  </a:ext>
                </a:extLst>
              </a:tr>
            </a:tbl>
          </a:graphicData>
        </a:graphic>
      </p:graphicFrame>
    </p:spTree>
    <p:extLst>
      <p:ext uri="{BB962C8B-B14F-4D97-AF65-F5344CB8AC3E}">
        <p14:creationId xmlns:p14="http://schemas.microsoft.com/office/powerpoint/2010/main" val="12060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C1CEE-BE2D-65FC-22B6-397A4D4AD3D2}"/>
            </a:ext>
          </a:extLst>
        </p:cNvPr>
        <p:cNvGrpSpPr/>
        <p:nvPr/>
      </p:nvGrpSpPr>
      <p:grpSpPr>
        <a:xfrm>
          <a:off x="0" y="0"/>
          <a:ext cx="0" cy="0"/>
          <a:chOff x="0" y="0"/>
          <a:chExt cx="0" cy="0"/>
        </a:xfrm>
      </p:grpSpPr>
      <p:sp>
        <p:nvSpPr>
          <p:cNvPr id="10" name="Title 3">
            <a:extLst>
              <a:ext uri="{FF2B5EF4-FFF2-40B4-BE49-F238E27FC236}">
                <a16:creationId xmlns:a16="http://schemas.microsoft.com/office/drawing/2014/main" id="{52EB1EA8-F35A-11DF-D859-ABCE73A08F42}"/>
              </a:ext>
            </a:extLst>
          </p:cNvPr>
          <p:cNvSpPr>
            <a:spLocks noGrp="1"/>
          </p:cNvSpPr>
          <p:nvPr>
            <p:ph type="title"/>
          </p:nvPr>
        </p:nvSpPr>
        <p:spPr>
          <a:xfrm>
            <a:off x="366802" y="139875"/>
            <a:ext cx="11785778" cy="318495"/>
          </a:xfrm>
        </p:spPr>
        <p:txBody>
          <a:bodyPr>
            <a:noAutofit/>
          </a:bodyPr>
          <a:lstStyle/>
          <a:p>
            <a:r>
              <a:rPr lang="en-GB" sz="2400">
                <a:latin typeface="Arial" panose="020B0604020202020204" pitchFamily="34" charset="0"/>
                <a:cs typeface="Arial" panose="020B0604020202020204" pitchFamily="34" charset="0"/>
              </a:rPr>
              <a:t>NHS England Operational Risk Register</a:t>
            </a:r>
          </a:p>
        </p:txBody>
      </p:sp>
      <p:graphicFrame>
        <p:nvGraphicFramePr>
          <p:cNvPr id="13" name="Table 12">
            <a:extLst>
              <a:ext uri="{FF2B5EF4-FFF2-40B4-BE49-F238E27FC236}">
                <a16:creationId xmlns:a16="http://schemas.microsoft.com/office/drawing/2014/main" id="{B5580B77-599E-3FB0-4DF0-62D2C82F12DF}"/>
              </a:ext>
            </a:extLst>
          </p:cNvPr>
          <p:cNvGraphicFramePr>
            <a:graphicFrameLocks noGrp="1"/>
          </p:cNvGraphicFramePr>
          <p:nvPr>
            <p:extLst>
              <p:ext uri="{D42A27DB-BD31-4B8C-83A1-F6EECF244321}">
                <p14:modId xmlns:p14="http://schemas.microsoft.com/office/powerpoint/2010/main" val="3273675575"/>
              </p:ext>
            </p:extLst>
          </p:nvPr>
        </p:nvGraphicFramePr>
        <p:xfrm>
          <a:off x="331173" y="587348"/>
          <a:ext cx="11651823" cy="5697949"/>
        </p:xfrm>
        <a:graphic>
          <a:graphicData uri="http://schemas.openxmlformats.org/drawingml/2006/table">
            <a:tbl>
              <a:tblPr>
                <a:effectLst/>
              </a:tblPr>
              <a:tblGrid>
                <a:gridCol w="58392">
                  <a:extLst>
                    <a:ext uri="{9D8B030D-6E8A-4147-A177-3AD203B41FA5}">
                      <a16:colId xmlns:a16="http://schemas.microsoft.com/office/drawing/2014/main" val="3068852694"/>
                    </a:ext>
                  </a:extLst>
                </a:gridCol>
                <a:gridCol w="8171350">
                  <a:extLst>
                    <a:ext uri="{9D8B030D-6E8A-4147-A177-3AD203B41FA5}">
                      <a16:colId xmlns:a16="http://schemas.microsoft.com/office/drawing/2014/main" val="1441309094"/>
                    </a:ext>
                  </a:extLst>
                </a:gridCol>
                <a:gridCol w="576866">
                  <a:extLst>
                    <a:ext uri="{9D8B030D-6E8A-4147-A177-3AD203B41FA5}">
                      <a16:colId xmlns:a16="http://schemas.microsoft.com/office/drawing/2014/main" val="1566304206"/>
                    </a:ext>
                  </a:extLst>
                </a:gridCol>
                <a:gridCol w="488869">
                  <a:extLst>
                    <a:ext uri="{9D8B030D-6E8A-4147-A177-3AD203B41FA5}">
                      <a16:colId xmlns:a16="http://schemas.microsoft.com/office/drawing/2014/main" val="2575913671"/>
                    </a:ext>
                  </a:extLst>
                </a:gridCol>
                <a:gridCol w="508423">
                  <a:extLst>
                    <a:ext uri="{9D8B030D-6E8A-4147-A177-3AD203B41FA5}">
                      <a16:colId xmlns:a16="http://schemas.microsoft.com/office/drawing/2014/main" val="3728718871"/>
                    </a:ext>
                  </a:extLst>
                </a:gridCol>
                <a:gridCol w="537756">
                  <a:extLst>
                    <a:ext uri="{9D8B030D-6E8A-4147-A177-3AD203B41FA5}">
                      <a16:colId xmlns:a16="http://schemas.microsoft.com/office/drawing/2014/main" val="3510603389"/>
                    </a:ext>
                  </a:extLst>
                </a:gridCol>
                <a:gridCol w="508423">
                  <a:extLst>
                    <a:ext uri="{9D8B030D-6E8A-4147-A177-3AD203B41FA5}">
                      <a16:colId xmlns:a16="http://schemas.microsoft.com/office/drawing/2014/main" val="3451316891"/>
                    </a:ext>
                  </a:extLst>
                </a:gridCol>
                <a:gridCol w="801744">
                  <a:extLst>
                    <a:ext uri="{9D8B030D-6E8A-4147-A177-3AD203B41FA5}">
                      <a16:colId xmlns:a16="http://schemas.microsoft.com/office/drawing/2014/main" val="843071434"/>
                    </a:ext>
                  </a:extLst>
                </a:gridCol>
              </a:tblGrid>
              <a:tr h="1134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endParaRPr lang="en-GB" sz="900" b="1" i="0" u="none" strike="noStrike">
                        <a:solidFill>
                          <a:srgbClr val="000000"/>
                        </a:solidFill>
                        <a:effectLst/>
                        <a:latin typeface="+mn-lt"/>
                        <a:ea typeface="Verdana" panose="020B060403050404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900" b="1" i="0" u="none" strike="noStrike">
                          <a:solidFill>
                            <a:srgbClr val="000000"/>
                          </a:solidFill>
                          <a:effectLst/>
                          <a:latin typeface="+mn-lt"/>
                          <a:ea typeface="Verdana"/>
                          <a:cs typeface="Arial"/>
                        </a:rPr>
                        <a:t>ORR Summary</a:t>
                      </a:r>
                      <a:endParaRPr lang="en-GB" sz="900" b="1" i="0" u="none" strike="noStrike">
                        <a:solidFill>
                          <a:srgbClr val="000000"/>
                        </a:solidFill>
                        <a:effectLst/>
                        <a:latin typeface="+mn-lt"/>
                        <a:ea typeface="Verdana" panose="020B0604030504040204" pitchFamily="34" charset="0"/>
                        <a:cs typeface="Arial"/>
                      </a:endParaRP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Risk</a:t>
                      </a:r>
                    </a:p>
                    <a:p>
                      <a:pPr algn="ctr" fontAlgn="ctr"/>
                      <a:r>
                        <a:rPr lang="en-GB" sz="900" b="1" i="0" u="none" strike="noStrike">
                          <a:solidFill>
                            <a:srgbClr val="000000"/>
                          </a:solidFill>
                          <a:effectLst/>
                          <a:latin typeface="+mn-lt"/>
                          <a:ea typeface="Verdana"/>
                          <a:cs typeface="Arial"/>
                        </a:rPr>
                        <a:t>Appetite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2114" rtl="0" eaLnBrk="1" fontAlgn="ctr" latinLnBrk="0" hangingPunct="1">
                        <a:lnSpc>
                          <a:spcPct val="100000"/>
                        </a:lnSpc>
                        <a:spcBef>
                          <a:spcPts val="0"/>
                        </a:spcBef>
                        <a:spcAft>
                          <a:spcPts val="0"/>
                        </a:spcAft>
                        <a:buClrTx/>
                        <a:buSzTx/>
                        <a:buFontTx/>
                        <a:buNone/>
                        <a:tabLst/>
                        <a:defRPr/>
                      </a:pPr>
                      <a:r>
                        <a:rPr lang="en-GB" sz="900" b="1" i="0" u="none" strike="noStrike">
                          <a:solidFill>
                            <a:srgbClr val="000000"/>
                          </a:solidFill>
                          <a:effectLst/>
                          <a:latin typeface="+mn-lt"/>
                          <a:ea typeface="Verdana"/>
                          <a:cs typeface="Arial"/>
                        </a:rPr>
                        <a:t>Inherent Score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Current Score</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Target Score &amp; Date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Move in Score</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Risk Owner</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974546"/>
                  </a:ext>
                </a:extLst>
              </a:tr>
              <a:tr h="532242">
                <a:tc>
                  <a:txBody>
                    <a:bodyPr/>
                    <a:lstStyle/>
                    <a:p>
                      <a:pPr algn="ctr" fontAlgn="ctr"/>
                      <a:endParaRPr lang="en-GB" sz="900" b="0" i="0" u="none" strike="noStrike">
                        <a:solidFill>
                          <a:srgbClr val="FFFFFF"/>
                        </a:solidFill>
                        <a:effectLst/>
                        <a:latin typeface="+mn-lt"/>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Verdana" panose="020B0604030504040204" pitchFamily="34" charset="0"/>
                          <a:cs typeface="Arial" panose="020B0604020202020204" pitchFamily="34" charset="0"/>
                        </a:rPr>
                        <a:t>10520: </a:t>
                      </a:r>
                      <a:r>
                        <a:rPr lang="en-GB" sz="900" b="1" kern="1200" dirty="0">
                          <a:solidFill>
                            <a:schemeClr val="tx1"/>
                          </a:solidFill>
                          <a:effectLst/>
                          <a:latin typeface="+mn-lt"/>
                          <a:ea typeface="Verdana" panose="020B0604030504040204" pitchFamily="34" charset="0"/>
                          <a:cs typeface="Arial" panose="020B0604020202020204" pitchFamily="34" charset="0"/>
                        </a:rPr>
                        <a:t>Slow recovery so that the weakest trusts and systems continue with poor performance and finances for many years, providing poor quality healthcare and incurring very large deficits </a:t>
                      </a: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effectLst/>
                          <a:latin typeface="+mn-lt"/>
                          <a:ea typeface="Verdana" panose="020B0604030504040204" pitchFamily="34" charset="0"/>
                          <a:cs typeface="Arial" panose="020B0604020202020204" pitchFamily="34" charset="0"/>
                        </a:rPr>
                        <a:t>Challenged trusts and systems may take too long to recover, leading to negative impacts on patients, </a:t>
                      </a:r>
                      <a:r>
                        <a:rPr lang="en-GB" sz="900" b="0" i="0" kern="1200" dirty="0">
                          <a:solidFill>
                            <a:schemeClr val="tx1"/>
                          </a:solidFill>
                          <a:effectLst/>
                          <a:latin typeface="+mn-lt"/>
                          <a:ea typeface="+mn-ea"/>
                          <a:cs typeface="+mn-cs"/>
                        </a:rPr>
                        <a:t>large deficits and NHS brand damage</a:t>
                      </a:r>
                      <a:endParaRPr lang="en-GB" sz="900" b="0" kern="1200" dirty="0">
                        <a:solidFill>
                          <a:schemeClr val="tx1"/>
                        </a:solidFill>
                        <a:effectLst/>
                        <a:latin typeface="+mn-lt"/>
                        <a:ea typeface="Verdana" panose="020B0604030504040204" pitchFamily="34" charset="0"/>
                        <a:cs typeface="Arial" panose="020B0604020202020204" pitchFamily="34" charset="0"/>
                      </a:endParaRPr>
                    </a:p>
                    <a:p>
                      <a:pPr marL="34834" marR="0" lvl="0" indent="0" algn="l" defTabSz="442387"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effectLst/>
                        <a:latin typeface="+mn-lt"/>
                        <a:ea typeface="Verdana" panose="020B0604030504040204" pitchFamily="34" charset="0"/>
                        <a:cs typeface="Arial" panose="020B0604020202020204" pitchFamily="34" charset="0"/>
                      </a:endParaRP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Key controls and mitigations</a:t>
                      </a:r>
                      <a:r>
                        <a:rPr lang="en-GB" sz="900" b="0"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en-GB" sz="900" kern="1200" dirty="0">
                          <a:solidFill>
                            <a:schemeClr val="tx1"/>
                          </a:solidFill>
                          <a:effectLst/>
                          <a:latin typeface="+mn-lt"/>
                          <a:ea typeface="+mn-ea"/>
                          <a:cs typeface="+mn-cs"/>
                        </a:rPr>
                        <a:t>Quarterly reviews and Improvement Directors are used to track progress. Reports are submitted to Regional Support Groups and the Quality &amp; Performance Committee. Exit criteria and metrics are in place to ensure focus. National executives oversee progress through deep dive review meetings. A reporting dashboard and deep dives have been implemented. The National Provider Improvement Programme (NPIP) has now launched, with a standard approach for NPIP developed and formalised in a development manual. </a:t>
                      </a:r>
                      <a:r>
                        <a:rPr lang="en-GB" sz="900" b="0" i="0" kern="1200" dirty="0">
                          <a:solidFill>
                            <a:schemeClr val="tx1"/>
                          </a:solidFill>
                          <a:effectLst/>
                          <a:latin typeface="+mn-lt"/>
                          <a:ea typeface="+mn-ea"/>
                          <a:cs typeface="+mn-cs"/>
                        </a:rPr>
                        <a:t>Diagnostics now underway for initial cohort of NPIP providers. The budget to support this work has been agreed for the current year.</a:t>
                      </a:r>
                      <a:r>
                        <a:rPr lang="en-GB" sz="900" kern="1200" dirty="0">
                          <a:solidFill>
                            <a:schemeClr val="tx1"/>
                          </a:solidFill>
                          <a:effectLst/>
                          <a:latin typeface="+mn-lt"/>
                          <a:ea typeface="+mn-ea"/>
                          <a:cs typeface="+mn-cs"/>
                        </a:rPr>
                        <a:t>. </a:t>
                      </a: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Low</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20</a:t>
                      </a:r>
                    </a:p>
                    <a:p>
                      <a:pPr algn="ctr" fontAlgn="ctr"/>
                      <a:r>
                        <a:rPr lang="en-GB" sz="900" b="1" i="0" u="none" strike="noStrike">
                          <a:solidFill>
                            <a:srgbClr val="000000"/>
                          </a:solidFill>
                          <a:effectLst/>
                          <a:latin typeface="+mn-lt"/>
                          <a:ea typeface="Verdana"/>
                          <a:cs typeface="Arial" panose="020B0604020202020204" pitchFamily="34" charset="0"/>
                        </a:rPr>
                        <a:t>(L5xI4)</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16</a:t>
                      </a:r>
                    </a:p>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(L4xI4)</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GB" sz="900" b="1" i="0" u="none" strike="noStrike" dirty="0">
                          <a:solidFill>
                            <a:srgbClr val="000000"/>
                          </a:solidFill>
                          <a:effectLst/>
                          <a:latin typeface="+mn-lt"/>
                          <a:ea typeface="Verdana"/>
                          <a:cs typeface="Arial" panose="020B0604020202020204" pitchFamily="34" charset="0"/>
                        </a:rPr>
                        <a:t>12</a:t>
                      </a:r>
                    </a:p>
                    <a:p>
                      <a:pPr algn="ctr" fontAlgn="ctr"/>
                      <a:r>
                        <a:rPr lang="en-GB" sz="900" b="1" i="0" u="none" strike="noStrike" dirty="0">
                          <a:solidFill>
                            <a:srgbClr val="000000"/>
                          </a:solidFill>
                          <a:effectLst/>
                          <a:latin typeface="+mn-lt"/>
                          <a:ea typeface="Verdana"/>
                          <a:cs typeface="Arial" panose="020B0604020202020204" pitchFamily="34" charset="0"/>
                        </a:rPr>
                        <a:t>(L3xI4)</a:t>
                      </a:r>
                    </a:p>
                    <a:p>
                      <a:pPr algn="ctr" fontAlgn="ctr"/>
                      <a:endParaRPr lang="en-GB" sz="900" b="1" i="0" u="none" strike="noStrike" dirty="0">
                        <a:solidFill>
                          <a:srgbClr val="000000"/>
                        </a:solidFill>
                        <a:effectLst/>
                        <a:latin typeface="+mn-lt"/>
                        <a:ea typeface="Verdana"/>
                        <a:cs typeface="Arial" panose="020B0604020202020204" pitchFamily="34" charset="0"/>
                      </a:endParaRPr>
                    </a:p>
                    <a:p>
                      <a:pPr algn="ctr" fontAlgn="ctr"/>
                      <a:r>
                        <a:rPr lang="en-GB" sz="900" b="1" i="0" u="none" strike="noStrike" dirty="0">
                          <a:solidFill>
                            <a:srgbClr val="000000"/>
                          </a:solidFill>
                          <a:effectLst/>
                          <a:latin typeface="+mn-lt"/>
                          <a:ea typeface="Verdana"/>
                          <a:cs typeface="Arial" panose="020B0604020202020204" pitchFamily="34" charset="0"/>
                        </a:rPr>
                        <a:t>31/03/27</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2025/26Q1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Q2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chemeClr val="tx1"/>
                          </a:solidFill>
                          <a:effectLst/>
                          <a:uLnTx/>
                          <a:uFillTx/>
                          <a:latin typeface="+mn-lt"/>
                          <a:ea typeface="Verdana"/>
                          <a:cs typeface="Arial"/>
                          <a:sym typeface="Arial"/>
                        </a:rPr>
                        <a:t>Q3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Q4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2026/26</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Q1 ►</a:t>
                      </a:r>
                      <a:r>
                        <a:rPr kumimoji="0" lang="en-GB" sz="900" b="0" i="0" u="none" strike="noStrike" kern="0" cap="none" spc="0" normalizeH="0" baseline="0">
                          <a:ln>
                            <a:noFill/>
                          </a:ln>
                          <a:solidFill>
                            <a:srgbClr val="00B050"/>
                          </a:solidFill>
                          <a:effectLst/>
                          <a:uLnTx/>
                          <a:uFillTx/>
                          <a:latin typeface="+mn-lt"/>
                          <a:ea typeface="Verdana"/>
                          <a:cs typeface="Arial"/>
                        </a:rPr>
                        <a:t>  </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i="0" dirty="0">
                          <a:solidFill>
                            <a:schemeClr val="tx1"/>
                          </a:solidFill>
                          <a:latin typeface="+mn-lt"/>
                          <a:ea typeface="Verdana" pitchFamily="34" charset="0"/>
                          <a:cs typeface="Arial" panose="020B0604020202020204" pitchFamily="34" charset="0"/>
                        </a:rPr>
                        <a:t>COO</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040755"/>
                  </a:ext>
                </a:extLst>
              </a:tr>
              <a:tr h="220632">
                <a:tc>
                  <a:txBody>
                    <a:bodyPr/>
                    <a:lstStyle/>
                    <a:p>
                      <a:pPr algn="ctr" fontAlgn="ctr"/>
                      <a:endParaRPr lang="en-GB" sz="900" b="0" i="0" u="none" strike="noStrike">
                        <a:solidFill>
                          <a:srgbClr val="FFFFFF"/>
                        </a:solidFill>
                        <a:effectLst/>
                        <a:latin typeface="+mn-lt"/>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Verdana" panose="020B0604030504040204" pitchFamily="34" charset="0"/>
                          <a:cs typeface="Arial" panose="020B0604020202020204" pitchFamily="34" charset="0"/>
                        </a:rPr>
                        <a:t>13275: Urgent and Emergency Care (UEC) capacity</a:t>
                      </a:r>
                      <a:endParaRPr lang="en-US" sz="900" b="0" kern="1200" dirty="0">
                        <a:solidFill>
                          <a:schemeClr val="tx1"/>
                        </a:solidFill>
                        <a:effectLst/>
                        <a:highlight>
                          <a:srgbClr val="00FF00"/>
                        </a:highlight>
                        <a:latin typeface="+mn-lt"/>
                        <a:ea typeface="Verdana" panose="020B0604030504040204" pitchFamily="34" charset="0"/>
                        <a:cs typeface="Arial" panose="020B0604020202020204" pitchFamily="34" charset="0"/>
                      </a:endParaRP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effectLst/>
                          <a:latin typeface="+mn-lt"/>
                          <a:ea typeface="Verdana" panose="020B0604030504040204" pitchFamily="34" charset="0"/>
                          <a:cs typeface="Arial" panose="020B0604020202020204" pitchFamily="34" charset="0"/>
                        </a:rPr>
                        <a:t>If there is failure to create additional UEC capacity to meet demand, there would be an adverse impact on patient outcomes (and system working)</a:t>
                      </a:r>
                    </a:p>
                    <a:p>
                      <a:pPr marL="34834" marR="0" lvl="0" indent="0" algn="l" defTabSz="442387" rtl="0" eaLnBrk="1" fontAlgn="auto" latinLnBrk="0" hangingPunct="1">
                        <a:lnSpc>
                          <a:spcPct val="100000"/>
                        </a:lnSpc>
                        <a:spcBef>
                          <a:spcPts val="0"/>
                        </a:spcBef>
                        <a:spcAft>
                          <a:spcPts val="0"/>
                        </a:spcAft>
                        <a:buClrTx/>
                        <a:buSzTx/>
                        <a:buFontTx/>
                        <a:buNone/>
                        <a:tabLst/>
                        <a:defRPr/>
                      </a:pPr>
                      <a:endParaRPr lang="en-GB" sz="900" b="1" kern="1200" dirty="0">
                        <a:solidFill>
                          <a:schemeClr val="tx1"/>
                        </a:solidFill>
                        <a:effectLst/>
                        <a:latin typeface="+mn-lt"/>
                        <a:ea typeface="Verdana" panose="020B0604030504040204" pitchFamily="34" charset="0"/>
                        <a:cs typeface="Arial" panose="020B0604020202020204" pitchFamily="34" charset="0"/>
                      </a:endParaRP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Key controls and mitigations</a:t>
                      </a:r>
                      <a:r>
                        <a:rPr lang="en-GB" sz="900" b="0"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en-GB" sz="900" b="0" i="0" kern="1200" dirty="0">
                          <a:solidFill>
                            <a:schemeClr val="tx1"/>
                          </a:solidFill>
                          <a:effectLst/>
                          <a:latin typeface="+mn-lt"/>
                          <a:ea typeface="+mn-ea"/>
                          <a:cs typeface="+mn-cs"/>
                        </a:rPr>
                        <a:t>There remains a risk of high demand exceeding capacity in place therefore potential increased impact on patient waiting times and experience and performance targets. A new methodology has been developed to identify tiered Trusts linked to NOF, overall performance for 4 hours, 4 hours against plan, 12 hours and ambulance handovers. Moderation undertaken with Regions to define final list of Tiered Trusts. </a:t>
                      </a:r>
                      <a:r>
                        <a:rPr lang="en-GB" sz="900" kern="1200" dirty="0">
                          <a:solidFill>
                            <a:schemeClr val="tx1"/>
                          </a:solidFill>
                          <a:effectLst/>
                          <a:latin typeface="+mn-lt"/>
                          <a:ea typeface="+mn-ea"/>
                          <a:cs typeface="+mn-cs"/>
                        </a:rPr>
                        <a:t>A reset of the UEC delivery framework has been instigated outlining the key deliverables that will support achievement of 4 and 12-hour targets including delivery of a ‘Model ED’ which seeks to drive better performance against UEC Plan headline ambitions. </a:t>
                      </a: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n-lt"/>
                          <a:ea typeface="Verdana"/>
                          <a:cs typeface="Arial" panose="020B0604020202020204" pitchFamily="34" charset="0"/>
                        </a:rPr>
                        <a:t>Low</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panose="020B0604020202020204" pitchFamily="34" charset="0"/>
                        </a:rPr>
                        <a:t>25</a:t>
                      </a:r>
                    </a:p>
                    <a:p>
                      <a:pPr algn="ctr" fontAlgn="ctr"/>
                      <a:r>
                        <a:rPr lang="en-GB" sz="900" b="1" i="0" u="none" strike="noStrike">
                          <a:solidFill>
                            <a:srgbClr val="000000"/>
                          </a:solidFill>
                          <a:effectLst/>
                          <a:latin typeface="+mn-lt"/>
                          <a:ea typeface="Verdana"/>
                          <a:cs typeface="Arial" panose="020B0604020202020204" pitchFamily="34" charset="0"/>
                        </a:rPr>
                        <a:t>(L5xI5)</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16</a:t>
                      </a:r>
                    </a:p>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panose="020B0604020202020204" pitchFamily="34" charset="0"/>
                        </a:rPr>
                        <a:t>(L4xI4)</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GB" sz="900" b="1" i="0" u="none" strike="noStrike" dirty="0">
                          <a:solidFill>
                            <a:srgbClr val="000000"/>
                          </a:solidFill>
                          <a:effectLst/>
                          <a:latin typeface="+mn-lt"/>
                          <a:ea typeface="Verdana"/>
                          <a:cs typeface="Arial" panose="020B0604020202020204" pitchFamily="34" charset="0"/>
                        </a:rPr>
                        <a:t>12</a:t>
                      </a:r>
                    </a:p>
                    <a:p>
                      <a:pPr algn="ctr" fontAlgn="ctr"/>
                      <a:r>
                        <a:rPr lang="en-GB" sz="900" b="1" i="0" u="none" strike="noStrike" dirty="0">
                          <a:solidFill>
                            <a:srgbClr val="000000"/>
                          </a:solidFill>
                          <a:effectLst/>
                          <a:latin typeface="+mn-lt"/>
                          <a:ea typeface="Verdana"/>
                          <a:cs typeface="Arial" panose="020B0604020202020204" pitchFamily="34" charset="0"/>
                        </a:rPr>
                        <a:t>(L4xI3)</a:t>
                      </a:r>
                    </a:p>
                    <a:p>
                      <a:pPr algn="ctr" fontAlgn="ctr"/>
                      <a:endParaRPr lang="en-GB" sz="900" b="1" i="0" u="none" strike="noStrike" dirty="0">
                        <a:solidFill>
                          <a:srgbClr val="000000"/>
                        </a:solidFill>
                        <a:effectLst/>
                        <a:latin typeface="+mn-lt"/>
                        <a:ea typeface="Verdana"/>
                        <a:cs typeface="Arial" panose="020B0604020202020204" pitchFamily="34" charset="0"/>
                      </a:endParaRPr>
                    </a:p>
                    <a:p>
                      <a:pPr algn="ctr" fontAlgn="ctr"/>
                      <a:r>
                        <a:rPr lang="en-GB" sz="900" b="1" i="0" u="none" strike="noStrike" dirty="0">
                          <a:solidFill>
                            <a:srgbClr val="000000"/>
                          </a:solidFill>
                          <a:effectLst/>
                          <a:latin typeface="+mn-lt"/>
                          <a:ea typeface="Verdana"/>
                          <a:cs typeface="Arial" panose="020B0604020202020204" pitchFamily="34" charset="0"/>
                        </a:rPr>
                        <a:t>31/03/27</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2025/26Q1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Q2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chemeClr val="tx1"/>
                          </a:solidFill>
                          <a:effectLst/>
                          <a:uLnTx/>
                          <a:uFillTx/>
                          <a:latin typeface="+mn-lt"/>
                          <a:ea typeface="Verdana"/>
                          <a:cs typeface="Arial"/>
                          <a:sym typeface="Arial"/>
                        </a:rPr>
                        <a:t>Q3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Q4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2026/27Q1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a:ln>
                            <a:noFill/>
                          </a:ln>
                          <a:solidFill>
                            <a:srgbClr val="00B050"/>
                          </a:solidFill>
                          <a:effectLst/>
                          <a:uLnTx/>
                          <a:uFillTx/>
                          <a:latin typeface="+mn-lt"/>
                          <a:ea typeface="Verdana"/>
                          <a:cs typeface="Arial"/>
                        </a:rPr>
                        <a:t> </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i="0" dirty="0">
                          <a:solidFill>
                            <a:schemeClr val="tx1"/>
                          </a:solidFill>
                          <a:latin typeface="+mn-lt"/>
                          <a:ea typeface="Verdana" pitchFamily="34" charset="0"/>
                          <a:cs typeface="Arial" panose="020B0604020202020204" pitchFamily="34" charset="0"/>
                        </a:rPr>
                        <a:t>COO</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9513384"/>
                  </a:ext>
                </a:extLst>
              </a:tr>
              <a:tr h="220632">
                <a:tc>
                  <a:txBody>
                    <a:bodyPr/>
                    <a:lstStyle/>
                    <a:p>
                      <a:pPr algn="ctr" fontAlgn="ctr"/>
                      <a:endParaRPr lang="en-GB" sz="900" b="0" i="0" u="none" strike="noStrike" dirty="0">
                        <a:solidFill>
                          <a:srgbClr val="FFFFFF"/>
                        </a:solidFill>
                        <a:effectLst/>
                        <a:latin typeface="+mn-lt"/>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Verdana" panose="020B0604030504040204" pitchFamily="34" charset="0"/>
                          <a:cs typeface="Arial" panose="020B0604020202020204" pitchFamily="34" charset="0"/>
                        </a:rPr>
                        <a:t>15678: </a:t>
                      </a:r>
                      <a:r>
                        <a:rPr lang="en-GB" sz="900" b="1" kern="1200" dirty="0">
                          <a:solidFill>
                            <a:schemeClr val="tx1"/>
                          </a:solidFill>
                          <a:effectLst/>
                          <a:latin typeface="+mn-lt"/>
                          <a:ea typeface="Verdana" panose="020B0604030504040204" pitchFamily="34" charset="0"/>
                          <a:cs typeface="Arial" panose="020B0604020202020204" pitchFamily="34" charset="0"/>
                        </a:rPr>
                        <a:t>Non compliance with statutory duties </a:t>
                      </a: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effectLst/>
                          <a:latin typeface="+mn-lt"/>
                          <a:ea typeface="Verdana" panose="020B0604030504040204" pitchFamily="34" charset="0"/>
                          <a:cs typeface="Arial" panose="020B0604020202020204" pitchFamily="34" charset="0"/>
                        </a:rPr>
                        <a:t>There is a risk that capacity in compliance, audit or legal functions is reduced through integration with DHSC, resulting in reduced oversight and compliance with statutory duties. This could result in financial loss, formal sanctions, and loss of trust.</a:t>
                      </a:r>
                    </a:p>
                    <a:p>
                      <a:pPr marL="34834" marR="0" lvl="0" indent="0" algn="l" defTabSz="442387"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effectLst/>
                        <a:latin typeface="+mn-lt"/>
                        <a:ea typeface="Verdana" panose="020B0604030504040204" pitchFamily="34" charset="0"/>
                        <a:cs typeface="Arial" panose="020B0604020202020204" pitchFamily="34" charset="0"/>
                      </a:endParaRPr>
                    </a:p>
                    <a:p>
                      <a:pPr marL="34290" marR="0" lvl="0" indent="0" algn="l" defTabSz="442387"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Key controls and mitigations</a:t>
                      </a:r>
                      <a:r>
                        <a:rPr lang="en-GB" sz="900" b="0"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en-GB" sz="900" kern="1200" dirty="0">
                          <a:solidFill>
                            <a:schemeClr val="tx1"/>
                          </a:solidFill>
                          <a:effectLst/>
                          <a:latin typeface="+mn-lt"/>
                          <a:ea typeface="+mn-ea"/>
                          <a:cs typeface="+mn-cs"/>
                        </a:rPr>
                        <a:t>A Scheme of Delegation outlines statutory duties and responsible individuals or committees. </a:t>
                      </a:r>
                      <a:r>
                        <a:rPr lang="en-GB" sz="900" b="0" i="0" kern="1200" dirty="0">
                          <a:solidFill>
                            <a:schemeClr val="tx1"/>
                          </a:solidFill>
                          <a:effectLst/>
                          <a:latin typeface="+mn-lt"/>
                          <a:ea typeface="+mn-ea"/>
                          <a:cs typeface="+mn-cs"/>
                        </a:rPr>
                        <a:t>Accountability letters were sent to new DGs, including responsibility for statutory duties currently in the </a:t>
                      </a:r>
                      <a:r>
                        <a:rPr lang="en-GB" sz="900" b="0" i="0" kern="1200" dirty="0" err="1">
                          <a:solidFill>
                            <a:schemeClr val="tx1"/>
                          </a:solidFill>
                          <a:effectLst/>
                          <a:latin typeface="+mn-lt"/>
                          <a:ea typeface="+mn-ea"/>
                          <a:cs typeface="+mn-cs"/>
                        </a:rPr>
                        <a:t>SoD</a:t>
                      </a:r>
                      <a:r>
                        <a:rPr lang="en-GB" sz="900" b="0" i="0" kern="1200" dirty="0">
                          <a:solidFill>
                            <a:schemeClr val="tx1"/>
                          </a:solidFill>
                          <a:effectLst/>
                          <a:latin typeface="+mn-lt"/>
                          <a:ea typeface="+mn-ea"/>
                          <a:cs typeface="+mn-cs"/>
                        </a:rPr>
                        <a:t>. This clarifies accountabilities from 3 November 2025.</a:t>
                      </a:r>
                      <a:r>
                        <a:rPr lang="en-GB" sz="900" kern="1200" dirty="0">
                          <a:solidFill>
                            <a:schemeClr val="tx1"/>
                          </a:solidFill>
                          <a:effectLst/>
                          <a:latin typeface="+mn-lt"/>
                          <a:ea typeface="+mn-ea"/>
                          <a:cs typeface="+mn-cs"/>
                        </a:rPr>
                        <a:t> Duties are mapped against assurance that they are being delivered in an organisational framework, s</a:t>
                      </a:r>
                      <a:r>
                        <a:rPr lang="en-GB" sz="900" b="0" i="0" kern="1200" dirty="0">
                          <a:solidFill>
                            <a:schemeClr val="tx1"/>
                          </a:solidFill>
                          <a:effectLst/>
                          <a:latin typeface="+mn-lt"/>
                          <a:ea typeface="+mn-ea"/>
                          <a:cs typeface="+mn-cs"/>
                        </a:rPr>
                        <a:t>tatutory functions are now mapped to internal audits to identify any functions having not been covered by audits or other assurance reviews – a second tranche of reviews was presented to ECG in October. </a:t>
                      </a:r>
                      <a:r>
                        <a:rPr lang="en-GB" sz="900" kern="1200" dirty="0">
                          <a:solidFill>
                            <a:schemeClr val="tx1"/>
                          </a:solidFill>
                          <a:effectLst/>
                          <a:latin typeface="+mn-lt"/>
                          <a:ea typeface="+mn-ea"/>
                          <a:cs typeface="+mn-cs"/>
                        </a:rPr>
                        <a:t>This has increased in score from 12 to 16 as a result of stopping work on the assurance of statutory duties in light of departures from the responsible team. This risk will remain until NHSE is abolished, however to support existing controls and mitigations number of statutory duty areas will be addressed by internal audits in the 26/27 audit plan.. </a:t>
                      </a: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a:rPr>
                        <a:t>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a:solidFill>
                            <a:srgbClr val="000000"/>
                          </a:solidFill>
                          <a:effectLst/>
                          <a:latin typeface="+mn-lt"/>
                          <a:ea typeface="Verdana"/>
                          <a:cs typeface="Arial"/>
                        </a:rPr>
                        <a:t>20</a:t>
                      </a:r>
                    </a:p>
                    <a:p>
                      <a:pPr algn="ctr" fontAlgn="ctr"/>
                      <a:r>
                        <a:rPr lang="en-GB" sz="900" b="1" i="0" u="none" strike="noStrike">
                          <a:solidFill>
                            <a:srgbClr val="000000"/>
                          </a:solidFill>
                          <a:effectLst/>
                          <a:latin typeface="+mn-lt"/>
                          <a:ea typeface="Verdana"/>
                          <a:cs typeface="Arial"/>
                        </a:rPr>
                        <a:t>(L5xI4)</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a:rPr>
                        <a:t>16</a:t>
                      </a:r>
                    </a:p>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a:rPr>
                        <a:t>(L4xI4)</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GB" sz="900" b="1" i="0" u="none" strike="noStrike" dirty="0">
                          <a:solidFill>
                            <a:srgbClr val="000000"/>
                          </a:solidFill>
                          <a:effectLst/>
                          <a:latin typeface="+mn-lt"/>
                          <a:ea typeface="Verdana"/>
                          <a:cs typeface="Arial"/>
                        </a:rPr>
                        <a:t>9</a:t>
                      </a:r>
                    </a:p>
                    <a:p>
                      <a:pPr algn="ctr" fontAlgn="ctr"/>
                      <a:r>
                        <a:rPr lang="en-GB" sz="900" b="1" i="0" u="none" strike="noStrike" dirty="0">
                          <a:solidFill>
                            <a:srgbClr val="000000"/>
                          </a:solidFill>
                          <a:effectLst/>
                          <a:latin typeface="+mn-lt"/>
                          <a:ea typeface="Verdana"/>
                          <a:cs typeface="Arial"/>
                        </a:rPr>
                        <a:t>(L3-I3)</a:t>
                      </a:r>
                    </a:p>
                    <a:p>
                      <a:pPr algn="ctr" fontAlgn="ctr"/>
                      <a:endParaRPr lang="en-GB" sz="900" b="1" i="0" u="none" strike="noStrike" dirty="0">
                        <a:solidFill>
                          <a:srgbClr val="000000"/>
                        </a:solidFill>
                        <a:effectLst/>
                        <a:latin typeface="+mn-lt"/>
                        <a:ea typeface="Verdana"/>
                        <a:cs typeface="Arial"/>
                      </a:endParaRPr>
                    </a:p>
                    <a:p>
                      <a:pPr algn="ctr" fontAlgn="ctr"/>
                      <a:r>
                        <a:rPr lang="en-GB" sz="900" b="1" i="0" u="none" strike="noStrike" dirty="0">
                          <a:solidFill>
                            <a:srgbClr val="000000"/>
                          </a:solidFill>
                          <a:effectLst/>
                          <a:latin typeface="+mn-lt"/>
                          <a:ea typeface="Verdana"/>
                          <a:cs typeface="Arial"/>
                        </a:rPr>
                        <a:t>31/03/27</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2025/26Q1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Q2 </a:t>
                      </a:r>
                      <a:r>
                        <a:rPr kumimoji="0" lang="en-GB" sz="900" b="0" i="0" u="none" strike="noStrike" kern="0" cap="none" spc="0" normalizeH="0" baseline="0" noProof="0">
                          <a:ln>
                            <a:noFill/>
                          </a:ln>
                          <a:solidFill>
                            <a:srgbClr val="00B050"/>
                          </a:solidFill>
                          <a:effectLst/>
                          <a:uLnTx/>
                          <a:uFillTx/>
                          <a:latin typeface="+mn-lt"/>
                          <a:ea typeface="Verdana"/>
                          <a:cs typeface="Arial"/>
                          <a:sym typeface="Arial"/>
                        </a:rPr>
                        <a:t>▼</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Q3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Q4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chemeClr val="tx1"/>
                          </a:solidFill>
                          <a:effectLst/>
                          <a:uLnTx/>
                          <a:uFillTx/>
                          <a:latin typeface="+mn-lt"/>
                          <a:ea typeface="Verdana"/>
                          <a:cs typeface="Arial"/>
                          <a:sym typeface="Arial"/>
                        </a:rPr>
                        <a:t>2026/27</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chemeClr val="tx1"/>
                          </a:solidFill>
                          <a:effectLst/>
                          <a:uLnTx/>
                          <a:uFillTx/>
                          <a:latin typeface="+mn-lt"/>
                          <a:ea typeface="Verdana"/>
                          <a:cs typeface="Arial"/>
                          <a:sym typeface="Arial"/>
                        </a:rPr>
                        <a:t>Q1</a:t>
                      </a:r>
                      <a:r>
                        <a:rPr kumimoji="0" lang="en-GB" sz="900" b="0" i="0" u="none" strike="noStrike" kern="0" cap="none" spc="0" normalizeH="0" baseline="0" noProof="0">
                          <a:ln>
                            <a:noFill/>
                          </a:ln>
                          <a:solidFill>
                            <a:srgbClr val="FF0000"/>
                          </a:solidFill>
                          <a:effectLst/>
                          <a:uLnTx/>
                          <a:uFillTx/>
                          <a:latin typeface="+mn-lt"/>
                          <a:ea typeface="Verdana"/>
                          <a:cs typeface="Arial"/>
                          <a:sym typeface="Arial"/>
                        </a:rPr>
                        <a:t> ▲</a:t>
                      </a:r>
                      <a:r>
                        <a:rPr kumimoji="0" lang="en-GB" sz="900" b="0" i="0" u="none" strike="noStrike" kern="0" cap="none" spc="0" normalizeH="0" baseline="0">
                          <a:ln>
                            <a:noFill/>
                          </a:ln>
                          <a:solidFill>
                            <a:srgbClr val="00B050"/>
                          </a:solidFill>
                          <a:effectLst/>
                          <a:uLnTx/>
                          <a:uFillTx/>
                          <a:latin typeface="+mn-lt"/>
                          <a:ea typeface="Verdana"/>
                          <a:cs typeface="Arial"/>
                        </a:rPr>
                        <a:t> </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i="0">
                          <a:solidFill>
                            <a:schemeClr val="tx1"/>
                          </a:solidFill>
                          <a:latin typeface="+mn-lt"/>
                          <a:ea typeface="Verdana"/>
                          <a:cs typeface="Arial"/>
                        </a:rPr>
                        <a:t>COO</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8997549"/>
                  </a:ext>
                </a:extLst>
              </a:tr>
              <a:tr h="220632">
                <a:tc>
                  <a:txBody>
                    <a:bodyPr/>
                    <a:lstStyle/>
                    <a:p>
                      <a:pPr algn="ctr" fontAlgn="ctr"/>
                      <a:endParaRPr lang="en-GB" sz="900" b="0" i="0" u="none" strike="noStrike" dirty="0">
                        <a:solidFill>
                          <a:srgbClr val="FFFFFF"/>
                        </a:solidFill>
                        <a:effectLst/>
                        <a:latin typeface="+mn-lt"/>
                        <a:ea typeface="Verdana" panose="020B0604030504040204" pitchFamily="34" charset="0"/>
                        <a:cs typeface="Arial" panose="020B0604020202020204" pitchFamily="34" charset="0"/>
                      </a:endParaRPr>
                    </a:p>
                  </a:txBody>
                  <a:tcPr marL="7117" marR="7117" marT="7117" marB="0"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834" marR="0" lvl="0" indent="0" algn="l" defTabSz="442387"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Verdana" panose="020B0604030504040204" pitchFamily="34" charset="0"/>
                          <a:cs typeface="Arial" panose="020B0604020202020204" pitchFamily="34" charset="0"/>
                        </a:rPr>
                        <a:t>18184: Medicines supply issues </a:t>
                      </a: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0" kern="1200" dirty="0">
                          <a:solidFill>
                            <a:schemeClr val="tx1"/>
                          </a:solidFill>
                          <a:effectLst/>
                          <a:latin typeface="+mn-lt"/>
                          <a:ea typeface="Verdana" panose="020B0604030504040204" pitchFamily="34" charset="0"/>
                          <a:cs typeface="Arial" panose="020B0604020202020204" pitchFamily="34" charset="0"/>
                        </a:rPr>
                        <a:t>Number of high-impact medicines supply issues impacting on patient outcomes, clinical services or prescribing cost.</a:t>
                      </a:r>
                    </a:p>
                    <a:p>
                      <a:pPr marL="34834" marR="0" lvl="0" indent="0" algn="l" defTabSz="442387"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effectLst/>
                        <a:latin typeface="+mn-lt"/>
                        <a:ea typeface="Verdana" panose="020B0604030504040204" pitchFamily="34" charset="0"/>
                        <a:cs typeface="Arial" panose="020B0604020202020204" pitchFamily="34" charset="0"/>
                      </a:endParaRPr>
                    </a:p>
                    <a:p>
                      <a:pPr marL="34834" marR="0" lvl="0" indent="0" algn="l" defTabSz="442387"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Key controls and mitigations</a:t>
                      </a:r>
                      <a:r>
                        <a:rPr lang="en-GB" sz="900" b="0" kern="1200" dirty="0">
                          <a:solidFill>
                            <a:schemeClr val="tx1"/>
                          </a:solidFill>
                          <a:effectLst/>
                          <a:latin typeface="Arial" panose="020B0604020202020204" pitchFamily="34" charset="0"/>
                          <a:ea typeface="Verdana" panose="020B0604030504040204" pitchFamily="34" charset="0"/>
                          <a:cs typeface="Arial" panose="020B0604020202020204" pitchFamily="34" charset="0"/>
                        </a:rPr>
                        <a:t> The c</a:t>
                      </a:r>
                      <a:r>
                        <a:rPr lang="en-GB" sz="900" b="0" i="0" kern="1200" dirty="0">
                          <a:solidFill>
                            <a:schemeClr val="tx1"/>
                          </a:solidFill>
                          <a:effectLst/>
                          <a:latin typeface="+mn-lt"/>
                          <a:ea typeface="+mn-ea"/>
                          <a:cs typeface="+mn-cs"/>
                        </a:rPr>
                        <a:t>ollective focus across DHSC &amp; NHSE is on the ongoing middle east situation. There is currently minimal impact but we expect to see a further impact across shipping and logistics (port constraints, fuel costs impacting commercial outcomes) A task force to oversee the situation has been established. stood up. More routinely, </a:t>
                      </a:r>
                      <a:r>
                        <a:rPr lang="en-GB" sz="900" kern="1200" dirty="0">
                          <a:solidFill>
                            <a:schemeClr val="tx1"/>
                          </a:solidFill>
                          <a:effectLst/>
                          <a:latin typeface="+mn-lt"/>
                          <a:ea typeface="+mn-ea"/>
                          <a:cs typeface="+mn-cs"/>
                        </a:rPr>
                        <a:t>Supplier issues are triaged through established controls. Collaboration with DHSC and suppliers aims to improve supply chain resilience and d</a:t>
                      </a:r>
                      <a:r>
                        <a:rPr lang="en-GB" sz="900" dirty="0">
                          <a:solidFill>
                            <a:schemeClr val="tx1"/>
                          </a:solidFill>
                        </a:rPr>
                        <a:t>ormant licence programme now activated.</a:t>
                      </a:r>
                      <a:r>
                        <a:rPr lang="en-GB" sz="900" kern="1200" dirty="0">
                          <a:solidFill>
                            <a:schemeClr val="tx1"/>
                          </a:solidFill>
                          <a:effectLst/>
                          <a:latin typeface="+mn-lt"/>
                          <a:ea typeface="+mn-ea"/>
                          <a:cs typeface="+mn-cs"/>
                        </a:rPr>
                        <a:t> </a:t>
                      </a:r>
                      <a:r>
                        <a:rPr lang="en-GB" sz="900" dirty="0">
                          <a:solidFill>
                            <a:schemeClr val="tx1"/>
                          </a:solidFill>
                        </a:rPr>
                        <a:t>Longer-term, value-based procurement will incentivise suppliers to prioritise reliability. Additional measures include buffer stock compliance, monitoring delivery pipelines, and conducting root cause analysis to prevent recurrence of issues. </a:t>
                      </a:r>
                      <a:endParaRPr lang="en-GB" sz="900" kern="1200" dirty="0">
                        <a:solidFill>
                          <a:schemeClr val="tx1"/>
                        </a:solidFill>
                        <a:effectLst/>
                        <a:latin typeface="+mn-lt"/>
                        <a:ea typeface="+mn-ea"/>
                        <a:cs typeface="+mn-cs"/>
                      </a:endParaRPr>
                    </a:p>
                  </a:txBody>
                  <a:tcPr marL="85396" marR="85396" marT="42699" marB="42699"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mn-lt"/>
                          <a:ea typeface="Verdana"/>
                          <a:cs typeface="Arial"/>
                        </a:rPr>
                        <a:t>Medium</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900" b="1" i="0" u="none" strike="noStrike" dirty="0">
                          <a:solidFill>
                            <a:srgbClr val="000000"/>
                          </a:solidFill>
                          <a:effectLst/>
                          <a:latin typeface="+mn-lt"/>
                          <a:ea typeface="Verdana"/>
                          <a:cs typeface="Arial"/>
                        </a:rPr>
                        <a:t>16</a:t>
                      </a:r>
                    </a:p>
                    <a:p>
                      <a:pPr algn="ctr" fontAlgn="ctr"/>
                      <a:r>
                        <a:rPr lang="en-GB" sz="900" b="1" i="0" u="none" strike="noStrike" dirty="0">
                          <a:solidFill>
                            <a:srgbClr val="000000"/>
                          </a:solidFill>
                          <a:effectLst/>
                          <a:latin typeface="+mn-lt"/>
                          <a:ea typeface="Verdana"/>
                          <a:cs typeface="Arial"/>
                        </a:rPr>
                        <a:t>(L4xI4)</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a:rPr>
                        <a:t>16</a:t>
                      </a:r>
                    </a:p>
                    <a:p>
                      <a:pPr algn="ctr" fontAlgn="ctr"/>
                      <a:r>
                        <a:rPr kumimoji="0" lang="en-GB" sz="900" b="1" i="0" u="none" strike="noStrike" kern="1200" cap="none" spc="0" normalizeH="0" baseline="0" noProof="0">
                          <a:ln>
                            <a:noFill/>
                          </a:ln>
                          <a:solidFill>
                            <a:srgbClr val="000000"/>
                          </a:solidFill>
                          <a:effectLst/>
                          <a:uLnTx/>
                          <a:uFillTx/>
                          <a:latin typeface="+mn-lt"/>
                          <a:ea typeface="Verdana"/>
                          <a:cs typeface="Arial"/>
                        </a:rPr>
                        <a:t>(L4xI4)</a:t>
                      </a:r>
                    </a:p>
                  </a:txBody>
                  <a:tcPr marL="7117" marR="7117" marT="7117"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GB" sz="900" b="1" i="0" u="none" strike="noStrike" dirty="0">
                          <a:solidFill>
                            <a:srgbClr val="000000"/>
                          </a:solidFill>
                          <a:effectLst/>
                          <a:latin typeface="+mn-lt"/>
                          <a:ea typeface="Verdana"/>
                          <a:cs typeface="Arial"/>
                        </a:rPr>
                        <a:t>9</a:t>
                      </a:r>
                    </a:p>
                    <a:p>
                      <a:pPr algn="ctr" fontAlgn="ctr"/>
                      <a:r>
                        <a:rPr lang="en-GB" sz="900" b="1" i="0" u="none" strike="noStrike" dirty="0">
                          <a:solidFill>
                            <a:srgbClr val="000000"/>
                          </a:solidFill>
                          <a:effectLst/>
                          <a:latin typeface="+mn-lt"/>
                          <a:ea typeface="Verdana"/>
                          <a:cs typeface="Arial"/>
                        </a:rPr>
                        <a:t>(L3xI3)</a:t>
                      </a:r>
                    </a:p>
                    <a:p>
                      <a:pPr algn="ctr" fontAlgn="ctr"/>
                      <a:endParaRPr lang="en-GB" sz="900" b="1" i="0" u="none" strike="noStrike" dirty="0">
                        <a:solidFill>
                          <a:srgbClr val="000000"/>
                        </a:solidFill>
                        <a:effectLst/>
                        <a:latin typeface="+mn-lt"/>
                        <a:ea typeface="Verdana"/>
                        <a:cs typeface="Arial"/>
                      </a:endParaRPr>
                    </a:p>
                    <a:p>
                      <a:pPr algn="ctr" fontAlgn="ctr"/>
                      <a:r>
                        <a:rPr lang="en-GB" sz="900" b="1" i="0" u="none" strike="noStrike" dirty="0">
                          <a:solidFill>
                            <a:srgbClr val="000000"/>
                          </a:solidFill>
                          <a:effectLst/>
                          <a:latin typeface="+mn-lt"/>
                          <a:ea typeface="Verdana"/>
                          <a:cs typeface="Arial"/>
                        </a:rPr>
                        <a:t>01/10/26</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2025/26Q1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Q2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Q3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Q4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2026/27</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000000"/>
                          </a:solidFill>
                          <a:effectLst/>
                          <a:uLnTx/>
                          <a:uFillTx/>
                          <a:latin typeface="+mn-lt"/>
                          <a:ea typeface="Verdana"/>
                          <a:cs typeface="Arial"/>
                          <a:sym typeface="Arial"/>
                        </a:rPr>
                        <a:t>Q1 ►</a:t>
                      </a:r>
                      <a:r>
                        <a:rPr kumimoji="0" lang="en-GB" sz="900" b="0" i="0" u="none" strike="noStrike" kern="0" cap="none" spc="0" normalizeH="0" baseline="0">
                          <a:ln>
                            <a:noFill/>
                          </a:ln>
                          <a:solidFill>
                            <a:srgbClr val="00B050"/>
                          </a:solidFill>
                          <a:effectLst/>
                          <a:uLnTx/>
                          <a:uFillTx/>
                          <a:latin typeface="+mn-lt"/>
                          <a:ea typeface="Verdana"/>
                          <a:cs typeface="Arial"/>
                        </a:rPr>
                        <a:t> </a:t>
                      </a: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900" i="0" dirty="0">
                          <a:solidFill>
                            <a:schemeClr val="tx1"/>
                          </a:solidFill>
                          <a:latin typeface="+mn-lt"/>
                          <a:ea typeface="Verdana"/>
                          <a:cs typeface="Arial"/>
                        </a:rPr>
                        <a:t>DG Commercial &amp; </a:t>
                      </a:r>
                      <a:r>
                        <a:rPr lang="it-IT" sz="900" i="0" dirty="0" err="1">
                          <a:solidFill>
                            <a:schemeClr val="tx1"/>
                          </a:solidFill>
                          <a:latin typeface="+mn-lt"/>
                          <a:ea typeface="Verdana"/>
                          <a:cs typeface="Arial"/>
                        </a:rPr>
                        <a:t>Growth</a:t>
                      </a:r>
                      <a:endParaRPr lang="it-IT" sz="900" i="0" dirty="0">
                        <a:solidFill>
                          <a:schemeClr val="tx1"/>
                        </a:solidFill>
                        <a:latin typeface="+mn-lt"/>
                        <a:ea typeface="Verdana"/>
                        <a:cs typeface="Arial"/>
                      </a:endParaRPr>
                    </a:p>
                  </a:txBody>
                  <a:tcPr marL="7117" marR="7117" marT="71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929150"/>
                  </a:ext>
                </a:extLst>
              </a:tr>
            </a:tbl>
          </a:graphicData>
        </a:graphic>
      </p:graphicFrame>
    </p:spTree>
    <p:extLst>
      <p:ext uri="{BB962C8B-B14F-4D97-AF65-F5344CB8AC3E}">
        <p14:creationId xmlns:p14="http://schemas.microsoft.com/office/powerpoint/2010/main" val="365990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5C2EE29200DC4385504475EC13DFC0" ma:contentTypeVersion="5" ma:contentTypeDescription="Create a new document." ma:contentTypeScope="" ma:versionID="3e49cbd99899dfd2a4861f9507ee52fa">
  <xsd:schema xmlns:xsd="http://www.w3.org/2001/XMLSchema" xmlns:xs="http://www.w3.org/2001/XMLSchema" xmlns:p="http://schemas.microsoft.com/office/2006/metadata/properties" xmlns:ns1="http://schemas.microsoft.com/sharepoint/v3" xmlns:ns2="3df4dbf8-30f8-435e-b15f-ee8838d99a05" targetNamespace="http://schemas.microsoft.com/office/2006/metadata/properties" ma:root="true" ma:fieldsID="b18ecd993add7d95d2942eee7fec9d13" ns1:_="" ns2:_="">
    <xsd:import namespace="http://schemas.microsoft.com/sharepoint/v3"/>
    <xsd:import namespace="3df4dbf8-30f8-435e-b15f-ee8838d99a05"/>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f4dbf8-30f8-435e-b15f-ee8838d99a0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2B3C52-C4E5-4003-8240-632FDE102EAB}">
  <ds:schemaRef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purl.org/dc/dcmitype/"/>
    <ds:schemaRef ds:uri="e4e37a3b-d47d-4cc1-a96e-c7ca4b7c3852"/>
    <ds:schemaRef ds:uri="http://schemas.microsoft.com/sharepoint/v3"/>
    <ds:schemaRef ds:uri="http://www.w3.org/XML/1998/namespace"/>
  </ds:schemaRefs>
</ds:datastoreItem>
</file>

<file path=customXml/itemProps2.xml><?xml version="1.0" encoding="utf-8"?>
<ds:datastoreItem xmlns:ds="http://schemas.openxmlformats.org/officeDocument/2006/customXml" ds:itemID="{62033606-5D17-4B4E-88C3-3B29289C11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df4dbf8-30f8-435e-b15f-ee8838d99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B6D4F5-ECA0-4A22-A4DD-3335756FD664}">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0</TotalTime>
  <Words>4255</Words>
  <Application>Microsoft Office PowerPoint</Application>
  <PresentationFormat>Widescreen</PresentationFormat>
  <Paragraphs>368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Symbol</vt:lpstr>
      <vt:lpstr>Wingdings</vt:lpstr>
      <vt:lpstr>NHSD-Refresh-Theme-NOV1120B</vt:lpstr>
      <vt:lpstr>           NHS England Operational Risk Register  Annex 2</vt:lpstr>
      <vt:lpstr>NHS England Operational Risk Register</vt:lpstr>
      <vt:lpstr>NHS England Operational Risk Register</vt:lpstr>
      <vt:lpstr>NHS England Operational Risk Register</vt:lpstr>
      <vt:lpstr>NHS England Operational Risk Register</vt:lpstr>
      <vt:lpstr>NHS England Operational Risk Register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NEUMANN, Katie (NHS ENGLAND)</cp:lastModifiedBy>
  <cp:revision>2</cp:revision>
  <cp:lastPrinted>2026-05-08T08:43:10Z</cp:lastPrinted>
  <dcterms:created xsi:type="dcterms:W3CDTF">2020-11-30T10:49:03Z</dcterms:created>
  <dcterms:modified xsi:type="dcterms:W3CDTF">2026-05-29T19:25:22Z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0x010100FD5C2EE29200DC4385504475EC13DFC0</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_ExtendedDescription">
    <vt:lpwstr/>
  </property>
</Properties>
</file>