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slideLayouts/slideLayout683.xml" ContentType="application/vnd.openxmlformats-officedocument.presentationml.slideLayout+xml"/>
  <Override PartName="/ppt/slideLayouts/slideLayout684.xml" ContentType="application/vnd.openxmlformats-officedocument.presentationml.slideLayout+xml"/>
  <Override PartName="/ppt/slideLayouts/slideLayout685.xml" ContentType="application/vnd.openxmlformats-officedocument.presentationml.slideLayout+xml"/>
  <Override PartName="/ppt/slideLayouts/slideLayout686.xml" ContentType="application/vnd.openxmlformats-officedocument.presentationml.slideLayout+xml"/>
  <Override PartName="/ppt/slideLayouts/slideLayout687.xml" ContentType="application/vnd.openxmlformats-officedocument.presentationml.slideLayout+xml"/>
  <Override PartName="/ppt/slideLayouts/slideLayout688.xml" ContentType="application/vnd.openxmlformats-officedocument.presentationml.slideLayout+xml"/>
  <Override PartName="/ppt/slideLayouts/slideLayout689.xml" ContentType="application/vnd.openxmlformats-officedocument.presentationml.slideLayout+xml"/>
  <Override PartName="/ppt/slideLayouts/slideLayout690.xml" ContentType="application/vnd.openxmlformats-officedocument.presentationml.slideLayout+xml"/>
  <Override PartName="/ppt/slideLayouts/slideLayout691.xml" ContentType="application/vnd.openxmlformats-officedocument.presentationml.slideLayout+xml"/>
  <Override PartName="/ppt/slideLayouts/slideLayout692.xml" ContentType="application/vnd.openxmlformats-officedocument.presentationml.slideLayout+xml"/>
  <Override PartName="/ppt/slideLayouts/slideLayout693.xml" ContentType="application/vnd.openxmlformats-officedocument.presentationml.slideLayout+xml"/>
  <Override PartName="/ppt/slideLayouts/slideLayout694.xml" ContentType="application/vnd.openxmlformats-officedocument.presentationml.slideLayout+xml"/>
  <Override PartName="/ppt/slideLayouts/slideLayout695.xml" ContentType="application/vnd.openxmlformats-officedocument.presentationml.slideLayout+xml"/>
  <Override PartName="/ppt/slideLayouts/slideLayout696.xml" ContentType="application/vnd.openxmlformats-officedocument.presentationml.slideLayout+xml"/>
  <Override PartName="/ppt/slideLayouts/slideLayout697.xml" ContentType="application/vnd.openxmlformats-officedocument.presentationml.slideLayout+xml"/>
  <Override PartName="/ppt/slideLayouts/slideLayout698.xml" ContentType="application/vnd.openxmlformats-officedocument.presentationml.slideLayout+xml"/>
  <Override PartName="/ppt/slideLayouts/slideLayout699.xml" ContentType="application/vnd.openxmlformats-officedocument.presentationml.slideLayout+xml"/>
  <Override PartName="/ppt/slideLayouts/slideLayout700.xml" ContentType="application/vnd.openxmlformats-officedocument.presentationml.slideLayout+xml"/>
  <Override PartName="/ppt/slideLayouts/slideLayout701.xml" ContentType="application/vnd.openxmlformats-officedocument.presentationml.slideLayout+xml"/>
  <Override PartName="/ppt/slideLayouts/slideLayout702.xml" ContentType="application/vnd.openxmlformats-officedocument.presentationml.slideLayout+xml"/>
  <Override PartName="/ppt/slideLayouts/slideLayout703.xml" ContentType="application/vnd.openxmlformats-officedocument.presentationml.slideLayout+xml"/>
  <Override PartName="/ppt/slideLayouts/slideLayout704.xml" ContentType="application/vnd.openxmlformats-officedocument.presentationml.slideLayout+xml"/>
  <Override PartName="/ppt/slideLayouts/slideLayout705.xml" ContentType="application/vnd.openxmlformats-officedocument.presentationml.slideLayout+xml"/>
  <Override PartName="/ppt/slideLayouts/slideLayout706.xml" ContentType="application/vnd.openxmlformats-officedocument.presentationml.slideLayout+xml"/>
  <Override PartName="/ppt/slideLayouts/slideLayout707.xml" ContentType="application/vnd.openxmlformats-officedocument.presentationml.slideLayout+xml"/>
  <Override PartName="/ppt/slideLayouts/slideLayout708.xml" ContentType="application/vnd.openxmlformats-officedocument.presentationml.slideLayout+xml"/>
  <Override PartName="/ppt/slideLayouts/slideLayout709.xml" ContentType="application/vnd.openxmlformats-officedocument.presentationml.slideLayout+xml"/>
  <Override PartName="/ppt/slideLayouts/slideLayout710.xml" ContentType="application/vnd.openxmlformats-officedocument.presentationml.slideLayout+xml"/>
  <Override PartName="/ppt/slideLayouts/slideLayout711.xml" ContentType="application/vnd.openxmlformats-officedocument.presentationml.slideLayout+xml"/>
  <Override PartName="/ppt/slideLayouts/slideLayout712.xml" ContentType="application/vnd.openxmlformats-officedocument.presentationml.slideLayout+xml"/>
  <Override PartName="/ppt/slideLayouts/slideLayout713.xml" ContentType="application/vnd.openxmlformats-officedocument.presentationml.slideLayout+xml"/>
  <Override PartName="/ppt/slideLayouts/slideLayout714.xml" ContentType="application/vnd.openxmlformats-officedocument.presentationml.slideLayout+xml"/>
  <Override PartName="/ppt/slideLayouts/slideLayout715.xml" ContentType="application/vnd.openxmlformats-officedocument.presentationml.slideLayout+xml"/>
  <Override PartName="/ppt/slideLayouts/slideLayout716.xml" ContentType="application/vnd.openxmlformats-officedocument.presentationml.slideLayout+xml"/>
  <Override PartName="/ppt/slideLayouts/slideLayout717.xml" ContentType="application/vnd.openxmlformats-officedocument.presentationml.slideLayout+xml"/>
  <Override PartName="/ppt/slideLayouts/slideLayout718.xml" ContentType="application/vnd.openxmlformats-officedocument.presentationml.slideLayout+xml"/>
  <Override PartName="/ppt/slideLayouts/slideLayout719.xml" ContentType="application/vnd.openxmlformats-officedocument.presentationml.slideLayout+xml"/>
  <Override PartName="/ppt/slideLayouts/slideLayout720.xml" ContentType="application/vnd.openxmlformats-officedocument.presentationml.slideLayout+xml"/>
  <Override PartName="/ppt/slideLayouts/slideLayout721.xml" ContentType="application/vnd.openxmlformats-officedocument.presentationml.slideLayout+xml"/>
  <Override PartName="/ppt/slideLayouts/slideLayout722.xml" ContentType="application/vnd.openxmlformats-officedocument.presentationml.slideLayout+xml"/>
  <Override PartName="/ppt/slideLayouts/slideLayout723.xml" ContentType="application/vnd.openxmlformats-officedocument.presentationml.slideLayout+xml"/>
  <Override PartName="/ppt/slideLayouts/slideLayout724.xml" ContentType="application/vnd.openxmlformats-officedocument.presentationml.slideLayout+xml"/>
  <Override PartName="/ppt/slideLayouts/slideLayout725.xml" ContentType="application/vnd.openxmlformats-officedocument.presentationml.slideLayout+xml"/>
  <Override PartName="/ppt/slideLayouts/slideLayout726.xml" ContentType="application/vnd.openxmlformats-officedocument.presentationml.slideLayout+xml"/>
  <Override PartName="/ppt/slideLayouts/slideLayout727.xml" ContentType="application/vnd.openxmlformats-officedocument.presentationml.slideLayout+xml"/>
  <Override PartName="/ppt/slideLayouts/slideLayout728.xml" ContentType="application/vnd.openxmlformats-officedocument.presentationml.slideLayout+xml"/>
  <Override PartName="/ppt/slideLayouts/slideLayout729.xml" ContentType="application/vnd.openxmlformats-officedocument.presentationml.slideLayout+xml"/>
  <Override PartName="/ppt/slideLayouts/slideLayout730.xml" ContentType="application/vnd.openxmlformats-officedocument.presentationml.slideLayout+xml"/>
  <Override PartName="/ppt/slideLayouts/slideLayout731.xml" ContentType="application/vnd.openxmlformats-officedocument.presentationml.slideLayout+xml"/>
  <Override PartName="/ppt/slideLayouts/slideLayout732.xml" ContentType="application/vnd.openxmlformats-officedocument.presentationml.slideLayout+xml"/>
  <Override PartName="/ppt/slideLayouts/slideLayout733.xml" ContentType="application/vnd.openxmlformats-officedocument.presentationml.slideLayout+xml"/>
  <Override PartName="/ppt/slideLayouts/slideLayout734.xml" ContentType="application/vnd.openxmlformats-officedocument.presentationml.slideLayout+xml"/>
  <Override PartName="/ppt/slideLayouts/slideLayout735.xml" ContentType="application/vnd.openxmlformats-officedocument.presentationml.slideLayout+xml"/>
  <Override PartName="/ppt/slideLayouts/slideLayout736.xml" ContentType="application/vnd.openxmlformats-officedocument.presentationml.slideLayout+xml"/>
  <Override PartName="/ppt/slideLayouts/slideLayout737.xml" ContentType="application/vnd.openxmlformats-officedocument.presentationml.slideLayout+xml"/>
  <Override PartName="/ppt/slideLayouts/slideLayout738.xml" ContentType="application/vnd.openxmlformats-officedocument.presentationml.slideLayout+xml"/>
  <Override PartName="/ppt/slideLayouts/slideLayout739.xml" ContentType="application/vnd.openxmlformats-officedocument.presentationml.slideLayout+xml"/>
  <Override PartName="/ppt/slideLayouts/slideLayout740.xml" ContentType="application/vnd.openxmlformats-officedocument.presentationml.slideLayout+xml"/>
  <Override PartName="/ppt/slideLayouts/slideLayout741.xml" ContentType="application/vnd.openxmlformats-officedocument.presentationml.slideLayout+xml"/>
  <Override PartName="/ppt/slideLayouts/slideLayout742.xml" ContentType="application/vnd.openxmlformats-officedocument.presentationml.slideLayout+xml"/>
  <Override PartName="/ppt/slideLayouts/slideLayout743.xml" ContentType="application/vnd.openxmlformats-officedocument.presentationml.slideLayout+xml"/>
  <Override PartName="/ppt/slideLayouts/slideLayout744.xml" ContentType="application/vnd.openxmlformats-officedocument.presentationml.slideLayout+xml"/>
  <Override PartName="/ppt/slideLayouts/slideLayout745.xml" ContentType="application/vnd.openxmlformats-officedocument.presentationml.slideLayout+xml"/>
  <Override PartName="/ppt/slideLayouts/slideLayout746.xml" ContentType="application/vnd.openxmlformats-officedocument.presentationml.slideLayout+xml"/>
  <Override PartName="/ppt/slideLayouts/slideLayout747.xml" ContentType="application/vnd.openxmlformats-officedocument.presentationml.slideLayout+xml"/>
  <Override PartName="/ppt/slideLayouts/slideLayout748.xml" ContentType="application/vnd.openxmlformats-officedocument.presentationml.slideLayout+xml"/>
  <Override PartName="/ppt/slideLayouts/slideLayout749.xml" ContentType="application/vnd.openxmlformats-officedocument.presentationml.slideLayout+xml"/>
  <Override PartName="/ppt/slideLayouts/slideLayout750.xml" ContentType="application/vnd.openxmlformats-officedocument.presentationml.slideLayout+xml"/>
  <Override PartName="/ppt/slideLayouts/slideLayout751.xml" ContentType="application/vnd.openxmlformats-officedocument.presentationml.slideLayout+xml"/>
  <Override PartName="/ppt/slideLayouts/slideLayout752.xml" ContentType="application/vnd.openxmlformats-officedocument.presentationml.slideLayout+xml"/>
  <Override PartName="/ppt/slideLayouts/slideLayout753.xml" ContentType="application/vnd.openxmlformats-officedocument.presentationml.slideLayout+xml"/>
  <Override PartName="/ppt/slideLayouts/slideLayout754.xml" ContentType="application/vnd.openxmlformats-officedocument.presentationml.slideLayout+xml"/>
  <Override PartName="/ppt/slideLayouts/slideLayout755.xml" ContentType="application/vnd.openxmlformats-officedocument.presentationml.slideLayout+xml"/>
  <Override PartName="/ppt/slideLayouts/slideLayout756.xml" ContentType="application/vnd.openxmlformats-officedocument.presentationml.slideLayout+xml"/>
  <Override PartName="/ppt/slideLayouts/slideLayout757.xml" ContentType="application/vnd.openxmlformats-officedocument.presentationml.slideLayout+xml"/>
  <Override PartName="/ppt/slideLayouts/slideLayout758.xml" ContentType="application/vnd.openxmlformats-officedocument.presentationml.slideLayout+xml"/>
  <Override PartName="/ppt/slideLayouts/slideLayout759.xml" ContentType="application/vnd.openxmlformats-officedocument.presentationml.slideLayout+xml"/>
  <Override PartName="/ppt/slideLayouts/slideLayout760.xml" ContentType="application/vnd.openxmlformats-officedocument.presentationml.slideLayout+xml"/>
  <Override PartName="/ppt/slideLayouts/slideLayout761.xml" ContentType="application/vnd.openxmlformats-officedocument.presentationml.slideLayout+xml"/>
  <Override PartName="/ppt/slideLayouts/slideLayout762.xml" ContentType="application/vnd.openxmlformats-officedocument.presentationml.slideLayout+xml"/>
  <Override PartName="/ppt/slideLayouts/slideLayout763.xml" ContentType="application/vnd.openxmlformats-officedocument.presentationml.slideLayout+xml"/>
  <Override PartName="/ppt/slideLayouts/slideLayout764.xml" ContentType="application/vnd.openxmlformats-officedocument.presentationml.slideLayout+xml"/>
  <Override PartName="/ppt/slideLayouts/slideLayout765.xml" ContentType="application/vnd.openxmlformats-officedocument.presentationml.slideLayout+xml"/>
  <Override PartName="/ppt/slideLayouts/slideLayout766.xml" ContentType="application/vnd.openxmlformats-officedocument.presentationml.slideLayout+xml"/>
  <Override PartName="/ppt/slideLayouts/slideLayout767.xml" ContentType="application/vnd.openxmlformats-officedocument.presentationml.slideLayout+xml"/>
  <Override PartName="/ppt/slideLayouts/slideLayout768.xml" ContentType="application/vnd.openxmlformats-officedocument.presentationml.slideLayout+xml"/>
  <Override PartName="/ppt/slideLayouts/slideLayout769.xml" ContentType="application/vnd.openxmlformats-officedocument.presentationml.slideLayout+xml"/>
  <Override PartName="/ppt/slideLayouts/slideLayout770.xml" ContentType="application/vnd.openxmlformats-officedocument.presentationml.slideLayout+xml"/>
  <Override PartName="/ppt/slideLayouts/slideLayout771.xml" ContentType="application/vnd.openxmlformats-officedocument.presentationml.slideLayout+xml"/>
  <Override PartName="/ppt/slideLayouts/slideLayout772.xml" ContentType="application/vnd.openxmlformats-officedocument.presentationml.slideLayout+xml"/>
  <Override PartName="/ppt/slideLayouts/slideLayout773.xml" ContentType="application/vnd.openxmlformats-officedocument.presentationml.slideLayout+xml"/>
  <Override PartName="/ppt/slideLayouts/slideLayout774.xml" ContentType="application/vnd.openxmlformats-officedocument.presentationml.slideLayout+xml"/>
  <Override PartName="/ppt/slideLayouts/slideLayout775.xml" ContentType="application/vnd.openxmlformats-officedocument.presentationml.slideLayout+xml"/>
  <Override PartName="/ppt/slideLayouts/slideLayout776.xml" ContentType="application/vnd.openxmlformats-officedocument.presentationml.slideLayout+xml"/>
  <Override PartName="/ppt/slideLayouts/slideLayout777.xml" ContentType="application/vnd.openxmlformats-officedocument.presentationml.slideLayout+xml"/>
  <Override PartName="/ppt/slideLayouts/slideLayout778.xml" ContentType="application/vnd.openxmlformats-officedocument.presentationml.slideLayout+xml"/>
  <Override PartName="/ppt/slideLayouts/slideLayout779.xml" ContentType="application/vnd.openxmlformats-officedocument.presentationml.slideLayout+xml"/>
  <Override PartName="/ppt/slideLayouts/slideLayout780.xml" ContentType="application/vnd.openxmlformats-officedocument.presentationml.slideLayout+xml"/>
  <Override PartName="/ppt/slideLayouts/slideLayout781.xml" ContentType="application/vnd.openxmlformats-officedocument.presentationml.slideLayout+xml"/>
  <Override PartName="/ppt/slideLayouts/slideLayout782.xml" ContentType="application/vnd.openxmlformats-officedocument.presentationml.slideLayout+xml"/>
  <Override PartName="/ppt/slideLayouts/slideLayout783.xml" ContentType="application/vnd.openxmlformats-officedocument.presentationml.slideLayout+xml"/>
  <Override PartName="/ppt/slideLayouts/slideLayout784.xml" ContentType="application/vnd.openxmlformats-officedocument.presentationml.slideLayout+xml"/>
  <Override PartName="/ppt/slideLayouts/slideLayout785.xml" ContentType="application/vnd.openxmlformats-officedocument.presentationml.slideLayout+xml"/>
  <Override PartName="/ppt/slideLayouts/slideLayout786.xml" ContentType="application/vnd.openxmlformats-officedocument.presentationml.slideLayout+xml"/>
  <Override PartName="/ppt/slideLayouts/slideLayout787.xml" ContentType="application/vnd.openxmlformats-officedocument.presentationml.slideLayout+xml"/>
  <Override PartName="/ppt/slideLayouts/slideLayout788.xml" ContentType="application/vnd.openxmlformats-officedocument.presentationml.slideLayout+xml"/>
  <Override PartName="/ppt/slideLayouts/slideLayout789.xml" ContentType="application/vnd.openxmlformats-officedocument.presentationml.slideLayout+xml"/>
  <Override PartName="/ppt/slideLayouts/slideLayout790.xml" ContentType="application/vnd.openxmlformats-officedocument.presentationml.slideLayout+xml"/>
  <Override PartName="/ppt/slideLayouts/slideLayout791.xml" ContentType="application/vnd.openxmlformats-officedocument.presentationml.slideLayout+xml"/>
  <Override PartName="/ppt/slideLayouts/slideLayout792.xml" ContentType="application/vnd.openxmlformats-officedocument.presentationml.slideLayout+xml"/>
  <Override PartName="/ppt/slideLayouts/slideLayout793.xml" ContentType="application/vnd.openxmlformats-officedocument.presentationml.slideLayout+xml"/>
  <Override PartName="/ppt/slideLayouts/slideLayout794.xml" ContentType="application/vnd.openxmlformats-officedocument.presentationml.slideLayout+xml"/>
  <Override PartName="/ppt/slideLayouts/slideLayout795.xml" ContentType="application/vnd.openxmlformats-officedocument.presentationml.slideLayout+xml"/>
  <Override PartName="/ppt/slideLayouts/slideLayout796.xml" ContentType="application/vnd.openxmlformats-officedocument.presentationml.slideLayout+xml"/>
  <Override PartName="/ppt/slideLayouts/slideLayout797.xml" ContentType="application/vnd.openxmlformats-officedocument.presentationml.slideLayout+xml"/>
  <Override PartName="/ppt/slideLayouts/slideLayout798.xml" ContentType="application/vnd.openxmlformats-officedocument.presentationml.slideLayout+xml"/>
  <Override PartName="/ppt/slideLayouts/slideLayout799.xml" ContentType="application/vnd.openxmlformats-officedocument.presentationml.slideLayout+xml"/>
  <Override PartName="/ppt/slideLayouts/slideLayout800.xml" ContentType="application/vnd.openxmlformats-officedocument.presentationml.slideLayout+xml"/>
  <Override PartName="/ppt/slideLayouts/slideLayout801.xml" ContentType="application/vnd.openxmlformats-officedocument.presentationml.slideLayout+xml"/>
  <Override PartName="/ppt/slideLayouts/slideLayout802.xml" ContentType="application/vnd.openxmlformats-officedocument.presentationml.slideLayout+xml"/>
  <Override PartName="/ppt/slideLayouts/slideLayout803.xml" ContentType="application/vnd.openxmlformats-officedocument.presentationml.slideLayout+xml"/>
  <Override PartName="/ppt/slideLayouts/slideLayout804.xml" ContentType="application/vnd.openxmlformats-officedocument.presentationml.slideLayout+xml"/>
  <Override PartName="/ppt/slideLayouts/slideLayout805.xml" ContentType="application/vnd.openxmlformats-officedocument.presentationml.slideLayout+xml"/>
  <Override PartName="/ppt/slideLayouts/slideLayout806.xml" ContentType="application/vnd.openxmlformats-officedocument.presentationml.slideLayout+xml"/>
  <Override PartName="/ppt/slideLayouts/slideLayout807.xml" ContentType="application/vnd.openxmlformats-officedocument.presentationml.slideLayout+xml"/>
  <Override PartName="/ppt/slideLayouts/slideLayout808.xml" ContentType="application/vnd.openxmlformats-officedocument.presentationml.slideLayout+xml"/>
  <Override PartName="/ppt/slideLayouts/slideLayout809.xml" ContentType="application/vnd.openxmlformats-officedocument.presentationml.slideLayout+xml"/>
  <Override PartName="/ppt/slideLayouts/slideLayout810.xml" ContentType="application/vnd.openxmlformats-officedocument.presentationml.slideLayout+xml"/>
  <Override PartName="/ppt/slideLayouts/slideLayout811.xml" ContentType="application/vnd.openxmlformats-officedocument.presentationml.slideLayout+xml"/>
  <Override PartName="/ppt/slideLayouts/slideLayout812.xml" ContentType="application/vnd.openxmlformats-officedocument.presentationml.slideLayout+xml"/>
  <Override PartName="/ppt/slideLayouts/slideLayout813.xml" ContentType="application/vnd.openxmlformats-officedocument.presentationml.slideLayout+xml"/>
  <Override PartName="/ppt/slideLayouts/slideLayout814.xml" ContentType="application/vnd.openxmlformats-officedocument.presentationml.slideLayout+xml"/>
  <Override PartName="/ppt/slideLayouts/slideLayout815.xml" ContentType="application/vnd.openxmlformats-officedocument.presentationml.slideLayout+xml"/>
  <Override PartName="/ppt/slideLayouts/slideLayout816.xml" ContentType="application/vnd.openxmlformats-officedocument.presentationml.slideLayout+xml"/>
  <Override PartName="/ppt/slideLayouts/slideLayout817.xml" ContentType="application/vnd.openxmlformats-officedocument.presentationml.slideLayout+xml"/>
  <Override PartName="/ppt/slideLayouts/slideLayout818.xml" ContentType="application/vnd.openxmlformats-officedocument.presentationml.slideLayout+xml"/>
  <Override PartName="/ppt/slideLayouts/slideLayout819.xml" ContentType="application/vnd.openxmlformats-officedocument.presentationml.slideLayout+xml"/>
  <Override PartName="/ppt/slideLayouts/slideLayout820.xml" ContentType="application/vnd.openxmlformats-officedocument.presentationml.slideLayout+xml"/>
  <Override PartName="/ppt/slideLayouts/slideLayout821.xml" ContentType="application/vnd.openxmlformats-officedocument.presentationml.slideLayout+xml"/>
  <Override PartName="/ppt/slideLayouts/slideLayout822.xml" ContentType="application/vnd.openxmlformats-officedocument.presentationml.slideLayout+xml"/>
  <Override PartName="/ppt/slideLayouts/slideLayout823.xml" ContentType="application/vnd.openxmlformats-officedocument.presentationml.slideLayout+xml"/>
  <Override PartName="/ppt/slideLayouts/slideLayout824.xml" ContentType="application/vnd.openxmlformats-officedocument.presentationml.slideLayout+xml"/>
  <Override PartName="/ppt/slideLayouts/slideLayout825.xml" ContentType="application/vnd.openxmlformats-officedocument.presentationml.slideLayout+xml"/>
  <Override PartName="/ppt/slideLayouts/slideLayout826.xml" ContentType="application/vnd.openxmlformats-officedocument.presentationml.slideLayout+xml"/>
  <Override PartName="/ppt/slideLayouts/slideLayout827.xml" ContentType="application/vnd.openxmlformats-officedocument.presentationml.slideLayout+xml"/>
  <Override PartName="/ppt/slideLayouts/slideLayout828.xml" ContentType="application/vnd.openxmlformats-officedocument.presentationml.slideLayout+xml"/>
  <Override PartName="/ppt/slideLayouts/slideLayout829.xml" ContentType="application/vnd.openxmlformats-officedocument.presentationml.slideLayout+xml"/>
  <Override PartName="/ppt/slideLayouts/slideLayout830.xml" ContentType="application/vnd.openxmlformats-officedocument.presentationml.slideLayout+xml"/>
  <Override PartName="/ppt/slideLayouts/slideLayout831.xml" ContentType="application/vnd.openxmlformats-officedocument.presentationml.slideLayout+xml"/>
  <Override PartName="/ppt/slideLayouts/slideLayout832.xml" ContentType="application/vnd.openxmlformats-officedocument.presentationml.slideLayout+xml"/>
  <Override PartName="/ppt/slideLayouts/slideLayout833.xml" ContentType="application/vnd.openxmlformats-officedocument.presentationml.slideLayout+xml"/>
  <Override PartName="/ppt/slideLayouts/slideLayout834.xml" ContentType="application/vnd.openxmlformats-officedocument.presentationml.slideLayout+xml"/>
  <Override PartName="/ppt/slideLayouts/slideLayout835.xml" ContentType="application/vnd.openxmlformats-officedocument.presentationml.slideLayout+xml"/>
  <Override PartName="/ppt/slideLayouts/slideLayout836.xml" ContentType="application/vnd.openxmlformats-officedocument.presentationml.slideLayout+xml"/>
  <Override PartName="/ppt/slideLayouts/slideLayout837.xml" ContentType="application/vnd.openxmlformats-officedocument.presentationml.slideLayout+xml"/>
  <Override PartName="/ppt/slideLayouts/slideLayout838.xml" ContentType="application/vnd.openxmlformats-officedocument.presentationml.slideLayout+xml"/>
  <Override PartName="/ppt/slideLayouts/slideLayout839.xml" ContentType="application/vnd.openxmlformats-officedocument.presentationml.slideLayout+xml"/>
  <Override PartName="/ppt/slideLayouts/slideLayout840.xml" ContentType="application/vnd.openxmlformats-officedocument.presentationml.slideLayout+xml"/>
  <Override PartName="/ppt/slideLayouts/slideLayout841.xml" ContentType="application/vnd.openxmlformats-officedocument.presentationml.slideLayout+xml"/>
  <Override PartName="/ppt/slideLayouts/slideLayout842.xml" ContentType="application/vnd.openxmlformats-officedocument.presentationml.slideLayout+xml"/>
  <Override PartName="/ppt/slideLayouts/slideLayout843.xml" ContentType="application/vnd.openxmlformats-officedocument.presentationml.slideLayout+xml"/>
  <Override PartName="/ppt/slideLayouts/slideLayout844.xml" ContentType="application/vnd.openxmlformats-officedocument.presentationml.slideLayout+xml"/>
  <Override PartName="/ppt/slideLayouts/slideLayout8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73" r:id="rId4"/>
    <p:sldMasterId id="2147484793" r:id="rId5"/>
  </p:sldMasterIdLst>
  <p:notesMasterIdLst>
    <p:notesMasterId r:id="rId12"/>
  </p:notesMasterIdLst>
  <p:handoutMasterIdLst>
    <p:handoutMasterId r:id="rId13"/>
  </p:handoutMasterIdLst>
  <p:sldIdLst>
    <p:sldId id="1923" r:id="rId6"/>
    <p:sldId id="256" r:id="rId7"/>
    <p:sldId id="2147483585" r:id="rId8"/>
    <p:sldId id="2147483586" r:id="rId9"/>
    <p:sldId id="2147483587" r:id="rId10"/>
    <p:sldId id="214748358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B341004-4393-580E-DE6E-D6D1BB9626CB}" name="CAPPO, Valentina (NHS ENGLAND - X24)" initials="VC" userId="S::valentina.cappo@nhs.net::a99fb6c3-441a-42bd-b151-38d424d3320d" providerId="AD"/>
  <p188:author id="{3C36B13C-3329-B655-E4F0-1B98143AEF71}" name="FLEMING, Kim (NHS ENGLAND - X24)" initials="KF" userId="S::kim.fleming3@nhs.net::a6eae4cf-a539-4ced-9b24-4163d1430ac3" providerId="AD"/>
  <p188:author id="{097E5F4F-889D-298E-096A-265DBB85DA44}" name="DIGBY, Mark (NHS ENGLAND - X24)" initials="MD" userId="S::mark.digby@nhs.net::1e749e07-c630-4395-843b-ee6aabe8a7a4" providerId="AD"/>
  <p188:author id="{EE70D755-76A0-F512-E876-EBC5507C91D9}" name="WRIGHT, Nicola (NHS ENGLAND)" initials="NW" userId="S::nicola.wright79@nhs.net::9080421c-715a-48a8-bb60-2634d363ed5f" providerId="AD"/>
  <p188:author id="{DF2D516E-8C88-DBD4-771D-A85C3AF7554F}" name="CARTER, Miranda (NHS ENGLAND)" initials="MC" userId="S::miranda.carter2@nhs.net::75f329a2-24d6-410b-9e7d-06dcebfc747c" providerId="AD"/>
  <p188:author id="{E0791079-2266-91DB-28CF-DED8835EF0EE}" name="DODD, Jennifer (NHS ENGLAND - X24)" initials="JD" userId="S::jennifer.dodd@nhs.net::6010ff72-fb03-4ab1-8cc8-003737879443" providerId="AD"/>
  <p188:author id="{EA9418CE-A667-6AD0-6E6A-C52C1106B57F}" name="Alex Crossley" initials="AC" userId="S::alex.crossley@england.nhs.uk::3ef981ae-7a8b-4637-a6b9-151c0a0b0851" providerId="AD"/>
  <p188:author id="{2C0E5DEE-2A13-FBC8-04EC-831B4722B3E4}" name="LESTER, John (NHS ENGLAND)" initials="JL" userId="S::john.lester2@nhs.net::dc22b6e0-38a1-400f-baba-7ebe7c3dc26d" providerId="AD"/>
  <p188:author id="{2E4752F7-FA1D-A503-4F09-7355D34FB04D}" name="HILL, Mary (NHS ENGLAND - X24)" initials="HX" userId="S::mary.hill11@nhs.net::0470121f-6019-4c2c-89fb-af213db457a1" providerId="AD"/>
  <p188:author id="{F68AFAFC-6AFF-8B58-D617-34CE5C3C4AD2}" name="SOOKEE, Meera (NHS ENGLAND)" initials="MS" userId="S::meera.sookee@nhs.net::f617dc92-176e-4f75-b56a-5d6fa29a1f0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rah Wilkinson" initials="SW" lastIdx="1" clrIdx="0">
    <p:extLst>
      <p:ext uri="{19B8F6BF-5375-455C-9EA6-DF929625EA0E}">
        <p15:presenceInfo xmlns:p15="http://schemas.microsoft.com/office/powerpoint/2012/main" userId="1186059c3be801a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EEE9"/>
    <a:srgbClr val="F3F1E9"/>
    <a:srgbClr val="005EB8"/>
    <a:srgbClr val="ED7D31"/>
    <a:srgbClr val="D2F0F6"/>
    <a:srgbClr val="B9E8F1"/>
    <a:srgbClr val="99DDEB"/>
    <a:srgbClr val="80D2CC"/>
    <a:srgbClr val="99DBD6"/>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0" autoAdjust="0"/>
    <p:restoredTop sz="94660"/>
  </p:normalViewPr>
  <p:slideViewPr>
    <p:cSldViewPr snapToGrid="0">
      <p:cViewPr varScale="1">
        <p:scale>
          <a:sx n="105" d="100"/>
          <a:sy n="105" d="100"/>
        </p:scale>
        <p:origin x="558"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UMANN, Katie (NHS ENGLAND)" userId="479c8c33-68fd-4ae6-8cf6-8012769f1167" providerId="ADAL" clId="{57A1E0A7-3A2F-4F17-BA66-560791909E00}"/>
    <pc:docChg chg="modSld">
      <pc:chgData name="NEUMANN, Katie (NHS ENGLAND)" userId="479c8c33-68fd-4ae6-8cf6-8012769f1167" providerId="ADAL" clId="{57A1E0A7-3A2F-4F17-BA66-560791909E00}" dt="2026-05-29T19:25:47.986" v="8" actId="2711"/>
      <pc:docMkLst>
        <pc:docMk/>
      </pc:docMkLst>
      <pc:sldChg chg="modSp mod">
        <pc:chgData name="NEUMANN, Katie (NHS ENGLAND)" userId="479c8c33-68fd-4ae6-8cf6-8012769f1167" providerId="ADAL" clId="{57A1E0A7-3A2F-4F17-BA66-560791909E00}" dt="2026-05-29T19:25:47.986" v="8" actId="2711"/>
        <pc:sldMkLst>
          <pc:docMk/>
          <pc:sldMk cId="3830231407" sldId="1923"/>
        </pc:sldMkLst>
        <pc:spChg chg="mod">
          <ac:chgData name="NEUMANN, Katie (NHS ENGLAND)" userId="479c8c33-68fd-4ae6-8cf6-8012769f1167" providerId="ADAL" clId="{57A1E0A7-3A2F-4F17-BA66-560791909E00}" dt="2026-05-29T19:25:47.986" v="8" actId="2711"/>
          <ac:spMkLst>
            <pc:docMk/>
            <pc:sldMk cId="3830231407" sldId="1923"/>
            <ac:spMk id="2" creationId="{623499A9-ADAE-F54A-B49E-F294E7BCE9E8}"/>
          </ac:spMkLst>
        </pc:spChg>
        <pc:spChg chg="mod">
          <ac:chgData name="NEUMANN, Katie (NHS ENGLAND)" userId="479c8c33-68fd-4ae6-8cf6-8012769f1167" providerId="ADAL" clId="{57A1E0A7-3A2F-4F17-BA66-560791909E00}" dt="2026-05-29T19:25:42.935" v="7" actId="2711"/>
          <ac:spMkLst>
            <pc:docMk/>
            <pc:sldMk cId="3830231407" sldId="1923"/>
            <ac:spMk id="3" creationId="{2AB96998-8BA0-CF4D-B57F-DEBCAD1141C5}"/>
          </ac:spMkLst>
        </pc:spChg>
      </pc:sldChg>
    </pc:docChg>
  </pc:docChgLst>
  <pc:docChgLst>
    <pc:chgData name="LESTER, John (NHS ENGLAND)" userId="dc22b6e0-38a1-400f-baba-7ebe7c3dc26d" providerId="ADAL" clId="{2BA2ACC8-4E9E-4A6D-A280-40F1D195168D}"/>
    <pc:docChg chg="custSel delSld modSld modMainMaster">
      <pc:chgData name="LESTER, John (NHS ENGLAND)" userId="dc22b6e0-38a1-400f-baba-7ebe7c3dc26d" providerId="ADAL" clId="{2BA2ACC8-4E9E-4A6D-A280-40F1D195168D}" dt="2026-05-27T08:20:57.789" v="169" actId="1076"/>
      <pc:docMkLst>
        <pc:docMk/>
      </pc:docMkLst>
      <pc:sldChg chg="addSp delSp modSp mod">
        <pc:chgData name="LESTER, John (NHS ENGLAND)" userId="dc22b6e0-38a1-400f-baba-7ebe7c3dc26d" providerId="ADAL" clId="{2BA2ACC8-4E9E-4A6D-A280-40F1D195168D}" dt="2026-05-21T15:47:19.622" v="109" actId="14100"/>
        <pc:sldMkLst>
          <pc:docMk/>
          <pc:sldMk cId="1053042677" sldId="256"/>
        </pc:sldMkLst>
        <pc:spChg chg="mod">
          <ac:chgData name="LESTER, John (NHS ENGLAND)" userId="dc22b6e0-38a1-400f-baba-7ebe7c3dc26d" providerId="ADAL" clId="{2BA2ACC8-4E9E-4A6D-A280-40F1D195168D}" dt="2026-05-21T10:46:33.042" v="17" actId="20577"/>
          <ac:spMkLst>
            <pc:docMk/>
            <pc:sldMk cId="1053042677" sldId="256"/>
            <ac:spMk id="3" creationId="{B7431F17-FCD1-13EE-B7FE-532C2D46FEEF}"/>
          </ac:spMkLst>
        </pc:spChg>
        <pc:spChg chg="mod">
          <ac:chgData name="LESTER, John (NHS ENGLAND)" userId="dc22b6e0-38a1-400f-baba-7ebe7c3dc26d" providerId="ADAL" clId="{2BA2ACC8-4E9E-4A6D-A280-40F1D195168D}" dt="2026-05-21T12:32:04.042" v="27" actId="1037"/>
          <ac:spMkLst>
            <pc:docMk/>
            <pc:sldMk cId="1053042677" sldId="256"/>
            <ac:spMk id="16" creationId="{02373A1C-8D34-3C4D-D28E-82381FBB9C59}"/>
          </ac:spMkLst>
        </pc:spChg>
        <pc:spChg chg="mod">
          <ac:chgData name="LESTER, John (NHS ENGLAND)" userId="dc22b6e0-38a1-400f-baba-7ebe7c3dc26d" providerId="ADAL" clId="{2BA2ACC8-4E9E-4A6D-A280-40F1D195168D}" dt="2026-05-21T12:32:01.022" v="20" actId="14100"/>
          <ac:spMkLst>
            <pc:docMk/>
            <pc:sldMk cId="1053042677" sldId="256"/>
            <ac:spMk id="19" creationId="{4B37B63D-D5CD-F00B-743E-12D10A7FE1FB}"/>
          </ac:spMkLst>
        </pc:spChg>
        <pc:spChg chg="mod">
          <ac:chgData name="LESTER, John (NHS ENGLAND)" userId="dc22b6e0-38a1-400f-baba-7ebe7c3dc26d" providerId="ADAL" clId="{2BA2ACC8-4E9E-4A6D-A280-40F1D195168D}" dt="2026-05-21T12:33:45.416" v="49" actId="1037"/>
          <ac:spMkLst>
            <pc:docMk/>
            <pc:sldMk cId="1053042677" sldId="256"/>
            <ac:spMk id="20" creationId="{59F05087-94F9-8F0B-5619-07F4983789E8}"/>
          </ac:spMkLst>
        </pc:spChg>
        <pc:spChg chg="mod">
          <ac:chgData name="LESTER, John (NHS ENGLAND)" userId="dc22b6e0-38a1-400f-baba-7ebe7c3dc26d" providerId="ADAL" clId="{2BA2ACC8-4E9E-4A6D-A280-40F1D195168D}" dt="2026-05-21T15:30:41.234" v="107" actId="20577"/>
          <ac:spMkLst>
            <pc:docMk/>
            <pc:sldMk cId="1053042677" sldId="256"/>
            <ac:spMk id="29" creationId="{BA393DFA-6F7D-87AF-BB0B-4D61DA6C0084}"/>
          </ac:spMkLst>
        </pc:spChg>
        <pc:spChg chg="mod">
          <ac:chgData name="LESTER, John (NHS ENGLAND)" userId="dc22b6e0-38a1-400f-baba-7ebe7c3dc26d" providerId="ADAL" clId="{2BA2ACC8-4E9E-4A6D-A280-40F1D195168D}" dt="2026-05-21T15:30:39.144" v="105" actId="20577"/>
          <ac:spMkLst>
            <pc:docMk/>
            <pc:sldMk cId="1053042677" sldId="256"/>
            <ac:spMk id="32" creationId="{D8EBC876-2178-15A1-9E4D-33F544B7CC46}"/>
          </ac:spMkLst>
        </pc:spChg>
        <pc:spChg chg="mod">
          <ac:chgData name="LESTER, John (NHS ENGLAND)" userId="dc22b6e0-38a1-400f-baba-7ebe7c3dc26d" providerId="ADAL" clId="{2BA2ACC8-4E9E-4A6D-A280-40F1D195168D}" dt="2026-05-21T15:47:15.656" v="108" actId="1076"/>
          <ac:spMkLst>
            <pc:docMk/>
            <pc:sldMk cId="1053042677" sldId="256"/>
            <ac:spMk id="33" creationId="{34CAFE8D-FBC8-BB59-D37C-96AB488D311C}"/>
          </ac:spMkLst>
        </pc:spChg>
        <pc:spChg chg="mod">
          <ac:chgData name="LESTER, John (NHS ENGLAND)" userId="dc22b6e0-38a1-400f-baba-7ebe7c3dc26d" providerId="ADAL" clId="{2BA2ACC8-4E9E-4A6D-A280-40F1D195168D}" dt="2026-05-21T12:34:09.839" v="50" actId="14100"/>
          <ac:spMkLst>
            <pc:docMk/>
            <pc:sldMk cId="1053042677" sldId="256"/>
            <ac:spMk id="37" creationId="{87FE25FD-A390-F09D-F1FB-BA2A0FC13011}"/>
          </ac:spMkLst>
        </pc:spChg>
        <pc:graphicFrameChg chg="modGraphic">
          <ac:chgData name="LESTER, John (NHS ENGLAND)" userId="dc22b6e0-38a1-400f-baba-7ebe7c3dc26d" providerId="ADAL" clId="{2BA2ACC8-4E9E-4A6D-A280-40F1D195168D}" dt="2026-05-21T10:11:13.155" v="0" actId="3062"/>
          <ac:graphicFrameMkLst>
            <pc:docMk/>
            <pc:sldMk cId="1053042677" sldId="256"/>
            <ac:graphicFrameMk id="5" creationId="{608D5940-F569-04D4-88E7-D7254F8F2816}"/>
          </ac:graphicFrameMkLst>
        </pc:graphicFrameChg>
        <pc:cxnChg chg="mod">
          <ac:chgData name="LESTER, John (NHS ENGLAND)" userId="dc22b6e0-38a1-400f-baba-7ebe7c3dc26d" providerId="ADAL" clId="{2BA2ACC8-4E9E-4A6D-A280-40F1D195168D}" dt="2026-05-21T15:47:19.622" v="109" actId="14100"/>
          <ac:cxnSpMkLst>
            <pc:docMk/>
            <pc:sldMk cId="1053042677" sldId="256"/>
            <ac:cxnSpMk id="4" creationId="{8FEE3581-6829-412A-48E5-8983FD4968F2}"/>
          </ac:cxnSpMkLst>
        </pc:cxnChg>
        <pc:cxnChg chg="mod">
          <ac:chgData name="LESTER, John (NHS ENGLAND)" userId="dc22b6e0-38a1-400f-baba-7ebe7c3dc26d" providerId="ADAL" clId="{2BA2ACC8-4E9E-4A6D-A280-40F1D195168D}" dt="2026-05-21T12:31:56.802" v="19" actId="1076"/>
          <ac:cxnSpMkLst>
            <pc:docMk/>
            <pc:sldMk cId="1053042677" sldId="256"/>
            <ac:cxnSpMk id="8" creationId="{54323CAB-B617-585E-B959-E6829D09BA04}"/>
          </ac:cxnSpMkLst>
        </pc:cxnChg>
      </pc:sldChg>
      <pc:sldChg chg="modSp mod">
        <pc:chgData name="LESTER, John (NHS ENGLAND)" userId="dc22b6e0-38a1-400f-baba-7ebe7c3dc26d" providerId="ADAL" clId="{2BA2ACC8-4E9E-4A6D-A280-40F1D195168D}" dt="2026-05-27T08:20:57.789" v="169" actId="1076"/>
        <pc:sldMkLst>
          <pc:docMk/>
          <pc:sldMk cId="2337334604" sldId="2147483585"/>
        </pc:sldMkLst>
        <pc:spChg chg="mod">
          <ac:chgData name="LESTER, John (NHS ENGLAND)" userId="dc22b6e0-38a1-400f-baba-7ebe7c3dc26d" providerId="ADAL" clId="{2BA2ACC8-4E9E-4A6D-A280-40F1D195168D}" dt="2026-05-27T08:20:57.789" v="169" actId="1076"/>
          <ac:spMkLst>
            <pc:docMk/>
            <pc:sldMk cId="2337334604" sldId="2147483585"/>
            <ac:spMk id="2" creationId="{9600F088-56A8-3B94-B6F6-0DED30EF7AC2}"/>
          </ac:spMkLst>
        </pc:spChg>
        <pc:graphicFrameChg chg="modGraphic">
          <ac:chgData name="LESTER, John (NHS ENGLAND)" userId="dc22b6e0-38a1-400f-baba-7ebe7c3dc26d" providerId="ADAL" clId="{2BA2ACC8-4E9E-4A6D-A280-40F1D195168D}" dt="2026-05-21T10:42:32.513" v="2" actId="207"/>
          <ac:graphicFrameMkLst>
            <pc:docMk/>
            <pc:sldMk cId="2337334604" sldId="2147483585"/>
            <ac:graphicFrameMk id="13" creationId="{6DA065CC-E248-4EAA-1967-FED141E52967}"/>
          </ac:graphicFrameMkLst>
        </pc:graphicFrameChg>
      </pc:sldChg>
      <pc:sldChg chg="modSp mod">
        <pc:chgData name="LESTER, John (NHS ENGLAND)" userId="dc22b6e0-38a1-400f-baba-7ebe7c3dc26d" providerId="ADAL" clId="{2BA2ACC8-4E9E-4A6D-A280-40F1D195168D}" dt="2026-05-21T10:42:37.956" v="3" actId="207"/>
        <pc:sldMkLst>
          <pc:docMk/>
          <pc:sldMk cId="531941969" sldId="2147483586"/>
        </pc:sldMkLst>
        <pc:graphicFrameChg chg="modGraphic">
          <ac:chgData name="LESTER, John (NHS ENGLAND)" userId="dc22b6e0-38a1-400f-baba-7ebe7c3dc26d" providerId="ADAL" clId="{2BA2ACC8-4E9E-4A6D-A280-40F1D195168D}" dt="2026-05-21T10:42:37.956" v="3" actId="207"/>
          <ac:graphicFrameMkLst>
            <pc:docMk/>
            <pc:sldMk cId="531941969" sldId="2147483586"/>
            <ac:graphicFrameMk id="13" creationId="{E36EA23E-477A-34AF-A627-A517099CDD74}"/>
          </ac:graphicFrameMkLst>
        </pc:graphicFrameChg>
      </pc:sldChg>
      <pc:sldChg chg="modSp mod">
        <pc:chgData name="LESTER, John (NHS ENGLAND)" userId="dc22b6e0-38a1-400f-baba-7ebe7c3dc26d" providerId="ADAL" clId="{2BA2ACC8-4E9E-4A6D-A280-40F1D195168D}" dt="2026-05-27T08:19:36.445" v="164" actId="21"/>
        <pc:sldMkLst>
          <pc:docMk/>
          <pc:sldMk cId="1399561907" sldId="2147483589"/>
        </pc:sldMkLst>
        <pc:graphicFrameChg chg="mod modGraphic">
          <ac:chgData name="LESTER, John (NHS ENGLAND)" userId="dc22b6e0-38a1-400f-baba-7ebe7c3dc26d" providerId="ADAL" clId="{2BA2ACC8-4E9E-4A6D-A280-40F1D195168D}" dt="2026-05-27T08:19:36.445" v="164" actId="21"/>
          <ac:graphicFrameMkLst>
            <pc:docMk/>
            <pc:sldMk cId="1399561907" sldId="2147483589"/>
            <ac:graphicFrameMk id="13" creationId="{B4FC516E-8194-17BE-8FFA-369F0F05BA0F}"/>
          </ac:graphicFrameMkLst>
        </pc:graphicFrameChg>
      </pc:sldChg>
      <pc:sldMasterChg chg="modSldLayout">
        <pc:chgData name="LESTER, John (NHS ENGLAND)" userId="dc22b6e0-38a1-400f-baba-7ebe7c3dc26d" providerId="ADAL" clId="{2BA2ACC8-4E9E-4A6D-A280-40F1D195168D}" dt="2026-05-27T08:20:42.505" v="168" actId="478"/>
        <pc:sldMasterMkLst>
          <pc:docMk/>
          <pc:sldMasterMk cId="945044896" sldId="2147483773"/>
        </pc:sldMasterMkLst>
        <pc:sldLayoutChg chg="delSp mod">
          <pc:chgData name="LESTER, John (NHS ENGLAND)" userId="dc22b6e0-38a1-400f-baba-7ebe7c3dc26d" providerId="ADAL" clId="{2BA2ACC8-4E9E-4A6D-A280-40F1D195168D}" dt="2026-05-27T08:20:42.505" v="168" actId="478"/>
          <pc:sldLayoutMkLst>
            <pc:docMk/>
            <pc:sldMasterMk cId="945044896" sldId="2147483773"/>
            <pc:sldLayoutMk cId="405967384" sldId="214748378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2EEC95-64DF-BC69-FC71-A682B40486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9611872-9401-5D00-CCCA-46DDE0B8B9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C6D816-94D6-40FC-B977-F8A94C7E4824}" type="datetimeFigureOut">
              <a:rPr lang="en-GB" smtClean="0"/>
              <a:t>29/05/2026</a:t>
            </a:fld>
            <a:endParaRPr lang="en-GB"/>
          </a:p>
        </p:txBody>
      </p:sp>
      <p:sp>
        <p:nvSpPr>
          <p:cNvPr id="4" name="Footer Placeholder 3">
            <a:extLst>
              <a:ext uri="{FF2B5EF4-FFF2-40B4-BE49-F238E27FC236}">
                <a16:creationId xmlns:a16="http://schemas.microsoft.com/office/drawing/2014/main" id="{46056112-4593-5EC1-B7DA-2B07022F7A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19C22BD-2C7D-A062-42A2-EA161F716A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0EB188-56CE-4FCB-8130-436851797F69}" type="slidenum">
              <a:rPr lang="en-GB" smtClean="0"/>
              <a:t>‹#›</a:t>
            </a:fld>
            <a:endParaRPr lang="en-GB"/>
          </a:p>
        </p:txBody>
      </p:sp>
    </p:spTree>
    <p:extLst>
      <p:ext uri="{BB962C8B-B14F-4D97-AF65-F5344CB8AC3E}">
        <p14:creationId xmlns:p14="http://schemas.microsoft.com/office/powerpoint/2010/main" val="316218160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EED4C3-48B6-4E4A-9B0F-8051E56348DC}" type="datetimeFigureOut">
              <a:rPr lang="en-GB" smtClean="0"/>
              <a:t>29/05/2026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4EC7EF-95E1-3D44-A982-BC7A3E9C617E}" type="slidenum">
              <a:rPr lang="en-GB" smtClean="0"/>
              <a:t>‹#›</a:t>
            </a:fld>
            <a:endParaRPr lang="en-GB"/>
          </a:p>
        </p:txBody>
      </p:sp>
    </p:spTree>
    <p:extLst>
      <p:ext uri="{BB962C8B-B14F-4D97-AF65-F5344CB8AC3E}">
        <p14:creationId xmlns:p14="http://schemas.microsoft.com/office/powerpoint/2010/main" val="150163314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4EC7EF-95E1-3D44-A982-BC7A3E9C617E}" type="slidenum">
              <a:rPr lang="en-GB" smtClean="0"/>
              <a:t>1</a:t>
            </a:fld>
            <a:endParaRPr lang="en-GB"/>
          </a:p>
        </p:txBody>
      </p:sp>
    </p:spTree>
    <p:extLst>
      <p:ext uri="{BB962C8B-B14F-4D97-AF65-F5344CB8AC3E}">
        <p14:creationId xmlns:p14="http://schemas.microsoft.com/office/powerpoint/2010/main" val="2475756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E31853-0083-4703-B4E6-08C2769D64EB}"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42514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E749B-95ED-25F5-F46F-BE2AC327CC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ED86D0-836A-4AA4-2E52-7C8E1D880A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2BE675-838D-80DE-B7DE-55F56BDBADD9}"/>
              </a:ext>
            </a:extLst>
          </p:cNvPr>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0517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5F4288-A826-E8EA-E705-8B341BA5CF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05E2C5-7EAE-1FB1-CE77-A3D2D617BA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D75370-30BB-9484-957A-950D9F64A7D7}"/>
              </a:ext>
            </a:extLst>
          </p:cNvPr>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6502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5DEAE-AB55-368C-C13C-49940AE1BC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D3081B-E040-94D3-7EEF-C82C9FA938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075CF9-B1F8-339B-1FF6-1572B08C0159}"/>
              </a:ext>
            </a:extLst>
          </p:cNvPr>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2230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DCE7E-C286-2254-5517-A5228EA9B9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AF2592-0356-F797-635C-999A92DCC3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3915DB-D1A3-F4E5-B1E7-9E5BF63EB4BB}"/>
              </a:ext>
            </a:extLst>
          </p:cNvPr>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2628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sv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4.svg"/></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svg"/><Relationship Id="rId5" Type="http://schemas.openxmlformats.org/officeDocument/2006/relationships/image" Target="../media/image13.svg"/><Relationship Id="rId4" Type="http://schemas.openxmlformats.org/officeDocument/2006/relationships/image" Target="../media/image12.svg"/></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sv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4.svg"/></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sv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4.svg"/></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svg"/><Relationship Id="rId5" Type="http://schemas.openxmlformats.org/officeDocument/2006/relationships/image" Target="../media/image13.svg"/><Relationship Id="rId4" Type="http://schemas.openxmlformats.org/officeDocument/2006/relationships/image" Target="../media/image12.svg"/></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svg"/><Relationship Id="rId5" Type="http://schemas.openxmlformats.org/officeDocument/2006/relationships/image" Target="../media/image13.svg"/><Relationship Id="rId4" Type="http://schemas.openxmlformats.org/officeDocument/2006/relationships/image" Target="../media/image12.svg"/></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svg"/><Relationship Id="rId5" Type="http://schemas.openxmlformats.org/officeDocument/2006/relationships/image" Target="../media/image13.svg"/><Relationship Id="rId4" Type="http://schemas.openxmlformats.org/officeDocument/2006/relationships/image" Target="../media/image12.svg"/></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svg"/><Relationship Id="rId5" Type="http://schemas.openxmlformats.org/officeDocument/2006/relationships/image" Target="../media/image13.svg"/><Relationship Id="rId4" Type="http://schemas.openxmlformats.org/officeDocument/2006/relationships/image" Target="../media/image12.svg"/></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svg"/><Relationship Id="rId5" Type="http://schemas.openxmlformats.org/officeDocument/2006/relationships/image" Target="../media/image13.svg"/><Relationship Id="rId4" Type="http://schemas.openxmlformats.org/officeDocument/2006/relationships/image" Target="../media/image12.svg"/></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svg"/><Relationship Id="rId5" Type="http://schemas.openxmlformats.org/officeDocument/2006/relationships/image" Target="../media/image13.svg"/><Relationship Id="rId4" Type="http://schemas.openxmlformats.org/officeDocument/2006/relationships/image" Target="../media/image12.svg"/></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svg"/><Relationship Id="rId5" Type="http://schemas.openxmlformats.org/officeDocument/2006/relationships/image" Target="../media/image13.svg"/><Relationship Id="rId4" Type="http://schemas.openxmlformats.org/officeDocument/2006/relationships/image" Target="../media/image12.svg"/></Relationships>
</file>

<file path=ppt/slideLayouts/_rels/slideLayout2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svg"/><Relationship Id="rId5" Type="http://schemas.openxmlformats.org/officeDocument/2006/relationships/image" Target="../media/image13.svg"/><Relationship Id="rId4" Type="http://schemas.openxmlformats.org/officeDocument/2006/relationships/image" Target="../media/image12.svg"/></Relationships>
</file>

<file path=ppt/slideLayouts/_rels/slideLayout29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9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0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0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svg"/><Relationship Id="rId5" Type="http://schemas.openxmlformats.org/officeDocument/2006/relationships/image" Target="../media/image13.svg"/><Relationship Id="rId4" Type="http://schemas.openxmlformats.org/officeDocument/2006/relationships/image" Target="../media/image12.svg"/></Relationships>
</file>

<file path=ppt/slideLayouts/_rels/slideLayout4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7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7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7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sv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4.sv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sv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4.svg"/></Relationships>
</file>

<file path=ppt/slideLayouts/_rels/slideLayout5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sv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4.svg"/></Relationships>
</file>

<file path=ppt/slideLayouts/_rels/slideLayout5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4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sv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4.svg"/></Relationships>
</file>

<file path=ppt/slideLayouts/_rels/slideLayout5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sv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4.svg"/></Relationships>
</file>

<file path=ppt/slideLayouts/_rels/slideLayout5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8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59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6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6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6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8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8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8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8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8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8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9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9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9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0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0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0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svg"/><Relationship Id="rId5" Type="http://schemas.openxmlformats.org/officeDocument/2006/relationships/image" Target="../media/image13.svg"/><Relationship Id="rId4" Type="http://schemas.openxmlformats.org/officeDocument/2006/relationships/image" Target="../media/image12.svg"/></Relationships>
</file>

<file path=ppt/slideLayouts/_rels/slideLayout70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0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0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svg"/><Relationship Id="rId5" Type="http://schemas.openxmlformats.org/officeDocument/2006/relationships/image" Target="../media/image13.svg"/><Relationship Id="rId4" Type="http://schemas.openxmlformats.org/officeDocument/2006/relationships/image" Target="../media/image12.svg"/></Relationships>
</file>

<file path=ppt/slideLayouts/_rels/slideLayout7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svg"/><Relationship Id="rId5" Type="http://schemas.openxmlformats.org/officeDocument/2006/relationships/image" Target="../media/image13.svg"/><Relationship Id="rId4" Type="http://schemas.openxmlformats.org/officeDocument/2006/relationships/image" Target="../media/image12.svg"/></Relationships>
</file>

<file path=ppt/slideLayouts/_rels/slideLayout7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svg"/><Relationship Id="rId5" Type="http://schemas.openxmlformats.org/officeDocument/2006/relationships/image" Target="../media/image13.svg"/><Relationship Id="rId4" Type="http://schemas.openxmlformats.org/officeDocument/2006/relationships/image" Target="../media/image12.svg"/></Relationships>
</file>

<file path=ppt/slideLayouts/_rels/slideLayout7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svg"/><Relationship Id="rId5" Type="http://schemas.openxmlformats.org/officeDocument/2006/relationships/image" Target="../media/image13.svg"/><Relationship Id="rId4" Type="http://schemas.openxmlformats.org/officeDocument/2006/relationships/image" Target="../media/image12.svg"/></Relationships>
</file>

<file path=ppt/slideLayouts/_rels/slideLayout7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svg"/><Relationship Id="rId5" Type="http://schemas.openxmlformats.org/officeDocument/2006/relationships/image" Target="../media/image13.svg"/><Relationship Id="rId4" Type="http://schemas.openxmlformats.org/officeDocument/2006/relationships/image" Target="../media/image12.svg"/></Relationships>
</file>

<file path=ppt/slideLayouts/_rels/slideLayout7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7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5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7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7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7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7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8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8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8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8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7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9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7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9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sv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4.svg"/></Relationships>
</file>

<file path=ppt/slideLayouts/_rels/slideLayout7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7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svg"/><Relationship Id="rId5" Type="http://schemas.openxmlformats.org/officeDocument/2006/relationships/image" Target="../media/image13.svg"/><Relationship Id="rId4" Type="http://schemas.openxmlformats.org/officeDocument/2006/relationships/image" Target="../media/image12.svg"/></Relationships>
</file>

<file path=ppt/slideLayouts/_rels/slideLayout8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1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sv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4.svg"/></Relationships>
</file>

<file path=ppt/slideLayouts/_rels/slideLayout8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sv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4.svg"/></Relationships>
</file>

<file path=ppt/slideLayouts/_rels/slideLayout8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8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2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sv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4.svg"/></Relationships>
</file>

<file path=ppt/slideLayouts/_rels/slideLayout8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8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Heading, content, basic text one col">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5138" y="414734"/>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Content Placeholder 2"/>
          <p:cNvSpPr>
            <a:spLocks noGrp="1"/>
          </p:cNvSpPr>
          <p:nvPr>
            <p:ph idx="1" hasCustomPrompt="1"/>
          </p:nvPr>
        </p:nvSpPr>
        <p:spPr>
          <a:xfrm>
            <a:off x="375138" y="1415778"/>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Tree>
    <p:extLst>
      <p:ext uri="{BB962C8B-B14F-4D97-AF65-F5344CB8AC3E}">
        <p14:creationId xmlns:p14="http://schemas.microsoft.com/office/powerpoint/2010/main" val="276645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Grid, Titles 4UP Grey">
    <p:spTree>
      <p:nvGrpSpPr>
        <p:cNvPr id="1" name=""/>
        <p:cNvGrpSpPr/>
        <p:nvPr/>
      </p:nvGrpSpPr>
      <p:grpSpPr>
        <a:xfrm>
          <a:off x="0" y="0"/>
          <a:ext cx="0" cy="0"/>
          <a:chOff x="0" y="0"/>
          <a:chExt cx="0" cy="0"/>
        </a:xfrm>
      </p:grpSpPr>
      <p:sp>
        <p:nvSpPr>
          <p:cNvPr id="18" name="Rectangle: Top Corners Rounded 17">
            <a:extLst>
              <a:ext uri="{FF2B5EF4-FFF2-40B4-BE49-F238E27FC236}">
                <a16:creationId xmlns:a16="http://schemas.microsoft.com/office/drawing/2014/main" id="{205929B3-ED58-E54F-B724-E24FB5F163DF}"/>
              </a:ext>
              <a:ext uri="{C183D7F6-B498-43B3-948B-1728B52AA6E4}">
                <adec:decorative xmlns:adec="http://schemas.microsoft.com/office/drawing/2017/decorative" val="1"/>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2"/>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27148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9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userDrawn="1"/>
        </p:nvSpPr>
        <p:spPr>
          <a:xfrm>
            <a:off x="-14635"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userDrawn="1"/>
        </p:nvPicPr>
        <p:blipFill>
          <a:blip r:embed="rId2"/>
          <a:stretch>
            <a:fillRect/>
          </a:stretch>
        </p:blipFill>
        <p:spPr>
          <a:xfrm>
            <a:off x="-52265" y="-122411"/>
            <a:ext cx="12499929" cy="7031211"/>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7" y="3903217"/>
            <a:ext cx="3890151" cy="896939"/>
          </a:xfrm>
          <a:prstGeom prst="rect">
            <a:avLst/>
          </a:prstGeom>
        </p:spPr>
        <p:txBody>
          <a:bodyPr lIns="0" tIns="0" rIns="0" bIns="0"/>
          <a:lstStyle>
            <a:lvl1pPr marL="0" indent="0">
              <a:buNone/>
              <a:defRPr>
                <a:solidFill>
                  <a:schemeClr val="tx1"/>
                </a:solidFill>
              </a:defRPr>
            </a:lvl1pPr>
            <a:lvl2pPr marL="357179" indent="0">
              <a:buNone/>
              <a:defRPr/>
            </a:lvl2pPr>
            <a:lvl3pPr marL="714357" indent="0">
              <a:buNone/>
              <a:defRPr/>
            </a:lvl3pPr>
            <a:lvl4pPr marL="1081060" indent="0">
              <a:buNone/>
              <a:defRPr/>
            </a:lvl4pPr>
            <a:lvl5pPr marL="1438239"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17" y="1917289"/>
            <a:ext cx="5685561" cy="1566323"/>
          </a:xfrm>
          <a:prstGeom prst="rect">
            <a:avLst/>
          </a:prstGeom>
        </p:spPr>
        <p:txBody>
          <a:bodyPr lIns="0" tIns="0" rIns="0" bIns="0">
            <a:noAutofit/>
          </a:bodyPr>
          <a:lstStyle>
            <a:lvl1pPr marL="0" indent="0">
              <a:buNone/>
              <a:defRPr sz="6000" b="1">
                <a:solidFill>
                  <a:schemeClr val="tx1"/>
                </a:solidFill>
              </a:defRPr>
            </a:lvl1pPr>
            <a:lvl2pPr marL="357179" indent="0">
              <a:buNone/>
              <a:defRPr>
                <a:solidFill>
                  <a:schemeClr val="tx1"/>
                </a:solidFill>
              </a:defRPr>
            </a:lvl2pPr>
            <a:lvl3pPr marL="714357" indent="0">
              <a:buNone/>
              <a:defRPr>
                <a:solidFill>
                  <a:schemeClr val="tx1"/>
                </a:solidFill>
              </a:defRPr>
            </a:lvl3pPr>
            <a:lvl4pPr marL="1081060" indent="0">
              <a:buNone/>
              <a:defRPr>
                <a:solidFill>
                  <a:schemeClr val="tx1"/>
                </a:solidFill>
              </a:defRPr>
            </a:lvl4pPr>
            <a:lvl5pPr marL="1438239"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894633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0_Breaker Heading1-Blue-DarkBlueA">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268FFC32-6059-0DED-CEB1-02D4D3CCBC8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7"/>
            <a:ext cx="3890151" cy="896939"/>
          </a:xfrm>
          <a:prstGeom prst="rect">
            <a:avLst/>
          </a:prstGeom>
        </p:spPr>
        <p:txBody>
          <a:bodyPr lIns="0" tIns="0" rIns="0" bIns="0"/>
          <a:lstStyle>
            <a:lvl1pPr marL="0" indent="0">
              <a:buNone/>
              <a:defRPr>
                <a:solidFill>
                  <a:schemeClr val="tx1"/>
                </a:solidFill>
              </a:defRPr>
            </a:lvl1pPr>
            <a:lvl2pPr marL="357179" indent="0">
              <a:buNone/>
              <a:defRPr/>
            </a:lvl2pPr>
            <a:lvl3pPr marL="714357" indent="0">
              <a:buNone/>
              <a:defRPr/>
            </a:lvl3pPr>
            <a:lvl4pPr marL="1081060" indent="0">
              <a:buNone/>
              <a:defRPr/>
            </a:lvl4pPr>
            <a:lvl5pPr marL="1438239"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54599" y="1917289"/>
            <a:ext cx="5685561" cy="1566323"/>
          </a:xfrm>
          <a:prstGeom prst="rect">
            <a:avLst/>
          </a:prstGeom>
        </p:spPr>
        <p:txBody>
          <a:bodyPr lIns="0" tIns="0" rIns="0" bIns="0">
            <a:noAutofit/>
          </a:bodyPr>
          <a:lstStyle>
            <a:lvl1pPr marL="0" indent="0">
              <a:buNone/>
              <a:defRPr sz="6000" b="1">
                <a:solidFill>
                  <a:schemeClr val="tx1"/>
                </a:solidFill>
              </a:defRPr>
            </a:lvl1pPr>
            <a:lvl2pPr marL="357179" indent="0">
              <a:buNone/>
              <a:defRPr>
                <a:solidFill>
                  <a:schemeClr val="tx1"/>
                </a:solidFill>
              </a:defRPr>
            </a:lvl2pPr>
            <a:lvl3pPr marL="714357" indent="0">
              <a:buNone/>
              <a:defRPr>
                <a:solidFill>
                  <a:schemeClr val="tx1"/>
                </a:solidFill>
              </a:defRPr>
            </a:lvl3pPr>
            <a:lvl4pPr marL="1081060" indent="0">
              <a:buNone/>
              <a:defRPr>
                <a:solidFill>
                  <a:schemeClr val="tx1"/>
                </a:solidFill>
              </a:defRPr>
            </a:lvl4pPr>
            <a:lvl5pPr marL="1438239"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29965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6_Headline slide with image 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1" name="Rectangle 10">
            <a:extLst>
              <a:ext uri="{FF2B5EF4-FFF2-40B4-BE49-F238E27FC236}">
                <a16:creationId xmlns:a16="http://schemas.microsoft.com/office/drawing/2014/main" id="{72C3761D-E146-5B7A-CD68-6CC98EA19A5F}"/>
              </a:ext>
            </a:extLst>
          </p:cNvPr>
          <p:cNvSpPr/>
          <p:nvPr userDrawn="1"/>
        </p:nvSpPr>
        <p:spPr>
          <a:xfrm>
            <a:off x="0" y="2"/>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7" y="3903217"/>
            <a:ext cx="3890151" cy="896939"/>
          </a:xfrm>
          <a:prstGeom prst="rect">
            <a:avLst/>
          </a:prstGeom>
        </p:spPr>
        <p:txBody>
          <a:bodyPr lIns="0" tIns="0" rIns="0" bIns="0"/>
          <a:lstStyle>
            <a:lvl1pPr marL="0" indent="0">
              <a:buNone/>
              <a:defRPr>
                <a:solidFill>
                  <a:schemeClr val="tx1"/>
                </a:solidFill>
              </a:defRPr>
            </a:lvl1pPr>
            <a:lvl2pPr marL="357179" indent="0">
              <a:buNone/>
              <a:defRPr/>
            </a:lvl2pPr>
            <a:lvl3pPr marL="714357" indent="0">
              <a:buNone/>
              <a:defRPr/>
            </a:lvl3pPr>
            <a:lvl4pPr marL="1081060" indent="0">
              <a:buNone/>
              <a:defRPr/>
            </a:lvl4pPr>
            <a:lvl5pPr marL="1438239" indent="0">
              <a:buNone/>
              <a:defRPr/>
            </a:lvl5pPr>
          </a:lstStyle>
          <a:p>
            <a:pPr lvl="0"/>
            <a:r>
              <a:rPr lang="en-GB"/>
              <a:t>Section subhead</a:t>
            </a:r>
          </a:p>
        </p:txBody>
      </p:sp>
      <p:sp>
        <p:nvSpPr>
          <p:cNvPr id="6" name="Text Placeholder 7">
            <a:extLst>
              <a:ext uri="{FF2B5EF4-FFF2-40B4-BE49-F238E27FC236}">
                <a16:creationId xmlns:a16="http://schemas.microsoft.com/office/drawing/2014/main" id="{5B6F326D-0ECB-4952-2659-CD1729198654}"/>
              </a:ext>
            </a:extLst>
          </p:cNvPr>
          <p:cNvSpPr>
            <a:spLocks noGrp="1"/>
          </p:cNvSpPr>
          <p:nvPr>
            <p:ph type="body" sz="quarter" idx="14" hasCustomPrompt="1"/>
          </p:nvPr>
        </p:nvSpPr>
        <p:spPr>
          <a:xfrm>
            <a:off x="891917" y="1917289"/>
            <a:ext cx="5685561" cy="1566323"/>
          </a:xfrm>
          <a:prstGeom prst="rect">
            <a:avLst/>
          </a:prstGeom>
        </p:spPr>
        <p:txBody>
          <a:bodyPr lIns="0" tIns="0" rIns="0" bIns="0">
            <a:noAutofit/>
          </a:bodyPr>
          <a:lstStyle>
            <a:lvl1pPr marL="0" indent="0">
              <a:buNone/>
              <a:defRPr sz="6000" b="1">
                <a:solidFill>
                  <a:schemeClr val="tx1"/>
                </a:solidFill>
              </a:defRPr>
            </a:lvl1pPr>
            <a:lvl2pPr marL="357179" indent="0">
              <a:buNone/>
              <a:defRPr>
                <a:solidFill>
                  <a:schemeClr val="tx1"/>
                </a:solidFill>
              </a:defRPr>
            </a:lvl2pPr>
            <a:lvl3pPr marL="714357" indent="0">
              <a:buNone/>
              <a:defRPr>
                <a:solidFill>
                  <a:schemeClr val="tx1"/>
                </a:solidFill>
              </a:defRPr>
            </a:lvl3pPr>
            <a:lvl4pPr marL="1081060" indent="0">
              <a:buNone/>
              <a:defRPr>
                <a:solidFill>
                  <a:schemeClr val="tx1"/>
                </a:solidFill>
              </a:defRPr>
            </a:lvl4pPr>
            <a:lvl5pPr marL="1438239" indent="0">
              <a:buNone/>
              <a:defRPr>
                <a:solidFill>
                  <a:schemeClr val="tx1"/>
                </a:solidFill>
              </a:defRPr>
            </a:lvl5pPr>
          </a:lstStyle>
          <a:p>
            <a:pPr lvl="0"/>
            <a:r>
              <a:rPr lang="en-GB"/>
              <a:t>Breaker heading</a:t>
            </a:r>
          </a:p>
        </p:txBody>
      </p:sp>
    </p:spTree>
    <p:extLst>
      <p:ext uri="{BB962C8B-B14F-4D97-AF65-F5344CB8AC3E}">
        <p14:creationId xmlns:p14="http://schemas.microsoft.com/office/powerpoint/2010/main" val="4269287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3_End Slide ACCESSIBL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9D383FB-0467-4241-BEF0-D636E886723B}"/>
              </a:ext>
            </a:extLst>
          </p:cNvPr>
          <p:cNvCxnSpPr/>
          <p:nvPr userDrawn="1"/>
        </p:nvCxnSpPr>
        <p:spPr>
          <a:xfrm>
            <a:off x="5715927"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3DACDB8-C05A-C540-BF85-5FDDA3660A2E}"/>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2" name="TextBox 1">
            <a:extLst>
              <a:ext uri="{FF2B5EF4-FFF2-40B4-BE49-F238E27FC236}">
                <a16:creationId xmlns:a16="http://schemas.microsoft.com/office/drawing/2014/main" id="{0390E57B-AF19-8642-9E47-AF887F52887B}"/>
              </a:ext>
            </a:extLst>
          </p:cNvPr>
          <p:cNvSpPr txBox="1"/>
          <p:nvPr userDrawn="1"/>
        </p:nvSpPr>
        <p:spPr>
          <a:xfrm>
            <a:off x="5610770" y="2808747"/>
            <a:ext cx="4343735" cy="2608032"/>
          </a:xfrm>
          <a:prstGeom prst="rect">
            <a:avLst/>
          </a:prstGeom>
          <a:noFill/>
        </p:spPr>
        <p:txBody>
          <a:bodyPr wrap="square" lIns="0" tIns="0" rIns="0" bIns="0" rtlCol="0">
            <a:noAutofit/>
          </a:bodyPr>
          <a:lstStyle/>
          <a:p>
            <a:pPr marL="0" marR="0" lvl="0" indent="0" algn="l" defTabSz="914377"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377"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377"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377"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a:extLst>
              <a:ext uri="{FF2B5EF4-FFF2-40B4-BE49-F238E27FC236}">
                <a16:creationId xmlns:a16="http://schemas.microsoft.com/office/drawing/2014/main" id="{6C1B65D7-2EE6-F44F-85AA-7C93787926CD}"/>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5872040" y="3665233"/>
            <a:ext cx="390144" cy="390144"/>
          </a:xfrm>
          <a:prstGeom prst="rect">
            <a:avLst/>
          </a:prstGeom>
        </p:spPr>
      </p:pic>
      <p:pic>
        <p:nvPicPr>
          <p:cNvPr id="8" name="Picture 7">
            <a:extLst>
              <a:ext uri="{FF2B5EF4-FFF2-40B4-BE49-F238E27FC236}">
                <a16:creationId xmlns:a16="http://schemas.microsoft.com/office/drawing/2014/main" id="{F2843EE8-F6F8-9D40-92C1-94FB4DCF14BB}"/>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5885396" y="4266369"/>
            <a:ext cx="390144" cy="390144"/>
          </a:xfrm>
          <a:prstGeom prst="rect">
            <a:avLst/>
          </a:prstGeom>
        </p:spPr>
      </p:pic>
      <p:pic>
        <p:nvPicPr>
          <p:cNvPr id="72" name="Picture 96">
            <a:extLst>
              <a:ext uri="{FF2B5EF4-FFF2-40B4-BE49-F238E27FC236}">
                <a16:creationId xmlns:a16="http://schemas.microsoft.com/office/drawing/2014/main" id="{664BA24D-FA8C-EE4D-A2DC-491BF11D6FA6}"/>
              </a:ext>
            </a:extLst>
          </p:cNvPr>
          <p:cNvPicPr>
            <a:picLocks noChangeAspect="1"/>
          </p:cNvPicPr>
          <p:nvPr userDrawn="1"/>
        </p:nvPicPr>
        <p:blipFill>
          <a:blip>
            <a:extLst>
              <a:ext uri="{96DAC541-7B7A-43D3-8B79-37D633B846F1}">
                <asvg:svgBlip xmlns:asvg="http://schemas.microsoft.com/office/drawing/2016/SVG/main" r:embed="rId4"/>
              </a:ext>
            </a:extLst>
          </a:blip>
          <a:srcRect/>
          <a:stretch/>
        </p:blipFill>
        <p:spPr>
          <a:xfrm>
            <a:off x="5767075" y="4806523"/>
            <a:ext cx="600075" cy="600075"/>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5"/>
          <a:stretch>
            <a:fillRect/>
          </a:stretch>
        </p:blipFill>
        <p:spPr>
          <a:xfrm>
            <a:off x="10551045" y="364426"/>
            <a:ext cx="1208955" cy="979789"/>
          </a:xfrm>
          <a:prstGeom prst="rect">
            <a:avLst/>
          </a:prstGeom>
        </p:spPr>
      </p:pic>
      <p:pic>
        <p:nvPicPr>
          <p:cNvPr id="6" name="Picture 5" descr="Icon&#10;&#10;Description automatically generated">
            <a:extLst>
              <a:ext uri="{FF2B5EF4-FFF2-40B4-BE49-F238E27FC236}">
                <a16:creationId xmlns:a16="http://schemas.microsoft.com/office/drawing/2014/main" id="{76D92FD5-08EA-6BC8-29BC-BCF5EEFE18AA}"/>
              </a:ext>
            </a:extLst>
          </p:cNvPr>
          <p:cNvPicPr>
            <a:picLocks noChangeAspect="1"/>
          </p:cNvPicPr>
          <p:nvPr userDrawn="1"/>
        </p:nvPicPr>
        <p:blipFill>
          <a:blip r:embed="rId6"/>
          <a:stretch>
            <a:fillRect/>
          </a:stretch>
        </p:blipFill>
        <p:spPr>
          <a:xfrm rot="5400000">
            <a:off x="-2509142" y="-71522"/>
            <a:ext cx="10768951" cy="7616239"/>
          </a:xfrm>
          <a:prstGeom prst="rect">
            <a:avLst/>
          </a:prstGeom>
        </p:spPr>
      </p:pic>
    </p:spTree>
    <p:extLst>
      <p:ext uri="{BB962C8B-B14F-4D97-AF65-F5344CB8AC3E}">
        <p14:creationId xmlns:p14="http://schemas.microsoft.com/office/powerpoint/2010/main" val="954235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_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userDrawn="1"/>
        </p:nvSpPr>
        <p:spPr>
          <a:xfrm>
            <a:off x="1" y="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 name="Title 1"/>
          <p:cNvSpPr>
            <a:spLocks noGrp="1"/>
          </p:cNvSpPr>
          <p:nvPr>
            <p:ph type="title" hasCustomPrompt="1"/>
          </p:nvPr>
        </p:nvSpPr>
        <p:spPr>
          <a:xfrm>
            <a:off x="432000" y="310077"/>
            <a:ext cx="11404155"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2" y="767202"/>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1484734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Headline and image with head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Tree>
    <p:extLst>
      <p:ext uri="{BB962C8B-B14F-4D97-AF65-F5344CB8AC3E}">
        <p14:creationId xmlns:p14="http://schemas.microsoft.com/office/powerpoint/2010/main" val="94458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2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TextBox 5">
            <a:extLst>
              <a:ext uri="{FF2B5EF4-FFF2-40B4-BE49-F238E27FC236}">
                <a16:creationId xmlns:a16="http://schemas.microsoft.com/office/drawing/2014/main" id="{17BDFC27-AE77-990E-E3A7-5DF7B8BEB8B0}"/>
              </a:ext>
            </a:extLst>
          </p:cNvPr>
          <p:cNvSpPr txBox="1"/>
          <p:nvPr userDrawn="1"/>
        </p:nvSpPr>
        <p:spPr>
          <a:xfrm>
            <a:off x="7202551" y="2249425"/>
            <a:ext cx="4428148" cy="738664"/>
          </a:xfrm>
          <a:prstGeom prst="rect">
            <a:avLst/>
          </a:prstGeom>
          <a:noFill/>
        </p:spPr>
        <p:txBody>
          <a:bodyPr wrap="square" rtlCol="0">
            <a:spAutoFit/>
          </a:bodyPr>
          <a:lstStyle/>
          <a:p>
            <a:r>
              <a:rPr lang="en-GB" sz="1400">
                <a:solidFill>
                  <a:schemeClr val="bg1"/>
                </a:solidFill>
              </a:rPr>
              <a:t>Text content goes over single column. Text content here goes over single column. Text content here goes over single column.  </a:t>
            </a:r>
          </a:p>
        </p:txBody>
      </p:sp>
    </p:spTree>
    <p:extLst>
      <p:ext uri="{BB962C8B-B14F-4D97-AF65-F5344CB8AC3E}">
        <p14:creationId xmlns:p14="http://schemas.microsoft.com/office/powerpoint/2010/main" val="3970542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Tree>
    <p:extLst>
      <p:ext uri="{BB962C8B-B14F-4D97-AF65-F5344CB8AC3E}">
        <p14:creationId xmlns:p14="http://schemas.microsoft.com/office/powerpoint/2010/main" val="1718280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6_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userDrawn="1"/>
        </p:nvSpPr>
        <p:spPr>
          <a:xfrm>
            <a:off x="3830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4" name="Rectangle 13">
            <a:extLst>
              <a:ext uri="{FF2B5EF4-FFF2-40B4-BE49-F238E27FC236}">
                <a16:creationId xmlns:a16="http://schemas.microsoft.com/office/drawing/2014/main" id="{3568E66E-4300-C34D-B490-E2E6A73E585A}"/>
              </a:ext>
              <a:ext uri="{C183D7F6-B498-43B3-948B-1728B52AA6E4}">
                <adec:decorative xmlns:adec="http://schemas.microsoft.com/office/drawing/2017/decorative" val="1"/>
              </a:ext>
            </a:extLst>
          </p:cNvPr>
          <p:cNvSpPr/>
          <p:nvPr userDrawn="1"/>
        </p:nvSpPr>
        <p:spPr>
          <a:xfrm>
            <a:off x="3830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5" name="Rectangle 14">
            <a:extLst>
              <a:ext uri="{FF2B5EF4-FFF2-40B4-BE49-F238E27FC236}">
                <a16:creationId xmlns:a16="http://schemas.microsoft.com/office/drawing/2014/main" id="{F337980B-A75B-014B-A7A8-965882204640}"/>
              </a:ext>
              <a:ext uri="{C183D7F6-B498-43B3-948B-1728B52AA6E4}">
                <adec:decorative xmlns:adec="http://schemas.microsoft.com/office/drawing/2017/decorative" val="1"/>
              </a:ext>
            </a:extLst>
          </p:cNvPr>
          <p:cNvSpPr/>
          <p:nvPr userDrawn="1"/>
        </p:nvSpPr>
        <p:spPr>
          <a:xfrm>
            <a:off x="15345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6" name="Rectangle 15">
            <a:extLst>
              <a:ext uri="{FF2B5EF4-FFF2-40B4-BE49-F238E27FC236}">
                <a16:creationId xmlns:a16="http://schemas.microsoft.com/office/drawing/2014/main" id="{E8B5FF7D-C2EF-9E4C-A4CF-A835052E5DF8}"/>
              </a:ext>
              <a:ext uri="{C183D7F6-B498-43B3-948B-1728B52AA6E4}">
                <adec:decorative xmlns:adec="http://schemas.microsoft.com/office/drawing/2017/decorative" val="1"/>
              </a:ext>
            </a:extLst>
          </p:cNvPr>
          <p:cNvSpPr/>
          <p:nvPr userDrawn="1"/>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7" name="Rectangle 16">
            <a:extLst>
              <a:ext uri="{FF2B5EF4-FFF2-40B4-BE49-F238E27FC236}">
                <a16:creationId xmlns:a16="http://schemas.microsoft.com/office/drawing/2014/main" id="{177481C1-F4F0-BE4E-B991-152BB9620270}"/>
              </a:ext>
              <a:ext uri="{C183D7F6-B498-43B3-948B-1728B52AA6E4}">
                <adec:decorative xmlns:adec="http://schemas.microsoft.com/office/drawing/2017/decorative" val="1"/>
              </a:ext>
            </a:extLst>
          </p:cNvPr>
          <p:cNvSpPr/>
          <p:nvPr userDrawn="1"/>
        </p:nvSpPr>
        <p:spPr>
          <a:xfrm>
            <a:off x="38374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Rectangle 17">
            <a:extLst>
              <a:ext uri="{FF2B5EF4-FFF2-40B4-BE49-F238E27FC236}">
                <a16:creationId xmlns:a16="http://schemas.microsoft.com/office/drawing/2014/main" id="{2FBC860F-BE8A-634D-9A96-33CE6D96B9F0}"/>
              </a:ext>
              <a:ext uri="{C183D7F6-B498-43B3-948B-1728B52AA6E4}">
                <adec:decorative xmlns:adec="http://schemas.microsoft.com/office/drawing/2017/decorative" val="1"/>
              </a:ext>
            </a:extLst>
          </p:cNvPr>
          <p:cNvSpPr/>
          <p:nvPr userDrawn="1"/>
        </p:nvSpPr>
        <p:spPr>
          <a:xfrm>
            <a:off x="49889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 name="Rectangle 18">
            <a:extLst>
              <a:ext uri="{FF2B5EF4-FFF2-40B4-BE49-F238E27FC236}">
                <a16:creationId xmlns:a16="http://schemas.microsoft.com/office/drawing/2014/main" id="{5FA913FF-786C-1944-BF18-E9AB064B3444}"/>
              </a:ext>
              <a:ext uri="{C183D7F6-B498-43B3-948B-1728B52AA6E4}">
                <adec:decorative xmlns:adec="http://schemas.microsoft.com/office/drawing/2017/decorative" val="1"/>
              </a:ext>
            </a:extLst>
          </p:cNvPr>
          <p:cNvSpPr/>
          <p:nvPr userDrawn="1"/>
        </p:nvSpPr>
        <p:spPr>
          <a:xfrm>
            <a:off x="61403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0" name="Rectangle 19">
            <a:extLst>
              <a:ext uri="{FF2B5EF4-FFF2-40B4-BE49-F238E27FC236}">
                <a16:creationId xmlns:a16="http://schemas.microsoft.com/office/drawing/2014/main" id="{6C22D839-E390-8340-B649-B4FC5A6CFD70}"/>
              </a:ext>
              <a:ext uri="{C183D7F6-B498-43B3-948B-1728B52AA6E4}">
                <adec:decorative xmlns:adec="http://schemas.microsoft.com/office/drawing/2017/decorative" val="1"/>
              </a:ext>
            </a:extLst>
          </p:cNvPr>
          <p:cNvSpPr/>
          <p:nvPr userDrawn="1"/>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Rectangle 20">
            <a:extLst>
              <a:ext uri="{FF2B5EF4-FFF2-40B4-BE49-F238E27FC236}">
                <a16:creationId xmlns:a16="http://schemas.microsoft.com/office/drawing/2014/main" id="{4640EE3D-EEFC-874A-A65B-DDDE03FC3221}"/>
              </a:ext>
              <a:ext uri="{C183D7F6-B498-43B3-948B-1728B52AA6E4}">
                <adec:decorative xmlns:adec="http://schemas.microsoft.com/office/drawing/2017/decorative" val="1"/>
              </a:ext>
            </a:extLst>
          </p:cNvPr>
          <p:cNvSpPr/>
          <p:nvPr userDrawn="1"/>
        </p:nvSpPr>
        <p:spPr>
          <a:xfrm>
            <a:off x="844332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2" name="Rectangle 21">
            <a:extLst>
              <a:ext uri="{FF2B5EF4-FFF2-40B4-BE49-F238E27FC236}">
                <a16:creationId xmlns:a16="http://schemas.microsoft.com/office/drawing/2014/main" id="{2A667BF2-B8EF-D949-9F15-FC3B3099AD58}"/>
              </a:ext>
              <a:ext uri="{C183D7F6-B498-43B3-948B-1728B52AA6E4}">
                <adec:decorative xmlns:adec="http://schemas.microsoft.com/office/drawing/2017/decorative" val="1"/>
              </a:ext>
            </a:extLst>
          </p:cNvPr>
          <p:cNvSpPr/>
          <p:nvPr userDrawn="1"/>
        </p:nvSpPr>
        <p:spPr>
          <a:xfrm>
            <a:off x="959479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Rectangle 22">
            <a:extLst>
              <a:ext uri="{FF2B5EF4-FFF2-40B4-BE49-F238E27FC236}">
                <a16:creationId xmlns:a16="http://schemas.microsoft.com/office/drawing/2014/main" id="{47201170-3375-514F-99C2-E37C6903968A}"/>
              </a:ext>
              <a:ext uri="{C183D7F6-B498-43B3-948B-1728B52AA6E4}">
                <adec:decorative xmlns:adec="http://schemas.microsoft.com/office/drawing/2017/decorative" val="1"/>
              </a:ext>
            </a:extLst>
          </p:cNvPr>
          <p:cNvSpPr/>
          <p:nvPr userDrawn="1"/>
        </p:nvSpPr>
        <p:spPr>
          <a:xfrm>
            <a:off x="107462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userDrawn="1"/>
        </p:nvSpPr>
        <p:spPr>
          <a:xfrm>
            <a:off x="15345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userDrawn="1"/>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userDrawn="1"/>
        </p:nvSpPr>
        <p:spPr>
          <a:xfrm>
            <a:off x="38374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7" name="Rectangle 26">
            <a:extLst>
              <a:ext uri="{FF2B5EF4-FFF2-40B4-BE49-F238E27FC236}">
                <a16:creationId xmlns:a16="http://schemas.microsoft.com/office/drawing/2014/main" id="{5E67BC68-4FB2-EE4A-A33E-6A7AF0CF413F}"/>
              </a:ext>
              <a:ext uri="{C183D7F6-B498-43B3-948B-1728B52AA6E4}">
                <adec:decorative xmlns:adec="http://schemas.microsoft.com/office/drawing/2017/decorative" val="1"/>
              </a:ext>
            </a:extLst>
          </p:cNvPr>
          <p:cNvSpPr/>
          <p:nvPr userDrawn="1"/>
        </p:nvSpPr>
        <p:spPr>
          <a:xfrm>
            <a:off x="49889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8" name="Rectangle 27">
            <a:extLst>
              <a:ext uri="{FF2B5EF4-FFF2-40B4-BE49-F238E27FC236}">
                <a16:creationId xmlns:a16="http://schemas.microsoft.com/office/drawing/2014/main" id="{0277C142-7A53-7A4A-A8FB-FBF33048E364}"/>
              </a:ext>
              <a:ext uri="{C183D7F6-B498-43B3-948B-1728B52AA6E4}">
                <adec:decorative xmlns:adec="http://schemas.microsoft.com/office/drawing/2017/decorative" val="1"/>
              </a:ext>
            </a:extLst>
          </p:cNvPr>
          <p:cNvSpPr/>
          <p:nvPr userDrawn="1"/>
        </p:nvSpPr>
        <p:spPr>
          <a:xfrm>
            <a:off x="61403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9" name="Rectangle 28">
            <a:extLst>
              <a:ext uri="{FF2B5EF4-FFF2-40B4-BE49-F238E27FC236}">
                <a16:creationId xmlns:a16="http://schemas.microsoft.com/office/drawing/2014/main" id="{6ADC5831-BE66-5045-87AF-18EBDF02747B}"/>
              </a:ext>
              <a:ext uri="{C183D7F6-B498-43B3-948B-1728B52AA6E4}">
                <adec:decorative xmlns:adec="http://schemas.microsoft.com/office/drawing/2017/decorative" val="1"/>
              </a:ext>
            </a:extLst>
          </p:cNvPr>
          <p:cNvSpPr/>
          <p:nvPr userDrawn="1"/>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0" name="Rectangle 29">
            <a:extLst>
              <a:ext uri="{FF2B5EF4-FFF2-40B4-BE49-F238E27FC236}">
                <a16:creationId xmlns:a16="http://schemas.microsoft.com/office/drawing/2014/main" id="{2CB65DE4-B016-474E-A1C1-495957C7CA04}"/>
              </a:ext>
              <a:ext uri="{C183D7F6-B498-43B3-948B-1728B52AA6E4}">
                <adec:decorative xmlns:adec="http://schemas.microsoft.com/office/drawing/2017/decorative" val="1"/>
              </a:ext>
            </a:extLst>
          </p:cNvPr>
          <p:cNvSpPr/>
          <p:nvPr userDrawn="1"/>
        </p:nvSpPr>
        <p:spPr>
          <a:xfrm>
            <a:off x="844332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1" name="Rectangle 30">
            <a:extLst>
              <a:ext uri="{FF2B5EF4-FFF2-40B4-BE49-F238E27FC236}">
                <a16:creationId xmlns:a16="http://schemas.microsoft.com/office/drawing/2014/main" id="{58B3AA15-3E6B-C347-B0BE-F416C5684A23}"/>
              </a:ext>
              <a:ext uri="{C183D7F6-B498-43B3-948B-1728B52AA6E4}">
                <adec:decorative xmlns:adec="http://schemas.microsoft.com/office/drawing/2017/decorative" val="1"/>
              </a:ext>
            </a:extLst>
          </p:cNvPr>
          <p:cNvSpPr/>
          <p:nvPr userDrawn="1"/>
        </p:nvSpPr>
        <p:spPr>
          <a:xfrm>
            <a:off x="959479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2" name="Rectangle 31">
            <a:extLst>
              <a:ext uri="{FF2B5EF4-FFF2-40B4-BE49-F238E27FC236}">
                <a16:creationId xmlns:a16="http://schemas.microsoft.com/office/drawing/2014/main" id="{7AC0924D-A95B-1E43-84A3-825886C48DD3}"/>
              </a:ext>
              <a:ext uri="{C183D7F6-B498-43B3-948B-1728B52AA6E4}">
                <adec:decorative xmlns:adec="http://schemas.microsoft.com/office/drawing/2017/decorative" val="1"/>
              </a:ext>
            </a:extLst>
          </p:cNvPr>
          <p:cNvSpPr/>
          <p:nvPr userDrawn="1"/>
        </p:nvSpPr>
        <p:spPr>
          <a:xfrm>
            <a:off x="107462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userDrawn="1"/>
        </p:nvSpPr>
        <p:spPr>
          <a:xfrm>
            <a:off x="3830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userDrawn="1"/>
        </p:nvSpPr>
        <p:spPr>
          <a:xfrm>
            <a:off x="15345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userDrawn="1"/>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userDrawn="1"/>
        </p:nvSpPr>
        <p:spPr>
          <a:xfrm>
            <a:off x="38374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7" name="Rectangle 36">
            <a:extLst>
              <a:ext uri="{FF2B5EF4-FFF2-40B4-BE49-F238E27FC236}">
                <a16:creationId xmlns:a16="http://schemas.microsoft.com/office/drawing/2014/main" id="{FF522785-C8F3-734E-AF20-487FED2CEBCA}"/>
              </a:ext>
              <a:ext uri="{C183D7F6-B498-43B3-948B-1728B52AA6E4}">
                <adec:decorative xmlns:adec="http://schemas.microsoft.com/office/drawing/2017/decorative" val="1"/>
              </a:ext>
            </a:extLst>
          </p:cNvPr>
          <p:cNvSpPr/>
          <p:nvPr userDrawn="1"/>
        </p:nvSpPr>
        <p:spPr>
          <a:xfrm>
            <a:off x="49889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8" name="Rectangle 37">
            <a:extLst>
              <a:ext uri="{FF2B5EF4-FFF2-40B4-BE49-F238E27FC236}">
                <a16:creationId xmlns:a16="http://schemas.microsoft.com/office/drawing/2014/main" id="{798AD1D6-A541-1941-8B56-2FF0936767C6}"/>
              </a:ext>
              <a:ext uri="{C183D7F6-B498-43B3-948B-1728B52AA6E4}">
                <adec:decorative xmlns:adec="http://schemas.microsoft.com/office/drawing/2017/decorative" val="1"/>
              </a:ext>
            </a:extLst>
          </p:cNvPr>
          <p:cNvSpPr/>
          <p:nvPr userDrawn="1"/>
        </p:nvSpPr>
        <p:spPr>
          <a:xfrm>
            <a:off x="61403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9" name="Rectangle 38">
            <a:extLst>
              <a:ext uri="{FF2B5EF4-FFF2-40B4-BE49-F238E27FC236}">
                <a16:creationId xmlns:a16="http://schemas.microsoft.com/office/drawing/2014/main" id="{A844F750-124C-F246-BCDD-67595B93DC88}"/>
              </a:ext>
              <a:ext uri="{C183D7F6-B498-43B3-948B-1728B52AA6E4}">
                <adec:decorative xmlns:adec="http://schemas.microsoft.com/office/drawing/2017/decorative" val="1"/>
              </a:ext>
            </a:extLst>
          </p:cNvPr>
          <p:cNvSpPr/>
          <p:nvPr userDrawn="1"/>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0" name="Rectangle 39">
            <a:extLst>
              <a:ext uri="{FF2B5EF4-FFF2-40B4-BE49-F238E27FC236}">
                <a16:creationId xmlns:a16="http://schemas.microsoft.com/office/drawing/2014/main" id="{15499656-96AE-C649-B3C1-81D5C6F60DA6}"/>
              </a:ext>
              <a:ext uri="{C183D7F6-B498-43B3-948B-1728B52AA6E4}">
                <adec:decorative xmlns:adec="http://schemas.microsoft.com/office/drawing/2017/decorative" val="1"/>
              </a:ext>
            </a:extLst>
          </p:cNvPr>
          <p:cNvSpPr/>
          <p:nvPr userDrawn="1"/>
        </p:nvSpPr>
        <p:spPr>
          <a:xfrm>
            <a:off x="844332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1" name="Rectangle 40">
            <a:extLst>
              <a:ext uri="{FF2B5EF4-FFF2-40B4-BE49-F238E27FC236}">
                <a16:creationId xmlns:a16="http://schemas.microsoft.com/office/drawing/2014/main" id="{B3150134-3C23-2A41-8EC0-2D0F308CD2FE}"/>
              </a:ext>
              <a:ext uri="{C183D7F6-B498-43B3-948B-1728B52AA6E4}">
                <adec:decorative xmlns:adec="http://schemas.microsoft.com/office/drawing/2017/decorative" val="1"/>
              </a:ext>
            </a:extLst>
          </p:cNvPr>
          <p:cNvSpPr/>
          <p:nvPr userDrawn="1"/>
        </p:nvSpPr>
        <p:spPr>
          <a:xfrm>
            <a:off x="959479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2" name="Rectangle 41">
            <a:extLst>
              <a:ext uri="{FF2B5EF4-FFF2-40B4-BE49-F238E27FC236}">
                <a16:creationId xmlns:a16="http://schemas.microsoft.com/office/drawing/2014/main" id="{4A542EAC-EEE9-2748-9DAC-6986FFF6348A}"/>
              </a:ext>
              <a:ext uri="{C183D7F6-B498-43B3-948B-1728B52AA6E4}">
                <adec:decorative xmlns:adec="http://schemas.microsoft.com/office/drawing/2017/decorative" val="1"/>
              </a:ext>
            </a:extLst>
          </p:cNvPr>
          <p:cNvSpPr/>
          <p:nvPr userDrawn="1"/>
        </p:nvSpPr>
        <p:spPr>
          <a:xfrm>
            <a:off x="107462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3" name="Picture 2">
            <a:extLst>
              <a:ext uri="{FF2B5EF4-FFF2-40B4-BE49-F238E27FC236}">
                <a16:creationId xmlns:a16="http://schemas.microsoft.com/office/drawing/2014/main" id="{2D1CDB1A-8B42-520A-323D-5D120AA42E9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889536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7_Sample-Icons-Layout">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userDrawn="1"/>
        </p:nvSpPr>
        <p:spPr>
          <a:xfrm>
            <a:off x="3830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userDrawn="1"/>
        </p:nvSpPr>
        <p:spPr>
          <a:xfrm>
            <a:off x="1534526"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userDrawn="1"/>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userDrawn="1"/>
        </p:nvSpPr>
        <p:spPr>
          <a:xfrm>
            <a:off x="3837460"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userDrawn="1"/>
        </p:nvSpPr>
        <p:spPr>
          <a:xfrm>
            <a:off x="383059" y="454490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userDrawn="1"/>
        </p:nvSpPr>
        <p:spPr>
          <a:xfrm>
            <a:off x="1534526" y="454490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userDrawn="1"/>
        </p:nvSpPr>
        <p:spPr>
          <a:xfrm>
            <a:off x="2685992" y="454490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userDrawn="1"/>
        </p:nvSpPr>
        <p:spPr>
          <a:xfrm>
            <a:off x="3837460" y="454490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6" name="Rectangle 45">
            <a:extLst>
              <a:ext uri="{FF2B5EF4-FFF2-40B4-BE49-F238E27FC236}">
                <a16:creationId xmlns:a16="http://schemas.microsoft.com/office/drawing/2014/main" id="{510BDAA4-2C6C-4E47-9616-5977DD23D840}"/>
              </a:ext>
              <a:ext uri="{C183D7F6-B498-43B3-948B-1728B52AA6E4}">
                <adec:decorative xmlns:adec="http://schemas.microsoft.com/office/drawing/2017/decorative" val="1"/>
              </a:ext>
            </a:extLst>
          </p:cNvPr>
          <p:cNvSpPr/>
          <p:nvPr userDrawn="1"/>
        </p:nvSpPr>
        <p:spPr>
          <a:xfrm>
            <a:off x="5122912"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7" name="Rectangle 46">
            <a:extLst>
              <a:ext uri="{FF2B5EF4-FFF2-40B4-BE49-F238E27FC236}">
                <a16:creationId xmlns:a16="http://schemas.microsoft.com/office/drawing/2014/main" id="{2691AF0D-B60D-2949-AB30-089AD6A4A5A1}"/>
              </a:ext>
              <a:ext uri="{C183D7F6-B498-43B3-948B-1728B52AA6E4}">
                <adec:decorative xmlns:adec="http://schemas.microsoft.com/office/drawing/2017/decorative" val="1"/>
              </a:ext>
            </a:extLst>
          </p:cNvPr>
          <p:cNvSpPr/>
          <p:nvPr userDrawn="1"/>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8" name="Rectangle 47">
            <a:extLst>
              <a:ext uri="{FF2B5EF4-FFF2-40B4-BE49-F238E27FC236}">
                <a16:creationId xmlns:a16="http://schemas.microsoft.com/office/drawing/2014/main" id="{D76B0456-3FC3-5D44-A9F1-56A57FD0B992}"/>
              </a:ext>
              <a:ext uri="{C183D7F6-B498-43B3-948B-1728B52AA6E4}">
                <adec:decorative xmlns:adec="http://schemas.microsoft.com/office/drawing/2017/decorative" val="1"/>
              </a:ext>
            </a:extLst>
          </p:cNvPr>
          <p:cNvSpPr/>
          <p:nvPr userDrawn="1"/>
        </p:nvSpPr>
        <p:spPr>
          <a:xfrm>
            <a:off x="9825396"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4" name="Picture 3">
            <a:extLst>
              <a:ext uri="{FF2B5EF4-FFF2-40B4-BE49-F238E27FC236}">
                <a16:creationId xmlns:a16="http://schemas.microsoft.com/office/drawing/2014/main" id="{D569F651-3737-5832-DC5A-9DB8A57B6C7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Tree>
    <p:extLst>
      <p:ext uri="{BB962C8B-B14F-4D97-AF65-F5344CB8AC3E}">
        <p14:creationId xmlns:p14="http://schemas.microsoft.com/office/powerpoint/2010/main" val="427562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blue">
    <p:bg>
      <p:bgPr>
        <a:solidFill>
          <a:srgbClr val="F6F8F8"/>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4" y="1314156"/>
            <a:ext cx="7503849" cy="3466727"/>
          </a:xfrm>
          <a:prstGeom prst="rect">
            <a:avLst/>
          </a:prstGeom>
        </p:spPr>
        <p:txBody>
          <a:bodyPr>
            <a:noAutofit/>
          </a:bodyPr>
          <a:lstStyle>
            <a:lvl1pPr marL="288000" indent="-288000" algn="l">
              <a:buNone/>
              <a:defRPr sz="4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0" y="4780883"/>
            <a:ext cx="7503849" cy="896938"/>
          </a:xfrm>
          <a:prstGeom prst="rect">
            <a:avLst/>
          </a:prstGeom>
        </p:spPr>
        <p:txBody>
          <a:bodyPr/>
          <a:lstStyle>
            <a:lvl1pPr marL="0" indent="0" algn="l">
              <a:buNone/>
              <a:defRPr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412778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6_Title, subhead, two columns">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B79D01-2A70-DAF1-6A65-BC0424C2FEE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1"/>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Subhead if needed</a:t>
            </a:r>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cxnSp>
        <p:nvCxnSpPr>
          <p:cNvPr id="12" name="Straight Connector 11">
            <a:extLst>
              <a:ext uri="{FF2B5EF4-FFF2-40B4-BE49-F238E27FC236}">
                <a16:creationId xmlns:a16="http://schemas.microsoft.com/office/drawing/2014/main" id="{18E2133D-2149-6B45-BEAB-A2D5E225B5AD}"/>
              </a:ext>
              <a:ext uri="{C183D7F6-B498-43B3-948B-1728B52AA6E4}">
                <adec:decorative xmlns:adec="http://schemas.microsoft.com/office/drawing/2017/decorative" val="1"/>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1400967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6_Title, subhead, Three columns">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1"/>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 uri="{C183D7F6-B498-43B3-948B-1728B52AA6E4}">
                <adec:decorative xmlns:adec="http://schemas.microsoft.com/office/drawing/2017/decorative" val="1"/>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4016622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4_ICON Grid Boxes 4UP Gre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244FF8-F4E4-0514-77D0-8D8D69F9337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2"/>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cxnSp>
        <p:nvCxnSpPr>
          <p:cNvPr id="7" name="Straight Connector 6">
            <a:extLst>
              <a:ext uri="{FF2B5EF4-FFF2-40B4-BE49-F238E27FC236}">
                <a16:creationId xmlns:a16="http://schemas.microsoft.com/office/drawing/2014/main" id="{7DBEB741-20EA-C36A-7EF8-DE1CD1F1AA0C}"/>
              </a:ext>
              <a:ext uri="{C183D7F6-B498-43B3-948B-1728B52AA6E4}">
                <adec:decorative xmlns:adec="http://schemas.microsoft.com/office/drawing/2017/decorative" val="1"/>
              </a:ext>
            </a:extLst>
          </p:cNvPr>
          <p:cNvCxnSpPr>
            <a:cxnSpLocks/>
          </p:cNvCxnSpPr>
          <p:nvPr userDrawn="1"/>
        </p:nvCxnSpPr>
        <p:spPr>
          <a:xfrm>
            <a:off x="432000"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600934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4_ICON Grid Boxes 2UP Grey">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3"/>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2000"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9" y="2699083"/>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4324379"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2"/>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 uri="{C183D7F6-B498-43B3-948B-1728B52AA6E4}">
                <adec:decorative xmlns:adec="http://schemas.microsoft.com/office/drawing/2017/decorative" val="1"/>
              </a:ext>
            </a:extLst>
          </p:cNvPr>
          <p:cNvCxnSpPr>
            <a:cxnSpLocks/>
          </p:cNvCxnSpPr>
          <p:nvPr userDrawn="1"/>
        </p:nvCxnSpPr>
        <p:spPr>
          <a:xfrm>
            <a:off x="432000"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5987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4_TEXT Grid, Titles 4UP Grey">
    <p:spTree>
      <p:nvGrpSpPr>
        <p:cNvPr id="1" name=""/>
        <p:cNvGrpSpPr/>
        <p:nvPr/>
      </p:nvGrpSpPr>
      <p:grpSpPr>
        <a:xfrm>
          <a:off x="0" y="0"/>
          <a:ext cx="0" cy="0"/>
          <a:chOff x="0" y="0"/>
          <a:chExt cx="0" cy="0"/>
        </a:xfrm>
      </p:grpSpPr>
      <p:sp>
        <p:nvSpPr>
          <p:cNvPr id="18" name="Rectangle: Top Corners Rounded 17">
            <a:extLst>
              <a:ext uri="{FF2B5EF4-FFF2-40B4-BE49-F238E27FC236}">
                <a16:creationId xmlns:a16="http://schemas.microsoft.com/office/drawing/2014/main" id="{205929B3-ED58-E54F-B724-E24FB5F163DF}"/>
              </a:ext>
              <a:ext uri="{C183D7F6-B498-43B3-948B-1728B52AA6E4}">
                <adec:decorative xmlns:adec="http://schemas.microsoft.com/office/drawing/2017/decorative" val="1"/>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2"/>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3"/>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881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4_Quote blue">
    <p:bg>
      <p:bgPr>
        <a:solidFill>
          <a:srgbClr val="F6F8F8"/>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5" y="1314158"/>
            <a:ext cx="7503849" cy="3466727"/>
          </a:xfrm>
          <a:prstGeom prst="rect">
            <a:avLst/>
          </a:prstGeom>
        </p:spPr>
        <p:txBody>
          <a:bodyPr>
            <a:noAutofit/>
          </a:bodyPr>
          <a:lstStyle>
            <a:lvl1pPr marL="287993" indent="-287993" algn="l">
              <a:buNone/>
              <a:defRPr sz="4200" b="1">
                <a:solidFill>
                  <a:schemeClr val="tx1"/>
                </a:solidFill>
              </a:defRPr>
            </a:lvl1pPr>
            <a:lvl2pPr marL="357179" indent="0">
              <a:buNone/>
              <a:defRPr>
                <a:solidFill>
                  <a:schemeClr val="tx1"/>
                </a:solidFill>
              </a:defRPr>
            </a:lvl2pPr>
            <a:lvl3pPr marL="714357" indent="0">
              <a:buNone/>
              <a:defRPr>
                <a:solidFill>
                  <a:schemeClr val="tx1"/>
                </a:solidFill>
              </a:defRPr>
            </a:lvl3pPr>
            <a:lvl4pPr marL="1081060" indent="0">
              <a:buNone/>
              <a:defRPr>
                <a:solidFill>
                  <a:schemeClr val="tx1"/>
                </a:solidFill>
              </a:defRPr>
            </a:lvl4pPr>
            <a:lvl5pPr marL="1438239"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1" y="4780883"/>
            <a:ext cx="7503849" cy="896939"/>
          </a:xfrm>
          <a:prstGeom prst="rect">
            <a:avLst/>
          </a:prstGeom>
        </p:spPr>
        <p:txBody>
          <a:bodyPr/>
          <a:lstStyle>
            <a:lvl1pPr marL="0" indent="0" algn="l">
              <a:buNone/>
              <a:defRPr b="1">
                <a:solidFill>
                  <a:schemeClr val="tx1"/>
                </a:solidFill>
              </a:defRPr>
            </a:lvl1pPr>
            <a:lvl2pPr marL="357179" indent="0">
              <a:buNone/>
              <a:defRPr/>
            </a:lvl2pPr>
            <a:lvl3pPr marL="714357" indent="0">
              <a:buNone/>
              <a:defRPr/>
            </a:lvl3pPr>
            <a:lvl4pPr marL="1081060" indent="0">
              <a:buNone/>
              <a:defRPr/>
            </a:lvl4pPr>
            <a:lvl5pPr marL="1438239"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311274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0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2"/>
            <a:ext cx="12192000" cy="6857999"/>
          </a:xfrm>
          <a:prstGeom prst="rect">
            <a:avLst/>
          </a:prstGeom>
        </p:spPr>
      </p:pic>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6"/>
            <a:ext cx="3461285" cy="658367"/>
          </a:xfrm>
          <a:prstGeom prst="rect">
            <a:avLst/>
          </a:prstGeom>
        </p:spPr>
        <p:txBody>
          <a:bodyPr lIns="0" tIns="0" rIns="0" bIns="0">
            <a:noAutofit/>
          </a:bodyPr>
          <a:lstStyle>
            <a:lvl1pPr marL="0" indent="0">
              <a:buNone/>
              <a:defRPr sz="3600" b="1">
                <a:solidFill>
                  <a:schemeClr val="tx1"/>
                </a:solidFill>
              </a:defRPr>
            </a:lvl1pPr>
            <a:lvl2pPr marL="357179" indent="0">
              <a:buNone/>
              <a:defRPr>
                <a:solidFill>
                  <a:schemeClr val="tx1"/>
                </a:solidFill>
              </a:defRPr>
            </a:lvl2pPr>
            <a:lvl3pPr marL="714357" indent="0">
              <a:buNone/>
              <a:defRPr>
                <a:solidFill>
                  <a:schemeClr val="tx1"/>
                </a:solidFill>
              </a:defRPr>
            </a:lvl3pPr>
            <a:lvl4pPr marL="1081060" indent="0">
              <a:buNone/>
              <a:defRPr>
                <a:solidFill>
                  <a:schemeClr val="tx1"/>
                </a:solidFill>
              </a:defRPr>
            </a:lvl4pPr>
            <a:lvl5pPr marL="1438239"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8" name="Content Placeholder 2">
            <a:extLst>
              <a:ext uri="{FF2B5EF4-FFF2-40B4-BE49-F238E27FC236}">
                <a16:creationId xmlns:a16="http://schemas.microsoft.com/office/drawing/2014/main" id="{7F337CE4-9082-D695-8AD8-89148114EBDF}"/>
              </a:ext>
            </a:extLst>
          </p:cNvPr>
          <p:cNvSpPr>
            <a:spLocks noGrp="1"/>
          </p:cNvSpPr>
          <p:nvPr>
            <p:ph idx="1" hasCustomPrompt="1"/>
          </p:nvPr>
        </p:nvSpPr>
        <p:spPr>
          <a:xfrm>
            <a:off x="1337052" y="2331691"/>
            <a:ext cx="3461285" cy="3110531"/>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681280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1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2" y="2"/>
            <a:ext cx="12191999" cy="6857999"/>
          </a:xfrm>
          <a:prstGeom prst="rect">
            <a:avLst/>
          </a:prstGeom>
        </p:spPr>
      </p:pic>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6"/>
            <a:ext cx="3461285" cy="658367"/>
          </a:xfrm>
          <a:prstGeom prst="rect">
            <a:avLst/>
          </a:prstGeom>
        </p:spPr>
        <p:txBody>
          <a:bodyPr lIns="0" tIns="0" rIns="0" bIns="0">
            <a:noAutofit/>
          </a:bodyPr>
          <a:lstStyle>
            <a:lvl1pPr marL="0" indent="0">
              <a:buNone/>
              <a:defRPr sz="3600" b="1">
                <a:solidFill>
                  <a:schemeClr val="tx1"/>
                </a:solidFill>
              </a:defRPr>
            </a:lvl1pPr>
            <a:lvl2pPr marL="357179" indent="0">
              <a:buNone/>
              <a:defRPr>
                <a:solidFill>
                  <a:schemeClr val="tx1"/>
                </a:solidFill>
              </a:defRPr>
            </a:lvl2pPr>
            <a:lvl3pPr marL="714357" indent="0">
              <a:buNone/>
              <a:defRPr>
                <a:solidFill>
                  <a:schemeClr val="tx1"/>
                </a:solidFill>
              </a:defRPr>
            </a:lvl3pPr>
            <a:lvl4pPr marL="1081060" indent="0">
              <a:buNone/>
              <a:defRPr>
                <a:solidFill>
                  <a:schemeClr val="tx1"/>
                </a:solidFill>
              </a:defRPr>
            </a:lvl4pPr>
            <a:lvl5pPr marL="1438239"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Content Placeholder 2">
            <a:extLst>
              <a:ext uri="{FF2B5EF4-FFF2-40B4-BE49-F238E27FC236}">
                <a16:creationId xmlns:a16="http://schemas.microsoft.com/office/drawing/2014/main" id="{4542D69F-C459-8ECE-06A1-66E418FF3EC1}"/>
              </a:ext>
            </a:extLst>
          </p:cNvPr>
          <p:cNvSpPr>
            <a:spLocks noGrp="1"/>
          </p:cNvSpPr>
          <p:nvPr>
            <p:ph idx="1" hasCustomPrompt="1"/>
          </p:nvPr>
        </p:nvSpPr>
        <p:spPr>
          <a:xfrm>
            <a:off x="1337052" y="2331691"/>
            <a:ext cx="3461285" cy="3110531"/>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2006879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21_Breaker Heading1-Blue-DarkBlue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0C3909-1482-1013-E118-A2CE0A1DD3D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3119AD-4AAB-8B34-F6C1-8D76F0D453BB}"/>
              </a:ext>
            </a:extLst>
          </p:cNvPr>
          <p:cNvSpPr>
            <a:spLocks noGrp="1"/>
          </p:cNvSpPr>
          <p:nvPr>
            <p:ph type="title" hasCustomPrompt="1"/>
          </p:nvPr>
        </p:nvSpPr>
        <p:spPr>
          <a:xfrm>
            <a:off x="770043" y="2242939"/>
            <a:ext cx="10515600" cy="1325563"/>
          </a:xfrm>
        </p:spPr>
        <p:txBody>
          <a:bodyPr>
            <a:noAutofit/>
          </a:bodyPr>
          <a:lstStyle>
            <a:lvl1pPr>
              <a:defRPr sz="6000" b="1"/>
            </a:lvl1pPr>
          </a:lstStyle>
          <a:p>
            <a:r>
              <a:rPr lang="en-US"/>
              <a:t>Breaker slide 1</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3" y="3564000"/>
            <a:ext cx="3890151" cy="896939"/>
          </a:xfrm>
          <a:prstGeom prst="rect">
            <a:avLst/>
          </a:prstGeom>
        </p:spPr>
        <p:txBody>
          <a:bodyPr lIns="0" tIns="0" rIns="0" bIns="0"/>
          <a:lstStyle>
            <a:lvl1pPr marL="0" indent="0">
              <a:buNone/>
              <a:defRPr>
                <a:solidFill>
                  <a:schemeClr val="tx1"/>
                </a:solidFill>
              </a:defRPr>
            </a:lvl1pPr>
            <a:lvl2pPr marL="357179" indent="0">
              <a:buNone/>
              <a:defRPr/>
            </a:lvl2pPr>
            <a:lvl3pPr marL="714357" indent="0">
              <a:buNone/>
              <a:defRPr/>
            </a:lvl3pPr>
            <a:lvl4pPr marL="1081060" indent="0">
              <a:buNone/>
              <a:defRPr/>
            </a:lvl4pPr>
            <a:lvl5pPr marL="1438239"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713994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22_Breaker Heading1-Blue-DarkBlueA">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F6C2AD-0E53-2A94-6EDF-C2BC1C35E66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41914" y="-121920"/>
            <a:ext cx="12408747" cy="6979920"/>
          </a:xfrm>
          <a:prstGeom prst="rect">
            <a:avLst/>
          </a:prstGeom>
        </p:spPr>
      </p:pic>
      <p:sp>
        <p:nvSpPr>
          <p:cNvPr id="4" name="Title 1">
            <a:extLst>
              <a:ext uri="{FF2B5EF4-FFF2-40B4-BE49-F238E27FC236}">
                <a16:creationId xmlns:a16="http://schemas.microsoft.com/office/drawing/2014/main" id="{3D1B5349-CF21-E9D2-92A0-6C58C15A043A}"/>
              </a:ext>
            </a:extLst>
          </p:cNvPr>
          <p:cNvSpPr>
            <a:spLocks noGrp="1"/>
          </p:cNvSpPr>
          <p:nvPr>
            <p:ph type="title" hasCustomPrompt="1"/>
          </p:nvPr>
        </p:nvSpPr>
        <p:spPr>
          <a:xfrm>
            <a:off x="521688" y="2165645"/>
            <a:ext cx="10515600" cy="1325563"/>
          </a:xfrm>
        </p:spPr>
        <p:txBody>
          <a:bodyPr>
            <a:noAutofit/>
          </a:bodyPr>
          <a:lstStyle>
            <a:lvl1pPr>
              <a:defRPr sz="6000" b="1"/>
            </a:lvl1pPr>
          </a:lstStyle>
          <a:p>
            <a:r>
              <a:rPr lang="en-US"/>
              <a:t>Breaker </a:t>
            </a:r>
            <a:br>
              <a:rPr lang="en-US"/>
            </a:br>
            <a:r>
              <a:rPr lang="en-US"/>
              <a:t>slide 2</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1" y="3903217"/>
            <a:ext cx="3890151" cy="896939"/>
          </a:xfrm>
          <a:prstGeom prst="rect">
            <a:avLst/>
          </a:prstGeom>
        </p:spPr>
        <p:txBody>
          <a:bodyPr lIns="0" tIns="0" rIns="0" bIns="0"/>
          <a:lstStyle>
            <a:lvl1pPr marL="0" indent="0">
              <a:buNone/>
              <a:defRPr>
                <a:solidFill>
                  <a:schemeClr val="tx1"/>
                </a:solidFill>
              </a:defRPr>
            </a:lvl1pPr>
            <a:lvl2pPr marL="357179" indent="0">
              <a:buNone/>
              <a:defRPr/>
            </a:lvl2pPr>
            <a:lvl3pPr marL="714357" indent="0">
              <a:buNone/>
              <a:defRPr/>
            </a:lvl3pPr>
            <a:lvl4pPr marL="1081060" indent="0">
              <a:buNone/>
              <a:defRPr/>
            </a:lvl4pPr>
            <a:lvl5pPr marL="1438239"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54076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8" name="Content Placeholder 2">
            <a:extLst>
              <a:ext uri="{FF2B5EF4-FFF2-40B4-BE49-F238E27FC236}">
                <a16:creationId xmlns:a16="http://schemas.microsoft.com/office/drawing/2014/main" id="{7F337CE4-9082-D695-8AD8-89148114EBDF}"/>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403869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23_Breaker Heading1-Blue-DarkBlueA">
    <p:bg>
      <p:bgPr>
        <a:solidFill>
          <a:srgbClr val="F6F8F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07C2D6-AB1B-B84B-BC13-7D79E8BCFCF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16317" y="-148044"/>
            <a:ext cx="12499929" cy="7031211"/>
          </a:xfrm>
          <a:prstGeom prst="rect">
            <a:avLst/>
          </a:prstGeom>
        </p:spPr>
      </p:pic>
      <p:sp>
        <p:nvSpPr>
          <p:cNvPr id="2" name="Title 1">
            <a:extLst>
              <a:ext uri="{FF2B5EF4-FFF2-40B4-BE49-F238E27FC236}">
                <a16:creationId xmlns:a16="http://schemas.microsoft.com/office/drawing/2014/main" id="{8506D8CC-65FF-0E59-2392-2C0EBC0605F9}"/>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3</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7" y="3903217"/>
            <a:ext cx="3890151" cy="896939"/>
          </a:xfrm>
          <a:prstGeom prst="rect">
            <a:avLst/>
          </a:prstGeom>
        </p:spPr>
        <p:txBody>
          <a:bodyPr lIns="0" tIns="0" rIns="0" bIns="0"/>
          <a:lstStyle>
            <a:lvl1pPr marL="0" indent="0">
              <a:buNone/>
              <a:defRPr>
                <a:solidFill>
                  <a:schemeClr val="tx1"/>
                </a:solidFill>
              </a:defRPr>
            </a:lvl1pPr>
            <a:lvl2pPr marL="357179" indent="0">
              <a:buNone/>
              <a:defRPr/>
            </a:lvl2pPr>
            <a:lvl3pPr marL="714357" indent="0">
              <a:buNone/>
              <a:defRPr/>
            </a:lvl3pPr>
            <a:lvl4pPr marL="1081060" indent="0">
              <a:buNone/>
              <a:defRPr/>
            </a:lvl4pPr>
            <a:lvl5pPr marL="1438239"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056853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24_Breaker Heading1-Blue-DarkBlueA">
    <p:bg>
      <p:bgPr>
        <a:solidFill>
          <a:srgbClr val="F6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6489-9A30-702B-3E26-D81845892857}"/>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4</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7"/>
            <a:ext cx="3890151" cy="896939"/>
          </a:xfrm>
          <a:prstGeom prst="rect">
            <a:avLst/>
          </a:prstGeom>
        </p:spPr>
        <p:txBody>
          <a:bodyPr lIns="0" tIns="0" rIns="0" bIns="0"/>
          <a:lstStyle>
            <a:lvl1pPr marL="0" indent="0">
              <a:buNone/>
              <a:defRPr>
                <a:solidFill>
                  <a:schemeClr val="tx1"/>
                </a:solidFill>
              </a:defRPr>
            </a:lvl1pPr>
            <a:lvl2pPr marL="357179" indent="0">
              <a:buNone/>
              <a:defRPr/>
            </a:lvl2pPr>
            <a:lvl3pPr marL="714357" indent="0">
              <a:buNone/>
              <a:defRPr/>
            </a:lvl3pPr>
            <a:lvl4pPr marL="1081060" indent="0">
              <a:buNone/>
              <a:defRPr/>
            </a:lvl4pPr>
            <a:lvl5pPr marL="1438239"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pic>
        <p:nvPicPr>
          <p:cNvPr id="5" name="Picture 4" descr="A blue rectangle with black background&#10;&#10;Description automatically generated">
            <a:extLst>
              <a:ext uri="{FF2B5EF4-FFF2-40B4-BE49-F238E27FC236}">
                <a16:creationId xmlns:a16="http://schemas.microsoft.com/office/drawing/2014/main" id="{D115B473-1B85-DD59-52BE-0E90A80C940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75506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8_Headline slide with image A">
    <p:bg>
      <p:bgPr>
        <a:solidFill>
          <a:srgbClr val="F6F8F8"/>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7" y="3903217"/>
            <a:ext cx="3890151" cy="896939"/>
          </a:xfrm>
          <a:prstGeom prst="rect">
            <a:avLst/>
          </a:prstGeom>
        </p:spPr>
        <p:txBody>
          <a:bodyPr lIns="0" tIns="0" rIns="0" bIns="0"/>
          <a:lstStyle>
            <a:lvl1pPr marL="0" indent="0">
              <a:buNone/>
              <a:defRPr>
                <a:solidFill>
                  <a:schemeClr val="tx1"/>
                </a:solidFill>
              </a:defRPr>
            </a:lvl1pPr>
            <a:lvl2pPr marL="357179" indent="0">
              <a:buNone/>
              <a:defRPr/>
            </a:lvl2pPr>
            <a:lvl3pPr marL="714357" indent="0">
              <a:buNone/>
              <a:defRPr/>
            </a:lvl3pPr>
            <a:lvl4pPr marL="1081060" indent="0">
              <a:buNone/>
              <a:defRPr/>
            </a:lvl4pPr>
            <a:lvl5pPr marL="1438239" indent="0">
              <a:buNone/>
              <a:defRPr/>
            </a:lvl5pPr>
          </a:lstStyle>
          <a:p>
            <a:pPr lvl="0"/>
            <a:r>
              <a:rPr lang="en-GB"/>
              <a:t>Section subhead</a:t>
            </a:r>
          </a:p>
        </p:txBody>
      </p:sp>
      <p:sp>
        <p:nvSpPr>
          <p:cNvPr id="2" name="Title 1">
            <a:extLst>
              <a:ext uri="{FF2B5EF4-FFF2-40B4-BE49-F238E27FC236}">
                <a16:creationId xmlns:a16="http://schemas.microsoft.com/office/drawing/2014/main" id="{77E577A8-7F18-CBCC-319C-10DC2550A76F}"/>
              </a:ext>
            </a:extLst>
          </p:cNvPr>
          <p:cNvSpPr>
            <a:spLocks noGrp="1"/>
          </p:cNvSpPr>
          <p:nvPr>
            <p:ph type="title" hasCustomPrompt="1"/>
          </p:nvPr>
        </p:nvSpPr>
        <p:spPr>
          <a:xfrm>
            <a:off x="747468" y="2165645"/>
            <a:ext cx="4716355" cy="1325563"/>
          </a:xfrm>
        </p:spPr>
        <p:txBody>
          <a:bodyPr>
            <a:noAutofit/>
          </a:bodyPr>
          <a:lstStyle>
            <a:lvl1pPr>
              <a:defRPr sz="6000" b="1"/>
            </a:lvl1pPr>
          </a:lstStyle>
          <a:p>
            <a:r>
              <a:rPr lang="en-US"/>
              <a:t>Breaker </a:t>
            </a:r>
            <a:br>
              <a:rPr lang="en-US"/>
            </a:br>
            <a:r>
              <a:rPr lang="en-US"/>
              <a:t>slide 5</a:t>
            </a:r>
            <a:endParaRPr lang="en-GB"/>
          </a:p>
        </p:txBody>
      </p:sp>
    </p:spTree>
    <p:extLst>
      <p:ext uri="{BB962C8B-B14F-4D97-AF65-F5344CB8AC3E}">
        <p14:creationId xmlns:p14="http://schemas.microsoft.com/office/powerpoint/2010/main" val="4024886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4_End Slide ACCESSIB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D92FD5-08EA-6BC8-29BC-BCF5EEFE18A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5400000">
            <a:off x="-2509142" y="-71522"/>
            <a:ext cx="10768951" cy="7616239"/>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3"/>
          <a:stretch>
            <a:fillRect/>
          </a:stretch>
        </p:blipFill>
        <p:spPr>
          <a:xfrm>
            <a:off x="10551045" y="364426"/>
            <a:ext cx="1208955" cy="979789"/>
          </a:xfrm>
          <a:prstGeom prst="rect">
            <a:avLst/>
          </a:prstGeom>
        </p:spPr>
      </p:pic>
      <p:cxnSp>
        <p:nvCxnSpPr>
          <p:cNvPr id="9" name="Straight Connector 8">
            <a:extLst>
              <a:ext uri="{FF2B5EF4-FFF2-40B4-BE49-F238E27FC236}">
                <a16:creationId xmlns:a16="http://schemas.microsoft.com/office/drawing/2014/main" id="{F9D383FB-0467-4241-BEF0-D636E886723B}"/>
              </a:ext>
              <a:ext uri="{C183D7F6-B498-43B3-948B-1728B52AA6E4}">
                <adec:decorative xmlns:adec="http://schemas.microsoft.com/office/drawing/2017/decorative" val="1"/>
              </a:ext>
            </a:extLst>
          </p:cNvPr>
          <p:cNvCxnSpPr/>
          <p:nvPr userDrawn="1"/>
        </p:nvCxnSpPr>
        <p:spPr>
          <a:xfrm>
            <a:off x="5715927"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390E57B-AF19-8642-9E47-AF887F52887B}"/>
              </a:ext>
            </a:extLst>
          </p:cNvPr>
          <p:cNvSpPr txBox="1"/>
          <p:nvPr userDrawn="1"/>
        </p:nvSpPr>
        <p:spPr>
          <a:xfrm>
            <a:off x="5610770" y="2808747"/>
            <a:ext cx="4343735" cy="2608032"/>
          </a:xfrm>
          <a:prstGeom prst="rect">
            <a:avLst/>
          </a:prstGeom>
          <a:noFill/>
        </p:spPr>
        <p:txBody>
          <a:bodyPr wrap="square" lIns="0" tIns="0" rIns="0" bIns="0" rtlCol="0">
            <a:noAutofit/>
          </a:bodyPr>
          <a:lstStyle/>
          <a:p>
            <a:pPr marL="0" marR="0" lvl="0" indent="0" algn="l" defTabSz="914377"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377"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377"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377"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descr="Twitter symbol">
            <a:extLst>
              <a:ext uri="{FF2B5EF4-FFF2-40B4-BE49-F238E27FC236}">
                <a16:creationId xmlns:a16="http://schemas.microsoft.com/office/drawing/2014/main" id="{6C1B65D7-2EE6-F44F-85AA-7C93787926CD}"/>
              </a:ext>
            </a:extLst>
          </p:cNvPr>
          <p:cNvPicPr>
            <a:picLocks noChangeAspect="1"/>
          </p:cNvPicPr>
          <p:nvPr userDrawn="1"/>
        </p:nvPicPr>
        <p:blipFill>
          <a:blip>
            <a:extLst>
              <a:ext uri="{96DAC541-7B7A-43D3-8B79-37D633B846F1}">
                <asvg:svgBlip xmlns:asvg="http://schemas.microsoft.com/office/drawing/2016/SVG/main" r:embed="rId4"/>
              </a:ext>
            </a:extLst>
          </a:blip>
          <a:srcRect/>
          <a:stretch/>
        </p:blipFill>
        <p:spPr>
          <a:xfrm>
            <a:off x="5872040" y="3665233"/>
            <a:ext cx="390144" cy="390144"/>
          </a:xfrm>
          <a:prstGeom prst="rect">
            <a:avLst/>
          </a:prstGeom>
        </p:spPr>
      </p:pic>
      <p:pic>
        <p:nvPicPr>
          <p:cNvPr id="8" name="Picture 7" descr="LinkedIn symbol">
            <a:extLst>
              <a:ext uri="{FF2B5EF4-FFF2-40B4-BE49-F238E27FC236}">
                <a16:creationId xmlns:a16="http://schemas.microsoft.com/office/drawing/2014/main" id="{F2843EE8-F6F8-9D40-92C1-94FB4DCF14BB}"/>
              </a:ext>
            </a:extLst>
          </p:cNvPr>
          <p:cNvPicPr>
            <a:picLocks noChangeAspect="1"/>
          </p:cNvPicPr>
          <p:nvPr userDrawn="1"/>
        </p:nvPicPr>
        <p:blipFill>
          <a:blip>
            <a:extLst>
              <a:ext uri="{96DAC541-7B7A-43D3-8B79-37D633B846F1}">
                <asvg:svgBlip xmlns:asvg="http://schemas.microsoft.com/office/drawing/2016/SVG/main" r:embed="rId5"/>
              </a:ext>
            </a:extLst>
          </a:blip>
          <a:srcRect/>
          <a:stretch/>
        </p:blipFill>
        <p:spPr>
          <a:xfrm>
            <a:off x="5885396" y="4266369"/>
            <a:ext cx="390144" cy="390144"/>
          </a:xfrm>
          <a:prstGeom prst="rect">
            <a:avLst/>
          </a:prstGeom>
        </p:spPr>
      </p:pic>
      <p:pic>
        <p:nvPicPr>
          <p:cNvPr id="72" name="Picture 96" descr="World-wide web symbol">
            <a:extLst>
              <a:ext uri="{FF2B5EF4-FFF2-40B4-BE49-F238E27FC236}">
                <a16:creationId xmlns:a16="http://schemas.microsoft.com/office/drawing/2014/main" id="{664BA24D-FA8C-EE4D-A2DC-491BF11D6FA6}"/>
              </a:ext>
            </a:extLst>
          </p:cNvPr>
          <p:cNvPicPr>
            <a:picLocks noChangeAspect="1"/>
          </p:cNvPicPr>
          <p:nvPr userDrawn="1"/>
        </p:nvPicPr>
        <p:blipFill>
          <a:blip>
            <a:extLst>
              <a:ext uri="{96DAC541-7B7A-43D3-8B79-37D633B846F1}">
                <asvg:svgBlip xmlns:asvg="http://schemas.microsoft.com/office/drawing/2016/SVG/main" r:embed="rId6"/>
              </a:ext>
            </a:extLst>
          </a:blip>
          <a:srcRect/>
          <a:stretch/>
        </p:blipFill>
        <p:spPr>
          <a:xfrm>
            <a:off x="5767075" y="4806523"/>
            <a:ext cx="600075" cy="600075"/>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Tree>
    <p:extLst>
      <p:ext uri="{BB962C8B-B14F-4D97-AF65-F5344CB8AC3E}">
        <p14:creationId xmlns:p14="http://schemas.microsoft.com/office/powerpoint/2010/main" val="4208695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3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310077"/>
            <a:ext cx="11404155"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2" y="767202"/>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2281921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cSld name="4_Front title slide">
    <p:bg>
      <p:bgPr>
        <a:solidFill>
          <a:srgbClr val="F6F8F8"/>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598E9D71-498A-0294-DB92-FA8A45963CA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330721" y="-508517"/>
            <a:ext cx="11319579"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71"/>
            <a:ext cx="4643853" cy="2507695"/>
          </a:xfrm>
          <a:prstGeom prst="rect">
            <a:avLst/>
          </a:prstGeom>
        </p:spPr>
        <p:txBody>
          <a:bodyPr lIns="0" tIns="0" rIns="0" bIns="0" anchor="b">
            <a:noAutofit/>
          </a:bodyPr>
          <a:lstStyle>
            <a:lvl1pPr algn="l">
              <a:defRPr sz="5400" b="1" spc="-31"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1" y="3600003"/>
            <a:ext cx="7973051" cy="1024967"/>
          </a:xfrm>
          <a:prstGeom prst="rect">
            <a:avLst/>
          </a:prstGeom>
        </p:spPr>
        <p:txBody>
          <a:bodyPr lIns="0" tIns="0" rIns="0" bIns="0">
            <a:normAutofit/>
          </a:bodyPr>
          <a:lstStyle>
            <a:lvl1pPr marL="0" indent="0" algn="l">
              <a:buNone/>
              <a:defRPr sz="2800">
                <a:solidFill>
                  <a:schemeClr val="accent6"/>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2"/>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p:nvSpPr>
        <p:spPr>
          <a:xfrm>
            <a:off x="3225115"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2" y="5760002"/>
            <a:ext cx="6259513" cy="488951"/>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70" indent="0">
              <a:buNone/>
              <a:defRPr>
                <a:solidFill>
                  <a:schemeClr val="accent2"/>
                </a:solidFill>
              </a:defRPr>
            </a:lvl2pPr>
            <a:lvl3pPr marL="714339" indent="0">
              <a:buNone/>
              <a:defRPr>
                <a:solidFill>
                  <a:schemeClr val="accent2"/>
                </a:solidFill>
              </a:defRPr>
            </a:lvl3pPr>
            <a:lvl4pPr marL="1081033" indent="0">
              <a:buNone/>
              <a:defRPr>
                <a:solidFill>
                  <a:schemeClr val="accent2"/>
                </a:solidFill>
              </a:defRPr>
            </a:lvl4pPr>
            <a:lvl5pPr marL="1438203"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p:nvSpPr>
        <p:spPr>
          <a:xfrm>
            <a:off x="9233455" y="5486402"/>
            <a:ext cx="184731" cy="307777"/>
          </a:xfrm>
          <a:prstGeom prst="rect">
            <a:avLst/>
          </a:prstGeom>
          <a:noFill/>
        </p:spPr>
        <p:txBody>
          <a:bodyPr wrap="square" rtlCol="0">
            <a:spAutoFit/>
          </a:bodyPr>
          <a:lstStyle/>
          <a:p>
            <a:endParaRPr lang="en-US" sz="140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p:nvPicPr>
        <p:blipFill>
          <a:blip r:embed="rId3"/>
          <a:stretch>
            <a:fillRect/>
          </a:stretch>
        </p:blipFill>
        <p:spPr>
          <a:xfrm>
            <a:off x="10551045" y="364427"/>
            <a:ext cx="1208955" cy="979789"/>
          </a:xfrm>
          <a:prstGeom prst="rect">
            <a:avLst/>
          </a:prstGeom>
        </p:spPr>
      </p:pic>
    </p:spTree>
    <p:extLst>
      <p:ext uri="{BB962C8B-B14F-4D97-AF65-F5344CB8AC3E}">
        <p14:creationId xmlns:p14="http://schemas.microsoft.com/office/powerpoint/2010/main" val="185554701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p:cSld name="53_Title, subhead, two columns">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B79D01-2A70-DAF1-6A65-BC0424C2FEE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2" y="2088002"/>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Subhead if needed</a:t>
            </a:r>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cxnSp>
        <p:nvCxnSpPr>
          <p:cNvPr id="12" name="Straight Connector 11">
            <a:extLst>
              <a:ext uri="{FF2B5EF4-FFF2-40B4-BE49-F238E27FC236}">
                <a16:creationId xmlns:a16="http://schemas.microsoft.com/office/drawing/2014/main" id="{18E2133D-2149-6B45-BEAB-A2D5E225B5AD}"/>
              </a:ext>
              <a:ext uri="{C183D7F6-B498-43B3-948B-1728B52AA6E4}">
                <adec:decorative xmlns:adec="http://schemas.microsoft.com/office/drawing/2017/decorative" val="1"/>
              </a:ext>
            </a:extLst>
          </p:cNvPr>
          <p:cNvCxnSpPr>
            <a:cxnSpLocks/>
          </p:cNvCxnSpPr>
          <p:nvPr/>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1969564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p:cSld name="34_Title, subhead, Three columns">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2" y="2088002"/>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 uri="{C183D7F6-B498-43B3-948B-1728B52AA6E4}">
                <adec:decorative xmlns:adec="http://schemas.microsoft.com/office/drawing/2017/decorative" val="1"/>
              </a:ext>
            </a:extLst>
          </p:cNvPr>
          <p:cNvCxnSpPr>
            <a:cxnSpLocks/>
          </p:cNvCxnSpPr>
          <p:nvPr/>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133622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31_ICON Grid Boxes 4UP Gre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244FF8-F4E4-0514-77D0-8D8D69F9337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1" y="432003"/>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cxnSp>
        <p:nvCxnSpPr>
          <p:cNvPr id="7" name="Straight Connector 6">
            <a:extLst>
              <a:ext uri="{FF2B5EF4-FFF2-40B4-BE49-F238E27FC236}">
                <a16:creationId xmlns:a16="http://schemas.microsoft.com/office/drawing/2014/main" id="{7DBEB741-20EA-C36A-7EF8-DE1CD1F1AA0C}"/>
              </a:ext>
              <a:ext uri="{C183D7F6-B498-43B3-948B-1728B52AA6E4}">
                <adec:decorative xmlns:adec="http://schemas.microsoft.com/office/drawing/2017/decorative" val="1"/>
              </a:ext>
            </a:extLst>
          </p:cNvPr>
          <p:cNvCxnSpPr>
            <a:cxnSpLocks/>
          </p:cNvCxnSpPr>
          <p:nvPr/>
        </p:nvCxnSpPr>
        <p:spPr>
          <a:xfrm>
            <a:off x="432002"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3554948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31_ICON Grid Boxes 2UP Grey">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5"/>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p:nvSpPr>
        <p:spPr>
          <a:xfrm>
            <a:off x="432000"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9" y="2699085"/>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p:nvSpPr>
        <p:spPr>
          <a:xfrm>
            <a:off x="4324379"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1" y="432003"/>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 uri="{C183D7F6-B498-43B3-948B-1728B52AA6E4}">
                <adec:decorative xmlns:adec="http://schemas.microsoft.com/office/drawing/2017/decorative" val="1"/>
              </a:ext>
            </a:extLst>
          </p:cNvPr>
          <p:cNvCxnSpPr>
            <a:cxnSpLocks/>
          </p:cNvCxnSpPr>
          <p:nvPr/>
        </p:nvCxnSpPr>
        <p:spPr>
          <a:xfrm>
            <a:off x="432002"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6088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 y="0"/>
            <a:ext cx="12191998" cy="6857999"/>
          </a:xfrm>
          <a:prstGeom prst="rect">
            <a:avLst/>
          </a:prstGeom>
        </p:spPr>
      </p:pic>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Content Placeholder 2">
            <a:extLst>
              <a:ext uri="{FF2B5EF4-FFF2-40B4-BE49-F238E27FC236}">
                <a16:creationId xmlns:a16="http://schemas.microsoft.com/office/drawing/2014/main" id="{4542D69F-C459-8ECE-06A1-66E418FF3EC1}"/>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405208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31_TEXT Grid, Titles 4UP Grey">
    <p:spTree>
      <p:nvGrpSpPr>
        <p:cNvPr id="1" name=""/>
        <p:cNvGrpSpPr/>
        <p:nvPr/>
      </p:nvGrpSpPr>
      <p:grpSpPr>
        <a:xfrm>
          <a:off x="0" y="0"/>
          <a:ext cx="0" cy="0"/>
          <a:chOff x="0" y="0"/>
          <a:chExt cx="0" cy="0"/>
        </a:xfrm>
      </p:grpSpPr>
      <p:sp>
        <p:nvSpPr>
          <p:cNvPr id="18" name="Rectangle: Top Corners Rounded 17">
            <a:extLst>
              <a:ext uri="{FF2B5EF4-FFF2-40B4-BE49-F238E27FC236}">
                <a16:creationId xmlns:a16="http://schemas.microsoft.com/office/drawing/2014/main" id="{205929B3-ED58-E54F-B724-E24FB5F163DF}"/>
              </a:ext>
              <a:ext uri="{C183D7F6-B498-43B3-948B-1728B52AA6E4}">
                <adec:decorative xmlns:adec="http://schemas.microsoft.com/office/drawing/2017/decorative" val="1"/>
              </a:ext>
            </a:extLst>
          </p:cNvPr>
          <p:cNvSpPr/>
          <p:nvPr/>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1" y="432003"/>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3"/>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 uri="{C183D7F6-B498-43B3-948B-1728B52AA6E4}">
                <adec:decorative xmlns:adec="http://schemas.microsoft.com/office/drawing/2017/decorative" val="1"/>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4042346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31_Quote blue">
    <p:bg>
      <p:bgPr>
        <a:solidFill>
          <a:srgbClr val="F6F8F8"/>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6" y="1314159"/>
            <a:ext cx="7503849" cy="3466727"/>
          </a:xfrm>
          <a:prstGeom prst="rect">
            <a:avLst/>
          </a:prstGeom>
        </p:spPr>
        <p:txBody>
          <a:bodyPr>
            <a:noAutofit/>
          </a:bodyPr>
          <a:lstStyle>
            <a:lvl1pPr marL="287986" indent="-287986" algn="l">
              <a:buNone/>
              <a:defRPr sz="4200" b="1">
                <a:solidFill>
                  <a:schemeClr val="tx1"/>
                </a:solidFill>
              </a:defRPr>
            </a:lvl1pPr>
            <a:lvl2pPr marL="357170" indent="0">
              <a:buNone/>
              <a:defRPr>
                <a:solidFill>
                  <a:schemeClr val="tx1"/>
                </a:solidFill>
              </a:defRPr>
            </a:lvl2pPr>
            <a:lvl3pPr marL="714339" indent="0">
              <a:buNone/>
              <a:defRPr>
                <a:solidFill>
                  <a:schemeClr val="tx1"/>
                </a:solidFill>
              </a:defRPr>
            </a:lvl3pPr>
            <a:lvl4pPr marL="1081033" indent="0">
              <a:buNone/>
              <a:defRPr>
                <a:solidFill>
                  <a:schemeClr val="tx1"/>
                </a:solidFill>
              </a:defRPr>
            </a:lvl4pPr>
            <a:lvl5pPr marL="1438203"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2" y="4780884"/>
            <a:ext cx="7503849" cy="896939"/>
          </a:xfrm>
          <a:prstGeom prst="rect">
            <a:avLst/>
          </a:prstGeom>
        </p:spPr>
        <p:txBody>
          <a:bodyPr/>
          <a:lstStyle>
            <a:lvl1pPr marL="0" indent="0" algn="l">
              <a:buNone/>
              <a:defRPr b="1">
                <a:solidFill>
                  <a:schemeClr val="tx1"/>
                </a:solidFill>
              </a:defRPr>
            </a:lvl1pPr>
            <a:lvl2pPr marL="357170" indent="0">
              <a:buNone/>
              <a:defRPr/>
            </a:lvl2pPr>
            <a:lvl3pPr marL="714339" indent="0">
              <a:buNone/>
              <a:defRPr/>
            </a:lvl3pPr>
            <a:lvl4pPr marL="1081033" indent="0">
              <a:buNone/>
              <a:defRPr/>
            </a:lvl4pPr>
            <a:lvl5pPr marL="1438203"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 uri="{C183D7F6-B498-43B3-948B-1728B52AA6E4}">
                <adec:decorative xmlns:adec="http://schemas.microsoft.com/office/drawing/2017/decorative" val="1"/>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552415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67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0" y="3"/>
            <a:ext cx="12192000" cy="6857999"/>
          </a:xfrm>
          <a:prstGeom prst="rect">
            <a:avLst/>
          </a:prstGeom>
        </p:spPr>
      </p:pic>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7"/>
            <a:ext cx="3461285" cy="658367"/>
          </a:xfrm>
          <a:prstGeom prst="rect">
            <a:avLst/>
          </a:prstGeom>
        </p:spPr>
        <p:txBody>
          <a:bodyPr lIns="0" tIns="0" rIns="0" bIns="0">
            <a:noAutofit/>
          </a:bodyPr>
          <a:lstStyle>
            <a:lvl1pPr marL="0" indent="0">
              <a:buNone/>
              <a:defRPr sz="3600" b="1">
                <a:solidFill>
                  <a:schemeClr val="tx1"/>
                </a:solidFill>
              </a:defRPr>
            </a:lvl1pPr>
            <a:lvl2pPr marL="357170" indent="0">
              <a:buNone/>
              <a:defRPr>
                <a:solidFill>
                  <a:schemeClr val="tx1"/>
                </a:solidFill>
              </a:defRPr>
            </a:lvl2pPr>
            <a:lvl3pPr marL="714339" indent="0">
              <a:buNone/>
              <a:defRPr>
                <a:solidFill>
                  <a:schemeClr val="tx1"/>
                </a:solidFill>
              </a:defRPr>
            </a:lvl3pPr>
            <a:lvl4pPr marL="1081033" indent="0">
              <a:buNone/>
              <a:defRPr>
                <a:solidFill>
                  <a:schemeClr val="tx1"/>
                </a:solidFill>
              </a:defRPr>
            </a:lvl4pPr>
            <a:lvl5pPr marL="1438203"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8" name="Content Placeholder 2">
            <a:extLst>
              <a:ext uri="{FF2B5EF4-FFF2-40B4-BE49-F238E27FC236}">
                <a16:creationId xmlns:a16="http://schemas.microsoft.com/office/drawing/2014/main" id="{7F337CE4-9082-D695-8AD8-89148114EBDF}"/>
              </a:ext>
            </a:extLst>
          </p:cNvPr>
          <p:cNvSpPr>
            <a:spLocks noGrp="1"/>
          </p:cNvSpPr>
          <p:nvPr>
            <p:ph idx="1" hasCustomPrompt="1"/>
          </p:nvPr>
        </p:nvSpPr>
        <p:spPr>
          <a:xfrm>
            <a:off x="1337052" y="2331692"/>
            <a:ext cx="3461285" cy="3110531"/>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2868986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66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3" y="3"/>
            <a:ext cx="12191999" cy="6857999"/>
          </a:xfrm>
          <a:prstGeom prst="rect">
            <a:avLst/>
          </a:prstGeom>
        </p:spPr>
      </p:pic>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7"/>
            <a:ext cx="3461285" cy="658367"/>
          </a:xfrm>
          <a:prstGeom prst="rect">
            <a:avLst/>
          </a:prstGeom>
        </p:spPr>
        <p:txBody>
          <a:bodyPr lIns="0" tIns="0" rIns="0" bIns="0">
            <a:noAutofit/>
          </a:bodyPr>
          <a:lstStyle>
            <a:lvl1pPr marL="0" indent="0">
              <a:buNone/>
              <a:defRPr sz="3600" b="1">
                <a:solidFill>
                  <a:schemeClr val="tx1"/>
                </a:solidFill>
              </a:defRPr>
            </a:lvl1pPr>
            <a:lvl2pPr marL="357170" indent="0">
              <a:buNone/>
              <a:defRPr>
                <a:solidFill>
                  <a:schemeClr val="tx1"/>
                </a:solidFill>
              </a:defRPr>
            </a:lvl2pPr>
            <a:lvl3pPr marL="714339" indent="0">
              <a:buNone/>
              <a:defRPr>
                <a:solidFill>
                  <a:schemeClr val="tx1"/>
                </a:solidFill>
              </a:defRPr>
            </a:lvl3pPr>
            <a:lvl4pPr marL="1081033" indent="0">
              <a:buNone/>
              <a:defRPr>
                <a:solidFill>
                  <a:schemeClr val="tx1"/>
                </a:solidFill>
              </a:defRPr>
            </a:lvl4pPr>
            <a:lvl5pPr marL="1438203"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Content Placeholder 2">
            <a:extLst>
              <a:ext uri="{FF2B5EF4-FFF2-40B4-BE49-F238E27FC236}">
                <a16:creationId xmlns:a16="http://schemas.microsoft.com/office/drawing/2014/main" id="{4542D69F-C459-8ECE-06A1-66E418FF3EC1}"/>
              </a:ext>
            </a:extLst>
          </p:cNvPr>
          <p:cNvSpPr>
            <a:spLocks noGrp="1"/>
          </p:cNvSpPr>
          <p:nvPr>
            <p:ph idx="1" hasCustomPrompt="1"/>
          </p:nvPr>
        </p:nvSpPr>
        <p:spPr>
          <a:xfrm>
            <a:off x="1337052" y="2331692"/>
            <a:ext cx="3461285" cy="3110531"/>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4151941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115_Breaker Heading1-Blue-DarkBlue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0C3909-1482-1013-E118-A2CE0A1DD3D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3119AD-4AAB-8B34-F6C1-8D76F0D453BB}"/>
              </a:ext>
            </a:extLst>
          </p:cNvPr>
          <p:cNvSpPr>
            <a:spLocks noGrp="1"/>
          </p:cNvSpPr>
          <p:nvPr>
            <p:ph type="title" hasCustomPrompt="1"/>
          </p:nvPr>
        </p:nvSpPr>
        <p:spPr>
          <a:xfrm>
            <a:off x="770043" y="2242940"/>
            <a:ext cx="10515600" cy="1325563"/>
          </a:xfrm>
        </p:spPr>
        <p:txBody>
          <a:bodyPr>
            <a:noAutofit/>
          </a:bodyPr>
          <a:lstStyle>
            <a:lvl1pPr>
              <a:defRPr sz="6000" b="1"/>
            </a:lvl1pPr>
          </a:lstStyle>
          <a:p>
            <a:r>
              <a:rPr lang="en-US"/>
              <a:t>Breaker slide 1</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4" y="3564001"/>
            <a:ext cx="3890151" cy="896939"/>
          </a:xfrm>
          <a:prstGeom prst="rect">
            <a:avLst/>
          </a:prstGeom>
        </p:spPr>
        <p:txBody>
          <a:bodyPr lIns="0" tIns="0" rIns="0" bIns="0"/>
          <a:lstStyle>
            <a:lvl1pPr marL="0" indent="0">
              <a:buNone/>
              <a:defRPr>
                <a:solidFill>
                  <a:schemeClr val="tx1"/>
                </a:solidFill>
              </a:defRPr>
            </a:lvl1pPr>
            <a:lvl2pPr marL="357170" indent="0">
              <a:buNone/>
              <a:defRPr/>
            </a:lvl2pPr>
            <a:lvl3pPr marL="714339" indent="0">
              <a:buNone/>
              <a:defRPr/>
            </a:lvl3pPr>
            <a:lvl4pPr marL="1081033" indent="0">
              <a:buNone/>
              <a:defRPr/>
            </a:lvl4pPr>
            <a:lvl5pPr marL="1438203"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43488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114_Breaker Heading1-Blue-DarkBlueA">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F6C2AD-0E53-2A94-6EDF-C2BC1C35E66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41914" y="-121920"/>
            <a:ext cx="12408747" cy="6979920"/>
          </a:xfrm>
          <a:prstGeom prst="rect">
            <a:avLst/>
          </a:prstGeom>
        </p:spPr>
      </p:pic>
      <p:sp>
        <p:nvSpPr>
          <p:cNvPr id="4" name="Title 1">
            <a:extLst>
              <a:ext uri="{FF2B5EF4-FFF2-40B4-BE49-F238E27FC236}">
                <a16:creationId xmlns:a16="http://schemas.microsoft.com/office/drawing/2014/main" id="{3D1B5349-CF21-E9D2-92A0-6C58C15A043A}"/>
              </a:ext>
            </a:extLst>
          </p:cNvPr>
          <p:cNvSpPr>
            <a:spLocks noGrp="1"/>
          </p:cNvSpPr>
          <p:nvPr>
            <p:ph type="title" hasCustomPrompt="1"/>
          </p:nvPr>
        </p:nvSpPr>
        <p:spPr>
          <a:xfrm>
            <a:off x="521688" y="2165645"/>
            <a:ext cx="10515600" cy="1325563"/>
          </a:xfrm>
        </p:spPr>
        <p:txBody>
          <a:bodyPr>
            <a:noAutofit/>
          </a:bodyPr>
          <a:lstStyle>
            <a:lvl1pPr>
              <a:defRPr sz="6000" b="1"/>
            </a:lvl1pPr>
          </a:lstStyle>
          <a:p>
            <a:r>
              <a:rPr lang="en-US"/>
              <a:t>Breaker </a:t>
            </a:r>
            <a:br>
              <a:rPr lang="en-US"/>
            </a:br>
            <a:r>
              <a:rPr lang="en-US"/>
              <a:t>slide 2</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2" y="3903217"/>
            <a:ext cx="3890151" cy="896939"/>
          </a:xfrm>
          <a:prstGeom prst="rect">
            <a:avLst/>
          </a:prstGeom>
        </p:spPr>
        <p:txBody>
          <a:bodyPr lIns="0" tIns="0" rIns="0" bIns="0"/>
          <a:lstStyle>
            <a:lvl1pPr marL="0" indent="0">
              <a:buNone/>
              <a:defRPr>
                <a:solidFill>
                  <a:schemeClr val="tx1"/>
                </a:solidFill>
              </a:defRPr>
            </a:lvl1pPr>
            <a:lvl2pPr marL="357170" indent="0">
              <a:buNone/>
              <a:defRPr/>
            </a:lvl2pPr>
            <a:lvl3pPr marL="714339" indent="0">
              <a:buNone/>
              <a:defRPr/>
            </a:lvl3pPr>
            <a:lvl4pPr marL="1081033" indent="0">
              <a:buNone/>
              <a:defRPr/>
            </a:lvl4pPr>
            <a:lvl5pPr marL="1438203"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326369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113_Breaker Heading1-Blue-DarkBlueA">
    <p:bg>
      <p:bgPr>
        <a:solidFill>
          <a:srgbClr val="F6F8F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07C2D6-AB1B-B84B-BC13-7D79E8BCFCF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16317" y="-148044"/>
            <a:ext cx="12499929" cy="7031211"/>
          </a:xfrm>
          <a:prstGeom prst="rect">
            <a:avLst/>
          </a:prstGeom>
        </p:spPr>
      </p:pic>
      <p:sp>
        <p:nvSpPr>
          <p:cNvPr id="2" name="Title 1">
            <a:extLst>
              <a:ext uri="{FF2B5EF4-FFF2-40B4-BE49-F238E27FC236}">
                <a16:creationId xmlns:a16="http://schemas.microsoft.com/office/drawing/2014/main" id="{8506D8CC-65FF-0E59-2392-2C0EBC0605F9}"/>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3</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8" y="3903217"/>
            <a:ext cx="3890151" cy="896939"/>
          </a:xfrm>
          <a:prstGeom prst="rect">
            <a:avLst/>
          </a:prstGeom>
        </p:spPr>
        <p:txBody>
          <a:bodyPr lIns="0" tIns="0" rIns="0" bIns="0"/>
          <a:lstStyle>
            <a:lvl1pPr marL="0" indent="0">
              <a:buNone/>
              <a:defRPr>
                <a:solidFill>
                  <a:schemeClr val="tx1"/>
                </a:solidFill>
              </a:defRPr>
            </a:lvl1pPr>
            <a:lvl2pPr marL="357170" indent="0">
              <a:buNone/>
              <a:defRPr/>
            </a:lvl2pPr>
            <a:lvl3pPr marL="714339" indent="0">
              <a:buNone/>
              <a:defRPr/>
            </a:lvl3pPr>
            <a:lvl4pPr marL="1081033" indent="0">
              <a:buNone/>
              <a:defRPr/>
            </a:lvl4pPr>
            <a:lvl5pPr marL="1438203"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280034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112_Breaker Heading1-Blue-DarkBlueA">
    <p:bg>
      <p:bgPr>
        <a:solidFill>
          <a:srgbClr val="F6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6489-9A30-702B-3E26-D81845892857}"/>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4</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9" y="3903217"/>
            <a:ext cx="3890151" cy="896939"/>
          </a:xfrm>
          <a:prstGeom prst="rect">
            <a:avLst/>
          </a:prstGeom>
        </p:spPr>
        <p:txBody>
          <a:bodyPr lIns="0" tIns="0" rIns="0" bIns="0"/>
          <a:lstStyle>
            <a:lvl1pPr marL="0" indent="0">
              <a:buNone/>
              <a:defRPr>
                <a:solidFill>
                  <a:schemeClr val="tx1"/>
                </a:solidFill>
              </a:defRPr>
            </a:lvl1pPr>
            <a:lvl2pPr marL="357170" indent="0">
              <a:buNone/>
              <a:defRPr/>
            </a:lvl2pPr>
            <a:lvl3pPr marL="714339" indent="0">
              <a:buNone/>
              <a:defRPr/>
            </a:lvl3pPr>
            <a:lvl4pPr marL="1081033" indent="0">
              <a:buNone/>
              <a:defRPr/>
            </a:lvl4pPr>
            <a:lvl5pPr marL="1438203"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pic>
        <p:nvPicPr>
          <p:cNvPr id="5" name="Picture 4" descr="A blue rectangle with black background&#10;&#10;Description automatically generated">
            <a:extLst>
              <a:ext uri="{FF2B5EF4-FFF2-40B4-BE49-F238E27FC236}">
                <a16:creationId xmlns:a16="http://schemas.microsoft.com/office/drawing/2014/main" id="{D115B473-1B85-DD59-52BE-0E90A80C940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8809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39_Headline slide with image A">
    <p:bg>
      <p:bgPr>
        <a:solidFill>
          <a:srgbClr val="F6F8F8"/>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8" y="3903217"/>
            <a:ext cx="3890151" cy="896939"/>
          </a:xfrm>
          <a:prstGeom prst="rect">
            <a:avLst/>
          </a:prstGeom>
        </p:spPr>
        <p:txBody>
          <a:bodyPr lIns="0" tIns="0" rIns="0" bIns="0"/>
          <a:lstStyle>
            <a:lvl1pPr marL="0" indent="0">
              <a:buNone/>
              <a:defRPr>
                <a:solidFill>
                  <a:schemeClr val="tx1"/>
                </a:solidFill>
              </a:defRPr>
            </a:lvl1pPr>
            <a:lvl2pPr marL="357170" indent="0">
              <a:buNone/>
              <a:defRPr/>
            </a:lvl2pPr>
            <a:lvl3pPr marL="714339" indent="0">
              <a:buNone/>
              <a:defRPr/>
            </a:lvl3pPr>
            <a:lvl4pPr marL="1081033" indent="0">
              <a:buNone/>
              <a:defRPr/>
            </a:lvl4pPr>
            <a:lvl5pPr marL="1438203" indent="0">
              <a:buNone/>
              <a:defRPr/>
            </a:lvl5pPr>
          </a:lstStyle>
          <a:p>
            <a:pPr lvl="0"/>
            <a:r>
              <a:rPr lang="en-GB"/>
              <a:t>Section subhead</a:t>
            </a:r>
          </a:p>
        </p:txBody>
      </p:sp>
      <p:sp>
        <p:nvSpPr>
          <p:cNvPr id="2" name="Title 1">
            <a:extLst>
              <a:ext uri="{FF2B5EF4-FFF2-40B4-BE49-F238E27FC236}">
                <a16:creationId xmlns:a16="http://schemas.microsoft.com/office/drawing/2014/main" id="{77E577A8-7F18-CBCC-319C-10DC2550A76F}"/>
              </a:ext>
            </a:extLst>
          </p:cNvPr>
          <p:cNvSpPr>
            <a:spLocks noGrp="1"/>
          </p:cNvSpPr>
          <p:nvPr>
            <p:ph type="title" hasCustomPrompt="1"/>
          </p:nvPr>
        </p:nvSpPr>
        <p:spPr>
          <a:xfrm>
            <a:off x="747469" y="2165645"/>
            <a:ext cx="4716355" cy="1325563"/>
          </a:xfrm>
        </p:spPr>
        <p:txBody>
          <a:bodyPr>
            <a:noAutofit/>
          </a:bodyPr>
          <a:lstStyle>
            <a:lvl1pPr>
              <a:defRPr sz="6000" b="1"/>
            </a:lvl1pPr>
          </a:lstStyle>
          <a:p>
            <a:r>
              <a:rPr lang="en-US"/>
              <a:t>Breaker </a:t>
            </a:r>
            <a:br>
              <a:rPr lang="en-US"/>
            </a:br>
            <a:r>
              <a:rPr lang="en-US"/>
              <a:t>slide 5</a:t>
            </a:r>
            <a:endParaRPr lang="en-GB"/>
          </a:p>
        </p:txBody>
      </p:sp>
    </p:spTree>
    <p:extLst>
      <p:ext uri="{BB962C8B-B14F-4D97-AF65-F5344CB8AC3E}">
        <p14:creationId xmlns:p14="http://schemas.microsoft.com/office/powerpoint/2010/main" val="3462884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cSld name="5_Front title slide">
    <p:bg>
      <p:bgPr>
        <a:solidFill>
          <a:srgbClr val="F6F8F8"/>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598E9D71-498A-0294-DB92-FA8A45963CA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330721" y="-508517"/>
            <a:ext cx="11319579"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75"/>
            <a:ext cx="4643853" cy="2507695"/>
          </a:xfrm>
          <a:prstGeom prst="rect">
            <a:avLst/>
          </a:prstGeom>
        </p:spPr>
        <p:txBody>
          <a:bodyPr lIns="0" tIns="0" rIns="0" bIns="0" anchor="b">
            <a:noAutofit/>
          </a:bodyPr>
          <a:lstStyle>
            <a:lvl1pPr algn="l">
              <a:defRPr sz="5400" b="1" spc="-31"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1" y="3600007"/>
            <a:ext cx="7973051" cy="1024967"/>
          </a:xfrm>
          <a:prstGeom prst="rect">
            <a:avLst/>
          </a:prstGeom>
        </p:spPr>
        <p:txBody>
          <a:bodyPr lIns="0" tIns="0" rIns="0" bIns="0">
            <a:normAutofit/>
          </a:bodyPr>
          <a:lstStyle>
            <a:lvl1pPr marL="0" indent="0" algn="l">
              <a:buNone/>
              <a:defRPr sz="2800">
                <a:solidFill>
                  <a:schemeClr val="accent6"/>
                </a:solidFill>
              </a:defRPr>
            </a:lvl1pPr>
            <a:lvl2pPr marL="457143" indent="0" algn="ctr">
              <a:buNone/>
              <a:defRPr sz="2000"/>
            </a:lvl2pPr>
            <a:lvl3pPr marL="914286" indent="0" algn="ctr">
              <a:buNone/>
              <a:defRPr sz="1800"/>
            </a:lvl3pPr>
            <a:lvl4pPr marL="1371430" indent="0" algn="ctr">
              <a:buNone/>
              <a:defRPr sz="1600"/>
            </a:lvl4pPr>
            <a:lvl5pPr marL="1828573" indent="0" algn="ctr">
              <a:buNone/>
              <a:defRPr sz="1600"/>
            </a:lvl5pPr>
            <a:lvl6pPr marL="2285718" indent="0" algn="ctr">
              <a:buNone/>
              <a:defRPr sz="1600"/>
            </a:lvl6pPr>
            <a:lvl7pPr marL="2742858" indent="0" algn="ctr">
              <a:buNone/>
              <a:defRPr sz="1600"/>
            </a:lvl7pPr>
            <a:lvl8pPr marL="3200000" indent="0" algn="ctr">
              <a:buNone/>
              <a:defRPr sz="1600"/>
            </a:lvl8pPr>
            <a:lvl9pPr marL="3657143"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2"/>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p:nvSpPr>
        <p:spPr>
          <a:xfrm>
            <a:off x="3225115"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6" y="5760006"/>
            <a:ext cx="6259513" cy="488951"/>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46" indent="0">
              <a:buNone/>
              <a:defRPr>
                <a:solidFill>
                  <a:schemeClr val="accent2"/>
                </a:solidFill>
              </a:defRPr>
            </a:lvl2pPr>
            <a:lvl3pPr marL="714285" indent="0">
              <a:buNone/>
              <a:defRPr>
                <a:solidFill>
                  <a:schemeClr val="accent2"/>
                </a:solidFill>
              </a:defRPr>
            </a:lvl3pPr>
            <a:lvl4pPr marL="1080953" indent="0">
              <a:buNone/>
              <a:defRPr>
                <a:solidFill>
                  <a:schemeClr val="accent2"/>
                </a:solidFill>
              </a:defRPr>
            </a:lvl4pPr>
            <a:lvl5pPr marL="143809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p:nvSpPr>
        <p:spPr>
          <a:xfrm>
            <a:off x="9233457" y="5486406"/>
            <a:ext cx="184731" cy="307777"/>
          </a:xfrm>
          <a:prstGeom prst="rect">
            <a:avLst/>
          </a:prstGeom>
          <a:noFill/>
        </p:spPr>
        <p:txBody>
          <a:bodyPr wrap="square" rtlCol="0">
            <a:spAutoFit/>
          </a:bodyPr>
          <a:lstStyle/>
          <a:p>
            <a:endParaRPr lang="en-US" sz="140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p:nvPicPr>
        <p:blipFill>
          <a:blip r:embed="rId3"/>
          <a:stretch>
            <a:fillRect/>
          </a:stretch>
        </p:blipFill>
        <p:spPr>
          <a:xfrm>
            <a:off x="10551045" y="364428"/>
            <a:ext cx="1208955" cy="979789"/>
          </a:xfrm>
          <a:prstGeom prst="rect">
            <a:avLst/>
          </a:prstGeom>
        </p:spPr>
      </p:pic>
    </p:spTree>
    <p:extLst>
      <p:ext uri="{BB962C8B-B14F-4D97-AF65-F5344CB8AC3E}">
        <p14:creationId xmlns:p14="http://schemas.microsoft.com/office/powerpoint/2010/main" val="151321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4" name="Content Placeholder 2">
            <a:extLst>
              <a:ext uri="{FF2B5EF4-FFF2-40B4-BE49-F238E27FC236}">
                <a16:creationId xmlns:a16="http://schemas.microsoft.com/office/drawing/2014/main" id="{7558B23E-2241-0C04-DC3A-1FCFC1EF8A24}"/>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“Add quote text here”</a:t>
            </a:r>
          </a:p>
        </p:txBody>
      </p:sp>
    </p:spTree>
    <p:extLst>
      <p:ext uri="{BB962C8B-B14F-4D97-AF65-F5344CB8AC3E}">
        <p14:creationId xmlns:p14="http://schemas.microsoft.com/office/powerpoint/2010/main" val="284182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4_Heading, content, basic text one co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32DDCA5-A307-96EA-64A8-CCBA8E5F6393}"/>
              </a:ext>
            </a:extLst>
          </p:cNvPr>
          <p:cNvSpPr/>
          <p:nvPr userDrawn="1"/>
        </p:nvSpPr>
        <p:spPr>
          <a:xfrm>
            <a:off x="2" y="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hasCustomPrompt="1"/>
          </p:nvPr>
        </p:nvSpPr>
        <p:spPr>
          <a:xfrm>
            <a:off x="347413" y="3166642"/>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Content Placeholder 2"/>
          <p:cNvSpPr>
            <a:spLocks noGrp="1"/>
          </p:cNvSpPr>
          <p:nvPr>
            <p:ph idx="1" hasCustomPrompt="1"/>
          </p:nvPr>
        </p:nvSpPr>
        <p:spPr>
          <a:xfrm>
            <a:off x="412708" y="2106001"/>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accent6"/>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3428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7_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userDrawn="1"/>
        </p:nvPicPr>
        <p:blipFill>
          <a:blip r:embed="rId2"/>
          <a:stretch>
            <a:fillRect/>
          </a:stretch>
        </p:blipFill>
        <p:spPr>
          <a:xfrm>
            <a:off x="2330721" y="-508517"/>
            <a:ext cx="11319579"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71"/>
            <a:ext cx="4643853" cy="2507695"/>
          </a:xfrm>
          <a:prstGeom prst="rect">
            <a:avLst/>
          </a:prstGeom>
        </p:spPr>
        <p:txBody>
          <a:bodyPr lIns="0" tIns="0" rIns="0" bIns="0" anchor="b">
            <a:noAutofit/>
          </a:bodyPr>
          <a:lstStyle>
            <a:lvl1pPr algn="l">
              <a:defRPr sz="5400" b="1" spc="-31"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1" y="3600003"/>
            <a:ext cx="7973051" cy="1024967"/>
          </a:xfrm>
          <a:prstGeom prst="rect">
            <a:avLst/>
          </a:prstGeom>
        </p:spPr>
        <p:txBody>
          <a:bodyPr lIns="0" tIns="0" rIns="0" bIns="0">
            <a:normAutofit/>
          </a:bodyPr>
          <a:lstStyle>
            <a:lvl1pPr marL="0" indent="0" algn="l">
              <a:buNone/>
              <a:defRPr sz="2800">
                <a:solidFill>
                  <a:schemeClr val="accent6"/>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2"/>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5"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2" y="5760002"/>
            <a:ext cx="6259513" cy="488951"/>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70" indent="0">
              <a:buNone/>
              <a:defRPr>
                <a:solidFill>
                  <a:schemeClr val="accent2"/>
                </a:solidFill>
              </a:defRPr>
            </a:lvl2pPr>
            <a:lvl3pPr marL="714339" indent="0">
              <a:buNone/>
              <a:defRPr>
                <a:solidFill>
                  <a:schemeClr val="accent2"/>
                </a:solidFill>
              </a:defRPr>
            </a:lvl3pPr>
            <a:lvl4pPr marL="1081033" indent="0">
              <a:buNone/>
              <a:defRPr>
                <a:solidFill>
                  <a:schemeClr val="accent2"/>
                </a:solidFill>
              </a:defRPr>
            </a:lvl4pPr>
            <a:lvl5pPr marL="1438203"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3" y="5486401"/>
            <a:ext cx="184731" cy="369332"/>
          </a:xfrm>
          <a:prstGeom prst="rect">
            <a:avLst/>
          </a:prstGeom>
          <a:noFill/>
        </p:spPr>
        <p:txBody>
          <a:bodyPr wrap="square" rtlCol="0">
            <a:spAutoFit/>
          </a:bodyPr>
          <a:lstStyle/>
          <a:p>
            <a:endParaRPr lang="en-US" sz="180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7"/>
            <a:ext cx="1208955" cy="979789"/>
          </a:xfrm>
          <a:prstGeom prst="rect">
            <a:avLst/>
          </a:prstGeom>
        </p:spPr>
      </p:pic>
    </p:spTree>
    <p:extLst>
      <p:ext uri="{BB962C8B-B14F-4D97-AF65-F5344CB8AC3E}">
        <p14:creationId xmlns:p14="http://schemas.microsoft.com/office/powerpoint/2010/main" val="232164221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8_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4" name="Rectangle 13">
            <a:extLst>
              <a:ext uri="{FF2B5EF4-FFF2-40B4-BE49-F238E27FC236}">
                <a16:creationId xmlns:a16="http://schemas.microsoft.com/office/drawing/2014/main" id="{3568E66E-4300-C34D-B490-E2E6A73E585A}"/>
              </a:ext>
            </a:extLst>
          </p:cNvPr>
          <p:cNvSpPr/>
          <p:nvPr userDrawn="1"/>
        </p:nvSpPr>
        <p:spPr>
          <a:xfrm>
            <a:off x="3830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5" name="Rectangle 14">
            <a:extLst>
              <a:ext uri="{FF2B5EF4-FFF2-40B4-BE49-F238E27FC236}">
                <a16:creationId xmlns:a16="http://schemas.microsoft.com/office/drawing/2014/main" id="{F337980B-A75B-014B-A7A8-965882204640}"/>
              </a:ext>
            </a:extLst>
          </p:cNvPr>
          <p:cNvSpPr/>
          <p:nvPr userDrawn="1"/>
        </p:nvSpPr>
        <p:spPr>
          <a:xfrm>
            <a:off x="15345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6" name="Rectangle 15">
            <a:extLst>
              <a:ext uri="{FF2B5EF4-FFF2-40B4-BE49-F238E27FC236}">
                <a16:creationId xmlns:a16="http://schemas.microsoft.com/office/drawing/2014/main" id="{E8B5FF7D-C2EF-9E4C-A4CF-A835052E5DF8}"/>
              </a:ext>
            </a:extLst>
          </p:cNvPr>
          <p:cNvSpPr/>
          <p:nvPr userDrawn="1"/>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7" name="Rectangle 16">
            <a:extLst>
              <a:ext uri="{FF2B5EF4-FFF2-40B4-BE49-F238E27FC236}">
                <a16:creationId xmlns:a16="http://schemas.microsoft.com/office/drawing/2014/main" id="{177481C1-F4F0-BE4E-B991-152BB9620270}"/>
              </a:ext>
            </a:extLst>
          </p:cNvPr>
          <p:cNvSpPr/>
          <p:nvPr userDrawn="1"/>
        </p:nvSpPr>
        <p:spPr>
          <a:xfrm>
            <a:off x="38374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8" name="Rectangle 17">
            <a:extLst>
              <a:ext uri="{FF2B5EF4-FFF2-40B4-BE49-F238E27FC236}">
                <a16:creationId xmlns:a16="http://schemas.microsoft.com/office/drawing/2014/main" id="{2FBC860F-BE8A-634D-9A96-33CE6D96B9F0}"/>
              </a:ext>
            </a:extLst>
          </p:cNvPr>
          <p:cNvSpPr/>
          <p:nvPr userDrawn="1"/>
        </p:nvSpPr>
        <p:spPr>
          <a:xfrm>
            <a:off x="498892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Rectangle 18">
            <a:extLst>
              <a:ext uri="{FF2B5EF4-FFF2-40B4-BE49-F238E27FC236}">
                <a16:creationId xmlns:a16="http://schemas.microsoft.com/office/drawing/2014/main" id="{5FA913FF-786C-1944-BF18-E9AB064B3444}"/>
              </a:ext>
            </a:extLst>
          </p:cNvPr>
          <p:cNvSpPr/>
          <p:nvPr userDrawn="1"/>
        </p:nvSpPr>
        <p:spPr>
          <a:xfrm>
            <a:off x="614039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0" name="Rectangle 19">
            <a:extLst>
              <a:ext uri="{FF2B5EF4-FFF2-40B4-BE49-F238E27FC236}">
                <a16:creationId xmlns:a16="http://schemas.microsoft.com/office/drawing/2014/main" id="{6C22D839-E390-8340-B649-B4FC5A6CFD70}"/>
              </a:ext>
            </a:extLst>
          </p:cNvPr>
          <p:cNvSpPr/>
          <p:nvPr userDrawn="1"/>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Rectangle 20">
            <a:extLst>
              <a:ext uri="{FF2B5EF4-FFF2-40B4-BE49-F238E27FC236}">
                <a16:creationId xmlns:a16="http://schemas.microsoft.com/office/drawing/2014/main" id="{4640EE3D-EEFC-874A-A65B-DDDE03FC3221}"/>
              </a:ext>
            </a:extLst>
          </p:cNvPr>
          <p:cNvSpPr/>
          <p:nvPr userDrawn="1"/>
        </p:nvSpPr>
        <p:spPr>
          <a:xfrm>
            <a:off x="844332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2" name="Rectangle 21">
            <a:extLst>
              <a:ext uri="{FF2B5EF4-FFF2-40B4-BE49-F238E27FC236}">
                <a16:creationId xmlns:a16="http://schemas.microsoft.com/office/drawing/2014/main" id="{2A667BF2-B8EF-D949-9F15-FC3B3099AD58}"/>
              </a:ext>
            </a:extLst>
          </p:cNvPr>
          <p:cNvSpPr/>
          <p:nvPr userDrawn="1"/>
        </p:nvSpPr>
        <p:spPr>
          <a:xfrm>
            <a:off x="959479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Rectangle 22">
            <a:extLst>
              <a:ext uri="{FF2B5EF4-FFF2-40B4-BE49-F238E27FC236}">
                <a16:creationId xmlns:a16="http://schemas.microsoft.com/office/drawing/2014/main" id="{47201170-3375-514F-99C2-E37C6903968A}"/>
              </a:ext>
            </a:extLst>
          </p:cNvPr>
          <p:cNvSpPr/>
          <p:nvPr userDrawn="1"/>
        </p:nvSpPr>
        <p:spPr>
          <a:xfrm>
            <a:off x="107462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7" name="Rectangle 26">
            <a:extLst>
              <a:ext uri="{FF2B5EF4-FFF2-40B4-BE49-F238E27FC236}">
                <a16:creationId xmlns:a16="http://schemas.microsoft.com/office/drawing/2014/main" id="{5E67BC68-4FB2-EE4A-A33E-6A7AF0CF413F}"/>
              </a:ext>
            </a:extLst>
          </p:cNvPr>
          <p:cNvSpPr/>
          <p:nvPr userDrawn="1"/>
        </p:nvSpPr>
        <p:spPr>
          <a:xfrm>
            <a:off x="498892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8" name="Rectangle 27">
            <a:extLst>
              <a:ext uri="{FF2B5EF4-FFF2-40B4-BE49-F238E27FC236}">
                <a16:creationId xmlns:a16="http://schemas.microsoft.com/office/drawing/2014/main" id="{0277C142-7A53-7A4A-A8FB-FBF33048E364}"/>
              </a:ext>
            </a:extLst>
          </p:cNvPr>
          <p:cNvSpPr/>
          <p:nvPr userDrawn="1"/>
        </p:nvSpPr>
        <p:spPr>
          <a:xfrm>
            <a:off x="614039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9" name="Rectangle 28">
            <a:extLst>
              <a:ext uri="{FF2B5EF4-FFF2-40B4-BE49-F238E27FC236}">
                <a16:creationId xmlns:a16="http://schemas.microsoft.com/office/drawing/2014/main" id="{6ADC5831-BE66-5045-87AF-18EBDF02747B}"/>
              </a:ext>
            </a:extLst>
          </p:cNvPr>
          <p:cNvSpPr/>
          <p:nvPr userDrawn="1"/>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0" name="Rectangle 29">
            <a:extLst>
              <a:ext uri="{FF2B5EF4-FFF2-40B4-BE49-F238E27FC236}">
                <a16:creationId xmlns:a16="http://schemas.microsoft.com/office/drawing/2014/main" id="{2CB65DE4-B016-474E-A1C1-495957C7CA04}"/>
              </a:ext>
            </a:extLst>
          </p:cNvPr>
          <p:cNvSpPr/>
          <p:nvPr userDrawn="1"/>
        </p:nvSpPr>
        <p:spPr>
          <a:xfrm>
            <a:off x="844332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1" name="Rectangle 30">
            <a:extLst>
              <a:ext uri="{FF2B5EF4-FFF2-40B4-BE49-F238E27FC236}">
                <a16:creationId xmlns:a16="http://schemas.microsoft.com/office/drawing/2014/main" id="{58B3AA15-3E6B-C347-B0BE-F416C5684A23}"/>
              </a:ext>
            </a:extLst>
          </p:cNvPr>
          <p:cNvSpPr/>
          <p:nvPr userDrawn="1"/>
        </p:nvSpPr>
        <p:spPr>
          <a:xfrm>
            <a:off x="959479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2" name="Rectangle 31">
            <a:extLst>
              <a:ext uri="{FF2B5EF4-FFF2-40B4-BE49-F238E27FC236}">
                <a16:creationId xmlns:a16="http://schemas.microsoft.com/office/drawing/2014/main" id="{7AC0924D-A95B-1E43-84A3-825886C48DD3}"/>
              </a:ext>
            </a:extLst>
          </p:cNvPr>
          <p:cNvSpPr/>
          <p:nvPr userDrawn="1"/>
        </p:nvSpPr>
        <p:spPr>
          <a:xfrm>
            <a:off x="107462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7" name="Rectangle 36">
            <a:extLst>
              <a:ext uri="{FF2B5EF4-FFF2-40B4-BE49-F238E27FC236}">
                <a16:creationId xmlns:a16="http://schemas.microsoft.com/office/drawing/2014/main" id="{FF522785-C8F3-734E-AF20-487FED2CEBCA}"/>
              </a:ext>
            </a:extLst>
          </p:cNvPr>
          <p:cNvSpPr/>
          <p:nvPr userDrawn="1"/>
        </p:nvSpPr>
        <p:spPr>
          <a:xfrm>
            <a:off x="498892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8" name="Rectangle 37">
            <a:extLst>
              <a:ext uri="{FF2B5EF4-FFF2-40B4-BE49-F238E27FC236}">
                <a16:creationId xmlns:a16="http://schemas.microsoft.com/office/drawing/2014/main" id="{798AD1D6-A541-1941-8B56-2FF0936767C6}"/>
              </a:ext>
            </a:extLst>
          </p:cNvPr>
          <p:cNvSpPr/>
          <p:nvPr userDrawn="1"/>
        </p:nvSpPr>
        <p:spPr>
          <a:xfrm>
            <a:off x="614039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9" name="Rectangle 38">
            <a:extLst>
              <a:ext uri="{FF2B5EF4-FFF2-40B4-BE49-F238E27FC236}">
                <a16:creationId xmlns:a16="http://schemas.microsoft.com/office/drawing/2014/main" id="{A844F750-124C-F246-BCDD-67595B93DC88}"/>
              </a:ext>
            </a:extLst>
          </p:cNvPr>
          <p:cNvSpPr/>
          <p:nvPr userDrawn="1"/>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0" name="Rectangle 39">
            <a:extLst>
              <a:ext uri="{FF2B5EF4-FFF2-40B4-BE49-F238E27FC236}">
                <a16:creationId xmlns:a16="http://schemas.microsoft.com/office/drawing/2014/main" id="{15499656-96AE-C649-B3C1-81D5C6F60DA6}"/>
              </a:ext>
            </a:extLst>
          </p:cNvPr>
          <p:cNvSpPr/>
          <p:nvPr userDrawn="1"/>
        </p:nvSpPr>
        <p:spPr>
          <a:xfrm>
            <a:off x="844332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1" name="Rectangle 40">
            <a:extLst>
              <a:ext uri="{FF2B5EF4-FFF2-40B4-BE49-F238E27FC236}">
                <a16:creationId xmlns:a16="http://schemas.microsoft.com/office/drawing/2014/main" id="{B3150134-3C23-2A41-8EC0-2D0F308CD2FE}"/>
              </a:ext>
            </a:extLst>
          </p:cNvPr>
          <p:cNvSpPr/>
          <p:nvPr userDrawn="1"/>
        </p:nvSpPr>
        <p:spPr>
          <a:xfrm>
            <a:off x="959479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2" name="Rectangle 41">
            <a:extLst>
              <a:ext uri="{FF2B5EF4-FFF2-40B4-BE49-F238E27FC236}">
                <a16:creationId xmlns:a16="http://schemas.microsoft.com/office/drawing/2014/main" id="{4A542EAC-EEE9-2748-9DAC-6986FFF6348A}"/>
              </a:ext>
            </a:extLst>
          </p:cNvPr>
          <p:cNvSpPr/>
          <p:nvPr userDrawn="1"/>
        </p:nvSpPr>
        <p:spPr>
          <a:xfrm>
            <a:off x="107462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3" name="Picture 2">
            <a:extLst>
              <a:ext uri="{FF2B5EF4-FFF2-40B4-BE49-F238E27FC236}">
                <a16:creationId xmlns:a16="http://schemas.microsoft.com/office/drawing/2014/main" id="{2D1CDB1A-8B42-520A-323D-5D120AA42E9C}"/>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4678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9_Sample-Icons-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DF01C83-A866-28AC-7B1F-38947CCF6D80}"/>
              </a:ext>
            </a:extLst>
          </p:cNvPr>
          <p:cNvSpPr/>
          <p:nvPr userDrawn="1"/>
        </p:nvSpPr>
        <p:spPr>
          <a:xfrm>
            <a:off x="2" y="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60"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7"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60"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60" y="454490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7" y="454490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4490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60" y="454490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6" name="Rectangle 45">
            <a:extLst>
              <a:ext uri="{FF2B5EF4-FFF2-40B4-BE49-F238E27FC236}">
                <a16:creationId xmlns:a16="http://schemas.microsoft.com/office/drawing/2014/main" id="{510BDAA4-2C6C-4E47-9616-5977DD23D840}"/>
              </a:ext>
            </a:extLst>
          </p:cNvPr>
          <p:cNvSpPr/>
          <p:nvPr userDrawn="1"/>
        </p:nvSpPr>
        <p:spPr>
          <a:xfrm>
            <a:off x="512291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7" name="Rectangle 46">
            <a:extLst>
              <a:ext uri="{FF2B5EF4-FFF2-40B4-BE49-F238E27FC236}">
                <a16:creationId xmlns:a16="http://schemas.microsoft.com/office/drawing/2014/main" id="{2691AF0D-B60D-2949-AB30-089AD6A4A5A1}"/>
              </a:ext>
            </a:extLst>
          </p:cNvPr>
          <p:cNvSpPr/>
          <p:nvPr userDrawn="1"/>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8" name="Rectangle 47">
            <a:extLst>
              <a:ext uri="{FF2B5EF4-FFF2-40B4-BE49-F238E27FC236}">
                <a16:creationId xmlns:a16="http://schemas.microsoft.com/office/drawing/2014/main" id="{D76B0456-3FC3-5D44-A9F1-56A57FD0B992}"/>
              </a:ext>
            </a:extLst>
          </p:cNvPr>
          <p:cNvSpPr/>
          <p:nvPr userDrawn="1"/>
        </p:nvSpPr>
        <p:spPr>
          <a:xfrm>
            <a:off x="9825397"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4" name="Picture 3">
            <a:extLst>
              <a:ext uri="{FF2B5EF4-FFF2-40B4-BE49-F238E27FC236}">
                <a16:creationId xmlns:a16="http://schemas.microsoft.com/office/drawing/2014/main" id="{D569F651-3737-5832-DC5A-9DB8A57B6C79}"/>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Tree>
    <p:extLst>
      <p:ext uri="{BB962C8B-B14F-4D97-AF65-F5344CB8AC3E}">
        <p14:creationId xmlns:p14="http://schemas.microsoft.com/office/powerpoint/2010/main" val="918118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7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1" y="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1"/>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8"/>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848423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8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1" y="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1"/>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8"/>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9FE9CC-24C2-9AAC-6340-A9E7BC324939}"/>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551504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7_Title, subhead, Three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C4A9B1-8C9A-5B25-6E7A-B9589ECCAD85}"/>
              </a:ext>
            </a:extLst>
          </p:cNvPr>
          <p:cNvSpPr/>
          <p:nvPr userDrawn="1"/>
        </p:nvSpPr>
        <p:spPr>
          <a:xfrm>
            <a:off x="1" y="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1"/>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8"/>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4293233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9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2" y="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2" y="2088002"/>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46312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10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2" y="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2" y="2088002"/>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9FE9CC-24C2-9AAC-6340-A9E7BC324939}"/>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127616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8_Title, subhead, Three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C4A9B1-8C9A-5B25-6E7A-B9589ECCAD85}"/>
              </a:ext>
            </a:extLst>
          </p:cNvPr>
          <p:cNvSpPr/>
          <p:nvPr userDrawn="1"/>
        </p:nvSpPr>
        <p:spPr>
          <a:xfrm>
            <a:off x="2" y="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2" y="2088002"/>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408975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and image 4">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B4F947-0C85-DAF2-683C-40847EF7F07B}"/>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 </a:t>
            </a: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Content Placeholder 2">
            <a:extLst>
              <a:ext uri="{FF2B5EF4-FFF2-40B4-BE49-F238E27FC236}">
                <a16:creationId xmlns:a16="http://schemas.microsoft.com/office/drawing/2014/main" id="{7A22BD2E-E9C2-A15B-06FB-553974CDE6CE}"/>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“Add quote text here”</a:t>
            </a:r>
          </a:p>
        </p:txBody>
      </p:sp>
    </p:spTree>
    <p:extLst>
      <p:ext uri="{BB962C8B-B14F-4D97-AF65-F5344CB8AC3E}">
        <p14:creationId xmlns:p14="http://schemas.microsoft.com/office/powerpoint/2010/main" val="12316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1_Heading, subhead, bullets on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09CFFC-C421-A97A-14A3-FE2852D11994}"/>
              </a:ext>
            </a:extLst>
          </p:cNvPr>
          <p:cNvSpPr/>
          <p:nvPr userDrawn="1"/>
        </p:nvSpPr>
        <p:spPr>
          <a:xfrm>
            <a:off x="2" y="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3"/>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493603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2_Heading, subhead, bullets on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09CFFC-C421-A97A-14A3-FE2852D11994}"/>
              </a:ext>
            </a:extLst>
          </p:cNvPr>
          <p:cNvSpPr/>
          <p:nvPr userDrawn="1"/>
        </p:nvSpPr>
        <p:spPr>
          <a:xfrm>
            <a:off x="2" y="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3"/>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0990096" y="6404978"/>
            <a:ext cx="82676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535291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9_Headline slide with image 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2C3761D-E146-5B7A-CD68-6CC98EA19A5F}"/>
              </a:ext>
            </a:extLst>
          </p:cNvPr>
          <p:cNvSpPr/>
          <p:nvPr userDrawn="1"/>
        </p:nvSpPr>
        <p:spPr>
          <a:xfrm>
            <a:off x="0" y="3"/>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hasCustomPrompt="1"/>
          </p:nvPr>
        </p:nvSpPr>
        <p:spPr>
          <a:xfrm>
            <a:off x="354096"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3217625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5_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8"/>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2"/>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6" name="Picture 5">
            <a:extLst>
              <a:ext uri="{FF2B5EF4-FFF2-40B4-BE49-F238E27FC236}">
                <a16:creationId xmlns:a16="http://schemas.microsoft.com/office/drawing/2014/main" id="{2F244FF8-F4E4-0514-77D0-8D8D69F9337B}"/>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cxnSp>
        <p:nvCxnSpPr>
          <p:cNvPr id="7" name="Straight Connector 6">
            <a:extLst>
              <a:ext uri="{FF2B5EF4-FFF2-40B4-BE49-F238E27FC236}">
                <a16:creationId xmlns:a16="http://schemas.microsoft.com/office/drawing/2014/main" id="{7DBEB741-20EA-C36A-7EF8-DE1CD1F1AA0C}"/>
              </a:ext>
            </a:extLst>
          </p:cNvPr>
          <p:cNvCxnSpPr>
            <a:cxnSpLocks/>
          </p:cNvCxnSpPr>
          <p:nvPr userDrawn="1"/>
        </p:nvCxnSpPr>
        <p:spPr>
          <a:xfrm>
            <a:off x="432000"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9056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5_ICON Grid Boxes 2UP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B26CA0-4967-284E-42B6-5686F8C6B07B}"/>
              </a:ext>
            </a:extLst>
          </p:cNvPr>
          <p:cNvSpPr/>
          <p:nvPr userDrawn="1"/>
        </p:nvSpPr>
        <p:spPr>
          <a:xfrm>
            <a:off x="1" y="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8"/>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3"/>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2000"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9" y="2699083"/>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4324379"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2"/>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Lst>
          </p:cNvPr>
          <p:cNvCxnSpPr>
            <a:cxnSpLocks/>
          </p:cNvCxnSpPr>
          <p:nvPr userDrawn="1"/>
        </p:nvCxnSpPr>
        <p:spPr>
          <a:xfrm>
            <a:off x="432000"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9201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5_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userDrawn="1"/>
        </p:nvSpPr>
        <p:spPr>
          <a:xfrm>
            <a:off x="1" y="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8" name="Rectangle: Top Corners Rounded 17">
            <a:extLst>
              <a:ext uri="{FF2B5EF4-FFF2-40B4-BE49-F238E27FC236}">
                <a16:creationId xmlns:a16="http://schemas.microsoft.com/office/drawing/2014/main" id="{205929B3-ED58-E54F-B724-E24FB5F163DF}"/>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8"/>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2"/>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3"/>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05493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5_Quote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190978-5FC4-6858-371C-AF3DAD50E21F}"/>
              </a:ext>
            </a:extLst>
          </p:cNvPr>
          <p:cNvSpPr/>
          <p:nvPr userDrawn="1"/>
        </p:nvSpPr>
        <p:spPr>
          <a:xfrm>
            <a:off x="1" y="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8"/>
            <a:ext cx="372219"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5" y="1314158"/>
            <a:ext cx="7503849" cy="3466727"/>
          </a:xfrm>
          <a:prstGeom prst="rect">
            <a:avLst/>
          </a:prstGeom>
        </p:spPr>
        <p:txBody>
          <a:bodyPr>
            <a:noAutofit/>
          </a:bodyPr>
          <a:lstStyle>
            <a:lvl1pPr marL="287993" indent="-287993" algn="l">
              <a:buNone/>
              <a:defRPr sz="4200" b="1">
                <a:solidFill>
                  <a:schemeClr val="tx1"/>
                </a:solidFill>
              </a:defRPr>
            </a:lvl1pPr>
            <a:lvl2pPr marL="357179" indent="0">
              <a:buNone/>
              <a:defRPr>
                <a:solidFill>
                  <a:schemeClr val="tx1"/>
                </a:solidFill>
              </a:defRPr>
            </a:lvl2pPr>
            <a:lvl3pPr marL="714357" indent="0">
              <a:buNone/>
              <a:defRPr>
                <a:solidFill>
                  <a:schemeClr val="tx1"/>
                </a:solidFill>
              </a:defRPr>
            </a:lvl3pPr>
            <a:lvl4pPr marL="1081060" indent="0">
              <a:buNone/>
              <a:defRPr>
                <a:solidFill>
                  <a:schemeClr val="tx1"/>
                </a:solidFill>
              </a:defRPr>
            </a:lvl4pPr>
            <a:lvl5pPr marL="1438239"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1" y="4780883"/>
            <a:ext cx="7503849" cy="896939"/>
          </a:xfrm>
          <a:prstGeom prst="rect">
            <a:avLst/>
          </a:prstGeom>
        </p:spPr>
        <p:txBody>
          <a:bodyPr/>
          <a:lstStyle>
            <a:lvl1pPr marL="0" indent="0" algn="l">
              <a:buNone/>
              <a:defRPr b="1">
                <a:solidFill>
                  <a:schemeClr val="tx1"/>
                </a:solidFill>
              </a:defRPr>
            </a:lvl1pPr>
            <a:lvl2pPr marL="357179" indent="0">
              <a:buNone/>
              <a:defRPr/>
            </a:lvl2pPr>
            <a:lvl3pPr marL="714357" indent="0">
              <a:buNone/>
              <a:defRPr/>
            </a:lvl3pPr>
            <a:lvl4pPr marL="1081060" indent="0">
              <a:buNone/>
              <a:defRPr/>
            </a:lvl4pPr>
            <a:lvl5pPr marL="1438239"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436511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1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0" y="2"/>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8"/>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6"/>
            <a:ext cx="3461285" cy="658367"/>
          </a:xfrm>
          <a:prstGeom prst="rect">
            <a:avLst/>
          </a:prstGeom>
        </p:spPr>
        <p:txBody>
          <a:bodyPr lIns="0" tIns="0" rIns="0" bIns="0">
            <a:noAutofit/>
          </a:bodyPr>
          <a:lstStyle>
            <a:lvl1pPr marL="0" indent="0">
              <a:buNone/>
              <a:defRPr sz="3600" b="1">
                <a:solidFill>
                  <a:schemeClr val="tx1"/>
                </a:solidFill>
              </a:defRPr>
            </a:lvl1pPr>
            <a:lvl2pPr marL="357179" indent="0">
              <a:buNone/>
              <a:defRPr>
                <a:solidFill>
                  <a:schemeClr val="tx1"/>
                </a:solidFill>
              </a:defRPr>
            </a:lvl2pPr>
            <a:lvl3pPr marL="714357" indent="0">
              <a:buNone/>
              <a:defRPr>
                <a:solidFill>
                  <a:schemeClr val="tx1"/>
                </a:solidFill>
              </a:defRPr>
            </a:lvl3pPr>
            <a:lvl4pPr marL="1081060" indent="0">
              <a:buNone/>
              <a:defRPr>
                <a:solidFill>
                  <a:schemeClr val="tx1"/>
                </a:solidFill>
              </a:defRPr>
            </a:lvl4pPr>
            <a:lvl5pPr marL="1438239" indent="0">
              <a:buNone/>
              <a:defRPr>
                <a:solidFill>
                  <a:schemeClr val="tx1"/>
                </a:solidFill>
              </a:defRPr>
            </a:lvl5pPr>
          </a:lstStyle>
          <a:p>
            <a:pPr lvl="0"/>
            <a:r>
              <a:rPr lang="en-GB"/>
              <a:t>Heading label</a:t>
            </a:r>
          </a:p>
        </p:txBody>
      </p:sp>
      <p:sp>
        <p:nvSpPr>
          <p:cNvPr id="7" name="TextBox 6">
            <a:extLst>
              <a:ext uri="{FF2B5EF4-FFF2-40B4-BE49-F238E27FC236}">
                <a16:creationId xmlns:a16="http://schemas.microsoft.com/office/drawing/2014/main" id="{2DFAD1B1-54FF-2FC6-D407-337D3737411D}"/>
              </a:ext>
            </a:extLst>
          </p:cNvPr>
          <p:cNvSpPr txBox="1"/>
          <p:nvPr userDrawn="1"/>
        </p:nvSpPr>
        <p:spPr>
          <a:xfrm>
            <a:off x="1245609" y="2349016"/>
            <a:ext cx="3552728" cy="1200329"/>
          </a:xfrm>
          <a:prstGeom prst="rect">
            <a:avLst/>
          </a:prstGeom>
          <a:noFill/>
        </p:spPr>
        <p:txBody>
          <a:bodyPr wrap="square" rtlCol="0">
            <a:spAutoFit/>
          </a:bodyPr>
          <a:lstStyle/>
          <a:p>
            <a:r>
              <a:rPr lang="en-GB" sz="1800"/>
              <a:t>Text content goes over single column. Text content here goes over single column. Text content here goes over single column.  </a:t>
            </a:r>
          </a:p>
        </p:txBody>
      </p:sp>
    </p:spTree>
    <p:extLst>
      <p:ext uri="{BB962C8B-B14F-4D97-AF65-F5344CB8AC3E}">
        <p14:creationId xmlns:p14="http://schemas.microsoft.com/office/powerpoint/2010/main" val="1267691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1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2" y="2"/>
            <a:ext cx="12191999"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8"/>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6"/>
            <a:ext cx="3461285" cy="658367"/>
          </a:xfrm>
          <a:prstGeom prst="rect">
            <a:avLst/>
          </a:prstGeom>
        </p:spPr>
        <p:txBody>
          <a:bodyPr lIns="0" tIns="0" rIns="0" bIns="0">
            <a:noAutofit/>
          </a:bodyPr>
          <a:lstStyle>
            <a:lvl1pPr marL="0" indent="0">
              <a:buNone/>
              <a:defRPr sz="3600" b="1">
                <a:solidFill>
                  <a:schemeClr val="tx1"/>
                </a:solidFill>
              </a:defRPr>
            </a:lvl1pPr>
            <a:lvl2pPr marL="357179" indent="0">
              <a:buNone/>
              <a:defRPr>
                <a:solidFill>
                  <a:schemeClr val="tx1"/>
                </a:solidFill>
              </a:defRPr>
            </a:lvl2pPr>
            <a:lvl3pPr marL="714357" indent="0">
              <a:buNone/>
              <a:defRPr>
                <a:solidFill>
                  <a:schemeClr val="tx1"/>
                </a:solidFill>
              </a:defRPr>
            </a:lvl3pPr>
            <a:lvl4pPr marL="1081060" indent="0">
              <a:buNone/>
              <a:defRPr>
                <a:solidFill>
                  <a:schemeClr val="tx1"/>
                </a:solidFill>
              </a:defRPr>
            </a:lvl4pPr>
            <a:lvl5pPr marL="1438239" indent="0">
              <a:buNone/>
              <a:defRPr>
                <a:solidFill>
                  <a:schemeClr val="tx1"/>
                </a:solidFill>
              </a:defRPr>
            </a:lvl5pPr>
          </a:lstStyle>
          <a:p>
            <a:pPr lvl="0"/>
            <a:r>
              <a:rPr lang="en-GB"/>
              <a:t>Heading label</a:t>
            </a:r>
          </a:p>
        </p:txBody>
      </p:sp>
      <p:sp>
        <p:nvSpPr>
          <p:cNvPr id="6" name="TextBox 5">
            <a:extLst>
              <a:ext uri="{FF2B5EF4-FFF2-40B4-BE49-F238E27FC236}">
                <a16:creationId xmlns:a16="http://schemas.microsoft.com/office/drawing/2014/main" id="{20A68404-D948-7642-8BC6-F42E883389E5}"/>
              </a:ext>
            </a:extLst>
          </p:cNvPr>
          <p:cNvSpPr txBox="1"/>
          <p:nvPr userDrawn="1"/>
        </p:nvSpPr>
        <p:spPr>
          <a:xfrm>
            <a:off x="1245609" y="2349016"/>
            <a:ext cx="3552728" cy="1200329"/>
          </a:xfrm>
          <a:prstGeom prst="rect">
            <a:avLst/>
          </a:prstGeom>
          <a:noFill/>
        </p:spPr>
        <p:txBody>
          <a:bodyPr wrap="square" rtlCol="0">
            <a:spAutoFit/>
          </a:bodyPr>
          <a:lstStyle/>
          <a:p>
            <a:r>
              <a:rPr lang="en-GB" sz="1800"/>
              <a:t>Text content goes over single column. Text content here goes over single column. Text content here goes over single column.  </a:t>
            </a:r>
          </a:p>
        </p:txBody>
      </p:sp>
    </p:spTree>
    <p:extLst>
      <p:ext uri="{BB962C8B-B14F-4D97-AF65-F5344CB8AC3E}">
        <p14:creationId xmlns:p14="http://schemas.microsoft.com/office/powerpoint/2010/main" val="680427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25_Breaker Heading1-Blue-DarkBlueA">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C30C3909-1482-1013-E118-A2CE0A1DD3D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3" y="3564000"/>
            <a:ext cx="3890151" cy="896939"/>
          </a:xfrm>
          <a:prstGeom prst="rect">
            <a:avLst/>
          </a:prstGeom>
        </p:spPr>
        <p:txBody>
          <a:bodyPr lIns="0" tIns="0" rIns="0" bIns="0"/>
          <a:lstStyle>
            <a:lvl1pPr marL="0" indent="0">
              <a:buNone/>
              <a:defRPr>
                <a:solidFill>
                  <a:schemeClr val="tx1"/>
                </a:solidFill>
              </a:defRPr>
            </a:lvl1pPr>
            <a:lvl2pPr marL="357179" indent="0">
              <a:buNone/>
              <a:defRPr/>
            </a:lvl2pPr>
            <a:lvl3pPr marL="714357" indent="0">
              <a:buNone/>
              <a:defRPr/>
            </a:lvl3pPr>
            <a:lvl4pPr marL="1081060" indent="0">
              <a:buNone/>
              <a:defRPr/>
            </a:lvl4pPr>
            <a:lvl5pPr marL="1438239"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82932" y="2520001"/>
            <a:ext cx="6948488" cy="963612"/>
          </a:xfrm>
          <a:prstGeom prst="rect">
            <a:avLst/>
          </a:prstGeom>
        </p:spPr>
        <p:txBody>
          <a:bodyPr lIns="0" tIns="0" rIns="0" bIns="0">
            <a:noAutofit/>
          </a:bodyPr>
          <a:lstStyle>
            <a:lvl1pPr marL="0" indent="0">
              <a:buNone/>
              <a:defRPr sz="6000" b="1">
                <a:solidFill>
                  <a:schemeClr val="tx1"/>
                </a:solidFill>
              </a:defRPr>
            </a:lvl1pPr>
            <a:lvl2pPr marL="357179" indent="0">
              <a:buNone/>
              <a:defRPr>
                <a:solidFill>
                  <a:schemeClr val="tx1"/>
                </a:solidFill>
              </a:defRPr>
            </a:lvl2pPr>
            <a:lvl3pPr marL="714357" indent="0">
              <a:buNone/>
              <a:defRPr>
                <a:solidFill>
                  <a:schemeClr val="tx1"/>
                </a:solidFill>
              </a:defRPr>
            </a:lvl3pPr>
            <a:lvl4pPr marL="1081060" indent="0">
              <a:buNone/>
              <a:defRPr>
                <a:solidFill>
                  <a:schemeClr val="tx1"/>
                </a:solidFill>
              </a:defRPr>
            </a:lvl4pPr>
            <a:lvl5pPr marL="1438239"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8"/>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94318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Breaker Heading1-Blue-DarkBlue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0C3909-1482-1013-E118-A2CE0A1DD3D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3119AD-4AAB-8B34-F6C1-8D76F0D453BB}"/>
              </a:ext>
            </a:extLst>
          </p:cNvPr>
          <p:cNvSpPr>
            <a:spLocks noGrp="1"/>
          </p:cNvSpPr>
          <p:nvPr>
            <p:ph type="title" hasCustomPrompt="1"/>
          </p:nvPr>
        </p:nvSpPr>
        <p:spPr>
          <a:xfrm>
            <a:off x="770042" y="2242938"/>
            <a:ext cx="10515600" cy="1325563"/>
          </a:xfrm>
        </p:spPr>
        <p:txBody>
          <a:bodyPr>
            <a:noAutofit/>
          </a:bodyPr>
          <a:lstStyle>
            <a:lvl1pPr>
              <a:defRPr sz="6000" b="1"/>
            </a:lvl1pPr>
          </a:lstStyle>
          <a:p>
            <a:r>
              <a:rPr lang="en-US"/>
              <a:t>Breaker slide 1</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341198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26_Breaker Heading1-Blue-DarkBlu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92F3-915E-341D-8AD1-B8E398E9BFA4}"/>
              </a:ext>
            </a:extLst>
          </p:cNvPr>
          <p:cNvSpPr/>
          <p:nvPr userDrawn="1"/>
        </p:nvSpPr>
        <p:spPr>
          <a:xfrm>
            <a:off x="-14635"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6" name="Picture 5" descr="Chart&#10;&#10;Description automatically generated with medium confidence">
            <a:extLst>
              <a:ext uri="{FF2B5EF4-FFF2-40B4-BE49-F238E27FC236}">
                <a16:creationId xmlns:a16="http://schemas.microsoft.com/office/drawing/2014/main" id="{0AF6C2AD-0E53-2A94-6EDF-C2BC1C35E66B}"/>
              </a:ext>
            </a:extLst>
          </p:cNvPr>
          <p:cNvPicPr>
            <a:picLocks noChangeAspect="1"/>
          </p:cNvPicPr>
          <p:nvPr userDrawn="1"/>
        </p:nvPicPr>
        <p:blipFill>
          <a:blip r:embed="rId2"/>
          <a:stretch>
            <a:fillRect/>
          </a:stretch>
        </p:blipFill>
        <p:spPr>
          <a:xfrm>
            <a:off x="-216747" y="-121920"/>
            <a:ext cx="12408747" cy="697992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1" y="3903217"/>
            <a:ext cx="3890151" cy="896939"/>
          </a:xfrm>
          <a:prstGeom prst="rect">
            <a:avLst/>
          </a:prstGeom>
        </p:spPr>
        <p:txBody>
          <a:bodyPr lIns="0" tIns="0" rIns="0" bIns="0"/>
          <a:lstStyle>
            <a:lvl1pPr marL="0" indent="0">
              <a:buNone/>
              <a:defRPr>
                <a:solidFill>
                  <a:schemeClr val="tx1"/>
                </a:solidFill>
              </a:defRPr>
            </a:lvl1pPr>
            <a:lvl2pPr marL="357179" indent="0">
              <a:buNone/>
              <a:defRPr/>
            </a:lvl2pPr>
            <a:lvl3pPr marL="714357" indent="0">
              <a:buNone/>
              <a:defRPr/>
            </a:lvl3pPr>
            <a:lvl4pPr marL="1081060" indent="0">
              <a:buNone/>
              <a:defRPr/>
            </a:lvl4pPr>
            <a:lvl5pPr marL="1438239"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12001" y="1917289"/>
            <a:ext cx="5685561" cy="1566323"/>
          </a:xfrm>
          <a:prstGeom prst="rect">
            <a:avLst/>
          </a:prstGeom>
        </p:spPr>
        <p:txBody>
          <a:bodyPr lIns="0" tIns="0" rIns="0" bIns="0">
            <a:noAutofit/>
          </a:bodyPr>
          <a:lstStyle>
            <a:lvl1pPr marL="0" indent="0">
              <a:buNone/>
              <a:defRPr sz="6000" b="1">
                <a:solidFill>
                  <a:schemeClr val="tx1"/>
                </a:solidFill>
              </a:defRPr>
            </a:lvl1pPr>
            <a:lvl2pPr marL="357179" indent="0">
              <a:buNone/>
              <a:defRPr>
                <a:solidFill>
                  <a:schemeClr val="tx1"/>
                </a:solidFill>
              </a:defRPr>
            </a:lvl2pPr>
            <a:lvl3pPr marL="714357" indent="0">
              <a:buNone/>
              <a:defRPr>
                <a:solidFill>
                  <a:schemeClr val="tx1"/>
                </a:solidFill>
              </a:defRPr>
            </a:lvl3pPr>
            <a:lvl4pPr marL="1081060" indent="0">
              <a:buNone/>
              <a:defRPr>
                <a:solidFill>
                  <a:schemeClr val="tx1"/>
                </a:solidFill>
              </a:defRPr>
            </a:lvl4pPr>
            <a:lvl5pPr marL="1438239"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8"/>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757576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27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userDrawn="1"/>
        </p:nvSpPr>
        <p:spPr>
          <a:xfrm>
            <a:off x="-14635"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userDrawn="1"/>
        </p:nvPicPr>
        <p:blipFill>
          <a:blip r:embed="rId2"/>
          <a:stretch>
            <a:fillRect/>
          </a:stretch>
        </p:blipFill>
        <p:spPr>
          <a:xfrm>
            <a:off x="-52265" y="-122411"/>
            <a:ext cx="12499929" cy="7031211"/>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7" y="3903217"/>
            <a:ext cx="3890151" cy="896939"/>
          </a:xfrm>
          <a:prstGeom prst="rect">
            <a:avLst/>
          </a:prstGeom>
        </p:spPr>
        <p:txBody>
          <a:bodyPr lIns="0" tIns="0" rIns="0" bIns="0"/>
          <a:lstStyle>
            <a:lvl1pPr marL="0" indent="0">
              <a:buNone/>
              <a:defRPr>
                <a:solidFill>
                  <a:schemeClr val="tx1"/>
                </a:solidFill>
              </a:defRPr>
            </a:lvl1pPr>
            <a:lvl2pPr marL="357179" indent="0">
              <a:buNone/>
              <a:defRPr/>
            </a:lvl2pPr>
            <a:lvl3pPr marL="714357" indent="0">
              <a:buNone/>
              <a:defRPr/>
            </a:lvl3pPr>
            <a:lvl4pPr marL="1081060" indent="0">
              <a:buNone/>
              <a:defRPr/>
            </a:lvl4pPr>
            <a:lvl5pPr marL="1438239"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17" y="1917289"/>
            <a:ext cx="5685561" cy="1566323"/>
          </a:xfrm>
          <a:prstGeom prst="rect">
            <a:avLst/>
          </a:prstGeom>
        </p:spPr>
        <p:txBody>
          <a:bodyPr lIns="0" tIns="0" rIns="0" bIns="0">
            <a:noAutofit/>
          </a:bodyPr>
          <a:lstStyle>
            <a:lvl1pPr marL="0" indent="0">
              <a:buNone/>
              <a:defRPr sz="6000" b="1">
                <a:solidFill>
                  <a:schemeClr val="tx1"/>
                </a:solidFill>
              </a:defRPr>
            </a:lvl1pPr>
            <a:lvl2pPr marL="357179" indent="0">
              <a:buNone/>
              <a:defRPr>
                <a:solidFill>
                  <a:schemeClr val="tx1"/>
                </a:solidFill>
              </a:defRPr>
            </a:lvl2pPr>
            <a:lvl3pPr marL="714357" indent="0">
              <a:buNone/>
              <a:defRPr>
                <a:solidFill>
                  <a:schemeClr val="tx1"/>
                </a:solidFill>
              </a:defRPr>
            </a:lvl3pPr>
            <a:lvl4pPr marL="1081060" indent="0">
              <a:buNone/>
              <a:defRPr>
                <a:solidFill>
                  <a:schemeClr val="tx1"/>
                </a:solidFill>
              </a:defRPr>
            </a:lvl4pPr>
            <a:lvl5pPr marL="1438239"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8"/>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597843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28_Breaker Heading1-Blue-DarkBlueA">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268FFC32-6059-0DED-CEB1-02D4D3CCBC8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7"/>
            <a:ext cx="3890151" cy="896939"/>
          </a:xfrm>
          <a:prstGeom prst="rect">
            <a:avLst/>
          </a:prstGeom>
        </p:spPr>
        <p:txBody>
          <a:bodyPr lIns="0" tIns="0" rIns="0" bIns="0"/>
          <a:lstStyle>
            <a:lvl1pPr marL="0" indent="0">
              <a:buNone/>
              <a:defRPr>
                <a:solidFill>
                  <a:schemeClr val="tx1"/>
                </a:solidFill>
              </a:defRPr>
            </a:lvl1pPr>
            <a:lvl2pPr marL="357179" indent="0">
              <a:buNone/>
              <a:defRPr/>
            </a:lvl2pPr>
            <a:lvl3pPr marL="714357" indent="0">
              <a:buNone/>
              <a:defRPr/>
            </a:lvl3pPr>
            <a:lvl4pPr marL="1081060" indent="0">
              <a:buNone/>
              <a:defRPr/>
            </a:lvl4pPr>
            <a:lvl5pPr marL="1438239"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54599" y="1917289"/>
            <a:ext cx="5685561" cy="1566323"/>
          </a:xfrm>
          <a:prstGeom prst="rect">
            <a:avLst/>
          </a:prstGeom>
        </p:spPr>
        <p:txBody>
          <a:bodyPr lIns="0" tIns="0" rIns="0" bIns="0">
            <a:noAutofit/>
          </a:bodyPr>
          <a:lstStyle>
            <a:lvl1pPr marL="0" indent="0">
              <a:buNone/>
              <a:defRPr sz="6000" b="1">
                <a:solidFill>
                  <a:schemeClr val="tx1"/>
                </a:solidFill>
              </a:defRPr>
            </a:lvl1pPr>
            <a:lvl2pPr marL="357179" indent="0">
              <a:buNone/>
              <a:defRPr>
                <a:solidFill>
                  <a:schemeClr val="tx1"/>
                </a:solidFill>
              </a:defRPr>
            </a:lvl2pPr>
            <a:lvl3pPr marL="714357" indent="0">
              <a:buNone/>
              <a:defRPr>
                <a:solidFill>
                  <a:schemeClr val="tx1"/>
                </a:solidFill>
              </a:defRPr>
            </a:lvl3pPr>
            <a:lvl4pPr marL="1081060" indent="0">
              <a:buNone/>
              <a:defRPr>
                <a:solidFill>
                  <a:schemeClr val="tx1"/>
                </a:solidFill>
              </a:defRPr>
            </a:lvl4pPr>
            <a:lvl5pPr marL="1438239"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8"/>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12237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10_Headline slide with image 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1" name="Rectangle 10">
            <a:extLst>
              <a:ext uri="{FF2B5EF4-FFF2-40B4-BE49-F238E27FC236}">
                <a16:creationId xmlns:a16="http://schemas.microsoft.com/office/drawing/2014/main" id="{72C3761D-E146-5B7A-CD68-6CC98EA19A5F}"/>
              </a:ext>
            </a:extLst>
          </p:cNvPr>
          <p:cNvSpPr/>
          <p:nvPr userDrawn="1"/>
        </p:nvSpPr>
        <p:spPr>
          <a:xfrm>
            <a:off x="0" y="2"/>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8"/>
            <a:ext cx="372219" cy="276999"/>
          </a:xfrm>
          <a:prstGeom prst="rect">
            <a:avLst/>
          </a:prstGeom>
        </p:spPr>
        <p:txBody>
          <a:bodyPr wrap="squar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7" y="3903217"/>
            <a:ext cx="3890151" cy="896939"/>
          </a:xfrm>
          <a:prstGeom prst="rect">
            <a:avLst/>
          </a:prstGeom>
        </p:spPr>
        <p:txBody>
          <a:bodyPr lIns="0" tIns="0" rIns="0" bIns="0"/>
          <a:lstStyle>
            <a:lvl1pPr marL="0" indent="0">
              <a:buNone/>
              <a:defRPr>
                <a:solidFill>
                  <a:schemeClr val="tx1"/>
                </a:solidFill>
              </a:defRPr>
            </a:lvl1pPr>
            <a:lvl2pPr marL="357179" indent="0">
              <a:buNone/>
              <a:defRPr/>
            </a:lvl2pPr>
            <a:lvl3pPr marL="714357" indent="0">
              <a:buNone/>
              <a:defRPr/>
            </a:lvl3pPr>
            <a:lvl4pPr marL="1081060" indent="0">
              <a:buNone/>
              <a:defRPr/>
            </a:lvl4pPr>
            <a:lvl5pPr marL="1438239" indent="0">
              <a:buNone/>
              <a:defRPr/>
            </a:lvl5pPr>
          </a:lstStyle>
          <a:p>
            <a:pPr lvl="0"/>
            <a:r>
              <a:rPr lang="en-GB"/>
              <a:t>Section subhead</a:t>
            </a:r>
          </a:p>
        </p:txBody>
      </p:sp>
      <p:sp>
        <p:nvSpPr>
          <p:cNvPr id="6" name="Text Placeholder 7">
            <a:extLst>
              <a:ext uri="{FF2B5EF4-FFF2-40B4-BE49-F238E27FC236}">
                <a16:creationId xmlns:a16="http://schemas.microsoft.com/office/drawing/2014/main" id="{5B6F326D-0ECB-4952-2659-CD1729198654}"/>
              </a:ext>
            </a:extLst>
          </p:cNvPr>
          <p:cNvSpPr>
            <a:spLocks noGrp="1"/>
          </p:cNvSpPr>
          <p:nvPr>
            <p:ph type="body" sz="quarter" idx="14" hasCustomPrompt="1"/>
          </p:nvPr>
        </p:nvSpPr>
        <p:spPr>
          <a:xfrm>
            <a:off x="891917" y="1917289"/>
            <a:ext cx="5685561" cy="1566323"/>
          </a:xfrm>
          <a:prstGeom prst="rect">
            <a:avLst/>
          </a:prstGeom>
        </p:spPr>
        <p:txBody>
          <a:bodyPr lIns="0" tIns="0" rIns="0" bIns="0">
            <a:noAutofit/>
          </a:bodyPr>
          <a:lstStyle>
            <a:lvl1pPr marL="0" indent="0">
              <a:buNone/>
              <a:defRPr sz="6000" b="1">
                <a:solidFill>
                  <a:schemeClr val="tx1"/>
                </a:solidFill>
              </a:defRPr>
            </a:lvl1pPr>
            <a:lvl2pPr marL="357179" indent="0">
              <a:buNone/>
              <a:defRPr>
                <a:solidFill>
                  <a:schemeClr val="tx1"/>
                </a:solidFill>
              </a:defRPr>
            </a:lvl2pPr>
            <a:lvl3pPr marL="714357" indent="0">
              <a:buNone/>
              <a:defRPr>
                <a:solidFill>
                  <a:schemeClr val="tx1"/>
                </a:solidFill>
              </a:defRPr>
            </a:lvl3pPr>
            <a:lvl4pPr marL="1081060" indent="0">
              <a:buNone/>
              <a:defRPr>
                <a:solidFill>
                  <a:schemeClr val="tx1"/>
                </a:solidFill>
              </a:defRPr>
            </a:lvl4pPr>
            <a:lvl5pPr marL="1438239" indent="0">
              <a:buNone/>
              <a:defRPr>
                <a:solidFill>
                  <a:schemeClr val="tx1"/>
                </a:solidFill>
              </a:defRPr>
            </a:lvl5pPr>
          </a:lstStyle>
          <a:p>
            <a:pPr lvl="0"/>
            <a:r>
              <a:rPr lang="en-GB"/>
              <a:t>Breaker heading</a:t>
            </a:r>
          </a:p>
        </p:txBody>
      </p:sp>
    </p:spTree>
    <p:extLst>
      <p:ext uri="{BB962C8B-B14F-4D97-AF65-F5344CB8AC3E}">
        <p14:creationId xmlns:p14="http://schemas.microsoft.com/office/powerpoint/2010/main" val="2371265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5_End Slide ACCESSIBL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9D383FB-0467-4241-BEF0-D636E886723B}"/>
              </a:ext>
            </a:extLst>
          </p:cNvPr>
          <p:cNvCxnSpPr/>
          <p:nvPr userDrawn="1"/>
        </p:nvCxnSpPr>
        <p:spPr>
          <a:xfrm>
            <a:off x="5715927"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8"/>
            <a:ext cx="372219"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2" name="TextBox 1">
            <a:extLst>
              <a:ext uri="{FF2B5EF4-FFF2-40B4-BE49-F238E27FC236}">
                <a16:creationId xmlns:a16="http://schemas.microsoft.com/office/drawing/2014/main" id="{0390E57B-AF19-8642-9E47-AF887F52887B}"/>
              </a:ext>
            </a:extLst>
          </p:cNvPr>
          <p:cNvSpPr txBox="1"/>
          <p:nvPr userDrawn="1"/>
        </p:nvSpPr>
        <p:spPr>
          <a:xfrm>
            <a:off x="5610770" y="2808747"/>
            <a:ext cx="4343735" cy="2608032"/>
          </a:xfrm>
          <a:prstGeom prst="rect">
            <a:avLst/>
          </a:prstGeom>
          <a:noFill/>
        </p:spPr>
        <p:txBody>
          <a:bodyPr wrap="square" lIns="0" tIns="0" rIns="0" bIns="0" rtlCol="0">
            <a:noAutofit/>
          </a:bodyPr>
          <a:lstStyle/>
          <a:p>
            <a:pPr marL="0" marR="0" lvl="0" indent="0" algn="l" defTabSz="914377"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377"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377"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377"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a:extLst>
              <a:ext uri="{FF2B5EF4-FFF2-40B4-BE49-F238E27FC236}">
                <a16:creationId xmlns:a16="http://schemas.microsoft.com/office/drawing/2014/main" id="{6C1B65D7-2EE6-F44F-85AA-7C93787926CD}"/>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5872040" y="3665233"/>
            <a:ext cx="390144" cy="390144"/>
          </a:xfrm>
          <a:prstGeom prst="rect">
            <a:avLst/>
          </a:prstGeom>
        </p:spPr>
      </p:pic>
      <p:pic>
        <p:nvPicPr>
          <p:cNvPr id="8" name="Picture 7">
            <a:extLst>
              <a:ext uri="{FF2B5EF4-FFF2-40B4-BE49-F238E27FC236}">
                <a16:creationId xmlns:a16="http://schemas.microsoft.com/office/drawing/2014/main" id="{F2843EE8-F6F8-9D40-92C1-94FB4DCF14BB}"/>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5885396" y="4266369"/>
            <a:ext cx="390144" cy="390144"/>
          </a:xfrm>
          <a:prstGeom prst="rect">
            <a:avLst/>
          </a:prstGeom>
        </p:spPr>
      </p:pic>
      <p:pic>
        <p:nvPicPr>
          <p:cNvPr id="72" name="Picture 96">
            <a:extLst>
              <a:ext uri="{FF2B5EF4-FFF2-40B4-BE49-F238E27FC236}">
                <a16:creationId xmlns:a16="http://schemas.microsoft.com/office/drawing/2014/main" id="{664BA24D-FA8C-EE4D-A2DC-491BF11D6FA6}"/>
              </a:ext>
            </a:extLst>
          </p:cNvPr>
          <p:cNvPicPr>
            <a:picLocks noChangeAspect="1"/>
          </p:cNvPicPr>
          <p:nvPr userDrawn="1"/>
        </p:nvPicPr>
        <p:blipFill>
          <a:blip>
            <a:extLst>
              <a:ext uri="{96DAC541-7B7A-43D3-8B79-37D633B846F1}">
                <asvg:svgBlip xmlns:asvg="http://schemas.microsoft.com/office/drawing/2016/SVG/main" r:embed="rId4"/>
              </a:ext>
            </a:extLst>
          </a:blip>
          <a:srcRect/>
          <a:stretch/>
        </p:blipFill>
        <p:spPr>
          <a:xfrm>
            <a:off x="5767075" y="4806523"/>
            <a:ext cx="600075" cy="600075"/>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5"/>
          <a:stretch>
            <a:fillRect/>
          </a:stretch>
        </p:blipFill>
        <p:spPr>
          <a:xfrm>
            <a:off x="10551045" y="364426"/>
            <a:ext cx="1208955" cy="979789"/>
          </a:xfrm>
          <a:prstGeom prst="rect">
            <a:avLst/>
          </a:prstGeom>
        </p:spPr>
      </p:pic>
      <p:pic>
        <p:nvPicPr>
          <p:cNvPr id="6" name="Picture 5" descr="Icon&#10;&#10;Description automatically generated">
            <a:extLst>
              <a:ext uri="{FF2B5EF4-FFF2-40B4-BE49-F238E27FC236}">
                <a16:creationId xmlns:a16="http://schemas.microsoft.com/office/drawing/2014/main" id="{76D92FD5-08EA-6BC8-29BC-BCF5EEFE18AA}"/>
              </a:ext>
            </a:extLst>
          </p:cNvPr>
          <p:cNvPicPr>
            <a:picLocks noChangeAspect="1"/>
          </p:cNvPicPr>
          <p:nvPr userDrawn="1"/>
        </p:nvPicPr>
        <p:blipFill>
          <a:blip r:embed="rId6"/>
          <a:stretch>
            <a:fillRect/>
          </a:stretch>
        </p:blipFill>
        <p:spPr>
          <a:xfrm rot="5400000">
            <a:off x="-2509142" y="-71522"/>
            <a:ext cx="10768951" cy="7616239"/>
          </a:xfrm>
          <a:prstGeom prst="rect">
            <a:avLst/>
          </a:prstGeom>
        </p:spPr>
      </p:pic>
    </p:spTree>
    <p:extLst>
      <p:ext uri="{BB962C8B-B14F-4D97-AF65-F5344CB8AC3E}">
        <p14:creationId xmlns:p14="http://schemas.microsoft.com/office/powerpoint/2010/main" val="3048548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4_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userDrawn="1"/>
        </p:nvSpPr>
        <p:spPr>
          <a:xfrm>
            <a:off x="1" y="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hasCustomPrompt="1"/>
          </p:nvPr>
        </p:nvSpPr>
        <p:spPr>
          <a:xfrm>
            <a:off x="432000" y="310077"/>
            <a:ext cx="11404155"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8"/>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2" y="767202"/>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2598577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3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8"/>
            <a:ext cx="372219"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8"/>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TextBox 5">
            <a:extLst>
              <a:ext uri="{FF2B5EF4-FFF2-40B4-BE49-F238E27FC236}">
                <a16:creationId xmlns:a16="http://schemas.microsoft.com/office/drawing/2014/main" id="{17BDFC27-AE77-990E-E3A7-5DF7B8BEB8B0}"/>
              </a:ext>
            </a:extLst>
          </p:cNvPr>
          <p:cNvSpPr txBox="1"/>
          <p:nvPr userDrawn="1"/>
        </p:nvSpPr>
        <p:spPr>
          <a:xfrm>
            <a:off x="7202551" y="2249424"/>
            <a:ext cx="4428148" cy="1200329"/>
          </a:xfrm>
          <a:prstGeom prst="rect">
            <a:avLst/>
          </a:prstGeom>
          <a:noFill/>
        </p:spPr>
        <p:txBody>
          <a:bodyPr wrap="square" rtlCol="0">
            <a:spAutoFit/>
          </a:bodyPr>
          <a:lstStyle/>
          <a:p>
            <a:r>
              <a:rPr lang="en-GB" sz="1800">
                <a:solidFill>
                  <a:schemeClr val="bg1"/>
                </a:solidFill>
              </a:rPr>
              <a:t>Text content goes over single column. Text content here goes over single column. Text content here goes over single column.  </a:t>
            </a:r>
          </a:p>
        </p:txBody>
      </p:sp>
    </p:spTree>
    <p:extLst>
      <p:ext uri="{BB962C8B-B14F-4D97-AF65-F5344CB8AC3E}">
        <p14:creationId xmlns:p14="http://schemas.microsoft.com/office/powerpoint/2010/main" val="4081358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matchingName="Title and Content">
  <p:cSld name="5_Title and Content">
    <p:bg>
      <p:bgPr>
        <a:solidFill>
          <a:schemeClr val="lt1"/>
        </a:solidFill>
        <a:effectLst/>
      </p:bgPr>
    </p:bg>
    <p:spTree>
      <p:nvGrpSpPr>
        <p:cNvPr id="1" name="Shape 123"/>
        <p:cNvGrpSpPr/>
        <p:nvPr/>
      </p:nvGrpSpPr>
      <p:grpSpPr>
        <a:xfrm>
          <a:off x="0" y="0"/>
          <a:ext cx="0" cy="0"/>
          <a:chOff x="0" y="0"/>
          <a:chExt cx="0" cy="0"/>
        </a:xfrm>
      </p:grpSpPr>
      <p:sp>
        <p:nvSpPr>
          <p:cNvPr id="124" name="Google Shape;124;p21"/>
          <p:cNvSpPr/>
          <p:nvPr/>
        </p:nvSpPr>
        <p:spPr>
          <a:xfrm>
            <a:off x="-17125" y="1160525"/>
            <a:ext cx="12209200" cy="5820800"/>
          </a:xfrm>
          <a:prstGeom prst="rect">
            <a:avLst/>
          </a:prstGeom>
          <a:solidFill>
            <a:srgbClr val="FFFFFF"/>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400" b="0" i="0" u="none" strike="noStrike" cap="none">
              <a:solidFill>
                <a:schemeClr val="lt1"/>
              </a:solidFill>
              <a:latin typeface="Arial"/>
              <a:ea typeface="Arial"/>
              <a:cs typeface="Arial"/>
              <a:sym typeface="Arial"/>
            </a:endParaRPr>
          </a:p>
        </p:txBody>
      </p:sp>
      <p:sp>
        <p:nvSpPr>
          <p:cNvPr id="125" name="Google Shape;125;p21"/>
          <p:cNvSpPr txBox="1">
            <a:spLocks noGrp="1"/>
          </p:cNvSpPr>
          <p:nvPr>
            <p:ph type="title"/>
          </p:nvPr>
        </p:nvSpPr>
        <p:spPr>
          <a:xfrm>
            <a:off x="623392" y="356659"/>
            <a:ext cx="10176000" cy="706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rgbClr val="FFFFFF"/>
              </a:buClr>
              <a:buSzPts val="3000"/>
              <a:buFont typeface="Arial"/>
              <a:buNone/>
              <a:defRPr sz="4000" b="1">
                <a:solidFill>
                  <a:srgbClr val="FFFFFF"/>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6" name="Google Shape;126;p21"/>
          <p:cNvSpPr txBox="1">
            <a:spLocks noGrp="1"/>
          </p:cNvSpPr>
          <p:nvPr>
            <p:ph type="body" idx="1"/>
          </p:nvPr>
        </p:nvSpPr>
        <p:spPr>
          <a:xfrm>
            <a:off x="414676" y="1508787"/>
            <a:ext cx="11328400" cy="4525600"/>
          </a:xfrm>
          <a:prstGeom prst="rect">
            <a:avLst/>
          </a:prstGeom>
          <a:noFill/>
          <a:ln>
            <a:noFill/>
          </a:ln>
        </p:spPr>
        <p:txBody>
          <a:bodyPr spcFirstLastPara="1" wrap="square" lIns="91425" tIns="45700" rIns="91425" bIns="45700" anchor="t" anchorCtr="0">
            <a:noAutofit/>
          </a:bodyPr>
          <a:lstStyle>
            <a:lvl1pPr marL="609555" marR="0" lvl="0" indent="-457167" algn="l" rtl="0">
              <a:lnSpc>
                <a:spcPct val="100000"/>
              </a:lnSpc>
              <a:spcBef>
                <a:spcPts val="0"/>
              </a:spcBef>
              <a:spcAft>
                <a:spcPts val="0"/>
              </a:spcAft>
              <a:buClr>
                <a:schemeClr val="dk1"/>
              </a:buClr>
              <a:buSzPts val="1800"/>
              <a:buFont typeface="Arial"/>
              <a:buChar char="•"/>
              <a:defRPr sz="2400">
                <a:solidFill>
                  <a:schemeClr val="dk1"/>
                </a:solidFill>
              </a:defRPr>
            </a:lvl1pPr>
            <a:lvl2pPr marL="1219110" lvl="1" indent="-457167" algn="l" rtl="0">
              <a:lnSpc>
                <a:spcPct val="100000"/>
              </a:lnSpc>
              <a:spcBef>
                <a:spcPts val="480"/>
              </a:spcBef>
              <a:spcAft>
                <a:spcPts val="0"/>
              </a:spcAft>
              <a:buClr>
                <a:schemeClr val="accent1"/>
              </a:buClr>
              <a:buSzPts val="1800"/>
              <a:buChar char="–"/>
              <a:defRPr/>
            </a:lvl2pPr>
            <a:lvl3pPr marL="1828664" lvl="2" indent="-457167" algn="l" rtl="0">
              <a:lnSpc>
                <a:spcPct val="100000"/>
              </a:lnSpc>
              <a:spcBef>
                <a:spcPts val="480"/>
              </a:spcBef>
              <a:spcAft>
                <a:spcPts val="0"/>
              </a:spcAft>
              <a:buClr>
                <a:schemeClr val="accent1"/>
              </a:buClr>
              <a:buSzPts val="1800"/>
              <a:buChar char="•"/>
              <a:defRPr/>
            </a:lvl3pPr>
            <a:lvl4pPr marL="2438218" lvl="3" indent="-457167" algn="l" rtl="0">
              <a:lnSpc>
                <a:spcPct val="100000"/>
              </a:lnSpc>
              <a:spcBef>
                <a:spcPts val="480"/>
              </a:spcBef>
              <a:spcAft>
                <a:spcPts val="0"/>
              </a:spcAft>
              <a:buClr>
                <a:schemeClr val="accent1"/>
              </a:buClr>
              <a:buSzPts val="1800"/>
              <a:buChar char="–"/>
              <a:defRPr/>
            </a:lvl4pPr>
            <a:lvl5pPr marL="3047772" lvl="4" indent="-457167" algn="l" rtl="0">
              <a:lnSpc>
                <a:spcPct val="100000"/>
              </a:lnSpc>
              <a:spcBef>
                <a:spcPts val="480"/>
              </a:spcBef>
              <a:spcAft>
                <a:spcPts val="0"/>
              </a:spcAft>
              <a:buClr>
                <a:schemeClr val="accent1"/>
              </a:buClr>
              <a:buSzPts val="1800"/>
              <a:buChar char="»"/>
              <a:defRPr/>
            </a:lvl5pPr>
            <a:lvl6pPr marL="3657327" lvl="5" indent="-457167" algn="l" rtl="0">
              <a:lnSpc>
                <a:spcPct val="100000"/>
              </a:lnSpc>
              <a:spcBef>
                <a:spcPts val="480"/>
              </a:spcBef>
              <a:spcAft>
                <a:spcPts val="0"/>
              </a:spcAft>
              <a:buClr>
                <a:schemeClr val="lt1"/>
              </a:buClr>
              <a:buSzPts val="1800"/>
              <a:buChar char="•"/>
              <a:defRPr/>
            </a:lvl6pPr>
            <a:lvl7pPr marL="4266880" lvl="6" indent="-457167" algn="l" rtl="0">
              <a:lnSpc>
                <a:spcPct val="100000"/>
              </a:lnSpc>
              <a:spcBef>
                <a:spcPts val="480"/>
              </a:spcBef>
              <a:spcAft>
                <a:spcPts val="0"/>
              </a:spcAft>
              <a:buClr>
                <a:schemeClr val="lt1"/>
              </a:buClr>
              <a:buSzPts val="1800"/>
              <a:buChar char="•"/>
              <a:defRPr/>
            </a:lvl7pPr>
            <a:lvl8pPr marL="4876435" lvl="7" indent="-457167" algn="l" rtl="0">
              <a:lnSpc>
                <a:spcPct val="100000"/>
              </a:lnSpc>
              <a:spcBef>
                <a:spcPts val="480"/>
              </a:spcBef>
              <a:spcAft>
                <a:spcPts val="0"/>
              </a:spcAft>
              <a:buClr>
                <a:schemeClr val="lt1"/>
              </a:buClr>
              <a:buSzPts val="1800"/>
              <a:buChar char="•"/>
              <a:defRPr/>
            </a:lvl8pPr>
            <a:lvl9pPr marL="5485990" lvl="8" indent="-457167" algn="l" rtl="0">
              <a:lnSpc>
                <a:spcPct val="100000"/>
              </a:lnSpc>
              <a:spcBef>
                <a:spcPts val="480"/>
              </a:spcBef>
              <a:spcAft>
                <a:spcPts val="0"/>
              </a:spcAft>
              <a:buClr>
                <a:schemeClr val="lt1"/>
              </a:buClr>
              <a:buSzPts val="1800"/>
              <a:buChar char="•"/>
              <a:defRPr/>
            </a:lvl9pPr>
          </a:lstStyle>
          <a:p>
            <a:endParaRPr/>
          </a:p>
        </p:txBody>
      </p:sp>
      <p:sp>
        <p:nvSpPr>
          <p:cNvPr id="2" name="Google Shape;122;p20">
            <a:extLst>
              <a:ext uri="{FF2B5EF4-FFF2-40B4-BE49-F238E27FC236}">
                <a16:creationId xmlns:a16="http://schemas.microsoft.com/office/drawing/2014/main" id="{B4A68B6D-D4D1-A290-1412-A8839868A2F5}"/>
              </a:ext>
            </a:extLst>
          </p:cNvPr>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067" b="0" i="0" u="none" strike="noStrike" cap="none">
                <a:solidFill>
                  <a:srgbClr val="888CA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425846651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6_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1" y="432003"/>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6" name="Picture 5">
            <a:extLst>
              <a:ext uri="{FF2B5EF4-FFF2-40B4-BE49-F238E27FC236}">
                <a16:creationId xmlns:a16="http://schemas.microsoft.com/office/drawing/2014/main" id="{2F244FF8-F4E4-0514-77D0-8D8D69F9337B}"/>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cxnSp>
        <p:nvCxnSpPr>
          <p:cNvPr id="7" name="Straight Connector 6">
            <a:extLst>
              <a:ext uri="{FF2B5EF4-FFF2-40B4-BE49-F238E27FC236}">
                <a16:creationId xmlns:a16="http://schemas.microsoft.com/office/drawing/2014/main" id="{7DBEB741-20EA-C36A-7EF8-DE1CD1F1AA0C}"/>
              </a:ext>
            </a:extLst>
          </p:cNvPr>
          <p:cNvCxnSpPr>
            <a:cxnSpLocks/>
          </p:cNvCxnSpPr>
          <p:nvPr userDrawn="1"/>
        </p:nvCxnSpPr>
        <p:spPr>
          <a:xfrm>
            <a:off x="432002"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2686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6_ICON Grid Boxes 2UP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B26CA0-4967-284E-42B6-5686F8C6B07B}"/>
              </a:ext>
            </a:extLst>
          </p:cNvPr>
          <p:cNvSpPr/>
          <p:nvPr userDrawn="1"/>
        </p:nvSpPr>
        <p:spPr>
          <a:xfrm>
            <a:off x="2" y="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5"/>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2000"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9" y="2699085"/>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4324379"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1" y="432003"/>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Lst>
          </p:cNvPr>
          <p:cNvCxnSpPr>
            <a:cxnSpLocks/>
          </p:cNvCxnSpPr>
          <p:nvPr userDrawn="1"/>
        </p:nvCxnSpPr>
        <p:spPr>
          <a:xfrm>
            <a:off x="432002"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8885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Breaker Heading1-Blue-DarkBlueA">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F6C2AD-0E53-2A94-6EDF-C2BC1C35E66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41914" y="-121920"/>
            <a:ext cx="12408747" cy="6979920"/>
          </a:xfrm>
          <a:prstGeom prst="rect">
            <a:avLst/>
          </a:prstGeom>
        </p:spPr>
      </p:pic>
      <p:sp>
        <p:nvSpPr>
          <p:cNvPr id="4" name="Title 1">
            <a:extLst>
              <a:ext uri="{FF2B5EF4-FFF2-40B4-BE49-F238E27FC236}">
                <a16:creationId xmlns:a16="http://schemas.microsoft.com/office/drawing/2014/main" id="{3D1B5349-CF21-E9D2-92A0-6C58C15A043A}"/>
              </a:ext>
            </a:extLst>
          </p:cNvPr>
          <p:cNvSpPr>
            <a:spLocks noGrp="1"/>
          </p:cNvSpPr>
          <p:nvPr>
            <p:ph type="title" hasCustomPrompt="1"/>
          </p:nvPr>
        </p:nvSpPr>
        <p:spPr>
          <a:xfrm>
            <a:off x="521688" y="2165645"/>
            <a:ext cx="10515600" cy="1325563"/>
          </a:xfrm>
        </p:spPr>
        <p:txBody>
          <a:bodyPr>
            <a:noAutofit/>
          </a:bodyPr>
          <a:lstStyle>
            <a:lvl1pPr>
              <a:defRPr sz="6000" b="1"/>
            </a:lvl1pPr>
          </a:lstStyle>
          <a:p>
            <a:r>
              <a:rPr lang="en-US"/>
              <a:t>Breaker </a:t>
            </a:r>
            <a:br>
              <a:rPr lang="en-US"/>
            </a:br>
            <a:r>
              <a:rPr lang="en-US"/>
              <a:t>slide 2</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10589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6_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userDrawn="1"/>
        </p:nvSpPr>
        <p:spPr>
          <a:xfrm>
            <a:off x="2" y="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8" name="Rectangle: Top Corners Rounded 17">
            <a:extLst>
              <a:ext uri="{FF2B5EF4-FFF2-40B4-BE49-F238E27FC236}">
                <a16:creationId xmlns:a16="http://schemas.microsoft.com/office/drawing/2014/main" id="{205929B3-ED58-E54F-B724-E24FB5F163DF}"/>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1" y="432003"/>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3"/>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745863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6_Quote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190978-5FC4-6858-371C-AF3DAD50E21F}"/>
              </a:ext>
            </a:extLst>
          </p:cNvPr>
          <p:cNvSpPr/>
          <p:nvPr userDrawn="1"/>
        </p:nvSpPr>
        <p:spPr>
          <a:xfrm>
            <a:off x="2" y="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6" y="1314159"/>
            <a:ext cx="7503849" cy="3466727"/>
          </a:xfrm>
          <a:prstGeom prst="rect">
            <a:avLst/>
          </a:prstGeom>
        </p:spPr>
        <p:txBody>
          <a:bodyPr>
            <a:noAutofit/>
          </a:bodyPr>
          <a:lstStyle>
            <a:lvl1pPr marL="287986" indent="-287986" algn="l">
              <a:buNone/>
              <a:defRPr sz="4200" b="1">
                <a:solidFill>
                  <a:schemeClr val="tx1"/>
                </a:solidFill>
              </a:defRPr>
            </a:lvl1pPr>
            <a:lvl2pPr marL="357170" indent="0">
              <a:buNone/>
              <a:defRPr>
                <a:solidFill>
                  <a:schemeClr val="tx1"/>
                </a:solidFill>
              </a:defRPr>
            </a:lvl2pPr>
            <a:lvl3pPr marL="714339" indent="0">
              <a:buNone/>
              <a:defRPr>
                <a:solidFill>
                  <a:schemeClr val="tx1"/>
                </a:solidFill>
              </a:defRPr>
            </a:lvl3pPr>
            <a:lvl4pPr marL="1081033" indent="0">
              <a:buNone/>
              <a:defRPr>
                <a:solidFill>
                  <a:schemeClr val="tx1"/>
                </a:solidFill>
              </a:defRPr>
            </a:lvl4pPr>
            <a:lvl5pPr marL="1438203"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2" y="4780884"/>
            <a:ext cx="7503849" cy="896939"/>
          </a:xfrm>
          <a:prstGeom prst="rect">
            <a:avLst/>
          </a:prstGeom>
        </p:spPr>
        <p:txBody>
          <a:bodyPr/>
          <a:lstStyle>
            <a:lvl1pPr marL="0" indent="0" algn="l">
              <a:buNone/>
              <a:defRPr b="1">
                <a:solidFill>
                  <a:schemeClr val="tx1"/>
                </a:solidFill>
              </a:defRPr>
            </a:lvl1pPr>
            <a:lvl2pPr marL="357170" indent="0">
              <a:buNone/>
              <a:defRPr/>
            </a:lvl2pPr>
            <a:lvl3pPr marL="714339" indent="0">
              <a:buNone/>
              <a:defRPr/>
            </a:lvl3pPr>
            <a:lvl4pPr marL="1081033" indent="0">
              <a:buNone/>
              <a:defRPr/>
            </a:lvl4pPr>
            <a:lvl5pPr marL="1438203"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148821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14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0" y="3"/>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7"/>
            <a:ext cx="3461285" cy="658367"/>
          </a:xfrm>
          <a:prstGeom prst="rect">
            <a:avLst/>
          </a:prstGeom>
        </p:spPr>
        <p:txBody>
          <a:bodyPr lIns="0" tIns="0" rIns="0" bIns="0">
            <a:noAutofit/>
          </a:bodyPr>
          <a:lstStyle>
            <a:lvl1pPr marL="0" indent="0">
              <a:buNone/>
              <a:defRPr sz="3600" b="1">
                <a:solidFill>
                  <a:schemeClr val="tx1"/>
                </a:solidFill>
              </a:defRPr>
            </a:lvl1pPr>
            <a:lvl2pPr marL="357170" indent="0">
              <a:buNone/>
              <a:defRPr>
                <a:solidFill>
                  <a:schemeClr val="tx1"/>
                </a:solidFill>
              </a:defRPr>
            </a:lvl2pPr>
            <a:lvl3pPr marL="714339" indent="0">
              <a:buNone/>
              <a:defRPr>
                <a:solidFill>
                  <a:schemeClr val="tx1"/>
                </a:solidFill>
              </a:defRPr>
            </a:lvl3pPr>
            <a:lvl4pPr marL="1081033" indent="0">
              <a:buNone/>
              <a:defRPr>
                <a:solidFill>
                  <a:schemeClr val="tx1"/>
                </a:solidFill>
              </a:defRPr>
            </a:lvl4pPr>
            <a:lvl5pPr marL="1438203" indent="0">
              <a:buNone/>
              <a:defRPr>
                <a:solidFill>
                  <a:schemeClr val="tx1"/>
                </a:solidFill>
              </a:defRPr>
            </a:lvl5pPr>
          </a:lstStyle>
          <a:p>
            <a:pPr lvl="0"/>
            <a:r>
              <a:rPr lang="en-GB"/>
              <a:t>Heading label</a:t>
            </a:r>
          </a:p>
        </p:txBody>
      </p:sp>
      <p:sp>
        <p:nvSpPr>
          <p:cNvPr id="7" name="TextBox 6">
            <a:extLst>
              <a:ext uri="{FF2B5EF4-FFF2-40B4-BE49-F238E27FC236}">
                <a16:creationId xmlns:a16="http://schemas.microsoft.com/office/drawing/2014/main" id="{2DFAD1B1-54FF-2FC6-D407-337D3737411D}"/>
              </a:ext>
            </a:extLst>
          </p:cNvPr>
          <p:cNvSpPr txBox="1"/>
          <p:nvPr userDrawn="1"/>
        </p:nvSpPr>
        <p:spPr>
          <a:xfrm>
            <a:off x="1245609" y="2349018"/>
            <a:ext cx="3552728" cy="1200329"/>
          </a:xfrm>
          <a:prstGeom prst="rect">
            <a:avLst/>
          </a:prstGeom>
          <a:noFill/>
        </p:spPr>
        <p:txBody>
          <a:bodyPr wrap="square" rtlCol="0">
            <a:spAutoFit/>
          </a:bodyPr>
          <a:lstStyle/>
          <a:p>
            <a:r>
              <a:rPr lang="en-GB" sz="1800"/>
              <a:t>Text content goes over single column. Text content here goes over single column. Text content here goes over single column.  </a:t>
            </a:r>
          </a:p>
        </p:txBody>
      </p:sp>
    </p:spTree>
    <p:extLst>
      <p:ext uri="{BB962C8B-B14F-4D97-AF65-F5344CB8AC3E}">
        <p14:creationId xmlns:p14="http://schemas.microsoft.com/office/powerpoint/2010/main" val="400227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15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3" y="3"/>
            <a:ext cx="12191999"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7"/>
            <a:ext cx="3461285" cy="658367"/>
          </a:xfrm>
          <a:prstGeom prst="rect">
            <a:avLst/>
          </a:prstGeom>
        </p:spPr>
        <p:txBody>
          <a:bodyPr lIns="0" tIns="0" rIns="0" bIns="0">
            <a:noAutofit/>
          </a:bodyPr>
          <a:lstStyle>
            <a:lvl1pPr marL="0" indent="0">
              <a:buNone/>
              <a:defRPr sz="3600" b="1">
                <a:solidFill>
                  <a:schemeClr val="tx1"/>
                </a:solidFill>
              </a:defRPr>
            </a:lvl1pPr>
            <a:lvl2pPr marL="357170" indent="0">
              <a:buNone/>
              <a:defRPr>
                <a:solidFill>
                  <a:schemeClr val="tx1"/>
                </a:solidFill>
              </a:defRPr>
            </a:lvl2pPr>
            <a:lvl3pPr marL="714339" indent="0">
              <a:buNone/>
              <a:defRPr>
                <a:solidFill>
                  <a:schemeClr val="tx1"/>
                </a:solidFill>
              </a:defRPr>
            </a:lvl3pPr>
            <a:lvl4pPr marL="1081033" indent="0">
              <a:buNone/>
              <a:defRPr>
                <a:solidFill>
                  <a:schemeClr val="tx1"/>
                </a:solidFill>
              </a:defRPr>
            </a:lvl4pPr>
            <a:lvl5pPr marL="1438203" indent="0">
              <a:buNone/>
              <a:defRPr>
                <a:solidFill>
                  <a:schemeClr val="tx1"/>
                </a:solidFill>
              </a:defRPr>
            </a:lvl5pPr>
          </a:lstStyle>
          <a:p>
            <a:pPr lvl="0"/>
            <a:r>
              <a:rPr lang="en-GB"/>
              <a:t>Heading label</a:t>
            </a:r>
          </a:p>
        </p:txBody>
      </p:sp>
      <p:sp>
        <p:nvSpPr>
          <p:cNvPr id="6" name="TextBox 5">
            <a:extLst>
              <a:ext uri="{FF2B5EF4-FFF2-40B4-BE49-F238E27FC236}">
                <a16:creationId xmlns:a16="http://schemas.microsoft.com/office/drawing/2014/main" id="{20A68404-D948-7642-8BC6-F42E883389E5}"/>
              </a:ext>
            </a:extLst>
          </p:cNvPr>
          <p:cNvSpPr txBox="1"/>
          <p:nvPr userDrawn="1"/>
        </p:nvSpPr>
        <p:spPr>
          <a:xfrm>
            <a:off x="1245609" y="2349018"/>
            <a:ext cx="3552728" cy="1200329"/>
          </a:xfrm>
          <a:prstGeom prst="rect">
            <a:avLst/>
          </a:prstGeom>
          <a:noFill/>
        </p:spPr>
        <p:txBody>
          <a:bodyPr wrap="square" rtlCol="0">
            <a:spAutoFit/>
          </a:bodyPr>
          <a:lstStyle/>
          <a:p>
            <a:r>
              <a:rPr lang="en-GB" sz="1800"/>
              <a:t>Text content goes over single column. Text content here goes over single column. Text content here goes over single column.  </a:t>
            </a:r>
          </a:p>
        </p:txBody>
      </p:sp>
    </p:spTree>
    <p:extLst>
      <p:ext uri="{BB962C8B-B14F-4D97-AF65-F5344CB8AC3E}">
        <p14:creationId xmlns:p14="http://schemas.microsoft.com/office/powerpoint/2010/main" val="320176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29_Breaker Heading1-Blue-DarkBlu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92F3-915E-341D-8AD1-B8E398E9BFA4}"/>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6" name="Picture 5" descr="Chart&#10;&#10;Description automatically generated with medium confidence">
            <a:extLst>
              <a:ext uri="{FF2B5EF4-FFF2-40B4-BE49-F238E27FC236}">
                <a16:creationId xmlns:a16="http://schemas.microsoft.com/office/drawing/2014/main" id="{0AF6C2AD-0E53-2A94-6EDF-C2BC1C35E66B}"/>
              </a:ext>
            </a:extLst>
          </p:cNvPr>
          <p:cNvPicPr>
            <a:picLocks noChangeAspect="1"/>
          </p:cNvPicPr>
          <p:nvPr userDrawn="1"/>
        </p:nvPicPr>
        <p:blipFill>
          <a:blip r:embed="rId2"/>
          <a:stretch>
            <a:fillRect/>
          </a:stretch>
        </p:blipFill>
        <p:spPr>
          <a:xfrm>
            <a:off x="-216747" y="-121920"/>
            <a:ext cx="12408747" cy="697992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3" y="3903217"/>
            <a:ext cx="3890151" cy="896939"/>
          </a:xfrm>
          <a:prstGeom prst="rect">
            <a:avLst/>
          </a:prstGeom>
        </p:spPr>
        <p:txBody>
          <a:bodyPr lIns="0" tIns="0" rIns="0" bIns="0"/>
          <a:lstStyle>
            <a:lvl1pPr marL="0" indent="0">
              <a:buNone/>
              <a:defRPr>
                <a:solidFill>
                  <a:schemeClr val="tx1"/>
                </a:solidFill>
              </a:defRPr>
            </a:lvl1pPr>
            <a:lvl2pPr marL="357162" indent="0">
              <a:buNone/>
              <a:defRPr/>
            </a:lvl2pPr>
            <a:lvl3pPr marL="714321" indent="0">
              <a:buNone/>
              <a:defRPr/>
            </a:lvl3pPr>
            <a:lvl4pPr marL="1081006" indent="0">
              <a:buNone/>
              <a:defRPr/>
            </a:lvl4pPr>
            <a:lvl5pPr marL="1438167"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12004" y="1917289"/>
            <a:ext cx="5685561" cy="1566323"/>
          </a:xfrm>
          <a:prstGeom prst="rect">
            <a:avLst/>
          </a:prstGeom>
        </p:spPr>
        <p:txBody>
          <a:bodyPr lIns="0" tIns="0" rIns="0" bIns="0">
            <a:noAutofit/>
          </a:bodyPr>
          <a:lstStyle>
            <a:lvl1pPr marL="0" indent="0">
              <a:buNone/>
              <a:defRPr sz="6000" b="1">
                <a:solidFill>
                  <a:schemeClr val="tx1"/>
                </a:solidFill>
              </a:defRPr>
            </a:lvl1pPr>
            <a:lvl2pPr marL="357162" indent="0">
              <a:buNone/>
              <a:defRPr>
                <a:solidFill>
                  <a:schemeClr val="tx1"/>
                </a:solidFill>
              </a:defRPr>
            </a:lvl2pPr>
            <a:lvl3pPr marL="714321" indent="0">
              <a:buNone/>
              <a:defRPr>
                <a:solidFill>
                  <a:schemeClr val="tx1"/>
                </a:solidFill>
              </a:defRPr>
            </a:lvl3pPr>
            <a:lvl4pPr marL="1081006" indent="0">
              <a:buNone/>
              <a:defRPr>
                <a:solidFill>
                  <a:schemeClr val="tx1"/>
                </a:solidFill>
              </a:defRPr>
            </a:lvl4pPr>
            <a:lvl5pPr marL="1438167"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46778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30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userDrawn="1"/>
        </p:nvPicPr>
        <p:blipFill>
          <a:blip r:embed="rId2"/>
          <a:stretch>
            <a:fillRect/>
          </a:stretch>
        </p:blipFill>
        <p:spPr>
          <a:xfrm>
            <a:off x="-52265" y="-122411"/>
            <a:ext cx="12499929" cy="7031211"/>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9" y="3903217"/>
            <a:ext cx="3890151" cy="896939"/>
          </a:xfrm>
          <a:prstGeom prst="rect">
            <a:avLst/>
          </a:prstGeom>
        </p:spPr>
        <p:txBody>
          <a:bodyPr lIns="0" tIns="0" rIns="0" bIns="0"/>
          <a:lstStyle>
            <a:lvl1pPr marL="0" indent="0">
              <a:buNone/>
              <a:defRPr>
                <a:solidFill>
                  <a:schemeClr val="tx1"/>
                </a:solidFill>
              </a:defRPr>
            </a:lvl1pPr>
            <a:lvl2pPr marL="357162" indent="0">
              <a:buNone/>
              <a:defRPr/>
            </a:lvl2pPr>
            <a:lvl3pPr marL="714321" indent="0">
              <a:buNone/>
              <a:defRPr/>
            </a:lvl3pPr>
            <a:lvl4pPr marL="1081006" indent="0">
              <a:buNone/>
              <a:defRPr/>
            </a:lvl4pPr>
            <a:lvl5pPr marL="1438167"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20" y="1917289"/>
            <a:ext cx="5685561" cy="1566323"/>
          </a:xfrm>
          <a:prstGeom prst="rect">
            <a:avLst/>
          </a:prstGeom>
        </p:spPr>
        <p:txBody>
          <a:bodyPr lIns="0" tIns="0" rIns="0" bIns="0">
            <a:noAutofit/>
          </a:bodyPr>
          <a:lstStyle>
            <a:lvl1pPr marL="0" indent="0">
              <a:buNone/>
              <a:defRPr sz="6000" b="1">
                <a:solidFill>
                  <a:schemeClr val="tx1"/>
                </a:solidFill>
              </a:defRPr>
            </a:lvl1pPr>
            <a:lvl2pPr marL="357162" indent="0">
              <a:buNone/>
              <a:defRPr>
                <a:solidFill>
                  <a:schemeClr val="tx1"/>
                </a:solidFill>
              </a:defRPr>
            </a:lvl2pPr>
            <a:lvl3pPr marL="714321" indent="0">
              <a:buNone/>
              <a:defRPr>
                <a:solidFill>
                  <a:schemeClr val="tx1"/>
                </a:solidFill>
              </a:defRPr>
            </a:lvl3pPr>
            <a:lvl4pPr marL="1081006" indent="0">
              <a:buNone/>
              <a:defRPr>
                <a:solidFill>
                  <a:schemeClr val="tx1"/>
                </a:solidFill>
              </a:defRPr>
            </a:lvl4pPr>
            <a:lvl5pPr marL="1438167"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2132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11_Headline slide with image 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1" name="Rectangle 10">
            <a:extLst>
              <a:ext uri="{FF2B5EF4-FFF2-40B4-BE49-F238E27FC236}">
                <a16:creationId xmlns:a16="http://schemas.microsoft.com/office/drawing/2014/main" id="{72C3761D-E146-5B7A-CD68-6CC98EA19A5F}"/>
              </a:ext>
            </a:extLst>
          </p:cNvPr>
          <p:cNvSpPr/>
          <p:nvPr userDrawn="1"/>
        </p:nvSpPr>
        <p:spPr>
          <a:xfrm>
            <a:off x="0" y="5"/>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9" y="3903217"/>
            <a:ext cx="3890151" cy="896939"/>
          </a:xfrm>
          <a:prstGeom prst="rect">
            <a:avLst/>
          </a:prstGeom>
        </p:spPr>
        <p:txBody>
          <a:bodyPr lIns="0" tIns="0" rIns="0" bIns="0"/>
          <a:lstStyle>
            <a:lvl1pPr marL="0" indent="0">
              <a:buNone/>
              <a:defRPr>
                <a:solidFill>
                  <a:schemeClr val="tx1"/>
                </a:solidFill>
              </a:defRPr>
            </a:lvl1pPr>
            <a:lvl2pPr marL="357162" indent="0">
              <a:buNone/>
              <a:defRPr/>
            </a:lvl2pPr>
            <a:lvl3pPr marL="714321" indent="0">
              <a:buNone/>
              <a:defRPr/>
            </a:lvl3pPr>
            <a:lvl4pPr marL="1081006" indent="0">
              <a:buNone/>
              <a:defRPr/>
            </a:lvl4pPr>
            <a:lvl5pPr marL="1438167" indent="0">
              <a:buNone/>
              <a:defRPr/>
            </a:lvl5pPr>
          </a:lstStyle>
          <a:p>
            <a:pPr lvl="0"/>
            <a:r>
              <a:rPr lang="en-GB"/>
              <a:t>Section subhead</a:t>
            </a:r>
          </a:p>
        </p:txBody>
      </p:sp>
      <p:sp>
        <p:nvSpPr>
          <p:cNvPr id="6" name="Text Placeholder 7">
            <a:extLst>
              <a:ext uri="{FF2B5EF4-FFF2-40B4-BE49-F238E27FC236}">
                <a16:creationId xmlns:a16="http://schemas.microsoft.com/office/drawing/2014/main" id="{5B6F326D-0ECB-4952-2659-CD1729198654}"/>
              </a:ext>
            </a:extLst>
          </p:cNvPr>
          <p:cNvSpPr>
            <a:spLocks noGrp="1"/>
          </p:cNvSpPr>
          <p:nvPr>
            <p:ph type="body" sz="quarter" idx="14" hasCustomPrompt="1"/>
          </p:nvPr>
        </p:nvSpPr>
        <p:spPr>
          <a:xfrm>
            <a:off x="891920" y="1917289"/>
            <a:ext cx="5685561" cy="1566323"/>
          </a:xfrm>
          <a:prstGeom prst="rect">
            <a:avLst/>
          </a:prstGeom>
        </p:spPr>
        <p:txBody>
          <a:bodyPr lIns="0" tIns="0" rIns="0" bIns="0">
            <a:noAutofit/>
          </a:bodyPr>
          <a:lstStyle>
            <a:lvl1pPr marL="0" indent="0">
              <a:buNone/>
              <a:defRPr sz="6000" b="1">
                <a:solidFill>
                  <a:schemeClr val="tx1"/>
                </a:solidFill>
              </a:defRPr>
            </a:lvl1pPr>
            <a:lvl2pPr marL="357162" indent="0">
              <a:buNone/>
              <a:defRPr>
                <a:solidFill>
                  <a:schemeClr val="tx1"/>
                </a:solidFill>
              </a:defRPr>
            </a:lvl2pPr>
            <a:lvl3pPr marL="714321" indent="0">
              <a:buNone/>
              <a:defRPr>
                <a:solidFill>
                  <a:schemeClr val="tx1"/>
                </a:solidFill>
              </a:defRPr>
            </a:lvl3pPr>
            <a:lvl4pPr marL="1081006" indent="0">
              <a:buNone/>
              <a:defRPr>
                <a:solidFill>
                  <a:schemeClr val="tx1"/>
                </a:solidFill>
              </a:defRPr>
            </a:lvl4pPr>
            <a:lvl5pPr marL="1438167" indent="0">
              <a:buNone/>
              <a:defRPr>
                <a:solidFill>
                  <a:schemeClr val="tx1"/>
                </a:solidFill>
              </a:defRPr>
            </a:lvl5pPr>
          </a:lstStyle>
          <a:p>
            <a:pPr lvl="0"/>
            <a:r>
              <a:rPr lang="en-GB"/>
              <a:t>Breaker heading</a:t>
            </a:r>
          </a:p>
        </p:txBody>
      </p:sp>
    </p:spTree>
    <p:extLst>
      <p:ext uri="{BB962C8B-B14F-4D97-AF65-F5344CB8AC3E}">
        <p14:creationId xmlns:p14="http://schemas.microsoft.com/office/powerpoint/2010/main" val="295488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5_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userDrawn="1"/>
        </p:nvSpPr>
        <p:spPr>
          <a:xfrm>
            <a:off x="2" y="5"/>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 name="Title 1"/>
          <p:cNvSpPr>
            <a:spLocks noGrp="1"/>
          </p:cNvSpPr>
          <p:nvPr>
            <p:ph type="title" hasCustomPrompt="1"/>
          </p:nvPr>
        </p:nvSpPr>
        <p:spPr>
          <a:xfrm>
            <a:off x="432001" y="310080"/>
            <a:ext cx="11404155"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3" y="767205"/>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3546919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8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Lst>
          </p:cNvPr>
          <p:cNvPicPr>
            <a:picLocks noChangeAspect="1"/>
          </p:cNvPicPr>
          <p:nvPr userDrawn="1"/>
        </p:nvPicPr>
        <p:blipFill>
          <a:blip r:embed="rId2"/>
          <a:srcRect/>
          <a:stretch/>
        </p:blipFill>
        <p:spPr>
          <a:xfrm>
            <a:off x="0" y="3"/>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2" name="TextBox 1">
            <a:extLst>
              <a:ext uri="{FF2B5EF4-FFF2-40B4-BE49-F238E27FC236}">
                <a16:creationId xmlns:a16="http://schemas.microsoft.com/office/drawing/2014/main" id="{B77551A3-9BAE-400C-B485-0F4ED3DB7306}"/>
              </a:ext>
            </a:extLst>
          </p:cNvPr>
          <p:cNvSpPr txBox="1"/>
          <p:nvPr userDrawn="1"/>
        </p:nvSpPr>
        <p:spPr>
          <a:xfrm>
            <a:off x="1245609" y="2349019"/>
            <a:ext cx="3552728" cy="1384995"/>
          </a:xfrm>
          <a:prstGeom prst="rect">
            <a:avLst/>
          </a:prstGeom>
          <a:noFill/>
        </p:spPr>
        <p:txBody>
          <a:bodyPr wrap="square" rtlCol="0">
            <a:spAutoFit/>
          </a:bodyPr>
          <a:lstStyle/>
          <a:p>
            <a:r>
              <a:rPr lang="en-GB" sz="2800" b="1"/>
              <a:t>“Quote text here. Quote text here. Quote text here.”</a:t>
            </a:r>
          </a:p>
        </p:txBody>
      </p:sp>
    </p:spTree>
    <p:extLst>
      <p:ext uri="{BB962C8B-B14F-4D97-AF65-F5344CB8AC3E}">
        <p14:creationId xmlns:p14="http://schemas.microsoft.com/office/powerpoint/2010/main" val="2909729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9_Quote and image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 </a:t>
            </a:r>
          </a:p>
        </p:txBody>
      </p:sp>
      <p:pic>
        <p:nvPicPr>
          <p:cNvPr id="6" name="Picture 5">
            <a:extLst>
              <a:ext uri="{FF2B5EF4-FFF2-40B4-BE49-F238E27FC236}">
                <a16:creationId xmlns:a16="http://schemas.microsoft.com/office/drawing/2014/main" id="{CEB4F947-0C85-DAF2-683C-40847EF7F07B}"/>
              </a:ext>
            </a:extLst>
          </p:cNvPr>
          <p:cNvPicPr>
            <a:picLocks noChangeAspect="1"/>
          </p:cNvPicPr>
          <p:nvPr userDrawn="1"/>
        </p:nvPicPr>
        <p:blipFill>
          <a:blip r:embed="rId2"/>
          <a:srcRect/>
          <a:stretch/>
        </p:blipFill>
        <p:spPr>
          <a:xfrm>
            <a:off x="0" y="3"/>
            <a:ext cx="12192000" cy="6857999"/>
          </a:xfrm>
          <a:prstGeom prst="rect">
            <a:avLst/>
          </a:prstGeom>
        </p:spPr>
      </p:pic>
      <p:sp>
        <p:nvSpPr>
          <p:cNvPr id="3" name="TextBox 2">
            <a:extLst>
              <a:ext uri="{FF2B5EF4-FFF2-40B4-BE49-F238E27FC236}">
                <a16:creationId xmlns:a16="http://schemas.microsoft.com/office/drawing/2014/main" id="{072D8FDB-A40F-9C14-5A8C-BCBBA006B64D}"/>
              </a:ext>
            </a:extLst>
          </p:cNvPr>
          <p:cNvSpPr txBox="1"/>
          <p:nvPr userDrawn="1"/>
        </p:nvSpPr>
        <p:spPr>
          <a:xfrm>
            <a:off x="1245609" y="2349019"/>
            <a:ext cx="3552728" cy="1384995"/>
          </a:xfrm>
          <a:prstGeom prst="rect">
            <a:avLst/>
          </a:prstGeom>
          <a:noFill/>
        </p:spPr>
        <p:txBody>
          <a:bodyPr wrap="square" rtlCol="0">
            <a:spAutoFit/>
          </a:bodyPr>
          <a:lstStyle/>
          <a:p>
            <a:r>
              <a:rPr lang="en-GB" sz="2800" b="1"/>
              <a:t>“Quote text here. Quote text here. Quote text here.”</a:t>
            </a:r>
          </a:p>
        </p:txBody>
      </p:sp>
    </p:spTree>
    <p:extLst>
      <p:ext uri="{BB962C8B-B14F-4D97-AF65-F5344CB8AC3E}">
        <p14:creationId xmlns:p14="http://schemas.microsoft.com/office/powerpoint/2010/main" val="3415304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Breaker Heading1-Blue-DarkBlueA">
    <p:bg>
      <p:bgPr>
        <a:solidFill>
          <a:srgbClr val="F6F8F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07C2D6-AB1B-B84B-BC13-7D79E8BCFCF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16318" y="-148043"/>
            <a:ext cx="12499929" cy="7031210"/>
          </a:xfrm>
          <a:prstGeom prst="rect">
            <a:avLst/>
          </a:prstGeom>
        </p:spPr>
      </p:pic>
      <p:sp>
        <p:nvSpPr>
          <p:cNvPr id="2" name="Title 1">
            <a:extLst>
              <a:ext uri="{FF2B5EF4-FFF2-40B4-BE49-F238E27FC236}">
                <a16:creationId xmlns:a16="http://schemas.microsoft.com/office/drawing/2014/main" id="{8506D8CC-65FF-0E59-2392-2C0EBC0605F9}"/>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3</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36091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31_Breaker Heading1-Blue-DarkBlueA">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C30C3909-1482-1013-E118-A2CE0A1DD3D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4" y="3564001"/>
            <a:ext cx="3890151" cy="896939"/>
          </a:xfrm>
          <a:prstGeom prst="rect">
            <a:avLst/>
          </a:prstGeom>
        </p:spPr>
        <p:txBody>
          <a:bodyPr lIns="0" tIns="0" rIns="0" bIns="0"/>
          <a:lstStyle>
            <a:lvl1pPr marL="0" indent="0">
              <a:buNone/>
              <a:defRPr>
                <a:solidFill>
                  <a:schemeClr val="tx1"/>
                </a:solidFill>
              </a:defRPr>
            </a:lvl1pPr>
            <a:lvl2pPr marL="357170" indent="0">
              <a:buNone/>
              <a:defRPr/>
            </a:lvl2pPr>
            <a:lvl3pPr marL="714339" indent="0">
              <a:buNone/>
              <a:defRPr/>
            </a:lvl3pPr>
            <a:lvl4pPr marL="1081033" indent="0">
              <a:buNone/>
              <a:defRPr/>
            </a:lvl4pPr>
            <a:lvl5pPr marL="1438203"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82932" y="2520002"/>
            <a:ext cx="6948488" cy="963612"/>
          </a:xfrm>
          <a:prstGeom prst="rect">
            <a:avLst/>
          </a:prstGeom>
        </p:spPr>
        <p:txBody>
          <a:bodyPr lIns="0" tIns="0" rIns="0" bIns="0">
            <a:noAutofit/>
          </a:bodyPr>
          <a:lstStyle>
            <a:lvl1pPr marL="0" indent="0">
              <a:buNone/>
              <a:defRPr sz="6000" b="1">
                <a:solidFill>
                  <a:schemeClr val="tx1"/>
                </a:solidFill>
              </a:defRPr>
            </a:lvl1pPr>
            <a:lvl2pPr marL="357170" indent="0">
              <a:buNone/>
              <a:defRPr>
                <a:solidFill>
                  <a:schemeClr val="tx1"/>
                </a:solidFill>
              </a:defRPr>
            </a:lvl2pPr>
            <a:lvl3pPr marL="714339" indent="0">
              <a:buNone/>
              <a:defRPr>
                <a:solidFill>
                  <a:schemeClr val="tx1"/>
                </a:solidFill>
              </a:defRPr>
            </a:lvl3pPr>
            <a:lvl4pPr marL="1081033" indent="0">
              <a:buNone/>
              <a:defRPr>
                <a:solidFill>
                  <a:schemeClr val="tx1"/>
                </a:solidFill>
              </a:defRPr>
            </a:lvl4pPr>
            <a:lvl5pPr marL="1438203"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03149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32_Breaker Heading1-Blue-DarkBlu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92F3-915E-341D-8AD1-B8E398E9BFA4}"/>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6" name="Picture 5" descr="Chart&#10;&#10;Description automatically generated with medium confidence">
            <a:extLst>
              <a:ext uri="{FF2B5EF4-FFF2-40B4-BE49-F238E27FC236}">
                <a16:creationId xmlns:a16="http://schemas.microsoft.com/office/drawing/2014/main" id="{0AF6C2AD-0E53-2A94-6EDF-C2BC1C35E66B}"/>
              </a:ext>
            </a:extLst>
          </p:cNvPr>
          <p:cNvPicPr>
            <a:picLocks noChangeAspect="1"/>
          </p:cNvPicPr>
          <p:nvPr userDrawn="1"/>
        </p:nvPicPr>
        <p:blipFill>
          <a:blip r:embed="rId2"/>
          <a:stretch>
            <a:fillRect/>
          </a:stretch>
        </p:blipFill>
        <p:spPr>
          <a:xfrm>
            <a:off x="-216747" y="-121920"/>
            <a:ext cx="12408747" cy="697992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2" y="3903217"/>
            <a:ext cx="3890151" cy="896939"/>
          </a:xfrm>
          <a:prstGeom prst="rect">
            <a:avLst/>
          </a:prstGeom>
        </p:spPr>
        <p:txBody>
          <a:bodyPr lIns="0" tIns="0" rIns="0" bIns="0"/>
          <a:lstStyle>
            <a:lvl1pPr marL="0" indent="0">
              <a:buNone/>
              <a:defRPr>
                <a:solidFill>
                  <a:schemeClr val="tx1"/>
                </a:solidFill>
              </a:defRPr>
            </a:lvl1pPr>
            <a:lvl2pPr marL="357170" indent="0">
              <a:buNone/>
              <a:defRPr/>
            </a:lvl2pPr>
            <a:lvl3pPr marL="714339" indent="0">
              <a:buNone/>
              <a:defRPr/>
            </a:lvl3pPr>
            <a:lvl4pPr marL="1081033" indent="0">
              <a:buNone/>
              <a:defRPr/>
            </a:lvl4pPr>
            <a:lvl5pPr marL="1438203"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12002" y="1917289"/>
            <a:ext cx="5685561" cy="1566323"/>
          </a:xfrm>
          <a:prstGeom prst="rect">
            <a:avLst/>
          </a:prstGeom>
        </p:spPr>
        <p:txBody>
          <a:bodyPr lIns="0" tIns="0" rIns="0" bIns="0">
            <a:noAutofit/>
          </a:bodyPr>
          <a:lstStyle>
            <a:lvl1pPr marL="0" indent="0">
              <a:buNone/>
              <a:defRPr sz="6000" b="1">
                <a:solidFill>
                  <a:schemeClr val="tx1"/>
                </a:solidFill>
              </a:defRPr>
            </a:lvl1pPr>
            <a:lvl2pPr marL="357170" indent="0">
              <a:buNone/>
              <a:defRPr>
                <a:solidFill>
                  <a:schemeClr val="tx1"/>
                </a:solidFill>
              </a:defRPr>
            </a:lvl2pPr>
            <a:lvl3pPr marL="714339" indent="0">
              <a:buNone/>
              <a:defRPr>
                <a:solidFill>
                  <a:schemeClr val="tx1"/>
                </a:solidFill>
              </a:defRPr>
            </a:lvl3pPr>
            <a:lvl4pPr marL="1081033" indent="0">
              <a:buNone/>
              <a:defRPr>
                <a:solidFill>
                  <a:schemeClr val="tx1"/>
                </a:solidFill>
              </a:defRPr>
            </a:lvl4pPr>
            <a:lvl5pPr marL="1438203"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5091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33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userDrawn="1"/>
        </p:nvPicPr>
        <p:blipFill>
          <a:blip r:embed="rId2"/>
          <a:stretch>
            <a:fillRect/>
          </a:stretch>
        </p:blipFill>
        <p:spPr>
          <a:xfrm>
            <a:off x="-52265" y="-122411"/>
            <a:ext cx="12499929" cy="7031211"/>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8" y="3903217"/>
            <a:ext cx="3890151" cy="896939"/>
          </a:xfrm>
          <a:prstGeom prst="rect">
            <a:avLst/>
          </a:prstGeom>
        </p:spPr>
        <p:txBody>
          <a:bodyPr lIns="0" tIns="0" rIns="0" bIns="0"/>
          <a:lstStyle>
            <a:lvl1pPr marL="0" indent="0">
              <a:buNone/>
              <a:defRPr>
                <a:solidFill>
                  <a:schemeClr val="tx1"/>
                </a:solidFill>
              </a:defRPr>
            </a:lvl1pPr>
            <a:lvl2pPr marL="357170" indent="0">
              <a:buNone/>
              <a:defRPr/>
            </a:lvl2pPr>
            <a:lvl3pPr marL="714339" indent="0">
              <a:buNone/>
              <a:defRPr/>
            </a:lvl3pPr>
            <a:lvl4pPr marL="1081033" indent="0">
              <a:buNone/>
              <a:defRPr/>
            </a:lvl4pPr>
            <a:lvl5pPr marL="1438203"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18" y="1917289"/>
            <a:ext cx="5685561" cy="1566323"/>
          </a:xfrm>
          <a:prstGeom prst="rect">
            <a:avLst/>
          </a:prstGeom>
        </p:spPr>
        <p:txBody>
          <a:bodyPr lIns="0" tIns="0" rIns="0" bIns="0">
            <a:noAutofit/>
          </a:bodyPr>
          <a:lstStyle>
            <a:lvl1pPr marL="0" indent="0">
              <a:buNone/>
              <a:defRPr sz="6000" b="1">
                <a:solidFill>
                  <a:schemeClr val="tx1"/>
                </a:solidFill>
              </a:defRPr>
            </a:lvl1pPr>
            <a:lvl2pPr marL="357170" indent="0">
              <a:buNone/>
              <a:defRPr>
                <a:solidFill>
                  <a:schemeClr val="tx1"/>
                </a:solidFill>
              </a:defRPr>
            </a:lvl2pPr>
            <a:lvl3pPr marL="714339" indent="0">
              <a:buNone/>
              <a:defRPr>
                <a:solidFill>
                  <a:schemeClr val="tx1"/>
                </a:solidFill>
              </a:defRPr>
            </a:lvl3pPr>
            <a:lvl4pPr marL="1081033" indent="0">
              <a:buNone/>
              <a:defRPr>
                <a:solidFill>
                  <a:schemeClr val="tx1"/>
                </a:solidFill>
              </a:defRPr>
            </a:lvl4pPr>
            <a:lvl5pPr marL="1438203"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669802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34_Breaker Heading1-Blue-DarkBlueA">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268FFC32-6059-0DED-CEB1-02D4D3CCBC8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9" y="3903217"/>
            <a:ext cx="3890151" cy="896939"/>
          </a:xfrm>
          <a:prstGeom prst="rect">
            <a:avLst/>
          </a:prstGeom>
        </p:spPr>
        <p:txBody>
          <a:bodyPr lIns="0" tIns="0" rIns="0" bIns="0"/>
          <a:lstStyle>
            <a:lvl1pPr marL="0" indent="0">
              <a:buNone/>
              <a:defRPr>
                <a:solidFill>
                  <a:schemeClr val="tx1"/>
                </a:solidFill>
              </a:defRPr>
            </a:lvl1pPr>
            <a:lvl2pPr marL="357170" indent="0">
              <a:buNone/>
              <a:defRPr/>
            </a:lvl2pPr>
            <a:lvl3pPr marL="714339" indent="0">
              <a:buNone/>
              <a:defRPr/>
            </a:lvl3pPr>
            <a:lvl4pPr marL="1081033" indent="0">
              <a:buNone/>
              <a:defRPr/>
            </a:lvl4pPr>
            <a:lvl5pPr marL="1438203"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54599" y="1917289"/>
            <a:ext cx="5685561" cy="1566323"/>
          </a:xfrm>
          <a:prstGeom prst="rect">
            <a:avLst/>
          </a:prstGeom>
        </p:spPr>
        <p:txBody>
          <a:bodyPr lIns="0" tIns="0" rIns="0" bIns="0">
            <a:noAutofit/>
          </a:bodyPr>
          <a:lstStyle>
            <a:lvl1pPr marL="0" indent="0">
              <a:buNone/>
              <a:defRPr sz="6000" b="1">
                <a:solidFill>
                  <a:schemeClr val="tx1"/>
                </a:solidFill>
              </a:defRPr>
            </a:lvl1pPr>
            <a:lvl2pPr marL="357170" indent="0">
              <a:buNone/>
              <a:defRPr>
                <a:solidFill>
                  <a:schemeClr val="tx1"/>
                </a:solidFill>
              </a:defRPr>
            </a:lvl2pPr>
            <a:lvl3pPr marL="714339" indent="0">
              <a:buNone/>
              <a:defRPr>
                <a:solidFill>
                  <a:schemeClr val="tx1"/>
                </a:solidFill>
              </a:defRPr>
            </a:lvl3pPr>
            <a:lvl4pPr marL="1081033" indent="0">
              <a:buNone/>
              <a:defRPr>
                <a:solidFill>
                  <a:schemeClr val="tx1"/>
                </a:solidFill>
              </a:defRPr>
            </a:lvl4pPr>
            <a:lvl5pPr marL="1438203"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32077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12_Headline slide with image 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1" name="Rectangle 10">
            <a:extLst>
              <a:ext uri="{FF2B5EF4-FFF2-40B4-BE49-F238E27FC236}">
                <a16:creationId xmlns:a16="http://schemas.microsoft.com/office/drawing/2014/main" id="{72C3761D-E146-5B7A-CD68-6CC98EA19A5F}"/>
              </a:ext>
            </a:extLst>
          </p:cNvPr>
          <p:cNvSpPr/>
          <p:nvPr userDrawn="1"/>
        </p:nvSpPr>
        <p:spPr>
          <a:xfrm>
            <a:off x="0" y="3"/>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8" y="3903217"/>
            <a:ext cx="3890151" cy="896939"/>
          </a:xfrm>
          <a:prstGeom prst="rect">
            <a:avLst/>
          </a:prstGeom>
        </p:spPr>
        <p:txBody>
          <a:bodyPr lIns="0" tIns="0" rIns="0" bIns="0"/>
          <a:lstStyle>
            <a:lvl1pPr marL="0" indent="0">
              <a:buNone/>
              <a:defRPr>
                <a:solidFill>
                  <a:schemeClr val="tx1"/>
                </a:solidFill>
              </a:defRPr>
            </a:lvl1pPr>
            <a:lvl2pPr marL="357170" indent="0">
              <a:buNone/>
              <a:defRPr/>
            </a:lvl2pPr>
            <a:lvl3pPr marL="714339" indent="0">
              <a:buNone/>
              <a:defRPr/>
            </a:lvl3pPr>
            <a:lvl4pPr marL="1081033" indent="0">
              <a:buNone/>
              <a:defRPr/>
            </a:lvl4pPr>
            <a:lvl5pPr marL="1438203" indent="0">
              <a:buNone/>
              <a:defRPr/>
            </a:lvl5pPr>
          </a:lstStyle>
          <a:p>
            <a:pPr lvl="0"/>
            <a:r>
              <a:rPr lang="en-GB"/>
              <a:t>Section subhead</a:t>
            </a:r>
          </a:p>
        </p:txBody>
      </p:sp>
      <p:sp>
        <p:nvSpPr>
          <p:cNvPr id="6" name="Text Placeholder 7">
            <a:extLst>
              <a:ext uri="{FF2B5EF4-FFF2-40B4-BE49-F238E27FC236}">
                <a16:creationId xmlns:a16="http://schemas.microsoft.com/office/drawing/2014/main" id="{5B6F326D-0ECB-4952-2659-CD1729198654}"/>
              </a:ext>
            </a:extLst>
          </p:cNvPr>
          <p:cNvSpPr>
            <a:spLocks noGrp="1"/>
          </p:cNvSpPr>
          <p:nvPr>
            <p:ph type="body" sz="quarter" idx="14" hasCustomPrompt="1"/>
          </p:nvPr>
        </p:nvSpPr>
        <p:spPr>
          <a:xfrm>
            <a:off x="891918" y="1917289"/>
            <a:ext cx="5685561" cy="1566323"/>
          </a:xfrm>
          <a:prstGeom prst="rect">
            <a:avLst/>
          </a:prstGeom>
        </p:spPr>
        <p:txBody>
          <a:bodyPr lIns="0" tIns="0" rIns="0" bIns="0">
            <a:noAutofit/>
          </a:bodyPr>
          <a:lstStyle>
            <a:lvl1pPr marL="0" indent="0">
              <a:buNone/>
              <a:defRPr sz="6000" b="1">
                <a:solidFill>
                  <a:schemeClr val="tx1"/>
                </a:solidFill>
              </a:defRPr>
            </a:lvl1pPr>
            <a:lvl2pPr marL="357170" indent="0">
              <a:buNone/>
              <a:defRPr>
                <a:solidFill>
                  <a:schemeClr val="tx1"/>
                </a:solidFill>
              </a:defRPr>
            </a:lvl2pPr>
            <a:lvl3pPr marL="714339" indent="0">
              <a:buNone/>
              <a:defRPr>
                <a:solidFill>
                  <a:schemeClr val="tx1"/>
                </a:solidFill>
              </a:defRPr>
            </a:lvl3pPr>
            <a:lvl4pPr marL="1081033" indent="0">
              <a:buNone/>
              <a:defRPr>
                <a:solidFill>
                  <a:schemeClr val="tx1"/>
                </a:solidFill>
              </a:defRPr>
            </a:lvl4pPr>
            <a:lvl5pPr marL="1438203" indent="0">
              <a:buNone/>
              <a:defRPr>
                <a:solidFill>
                  <a:schemeClr val="tx1"/>
                </a:solidFill>
              </a:defRPr>
            </a:lvl5pPr>
          </a:lstStyle>
          <a:p>
            <a:pPr lvl="0"/>
            <a:r>
              <a:rPr lang="en-GB"/>
              <a:t>Breaker heading</a:t>
            </a:r>
          </a:p>
        </p:txBody>
      </p:sp>
    </p:spTree>
    <p:extLst>
      <p:ext uri="{BB962C8B-B14F-4D97-AF65-F5344CB8AC3E}">
        <p14:creationId xmlns:p14="http://schemas.microsoft.com/office/powerpoint/2010/main" val="3130857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6_End Slide ACCESSIBL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9D383FB-0467-4241-BEF0-D636E886723B}"/>
              </a:ext>
            </a:extLst>
          </p:cNvPr>
          <p:cNvCxnSpPr/>
          <p:nvPr userDrawn="1"/>
        </p:nvCxnSpPr>
        <p:spPr>
          <a:xfrm>
            <a:off x="5715927"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3DACDB8-C05A-C540-BF85-5FDDA3660A2E}"/>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2" name="TextBox 1">
            <a:extLst>
              <a:ext uri="{FF2B5EF4-FFF2-40B4-BE49-F238E27FC236}">
                <a16:creationId xmlns:a16="http://schemas.microsoft.com/office/drawing/2014/main" id="{0390E57B-AF19-8642-9E47-AF887F52887B}"/>
              </a:ext>
            </a:extLst>
          </p:cNvPr>
          <p:cNvSpPr txBox="1"/>
          <p:nvPr userDrawn="1"/>
        </p:nvSpPr>
        <p:spPr>
          <a:xfrm>
            <a:off x="5610771" y="2808747"/>
            <a:ext cx="4343735" cy="2608032"/>
          </a:xfrm>
          <a:prstGeom prst="rect">
            <a:avLst/>
          </a:prstGeom>
          <a:noFill/>
        </p:spPr>
        <p:txBody>
          <a:bodyPr wrap="square" lIns="0" tIns="0" rIns="0" bIns="0" rtlCol="0">
            <a:noAutofit/>
          </a:bodyPr>
          <a:lstStyle/>
          <a:p>
            <a:pPr marL="0" marR="0" lvl="0" indent="0" algn="l" defTabSz="914354"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354"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354"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354"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a:extLst>
              <a:ext uri="{FF2B5EF4-FFF2-40B4-BE49-F238E27FC236}">
                <a16:creationId xmlns:a16="http://schemas.microsoft.com/office/drawing/2014/main" id="{6C1B65D7-2EE6-F44F-85AA-7C93787926CD}"/>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5872040" y="3665233"/>
            <a:ext cx="390144" cy="390144"/>
          </a:xfrm>
          <a:prstGeom prst="rect">
            <a:avLst/>
          </a:prstGeom>
        </p:spPr>
      </p:pic>
      <p:pic>
        <p:nvPicPr>
          <p:cNvPr id="8" name="Picture 7">
            <a:extLst>
              <a:ext uri="{FF2B5EF4-FFF2-40B4-BE49-F238E27FC236}">
                <a16:creationId xmlns:a16="http://schemas.microsoft.com/office/drawing/2014/main" id="{F2843EE8-F6F8-9D40-92C1-94FB4DCF14BB}"/>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5885396" y="4266369"/>
            <a:ext cx="390144" cy="390144"/>
          </a:xfrm>
          <a:prstGeom prst="rect">
            <a:avLst/>
          </a:prstGeom>
        </p:spPr>
      </p:pic>
      <p:pic>
        <p:nvPicPr>
          <p:cNvPr id="72" name="Picture 96">
            <a:extLst>
              <a:ext uri="{FF2B5EF4-FFF2-40B4-BE49-F238E27FC236}">
                <a16:creationId xmlns:a16="http://schemas.microsoft.com/office/drawing/2014/main" id="{664BA24D-FA8C-EE4D-A2DC-491BF11D6FA6}"/>
              </a:ext>
            </a:extLst>
          </p:cNvPr>
          <p:cNvPicPr>
            <a:picLocks noChangeAspect="1"/>
          </p:cNvPicPr>
          <p:nvPr userDrawn="1"/>
        </p:nvPicPr>
        <p:blipFill>
          <a:blip>
            <a:extLst>
              <a:ext uri="{96DAC541-7B7A-43D3-8B79-37D633B846F1}">
                <asvg:svgBlip xmlns:asvg="http://schemas.microsoft.com/office/drawing/2016/SVG/main" r:embed="rId4"/>
              </a:ext>
            </a:extLst>
          </a:blip>
          <a:srcRect/>
          <a:stretch/>
        </p:blipFill>
        <p:spPr>
          <a:xfrm>
            <a:off x="5767076" y="4806524"/>
            <a:ext cx="600075" cy="600075"/>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5"/>
          <a:stretch>
            <a:fillRect/>
          </a:stretch>
        </p:blipFill>
        <p:spPr>
          <a:xfrm>
            <a:off x="10551045" y="364427"/>
            <a:ext cx="1208955" cy="979789"/>
          </a:xfrm>
          <a:prstGeom prst="rect">
            <a:avLst/>
          </a:prstGeom>
        </p:spPr>
      </p:pic>
      <p:pic>
        <p:nvPicPr>
          <p:cNvPr id="6" name="Picture 5" descr="Icon&#10;&#10;Description automatically generated">
            <a:extLst>
              <a:ext uri="{FF2B5EF4-FFF2-40B4-BE49-F238E27FC236}">
                <a16:creationId xmlns:a16="http://schemas.microsoft.com/office/drawing/2014/main" id="{76D92FD5-08EA-6BC8-29BC-BCF5EEFE18AA}"/>
              </a:ext>
            </a:extLst>
          </p:cNvPr>
          <p:cNvPicPr>
            <a:picLocks noChangeAspect="1"/>
          </p:cNvPicPr>
          <p:nvPr userDrawn="1"/>
        </p:nvPicPr>
        <p:blipFill>
          <a:blip r:embed="rId6"/>
          <a:stretch>
            <a:fillRect/>
          </a:stretch>
        </p:blipFill>
        <p:spPr>
          <a:xfrm rot="5400000">
            <a:off x="-2509141" y="-71521"/>
            <a:ext cx="10768951" cy="7616239"/>
          </a:xfrm>
          <a:prstGeom prst="rect">
            <a:avLst/>
          </a:prstGeom>
        </p:spPr>
      </p:pic>
    </p:spTree>
    <p:extLst>
      <p:ext uri="{BB962C8B-B14F-4D97-AF65-F5344CB8AC3E}">
        <p14:creationId xmlns:p14="http://schemas.microsoft.com/office/powerpoint/2010/main" val="267034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6_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userDrawn="1"/>
        </p:nvSpPr>
        <p:spPr>
          <a:xfrm>
            <a:off x="2" y="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hasCustomPrompt="1"/>
          </p:nvPr>
        </p:nvSpPr>
        <p:spPr>
          <a:xfrm>
            <a:off x="432001" y="310078"/>
            <a:ext cx="11404155"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3" y="767203"/>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305494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p:cSld name="11_Title, subhead, two columns">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B79D01-2A70-DAF1-6A65-BC0424C2FEE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6"/>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Subhead if needed</a:t>
            </a:r>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cxnSp>
        <p:nvCxnSpPr>
          <p:cNvPr id="12" name="Straight Connector 11">
            <a:extLst>
              <a:ext uri="{FF2B5EF4-FFF2-40B4-BE49-F238E27FC236}">
                <a16:creationId xmlns:a16="http://schemas.microsoft.com/office/drawing/2014/main" id="{18E2133D-2149-6B45-BEAB-A2D5E225B5AD}"/>
              </a:ext>
              <a:ext uri="{C183D7F6-B498-43B3-948B-1728B52AA6E4}">
                <adec:decorative xmlns:adec="http://schemas.microsoft.com/office/drawing/2017/decorative" val="1"/>
              </a:ext>
            </a:extLst>
          </p:cNvPr>
          <p:cNvCxnSpPr>
            <a:cxnSpLocks/>
          </p:cNvCxnSpPr>
          <p:nvPr/>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1301608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p:cSld name="9_Title, subhead, Three columns">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6"/>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 uri="{C183D7F6-B498-43B3-948B-1728B52AA6E4}">
                <adec:decorative xmlns:adec="http://schemas.microsoft.com/office/drawing/2017/decorative" val="1"/>
              </a:ext>
            </a:extLst>
          </p:cNvPr>
          <p:cNvCxnSpPr>
            <a:cxnSpLocks/>
          </p:cNvCxnSpPr>
          <p:nvPr/>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571702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7_ICON Grid Boxes 4UP Gre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244FF8-F4E4-0514-77D0-8D8D69F9337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1" y="432007"/>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cxnSp>
        <p:nvCxnSpPr>
          <p:cNvPr id="7" name="Straight Connector 6">
            <a:extLst>
              <a:ext uri="{FF2B5EF4-FFF2-40B4-BE49-F238E27FC236}">
                <a16:creationId xmlns:a16="http://schemas.microsoft.com/office/drawing/2014/main" id="{7DBEB741-20EA-C36A-7EF8-DE1CD1F1AA0C}"/>
              </a:ext>
              <a:ext uri="{C183D7F6-B498-43B3-948B-1728B52AA6E4}">
                <adec:decorative xmlns:adec="http://schemas.microsoft.com/office/drawing/2017/decorative" val="1"/>
              </a:ext>
            </a:extLst>
          </p:cNvPr>
          <p:cNvCxnSpPr>
            <a:cxnSpLocks/>
          </p:cNvCxnSpPr>
          <p:nvPr/>
        </p:nvCxnSpPr>
        <p:spPr>
          <a:xfrm>
            <a:off x="432006"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2873388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Breaker Heading1-Blue-DarkBlueA">
    <p:bg>
      <p:bgPr>
        <a:solidFill>
          <a:srgbClr val="F6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6489-9A30-702B-3E26-D81845892857}"/>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4</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pic>
        <p:nvPicPr>
          <p:cNvPr id="5" name="Picture 4" descr="A blue rectangle with black background&#10;&#10;Description automatically generated">
            <a:extLst>
              <a:ext uri="{FF2B5EF4-FFF2-40B4-BE49-F238E27FC236}">
                <a16:creationId xmlns:a16="http://schemas.microsoft.com/office/drawing/2014/main" id="{D115B473-1B85-DD59-52BE-0E90A80C940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4172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7_ICON Grid Boxes 2UP Grey">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9"/>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p:nvSpPr>
        <p:spPr>
          <a:xfrm>
            <a:off x="432000"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9" y="2699089"/>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p:nvSpPr>
        <p:spPr>
          <a:xfrm>
            <a:off x="4324379"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1" y="432007"/>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 uri="{C183D7F6-B498-43B3-948B-1728B52AA6E4}">
                <adec:decorative xmlns:adec="http://schemas.microsoft.com/office/drawing/2017/decorative" val="1"/>
              </a:ext>
            </a:extLst>
          </p:cNvPr>
          <p:cNvCxnSpPr>
            <a:cxnSpLocks/>
          </p:cNvCxnSpPr>
          <p:nvPr/>
        </p:nvCxnSpPr>
        <p:spPr>
          <a:xfrm>
            <a:off x="432006"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7682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7_TEXT Grid, Titles 4UP Grey">
    <p:spTree>
      <p:nvGrpSpPr>
        <p:cNvPr id="1" name=""/>
        <p:cNvGrpSpPr/>
        <p:nvPr/>
      </p:nvGrpSpPr>
      <p:grpSpPr>
        <a:xfrm>
          <a:off x="0" y="0"/>
          <a:ext cx="0" cy="0"/>
          <a:chOff x="0" y="0"/>
          <a:chExt cx="0" cy="0"/>
        </a:xfrm>
      </p:grpSpPr>
      <p:sp>
        <p:nvSpPr>
          <p:cNvPr id="18" name="Rectangle: Top Corners Rounded 17">
            <a:extLst>
              <a:ext uri="{FF2B5EF4-FFF2-40B4-BE49-F238E27FC236}">
                <a16:creationId xmlns:a16="http://schemas.microsoft.com/office/drawing/2014/main" id="{205929B3-ED58-E54F-B724-E24FB5F163DF}"/>
              </a:ext>
              <a:ext uri="{C183D7F6-B498-43B3-948B-1728B52AA6E4}">
                <adec:decorative xmlns:adec="http://schemas.microsoft.com/office/drawing/2017/decorative" val="1"/>
              </a:ext>
            </a:extLst>
          </p:cNvPr>
          <p:cNvSpPr/>
          <p:nvPr/>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1" y="432007"/>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3"/>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 uri="{C183D7F6-B498-43B3-948B-1728B52AA6E4}">
                <adec:decorative xmlns:adec="http://schemas.microsoft.com/office/drawing/2017/decorative" val="1"/>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127265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7_Quote blue">
    <p:bg>
      <p:bgPr>
        <a:solidFill>
          <a:srgbClr val="F6F8F8"/>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30" y="1314163"/>
            <a:ext cx="7503849" cy="3466727"/>
          </a:xfrm>
          <a:prstGeom prst="rect">
            <a:avLst/>
          </a:prstGeom>
        </p:spPr>
        <p:txBody>
          <a:bodyPr>
            <a:noAutofit/>
          </a:bodyPr>
          <a:lstStyle>
            <a:lvl1pPr marL="287963" indent="-287963" algn="l">
              <a:buNone/>
              <a:defRPr sz="4200" b="1">
                <a:solidFill>
                  <a:schemeClr val="tx1"/>
                </a:solidFill>
              </a:defRPr>
            </a:lvl1pPr>
            <a:lvl2pPr marL="357146" indent="0">
              <a:buNone/>
              <a:defRPr>
                <a:solidFill>
                  <a:schemeClr val="tx1"/>
                </a:solidFill>
              </a:defRPr>
            </a:lvl2pPr>
            <a:lvl3pPr marL="714285" indent="0">
              <a:buNone/>
              <a:defRPr>
                <a:solidFill>
                  <a:schemeClr val="tx1"/>
                </a:solidFill>
              </a:defRPr>
            </a:lvl3pPr>
            <a:lvl4pPr marL="1080953" indent="0">
              <a:buNone/>
              <a:defRPr>
                <a:solidFill>
                  <a:schemeClr val="tx1"/>
                </a:solidFill>
              </a:defRPr>
            </a:lvl4pPr>
            <a:lvl5pPr marL="1438095"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6" y="4780885"/>
            <a:ext cx="7503849" cy="896939"/>
          </a:xfrm>
          <a:prstGeom prst="rect">
            <a:avLst/>
          </a:prstGeom>
        </p:spPr>
        <p:txBody>
          <a:bodyPr/>
          <a:lstStyle>
            <a:lvl1pPr marL="0" indent="0" algn="l">
              <a:buNone/>
              <a:defRPr b="1">
                <a:solidFill>
                  <a:schemeClr val="tx1"/>
                </a:solidFill>
              </a:defRPr>
            </a:lvl1pPr>
            <a:lvl2pPr marL="357146" indent="0">
              <a:buNone/>
              <a:defRPr/>
            </a:lvl2pPr>
            <a:lvl3pPr marL="714285" indent="0">
              <a:buNone/>
              <a:defRPr/>
            </a:lvl3pPr>
            <a:lvl4pPr marL="1080953" indent="0">
              <a:buNone/>
              <a:defRPr/>
            </a:lvl4pPr>
            <a:lvl5pPr marL="143809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 uri="{C183D7F6-B498-43B3-948B-1728B52AA6E4}">
                <adec:decorative xmlns:adec="http://schemas.microsoft.com/office/drawing/2017/decorative" val="1"/>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493449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16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0" y="7"/>
            <a:ext cx="12192000" cy="6857999"/>
          </a:xfrm>
          <a:prstGeom prst="rect">
            <a:avLst/>
          </a:prstGeom>
        </p:spPr>
      </p:pic>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46" indent="0">
              <a:buNone/>
              <a:defRPr>
                <a:solidFill>
                  <a:schemeClr val="tx1"/>
                </a:solidFill>
              </a:defRPr>
            </a:lvl2pPr>
            <a:lvl3pPr marL="714285" indent="0">
              <a:buNone/>
              <a:defRPr>
                <a:solidFill>
                  <a:schemeClr val="tx1"/>
                </a:solidFill>
              </a:defRPr>
            </a:lvl3pPr>
            <a:lvl4pPr marL="1080953" indent="0">
              <a:buNone/>
              <a:defRPr>
                <a:solidFill>
                  <a:schemeClr val="tx1"/>
                </a:solidFill>
              </a:defRPr>
            </a:lvl4pPr>
            <a:lvl5pPr marL="1438095"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8" name="Content Placeholder 2">
            <a:extLst>
              <a:ext uri="{FF2B5EF4-FFF2-40B4-BE49-F238E27FC236}">
                <a16:creationId xmlns:a16="http://schemas.microsoft.com/office/drawing/2014/main" id="{7F337CE4-9082-D695-8AD8-89148114EBDF}"/>
              </a:ext>
            </a:extLst>
          </p:cNvPr>
          <p:cNvSpPr>
            <a:spLocks noGrp="1"/>
          </p:cNvSpPr>
          <p:nvPr>
            <p:ph idx="1" hasCustomPrompt="1"/>
          </p:nvPr>
        </p:nvSpPr>
        <p:spPr>
          <a:xfrm>
            <a:off x="1337052" y="2331693"/>
            <a:ext cx="3461285" cy="3110531"/>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1099293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17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7" y="7"/>
            <a:ext cx="12191999" cy="6857999"/>
          </a:xfrm>
          <a:prstGeom prst="rect">
            <a:avLst/>
          </a:prstGeom>
        </p:spPr>
      </p:pic>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46" indent="0">
              <a:buNone/>
              <a:defRPr>
                <a:solidFill>
                  <a:schemeClr val="tx1"/>
                </a:solidFill>
              </a:defRPr>
            </a:lvl2pPr>
            <a:lvl3pPr marL="714285" indent="0">
              <a:buNone/>
              <a:defRPr>
                <a:solidFill>
                  <a:schemeClr val="tx1"/>
                </a:solidFill>
              </a:defRPr>
            </a:lvl3pPr>
            <a:lvl4pPr marL="1080953" indent="0">
              <a:buNone/>
              <a:defRPr>
                <a:solidFill>
                  <a:schemeClr val="tx1"/>
                </a:solidFill>
              </a:defRPr>
            </a:lvl4pPr>
            <a:lvl5pPr marL="1438095"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Content Placeholder 2">
            <a:extLst>
              <a:ext uri="{FF2B5EF4-FFF2-40B4-BE49-F238E27FC236}">
                <a16:creationId xmlns:a16="http://schemas.microsoft.com/office/drawing/2014/main" id="{4542D69F-C459-8ECE-06A1-66E418FF3EC1}"/>
              </a:ext>
            </a:extLst>
          </p:cNvPr>
          <p:cNvSpPr>
            <a:spLocks noGrp="1"/>
          </p:cNvSpPr>
          <p:nvPr>
            <p:ph idx="1" hasCustomPrompt="1"/>
          </p:nvPr>
        </p:nvSpPr>
        <p:spPr>
          <a:xfrm>
            <a:off x="1337052" y="2331693"/>
            <a:ext cx="3461285" cy="3110531"/>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1444294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35_Breaker Heading1-Blue-DarkBlue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0C3909-1482-1013-E118-A2CE0A1DD3D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3119AD-4AAB-8B34-F6C1-8D76F0D453BB}"/>
              </a:ext>
            </a:extLst>
          </p:cNvPr>
          <p:cNvSpPr>
            <a:spLocks noGrp="1"/>
          </p:cNvSpPr>
          <p:nvPr>
            <p:ph type="title" hasCustomPrompt="1"/>
          </p:nvPr>
        </p:nvSpPr>
        <p:spPr>
          <a:xfrm>
            <a:off x="770043" y="2242941"/>
            <a:ext cx="10515600" cy="1325563"/>
          </a:xfrm>
        </p:spPr>
        <p:txBody>
          <a:bodyPr>
            <a:noAutofit/>
          </a:bodyPr>
          <a:lstStyle>
            <a:lvl1pPr>
              <a:defRPr sz="6000" b="1"/>
            </a:lvl1pPr>
          </a:lstStyle>
          <a:p>
            <a:r>
              <a:rPr lang="en-US"/>
              <a:t>Breaker slide 1</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8" y="3564001"/>
            <a:ext cx="3890151" cy="896939"/>
          </a:xfrm>
          <a:prstGeom prst="rect">
            <a:avLst/>
          </a:prstGeom>
        </p:spPr>
        <p:txBody>
          <a:bodyPr lIns="0" tIns="0" rIns="0" bIns="0"/>
          <a:lstStyle>
            <a:lvl1pPr marL="0" indent="0">
              <a:buNone/>
              <a:defRPr>
                <a:solidFill>
                  <a:schemeClr val="tx1"/>
                </a:solidFill>
              </a:defRPr>
            </a:lvl1pPr>
            <a:lvl2pPr marL="357146" indent="0">
              <a:buNone/>
              <a:defRPr/>
            </a:lvl2pPr>
            <a:lvl3pPr marL="714285" indent="0">
              <a:buNone/>
              <a:defRPr/>
            </a:lvl3pPr>
            <a:lvl4pPr marL="1080953" indent="0">
              <a:buNone/>
              <a:defRPr/>
            </a:lvl4pPr>
            <a:lvl5pPr marL="143809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930450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36_Breaker Heading1-Blue-DarkBlueA">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F6C2AD-0E53-2A94-6EDF-C2BC1C35E66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41914" y="-121920"/>
            <a:ext cx="12408747" cy="6979920"/>
          </a:xfrm>
          <a:prstGeom prst="rect">
            <a:avLst/>
          </a:prstGeom>
        </p:spPr>
      </p:pic>
      <p:sp>
        <p:nvSpPr>
          <p:cNvPr id="4" name="Title 1">
            <a:extLst>
              <a:ext uri="{FF2B5EF4-FFF2-40B4-BE49-F238E27FC236}">
                <a16:creationId xmlns:a16="http://schemas.microsoft.com/office/drawing/2014/main" id="{3D1B5349-CF21-E9D2-92A0-6C58C15A043A}"/>
              </a:ext>
            </a:extLst>
          </p:cNvPr>
          <p:cNvSpPr>
            <a:spLocks noGrp="1"/>
          </p:cNvSpPr>
          <p:nvPr>
            <p:ph type="title" hasCustomPrompt="1"/>
          </p:nvPr>
        </p:nvSpPr>
        <p:spPr>
          <a:xfrm>
            <a:off x="521688" y="2165645"/>
            <a:ext cx="10515600" cy="1325563"/>
          </a:xfrm>
        </p:spPr>
        <p:txBody>
          <a:bodyPr>
            <a:noAutofit/>
          </a:bodyPr>
          <a:lstStyle>
            <a:lvl1pPr>
              <a:defRPr sz="6000" b="1"/>
            </a:lvl1pPr>
          </a:lstStyle>
          <a:p>
            <a:r>
              <a:rPr lang="en-US"/>
              <a:t>Breaker </a:t>
            </a:r>
            <a:br>
              <a:rPr lang="en-US"/>
            </a:br>
            <a:r>
              <a:rPr lang="en-US"/>
              <a:t>slide 2</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6" y="3903217"/>
            <a:ext cx="3890151" cy="896939"/>
          </a:xfrm>
          <a:prstGeom prst="rect">
            <a:avLst/>
          </a:prstGeom>
        </p:spPr>
        <p:txBody>
          <a:bodyPr lIns="0" tIns="0" rIns="0" bIns="0"/>
          <a:lstStyle>
            <a:lvl1pPr marL="0" indent="0">
              <a:buNone/>
              <a:defRPr>
                <a:solidFill>
                  <a:schemeClr val="tx1"/>
                </a:solidFill>
              </a:defRPr>
            </a:lvl1pPr>
            <a:lvl2pPr marL="357146" indent="0">
              <a:buNone/>
              <a:defRPr/>
            </a:lvl2pPr>
            <a:lvl3pPr marL="714285" indent="0">
              <a:buNone/>
              <a:defRPr/>
            </a:lvl3pPr>
            <a:lvl4pPr marL="1080953" indent="0">
              <a:buNone/>
              <a:defRPr/>
            </a:lvl4pPr>
            <a:lvl5pPr marL="143809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877449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37_Breaker Heading1-Blue-DarkBlueA">
    <p:bg>
      <p:bgPr>
        <a:solidFill>
          <a:srgbClr val="F6F8F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07C2D6-AB1B-B84B-BC13-7D79E8BCFCF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16317" y="-148044"/>
            <a:ext cx="12499929" cy="7031211"/>
          </a:xfrm>
          <a:prstGeom prst="rect">
            <a:avLst/>
          </a:prstGeom>
        </p:spPr>
      </p:pic>
      <p:sp>
        <p:nvSpPr>
          <p:cNvPr id="2" name="Title 1">
            <a:extLst>
              <a:ext uri="{FF2B5EF4-FFF2-40B4-BE49-F238E27FC236}">
                <a16:creationId xmlns:a16="http://schemas.microsoft.com/office/drawing/2014/main" id="{8506D8CC-65FF-0E59-2392-2C0EBC0605F9}"/>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3</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22" y="3903217"/>
            <a:ext cx="3890151" cy="896939"/>
          </a:xfrm>
          <a:prstGeom prst="rect">
            <a:avLst/>
          </a:prstGeom>
        </p:spPr>
        <p:txBody>
          <a:bodyPr lIns="0" tIns="0" rIns="0" bIns="0"/>
          <a:lstStyle>
            <a:lvl1pPr marL="0" indent="0">
              <a:buNone/>
              <a:defRPr>
                <a:solidFill>
                  <a:schemeClr val="tx1"/>
                </a:solidFill>
              </a:defRPr>
            </a:lvl1pPr>
            <a:lvl2pPr marL="357146" indent="0">
              <a:buNone/>
              <a:defRPr/>
            </a:lvl2pPr>
            <a:lvl3pPr marL="714285" indent="0">
              <a:buNone/>
              <a:defRPr/>
            </a:lvl3pPr>
            <a:lvl4pPr marL="1080953" indent="0">
              <a:buNone/>
              <a:defRPr/>
            </a:lvl4pPr>
            <a:lvl5pPr marL="143809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497788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38_Breaker Heading1-Blue-DarkBlueA">
    <p:bg>
      <p:bgPr>
        <a:solidFill>
          <a:srgbClr val="F6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6489-9A30-702B-3E26-D81845892857}"/>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4</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603" y="3903217"/>
            <a:ext cx="3890151" cy="896939"/>
          </a:xfrm>
          <a:prstGeom prst="rect">
            <a:avLst/>
          </a:prstGeom>
        </p:spPr>
        <p:txBody>
          <a:bodyPr lIns="0" tIns="0" rIns="0" bIns="0"/>
          <a:lstStyle>
            <a:lvl1pPr marL="0" indent="0">
              <a:buNone/>
              <a:defRPr>
                <a:solidFill>
                  <a:schemeClr val="tx1"/>
                </a:solidFill>
              </a:defRPr>
            </a:lvl1pPr>
            <a:lvl2pPr marL="357146" indent="0">
              <a:buNone/>
              <a:defRPr/>
            </a:lvl2pPr>
            <a:lvl3pPr marL="714285" indent="0">
              <a:buNone/>
              <a:defRPr/>
            </a:lvl3pPr>
            <a:lvl4pPr marL="1080953" indent="0">
              <a:buNone/>
              <a:defRPr/>
            </a:lvl4pPr>
            <a:lvl5pPr marL="143809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pic>
        <p:nvPicPr>
          <p:cNvPr id="5" name="Picture 4" descr="A blue rectangle with black background&#10;&#10;Description automatically generated">
            <a:extLst>
              <a:ext uri="{FF2B5EF4-FFF2-40B4-BE49-F238E27FC236}">
                <a16:creationId xmlns:a16="http://schemas.microsoft.com/office/drawing/2014/main" id="{D115B473-1B85-DD59-52BE-0E90A80C940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80434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13_Headline slide with image A">
    <p:bg>
      <p:bgPr>
        <a:solidFill>
          <a:srgbClr val="F6F8F8"/>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22" y="3903217"/>
            <a:ext cx="3890151" cy="896939"/>
          </a:xfrm>
          <a:prstGeom prst="rect">
            <a:avLst/>
          </a:prstGeom>
        </p:spPr>
        <p:txBody>
          <a:bodyPr lIns="0" tIns="0" rIns="0" bIns="0"/>
          <a:lstStyle>
            <a:lvl1pPr marL="0" indent="0">
              <a:buNone/>
              <a:defRPr>
                <a:solidFill>
                  <a:schemeClr val="tx1"/>
                </a:solidFill>
              </a:defRPr>
            </a:lvl1pPr>
            <a:lvl2pPr marL="357146" indent="0">
              <a:buNone/>
              <a:defRPr/>
            </a:lvl2pPr>
            <a:lvl3pPr marL="714285" indent="0">
              <a:buNone/>
              <a:defRPr/>
            </a:lvl3pPr>
            <a:lvl4pPr marL="1080953" indent="0">
              <a:buNone/>
              <a:defRPr/>
            </a:lvl4pPr>
            <a:lvl5pPr marL="1438095" indent="0">
              <a:buNone/>
              <a:defRPr/>
            </a:lvl5pPr>
          </a:lstStyle>
          <a:p>
            <a:pPr lvl="0"/>
            <a:r>
              <a:rPr lang="en-GB"/>
              <a:t>Section subhead</a:t>
            </a:r>
          </a:p>
        </p:txBody>
      </p:sp>
      <p:sp>
        <p:nvSpPr>
          <p:cNvPr id="2" name="Title 1">
            <a:extLst>
              <a:ext uri="{FF2B5EF4-FFF2-40B4-BE49-F238E27FC236}">
                <a16:creationId xmlns:a16="http://schemas.microsoft.com/office/drawing/2014/main" id="{77E577A8-7F18-CBCC-319C-10DC2550A76F}"/>
              </a:ext>
            </a:extLst>
          </p:cNvPr>
          <p:cNvSpPr>
            <a:spLocks noGrp="1"/>
          </p:cNvSpPr>
          <p:nvPr>
            <p:ph type="title" hasCustomPrompt="1"/>
          </p:nvPr>
        </p:nvSpPr>
        <p:spPr>
          <a:xfrm>
            <a:off x="747469" y="2165645"/>
            <a:ext cx="4716355" cy="1325563"/>
          </a:xfrm>
        </p:spPr>
        <p:txBody>
          <a:bodyPr>
            <a:noAutofit/>
          </a:bodyPr>
          <a:lstStyle>
            <a:lvl1pPr>
              <a:defRPr sz="6000" b="1"/>
            </a:lvl1pPr>
          </a:lstStyle>
          <a:p>
            <a:r>
              <a:rPr lang="en-US"/>
              <a:t>Breaker </a:t>
            </a:r>
            <a:br>
              <a:rPr lang="en-US"/>
            </a:br>
            <a:r>
              <a:rPr lang="en-US"/>
              <a:t>slide 5</a:t>
            </a:r>
            <a:endParaRPr lang="en-GB"/>
          </a:p>
        </p:txBody>
      </p:sp>
    </p:spTree>
    <p:extLst>
      <p:ext uri="{BB962C8B-B14F-4D97-AF65-F5344CB8AC3E}">
        <p14:creationId xmlns:p14="http://schemas.microsoft.com/office/powerpoint/2010/main" val="3915275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userDrawn="1"/>
        </p:nvSpPr>
        <p:spPr>
          <a:xfrm>
            <a:off x="3830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568E66E-4300-C34D-B490-E2E6A73E585A}"/>
              </a:ext>
              <a:ext uri="{C183D7F6-B498-43B3-948B-1728B52AA6E4}">
                <adec:decorative xmlns:adec="http://schemas.microsoft.com/office/drawing/2017/decorative" val="1"/>
              </a:ext>
            </a:extLst>
          </p:cNvPr>
          <p:cNvSpPr/>
          <p:nvPr userDrawn="1"/>
        </p:nvSpPr>
        <p:spPr>
          <a:xfrm>
            <a:off x="3830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337980B-A75B-014B-A7A8-965882204640}"/>
              </a:ext>
              <a:ext uri="{C183D7F6-B498-43B3-948B-1728B52AA6E4}">
                <adec:decorative xmlns:adec="http://schemas.microsoft.com/office/drawing/2017/decorative" val="1"/>
              </a:ext>
            </a:extLst>
          </p:cNvPr>
          <p:cNvSpPr/>
          <p:nvPr userDrawn="1"/>
        </p:nvSpPr>
        <p:spPr>
          <a:xfrm>
            <a:off x="153452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8B5FF7D-C2EF-9E4C-A4CF-A835052E5DF8}"/>
              </a:ext>
              <a:ext uri="{C183D7F6-B498-43B3-948B-1728B52AA6E4}">
                <adec:decorative xmlns:adec="http://schemas.microsoft.com/office/drawing/2017/decorative" val="1"/>
              </a:ext>
            </a:extLst>
          </p:cNvPr>
          <p:cNvSpPr/>
          <p:nvPr userDrawn="1"/>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77481C1-F4F0-BE4E-B991-152BB9620270}"/>
              </a:ext>
              <a:ext uri="{C183D7F6-B498-43B3-948B-1728B52AA6E4}">
                <adec:decorative xmlns:adec="http://schemas.microsoft.com/office/drawing/2017/decorative" val="1"/>
              </a:ext>
            </a:extLst>
          </p:cNvPr>
          <p:cNvSpPr/>
          <p:nvPr userDrawn="1"/>
        </p:nvSpPr>
        <p:spPr>
          <a:xfrm>
            <a:off x="38374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FBC860F-BE8A-634D-9A96-33CE6D96B9F0}"/>
              </a:ext>
              <a:ext uri="{C183D7F6-B498-43B3-948B-1728B52AA6E4}">
                <adec:decorative xmlns:adec="http://schemas.microsoft.com/office/drawing/2017/decorative" val="1"/>
              </a:ext>
            </a:extLst>
          </p:cNvPr>
          <p:cNvSpPr/>
          <p:nvPr userDrawn="1"/>
        </p:nvSpPr>
        <p:spPr>
          <a:xfrm>
            <a:off x="49889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FA913FF-786C-1944-BF18-E9AB064B3444}"/>
              </a:ext>
              <a:ext uri="{C183D7F6-B498-43B3-948B-1728B52AA6E4}">
                <adec:decorative xmlns:adec="http://schemas.microsoft.com/office/drawing/2017/decorative" val="1"/>
              </a:ext>
            </a:extLst>
          </p:cNvPr>
          <p:cNvSpPr/>
          <p:nvPr userDrawn="1"/>
        </p:nvSpPr>
        <p:spPr>
          <a:xfrm>
            <a:off x="6140393"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C22D839-E390-8340-B649-B4FC5A6CFD70}"/>
              </a:ext>
              <a:ext uri="{C183D7F6-B498-43B3-948B-1728B52AA6E4}">
                <adec:decorative xmlns:adec="http://schemas.microsoft.com/office/drawing/2017/decorative" val="1"/>
              </a:ext>
            </a:extLst>
          </p:cNvPr>
          <p:cNvSpPr/>
          <p:nvPr userDrawn="1"/>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640EE3D-EEFC-874A-A65B-DDDE03FC3221}"/>
              </a:ext>
              <a:ext uri="{C183D7F6-B498-43B3-948B-1728B52AA6E4}">
                <adec:decorative xmlns:adec="http://schemas.microsoft.com/office/drawing/2017/decorative" val="1"/>
              </a:ext>
            </a:extLst>
          </p:cNvPr>
          <p:cNvSpPr/>
          <p:nvPr userDrawn="1"/>
        </p:nvSpPr>
        <p:spPr>
          <a:xfrm>
            <a:off x="84433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A667BF2-B8EF-D949-9F15-FC3B3099AD58}"/>
              </a:ext>
              <a:ext uri="{C183D7F6-B498-43B3-948B-1728B52AA6E4}">
                <adec:decorative xmlns:adec="http://schemas.microsoft.com/office/drawing/2017/decorative" val="1"/>
              </a:ext>
            </a:extLst>
          </p:cNvPr>
          <p:cNvSpPr/>
          <p:nvPr userDrawn="1"/>
        </p:nvSpPr>
        <p:spPr>
          <a:xfrm>
            <a:off x="95947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7201170-3375-514F-99C2-E37C6903968A}"/>
              </a:ext>
              <a:ext uri="{C183D7F6-B498-43B3-948B-1728B52AA6E4}">
                <adec:decorative xmlns:adec="http://schemas.microsoft.com/office/drawing/2017/decorative" val="1"/>
              </a:ext>
            </a:extLst>
          </p:cNvPr>
          <p:cNvSpPr/>
          <p:nvPr userDrawn="1"/>
        </p:nvSpPr>
        <p:spPr>
          <a:xfrm>
            <a:off x="107462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userDrawn="1"/>
        </p:nvSpPr>
        <p:spPr>
          <a:xfrm>
            <a:off x="153452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userDrawn="1"/>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userDrawn="1"/>
        </p:nvSpPr>
        <p:spPr>
          <a:xfrm>
            <a:off x="38374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E67BC68-4FB2-EE4A-A33E-6A7AF0CF413F}"/>
              </a:ext>
              <a:ext uri="{C183D7F6-B498-43B3-948B-1728B52AA6E4}">
                <adec:decorative xmlns:adec="http://schemas.microsoft.com/office/drawing/2017/decorative" val="1"/>
              </a:ext>
            </a:extLst>
          </p:cNvPr>
          <p:cNvSpPr/>
          <p:nvPr userDrawn="1"/>
        </p:nvSpPr>
        <p:spPr>
          <a:xfrm>
            <a:off x="49889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277C142-7A53-7A4A-A8FB-FBF33048E364}"/>
              </a:ext>
              <a:ext uri="{C183D7F6-B498-43B3-948B-1728B52AA6E4}">
                <adec:decorative xmlns:adec="http://schemas.microsoft.com/office/drawing/2017/decorative" val="1"/>
              </a:ext>
            </a:extLst>
          </p:cNvPr>
          <p:cNvSpPr/>
          <p:nvPr userDrawn="1"/>
        </p:nvSpPr>
        <p:spPr>
          <a:xfrm>
            <a:off x="6140393"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ADC5831-BE66-5045-87AF-18EBDF02747B}"/>
              </a:ext>
              <a:ext uri="{C183D7F6-B498-43B3-948B-1728B52AA6E4}">
                <adec:decorative xmlns:adec="http://schemas.microsoft.com/office/drawing/2017/decorative" val="1"/>
              </a:ext>
            </a:extLst>
          </p:cNvPr>
          <p:cNvSpPr/>
          <p:nvPr userDrawn="1"/>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CB65DE4-B016-474E-A1C1-495957C7CA04}"/>
              </a:ext>
              <a:ext uri="{C183D7F6-B498-43B3-948B-1728B52AA6E4}">
                <adec:decorative xmlns:adec="http://schemas.microsoft.com/office/drawing/2017/decorative" val="1"/>
              </a:ext>
            </a:extLst>
          </p:cNvPr>
          <p:cNvSpPr/>
          <p:nvPr userDrawn="1"/>
        </p:nvSpPr>
        <p:spPr>
          <a:xfrm>
            <a:off x="84433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58B3AA15-3E6B-C347-B0BE-F416C5684A23}"/>
              </a:ext>
              <a:ext uri="{C183D7F6-B498-43B3-948B-1728B52AA6E4}">
                <adec:decorative xmlns:adec="http://schemas.microsoft.com/office/drawing/2017/decorative" val="1"/>
              </a:ext>
            </a:extLst>
          </p:cNvPr>
          <p:cNvSpPr/>
          <p:nvPr userDrawn="1"/>
        </p:nvSpPr>
        <p:spPr>
          <a:xfrm>
            <a:off x="95947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AC0924D-A95B-1E43-84A3-825886C48DD3}"/>
              </a:ext>
              <a:ext uri="{C183D7F6-B498-43B3-948B-1728B52AA6E4}">
                <adec:decorative xmlns:adec="http://schemas.microsoft.com/office/drawing/2017/decorative" val="1"/>
              </a:ext>
            </a:extLst>
          </p:cNvPr>
          <p:cNvSpPr/>
          <p:nvPr userDrawn="1"/>
        </p:nvSpPr>
        <p:spPr>
          <a:xfrm>
            <a:off x="107462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userDrawn="1"/>
        </p:nvSpPr>
        <p:spPr>
          <a:xfrm>
            <a:off x="3830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userDrawn="1"/>
        </p:nvSpPr>
        <p:spPr>
          <a:xfrm>
            <a:off x="153452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userDrawn="1"/>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userDrawn="1"/>
        </p:nvSpPr>
        <p:spPr>
          <a:xfrm>
            <a:off x="38374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FF522785-C8F3-734E-AF20-487FED2CEBCA}"/>
              </a:ext>
              <a:ext uri="{C183D7F6-B498-43B3-948B-1728B52AA6E4}">
                <adec:decorative xmlns:adec="http://schemas.microsoft.com/office/drawing/2017/decorative" val="1"/>
              </a:ext>
            </a:extLst>
          </p:cNvPr>
          <p:cNvSpPr/>
          <p:nvPr userDrawn="1"/>
        </p:nvSpPr>
        <p:spPr>
          <a:xfrm>
            <a:off x="49889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798AD1D6-A541-1941-8B56-2FF0936767C6}"/>
              </a:ext>
              <a:ext uri="{C183D7F6-B498-43B3-948B-1728B52AA6E4}">
                <adec:decorative xmlns:adec="http://schemas.microsoft.com/office/drawing/2017/decorative" val="1"/>
              </a:ext>
            </a:extLst>
          </p:cNvPr>
          <p:cNvSpPr/>
          <p:nvPr userDrawn="1"/>
        </p:nvSpPr>
        <p:spPr>
          <a:xfrm>
            <a:off x="6140393"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A844F750-124C-F246-BCDD-67595B93DC88}"/>
              </a:ext>
              <a:ext uri="{C183D7F6-B498-43B3-948B-1728B52AA6E4}">
                <adec:decorative xmlns:adec="http://schemas.microsoft.com/office/drawing/2017/decorative" val="1"/>
              </a:ext>
            </a:extLst>
          </p:cNvPr>
          <p:cNvSpPr/>
          <p:nvPr userDrawn="1"/>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15499656-96AE-C649-B3C1-81D5C6F60DA6}"/>
              </a:ext>
              <a:ext uri="{C183D7F6-B498-43B3-948B-1728B52AA6E4}">
                <adec:decorative xmlns:adec="http://schemas.microsoft.com/office/drawing/2017/decorative" val="1"/>
              </a:ext>
            </a:extLst>
          </p:cNvPr>
          <p:cNvSpPr/>
          <p:nvPr userDrawn="1"/>
        </p:nvSpPr>
        <p:spPr>
          <a:xfrm>
            <a:off x="84433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B3150134-3C23-2A41-8EC0-2D0F308CD2FE}"/>
              </a:ext>
              <a:ext uri="{C183D7F6-B498-43B3-948B-1728B52AA6E4}">
                <adec:decorative xmlns:adec="http://schemas.microsoft.com/office/drawing/2017/decorative" val="1"/>
              </a:ext>
            </a:extLst>
          </p:cNvPr>
          <p:cNvSpPr/>
          <p:nvPr userDrawn="1"/>
        </p:nvSpPr>
        <p:spPr>
          <a:xfrm>
            <a:off x="95947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4A542EAC-EEE9-2748-9DAC-6986FFF6348A}"/>
              </a:ext>
              <a:ext uri="{C183D7F6-B498-43B3-948B-1728B52AA6E4}">
                <adec:decorative xmlns:adec="http://schemas.microsoft.com/office/drawing/2017/decorative" val="1"/>
              </a:ext>
            </a:extLst>
          </p:cNvPr>
          <p:cNvSpPr/>
          <p:nvPr userDrawn="1"/>
        </p:nvSpPr>
        <p:spPr>
          <a:xfrm>
            <a:off x="107462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2D1CDB1A-8B42-520A-323D-5D120AA42E9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90919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Headline slide with image A">
    <p:bg>
      <p:bgPr>
        <a:solidFill>
          <a:srgbClr val="F6F8F8"/>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2" name="Title 1">
            <a:extLst>
              <a:ext uri="{FF2B5EF4-FFF2-40B4-BE49-F238E27FC236}">
                <a16:creationId xmlns:a16="http://schemas.microsoft.com/office/drawing/2014/main" id="{77E577A8-7F18-CBCC-319C-10DC2550A76F}"/>
              </a:ext>
            </a:extLst>
          </p:cNvPr>
          <p:cNvSpPr>
            <a:spLocks noGrp="1"/>
          </p:cNvSpPr>
          <p:nvPr>
            <p:ph type="title" hasCustomPrompt="1"/>
          </p:nvPr>
        </p:nvSpPr>
        <p:spPr>
          <a:xfrm>
            <a:off x="747468" y="2165645"/>
            <a:ext cx="4716354" cy="1325563"/>
          </a:xfrm>
        </p:spPr>
        <p:txBody>
          <a:bodyPr>
            <a:noAutofit/>
          </a:bodyPr>
          <a:lstStyle>
            <a:lvl1pPr>
              <a:defRPr sz="6000" b="1"/>
            </a:lvl1pPr>
          </a:lstStyle>
          <a:p>
            <a:r>
              <a:rPr lang="en-US"/>
              <a:t>Breaker </a:t>
            </a:r>
            <a:br>
              <a:rPr lang="en-US"/>
            </a:br>
            <a:r>
              <a:rPr lang="en-US"/>
              <a:t>slide 5</a:t>
            </a:r>
            <a:endParaRPr lang="en-GB"/>
          </a:p>
        </p:txBody>
      </p:sp>
    </p:spTree>
    <p:extLst>
      <p:ext uri="{BB962C8B-B14F-4D97-AF65-F5344CB8AC3E}">
        <p14:creationId xmlns:p14="http://schemas.microsoft.com/office/powerpoint/2010/main" val="125684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7_End Slide ACCESSIB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D92FD5-08EA-6BC8-29BC-BCF5EEFE18A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5400000">
            <a:off x="-2509140" y="-71520"/>
            <a:ext cx="10768951" cy="7616239"/>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p:nvPicPr>
        <p:blipFill>
          <a:blip r:embed="rId3"/>
          <a:stretch>
            <a:fillRect/>
          </a:stretch>
        </p:blipFill>
        <p:spPr>
          <a:xfrm>
            <a:off x="10551045" y="364428"/>
            <a:ext cx="1208955" cy="979789"/>
          </a:xfrm>
          <a:prstGeom prst="rect">
            <a:avLst/>
          </a:prstGeom>
        </p:spPr>
      </p:pic>
      <p:cxnSp>
        <p:nvCxnSpPr>
          <p:cNvPr id="9" name="Straight Connector 8">
            <a:extLst>
              <a:ext uri="{FF2B5EF4-FFF2-40B4-BE49-F238E27FC236}">
                <a16:creationId xmlns:a16="http://schemas.microsoft.com/office/drawing/2014/main" id="{F9D383FB-0467-4241-BEF0-D636E886723B}"/>
              </a:ext>
              <a:ext uri="{C183D7F6-B498-43B3-948B-1728B52AA6E4}">
                <adec:decorative xmlns:adec="http://schemas.microsoft.com/office/drawing/2017/decorative" val="1"/>
              </a:ext>
            </a:extLst>
          </p:cNvPr>
          <p:cNvCxnSpPr/>
          <p:nvPr/>
        </p:nvCxnSpPr>
        <p:spPr>
          <a:xfrm>
            <a:off x="5715927"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390E57B-AF19-8642-9E47-AF887F52887B}"/>
              </a:ext>
            </a:extLst>
          </p:cNvPr>
          <p:cNvSpPr txBox="1"/>
          <p:nvPr/>
        </p:nvSpPr>
        <p:spPr>
          <a:xfrm>
            <a:off x="5610775" y="2808747"/>
            <a:ext cx="4343735" cy="2608032"/>
          </a:xfrm>
          <a:prstGeom prst="rect">
            <a:avLst/>
          </a:prstGeom>
          <a:noFill/>
        </p:spPr>
        <p:txBody>
          <a:bodyPr wrap="square" lIns="0" tIns="0" rIns="0" bIns="0" rtlCol="0">
            <a:noAutofit/>
          </a:bodyPr>
          <a:lstStyle/>
          <a:p>
            <a:pPr marL="0" marR="0" lvl="0" indent="0" algn="l" defTabSz="914286"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286"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286"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286"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descr="Twitter symbol">
            <a:extLst>
              <a:ext uri="{FF2B5EF4-FFF2-40B4-BE49-F238E27FC236}">
                <a16:creationId xmlns:a16="http://schemas.microsoft.com/office/drawing/2014/main" id="{6C1B65D7-2EE6-F44F-85AA-7C93787926CD}"/>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5872040" y="3665233"/>
            <a:ext cx="390144" cy="390144"/>
          </a:xfrm>
          <a:prstGeom prst="rect">
            <a:avLst/>
          </a:prstGeom>
        </p:spPr>
      </p:pic>
      <p:pic>
        <p:nvPicPr>
          <p:cNvPr id="8" name="Picture 7" descr="LinkedIn symbol">
            <a:extLst>
              <a:ext uri="{FF2B5EF4-FFF2-40B4-BE49-F238E27FC236}">
                <a16:creationId xmlns:a16="http://schemas.microsoft.com/office/drawing/2014/main" id="{F2843EE8-F6F8-9D40-92C1-94FB4DCF14BB}"/>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5885396" y="4266369"/>
            <a:ext cx="390144" cy="390144"/>
          </a:xfrm>
          <a:prstGeom prst="rect">
            <a:avLst/>
          </a:prstGeom>
        </p:spPr>
      </p:pic>
      <p:pic>
        <p:nvPicPr>
          <p:cNvPr id="72" name="Picture 96" descr="World-wide web symbol">
            <a:extLst>
              <a:ext uri="{FF2B5EF4-FFF2-40B4-BE49-F238E27FC236}">
                <a16:creationId xmlns:a16="http://schemas.microsoft.com/office/drawing/2014/main" id="{664BA24D-FA8C-EE4D-A2DC-491BF11D6FA6}"/>
              </a:ext>
            </a:extLst>
          </p:cNvPr>
          <p:cNvPicPr>
            <a:picLocks noChangeAspect="1"/>
          </p:cNvPicPr>
          <p:nvPr/>
        </p:nvPicPr>
        <p:blipFill>
          <a:blip>
            <a:extLst>
              <a:ext uri="{96DAC541-7B7A-43D3-8B79-37D633B846F1}">
                <asvg:svgBlip xmlns:asvg="http://schemas.microsoft.com/office/drawing/2016/SVG/main" r:embed="rId6"/>
              </a:ext>
            </a:extLst>
          </a:blip>
          <a:srcRect/>
          <a:stretch/>
        </p:blipFill>
        <p:spPr>
          <a:xfrm>
            <a:off x="5767077" y="4806525"/>
            <a:ext cx="600075" cy="600075"/>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Tree>
    <p:extLst>
      <p:ext uri="{BB962C8B-B14F-4D97-AF65-F5344CB8AC3E}">
        <p14:creationId xmlns:p14="http://schemas.microsoft.com/office/powerpoint/2010/main" val="2123598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p:cSld name="7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811148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8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1" y="310081"/>
            <a:ext cx="11404155"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p:nvPicPr>
        <p:blipFill>
          <a:blip r:embed="rId2"/>
          <a:stretch>
            <a:fillRect/>
          </a:stretch>
        </p:blipFill>
        <p:spPr>
          <a:xfrm rot="10800000">
            <a:off x="9220371"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3" y="767206"/>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410412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9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1" y="310080"/>
            <a:ext cx="11404155"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p:nvPicPr>
        <p:blipFill>
          <a:blip r:embed="rId2"/>
          <a:stretch>
            <a:fillRect/>
          </a:stretch>
        </p:blipFill>
        <p:spPr>
          <a:xfrm rot="10800000">
            <a:off x="9220371"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3" y="767205"/>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1924632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p:cSld name="10_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0" name="Rectangle 9">
            <a:extLst>
              <a:ext uri="{FF2B5EF4-FFF2-40B4-BE49-F238E27FC236}">
                <a16:creationId xmlns:a16="http://schemas.microsoft.com/office/drawing/2014/main" id="{E42CCDA4-D437-6B48-8BBD-CAC30F281160}"/>
              </a:ext>
            </a:extLst>
          </p:cNvPr>
          <p:cNvSpPr/>
          <p:nvPr/>
        </p:nvSpPr>
        <p:spPr>
          <a:xfrm>
            <a:off x="11382557" y="6404980"/>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p:nvSpPr>
        <p:spPr>
          <a:xfrm>
            <a:off x="3830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4" name="Rectangle 13">
            <a:extLst>
              <a:ext uri="{FF2B5EF4-FFF2-40B4-BE49-F238E27FC236}">
                <a16:creationId xmlns:a16="http://schemas.microsoft.com/office/drawing/2014/main" id="{3568E66E-4300-C34D-B490-E2E6A73E585A}"/>
              </a:ext>
              <a:ext uri="{C183D7F6-B498-43B3-948B-1728B52AA6E4}">
                <adec:decorative xmlns:adec="http://schemas.microsoft.com/office/drawing/2017/decorative" val="1"/>
              </a:ext>
            </a:extLst>
          </p:cNvPr>
          <p:cNvSpPr/>
          <p:nvPr/>
        </p:nvSpPr>
        <p:spPr>
          <a:xfrm>
            <a:off x="3830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5" name="Rectangle 14">
            <a:extLst>
              <a:ext uri="{FF2B5EF4-FFF2-40B4-BE49-F238E27FC236}">
                <a16:creationId xmlns:a16="http://schemas.microsoft.com/office/drawing/2014/main" id="{F337980B-A75B-014B-A7A8-965882204640}"/>
              </a:ext>
              <a:ext uri="{C183D7F6-B498-43B3-948B-1728B52AA6E4}">
                <adec:decorative xmlns:adec="http://schemas.microsoft.com/office/drawing/2017/decorative" val="1"/>
              </a:ext>
            </a:extLst>
          </p:cNvPr>
          <p:cNvSpPr/>
          <p:nvPr/>
        </p:nvSpPr>
        <p:spPr>
          <a:xfrm>
            <a:off x="153452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6" name="Rectangle 15">
            <a:extLst>
              <a:ext uri="{FF2B5EF4-FFF2-40B4-BE49-F238E27FC236}">
                <a16:creationId xmlns:a16="http://schemas.microsoft.com/office/drawing/2014/main" id="{E8B5FF7D-C2EF-9E4C-A4CF-A835052E5DF8}"/>
              </a:ext>
              <a:ext uri="{C183D7F6-B498-43B3-948B-1728B52AA6E4}">
                <adec:decorative xmlns:adec="http://schemas.microsoft.com/office/drawing/2017/decorative" val="1"/>
              </a:ext>
            </a:extLst>
          </p:cNvPr>
          <p:cNvSpPr/>
          <p:nvPr/>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7" name="Rectangle 16">
            <a:extLst>
              <a:ext uri="{FF2B5EF4-FFF2-40B4-BE49-F238E27FC236}">
                <a16:creationId xmlns:a16="http://schemas.microsoft.com/office/drawing/2014/main" id="{177481C1-F4F0-BE4E-B991-152BB9620270}"/>
              </a:ext>
              <a:ext uri="{C183D7F6-B498-43B3-948B-1728B52AA6E4}">
                <adec:decorative xmlns:adec="http://schemas.microsoft.com/office/drawing/2017/decorative" val="1"/>
              </a:ext>
            </a:extLst>
          </p:cNvPr>
          <p:cNvSpPr/>
          <p:nvPr/>
        </p:nvSpPr>
        <p:spPr>
          <a:xfrm>
            <a:off x="38374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Rectangle 17">
            <a:extLst>
              <a:ext uri="{FF2B5EF4-FFF2-40B4-BE49-F238E27FC236}">
                <a16:creationId xmlns:a16="http://schemas.microsoft.com/office/drawing/2014/main" id="{2FBC860F-BE8A-634D-9A96-33CE6D96B9F0}"/>
              </a:ext>
              <a:ext uri="{C183D7F6-B498-43B3-948B-1728B52AA6E4}">
                <adec:decorative xmlns:adec="http://schemas.microsoft.com/office/drawing/2017/decorative" val="1"/>
              </a:ext>
            </a:extLst>
          </p:cNvPr>
          <p:cNvSpPr/>
          <p:nvPr/>
        </p:nvSpPr>
        <p:spPr>
          <a:xfrm>
            <a:off x="498892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 name="Rectangle 18">
            <a:extLst>
              <a:ext uri="{FF2B5EF4-FFF2-40B4-BE49-F238E27FC236}">
                <a16:creationId xmlns:a16="http://schemas.microsoft.com/office/drawing/2014/main" id="{5FA913FF-786C-1944-BF18-E9AB064B3444}"/>
              </a:ext>
              <a:ext uri="{C183D7F6-B498-43B3-948B-1728B52AA6E4}">
                <adec:decorative xmlns:adec="http://schemas.microsoft.com/office/drawing/2017/decorative" val="1"/>
              </a:ext>
            </a:extLst>
          </p:cNvPr>
          <p:cNvSpPr/>
          <p:nvPr/>
        </p:nvSpPr>
        <p:spPr>
          <a:xfrm>
            <a:off x="614039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0" name="Rectangle 19">
            <a:extLst>
              <a:ext uri="{FF2B5EF4-FFF2-40B4-BE49-F238E27FC236}">
                <a16:creationId xmlns:a16="http://schemas.microsoft.com/office/drawing/2014/main" id="{6C22D839-E390-8340-B649-B4FC5A6CFD70}"/>
              </a:ext>
              <a:ext uri="{C183D7F6-B498-43B3-948B-1728B52AA6E4}">
                <adec:decorative xmlns:adec="http://schemas.microsoft.com/office/drawing/2017/decorative" val="1"/>
              </a:ext>
            </a:extLst>
          </p:cNvPr>
          <p:cNvSpPr/>
          <p:nvPr/>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Rectangle 20">
            <a:extLst>
              <a:ext uri="{FF2B5EF4-FFF2-40B4-BE49-F238E27FC236}">
                <a16:creationId xmlns:a16="http://schemas.microsoft.com/office/drawing/2014/main" id="{4640EE3D-EEFC-874A-A65B-DDDE03FC3221}"/>
              </a:ext>
              <a:ext uri="{C183D7F6-B498-43B3-948B-1728B52AA6E4}">
                <adec:decorative xmlns:adec="http://schemas.microsoft.com/office/drawing/2017/decorative" val="1"/>
              </a:ext>
            </a:extLst>
          </p:cNvPr>
          <p:cNvSpPr/>
          <p:nvPr/>
        </p:nvSpPr>
        <p:spPr>
          <a:xfrm>
            <a:off x="844332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2" name="Rectangle 21">
            <a:extLst>
              <a:ext uri="{FF2B5EF4-FFF2-40B4-BE49-F238E27FC236}">
                <a16:creationId xmlns:a16="http://schemas.microsoft.com/office/drawing/2014/main" id="{2A667BF2-B8EF-D949-9F15-FC3B3099AD58}"/>
              </a:ext>
              <a:ext uri="{C183D7F6-B498-43B3-948B-1728B52AA6E4}">
                <adec:decorative xmlns:adec="http://schemas.microsoft.com/office/drawing/2017/decorative" val="1"/>
              </a:ext>
            </a:extLst>
          </p:cNvPr>
          <p:cNvSpPr/>
          <p:nvPr/>
        </p:nvSpPr>
        <p:spPr>
          <a:xfrm>
            <a:off x="959479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Rectangle 22">
            <a:extLst>
              <a:ext uri="{FF2B5EF4-FFF2-40B4-BE49-F238E27FC236}">
                <a16:creationId xmlns:a16="http://schemas.microsoft.com/office/drawing/2014/main" id="{47201170-3375-514F-99C2-E37C6903968A}"/>
              </a:ext>
              <a:ext uri="{C183D7F6-B498-43B3-948B-1728B52AA6E4}">
                <adec:decorative xmlns:adec="http://schemas.microsoft.com/office/drawing/2017/decorative" val="1"/>
              </a:ext>
            </a:extLst>
          </p:cNvPr>
          <p:cNvSpPr/>
          <p:nvPr/>
        </p:nvSpPr>
        <p:spPr>
          <a:xfrm>
            <a:off x="107462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p:nvSpPr>
        <p:spPr>
          <a:xfrm>
            <a:off x="153452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p:nvSpPr>
        <p:spPr>
          <a:xfrm>
            <a:off x="38374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7" name="Rectangle 26">
            <a:extLst>
              <a:ext uri="{FF2B5EF4-FFF2-40B4-BE49-F238E27FC236}">
                <a16:creationId xmlns:a16="http://schemas.microsoft.com/office/drawing/2014/main" id="{5E67BC68-4FB2-EE4A-A33E-6A7AF0CF413F}"/>
              </a:ext>
              <a:ext uri="{C183D7F6-B498-43B3-948B-1728B52AA6E4}">
                <adec:decorative xmlns:adec="http://schemas.microsoft.com/office/drawing/2017/decorative" val="1"/>
              </a:ext>
            </a:extLst>
          </p:cNvPr>
          <p:cNvSpPr/>
          <p:nvPr/>
        </p:nvSpPr>
        <p:spPr>
          <a:xfrm>
            <a:off x="498892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8" name="Rectangle 27">
            <a:extLst>
              <a:ext uri="{FF2B5EF4-FFF2-40B4-BE49-F238E27FC236}">
                <a16:creationId xmlns:a16="http://schemas.microsoft.com/office/drawing/2014/main" id="{0277C142-7A53-7A4A-A8FB-FBF33048E364}"/>
              </a:ext>
              <a:ext uri="{C183D7F6-B498-43B3-948B-1728B52AA6E4}">
                <adec:decorative xmlns:adec="http://schemas.microsoft.com/office/drawing/2017/decorative" val="1"/>
              </a:ext>
            </a:extLst>
          </p:cNvPr>
          <p:cNvSpPr/>
          <p:nvPr/>
        </p:nvSpPr>
        <p:spPr>
          <a:xfrm>
            <a:off x="614039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9" name="Rectangle 28">
            <a:extLst>
              <a:ext uri="{FF2B5EF4-FFF2-40B4-BE49-F238E27FC236}">
                <a16:creationId xmlns:a16="http://schemas.microsoft.com/office/drawing/2014/main" id="{6ADC5831-BE66-5045-87AF-18EBDF02747B}"/>
              </a:ext>
              <a:ext uri="{C183D7F6-B498-43B3-948B-1728B52AA6E4}">
                <adec:decorative xmlns:adec="http://schemas.microsoft.com/office/drawing/2017/decorative" val="1"/>
              </a:ext>
            </a:extLst>
          </p:cNvPr>
          <p:cNvSpPr/>
          <p:nvPr/>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0" name="Rectangle 29">
            <a:extLst>
              <a:ext uri="{FF2B5EF4-FFF2-40B4-BE49-F238E27FC236}">
                <a16:creationId xmlns:a16="http://schemas.microsoft.com/office/drawing/2014/main" id="{2CB65DE4-B016-474E-A1C1-495957C7CA04}"/>
              </a:ext>
              <a:ext uri="{C183D7F6-B498-43B3-948B-1728B52AA6E4}">
                <adec:decorative xmlns:adec="http://schemas.microsoft.com/office/drawing/2017/decorative" val="1"/>
              </a:ext>
            </a:extLst>
          </p:cNvPr>
          <p:cNvSpPr/>
          <p:nvPr/>
        </p:nvSpPr>
        <p:spPr>
          <a:xfrm>
            <a:off x="844332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1" name="Rectangle 30">
            <a:extLst>
              <a:ext uri="{FF2B5EF4-FFF2-40B4-BE49-F238E27FC236}">
                <a16:creationId xmlns:a16="http://schemas.microsoft.com/office/drawing/2014/main" id="{58B3AA15-3E6B-C347-B0BE-F416C5684A23}"/>
              </a:ext>
              <a:ext uri="{C183D7F6-B498-43B3-948B-1728B52AA6E4}">
                <adec:decorative xmlns:adec="http://schemas.microsoft.com/office/drawing/2017/decorative" val="1"/>
              </a:ext>
            </a:extLst>
          </p:cNvPr>
          <p:cNvSpPr/>
          <p:nvPr/>
        </p:nvSpPr>
        <p:spPr>
          <a:xfrm>
            <a:off x="959479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2" name="Rectangle 31">
            <a:extLst>
              <a:ext uri="{FF2B5EF4-FFF2-40B4-BE49-F238E27FC236}">
                <a16:creationId xmlns:a16="http://schemas.microsoft.com/office/drawing/2014/main" id="{7AC0924D-A95B-1E43-84A3-825886C48DD3}"/>
              </a:ext>
              <a:ext uri="{C183D7F6-B498-43B3-948B-1728B52AA6E4}">
                <adec:decorative xmlns:adec="http://schemas.microsoft.com/office/drawing/2017/decorative" val="1"/>
              </a:ext>
            </a:extLst>
          </p:cNvPr>
          <p:cNvSpPr/>
          <p:nvPr/>
        </p:nvSpPr>
        <p:spPr>
          <a:xfrm>
            <a:off x="107462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p:nvSpPr>
        <p:spPr>
          <a:xfrm>
            <a:off x="3830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p:nvSpPr>
        <p:spPr>
          <a:xfrm>
            <a:off x="153452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p:nvSpPr>
        <p:spPr>
          <a:xfrm>
            <a:off x="38374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7" name="Rectangle 36">
            <a:extLst>
              <a:ext uri="{FF2B5EF4-FFF2-40B4-BE49-F238E27FC236}">
                <a16:creationId xmlns:a16="http://schemas.microsoft.com/office/drawing/2014/main" id="{FF522785-C8F3-734E-AF20-487FED2CEBCA}"/>
              </a:ext>
              <a:ext uri="{C183D7F6-B498-43B3-948B-1728B52AA6E4}">
                <adec:decorative xmlns:adec="http://schemas.microsoft.com/office/drawing/2017/decorative" val="1"/>
              </a:ext>
            </a:extLst>
          </p:cNvPr>
          <p:cNvSpPr/>
          <p:nvPr/>
        </p:nvSpPr>
        <p:spPr>
          <a:xfrm>
            <a:off x="498892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8" name="Rectangle 37">
            <a:extLst>
              <a:ext uri="{FF2B5EF4-FFF2-40B4-BE49-F238E27FC236}">
                <a16:creationId xmlns:a16="http://schemas.microsoft.com/office/drawing/2014/main" id="{798AD1D6-A541-1941-8B56-2FF0936767C6}"/>
              </a:ext>
              <a:ext uri="{C183D7F6-B498-43B3-948B-1728B52AA6E4}">
                <adec:decorative xmlns:adec="http://schemas.microsoft.com/office/drawing/2017/decorative" val="1"/>
              </a:ext>
            </a:extLst>
          </p:cNvPr>
          <p:cNvSpPr/>
          <p:nvPr/>
        </p:nvSpPr>
        <p:spPr>
          <a:xfrm>
            <a:off x="614039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9" name="Rectangle 38">
            <a:extLst>
              <a:ext uri="{FF2B5EF4-FFF2-40B4-BE49-F238E27FC236}">
                <a16:creationId xmlns:a16="http://schemas.microsoft.com/office/drawing/2014/main" id="{A844F750-124C-F246-BCDD-67595B93DC88}"/>
              </a:ext>
              <a:ext uri="{C183D7F6-B498-43B3-948B-1728B52AA6E4}">
                <adec:decorative xmlns:adec="http://schemas.microsoft.com/office/drawing/2017/decorative" val="1"/>
              </a:ext>
            </a:extLst>
          </p:cNvPr>
          <p:cNvSpPr/>
          <p:nvPr/>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0" name="Rectangle 39">
            <a:extLst>
              <a:ext uri="{FF2B5EF4-FFF2-40B4-BE49-F238E27FC236}">
                <a16:creationId xmlns:a16="http://schemas.microsoft.com/office/drawing/2014/main" id="{15499656-96AE-C649-B3C1-81D5C6F60DA6}"/>
              </a:ext>
              <a:ext uri="{C183D7F6-B498-43B3-948B-1728B52AA6E4}">
                <adec:decorative xmlns:adec="http://schemas.microsoft.com/office/drawing/2017/decorative" val="1"/>
              </a:ext>
            </a:extLst>
          </p:cNvPr>
          <p:cNvSpPr/>
          <p:nvPr/>
        </p:nvSpPr>
        <p:spPr>
          <a:xfrm>
            <a:off x="844332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1" name="Rectangle 40">
            <a:extLst>
              <a:ext uri="{FF2B5EF4-FFF2-40B4-BE49-F238E27FC236}">
                <a16:creationId xmlns:a16="http://schemas.microsoft.com/office/drawing/2014/main" id="{B3150134-3C23-2A41-8EC0-2D0F308CD2FE}"/>
              </a:ext>
              <a:ext uri="{C183D7F6-B498-43B3-948B-1728B52AA6E4}">
                <adec:decorative xmlns:adec="http://schemas.microsoft.com/office/drawing/2017/decorative" val="1"/>
              </a:ext>
            </a:extLst>
          </p:cNvPr>
          <p:cNvSpPr/>
          <p:nvPr/>
        </p:nvSpPr>
        <p:spPr>
          <a:xfrm>
            <a:off x="959479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2" name="Rectangle 41">
            <a:extLst>
              <a:ext uri="{FF2B5EF4-FFF2-40B4-BE49-F238E27FC236}">
                <a16:creationId xmlns:a16="http://schemas.microsoft.com/office/drawing/2014/main" id="{4A542EAC-EEE9-2748-9DAC-6986FFF6348A}"/>
              </a:ext>
              <a:ext uri="{C183D7F6-B498-43B3-948B-1728B52AA6E4}">
                <adec:decorative xmlns:adec="http://schemas.microsoft.com/office/drawing/2017/decorative" val="1"/>
              </a:ext>
            </a:extLst>
          </p:cNvPr>
          <p:cNvSpPr/>
          <p:nvPr/>
        </p:nvSpPr>
        <p:spPr>
          <a:xfrm>
            <a:off x="107462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3" name="Picture 2">
            <a:extLst>
              <a:ext uri="{FF2B5EF4-FFF2-40B4-BE49-F238E27FC236}">
                <a16:creationId xmlns:a16="http://schemas.microsoft.com/office/drawing/2014/main" id="{2D1CDB1A-8B42-520A-323D-5D120AA42E9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01607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p:cSld name="11_Sample-Icons-Layout">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382557" y="6404980"/>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p:nvSpPr>
        <p:spPr>
          <a:xfrm>
            <a:off x="383060"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p:nvSpPr>
        <p:spPr>
          <a:xfrm>
            <a:off x="153452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p:nvSpPr>
        <p:spPr>
          <a:xfrm>
            <a:off x="3837460"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p:nvSpPr>
        <p:spPr>
          <a:xfrm>
            <a:off x="383060" y="454490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p:nvSpPr>
        <p:spPr>
          <a:xfrm>
            <a:off x="1534528" y="454490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p:nvSpPr>
        <p:spPr>
          <a:xfrm>
            <a:off x="2685992" y="454490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p:nvSpPr>
        <p:spPr>
          <a:xfrm>
            <a:off x="3837460" y="454490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6" name="Rectangle 45">
            <a:extLst>
              <a:ext uri="{FF2B5EF4-FFF2-40B4-BE49-F238E27FC236}">
                <a16:creationId xmlns:a16="http://schemas.microsoft.com/office/drawing/2014/main" id="{510BDAA4-2C6C-4E47-9616-5977DD23D840}"/>
              </a:ext>
              <a:ext uri="{C183D7F6-B498-43B3-948B-1728B52AA6E4}">
                <adec:decorative xmlns:adec="http://schemas.microsoft.com/office/drawing/2017/decorative" val="1"/>
              </a:ext>
            </a:extLst>
          </p:cNvPr>
          <p:cNvSpPr/>
          <p:nvPr/>
        </p:nvSpPr>
        <p:spPr>
          <a:xfrm>
            <a:off x="512291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7" name="Rectangle 46">
            <a:extLst>
              <a:ext uri="{FF2B5EF4-FFF2-40B4-BE49-F238E27FC236}">
                <a16:creationId xmlns:a16="http://schemas.microsoft.com/office/drawing/2014/main" id="{2691AF0D-B60D-2949-AB30-089AD6A4A5A1}"/>
              </a:ext>
              <a:ext uri="{C183D7F6-B498-43B3-948B-1728B52AA6E4}">
                <adec:decorative xmlns:adec="http://schemas.microsoft.com/office/drawing/2017/decorative" val="1"/>
              </a:ext>
            </a:extLst>
          </p:cNvPr>
          <p:cNvSpPr/>
          <p:nvPr/>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8" name="Rectangle 47">
            <a:extLst>
              <a:ext uri="{FF2B5EF4-FFF2-40B4-BE49-F238E27FC236}">
                <a16:creationId xmlns:a16="http://schemas.microsoft.com/office/drawing/2014/main" id="{D76B0456-3FC3-5D44-A9F1-56A57FD0B992}"/>
              </a:ext>
              <a:ext uri="{C183D7F6-B498-43B3-948B-1728B52AA6E4}">
                <adec:decorative xmlns:adec="http://schemas.microsoft.com/office/drawing/2017/decorative" val="1"/>
              </a:ext>
            </a:extLst>
          </p:cNvPr>
          <p:cNvSpPr/>
          <p:nvPr/>
        </p:nvSpPr>
        <p:spPr>
          <a:xfrm>
            <a:off x="9825397"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4" name="Picture 3">
            <a:extLst>
              <a:ext uri="{FF2B5EF4-FFF2-40B4-BE49-F238E27FC236}">
                <a16:creationId xmlns:a16="http://schemas.microsoft.com/office/drawing/2014/main" id="{D569F651-3737-5832-DC5A-9DB8A57B6C7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Tree>
    <p:extLst>
      <p:ext uri="{BB962C8B-B14F-4D97-AF65-F5344CB8AC3E}">
        <p14:creationId xmlns:p14="http://schemas.microsoft.com/office/powerpoint/2010/main" val="3695562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p:cSld name="12_Title, subhead, two columns">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B79D01-2A70-DAF1-6A65-BC0424C2FEE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6"/>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Subhead if needed</a:t>
            </a:r>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cxnSp>
        <p:nvCxnSpPr>
          <p:cNvPr id="12" name="Straight Connector 11">
            <a:extLst>
              <a:ext uri="{FF2B5EF4-FFF2-40B4-BE49-F238E27FC236}">
                <a16:creationId xmlns:a16="http://schemas.microsoft.com/office/drawing/2014/main" id="{18E2133D-2149-6B45-BEAB-A2D5E225B5AD}"/>
              </a:ext>
              <a:ext uri="{C183D7F6-B498-43B3-948B-1728B52AA6E4}">
                <adec:decorative xmlns:adec="http://schemas.microsoft.com/office/drawing/2017/decorative" val="1"/>
              </a:ext>
            </a:extLst>
          </p:cNvPr>
          <p:cNvCxnSpPr>
            <a:cxnSpLocks/>
          </p:cNvCxnSpPr>
          <p:nvPr/>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p:nvSpPr>
        <p:spPr>
          <a:xfrm>
            <a:off x="11382557" y="6404980"/>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1647506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p:cSld name="10_Title, subhead, Three columns">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6"/>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382557" y="6404980"/>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 uri="{C183D7F6-B498-43B3-948B-1728B52AA6E4}">
                <adec:decorative xmlns:adec="http://schemas.microsoft.com/office/drawing/2017/decorative" val="1"/>
              </a:ext>
            </a:extLst>
          </p:cNvPr>
          <p:cNvCxnSpPr>
            <a:cxnSpLocks/>
          </p:cNvCxnSpPr>
          <p:nvPr/>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61010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p:cSld name="13_Title, subhead, two columns">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B79D01-2A70-DAF1-6A65-BC0424C2FEE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5"/>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Subhead if needed</a:t>
            </a:r>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cxnSp>
        <p:nvCxnSpPr>
          <p:cNvPr id="12" name="Straight Connector 11">
            <a:extLst>
              <a:ext uri="{FF2B5EF4-FFF2-40B4-BE49-F238E27FC236}">
                <a16:creationId xmlns:a16="http://schemas.microsoft.com/office/drawing/2014/main" id="{18E2133D-2149-6B45-BEAB-A2D5E225B5AD}"/>
              </a:ext>
              <a:ext uri="{C183D7F6-B498-43B3-948B-1728B52AA6E4}">
                <adec:decorative xmlns:adec="http://schemas.microsoft.com/office/drawing/2017/decorative" val="1"/>
              </a:ext>
            </a:extLst>
          </p:cNvPr>
          <p:cNvCxnSpPr>
            <a:cxnSpLocks/>
          </p:cNvCxnSpPr>
          <p:nvPr/>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p:nvSpPr>
        <p:spPr>
          <a:xfrm>
            <a:off x="11382557" y="6404980"/>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1440330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p:cSld name="8_Front title slide">
    <p:bg>
      <p:bgPr>
        <a:solidFill>
          <a:srgbClr val="F6F8F8"/>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598E9D71-498A-0294-DB92-FA8A45963CA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330721" y="-508517"/>
            <a:ext cx="11319579"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71"/>
            <a:ext cx="4643853" cy="2507695"/>
          </a:xfrm>
          <a:prstGeom prst="rect">
            <a:avLst/>
          </a:prstGeom>
        </p:spPr>
        <p:txBody>
          <a:bodyPr lIns="0" tIns="0" rIns="0" bIns="0" anchor="b">
            <a:noAutofit/>
          </a:bodyPr>
          <a:lstStyle>
            <a:lvl1pPr algn="l">
              <a:defRPr sz="5400" b="1" spc="-31"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1" y="3600003"/>
            <a:ext cx="7973051" cy="1024967"/>
          </a:xfrm>
          <a:prstGeom prst="rect">
            <a:avLst/>
          </a:prstGeom>
        </p:spPr>
        <p:txBody>
          <a:bodyPr lIns="0" tIns="0" rIns="0" bIns="0">
            <a:normAutofit/>
          </a:bodyPr>
          <a:lstStyle>
            <a:lvl1pPr marL="0" indent="0" algn="l">
              <a:buNone/>
              <a:defRPr sz="2800">
                <a:solidFill>
                  <a:schemeClr val="accent6"/>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2"/>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p:nvSpPr>
        <p:spPr>
          <a:xfrm>
            <a:off x="3225115"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2" y="5760002"/>
            <a:ext cx="6259513" cy="488951"/>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70" indent="0">
              <a:buNone/>
              <a:defRPr>
                <a:solidFill>
                  <a:schemeClr val="accent2"/>
                </a:solidFill>
              </a:defRPr>
            </a:lvl2pPr>
            <a:lvl3pPr marL="714339" indent="0">
              <a:buNone/>
              <a:defRPr>
                <a:solidFill>
                  <a:schemeClr val="accent2"/>
                </a:solidFill>
              </a:defRPr>
            </a:lvl3pPr>
            <a:lvl4pPr marL="1081033" indent="0">
              <a:buNone/>
              <a:defRPr>
                <a:solidFill>
                  <a:schemeClr val="accent2"/>
                </a:solidFill>
              </a:defRPr>
            </a:lvl4pPr>
            <a:lvl5pPr marL="1438203"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p:nvSpPr>
        <p:spPr>
          <a:xfrm>
            <a:off x="9233455" y="5486401"/>
            <a:ext cx="246308" cy="307777"/>
          </a:xfrm>
          <a:prstGeom prst="rect">
            <a:avLst/>
          </a:prstGeom>
          <a:noFill/>
        </p:spPr>
        <p:txBody>
          <a:bodyPr wrap="square" rtlCol="0">
            <a:spAutoFit/>
          </a:bodyPr>
          <a:lstStyle/>
          <a:p>
            <a:endParaRPr lang="en-US" sz="140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p:nvPicPr>
        <p:blipFill>
          <a:blip r:embed="rId3"/>
          <a:stretch>
            <a:fillRect/>
          </a:stretch>
        </p:blipFill>
        <p:spPr>
          <a:xfrm>
            <a:off x="10551045" y="364427"/>
            <a:ext cx="1208955" cy="979789"/>
          </a:xfrm>
          <a:prstGeom prst="rect">
            <a:avLst/>
          </a:prstGeom>
        </p:spPr>
      </p:pic>
    </p:spTree>
    <p:extLst>
      <p:ext uri="{BB962C8B-B14F-4D97-AF65-F5344CB8AC3E}">
        <p14:creationId xmlns:p14="http://schemas.microsoft.com/office/powerpoint/2010/main" val="36498869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ACCESSIB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D92FD5-08EA-6BC8-29BC-BCF5EEFE18A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5400000">
            <a:off x="-2509143" y="-71523"/>
            <a:ext cx="10768951" cy="7616239"/>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3"/>
          <a:stretch>
            <a:fillRect/>
          </a:stretch>
        </p:blipFill>
        <p:spPr>
          <a:xfrm>
            <a:off x="10551045" y="364425"/>
            <a:ext cx="1208955" cy="979789"/>
          </a:xfrm>
          <a:prstGeom prst="rect">
            <a:avLst/>
          </a:prstGeom>
        </p:spPr>
      </p:pic>
      <p:cxnSp>
        <p:nvCxnSpPr>
          <p:cNvPr id="9" name="Straight Connector 8">
            <a:extLst>
              <a:ext uri="{FF2B5EF4-FFF2-40B4-BE49-F238E27FC236}">
                <a16:creationId xmlns:a16="http://schemas.microsoft.com/office/drawing/2014/main" id="{F9D383FB-0467-4241-BEF0-D636E886723B}"/>
              </a:ext>
              <a:ext uri="{C183D7F6-B498-43B3-948B-1728B52AA6E4}">
                <adec:decorative xmlns:adec="http://schemas.microsoft.com/office/drawing/2017/decorative" val="1"/>
              </a:ext>
            </a:extLst>
          </p:cNvPr>
          <p:cNvCxnSpPr/>
          <p:nvPr userDrawn="1"/>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390E57B-AF19-8642-9E47-AF887F52887B}"/>
              </a:ext>
            </a:extLst>
          </p:cNvPr>
          <p:cNvSpPr txBox="1"/>
          <p:nvPr userDrawn="1"/>
        </p:nvSpPr>
        <p:spPr>
          <a:xfrm>
            <a:off x="5610770" y="2808746"/>
            <a:ext cx="4343734"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descr="Twitter symbol">
            <a:extLst>
              <a:ext uri="{FF2B5EF4-FFF2-40B4-BE49-F238E27FC236}">
                <a16:creationId xmlns:a16="http://schemas.microsoft.com/office/drawing/2014/main" id="{6C1B65D7-2EE6-F44F-85AA-7C93787926CD}"/>
              </a:ext>
            </a:extLst>
          </p:cNvPr>
          <p:cNvPicPr>
            <a:picLocks noChangeAspect="1"/>
          </p:cNvPicPr>
          <p:nvPr userDrawn="1"/>
        </p:nvPicPr>
        <p:blipFill>
          <a:blip>
            <a:extLst>
              <a:ext uri="{96DAC541-7B7A-43D3-8B79-37D633B846F1}">
                <asvg:svgBlip xmlns:asvg="http://schemas.microsoft.com/office/drawing/2016/SVG/main" r:embed="rId4"/>
              </a:ext>
            </a:extLst>
          </a:blip>
          <a:srcRect/>
          <a:stretch/>
        </p:blipFill>
        <p:spPr>
          <a:xfrm>
            <a:off x="5872040" y="3665234"/>
            <a:ext cx="390144" cy="390144"/>
          </a:xfrm>
          <a:prstGeom prst="rect">
            <a:avLst/>
          </a:prstGeom>
        </p:spPr>
      </p:pic>
      <p:pic>
        <p:nvPicPr>
          <p:cNvPr id="8" name="Picture 7" descr="LinkedIn symbol">
            <a:extLst>
              <a:ext uri="{FF2B5EF4-FFF2-40B4-BE49-F238E27FC236}">
                <a16:creationId xmlns:a16="http://schemas.microsoft.com/office/drawing/2014/main" id="{F2843EE8-F6F8-9D40-92C1-94FB4DCF14BB}"/>
              </a:ext>
            </a:extLst>
          </p:cNvPr>
          <p:cNvPicPr>
            <a:picLocks noChangeAspect="1"/>
          </p:cNvPicPr>
          <p:nvPr userDrawn="1"/>
        </p:nvPicPr>
        <p:blipFill>
          <a:blip>
            <a:extLst>
              <a:ext uri="{96DAC541-7B7A-43D3-8B79-37D633B846F1}">
                <asvg:svgBlip xmlns:asvg="http://schemas.microsoft.com/office/drawing/2016/SVG/main" r:embed="rId5"/>
              </a:ext>
            </a:extLst>
          </a:blip>
          <a:srcRect/>
          <a:stretch/>
        </p:blipFill>
        <p:spPr>
          <a:xfrm>
            <a:off x="5885396" y="4266369"/>
            <a:ext cx="390144" cy="390144"/>
          </a:xfrm>
          <a:prstGeom prst="rect">
            <a:avLst/>
          </a:prstGeom>
        </p:spPr>
      </p:pic>
      <p:pic>
        <p:nvPicPr>
          <p:cNvPr id="72" name="Picture 96" descr="World-wide web symbol">
            <a:extLst>
              <a:ext uri="{FF2B5EF4-FFF2-40B4-BE49-F238E27FC236}">
                <a16:creationId xmlns:a16="http://schemas.microsoft.com/office/drawing/2014/main" id="{664BA24D-FA8C-EE4D-A2DC-491BF11D6FA6}"/>
              </a:ext>
            </a:extLst>
          </p:cNvPr>
          <p:cNvPicPr>
            <a:picLocks noChangeAspect="1"/>
          </p:cNvPicPr>
          <p:nvPr userDrawn="1"/>
        </p:nvPicPr>
        <p:blipFill>
          <a:blip>
            <a:extLst>
              <a:ext uri="{96DAC541-7B7A-43D3-8B79-37D633B846F1}">
                <asvg:svgBlip xmlns:asvg="http://schemas.microsoft.com/office/drawing/2016/SVG/main" r:embed="rId6"/>
              </a:ext>
            </a:extLst>
          </a:blip>
          <a:srcRect/>
          <a:stretch/>
        </p:blipFill>
        <p:spPr>
          <a:xfrm>
            <a:off x="5767074" y="4806522"/>
            <a:ext cx="600075" cy="600075"/>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Tree>
    <p:extLst>
      <p:ext uri="{BB962C8B-B14F-4D97-AF65-F5344CB8AC3E}">
        <p14:creationId xmlns:p14="http://schemas.microsoft.com/office/powerpoint/2010/main" val="46152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p:cSld name="9_Heading, content, basic text one col">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5137" y="414733"/>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Content Placeholder 2"/>
          <p:cNvSpPr>
            <a:spLocks noGrp="1"/>
          </p:cNvSpPr>
          <p:nvPr>
            <p:ph idx="1" hasCustomPrompt="1"/>
          </p:nvPr>
        </p:nvSpPr>
        <p:spPr>
          <a:xfrm>
            <a:off x="375139" y="1415780"/>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382557" y="6404978"/>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4188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8_ICON Grid Boxes 2UP Grey">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382557" y="6404978"/>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7"/>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p:nvSpPr>
        <p:spPr>
          <a:xfrm>
            <a:off x="432000"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9" y="2699087"/>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p:nvSpPr>
        <p:spPr>
          <a:xfrm>
            <a:off x="4324379"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1" y="432006"/>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 uri="{C183D7F6-B498-43B3-948B-1728B52AA6E4}">
                <adec:decorative xmlns:adec="http://schemas.microsoft.com/office/drawing/2017/decorative" val="1"/>
              </a:ext>
            </a:extLst>
          </p:cNvPr>
          <p:cNvCxnSpPr>
            <a:cxnSpLocks/>
          </p:cNvCxnSpPr>
          <p:nvPr/>
        </p:nvCxnSpPr>
        <p:spPr>
          <a:xfrm>
            <a:off x="432005"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204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18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0" y="6"/>
            <a:ext cx="12192000" cy="6857999"/>
          </a:xfrm>
          <a:prstGeom prst="rect">
            <a:avLst/>
          </a:prstGeom>
        </p:spPr>
      </p:pic>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54" indent="0">
              <a:buNone/>
              <a:defRPr>
                <a:solidFill>
                  <a:schemeClr val="tx1"/>
                </a:solidFill>
              </a:defRPr>
            </a:lvl2pPr>
            <a:lvl3pPr marL="714303" indent="0">
              <a:buNone/>
              <a:defRPr>
                <a:solidFill>
                  <a:schemeClr val="tx1"/>
                </a:solidFill>
              </a:defRPr>
            </a:lvl3pPr>
            <a:lvl4pPr marL="1080980" indent="0">
              <a:buNone/>
              <a:defRPr>
                <a:solidFill>
                  <a:schemeClr val="tx1"/>
                </a:solidFill>
              </a:defRPr>
            </a:lvl4pPr>
            <a:lvl5pPr marL="1438131"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p:nvSpPr>
        <p:spPr>
          <a:xfrm>
            <a:off x="11382557" y="6404978"/>
            <a:ext cx="434307"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8" name="Content Placeholder 2">
            <a:extLst>
              <a:ext uri="{FF2B5EF4-FFF2-40B4-BE49-F238E27FC236}">
                <a16:creationId xmlns:a16="http://schemas.microsoft.com/office/drawing/2014/main" id="{7F337CE4-9082-D695-8AD8-89148114EBDF}"/>
              </a:ext>
            </a:extLst>
          </p:cNvPr>
          <p:cNvSpPr>
            <a:spLocks noGrp="1"/>
          </p:cNvSpPr>
          <p:nvPr>
            <p:ph idx="1" hasCustomPrompt="1"/>
          </p:nvPr>
        </p:nvSpPr>
        <p:spPr>
          <a:xfrm>
            <a:off x="1337052" y="2331693"/>
            <a:ext cx="3461285" cy="3110531"/>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192504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19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6" y="6"/>
            <a:ext cx="12191999" cy="6857999"/>
          </a:xfrm>
          <a:prstGeom prst="rect">
            <a:avLst/>
          </a:prstGeom>
        </p:spPr>
      </p:pic>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54" indent="0">
              <a:buNone/>
              <a:defRPr>
                <a:solidFill>
                  <a:schemeClr val="tx1"/>
                </a:solidFill>
              </a:defRPr>
            </a:lvl2pPr>
            <a:lvl3pPr marL="714303" indent="0">
              <a:buNone/>
              <a:defRPr>
                <a:solidFill>
                  <a:schemeClr val="tx1"/>
                </a:solidFill>
              </a:defRPr>
            </a:lvl3pPr>
            <a:lvl4pPr marL="1080980" indent="0">
              <a:buNone/>
              <a:defRPr>
                <a:solidFill>
                  <a:schemeClr val="tx1"/>
                </a:solidFill>
              </a:defRPr>
            </a:lvl4pPr>
            <a:lvl5pPr marL="1438131"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p:nvSpPr>
        <p:spPr>
          <a:xfrm>
            <a:off x="11382557" y="6404978"/>
            <a:ext cx="434307"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Content Placeholder 2">
            <a:extLst>
              <a:ext uri="{FF2B5EF4-FFF2-40B4-BE49-F238E27FC236}">
                <a16:creationId xmlns:a16="http://schemas.microsoft.com/office/drawing/2014/main" id="{4542D69F-C459-8ECE-06A1-66E418FF3EC1}"/>
              </a:ext>
            </a:extLst>
          </p:cNvPr>
          <p:cNvSpPr>
            <a:spLocks noGrp="1"/>
          </p:cNvSpPr>
          <p:nvPr>
            <p:ph idx="1" hasCustomPrompt="1"/>
          </p:nvPr>
        </p:nvSpPr>
        <p:spPr>
          <a:xfrm>
            <a:off x="1337052" y="2331693"/>
            <a:ext cx="3461285" cy="3110531"/>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2683571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9_ICON Grid Boxes 2UP Grey">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382557" y="6404978"/>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6"/>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p:nvSpPr>
        <p:spPr>
          <a:xfrm>
            <a:off x="432000"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9" y="2699086"/>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p:nvSpPr>
        <p:spPr>
          <a:xfrm>
            <a:off x="4324379"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1" y="432005"/>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 uri="{C183D7F6-B498-43B3-948B-1728B52AA6E4}">
                <adec:decorative xmlns:adec="http://schemas.microsoft.com/office/drawing/2017/decorative" val="1"/>
              </a:ext>
            </a:extLst>
          </p:cNvPr>
          <p:cNvCxnSpPr>
            <a:cxnSpLocks/>
          </p:cNvCxnSpPr>
          <p:nvPr/>
        </p:nvCxnSpPr>
        <p:spPr>
          <a:xfrm>
            <a:off x="432003"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2798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20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0" y="4"/>
            <a:ext cx="12192000" cy="6857999"/>
          </a:xfrm>
          <a:prstGeom prst="rect">
            <a:avLst/>
          </a:prstGeom>
        </p:spPr>
      </p:pic>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62" indent="0">
              <a:buNone/>
              <a:defRPr>
                <a:solidFill>
                  <a:schemeClr val="tx1"/>
                </a:solidFill>
              </a:defRPr>
            </a:lvl2pPr>
            <a:lvl3pPr marL="714321" indent="0">
              <a:buNone/>
              <a:defRPr>
                <a:solidFill>
                  <a:schemeClr val="tx1"/>
                </a:solidFill>
              </a:defRPr>
            </a:lvl3pPr>
            <a:lvl4pPr marL="1081006" indent="0">
              <a:buNone/>
              <a:defRPr>
                <a:solidFill>
                  <a:schemeClr val="tx1"/>
                </a:solidFill>
              </a:defRPr>
            </a:lvl4pPr>
            <a:lvl5pPr marL="1438167"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p:nvSpPr>
        <p:spPr>
          <a:xfrm>
            <a:off x="11382557" y="6404978"/>
            <a:ext cx="434307"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8" name="Content Placeholder 2">
            <a:extLst>
              <a:ext uri="{FF2B5EF4-FFF2-40B4-BE49-F238E27FC236}">
                <a16:creationId xmlns:a16="http://schemas.microsoft.com/office/drawing/2014/main" id="{7F337CE4-9082-D695-8AD8-89148114EBDF}"/>
              </a:ext>
            </a:extLst>
          </p:cNvPr>
          <p:cNvSpPr>
            <a:spLocks noGrp="1"/>
          </p:cNvSpPr>
          <p:nvPr>
            <p:ph idx="1" hasCustomPrompt="1"/>
          </p:nvPr>
        </p:nvSpPr>
        <p:spPr>
          <a:xfrm>
            <a:off x="1337052" y="2331693"/>
            <a:ext cx="3461285" cy="3110531"/>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3658724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21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5" y="4"/>
            <a:ext cx="12191999" cy="6857999"/>
          </a:xfrm>
          <a:prstGeom prst="rect">
            <a:avLst/>
          </a:prstGeom>
        </p:spPr>
      </p:pic>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62" indent="0">
              <a:buNone/>
              <a:defRPr>
                <a:solidFill>
                  <a:schemeClr val="tx1"/>
                </a:solidFill>
              </a:defRPr>
            </a:lvl2pPr>
            <a:lvl3pPr marL="714321" indent="0">
              <a:buNone/>
              <a:defRPr>
                <a:solidFill>
                  <a:schemeClr val="tx1"/>
                </a:solidFill>
              </a:defRPr>
            </a:lvl3pPr>
            <a:lvl4pPr marL="1081006" indent="0">
              <a:buNone/>
              <a:defRPr>
                <a:solidFill>
                  <a:schemeClr val="tx1"/>
                </a:solidFill>
              </a:defRPr>
            </a:lvl4pPr>
            <a:lvl5pPr marL="1438167"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p:nvSpPr>
        <p:spPr>
          <a:xfrm>
            <a:off x="11382557" y="6404978"/>
            <a:ext cx="434307"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Content Placeholder 2">
            <a:extLst>
              <a:ext uri="{FF2B5EF4-FFF2-40B4-BE49-F238E27FC236}">
                <a16:creationId xmlns:a16="http://schemas.microsoft.com/office/drawing/2014/main" id="{4542D69F-C459-8ECE-06A1-66E418FF3EC1}"/>
              </a:ext>
            </a:extLst>
          </p:cNvPr>
          <p:cNvSpPr>
            <a:spLocks noGrp="1"/>
          </p:cNvSpPr>
          <p:nvPr>
            <p:ph idx="1" hasCustomPrompt="1"/>
          </p:nvPr>
        </p:nvSpPr>
        <p:spPr>
          <a:xfrm>
            <a:off x="1337052" y="2331693"/>
            <a:ext cx="3461285" cy="3110531"/>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1916864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10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0" y="4"/>
            <a:ext cx="12192000" cy="6857999"/>
          </a:xfrm>
          <a:prstGeom prst="rect">
            <a:avLst/>
          </a:prstGeom>
        </p:spPr>
      </p:pic>
      <p:sp>
        <p:nvSpPr>
          <p:cNvPr id="22" name="Rectangle 21">
            <a:extLst>
              <a:ext uri="{FF2B5EF4-FFF2-40B4-BE49-F238E27FC236}">
                <a16:creationId xmlns:a16="http://schemas.microsoft.com/office/drawing/2014/main" id="{35B6474B-ACF2-9D41-872B-7CB816A7A28A}"/>
              </a:ext>
            </a:extLst>
          </p:cNvPr>
          <p:cNvSpPr/>
          <p:nvPr/>
        </p:nvSpPr>
        <p:spPr>
          <a:xfrm>
            <a:off x="11382557" y="6404980"/>
            <a:ext cx="434307"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4" name="Content Placeholder 2">
            <a:extLst>
              <a:ext uri="{FF2B5EF4-FFF2-40B4-BE49-F238E27FC236}">
                <a16:creationId xmlns:a16="http://schemas.microsoft.com/office/drawing/2014/main" id="{7558B23E-2241-0C04-DC3A-1FCFC1EF8A24}"/>
              </a:ext>
            </a:extLst>
          </p:cNvPr>
          <p:cNvSpPr>
            <a:spLocks noGrp="1"/>
          </p:cNvSpPr>
          <p:nvPr>
            <p:ph idx="1" hasCustomPrompt="1"/>
          </p:nvPr>
        </p:nvSpPr>
        <p:spPr>
          <a:xfrm>
            <a:off x="1337052" y="2331693"/>
            <a:ext cx="3461285" cy="3110531"/>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“Add quote text here”</a:t>
            </a:r>
          </a:p>
        </p:txBody>
      </p:sp>
    </p:spTree>
    <p:extLst>
      <p:ext uri="{BB962C8B-B14F-4D97-AF65-F5344CB8AC3E}">
        <p14:creationId xmlns:p14="http://schemas.microsoft.com/office/powerpoint/2010/main" val="1587577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8_TEXT Grid, Titles 4UP Grey">
    <p:spTree>
      <p:nvGrpSpPr>
        <p:cNvPr id="1" name=""/>
        <p:cNvGrpSpPr/>
        <p:nvPr/>
      </p:nvGrpSpPr>
      <p:grpSpPr>
        <a:xfrm>
          <a:off x="0" y="0"/>
          <a:ext cx="0" cy="0"/>
          <a:chOff x="0" y="0"/>
          <a:chExt cx="0" cy="0"/>
        </a:xfrm>
      </p:grpSpPr>
      <p:sp>
        <p:nvSpPr>
          <p:cNvPr id="18" name="Rectangle: Top Corners Rounded 17">
            <a:extLst>
              <a:ext uri="{FF2B5EF4-FFF2-40B4-BE49-F238E27FC236}">
                <a16:creationId xmlns:a16="http://schemas.microsoft.com/office/drawing/2014/main" id="{205929B3-ED58-E54F-B724-E24FB5F163DF}"/>
              </a:ext>
              <a:ext uri="{C183D7F6-B498-43B3-948B-1728B52AA6E4}">
                <adec:decorative xmlns:adec="http://schemas.microsoft.com/office/drawing/2017/decorative" val="1"/>
              </a:ext>
            </a:extLst>
          </p:cNvPr>
          <p:cNvSpPr/>
          <p:nvPr/>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382557" y="6404980"/>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1" y="432007"/>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3"/>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 uri="{C183D7F6-B498-43B3-948B-1728B52AA6E4}">
                <adec:decorative xmlns:adec="http://schemas.microsoft.com/office/drawing/2017/decorative" val="1"/>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018459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8_Quote blue">
    <p:bg>
      <p:bgPr>
        <a:solidFill>
          <a:srgbClr val="F6F8F8"/>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p:nvSpPr>
        <p:spPr>
          <a:xfrm>
            <a:off x="11382557" y="6404980"/>
            <a:ext cx="434307"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30" y="1314163"/>
            <a:ext cx="7503849" cy="3466727"/>
          </a:xfrm>
          <a:prstGeom prst="rect">
            <a:avLst/>
          </a:prstGeom>
        </p:spPr>
        <p:txBody>
          <a:bodyPr>
            <a:noAutofit/>
          </a:bodyPr>
          <a:lstStyle>
            <a:lvl1pPr marL="287963" indent="-287963" algn="l">
              <a:buNone/>
              <a:defRPr sz="4200" b="1">
                <a:solidFill>
                  <a:schemeClr val="tx1"/>
                </a:solidFill>
              </a:defRPr>
            </a:lvl1pPr>
            <a:lvl2pPr marL="357146" indent="0">
              <a:buNone/>
              <a:defRPr>
                <a:solidFill>
                  <a:schemeClr val="tx1"/>
                </a:solidFill>
              </a:defRPr>
            </a:lvl2pPr>
            <a:lvl3pPr marL="714285" indent="0">
              <a:buNone/>
              <a:defRPr>
                <a:solidFill>
                  <a:schemeClr val="tx1"/>
                </a:solidFill>
              </a:defRPr>
            </a:lvl3pPr>
            <a:lvl4pPr marL="1080953" indent="0">
              <a:buNone/>
              <a:defRPr>
                <a:solidFill>
                  <a:schemeClr val="tx1"/>
                </a:solidFill>
              </a:defRPr>
            </a:lvl4pPr>
            <a:lvl5pPr marL="1438095"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6" y="4780885"/>
            <a:ext cx="7503849" cy="896939"/>
          </a:xfrm>
          <a:prstGeom prst="rect">
            <a:avLst/>
          </a:prstGeom>
        </p:spPr>
        <p:txBody>
          <a:bodyPr/>
          <a:lstStyle>
            <a:lvl1pPr marL="0" indent="0" algn="l">
              <a:buNone/>
              <a:defRPr b="1">
                <a:solidFill>
                  <a:schemeClr val="tx1"/>
                </a:solidFill>
              </a:defRPr>
            </a:lvl1pPr>
            <a:lvl2pPr marL="357146" indent="0">
              <a:buNone/>
              <a:defRPr/>
            </a:lvl2pPr>
            <a:lvl3pPr marL="714285" indent="0">
              <a:buNone/>
              <a:defRPr/>
            </a:lvl3pPr>
            <a:lvl4pPr marL="1080953" indent="0">
              <a:buNone/>
              <a:defRPr/>
            </a:lvl4pPr>
            <a:lvl5pPr marL="143809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 uri="{C183D7F6-B498-43B3-948B-1728B52AA6E4}">
                <adec:decorative xmlns:adec="http://schemas.microsoft.com/office/drawing/2017/decorative" val="1"/>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990339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11083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39_Breaker Heading1-Blue-DarkBlueA">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F6C2AD-0E53-2A94-6EDF-C2BC1C35E66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41914" y="-121920"/>
            <a:ext cx="12408747" cy="6979920"/>
          </a:xfrm>
          <a:prstGeom prst="rect">
            <a:avLst/>
          </a:prstGeom>
        </p:spPr>
      </p:pic>
      <p:sp>
        <p:nvSpPr>
          <p:cNvPr id="4" name="Title 1">
            <a:extLst>
              <a:ext uri="{FF2B5EF4-FFF2-40B4-BE49-F238E27FC236}">
                <a16:creationId xmlns:a16="http://schemas.microsoft.com/office/drawing/2014/main" id="{3D1B5349-CF21-E9D2-92A0-6C58C15A043A}"/>
              </a:ext>
            </a:extLst>
          </p:cNvPr>
          <p:cNvSpPr>
            <a:spLocks noGrp="1"/>
          </p:cNvSpPr>
          <p:nvPr>
            <p:ph type="title" hasCustomPrompt="1"/>
          </p:nvPr>
        </p:nvSpPr>
        <p:spPr>
          <a:xfrm>
            <a:off x="521688" y="2165645"/>
            <a:ext cx="10515600" cy="1325563"/>
          </a:xfrm>
        </p:spPr>
        <p:txBody>
          <a:bodyPr>
            <a:noAutofit/>
          </a:bodyPr>
          <a:lstStyle>
            <a:lvl1pPr>
              <a:defRPr sz="6000" b="1"/>
            </a:lvl1pPr>
          </a:lstStyle>
          <a:p>
            <a:r>
              <a:rPr lang="en-US"/>
              <a:t>Breaker </a:t>
            </a:r>
            <a:br>
              <a:rPr lang="en-US"/>
            </a:br>
            <a:r>
              <a:rPr lang="en-US"/>
              <a:t>slide 2</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6" y="3903217"/>
            <a:ext cx="3890151" cy="896939"/>
          </a:xfrm>
          <a:prstGeom prst="rect">
            <a:avLst/>
          </a:prstGeom>
        </p:spPr>
        <p:txBody>
          <a:bodyPr lIns="0" tIns="0" rIns="0" bIns="0"/>
          <a:lstStyle>
            <a:lvl1pPr marL="0" indent="0">
              <a:buNone/>
              <a:defRPr>
                <a:solidFill>
                  <a:schemeClr val="tx1"/>
                </a:solidFill>
              </a:defRPr>
            </a:lvl1pPr>
            <a:lvl2pPr marL="357146" indent="0">
              <a:buNone/>
              <a:defRPr/>
            </a:lvl2pPr>
            <a:lvl3pPr marL="714285" indent="0">
              <a:buNone/>
              <a:defRPr/>
            </a:lvl3pPr>
            <a:lvl4pPr marL="1080953" indent="0">
              <a:buNone/>
              <a:defRPr/>
            </a:lvl4pPr>
            <a:lvl5pPr marL="143809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p:nvSpPr>
        <p:spPr>
          <a:xfrm>
            <a:off x="11382557" y="6404980"/>
            <a:ext cx="434307"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391058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40_Breaker Heading1-Blue-DarkBlueA">
    <p:bg>
      <p:bgPr>
        <a:solidFill>
          <a:srgbClr val="F6F8F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07C2D6-AB1B-B84B-BC13-7D79E8BCFCF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16317" y="-148044"/>
            <a:ext cx="12499929" cy="7031211"/>
          </a:xfrm>
          <a:prstGeom prst="rect">
            <a:avLst/>
          </a:prstGeom>
        </p:spPr>
      </p:pic>
      <p:sp>
        <p:nvSpPr>
          <p:cNvPr id="2" name="Title 1">
            <a:extLst>
              <a:ext uri="{FF2B5EF4-FFF2-40B4-BE49-F238E27FC236}">
                <a16:creationId xmlns:a16="http://schemas.microsoft.com/office/drawing/2014/main" id="{8506D8CC-65FF-0E59-2392-2C0EBC0605F9}"/>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3</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22" y="3903217"/>
            <a:ext cx="3890151" cy="896939"/>
          </a:xfrm>
          <a:prstGeom prst="rect">
            <a:avLst/>
          </a:prstGeom>
        </p:spPr>
        <p:txBody>
          <a:bodyPr lIns="0" tIns="0" rIns="0" bIns="0"/>
          <a:lstStyle>
            <a:lvl1pPr marL="0" indent="0">
              <a:buNone/>
              <a:defRPr>
                <a:solidFill>
                  <a:schemeClr val="tx1"/>
                </a:solidFill>
              </a:defRPr>
            </a:lvl1pPr>
            <a:lvl2pPr marL="357146" indent="0">
              <a:buNone/>
              <a:defRPr/>
            </a:lvl2pPr>
            <a:lvl3pPr marL="714285" indent="0">
              <a:buNone/>
              <a:defRPr/>
            </a:lvl3pPr>
            <a:lvl4pPr marL="1080953" indent="0">
              <a:buNone/>
              <a:defRPr/>
            </a:lvl4pPr>
            <a:lvl5pPr marL="143809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p:nvSpPr>
        <p:spPr>
          <a:xfrm>
            <a:off x="11382557" y="6404980"/>
            <a:ext cx="434307"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503043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41_Breaker Heading1-Blue-DarkBlueA">
    <p:bg>
      <p:bgPr>
        <a:solidFill>
          <a:srgbClr val="F6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6489-9A30-702B-3E26-D81845892857}"/>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4</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603" y="3903217"/>
            <a:ext cx="3890151" cy="896939"/>
          </a:xfrm>
          <a:prstGeom prst="rect">
            <a:avLst/>
          </a:prstGeom>
        </p:spPr>
        <p:txBody>
          <a:bodyPr lIns="0" tIns="0" rIns="0" bIns="0"/>
          <a:lstStyle>
            <a:lvl1pPr marL="0" indent="0">
              <a:buNone/>
              <a:defRPr>
                <a:solidFill>
                  <a:schemeClr val="tx1"/>
                </a:solidFill>
              </a:defRPr>
            </a:lvl1pPr>
            <a:lvl2pPr marL="357146" indent="0">
              <a:buNone/>
              <a:defRPr/>
            </a:lvl2pPr>
            <a:lvl3pPr marL="714285" indent="0">
              <a:buNone/>
              <a:defRPr/>
            </a:lvl3pPr>
            <a:lvl4pPr marL="1080953" indent="0">
              <a:buNone/>
              <a:defRPr/>
            </a:lvl4pPr>
            <a:lvl5pPr marL="143809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p:nvSpPr>
        <p:spPr>
          <a:xfrm>
            <a:off x="11382557" y="6404980"/>
            <a:ext cx="434307"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pic>
        <p:nvPicPr>
          <p:cNvPr id="5" name="Picture 4" descr="A blue rectangle with black background&#10;&#10;Description automatically generated">
            <a:extLst>
              <a:ext uri="{FF2B5EF4-FFF2-40B4-BE49-F238E27FC236}">
                <a16:creationId xmlns:a16="http://schemas.microsoft.com/office/drawing/2014/main" id="{D115B473-1B85-DD59-52BE-0E90A80C940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23760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9_TEXT Grid, Titles 4UP Grey">
    <p:spTree>
      <p:nvGrpSpPr>
        <p:cNvPr id="1" name=""/>
        <p:cNvGrpSpPr/>
        <p:nvPr/>
      </p:nvGrpSpPr>
      <p:grpSpPr>
        <a:xfrm>
          <a:off x="0" y="0"/>
          <a:ext cx="0" cy="0"/>
          <a:chOff x="0" y="0"/>
          <a:chExt cx="0" cy="0"/>
        </a:xfrm>
      </p:grpSpPr>
      <p:sp>
        <p:nvSpPr>
          <p:cNvPr id="18" name="Rectangle: Top Corners Rounded 17">
            <a:extLst>
              <a:ext uri="{FF2B5EF4-FFF2-40B4-BE49-F238E27FC236}">
                <a16:creationId xmlns:a16="http://schemas.microsoft.com/office/drawing/2014/main" id="{205929B3-ED58-E54F-B724-E24FB5F163DF}"/>
              </a:ext>
              <a:ext uri="{C183D7F6-B498-43B3-948B-1728B52AA6E4}">
                <adec:decorative xmlns:adec="http://schemas.microsoft.com/office/drawing/2017/decorative" val="1"/>
              </a:ext>
            </a:extLst>
          </p:cNvPr>
          <p:cNvSpPr/>
          <p:nvPr/>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382557" y="6404980"/>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1" y="432006"/>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3"/>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 uri="{C183D7F6-B498-43B3-948B-1728B52AA6E4}">
                <adec:decorative xmlns:adec="http://schemas.microsoft.com/office/drawing/2017/decorative" val="1"/>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644865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9_Quote blue">
    <p:bg>
      <p:bgPr>
        <a:solidFill>
          <a:srgbClr val="F6F8F8"/>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p:nvSpPr>
        <p:spPr>
          <a:xfrm>
            <a:off x="11382557" y="6404980"/>
            <a:ext cx="434307"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9" y="1314162"/>
            <a:ext cx="7503849" cy="3466727"/>
          </a:xfrm>
          <a:prstGeom prst="rect">
            <a:avLst/>
          </a:prstGeom>
        </p:spPr>
        <p:txBody>
          <a:bodyPr>
            <a:noAutofit/>
          </a:bodyPr>
          <a:lstStyle>
            <a:lvl1pPr marL="287971" indent="-287971" algn="l">
              <a:buNone/>
              <a:defRPr sz="4200" b="1">
                <a:solidFill>
                  <a:schemeClr val="tx1"/>
                </a:solidFill>
              </a:defRPr>
            </a:lvl1pPr>
            <a:lvl2pPr marL="357154" indent="0">
              <a:buNone/>
              <a:defRPr>
                <a:solidFill>
                  <a:schemeClr val="tx1"/>
                </a:solidFill>
              </a:defRPr>
            </a:lvl2pPr>
            <a:lvl3pPr marL="714303" indent="0">
              <a:buNone/>
              <a:defRPr>
                <a:solidFill>
                  <a:schemeClr val="tx1"/>
                </a:solidFill>
              </a:defRPr>
            </a:lvl3pPr>
            <a:lvl4pPr marL="1080980" indent="0">
              <a:buNone/>
              <a:defRPr>
                <a:solidFill>
                  <a:schemeClr val="tx1"/>
                </a:solidFill>
              </a:defRPr>
            </a:lvl4pPr>
            <a:lvl5pPr marL="1438131"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5" y="4780885"/>
            <a:ext cx="7503849" cy="896939"/>
          </a:xfrm>
          <a:prstGeom prst="rect">
            <a:avLst/>
          </a:prstGeom>
        </p:spPr>
        <p:txBody>
          <a:bodyPr/>
          <a:lstStyle>
            <a:lvl1pPr marL="0" indent="0" algn="l">
              <a:buNone/>
              <a:defRPr b="1">
                <a:solidFill>
                  <a:schemeClr val="tx1"/>
                </a:solidFill>
              </a:defRPr>
            </a:lvl1pPr>
            <a:lvl2pPr marL="357154" indent="0">
              <a:buNone/>
              <a:defRPr/>
            </a:lvl2pPr>
            <a:lvl3pPr marL="714303" indent="0">
              <a:buNone/>
              <a:defRPr/>
            </a:lvl3pPr>
            <a:lvl4pPr marL="1080980" indent="0">
              <a:buNone/>
              <a:defRPr/>
            </a:lvl4pPr>
            <a:lvl5pPr marL="1438131"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 uri="{C183D7F6-B498-43B3-948B-1728B52AA6E4}">
                <adec:decorative xmlns:adec="http://schemas.microsoft.com/office/drawing/2017/decorative" val="1"/>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844865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p:cSld name="42_Breaker Heading1-Blue-DarkBlueA">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F6C2AD-0E53-2A94-6EDF-C2BC1C35E66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41914" y="-121920"/>
            <a:ext cx="12408747" cy="6979920"/>
          </a:xfrm>
          <a:prstGeom prst="rect">
            <a:avLst/>
          </a:prstGeom>
        </p:spPr>
      </p:pic>
      <p:sp>
        <p:nvSpPr>
          <p:cNvPr id="4" name="Title 1">
            <a:extLst>
              <a:ext uri="{FF2B5EF4-FFF2-40B4-BE49-F238E27FC236}">
                <a16:creationId xmlns:a16="http://schemas.microsoft.com/office/drawing/2014/main" id="{3D1B5349-CF21-E9D2-92A0-6C58C15A043A}"/>
              </a:ext>
            </a:extLst>
          </p:cNvPr>
          <p:cNvSpPr>
            <a:spLocks noGrp="1"/>
          </p:cNvSpPr>
          <p:nvPr>
            <p:ph type="title" hasCustomPrompt="1"/>
          </p:nvPr>
        </p:nvSpPr>
        <p:spPr>
          <a:xfrm>
            <a:off x="521688" y="2165645"/>
            <a:ext cx="10515600" cy="1325563"/>
          </a:xfrm>
        </p:spPr>
        <p:txBody>
          <a:bodyPr>
            <a:noAutofit/>
          </a:bodyPr>
          <a:lstStyle>
            <a:lvl1pPr>
              <a:defRPr sz="6000" b="1"/>
            </a:lvl1pPr>
          </a:lstStyle>
          <a:p>
            <a:r>
              <a:rPr lang="en-US"/>
              <a:t>Breaker </a:t>
            </a:r>
            <a:br>
              <a:rPr lang="en-US"/>
            </a:br>
            <a:r>
              <a:rPr lang="en-US"/>
              <a:t>slide 2</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5" y="3903217"/>
            <a:ext cx="3890151" cy="896939"/>
          </a:xfrm>
          <a:prstGeom prst="rect">
            <a:avLst/>
          </a:prstGeom>
        </p:spPr>
        <p:txBody>
          <a:bodyPr lIns="0" tIns="0" rIns="0" bIns="0"/>
          <a:lstStyle>
            <a:lvl1pPr marL="0" indent="0">
              <a:buNone/>
              <a:defRPr>
                <a:solidFill>
                  <a:schemeClr val="tx1"/>
                </a:solidFill>
              </a:defRPr>
            </a:lvl1pPr>
            <a:lvl2pPr marL="357154" indent="0">
              <a:buNone/>
              <a:defRPr/>
            </a:lvl2pPr>
            <a:lvl3pPr marL="714303" indent="0">
              <a:buNone/>
              <a:defRPr/>
            </a:lvl3pPr>
            <a:lvl4pPr marL="1080980" indent="0">
              <a:buNone/>
              <a:defRPr/>
            </a:lvl4pPr>
            <a:lvl5pPr marL="1438131"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p:nvSpPr>
        <p:spPr>
          <a:xfrm>
            <a:off x="11382557" y="6404980"/>
            <a:ext cx="434307"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36991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p:cSld name="43_Breaker Heading1-Blue-DarkBlueA">
    <p:bg>
      <p:bgPr>
        <a:solidFill>
          <a:srgbClr val="F6F8F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07C2D6-AB1B-B84B-BC13-7D79E8BCFCF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16317" y="-148044"/>
            <a:ext cx="12499929" cy="7031211"/>
          </a:xfrm>
          <a:prstGeom prst="rect">
            <a:avLst/>
          </a:prstGeom>
        </p:spPr>
      </p:pic>
      <p:sp>
        <p:nvSpPr>
          <p:cNvPr id="2" name="Title 1">
            <a:extLst>
              <a:ext uri="{FF2B5EF4-FFF2-40B4-BE49-F238E27FC236}">
                <a16:creationId xmlns:a16="http://schemas.microsoft.com/office/drawing/2014/main" id="{8506D8CC-65FF-0E59-2392-2C0EBC0605F9}"/>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3</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21" y="3903217"/>
            <a:ext cx="3890151" cy="896939"/>
          </a:xfrm>
          <a:prstGeom prst="rect">
            <a:avLst/>
          </a:prstGeom>
        </p:spPr>
        <p:txBody>
          <a:bodyPr lIns="0" tIns="0" rIns="0" bIns="0"/>
          <a:lstStyle>
            <a:lvl1pPr marL="0" indent="0">
              <a:buNone/>
              <a:defRPr>
                <a:solidFill>
                  <a:schemeClr val="tx1"/>
                </a:solidFill>
              </a:defRPr>
            </a:lvl1pPr>
            <a:lvl2pPr marL="357154" indent="0">
              <a:buNone/>
              <a:defRPr/>
            </a:lvl2pPr>
            <a:lvl3pPr marL="714303" indent="0">
              <a:buNone/>
              <a:defRPr/>
            </a:lvl3pPr>
            <a:lvl4pPr marL="1080980" indent="0">
              <a:buNone/>
              <a:defRPr/>
            </a:lvl4pPr>
            <a:lvl5pPr marL="1438131"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p:nvSpPr>
        <p:spPr>
          <a:xfrm>
            <a:off x="11382557" y="6404980"/>
            <a:ext cx="434307"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197381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44_Breaker Heading1-Blue-DarkBlueA">
    <p:bg>
      <p:bgPr>
        <a:solidFill>
          <a:srgbClr val="F6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6489-9A30-702B-3E26-D81845892857}"/>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4</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602" y="3903217"/>
            <a:ext cx="3890151" cy="896939"/>
          </a:xfrm>
          <a:prstGeom prst="rect">
            <a:avLst/>
          </a:prstGeom>
        </p:spPr>
        <p:txBody>
          <a:bodyPr lIns="0" tIns="0" rIns="0" bIns="0"/>
          <a:lstStyle>
            <a:lvl1pPr marL="0" indent="0">
              <a:buNone/>
              <a:defRPr>
                <a:solidFill>
                  <a:schemeClr val="tx1"/>
                </a:solidFill>
              </a:defRPr>
            </a:lvl1pPr>
            <a:lvl2pPr marL="357154" indent="0">
              <a:buNone/>
              <a:defRPr/>
            </a:lvl2pPr>
            <a:lvl3pPr marL="714303" indent="0">
              <a:buNone/>
              <a:defRPr/>
            </a:lvl3pPr>
            <a:lvl4pPr marL="1080980" indent="0">
              <a:buNone/>
              <a:defRPr/>
            </a:lvl4pPr>
            <a:lvl5pPr marL="1438131"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p:nvSpPr>
        <p:spPr>
          <a:xfrm>
            <a:off x="11382557" y="6404980"/>
            <a:ext cx="434307"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pic>
        <p:nvPicPr>
          <p:cNvPr id="5" name="Picture 4" descr="A blue rectangle with black background&#10;&#10;Description automatically generated">
            <a:extLst>
              <a:ext uri="{FF2B5EF4-FFF2-40B4-BE49-F238E27FC236}">
                <a16:creationId xmlns:a16="http://schemas.microsoft.com/office/drawing/2014/main" id="{D115B473-1B85-DD59-52BE-0E90A80C940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6308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p:cSld name="10_TEXT Grid, Titles 4UP Grey">
    <p:spTree>
      <p:nvGrpSpPr>
        <p:cNvPr id="1" name=""/>
        <p:cNvGrpSpPr/>
        <p:nvPr/>
      </p:nvGrpSpPr>
      <p:grpSpPr>
        <a:xfrm>
          <a:off x="0" y="0"/>
          <a:ext cx="0" cy="0"/>
          <a:chOff x="0" y="0"/>
          <a:chExt cx="0" cy="0"/>
        </a:xfrm>
      </p:grpSpPr>
      <p:sp>
        <p:nvSpPr>
          <p:cNvPr id="18" name="Rectangle: Top Corners Rounded 17">
            <a:extLst>
              <a:ext uri="{FF2B5EF4-FFF2-40B4-BE49-F238E27FC236}">
                <a16:creationId xmlns:a16="http://schemas.microsoft.com/office/drawing/2014/main" id="{205929B3-ED58-E54F-B724-E24FB5F163DF}"/>
              </a:ext>
              <a:ext uri="{C183D7F6-B498-43B3-948B-1728B52AA6E4}">
                <adec:decorative xmlns:adec="http://schemas.microsoft.com/office/drawing/2017/decorative" val="1"/>
              </a:ext>
            </a:extLst>
          </p:cNvPr>
          <p:cNvSpPr/>
          <p:nvPr/>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382557" y="6404980"/>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1" y="432005"/>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3"/>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 uri="{C183D7F6-B498-43B3-948B-1728B52AA6E4}">
                <adec:decorative xmlns:adec="http://schemas.microsoft.com/office/drawing/2017/decorative" val="1"/>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630945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10_Quote blue">
    <p:bg>
      <p:bgPr>
        <a:solidFill>
          <a:srgbClr val="F6F8F8"/>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p:nvSpPr>
        <p:spPr>
          <a:xfrm>
            <a:off x="11382557" y="6404980"/>
            <a:ext cx="434307"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8" y="1314161"/>
            <a:ext cx="7503849" cy="3466727"/>
          </a:xfrm>
          <a:prstGeom prst="rect">
            <a:avLst/>
          </a:prstGeom>
        </p:spPr>
        <p:txBody>
          <a:bodyPr>
            <a:noAutofit/>
          </a:bodyPr>
          <a:lstStyle>
            <a:lvl1pPr marL="287979" indent="-287979" algn="l">
              <a:buNone/>
              <a:defRPr sz="4200" b="1">
                <a:solidFill>
                  <a:schemeClr val="tx1"/>
                </a:solidFill>
              </a:defRPr>
            </a:lvl1pPr>
            <a:lvl2pPr marL="357162" indent="0">
              <a:buNone/>
              <a:defRPr>
                <a:solidFill>
                  <a:schemeClr val="tx1"/>
                </a:solidFill>
              </a:defRPr>
            </a:lvl2pPr>
            <a:lvl3pPr marL="714321" indent="0">
              <a:buNone/>
              <a:defRPr>
                <a:solidFill>
                  <a:schemeClr val="tx1"/>
                </a:solidFill>
              </a:defRPr>
            </a:lvl3pPr>
            <a:lvl4pPr marL="1081006" indent="0">
              <a:buNone/>
              <a:defRPr>
                <a:solidFill>
                  <a:schemeClr val="tx1"/>
                </a:solidFill>
              </a:defRPr>
            </a:lvl4pPr>
            <a:lvl5pPr marL="1438167"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4" y="4780885"/>
            <a:ext cx="7503849" cy="896939"/>
          </a:xfrm>
          <a:prstGeom prst="rect">
            <a:avLst/>
          </a:prstGeom>
        </p:spPr>
        <p:txBody>
          <a:bodyPr/>
          <a:lstStyle>
            <a:lvl1pPr marL="0" indent="0" algn="l">
              <a:buNone/>
              <a:defRPr b="1">
                <a:solidFill>
                  <a:schemeClr val="tx1"/>
                </a:solidFill>
              </a:defRPr>
            </a:lvl1pPr>
            <a:lvl2pPr marL="357162" indent="0">
              <a:buNone/>
              <a:defRPr/>
            </a:lvl2pPr>
            <a:lvl3pPr marL="714321" indent="0">
              <a:buNone/>
              <a:defRPr/>
            </a:lvl3pPr>
            <a:lvl4pPr marL="1081006" indent="0">
              <a:buNone/>
              <a:defRPr/>
            </a:lvl4pPr>
            <a:lvl5pPr marL="1438167"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 uri="{C183D7F6-B498-43B3-948B-1728B52AA6E4}">
                <adec:decorative xmlns:adec="http://schemas.microsoft.com/office/drawing/2017/decorative" val="1"/>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219684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6_Front title slide">
    <p:bg>
      <p:bgPr>
        <a:solidFill>
          <a:srgbClr val="F6F8F8"/>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598E9D71-498A-0294-DB92-FA8A45963CA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330720" y="-508517"/>
            <a:ext cx="11319579"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70"/>
            <a:ext cx="4643853" cy="2507695"/>
          </a:xfrm>
          <a:prstGeom prst="rect">
            <a:avLst/>
          </a:prstGeom>
        </p:spPr>
        <p:txBody>
          <a:bodyPr lIns="0" tIns="0" rIns="0" bIns="0" anchor="b">
            <a:noAutofit/>
          </a:bodyPr>
          <a:lstStyle>
            <a:lvl1pPr algn="l">
              <a:defRPr sz="5400" b="1" spc="-31"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1" y="3600002"/>
            <a:ext cx="7973051" cy="1024967"/>
          </a:xfrm>
          <a:prstGeom prst="rect">
            <a:avLst/>
          </a:prstGeom>
        </p:spPr>
        <p:txBody>
          <a:bodyPr lIns="0" tIns="0" rIns="0" bIns="0">
            <a:normAutofit/>
          </a:bodyPr>
          <a:lstStyle>
            <a:lvl1pPr marL="0" indent="0" algn="l">
              <a:buNone/>
              <a:defRPr sz="2800">
                <a:solidFill>
                  <a:schemeClr val="accent6"/>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1"/>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p:nvSpPr>
        <p:spPr>
          <a:xfrm>
            <a:off x="3225115"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1" y="5760001"/>
            <a:ext cx="6259513" cy="488951"/>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79" indent="0">
              <a:buNone/>
              <a:defRPr>
                <a:solidFill>
                  <a:schemeClr val="accent2"/>
                </a:solidFill>
              </a:defRPr>
            </a:lvl2pPr>
            <a:lvl3pPr marL="714357" indent="0">
              <a:buNone/>
              <a:defRPr>
                <a:solidFill>
                  <a:schemeClr val="accent2"/>
                </a:solidFill>
              </a:defRPr>
            </a:lvl3pPr>
            <a:lvl4pPr marL="1081060" indent="0">
              <a:buNone/>
              <a:defRPr>
                <a:solidFill>
                  <a:schemeClr val="accent2"/>
                </a:solidFill>
              </a:defRPr>
            </a:lvl4pPr>
            <a:lvl5pPr marL="1438239"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p:nvSpPr>
        <p:spPr>
          <a:xfrm>
            <a:off x="9233454" y="5486401"/>
            <a:ext cx="184731" cy="307777"/>
          </a:xfrm>
          <a:prstGeom prst="rect">
            <a:avLst/>
          </a:prstGeom>
          <a:noFill/>
        </p:spPr>
        <p:txBody>
          <a:bodyPr wrap="none" rtlCol="0">
            <a:spAutoFit/>
          </a:bodyPr>
          <a:lstStyle/>
          <a:p>
            <a:endParaRPr lang="en-US" sz="140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p:nvPicPr>
        <p:blipFill>
          <a:blip r:embed="rId3"/>
          <a:stretch>
            <a:fillRect/>
          </a:stretch>
        </p:blipFill>
        <p:spPr>
          <a:xfrm>
            <a:off x="10551045" y="364426"/>
            <a:ext cx="1208955" cy="979789"/>
          </a:xfrm>
          <a:prstGeom prst="rect">
            <a:avLst/>
          </a:prstGeom>
        </p:spPr>
      </p:pic>
    </p:spTree>
    <p:extLst>
      <p:ext uri="{BB962C8B-B14F-4D97-AF65-F5344CB8AC3E}">
        <p14:creationId xmlns:p14="http://schemas.microsoft.com/office/powerpoint/2010/main" val="419097181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45_Breaker Heading1-Blue-DarkBlueA">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F6C2AD-0E53-2A94-6EDF-C2BC1C35E66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41914" y="-121920"/>
            <a:ext cx="12408747" cy="6979920"/>
          </a:xfrm>
          <a:prstGeom prst="rect">
            <a:avLst/>
          </a:prstGeom>
        </p:spPr>
      </p:pic>
      <p:sp>
        <p:nvSpPr>
          <p:cNvPr id="4" name="Title 1">
            <a:extLst>
              <a:ext uri="{FF2B5EF4-FFF2-40B4-BE49-F238E27FC236}">
                <a16:creationId xmlns:a16="http://schemas.microsoft.com/office/drawing/2014/main" id="{3D1B5349-CF21-E9D2-92A0-6C58C15A043A}"/>
              </a:ext>
            </a:extLst>
          </p:cNvPr>
          <p:cNvSpPr>
            <a:spLocks noGrp="1"/>
          </p:cNvSpPr>
          <p:nvPr>
            <p:ph type="title" hasCustomPrompt="1"/>
          </p:nvPr>
        </p:nvSpPr>
        <p:spPr>
          <a:xfrm>
            <a:off x="521688" y="2165645"/>
            <a:ext cx="10515600" cy="1325563"/>
          </a:xfrm>
        </p:spPr>
        <p:txBody>
          <a:bodyPr>
            <a:noAutofit/>
          </a:bodyPr>
          <a:lstStyle>
            <a:lvl1pPr>
              <a:defRPr sz="6000" b="1"/>
            </a:lvl1pPr>
          </a:lstStyle>
          <a:p>
            <a:r>
              <a:rPr lang="en-US"/>
              <a:t>Breaker </a:t>
            </a:r>
            <a:br>
              <a:rPr lang="en-US"/>
            </a:br>
            <a:r>
              <a:rPr lang="en-US"/>
              <a:t>slide 2</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3" y="3903217"/>
            <a:ext cx="3890151" cy="896939"/>
          </a:xfrm>
          <a:prstGeom prst="rect">
            <a:avLst/>
          </a:prstGeom>
        </p:spPr>
        <p:txBody>
          <a:bodyPr lIns="0" tIns="0" rIns="0" bIns="0"/>
          <a:lstStyle>
            <a:lvl1pPr marL="0" indent="0">
              <a:buNone/>
              <a:defRPr>
                <a:solidFill>
                  <a:schemeClr val="tx1"/>
                </a:solidFill>
              </a:defRPr>
            </a:lvl1pPr>
            <a:lvl2pPr marL="357162" indent="0">
              <a:buNone/>
              <a:defRPr/>
            </a:lvl2pPr>
            <a:lvl3pPr marL="714321" indent="0">
              <a:buNone/>
              <a:defRPr/>
            </a:lvl3pPr>
            <a:lvl4pPr marL="1081006" indent="0">
              <a:buNone/>
              <a:defRPr/>
            </a:lvl4pPr>
            <a:lvl5pPr marL="1438167"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p:nvSpPr>
        <p:spPr>
          <a:xfrm>
            <a:off x="11382557" y="6404980"/>
            <a:ext cx="434307"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76225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46_Breaker Heading1-Blue-DarkBlueA">
    <p:bg>
      <p:bgPr>
        <a:solidFill>
          <a:srgbClr val="F6F8F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07C2D6-AB1B-B84B-BC13-7D79E8BCFCF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16317" y="-148044"/>
            <a:ext cx="12499929" cy="7031211"/>
          </a:xfrm>
          <a:prstGeom prst="rect">
            <a:avLst/>
          </a:prstGeom>
        </p:spPr>
      </p:pic>
      <p:sp>
        <p:nvSpPr>
          <p:cNvPr id="2" name="Title 1">
            <a:extLst>
              <a:ext uri="{FF2B5EF4-FFF2-40B4-BE49-F238E27FC236}">
                <a16:creationId xmlns:a16="http://schemas.microsoft.com/office/drawing/2014/main" id="{8506D8CC-65FF-0E59-2392-2C0EBC0605F9}"/>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3</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9" y="3903217"/>
            <a:ext cx="3890151" cy="896939"/>
          </a:xfrm>
          <a:prstGeom prst="rect">
            <a:avLst/>
          </a:prstGeom>
        </p:spPr>
        <p:txBody>
          <a:bodyPr lIns="0" tIns="0" rIns="0" bIns="0"/>
          <a:lstStyle>
            <a:lvl1pPr marL="0" indent="0">
              <a:buNone/>
              <a:defRPr>
                <a:solidFill>
                  <a:schemeClr val="tx1"/>
                </a:solidFill>
              </a:defRPr>
            </a:lvl1pPr>
            <a:lvl2pPr marL="357162" indent="0">
              <a:buNone/>
              <a:defRPr/>
            </a:lvl2pPr>
            <a:lvl3pPr marL="714321" indent="0">
              <a:buNone/>
              <a:defRPr/>
            </a:lvl3pPr>
            <a:lvl4pPr marL="1081006" indent="0">
              <a:buNone/>
              <a:defRPr/>
            </a:lvl4pPr>
            <a:lvl5pPr marL="1438167"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p:nvSpPr>
        <p:spPr>
          <a:xfrm>
            <a:off x="11382557" y="6404980"/>
            <a:ext cx="434307"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911344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47_Breaker Heading1-Blue-DarkBlueA">
    <p:bg>
      <p:bgPr>
        <a:solidFill>
          <a:srgbClr val="F6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6489-9A30-702B-3E26-D81845892857}"/>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4</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601" y="3903217"/>
            <a:ext cx="3890151" cy="896939"/>
          </a:xfrm>
          <a:prstGeom prst="rect">
            <a:avLst/>
          </a:prstGeom>
        </p:spPr>
        <p:txBody>
          <a:bodyPr lIns="0" tIns="0" rIns="0" bIns="0"/>
          <a:lstStyle>
            <a:lvl1pPr marL="0" indent="0">
              <a:buNone/>
              <a:defRPr>
                <a:solidFill>
                  <a:schemeClr val="tx1"/>
                </a:solidFill>
              </a:defRPr>
            </a:lvl1pPr>
            <a:lvl2pPr marL="357162" indent="0">
              <a:buNone/>
              <a:defRPr/>
            </a:lvl2pPr>
            <a:lvl3pPr marL="714321" indent="0">
              <a:buNone/>
              <a:defRPr/>
            </a:lvl3pPr>
            <a:lvl4pPr marL="1081006" indent="0">
              <a:buNone/>
              <a:defRPr/>
            </a:lvl4pPr>
            <a:lvl5pPr marL="1438167"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p:nvSpPr>
        <p:spPr>
          <a:xfrm>
            <a:off x="11382557" y="6404980"/>
            <a:ext cx="434307"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pic>
        <p:nvPicPr>
          <p:cNvPr id="5" name="Picture 4" descr="A blue rectangle with black background&#10;&#10;Description automatically generated">
            <a:extLst>
              <a:ext uri="{FF2B5EF4-FFF2-40B4-BE49-F238E27FC236}">
                <a16:creationId xmlns:a16="http://schemas.microsoft.com/office/drawing/2014/main" id="{D115B473-1B85-DD59-52BE-0E90A80C940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29079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11_Quote and image 4">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B4F947-0C85-DAF2-683C-40847EF7F07B}"/>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0" y="4"/>
            <a:ext cx="12192000" cy="6857999"/>
          </a:xfrm>
          <a:prstGeom prst="rect">
            <a:avLst/>
          </a:prstGeom>
        </p:spPr>
      </p:pic>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 </a:t>
            </a:r>
          </a:p>
        </p:txBody>
      </p:sp>
      <p:sp>
        <p:nvSpPr>
          <p:cNvPr id="22" name="Rectangle 21">
            <a:extLst>
              <a:ext uri="{FF2B5EF4-FFF2-40B4-BE49-F238E27FC236}">
                <a16:creationId xmlns:a16="http://schemas.microsoft.com/office/drawing/2014/main" id="{35B6474B-ACF2-9D41-872B-7CB816A7A28A}"/>
              </a:ext>
            </a:extLst>
          </p:cNvPr>
          <p:cNvSpPr/>
          <p:nvPr/>
        </p:nvSpPr>
        <p:spPr>
          <a:xfrm>
            <a:off x="11382557" y="6404980"/>
            <a:ext cx="434307"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Content Placeholder 2">
            <a:extLst>
              <a:ext uri="{FF2B5EF4-FFF2-40B4-BE49-F238E27FC236}">
                <a16:creationId xmlns:a16="http://schemas.microsoft.com/office/drawing/2014/main" id="{7A22BD2E-E9C2-A15B-06FB-553974CDE6CE}"/>
              </a:ext>
            </a:extLst>
          </p:cNvPr>
          <p:cNvSpPr>
            <a:spLocks noGrp="1"/>
          </p:cNvSpPr>
          <p:nvPr>
            <p:ph idx="1" hasCustomPrompt="1"/>
          </p:nvPr>
        </p:nvSpPr>
        <p:spPr>
          <a:xfrm>
            <a:off x="1337052" y="2331693"/>
            <a:ext cx="3461285" cy="3110531"/>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“Add quote text here”</a:t>
            </a:r>
          </a:p>
        </p:txBody>
      </p:sp>
    </p:spTree>
    <p:extLst>
      <p:ext uri="{BB962C8B-B14F-4D97-AF65-F5344CB8AC3E}">
        <p14:creationId xmlns:p14="http://schemas.microsoft.com/office/powerpoint/2010/main" val="4230379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14_Headline slide with image A">
    <p:bg>
      <p:bgPr>
        <a:solidFill>
          <a:srgbClr val="F6F8F8"/>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382557" y="6404980"/>
            <a:ext cx="434307" cy="276999"/>
          </a:xfrm>
          <a:prstGeom prst="rect">
            <a:avLst/>
          </a:prstGeom>
        </p:spPr>
        <p:txBody>
          <a:bodyPr wrap="squar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22" y="3903217"/>
            <a:ext cx="3890151" cy="896939"/>
          </a:xfrm>
          <a:prstGeom prst="rect">
            <a:avLst/>
          </a:prstGeom>
        </p:spPr>
        <p:txBody>
          <a:bodyPr lIns="0" tIns="0" rIns="0" bIns="0"/>
          <a:lstStyle>
            <a:lvl1pPr marL="0" indent="0">
              <a:buNone/>
              <a:defRPr>
                <a:solidFill>
                  <a:schemeClr val="tx1"/>
                </a:solidFill>
              </a:defRPr>
            </a:lvl1pPr>
            <a:lvl2pPr marL="357146" indent="0">
              <a:buNone/>
              <a:defRPr/>
            </a:lvl2pPr>
            <a:lvl3pPr marL="714285" indent="0">
              <a:buNone/>
              <a:defRPr/>
            </a:lvl3pPr>
            <a:lvl4pPr marL="1080953" indent="0">
              <a:buNone/>
              <a:defRPr/>
            </a:lvl4pPr>
            <a:lvl5pPr marL="1438095" indent="0">
              <a:buNone/>
              <a:defRPr/>
            </a:lvl5pPr>
          </a:lstStyle>
          <a:p>
            <a:pPr lvl="0"/>
            <a:r>
              <a:rPr lang="en-GB"/>
              <a:t>Section subhead</a:t>
            </a:r>
          </a:p>
        </p:txBody>
      </p:sp>
      <p:sp>
        <p:nvSpPr>
          <p:cNvPr id="2" name="Title 1">
            <a:extLst>
              <a:ext uri="{FF2B5EF4-FFF2-40B4-BE49-F238E27FC236}">
                <a16:creationId xmlns:a16="http://schemas.microsoft.com/office/drawing/2014/main" id="{77E577A8-7F18-CBCC-319C-10DC2550A76F}"/>
              </a:ext>
            </a:extLst>
          </p:cNvPr>
          <p:cNvSpPr>
            <a:spLocks noGrp="1"/>
          </p:cNvSpPr>
          <p:nvPr>
            <p:ph type="title" hasCustomPrompt="1"/>
          </p:nvPr>
        </p:nvSpPr>
        <p:spPr>
          <a:xfrm>
            <a:off x="747469" y="2165645"/>
            <a:ext cx="4716355" cy="1325563"/>
          </a:xfrm>
        </p:spPr>
        <p:txBody>
          <a:bodyPr>
            <a:noAutofit/>
          </a:bodyPr>
          <a:lstStyle>
            <a:lvl1pPr>
              <a:defRPr sz="6000" b="1"/>
            </a:lvl1pPr>
          </a:lstStyle>
          <a:p>
            <a:r>
              <a:rPr lang="en-US"/>
              <a:t>Breaker </a:t>
            </a:r>
            <a:br>
              <a:rPr lang="en-US"/>
            </a:br>
            <a:r>
              <a:rPr lang="en-US"/>
              <a:t>slide 5</a:t>
            </a:r>
            <a:endParaRPr lang="en-GB"/>
          </a:p>
        </p:txBody>
      </p:sp>
    </p:spTree>
    <p:extLst>
      <p:ext uri="{BB962C8B-B14F-4D97-AF65-F5344CB8AC3E}">
        <p14:creationId xmlns:p14="http://schemas.microsoft.com/office/powerpoint/2010/main" val="2218623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10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1" y="310082"/>
            <a:ext cx="11404155"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p:nvSpPr>
        <p:spPr>
          <a:xfrm>
            <a:off x="11382557" y="6404980"/>
            <a:ext cx="434307"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p:nvPicPr>
        <p:blipFill>
          <a:blip r:embed="rId2"/>
          <a:stretch>
            <a:fillRect/>
          </a:stretch>
        </p:blipFill>
        <p:spPr>
          <a:xfrm rot="10800000">
            <a:off x="9220371"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3" y="767207"/>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3989935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p:cSld name="8_End Slide ACCESSIB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D92FD5-08EA-6BC8-29BC-BCF5EEFE18A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5400000">
            <a:off x="-2509140" y="-71520"/>
            <a:ext cx="10768951" cy="7616239"/>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p:nvPicPr>
        <p:blipFill>
          <a:blip r:embed="rId3"/>
          <a:stretch>
            <a:fillRect/>
          </a:stretch>
        </p:blipFill>
        <p:spPr>
          <a:xfrm>
            <a:off x="10551045" y="364428"/>
            <a:ext cx="1208955" cy="979789"/>
          </a:xfrm>
          <a:prstGeom prst="rect">
            <a:avLst/>
          </a:prstGeom>
        </p:spPr>
      </p:pic>
      <p:cxnSp>
        <p:nvCxnSpPr>
          <p:cNvPr id="9" name="Straight Connector 8">
            <a:extLst>
              <a:ext uri="{FF2B5EF4-FFF2-40B4-BE49-F238E27FC236}">
                <a16:creationId xmlns:a16="http://schemas.microsoft.com/office/drawing/2014/main" id="{F9D383FB-0467-4241-BEF0-D636E886723B}"/>
              </a:ext>
              <a:ext uri="{C183D7F6-B498-43B3-948B-1728B52AA6E4}">
                <adec:decorative xmlns:adec="http://schemas.microsoft.com/office/drawing/2017/decorative" val="1"/>
              </a:ext>
            </a:extLst>
          </p:cNvPr>
          <p:cNvCxnSpPr/>
          <p:nvPr/>
        </p:nvCxnSpPr>
        <p:spPr>
          <a:xfrm>
            <a:off x="5715927"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390E57B-AF19-8642-9E47-AF887F52887B}"/>
              </a:ext>
            </a:extLst>
          </p:cNvPr>
          <p:cNvSpPr txBox="1"/>
          <p:nvPr/>
        </p:nvSpPr>
        <p:spPr>
          <a:xfrm>
            <a:off x="5610775" y="2808747"/>
            <a:ext cx="4343735" cy="2608032"/>
          </a:xfrm>
          <a:prstGeom prst="rect">
            <a:avLst/>
          </a:prstGeom>
          <a:noFill/>
        </p:spPr>
        <p:txBody>
          <a:bodyPr wrap="square" lIns="0" tIns="0" rIns="0" bIns="0" rtlCol="0">
            <a:noAutofit/>
          </a:bodyPr>
          <a:lstStyle/>
          <a:p>
            <a:pPr marL="0" marR="0" lvl="0" indent="0" algn="l" defTabSz="914286"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286"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286"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286"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descr="Twitter symbol">
            <a:extLst>
              <a:ext uri="{FF2B5EF4-FFF2-40B4-BE49-F238E27FC236}">
                <a16:creationId xmlns:a16="http://schemas.microsoft.com/office/drawing/2014/main" id="{6C1B65D7-2EE6-F44F-85AA-7C93787926CD}"/>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5872040" y="3665233"/>
            <a:ext cx="390144" cy="390144"/>
          </a:xfrm>
          <a:prstGeom prst="rect">
            <a:avLst/>
          </a:prstGeom>
        </p:spPr>
      </p:pic>
      <p:pic>
        <p:nvPicPr>
          <p:cNvPr id="8" name="Picture 7" descr="LinkedIn symbol">
            <a:extLst>
              <a:ext uri="{FF2B5EF4-FFF2-40B4-BE49-F238E27FC236}">
                <a16:creationId xmlns:a16="http://schemas.microsoft.com/office/drawing/2014/main" id="{F2843EE8-F6F8-9D40-92C1-94FB4DCF14BB}"/>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5885396" y="4266369"/>
            <a:ext cx="390144" cy="390144"/>
          </a:xfrm>
          <a:prstGeom prst="rect">
            <a:avLst/>
          </a:prstGeom>
        </p:spPr>
      </p:pic>
      <p:pic>
        <p:nvPicPr>
          <p:cNvPr id="72" name="Picture 96" descr="World-wide web symbol">
            <a:extLst>
              <a:ext uri="{FF2B5EF4-FFF2-40B4-BE49-F238E27FC236}">
                <a16:creationId xmlns:a16="http://schemas.microsoft.com/office/drawing/2014/main" id="{664BA24D-FA8C-EE4D-A2DC-491BF11D6FA6}"/>
              </a:ext>
            </a:extLst>
          </p:cNvPr>
          <p:cNvPicPr>
            <a:picLocks noChangeAspect="1"/>
          </p:cNvPicPr>
          <p:nvPr/>
        </p:nvPicPr>
        <p:blipFill>
          <a:blip>
            <a:extLst>
              <a:ext uri="{96DAC541-7B7A-43D3-8B79-37D633B846F1}">
                <asvg:svgBlip xmlns:asvg="http://schemas.microsoft.com/office/drawing/2016/SVG/main" r:embed="rId6"/>
              </a:ext>
            </a:extLst>
          </a:blip>
          <a:srcRect/>
          <a:stretch/>
        </p:blipFill>
        <p:spPr>
          <a:xfrm>
            <a:off x="5767077" y="4806525"/>
            <a:ext cx="600075" cy="600075"/>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p:nvSpPr>
        <p:spPr>
          <a:xfrm>
            <a:off x="11382557" y="6404980"/>
            <a:ext cx="434307"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Tree>
    <p:extLst>
      <p:ext uri="{BB962C8B-B14F-4D97-AF65-F5344CB8AC3E}">
        <p14:creationId xmlns:p14="http://schemas.microsoft.com/office/powerpoint/2010/main" val="1599114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p:cSld name="48_Breaker Heading1-Blue-DarkBlue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0C3909-1482-1013-E118-A2CE0A1DD3D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3119AD-4AAB-8B34-F6C1-8D76F0D453BB}"/>
              </a:ext>
            </a:extLst>
          </p:cNvPr>
          <p:cNvSpPr>
            <a:spLocks noGrp="1"/>
          </p:cNvSpPr>
          <p:nvPr>
            <p:ph type="title" hasCustomPrompt="1"/>
          </p:nvPr>
        </p:nvSpPr>
        <p:spPr>
          <a:xfrm>
            <a:off x="770043" y="2242941"/>
            <a:ext cx="10515600" cy="1325563"/>
          </a:xfrm>
        </p:spPr>
        <p:txBody>
          <a:bodyPr>
            <a:noAutofit/>
          </a:bodyPr>
          <a:lstStyle>
            <a:lvl1pPr>
              <a:defRPr sz="6000" b="1"/>
            </a:lvl1pPr>
          </a:lstStyle>
          <a:p>
            <a:r>
              <a:rPr lang="en-US"/>
              <a:t>Breaker slide 1</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8" y="3564001"/>
            <a:ext cx="3890151" cy="896939"/>
          </a:xfrm>
          <a:prstGeom prst="rect">
            <a:avLst/>
          </a:prstGeom>
        </p:spPr>
        <p:txBody>
          <a:bodyPr lIns="0" tIns="0" rIns="0" bIns="0"/>
          <a:lstStyle>
            <a:lvl1pPr marL="0" indent="0">
              <a:buNone/>
              <a:defRPr>
                <a:solidFill>
                  <a:schemeClr val="tx1"/>
                </a:solidFill>
              </a:defRPr>
            </a:lvl1pPr>
            <a:lvl2pPr marL="357146" indent="0">
              <a:buNone/>
              <a:defRPr/>
            </a:lvl2pPr>
            <a:lvl3pPr marL="714285" indent="0">
              <a:buNone/>
              <a:defRPr/>
            </a:lvl3pPr>
            <a:lvl4pPr marL="1080953" indent="0">
              <a:buNone/>
              <a:defRPr/>
            </a:lvl4pPr>
            <a:lvl5pPr marL="143809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p:nvSpPr>
        <p:spPr>
          <a:xfrm>
            <a:off x="11382557" y="6404980"/>
            <a:ext cx="434307"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436556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p:cSld name="15_Headline slide with image A">
    <p:bg>
      <p:bgPr>
        <a:solidFill>
          <a:srgbClr val="F6F8F8"/>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382557" y="6404980"/>
            <a:ext cx="434307" cy="276999"/>
          </a:xfrm>
          <a:prstGeom prst="rect">
            <a:avLst/>
          </a:prstGeom>
        </p:spPr>
        <p:txBody>
          <a:bodyPr wrap="squar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21" y="3903217"/>
            <a:ext cx="3890151" cy="896939"/>
          </a:xfrm>
          <a:prstGeom prst="rect">
            <a:avLst/>
          </a:prstGeom>
        </p:spPr>
        <p:txBody>
          <a:bodyPr lIns="0" tIns="0" rIns="0" bIns="0"/>
          <a:lstStyle>
            <a:lvl1pPr marL="0" indent="0">
              <a:buNone/>
              <a:defRPr>
                <a:solidFill>
                  <a:schemeClr val="tx1"/>
                </a:solidFill>
              </a:defRPr>
            </a:lvl1pPr>
            <a:lvl2pPr marL="357154" indent="0">
              <a:buNone/>
              <a:defRPr/>
            </a:lvl2pPr>
            <a:lvl3pPr marL="714303" indent="0">
              <a:buNone/>
              <a:defRPr/>
            </a:lvl3pPr>
            <a:lvl4pPr marL="1080980" indent="0">
              <a:buNone/>
              <a:defRPr/>
            </a:lvl4pPr>
            <a:lvl5pPr marL="1438131" indent="0">
              <a:buNone/>
              <a:defRPr/>
            </a:lvl5pPr>
          </a:lstStyle>
          <a:p>
            <a:pPr lvl="0"/>
            <a:r>
              <a:rPr lang="en-GB"/>
              <a:t>Section subhead</a:t>
            </a:r>
          </a:p>
        </p:txBody>
      </p:sp>
      <p:sp>
        <p:nvSpPr>
          <p:cNvPr id="2" name="Title 1">
            <a:extLst>
              <a:ext uri="{FF2B5EF4-FFF2-40B4-BE49-F238E27FC236}">
                <a16:creationId xmlns:a16="http://schemas.microsoft.com/office/drawing/2014/main" id="{77E577A8-7F18-CBCC-319C-10DC2550A76F}"/>
              </a:ext>
            </a:extLst>
          </p:cNvPr>
          <p:cNvSpPr>
            <a:spLocks noGrp="1"/>
          </p:cNvSpPr>
          <p:nvPr>
            <p:ph type="title" hasCustomPrompt="1"/>
          </p:nvPr>
        </p:nvSpPr>
        <p:spPr>
          <a:xfrm>
            <a:off x="747469" y="2165645"/>
            <a:ext cx="4716355" cy="1325563"/>
          </a:xfrm>
        </p:spPr>
        <p:txBody>
          <a:bodyPr>
            <a:noAutofit/>
          </a:bodyPr>
          <a:lstStyle>
            <a:lvl1pPr>
              <a:defRPr sz="6000" b="1"/>
            </a:lvl1pPr>
          </a:lstStyle>
          <a:p>
            <a:r>
              <a:rPr lang="en-US"/>
              <a:t>Breaker </a:t>
            </a:r>
            <a:br>
              <a:rPr lang="en-US"/>
            </a:br>
            <a:r>
              <a:rPr lang="en-US"/>
              <a:t>slide 5</a:t>
            </a:r>
            <a:endParaRPr lang="en-GB"/>
          </a:p>
        </p:txBody>
      </p:sp>
    </p:spTree>
    <p:extLst>
      <p:ext uri="{BB962C8B-B14F-4D97-AF65-F5344CB8AC3E}">
        <p14:creationId xmlns:p14="http://schemas.microsoft.com/office/powerpoint/2010/main" val="418904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p:cSld name="11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1" y="310081"/>
            <a:ext cx="11404155"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p:nvSpPr>
        <p:spPr>
          <a:xfrm>
            <a:off x="11382557" y="6404980"/>
            <a:ext cx="434307"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p:nvPicPr>
        <p:blipFill>
          <a:blip r:embed="rId2"/>
          <a:stretch>
            <a:fillRect/>
          </a:stretch>
        </p:blipFill>
        <p:spPr>
          <a:xfrm rot="10800000">
            <a:off x="9220371"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3" y="767206"/>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2821969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8_Heading, content, basic text one col">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5137" y="414733"/>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Content Placeholder 2"/>
          <p:cNvSpPr>
            <a:spLocks noGrp="1"/>
          </p:cNvSpPr>
          <p:nvPr>
            <p:ph idx="1" hasCustomPrompt="1"/>
          </p:nvPr>
        </p:nvSpPr>
        <p:spPr>
          <a:xfrm>
            <a:off x="375139" y="1415779"/>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320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p:cSld name="9_End Slide ACCESSIB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D92FD5-08EA-6BC8-29BC-BCF5EEFE18A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5400000">
            <a:off x="-2509140" y="-71520"/>
            <a:ext cx="10768951" cy="7616239"/>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p:nvPicPr>
        <p:blipFill>
          <a:blip r:embed="rId3"/>
          <a:stretch>
            <a:fillRect/>
          </a:stretch>
        </p:blipFill>
        <p:spPr>
          <a:xfrm>
            <a:off x="10551045" y="364428"/>
            <a:ext cx="1208955" cy="979789"/>
          </a:xfrm>
          <a:prstGeom prst="rect">
            <a:avLst/>
          </a:prstGeom>
        </p:spPr>
      </p:pic>
      <p:cxnSp>
        <p:nvCxnSpPr>
          <p:cNvPr id="9" name="Straight Connector 8">
            <a:extLst>
              <a:ext uri="{FF2B5EF4-FFF2-40B4-BE49-F238E27FC236}">
                <a16:creationId xmlns:a16="http://schemas.microsoft.com/office/drawing/2014/main" id="{F9D383FB-0467-4241-BEF0-D636E886723B}"/>
              </a:ext>
              <a:ext uri="{C183D7F6-B498-43B3-948B-1728B52AA6E4}">
                <adec:decorative xmlns:adec="http://schemas.microsoft.com/office/drawing/2017/decorative" val="1"/>
              </a:ext>
            </a:extLst>
          </p:cNvPr>
          <p:cNvCxnSpPr/>
          <p:nvPr/>
        </p:nvCxnSpPr>
        <p:spPr>
          <a:xfrm>
            <a:off x="5715927"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390E57B-AF19-8642-9E47-AF887F52887B}"/>
              </a:ext>
            </a:extLst>
          </p:cNvPr>
          <p:cNvSpPr txBox="1"/>
          <p:nvPr/>
        </p:nvSpPr>
        <p:spPr>
          <a:xfrm>
            <a:off x="5610774" y="2808747"/>
            <a:ext cx="4343735" cy="2608032"/>
          </a:xfrm>
          <a:prstGeom prst="rect">
            <a:avLst/>
          </a:prstGeom>
          <a:noFill/>
        </p:spPr>
        <p:txBody>
          <a:bodyPr wrap="square" lIns="0" tIns="0" rIns="0" bIns="0" rtlCol="0">
            <a:noAutofit/>
          </a:bodyPr>
          <a:lstStyle/>
          <a:p>
            <a:pPr marL="0" marR="0" lvl="0" indent="0" algn="l" defTabSz="914309"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309"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309"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309"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descr="Twitter symbol">
            <a:extLst>
              <a:ext uri="{FF2B5EF4-FFF2-40B4-BE49-F238E27FC236}">
                <a16:creationId xmlns:a16="http://schemas.microsoft.com/office/drawing/2014/main" id="{6C1B65D7-2EE6-F44F-85AA-7C93787926CD}"/>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5872040" y="3665233"/>
            <a:ext cx="390144" cy="390144"/>
          </a:xfrm>
          <a:prstGeom prst="rect">
            <a:avLst/>
          </a:prstGeom>
        </p:spPr>
      </p:pic>
      <p:pic>
        <p:nvPicPr>
          <p:cNvPr id="8" name="Picture 7" descr="LinkedIn symbol">
            <a:extLst>
              <a:ext uri="{FF2B5EF4-FFF2-40B4-BE49-F238E27FC236}">
                <a16:creationId xmlns:a16="http://schemas.microsoft.com/office/drawing/2014/main" id="{F2843EE8-F6F8-9D40-92C1-94FB4DCF14BB}"/>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5885396" y="4266369"/>
            <a:ext cx="390144" cy="390144"/>
          </a:xfrm>
          <a:prstGeom prst="rect">
            <a:avLst/>
          </a:prstGeom>
        </p:spPr>
      </p:pic>
      <p:pic>
        <p:nvPicPr>
          <p:cNvPr id="72" name="Picture 96" descr="World-wide web symbol">
            <a:extLst>
              <a:ext uri="{FF2B5EF4-FFF2-40B4-BE49-F238E27FC236}">
                <a16:creationId xmlns:a16="http://schemas.microsoft.com/office/drawing/2014/main" id="{664BA24D-FA8C-EE4D-A2DC-491BF11D6FA6}"/>
              </a:ext>
            </a:extLst>
          </p:cNvPr>
          <p:cNvPicPr>
            <a:picLocks noChangeAspect="1"/>
          </p:cNvPicPr>
          <p:nvPr/>
        </p:nvPicPr>
        <p:blipFill>
          <a:blip>
            <a:extLst>
              <a:ext uri="{96DAC541-7B7A-43D3-8B79-37D633B846F1}">
                <asvg:svgBlip xmlns:asvg="http://schemas.microsoft.com/office/drawing/2016/SVG/main" r:embed="rId6"/>
              </a:ext>
            </a:extLst>
          </a:blip>
          <a:srcRect/>
          <a:stretch/>
        </p:blipFill>
        <p:spPr>
          <a:xfrm>
            <a:off x="5767077" y="4806525"/>
            <a:ext cx="600075" cy="600075"/>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p:nvSpPr>
        <p:spPr>
          <a:xfrm>
            <a:off x="11382557" y="6404980"/>
            <a:ext cx="434307"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Tree>
    <p:extLst>
      <p:ext uri="{BB962C8B-B14F-4D97-AF65-F5344CB8AC3E}">
        <p14:creationId xmlns:p14="http://schemas.microsoft.com/office/powerpoint/2010/main" val="1721670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p:cSld name="11_Title, subhead, Three columns">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5"/>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382557" y="6404978"/>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 uri="{C183D7F6-B498-43B3-948B-1728B52AA6E4}">
                <adec:decorative xmlns:adec="http://schemas.microsoft.com/office/drawing/2017/decorative" val="1"/>
              </a:ext>
            </a:extLst>
          </p:cNvPr>
          <p:cNvCxnSpPr>
            <a:cxnSpLocks/>
          </p:cNvCxnSpPr>
          <p:nvPr/>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193012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preserve="1">
  <p:cSld name="14_Title, subhead, two columns">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B79D01-2A70-DAF1-6A65-BC0424C2FEE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4"/>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Subhead if needed</a:t>
            </a:r>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cxnSp>
        <p:nvCxnSpPr>
          <p:cNvPr id="12" name="Straight Connector 11">
            <a:extLst>
              <a:ext uri="{FF2B5EF4-FFF2-40B4-BE49-F238E27FC236}">
                <a16:creationId xmlns:a16="http://schemas.microsoft.com/office/drawing/2014/main" id="{18E2133D-2149-6B45-BEAB-A2D5E225B5AD}"/>
              </a:ext>
              <a:ext uri="{C183D7F6-B498-43B3-948B-1728B52AA6E4}">
                <adec:decorative xmlns:adec="http://schemas.microsoft.com/office/drawing/2017/decorative" val="1"/>
              </a:ext>
            </a:extLst>
          </p:cNvPr>
          <p:cNvCxnSpPr>
            <a:cxnSpLocks/>
          </p:cNvCxnSpPr>
          <p:nvPr/>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p:nvSpPr>
        <p:spPr>
          <a:xfrm>
            <a:off x="11382557" y="6404978"/>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3631440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preserve="1">
  <p:cSld name="12_Title, subhead, Three columns">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4"/>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382557" y="6404978"/>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 uri="{C183D7F6-B498-43B3-948B-1728B52AA6E4}">
                <adec:decorative xmlns:adec="http://schemas.microsoft.com/office/drawing/2017/decorative" val="1"/>
              </a:ext>
            </a:extLst>
          </p:cNvPr>
          <p:cNvCxnSpPr>
            <a:cxnSpLocks/>
          </p:cNvCxnSpPr>
          <p:nvPr/>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514353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p:cSld name="16_Headline slide with image A">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4097"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382557" y="6404980"/>
            <a:ext cx="434307" cy="276999"/>
          </a:xfrm>
          <a:prstGeom prst="rect">
            <a:avLst/>
          </a:prstGeom>
        </p:spPr>
        <p:txBody>
          <a:bodyPr wrap="squar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265070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p:cSld name="8_ICON Grid Boxes 4UP Gre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244FF8-F4E4-0514-77D0-8D8D69F9337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1" y="432007"/>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cxnSp>
        <p:nvCxnSpPr>
          <p:cNvPr id="7" name="Straight Connector 6">
            <a:extLst>
              <a:ext uri="{FF2B5EF4-FFF2-40B4-BE49-F238E27FC236}">
                <a16:creationId xmlns:a16="http://schemas.microsoft.com/office/drawing/2014/main" id="{7DBEB741-20EA-C36A-7EF8-DE1CD1F1AA0C}"/>
              </a:ext>
              <a:ext uri="{C183D7F6-B498-43B3-948B-1728B52AA6E4}">
                <adec:decorative xmlns:adec="http://schemas.microsoft.com/office/drawing/2017/decorative" val="1"/>
              </a:ext>
            </a:extLst>
          </p:cNvPr>
          <p:cNvCxnSpPr>
            <a:cxnSpLocks/>
          </p:cNvCxnSpPr>
          <p:nvPr/>
        </p:nvCxnSpPr>
        <p:spPr>
          <a:xfrm>
            <a:off x="432006"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p:nvSpPr>
        <p:spPr>
          <a:xfrm>
            <a:off x="11382557" y="6404980"/>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3504469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6.xml><?xml version="1.0" encoding="utf-8"?>
<p:sldLayout xmlns:a="http://schemas.openxmlformats.org/drawingml/2006/main" xmlns:r="http://schemas.openxmlformats.org/officeDocument/2006/relationships" xmlns:p="http://schemas.openxmlformats.org/presentationml/2006/main">
  <p:cSld name="9_Front title slide">
    <p:bg>
      <p:bgPr>
        <a:solidFill>
          <a:srgbClr val="F6F8F8"/>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598E9D71-498A-0294-DB92-FA8A45963CA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330721" y="-508517"/>
            <a:ext cx="11319579"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75"/>
            <a:ext cx="4643853" cy="2507695"/>
          </a:xfrm>
          <a:prstGeom prst="rect">
            <a:avLst/>
          </a:prstGeom>
        </p:spPr>
        <p:txBody>
          <a:bodyPr lIns="0" tIns="0" rIns="0" bIns="0" anchor="b">
            <a:noAutofit/>
          </a:bodyPr>
          <a:lstStyle>
            <a:lvl1pPr algn="l">
              <a:defRPr sz="5400" b="1" spc="-31"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1" y="3600007"/>
            <a:ext cx="7973051" cy="1024967"/>
          </a:xfrm>
          <a:prstGeom prst="rect">
            <a:avLst/>
          </a:prstGeom>
        </p:spPr>
        <p:txBody>
          <a:bodyPr lIns="0" tIns="0" rIns="0" bIns="0">
            <a:normAutofit/>
          </a:bodyPr>
          <a:lstStyle>
            <a:lvl1pPr marL="0" indent="0" algn="l">
              <a:buNone/>
              <a:defRPr sz="2800">
                <a:solidFill>
                  <a:schemeClr val="accent6"/>
                </a:solidFill>
              </a:defRPr>
            </a:lvl1pPr>
            <a:lvl2pPr marL="457143" indent="0" algn="ctr">
              <a:buNone/>
              <a:defRPr sz="2000"/>
            </a:lvl2pPr>
            <a:lvl3pPr marL="914286" indent="0" algn="ctr">
              <a:buNone/>
              <a:defRPr sz="1800"/>
            </a:lvl3pPr>
            <a:lvl4pPr marL="1371430" indent="0" algn="ctr">
              <a:buNone/>
              <a:defRPr sz="1600"/>
            </a:lvl4pPr>
            <a:lvl5pPr marL="1828573" indent="0" algn="ctr">
              <a:buNone/>
              <a:defRPr sz="1600"/>
            </a:lvl5pPr>
            <a:lvl6pPr marL="2285718" indent="0" algn="ctr">
              <a:buNone/>
              <a:defRPr sz="1600"/>
            </a:lvl6pPr>
            <a:lvl7pPr marL="2742858" indent="0" algn="ctr">
              <a:buNone/>
              <a:defRPr sz="1600"/>
            </a:lvl7pPr>
            <a:lvl8pPr marL="3200000" indent="0" algn="ctr">
              <a:buNone/>
              <a:defRPr sz="1600"/>
            </a:lvl8pPr>
            <a:lvl9pPr marL="3657143"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2"/>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p:nvSpPr>
        <p:spPr>
          <a:xfrm>
            <a:off x="3225115"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6" y="5760006"/>
            <a:ext cx="6259513" cy="488951"/>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46" indent="0">
              <a:buNone/>
              <a:defRPr>
                <a:solidFill>
                  <a:schemeClr val="accent2"/>
                </a:solidFill>
              </a:defRPr>
            </a:lvl2pPr>
            <a:lvl3pPr marL="714285" indent="0">
              <a:buNone/>
              <a:defRPr>
                <a:solidFill>
                  <a:schemeClr val="accent2"/>
                </a:solidFill>
              </a:defRPr>
            </a:lvl3pPr>
            <a:lvl4pPr marL="1080953" indent="0">
              <a:buNone/>
              <a:defRPr>
                <a:solidFill>
                  <a:schemeClr val="accent2"/>
                </a:solidFill>
              </a:defRPr>
            </a:lvl4pPr>
            <a:lvl5pPr marL="143809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p:nvSpPr>
        <p:spPr>
          <a:xfrm>
            <a:off x="9233455" y="5486404"/>
            <a:ext cx="246308" cy="307777"/>
          </a:xfrm>
          <a:prstGeom prst="rect">
            <a:avLst/>
          </a:prstGeom>
          <a:noFill/>
        </p:spPr>
        <p:txBody>
          <a:bodyPr wrap="square" rtlCol="0">
            <a:spAutoFit/>
          </a:bodyPr>
          <a:lstStyle/>
          <a:p>
            <a:endParaRPr lang="en-US" sz="140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p:nvPicPr>
        <p:blipFill>
          <a:blip r:embed="rId3"/>
          <a:stretch>
            <a:fillRect/>
          </a:stretch>
        </p:blipFill>
        <p:spPr>
          <a:xfrm>
            <a:off x="10551045" y="364428"/>
            <a:ext cx="1208955" cy="979789"/>
          </a:xfrm>
          <a:prstGeom prst="rect">
            <a:avLst/>
          </a:prstGeom>
        </p:spPr>
      </p:pic>
    </p:spTree>
    <p:extLst>
      <p:ext uri="{BB962C8B-B14F-4D97-AF65-F5344CB8AC3E}">
        <p14:creationId xmlns:p14="http://schemas.microsoft.com/office/powerpoint/2010/main" val="2950007119"/>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preserve="1">
  <p:cSld name="15_Title, subhead, two columns">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B79D01-2A70-DAF1-6A65-BC0424C2FEE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2" y="2088002"/>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Subhead if needed</a:t>
            </a:r>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cxnSp>
        <p:nvCxnSpPr>
          <p:cNvPr id="12" name="Straight Connector 11">
            <a:extLst>
              <a:ext uri="{FF2B5EF4-FFF2-40B4-BE49-F238E27FC236}">
                <a16:creationId xmlns:a16="http://schemas.microsoft.com/office/drawing/2014/main" id="{18E2133D-2149-6B45-BEAB-A2D5E225B5AD}"/>
              </a:ext>
              <a:ext uri="{C183D7F6-B498-43B3-948B-1728B52AA6E4}">
                <adec:decorative xmlns:adec="http://schemas.microsoft.com/office/drawing/2017/decorative" val="1"/>
              </a:ext>
            </a:extLst>
          </p:cNvPr>
          <p:cNvCxnSpPr>
            <a:cxnSpLocks/>
          </p:cNvCxnSpPr>
          <p:nvPr/>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p:nvSpPr>
        <p:spPr>
          <a:xfrm>
            <a:off x="11382557" y="6404978"/>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2810370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preserve="1">
  <p:cSld name="13_Title, subhead, Three columns">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2" y="2088002"/>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382557" y="6404978"/>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 uri="{C183D7F6-B498-43B3-948B-1728B52AA6E4}">
                <adec:decorative xmlns:adec="http://schemas.microsoft.com/office/drawing/2017/decorative" val="1"/>
              </a:ext>
            </a:extLst>
          </p:cNvPr>
          <p:cNvCxnSpPr>
            <a:cxnSpLocks/>
          </p:cNvCxnSpPr>
          <p:nvPr/>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141414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p:cSld name="9_ICON Grid Boxes 4UP Gre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244FF8-F4E4-0514-77D0-8D8D69F9337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1" y="432006"/>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cxnSp>
        <p:nvCxnSpPr>
          <p:cNvPr id="7" name="Straight Connector 6">
            <a:extLst>
              <a:ext uri="{FF2B5EF4-FFF2-40B4-BE49-F238E27FC236}">
                <a16:creationId xmlns:a16="http://schemas.microsoft.com/office/drawing/2014/main" id="{7DBEB741-20EA-C36A-7EF8-DE1CD1F1AA0C}"/>
              </a:ext>
              <a:ext uri="{C183D7F6-B498-43B3-948B-1728B52AA6E4}">
                <adec:decorative xmlns:adec="http://schemas.microsoft.com/office/drawing/2017/decorative" val="1"/>
              </a:ext>
            </a:extLst>
          </p:cNvPr>
          <p:cNvCxnSpPr>
            <a:cxnSpLocks/>
          </p:cNvCxnSpPr>
          <p:nvPr/>
        </p:nvCxnSpPr>
        <p:spPr>
          <a:xfrm>
            <a:off x="432005"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p:nvSpPr>
        <p:spPr>
          <a:xfrm>
            <a:off x="11382557" y="6404978"/>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903142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19_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0" name="Rectangle 9">
            <a:extLst>
              <a:ext uri="{FF2B5EF4-FFF2-40B4-BE49-F238E27FC236}">
                <a16:creationId xmlns:a16="http://schemas.microsoft.com/office/drawing/2014/main" id="{E42CCDA4-D437-6B48-8BBD-CAC30F281160}"/>
              </a:ext>
            </a:extLst>
          </p:cNvPr>
          <p:cNvSpPr/>
          <p:nvPr/>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p:nvSpPr>
        <p:spPr>
          <a:xfrm>
            <a:off x="3830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4" name="Rectangle 13">
            <a:extLst>
              <a:ext uri="{FF2B5EF4-FFF2-40B4-BE49-F238E27FC236}">
                <a16:creationId xmlns:a16="http://schemas.microsoft.com/office/drawing/2014/main" id="{3568E66E-4300-C34D-B490-E2E6A73E585A}"/>
              </a:ext>
              <a:ext uri="{C183D7F6-B498-43B3-948B-1728B52AA6E4}">
                <adec:decorative xmlns:adec="http://schemas.microsoft.com/office/drawing/2017/decorative" val="1"/>
              </a:ext>
            </a:extLst>
          </p:cNvPr>
          <p:cNvSpPr/>
          <p:nvPr/>
        </p:nvSpPr>
        <p:spPr>
          <a:xfrm>
            <a:off x="3830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5" name="Rectangle 14">
            <a:extLst>
              <a:ext uri="{FF2B5EF4-FFF2-40B4-BE49-F238E27FC236}">
                <a16:creationId xmlns:a16="http://schemas.microsoft.com/office/drawing/2014/main" id="{F337980B-A75B-014B-A7A8-965882204640}"/>
              </a:ext>
              <a:ext uri="{C183D7F6-B498-43B3-948B-1728B52AA6E4}">
                <adec:decorative xmlns:adec="http://schemas.microsoft.com/office/drawing/2017/decorative" val="1"/>
              </a:ext>
            </a:extLst>
          </p:cNvPr>
          <p:cNvSpPr/>
          <p:nvPr/>
        </p:nvSpPr>
        <p:spPr>
          <a:xfrm>
            <a:off x="15345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6" name="Rectangle 15">
            <a:extLst>
              <a:ext uri="{FF2B5EF4-FFF2-40B4-BE49-F238E27FC236}">
                <a16:creationId xmlns:a16="http://schemas.microsoft.com/office/drawing/2014/main" id="{E8B5FF7D-C2EF-9E4C-A4CF-A835052E5DF8}"/>
              </a:ext>
              <a:ext uri="{C183D7F6-B498-43B3-948B-1728B52AA6E4}">
                <adec:decorative xmlns:adec="http://schemas.microsoft.com/office/drawing/2017/decorative" val="1"/>
              </a:ext>
            </a:extLst>
          </p:cNvPr>
          <p:cNvSpPr/>
          <p:nvPr/>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7" name="Rectangle 16">
            <a:extLst>
              <a:ext uri="{FF2B5EF4-FFF2-40B4-BE49-F238E27FC236}">
                <a16:creationId xmlns:a16="http://schemas.microsoft.com/office/drawing/2014/main" id="{177481C1-F4F0-BE4E-B991-152BB9620270}"/>
              </a:ext>
              <a:ext uri="{C183D7F6-B498-43B3-948B-1728B52AA6E4}">
                <adec:decorative xmlns:adec="http://schemas.microsoft.com/office/drawing/2017/decorative" val="1"/>
              </a:ext>
            </a:extLst>
          </p:cNvPr>
          <p:cNvSpPr/>
          <p:nvPr/>
        </p:nvSpPr>
        <p:spPr>
          <a:xfrm>
            <a:off x="38374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Rectangle 17">
            <a:extLst>
              <a:ext uri="{FF2B5EF4-FFF2-40B4-BE49-F238E27FC236}">
                <a16:creationId xmlns:a16="http://schemas.microsoft.com/office/drawing/2014/main" id="{2FBC860F-BE8A-634D-9A96-33CE6D96B9F0}"/>
              </a:ext>
              <a:ext uri="{C183D7F6-B498-43B3-948B-1728B52AA6E4}">
                <adec:decorative xmlns:adec="http://schemas.microsoft.com/office/drawing/2017/decorative" val="1"/>
              </a:ext>
            </a:extLst>
          </p:cNvPr>
          <p:cNvSpPr/>
          <p:nvPr/>
        </p:nvSpPr>
        <p:spPr>
          <a:xfrm>
            <a:off x="49889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 name="Rectangle 18">
            <a:extLst>
              <a:ext uri="{FF2B5EF4-FFF2-40B4-BE49-F238E27FC236}">
                <a16:creationId xmlns:a16="http://schemas.microsoft.com/office/drawing/2014/main" id="{5FA913FF-786C-1944-BF18-E9AB064B3444}"/>
              </a:ext>
              <a:ext uri="{C183D7F6-B498-43B3-948B-1728B52AA6E4}">
                <adec:decorative xmlns:adec="http://schemas.microsoft.com/office/drawing/2017/decorative" val="1"/>
              </a:ext>
            </a:extLst>
          </p:cNvPr>
          <p:cNvSpPr/>
          <p:nvPr/>
        </p:nvSpPr>
        <p:spPr>
          <a:xfrm>
            <a:off x="61403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0" name="Rectangle 19">
            <a:extLst>
              <a:ext uri="{FF2B5EF4-FFF2-40B4-BE49-F238E27FC236}">
                <a16:creationId xmlns:a16="http://schemas.microsoft.com/office/drawing/2014/main" id="{6C22D839-E390-8340-B649-B4FC5A6CFD70}"/>
              </a:ext>
              <a:ext uri="{C183D7F6-B498-43B3-948B-1728B52AA6E4}">
                <adec:decorative xmlns:adec="http://schemas.microsoft.com/office/drawing/2017/decorative" val="1"/>
              </a:ext>
            </a:extLst>
          </p:cNvPr>
          <p:cNvSpPr/>
          <p:nvPr/>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Rectangle 20">
            <a:extLst>
              <a:ext uri="{FF2B5EF4-FFF2-40B4-BE49-F238E27FC236}">
                <a16:creationId xmlns:a16="http://schemas.microsoft.com/office/drawing/2014/main" id="{4640EE3D-EEFC-874A-A65B-DDDE03FC3221}"/>
              </a:ext>
              <a:ext uri="{C183D7F6-B498-43B3-948B-1728B52AA6E4}">
                <adec:decorative xmlns:adec="http://schemas.microsoft.com/office/drawing/2017/decorative" val="1"/>
              </a:ext>
            </a:extLst>
          </p:cNvPr>
          <p:cNvSpPr/>
          <p:nvPr/>
        </p:nvSpPr>
        <p:spPr>
          <a:xfrm>
            <a:off x="844332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2" name="Rectangle 21">
            <a:extLst>
              <a:ext uri="{FF2B5EF4-FFF2-40B4-BE49-F238E27FC236}">
                <a16:creationId xmlns:a16="http://schemas.microsoft.com/office/drawing/2014/main" id="{2A667BF2-B8EF-D949-9F15-FC3B3099AD58}"/>
              </a:ext>
              <a:ext uri="{C183D7F6-B498-43B3-948B-1728B52AA6E4}">
                <adec:decorative xmlns:adec="http://schemas.microsoft.com/office/drawing/2017/decorative" val="1"/>
              </a:ext>
            </a:extLst>
          </p:cNvPr>
          <p:cNvSpPr/>
          <p:nvPr/>
        </p:nvSpPr>
        <p:spPr>
          <a:xfrm>
            <a:off x="959479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Rectangle 22">
            <a:extLst>
              <a:ext uri="{FF2B5EF4-FFF2-40B4-BE49-F238E27FC236}">
                <a16:creationId xmlns:a16="http://schemas.microsoft.com/office/drawing/2014/main" id="{47201170-3375-514F-99C2-E37C6903968A}"/>
              </a:ext>
              <a:ext uri="{C183D7F6-B498-43B3-948B-1728B52AA6E4}">
                <adec:decorative xmlns:adec="http://schemas.microsoft.com/office/drawing/2017/decorative" val="1"/>
              </a:ext>
            </a:extLst>
          </p:cNvPr>
          <p:cNvSpPr/>
          <p:nvPr/>
        </p:nvSpPr>
        <p:spPr>
          <a:xfrm>
            <a:off x="107462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p:nvSpPr>
        <p:spPr>
          <a:xfrm>
            <a:off x="15345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p:nvSpPr>
        <p:spPr>
          <a:xfrm>
            <a:off x="38374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7" name="Rectangle 26">
            <a:extLst>
              <a:ext uri="{FF2B5EF4-FFF2-40B4-BE49-F238E27FC236}">
                <a16:creationId xmlns:a16="http://schemas.microsoft.com/office/drawing/2014/main" id="{5E67BC68-4FB2-EE4A-A33E-6A7AF0CF413F}"/>
              </a:ext>
              <a:ext uri="{C183D7F6-B498-43B3-948B-1728B52AA6E4}">
                <adec:decorative xmlns:adec="http://schemas.microsoft.com/office/drawing/2017/decorative" val="1"/>
              </a:ext>
            </a:extLst>
          </p:cNvPr>
          <p:cNvSpPr/>
          <p:nvPr/>
        </p:nvSpPr>
        <p:spPr>
          <a:xfrm>
            <a:off x="49889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8" name="Rectangle 27">
            <a:extLst>
              <a:ext uri="{FF2B5EF4-FFF2-40B4-BE49-F238E27FC236}">
                <a16:creationId xmlns:a16="http://schemas.microsoft.com/office/drawing/2014/main" id="{0277C142-7A53-7A4A-A8FB-FBF33048E364}"/>
              </a:ext>
              <a:ext uri="{C183D7F6-B498-43B3-948B-1728B52AA6E4}">
                <adec:decorative xmlns:adec="http://schemas.microsoft.com/office/drawing/2017/decorative" val="1"/>
              </a:ext>
            </a:extLst>
          </p:cNvPr>
          <p:cNvSpPr/>
          <p:nvPr/>
        </p:nvSpPr>
        <p:spPr>
          <a:xfrm>
            <a:off x="61403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9" name="Rectangle 28">
            <a:extLst>
              <a:ext uri="{FF2B5EF4-FFF2-40B4-BE49-F238E27FC236}">
                <a16:creationId xmlns:a16="http://schemas.microsoft.com/office/drawing/2014/main" id="{6ADC5831-BE66-5045-87AF-18EBDF02747B}"/>
              </a:ext>
              <a:ext uri="{C183D7F6-B498-43B3-948B-1728B52AA6E4}">
                <adec:decorative xmlns:adec="http://schemas.microsoft.com/office/drawing/2017/decorative" val="1"/>
              </a:ext>
            </a:extLst>
          </p:cNvPr>
          <p:cNvSpPr/>
          <p:nvPr/>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0" name="Rectangle 29">
            <a:extLst>
              <a:ext uri="{FF2B5EF4-FFF2-40B4-BE49-F238E27FC236}">
                <a16:creationId xmlns:a16="http://schemas.microsoft.com/office/drawing/2014/main" id="{2CB65DE4-B016-474E-A1C1-495957C7CA04}"/>
              </a:ext>
              <a:ext uri="{C183D7F6-B498-43B3-948B-1728B52AA6E4}">
                <adec:decorative xmlns:adec="http://schemas.microsoft.com/office/drawing/2017/decorative" val="1"/>
              </a:ext>
            </a:extLst>
          </p:cNvPr>
          <p:cNvSpPr/>
          <p:nvPr/>
        </p:nvSpPr>
        <p:spPr>
          <a:xfrm>
            <a:off x="844332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1" name="Rectangle 30">
            <a:extLst>
              <a:ext uri="{FF2B5EF4-FFF2-40B4-BE49-F238E27FC236}">
                <a16:creationId xmlns:a16="http://schemas.microsoft.com/office/drawing/2014/main" id="{58B3AA15-3E6B-C347-B0BE-F416C5684A23}"/>
              </a:ext>
              <a:ext uri="{C183D7F6-B498-43B3-948B-1728B52AA6E4}">
                <adec:decorative xmlns:adec="http://schemas.microsoft.com/office/drawing/2017/decorative" val="1"/>
              </a:ext>
            </a:extLst>
          </p:cNvPr>
          <p:cNvSpPr/>
          <p:nvPr/>
        </p:nvSpPr>
        <p:spPr>
          <a:xfrm>
            <a:off x="959479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2" name="Rectangle 31">
            <a:extLst>
              <a:ext uri="{FF2B5EF4-FFF2-40B4-BE49-F238E27FC236}">
                <a16:creationId xmlns:a16="http://schemas.microsoft.com/office/drawing/2014/main" id="{7AC0924D-A95B-1E43-84A3-825886C48DD3}"/>
              </a:ext>
              <a:ext uri="{C183D7F6-B498-43B3-948B-1728B52AA6E4}">
                <adec:decorative xmlns:adec="http://schemas.microsoft.com/office/drawing/2017/decorative" val="1"/>
              </a:ext>
            </a:extLst>
          </p:cNvPr>
          <p:cNvSpPr/>
          <p:nvPr/>
        </p:nvSpPr>
        <p:spPr>
          <a:xfrm>
            <a:off x="107462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p:nvSpPr>
        <p:spPr>
          <a:xfrm>
            <a:off x="3830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p:nvSpPr>
        <p:spPr>
          <a:xfrm>
            <a:off x="15345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p:nvSpPr>
        <p:spPr>
          <a:xfrm>
            <a:off x="38374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7" name="Rectangle 36">
            <a:extLst>
              <a:ext uri="{FF2B5EF4-FFF2-40B4-BE49-F238E27FC236}">
                <a16:creationId xmlns:a16="http://schemas.microsoft.com/office/drawing/2014/main" id="{FF522785-C8F3-734E-AF20-487FED2CEBCA}"/>
              </a:ext>
              <a:ext uri="{C183D7F6-B498-43B3-948B-1728B52AA6E4}">
                <adec:decorative xmlns:adec="http://schemas.microsoft.com/office/drawing/2017/decorative" val="1"/>
              </a:ext>
            </a:extLst>
          </p:cNvPr>
          <p:cNvSpPr/>
          <p:nvPr/>
        </p:nvSpPr>
        <p:spPr>
          <a:xfrm>
            <a:off x="49889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8" name="Rectangle 37">
            <a:extLst>
              <a:ext uri="{FF2B5EF4-FFF2-40B4-BE49-F238E27FC236}">
                <a16:creationId xmlns:a16="http://schemas.microsoft.com/office/drawing/2014/main" id="{798AD1D6-A541-1941-8B56-2FF0936767C6}"/>
              </a:ext>
              <a:ext uri="{C183D7F6-B498-43B3-948B-1728B52AA6E4}">
                <adec:decorative xmlns:adec="http://schemas.microsoft.com/office/drawing/2017/decorative" val="1"/>
              </a:ext>
            </a:extLst>
          </p:cNvPr>
          <p:cNvSpPr/>
          <p:nvPr/>
        </p:nvSpPr>
        <p:spPr>
          <a:xfrm>
            <a:off x="61403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9" name="Rectangle 38">
            <a:extLst>
              <a:ext uri="{FF2B5EF4-FFF2-40B4-BE49-F238E27FC236}">
                <a16:creationId xmlns:a16="http://schemas.microsoft.com/office/drawing/2014/main" id="{A844F750-124C-F246-BCDD-67595B93DC88}"/>
              </a:ext>
              <a:ext uri="{C183D7F6-B498-43B3-948B-1728B52AA6E4}">
                <adec:decorative xmlns:adec="http://schemas.microsoft.com/office/drawing/2017/decorative" val="1"/>
              </a:ext>
            </a:extLst>
          </p:cNvPr>
          <p:cNvSpPr/>
          <p:nvPr/>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0" name="Rectangle 39">
            <a:extLst>
              <a:ext uri="{FF2B5EF4-FFF2-40B4-BE49-F238E27FC236}">
                <a16:creationId xmlns:a16="http://schemas.microsoft.com/office/drawing/2014/main" id="{15499656-96AE-C649-B3C1-81D5C6F60DA6}"/>
              </a:ext>
              <a:ext uri="{C183D7F6-B498-43B3-948B-1728B52AA6E4}">
                <adec:decorative xmlns:adec="http://schemas.microsoft.com/office/drawing/2017/decorative" val="1"/>
              </a:ext>
            </a:extLst>
          </p:cNvPr>
          <p:cNvSpPr/>
          <p:nvPr/>
        </p:nvSpPr>
        <p:spPr>
          <a:xfrm>
            <a:off x="844332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1" name="Rectangle 40">
            <a:extLst>
              <a:ext uri="{FF2B5EF4-FFF2-40B4-BE49-F238E27FC236}">
                <a16:creationId xmlns:a16="http://schemas.microsoft.com/office/drawing/2014/main" id="{B3150134-3C23-2A41-8EC0-2D0F308CD2FE}"/>
              </a:ext>
              <a:ext uri="{C183D7F6-B498-43B3-948B-1728B52AA6E4}">
                <adec:decorative xmlns:adec="http://schemas.microsoft.com/office/drawing/2017/decorative" val="1"/>
              </a:ext>
            </a:extLst>
          </p:cNvPr>
          <p:cNvSpPr/>
          <p:nvPr/>
        </p:nvSpPr>
        <p:spPr>
          <a:xfrm>
            <a:off x="959479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2" name="Rectangle 41">
            <a:extLst>
              <a:ext uri="{FF2B5EF4-FFF2-40B4-BE49-F238E27FC236}">
                <a16:creationId xmlns:a16="http://schemas.microsoft.com/office/drawing/2014/main" id="{4A542EAC-EEE9-2748-9DAC-6986FFF6348A}"/>
              </a:ext>
              <a:ext uri="{C183D7F6-B498-43B3-948B-1728B52AA6E4}">
                <adec:decorative xmlns:adec="http://schemas.microsoft.com/office/drawing/2017/decorative" val="1"/>
              </a:ext>
            </a:extLst>
          </p:cNvPr>
          <p:cNvSpPr/>
          <p:nvPr/>
        </p:nvSpPr>
        <p:spPr>
          <a:xfrm>
            <a:off x="107462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3" name="Picture 2">
            <a:extLst>
              <a:ext uri="{FF2B5EF4-FFF2-40B4-BE49-F238E27FC236}">
                <a16:creationId xmlns:a16="http://schemas.microsoft.com/office/drawing/2014/main" id="{2D1CDB1A-8B42-520A-323D-5D120AA42E9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4918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p:cSld name="10_Front title slide">
    <p:bg>
      <p:bgPr>
        <a:solidFill>
          <a:srgbClr val="F6F8F8"/>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598E9D71-498A-0294-DB92-FA8A45963CA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330721" y="-508517"/>
            <a:ext cx="11319579"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74"/>
            <a:ext cx="4643853" cy="2507695"/>
          </a:xfrm>
          <a:prstGeom prst="rect">
            <a:avLst/>
          </a:prstGeom>
        </p:spPr>
        <p:txBody>
          <a:bodyPr lIns="0" tIns="0" rIns="0" bIns="0" anchor="b">
            <a:noAutofit/>
          </a:bodyPr>
          <a:lstStyle>
            <a:lvl1pPr algn="l">
              <a:defRPr sz="5400" b="1" spc="-31"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1" y="3600006"/>
            <a:ext cx="7973051" cy="1024967"/>
          </a:xfrm>
          <a:prstGeom prst="rect">
            <a:avLst/>
          </a:prstGeom>
        </p:spPr>
        <p:txBody>
          <a:bodyPr lIns="0" tIns="0" rIns="0" bIns="0">
            <a:normAutofit/>
          </a:bodyPr>
          <a:lstStyle>
            <a:lvl1pPr marL="0" indent="0" algn="l">
              <a:buNone/>
              <a:defRPr sz="2800">
                <a:solidFill>
                  <a:schemeClr val="accent6"/>
                </a:solidFill>
              </a:defRPr>
            </a:lvl1pPr>
            <a:lvl2pPr marL="457155" indent="0" algn="ctr">
              <a:buNone/>
              <a:defRPr sz="2000"/>
            </a:lvl2pPr>
            <a:lvl3pPr marL="914309" indent="0" algn="ctr">
              <a:buNone/>
              <a:defRPr sz="1800"/>
            </a:lvl3pPr>
            <a:lvl4pPr marL="1371464" indent="0" algn="ctr">
              <a:buNone/>
              <a:defRPr sz="1600"/>
            </a:lvl4pPr>
            <a:lvl5pPr marL="1828618" indent="0" algn="ctr">
              <a:buNone/>
              <a:defRPr sz="1600"/>
            </a:lvl5pPr>
            <a:lvl6pPr marL="2285774" indent="0" algn="ctr">
              <a:buNone/>
              <a:defRPr sz="1600"/>
            </a:lvl6pPr>
            <a:lvl7pPr marL="2742926" indent="0" algn="ctr">
              <a:buNone/>
              <a:defRPr sz="1600"/>
            </a:lvl7pPr>
            <a:lvl8pPr marL="3200080" indent="0" algn="ctr">
              <a:buNone/>
              <a:defRPr sz="1600"/>
            </a:lvl8pPr>
            <a:lvl9pPr marL="3657235"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2"/>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p:nvSpPr>
        <p:spPr>
          <a:xfrm>
            <a:off x="3225115"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5" y="5760005"/>
            <a:ext cx="6259513" cy="488951"/>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54" indent="0">
              <a:buNone/>
              <a:defRPr>
                <a:solidFill>
                  <a:schemeClr val="accent2"/>
                </a:solidFill>
              </a:defRPr>
            </a:lvl2pPr>
            <a:lvl3pPr marL="714303" indent="0">
              <a:buNone/>
              <a:defRPr>
                <a:solidFill>
                  <a:schemeClr val="accent2"/>
                </a:solidFill>
              </a:defRPr>
            </a:lvl3pPr>
            <a:lvl4pPr marL="1080980" indent="0">
              <a:buNone/>
              <a:defRPr>
                <a:solidFill>
                  <a:schemeClr val="accent2"/>
                </a:solidFill>
              </a:defRPr>
            </a:lvl4pPr>
            <a:lvl5pPr marL="1438131"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p:nvSpPr>
        <p:spPr>
          <a:xfrm>
            <a:off x="9233455" y="5486404"/>
            <a:ext cx="246308" cy="307777"/>
          </a:xfrm>
          <a:prstGeom prst="rect">
            <a:avLst/>
          </a:prstGeom>
          <a:noFill/>
        </p:spPr>
        <p:txBody>
          <a:bodyPr wrap="square" rtlCol="0">
            <a:spAutoFit/>
          </a:bodyPr>
          <a:lstStyle/>
          <a:p>
            <a:endParaRPr lang="en-US" sz="140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p:nvPicPr>
        <p:blipFill>
          <a:blip r:embed="rId3"/>
          <a:stretch>
            <a:fillRect/>
          </a:stretch>
        </p:blipFill>
        <p:spPr>
          <a:xfrm>
            <a:off x="10551045" y="364428"/>
            <a:ext cx="1208955" cy="979789"/>
          </a:xfrm>
          <a:prstGeom prst="rect">
            <a:avLst/>
          </a:prstGeom>
        </p:spPr>
      </p:pic>
    </p:spTree>
    <p:extLst>
      <p:ext uri="{BB962C8B-B14F-4D97-AF65-F5344CB8AC3E}">
        <p14:creationId xmlns:p14="http://schemas.microsoft.com/office/powerpoint/2010/main" val="66380738"/>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p:cSld name="10_ICON Grid Boxes 4UP Gre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244FF8-F4E4-0514-77D0-8D8D69F9337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1" y="432005"/>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cxnSp>
        <p:nvCxnSpPr>
          <p:cNvPr id="7" name="Straight Connector 6">
            <a:extLst>
              <a:ext uri="{FF2B5EF4-FFF2-40B4-BE49-F238E27FC236}">
                <a16:creationId xmlns:a16="http://schemas.microsoft.com/office/drawing/2014/main" id="{7DBEB741-20EA-C36A-7EF8-DE1CD1F1AA0C}"/>
              </a:ext>
              <a:ext uri="{C183D7F6-B498-43B3-948B-1728B52AA6E4}">
                <adec:decorative xmlns:adec="http://schemas.microsoft.com/office/drawing/2017/decorative" val="1"/>
              </a:ext>
            </a:extLst>
          </p:cNvPr>
          <p:cNvCxnSpPr>
            <a:cxnSpLocks/>
          </p:cNvCxnSpPr>
          <p:nvPr/>
        </p:nvCxnSpPr>
        <p:spPr>
          <a:xfrm>
            <a:off x="432003"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p:nvSpPr>
        <p:spPr>
          <a:xfrm>
            <a:off x="11382557" y="6404978"/>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738550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2.xml><?xml version="1.0" encoding="utf-8"?>
<p:sldLayout xmlns:a="http://schemas.openxmlformats.org/drawingml/2006/main" xmlns:r="http://schemas.openxmlformats.org/officeDocument/2006/relationships" xmlns:p="http://schemas.openxmlformats.org/presentationml/2006/main">
  <p:cSld name="12_Front title slide">
    <p:bg>
      <p:bgPr>
        <a:solidFill>
          <a:srgbClr val="F6F8F8"/>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598E9D71-498A-0294-DB92-FA8A45963CA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330721" y="-508517"/>
            <a:ext cx="11319579"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73"/>
            <a:ext cx="4643853" cy="2507695"/>
          </a:xfrm>
          <a:prstGeom prst="rect">
            <a:avLst/>
          </a:prstGeom>
        </p:spPr>
        <p:txBody>
          <a:bodyPr lIns="0" tIns="0" rIns="0" bIns="0" anchor="b">
            <a:noAutofit/>
          </a:bodyPr>
          <a:lstStyle>
            <a:lvl1pPr algn="l">
              <a:defRPr sz="5400" b="1" spc="-31"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1" y="3600005"/>
            <a:ext cx="7973051" cy="1024967"/>
          </a:xfrm>
          <a:prstGeom prst="rect">
            <a:avLst/>
          </a:prstGeom>
        </p:spPr>
        <p:txBody>
          <a:bodyPr lIns="0" tIns="0" rIns="0" bIns="0">
            <a:normAutofit/>
          </a:bodyPr>
          <a:lstStyle>
            <a:lvl1pPr marL="0" indent="0" algn="l">
              <a:buNone/>
              <a:defRPr sz="2800">
                <a:solidFill>
                  <a:schemeClr val="accent6"/>
                </a:solidFill>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2"/>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p:nvSpPr>
        <p:spPr>
          <a:xfrm>
            <a:off x="3225115"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4" y="5760003"/>
            <a:ext cx="6259513" cy="488951"/>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62" indent="0">
              <a:buNone/>
              <a:defRPr>
                <a:solidFill>
                  <a:schemeClr val="accent2"/>
                </a:solidFill>
              </a:defRPr>
            </a:lvl2pPr>
            <a:lvl3pPr marL="714321" indent="0">
              <a:buNone/>
              <a:defRPr>
                <a:solidFill>
                  <a:schemeClr val="accent2"/>
                </a:solidFill>
              </a:defRPr>
            </a:lvl3pPr>
            <a:lvl4pPr marL="1081006" indent="0">
              <a:buNone/>
              <a:defRPr>
                <a:solidFill>
                  <a:schemeClr val="accent2"/>
                </a:solidFill>
              </a:defRPr>
            </a:lvl4pPr>
            <a:lvl5pPr marL="1438167"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p:nvSpPr>
        <p:spPr>
          <a:xfrm>
            <a:off x="9233455" y="5486402"/>
            <a:ext cx="246308" cy="307777"/>
          </a:xfrm>
          <a:prstGeom prst="rect">
            <a:avLst/>
          </a:prstGeom>
          <a:noFill/>
        </p:spPr>
        <p:txBody>
          <a:bodyPr wrap="square" rtlCol="0">
            <a:spAutoFit/>
          </a:bodyPr>
          <a:lstStyle/>
          <a:p>
            <a:endParaRPr lang="en-US" sz="140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p:nvPicPr>
        <p:blipFill>
          <a:blip r:embed="rId3"/>
          <a:stretch>
            <a:fillRect/>
          </a:stretch>
        </p:blipFill>
        <p:spPr>
          <a:xfrm>
            <a:off x="10551045" y="364428"/>
            <a:ext cx="1208955" cy="979789"/>
          </a:xfrm>
          <a:prstGeom prst="rect">
            <a:avLst/>
          </a:prstGeom>
        </p:spPr>
      </p:pic>
    </p:spTree>
    <p:extLst>
      <p:ext uri="{BB962C8B-B14F-4D97-AF65-F5344CB8AC3E}">
        <p14:creationId xmlns:p14="http://schemas.microsoft.com/office/powerpoint/2010/main" val="2414337701"/>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p:cSld name="11_ICON Grid Boxes 4UP Gre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244FF8-F4E4-0514-77D0-8D8D69F9337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1" y="432003"/>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cxnSp>
        <p:nvCxnSpPr>
          <p:cNvPr id="7" name="Straight Connector 6">
            <a:extLst>
              <a:ext uri="{FF2B5EF4-FFF2-40B4-BE49-F238E27FC236}">
                <a16:creationId xmlns:a16="http://schemas.microsoft.com/office/drawing/2014/main" id="{7DBEB741-20EA-C36A-7EF8-DE1CD1F1AA0C}"/>
              </a:ext>
              <a:ext uri="{C183D7F6-B498-43B3-948B-1728B52AA6E4}">
                <adec:decorative xmlns:adec="http://schemas.microsoft.com/office/drawing/2017/decorative" val="1"/>
              </a:ext>
            </a:extLst>
          </p:cNvPr>
          <p:cNvCxnSpPr>
            <a:cxnSpLocks/>
          </p:cNvCxnSpPr>
          <p:nvPr/>
        </p:nvCxnSpPr>
        <p:spPr>
          <a:xfrm>
            <a:off x="432002"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p:nvSpPr>
        <p:spPr>
          <a:xfrm>
            <a:off x="11382557" y="6404978"/>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1219997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p:cSld name="10_ICON Grid Boxes 2UP Grey">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382557" y="6404978"/>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5"/>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p:nvSpPr>
        <p:spPr>
          <a:xfrm>
            <a:off x="432000"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9" y="2699085"/>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p:nvSpPr>
        <p:spPr>
          <a:xfrm>
            <a:off x="4324379"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1" y="432003"/>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 uri="{C183D7F6-B498-43B3-948B-1728B52AA6E4}">
                <adec:decorative xmlns:adec="http://schemas.microsoft.com/office/drawing/2017/decorative" val="1"/>
              </a:ext>
            </a:extLst>
          </p:cNvPr>
          <p:cNvCxnSpPr>
            <a:cxnSpLocks/>
          </p:cNvCxnSpPr>
          <p:nvPr/>
        </p:nvCxnSpPr>
        <p:spPr>
          <a:xfrm>
            <a:off x="432002"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9662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p:cSld name="11_TEXT Grid, Titles 4UP Grey">
    <p:spTree>
      <p:nvGrpSpPr>
        <p:cNvPr id="1" name=""/>
        <p:cNvGrpSpPr/>
        <p:nvPr/>
      </p:nvGrpSpPr>
      <p:grpSpPr>
        <a:xfrm>
          <a:off x="0" y="0"/>
          <a:ext cx="0" cy="0"/>
          <a:chOff x="0" y="0"/>
          <a:chExt cx="0" cy="0"/>
        </a:xfrm>
      </p:grpSpPr>
      <p:sp>
        <p:nvSpPr>
          <p:cNvPr id="18" name="Rectangle: Top Corners Rounded 17">
            <a:extLst>
              <a:ext uri="{FF2B5EF4-FFF2-40B4-BE49-F238E27FC236}">
                <a16:creationId xmlns:a16="http://schemas.microsoft.com/office/drawing/2014/main" id="{205929B3-ED58-E54F-B724-E24FB5F163DF}"/>
              </a:ext>
              <a:ext uri="{C183D7F6-B498-43B3-948B-1728B52AA6E4}">
                <adec:decorative xmlns:adec="http://schemas.microsoft.com/office/drawing/2017/decorative" val="1"/>
              </a:ext>
            </a:extLst>
          </p:cNvPr>
          <p:cNvSpPr/>
          <p:nvPr/>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382557" y="6404978"/>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1" y="432003"/>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3"/>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 uri="{C183D7F6-B498-43B3-948B-1728B52AA6E4}">
                <adec:decorative xmlns:adec="http://schemas.microsoft.com/office/drawing/2017/decorative" val="1"/>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468263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p:cSld name="11_Quote blue">
    <p:bg>
      <p:bgPr>
        <a:solidFill>
          <a:srgbClr val="F6F8F8"/>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p:nvSpPr>
        <p:spPr>
          <a:xfrm>
            <a:off x="11382557" y="6404978"/>
            <a:ext cx="434307"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6" y="1314159"/>
            <a:ext cx="7503849" cy="3466727"/>
          </a:xfrm>
          <a:prstGeom prst="rect">
            <a:avLst/>
          </a:prstGeom>
        </p:spPr>
        <p:txBody>
          <a:bodyPr>
            <a:noAutofit/>
          </a:bodyPr>
          <a:lstStyle>
            <a:lvl1pPr marL="287986" indent="-287986" algn="l">
              <a:buNone/>
              <a:defRPr sz="4200" b="1">
                <a:solidFill>
                  <a:schemeClr val="tx1"/>
                </a:solidFill>
              </a:defRPr>
            </a:lvl1pPr>
            <a:lvl2pPr marL="357170" indent="0">
              <a:buNone/>
              <a:defRPr>
                <a:solidFill>
                  <a:schemeClr val="tx1"/>
                </a:solidFill>
              </a:defRPr>
            </a:lvl2pPr>
            <a:lvl3pPr marL="714339" indent="0">
              <a:buNone/>
              <a:defRPr>
                <a:solidFill>
                  <a:schemeClr val="tx1"/>
                </a:solidFill>
              </a:defRPr>
            </a:lvl3pPr>
            <a:lvl4pPr marL="1081033" indent="0">
              <a:buNone/>
              <a:defRPr>
                <a:solidFill>
                  <a:schemeClr val="tx1"/>
                </a:solidFill>
              </a:defRPr>
            </a:lvl4pPr>
            <a:lvl5pPr marL="1438203"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2" y="4780884"/>
            <a:ext cx="7503849" cy="896939"/>
          </a:xfrm>
          <a:prstGeom prst="rect">
            <a:avLst/>
          </a:prstGeom>
        </p:spPr>
        <p:txBody>
          <a:bodyPr/>
          <a:lstStyle>
            <a:lvl1pPr marL="0" indent="0" algn="l">
              <a:buNone/>
              <a:defRPr b="1">
                <a:solidFill>
                  <a:schemeClr val="tx1"/>
                </a:solidFill>
              </a:defRPr>
            </a:lvl1pPr>
            <a:lvl2pPr marL="357170" indent="0">
              <a:buNone/>
              <a:defRPr/>
            </a:lvl2pPr>
            <a:lvl3pPr marL="714339" indent="0">
              <a:buNone/>
              <a:defRPr/>
            </a:lvl3pPr>
            <a:lvl4pPr marL="1081033" indent="0">
              <a:buNone/>
              <a:defRPr/>
            </a:lvl4pPr>
            <a:lvl5pPr marL="1438203"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 uri="{C183D7F6-B498-43B3-948B-1728B52AA6E4}">
                <adec:decorative xmlns:adec="http://schemas.microsoft.com/office/drawing/2017/decorative" val="1"/>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24660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p:cSld name="2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0" y="3"/>
            <a:ext cx="12192000" cy="6857999"/>
          </a:xfrm>
          <a:prstGeom prst="rect">
            <a:avLst/>
          </a:prstGeom>
        </p:spPr>
      </p:pic>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7"/>
            <a:ext cx="3461285" cy="658367"/>
          </a:xfrm>
          <a:prstGeom prst="rect">
            <a:avLst/>
          </a:prstGeom>
        </p:spPr>
        <p:txBody>
          <a:bodyPr lIns="0" tIns="0" rIns="0" bIns="0">
            <a:noAutofit/>
          </a:bodyPr>
          <a:lstStyle>
            <a:lvl1pPr marL="0" indent="0">
              <a:buNone/>
              <a:defRPr sz="3600" b="1">
                <a:solidFill>
                  <a:schemeClr val="tx1"/>
                </a:solidFill>
              </a:defRPr>
            </a:lvl1pPr>
            <a:lvl2pPr marL="357170" indent="0">
              <a:buNone/>
              <a:defRPr>
                <a:solidFill>
                  <a:schemeClr val="tx1"/>
                </a:solidFill>
              </a:defRPr>
            </a:lvl2pPr>
            <a:lvl3pPr marL="714339" indent="0">
              <a:buNone/>
              <a:defRPr>
                <a:solidFill>
                  <a:schemeClr val="tx1"/>
                </a:solidFill>
              </a:defRPr>
            </a:lvl3pPr>
            <a:lvl4pPr marL="1081033" indent="0">
              <a:buNone/>
              <a:defRPr>
                <a:solidFill>
                  <a:schemeClr val="tx1"/>
                </a:solidFill>
              </a:defRPr>
            </a:lvl4pPr>
            <a:lvl5pPr marL="1438203"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p:nvSpPr>
        <p:spPr>
          <a:xfrm>
            <a:off x="11382557" y="6404978"/>
            <a:ext cx="434307"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8" name="Content Placeholder 2">
            <a:extLst>
              <a:ext uri="{FF2B5EF4-FFF2-40B4-BE49-F238E27FC236}">
                <a16:creationId xmlns:a16="http://schemas.microsoft.com/office/drawing/2014/main" id="{7F337CE4-9082-D695-8AD8-89148114EBDF}"/>
              </a:ext>
            </a:extLst>
          </p:cNvPr>
          <p:cNvSpPr>
            <a:spLocks noGrp="1"/>
          </p:cNvSpPr>
          <p:nvPr>
            <p:ph idx="1" hasCustomPrompt="1"/>
          </p:nvPr>
        </p:nvSpPr>
        <p:spPr>
          <a:xfrm>
            <a:off x="1337052" y="2331692"/>
            <a:ext cx="3461285" cy="3110531"/>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4140633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p:cSld name="2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3" y="3"/>
            <a:ext cx="12191999" cy="6857999"/>
          </a:xfrm>
          <a:prstGeom prst="rect">
            <a:avLst/>
          </a:prstGeom>
        </p:spPr>
      </p:pic>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7"/>
            <a:ext cx="3461285" cy="658367"/>
          </a:xfrm>
          <a:prstGeom prst="rect">
            <a:avLst/>
          </a:prstGeom>
        </p:spPr>
        <p:txBody>
          <a:bodyPr lIns="0" tIns="0" rIns="0" bIns="0">
            <a:noAutofit/>
          </a:bodyPr>
          <a:lstStyle>
            <a:lvl1pPr marL="0" indent="0">
              <a:buNone/>
              <a:defRPr sz="3600" b="1">
                <a:solidFill>
                  <a:schemeClr val="tx1"/>
                </a:solidFill>
              </a:defRPr>
            </a:lvl1pPr>
            <a:lvl2pPr marL="357170" indent="0">
              <a:buNone/>
              <a:defRPr>
                <a:solidFill>
                  <a:schemeClr val="tx1"/>
                </a:solidFill>
              </a:defRPr>
            </a:lvl2pPr>
            <a:lvl3pPr marL="714339" indent="0">
              <a:buNone/>
              <a:defRPr>
                <a:solidFill>
                  <a:schemeClr val="tx1"/>
                </a:solidFill>
              </a:defRPr>
            </a:lvl3pPr>
            <a:lvl4pPr marL="1081033" indent="0">
              <a:buNone/>
              <a:defRPr>
                <a:solidFill>
                  <a:schemeClr val="tx1"/>
                </a:solidFill>
              </a:defRPr>
            </a:lvl4pPr>
            <a:lvl5pPr marL="1438203"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p:nvSpPr>
        <p:spPr>
          <a:xfrm>
            <a:off x="11382557" y="6404978"/>
            <a:ext cx="434307"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Content Placeholder 2">
            <a:extLst>
              <a:ext uri="{FF2B5EF4-FFF2-40B4-BE49-F238E27FC236}">
                <a16:creationId xmlns:a16="http://schemas.microsoft.com/office/drawing/2014/main" id="{4542D69F-C459-8ECE-06A1-66E418FF3EC1}"/>
              </a:ext>
            </a:extLst>
          </p:cNvPr>
          <p:cNvSpPr>
            <a:spLocks noGrp="1"/>
          </p:cNvSpPr>
          <p:nvPr>
            <p:ph idx="1" hasCustomPrompt="1"/>
          </p:nvPr>
        </p:nvSpPr>
        <p:spPr>
          <a:xfrm>
            <a:off x="1337052" y="2331692"/>
            <a:ext cx="3461285" cy="3110531"/>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3791216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p:cSld name="49_Breaker Heading1-Blue-DarkBlue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0C3909-1482-1013-E118-A2CE0A1DD3D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3119AD-4AAB-8B34-F6C1-8D76F0D453BB}"/>
              </a:ext>
            </a:extLst>
          </p:cNvPr>
          <p:cNvSpPr>
            <a:spLocks noGrp="1"/>
          </p:cNvSpPr>
          <p:nvPr>
            <p:ph type="title" hasCustomPrompt="1"/>
          </p:nvPr>
        </p:nvSpPr>
        <p:spPr>
          <a:xfrm>
            <a:off x="770043" y="2242941"/>
            <a:ext cx="10515600" cy="1325563"/>
          </a:xfrm>
        </p:spPr>
        <p:txBody>
          <a:bodyPr>
            <a:noAutofit/>
          </a:bodyPr>
          <a:lstStyle>
            <a:lvl1pPr>
              <a:defRPr sz="6000" b="1"/>
            </a:lvl1pPr>
          </a:lstStyle>
          <a:p>
            <a:r>
              <a:rPr lang="en-US"/>
              <a:t>Breaker slide 1</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7" y="3564001"/>
            <a:ext cx="3890151" cy="896939"/>
          </a:xfrm>
          <a:prstGeom prst="rect">
            <a:avLst/>
          </a:prstGeom>
        </p:spPr>
        <p:txBody>
          <a:bodyPr lIns="0" tIns="0" rIns="0" bIns="0"/>
          <a:lstStyle>
            <a:lvl1pPr marL="0" indent="0">
              <a:buNone/>
              <a:defRPr>
                <a:solidFill>
                  <a:schemeClr val="tx1"/>
                </a:solidFill>
              </a:defRPr>
            </a:lvl1pPr>
            <a:lvl2pPr marL="357154" indent="0">
              <a:buNone/>
              <a:defRPr/>
            </a:lvl2pPr>
            <a:lvl3pPr marL="714303" indent="0">
              <a:buNone/>
              <a:defRPr/>
            </a:lvl3pPr>
            <a:lvl4pPr marL="1080980" indent="0">
              <a:buNone/>
              <a:defRPr/>
            </a:lvl4pPr>
            <a:lvl5pPr marL="1438131"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p:nvSpPr>
        <p:spPr>
          <a:xfrm>
            <a:off x="11382557" y="6404978"/>
            <a:ext cx="434307"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541659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18_Sample-Icons-Layout">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p:nvSpPr>
        <p:spPr>
          <a:xfrm>
            <a:off x="3830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p:nvSpPr>
        <p:spPr>
          <a:xfrm>
            <a:off x="1534526"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p:nvSpPr>
        <p:spPr>
          <a:xfrm>
            <a:off x="3837460"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p:nvSpPr>
        <p:spPr>
          <a:xfrm>
            <a:off x="383059" y="454490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p:nvSpPr>
        <p:spPr>
          <a:xfrm>
            <a:off x="1534526" y="454490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p:nvSpPr>
        <p:spPr>
          <a:xfrm>
            <a:off x="2685992" y="454490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p:nvSpPr>
        <p:spPr>
          <a:xfrm>
            <a:off x="3837460" y="454490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6" name="Rectangle 45">
            <a:extLst>
              <a:ext uri="{FF2B5EF4-FFF2-40B4-BE49-F238E27FC236}">
                <a16:creationId xmlns:a16="http://schemas.microsoft.com/office/drawing/2014/main" id="{510BDAA4-2C6C-4E47-9616-5977DD23D840}"/>
              </a:ext>
              <a:ext uri="{C183D7F6-B498-43B3-948B-1728B52AA6E4}">
                <adec:decorative xmlns:adec="http://schemas.microsoft.com/office/drawing/2017/decorative" val="1"/>
              </a:ext>
            </a:extLst>
          </p:cNvPr>
          <p:cNvSpPr/>
          <p:nvPr/>
        </p:nvSpPr>
        <p:spPr>
          <a:xfrm>
            <a:off x="5122912"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7" name="Rectangle 46">
            <a:extLst>
              <a:ext uri="{FF2B5EF4-FFF2-40B4-BE49-F238E27FC236}">
                <a16:creationId xmlns:a16="http://schemas.microsoft.com/office/drawing/2014/main" id="{2691AF0D-B60D-2949-AB30-089AD6A4A5A1}"/>
              </a:ext>
              <a:ext uri="{C183D7F6-B498-43B3-948B-1728B52AA6E4}">
                <adec:decorative xmlns:adec="http://schemas.microsoft.com/office/drawing/2017/decorative" val="1"/>
              </a:ext>
            </a:extLst>
          </p:cNvPr>
          <p:cNvSpPr/>
          <p:nvPr/>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8" name="Rectangle 47">
            <a:extLst>
              <a:ext uri="{FF2B5EF4-FFF2-40B4-BE49-F238E27FC236}">
                <a16:creationId xmlns:a16="http://schemas.microsoft.com/office/drawing/2014/main" id="{D76B0456-3FC3-5D44-A9F1-56A57FD0B992}"/>
              </a:ext>
              <a:ext uri="{C183D7F6-B498-43B3-948B-1728B52AA6E4}">
                <adec:decorative xmlns:adec="http://schemas.microsoft.com/office/drawing/2017/decorative" val="1"/>
              </a:ext>
            </a:extLst>
          </p:cNvPr>
          <p:cNvSpPr/>
          <p:nvPr/>
        </p:nvSpPr>
        <p:spPr>
          <a:xfrm>
            <a:off x="9825396"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4" name="Picture 3">
            <a:extLst>
              <a:ext uri="{FF2B5EF4-FFF2-40B4-BE49-F238E27FC236}">
                <a16:creationId xmlns:a16="http://schemas.microsoft.com/office/drawing/2014/main" id="{D569F651-3737-5832-DC5A-9DB8A57B6C7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Tree>
    <p:extLst>
      <p:ext uri="{BB962C8B-B14F-4D97-AF65-F5344CB8AC3E}">
        <p14:creationId xmlns:p14="http://schemas.microsoft.com/office/powerpoint/2010/main" val="1060307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p:cSld name="50_Breaker Heading1-Blue-DarkBlue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0C3909-1482-1013-E118-A2CE0A1DD3D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3119AD-4AAB-8B34-F6C1-8D76F0D453BB}"/>
              </a:ext>
            </a:extLst>
          </p:cNvPr>
          <p:cNvSpPr>
            <a:spLocks noGrp="1"/>
          </p:cNvSpPr>
          <p:nvPr>
            <p:ph type="title" hasCustomPrompt="1"/>
          </p:nvPr>
        </p:nvSpPr>
        <p:spPr>
          <a:xfrm>
            <a:off x="770043" y="2242941"/>
            <a:ext cx="10515600" cy="1325563"/>
          </a:xfrm>
        </p:spPr>
        <p:txBody>
          <a:bodyPr>
            <a:noAutofit/>
          </a:bodyPr>
          <a:lstStyle>
            <a:lvl1pPr>
              <a:defRPr sz="6000" b="1"/>
            </a:lvl1pPr>
          </a:lstStyle>
          <a:p>
            <a:r>
              <a:rPr lang="en-US"/>
              <a:t>Breaker slide 1</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5" y="3564001"/>
            <a:ext cx="3890151" cy="896939"/>
          </a:xfrm>
          <a:prstGeom prst="rect">
            <a:avLst/>
          </a:prstGeom>
        </p:spPr>
        <p:txBody>
          <a:bodyPr lIns="0" tIns="0" rIns="0" bIns="0"/>
          <a:lstStyle>
            <a:lvl1pPr marL="0" indent="0">
              <a:buNone/>
              <a:defRPr>
                <a:solidFill>
                  <a:schemeClr val="tx1"/>
                </a:solidFill>
              </a:defRPr>
            </a:lvl1pPr>
            <a:lvl2pPr marL="357162" indent="0">
              <a:buNone/>
              <a:defRPr/>
            </a:lvl2pPr>
            <a:lvl3pPr marL="714321" indent="0">
              <a:buNone/>
              <a:defRPr/>
            </a:lvl3pPr>
            <a:lvl4pPr marL="1081006" indent="0">
              <a:buNone/>
              <a:defRPr/>
            </a:lvl4pPr>
            <a:lvl5pPr marL="1438167"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p:nvSpPr>
        <p:spPr>
          <a:xfrm>
            <a:off x="11382557" y="6404978"/>
            <a:ext cx="434307"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708067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p:cSld name="17_Headline slide with image A">
    <p:bg>
      <p:bgPr>
        <a:solidFill>
          <a:srgbClr val="F6F8F8"/>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382557" y="6404978"/>
            <a:ext cx="434307" cy="276999"/>
          </a:xfrm>
          <a:prstGeom prst="rect">
            <a:avLst/>
          </a:prstGeom>
        </p:spPr>
        <p:txBody>
          <a:bodyPr wrap="squar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9" y="3903217"/>
            <a:ext cx="3890151" cy="896939"/>
          </a:xfrm>
          <a:prstGeom prst="rect">
            <a:avLst/>
          </a:prstGeom>
        </p:spPr>
        <p:txBody>
          <a:bodyPr lIns="0" tIns="0" rIns="0" bIns="0"/>
          <a:lstStyle>
            <a:lvl1pPr marL="0" indent="0">
              <a:buNone/>
              <a:defRPr>
                <a:solidFill>
                  <a:schemeClr val="tx1"/>
                </a:solidFill>
              </a:defRPr>
            </a:lvl1pPr>
            <a:lvl2pPr marL="357162" indent="0">
              <a:buNone/>
              <a:defRPr/>
            </a:lvl2pPr>
            <a:lvl3pPr marL="714321" indent="0">
              <a:buNone/>
              <a:defRPr/>
            </a:lvl3pPr>
            <a:lvl4pPr marL="1081006" indent="0">
              <a:buNone/>
              <a:defRPr/>
            </a:lvl4pPr>
            <a:lvl5pPr marL="1438167" indent="0">
              <a:buNone/>
              <a:defRPr/>
            </a:lvl5pPr>
          </a:lstStyle>
          <a:p>
            <a:pPr lvl="0"/>
            <a:r>
              <a:rPr lang="en-GB"/>
              <a:t>Section subhead</a:t>
            </a:r>
          </a:p>
        </p:txBody>
      </p:sp>
      <p:sp>
        <p:nvSpPr>
          <p:cNvPr id="2" name="Title 1">
            <a:extLst>
              <a:ext uri="{FF2B5EF4-FFF2-40B4-BE49-F238E27FC236}">
                <a16:creationId xmlns:a16="http://schemas.microsoft.com/office/drawing/2014/main" id="{77E577A8-7F18-CBCC-319C-10DC2550A76F}"/>
              </a:ext>
            </a:extLst>
          </p:cNvPr>
          <p:cNvSpPr>
            <a:spLocks noGrp="1"/>
          </p:cNvSpPr>
          <p:nvPr>
            <p:ph type="title" hasCustomPrompt="1"/>
          </p:nvPr>
        </p:nvSpPr>
        <p:spPr>
          <a:xfrm>
            <a:off x="747469" y="2165645"/>
            <a:ext cx="4716355" cy="1325563"/>
          </a:xfrm>
        </p:spPr>
        <p:txBody>
          <a:bodyPr>
            <a:noAutofit/>
          </a:bodyPr>
          <a:lstStyle>
            <a:lvl1pPr>
              <a:defRPr sz="6000" b="1"/>
            </a:lvl1pPr>
          </a:lstStyle>
          <a:p>
            <a:r>
              <a:rPr lang="en-US"/>
              <a:t>Breaker </a:t>
            </a:r>
            <a:br>
              <a:rPr lang="en-US"/>
            </a:br>
            <a:r>
              <a:rPr lang="en-US"/>
              <a:t>slide 5</a:t>
            </a:r>
            <a:endParaRPr lang="en-GB"/>
          </a:p>
        </p:txBody>
      </p:sp>
    </p:spTree>
    <p:extLst>
      <p:ext uri="{BB962C8B-B14F-4D97-AF65-F5344CB8AC3E}">
        <p14:creationId xmlns:p14="http://schemas.microsoft.com/office/powerpoint/2010/main" val="2487954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p:cSld name="12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1" y="310080"/>
            <a:ext cx="11404155"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p:nvSpPr>
        <p:spPr>
          <a:xfrm>
            <a:off x="11382557" y="6404980"/>
            <a:ext cx="434307"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p:nvPicPr>
        <p:blipFill>
          <a:blip r:embed="rId2"/>
          <a:stretch>
            <a:fillRect/>
          </a:stretch>
        </p:blipFill>
        <p:spPr>
          <a:xfrm rot="10800000">
            <a:off x="9220371"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3" y="767205"/>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1141175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p:cSld name="10_End Slide ACCESSIB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D92FD5-08EA-6BC8-29BC-BCF5EEFE18A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5400000">
            <a:off x="-2509140" y="-71520"/>
            <a:ext cx="10768951" cy="7616239"/>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p:nvPicPr>
        <p:blipFill>
          <a:blip r:embed="rId3"/>
          <a:stretch>
            <a:fillRect/>
          </a:stretch>
        </p:blipFill>
        <p:spPr>
          <a:xfrm>
            <a:off x="10551045" y="364428"/>
            <a:ext cx="1208955" cy="979789"/>
          </a:xfrm>
          <a:prstGeom prst="rect">
            <a:avLst/>
          </a:prstGeom>
        </p:spPr>
      </p:pic>
      <p:cxnSp>
        <p:nvCxnSpPr>
          <p:cNvPr id="9" name="Straight Connector 8">
            <a:extLst>
              <a:ext uri="{FF2B5EF4-FFF2-40B4-BE49-F238E27FC236}">
                <a16:creationId xmlns:a16="http://schemas.microsoft.com/office/drawing/2014/main" id="{F9D383FB-0467-4241-BEF0-D636E886723B}"/>
              </a:ext>
              <a:ext uri="{C183D7F6-B498-43B3-948B-1728B52AA6E4}">
                <adec:decorative xmlns:adec="http://schemas.microsoft.com/office/drawing/2017/decorative" val="1"/>
              </a:ext>
            </a:extLst>
          </p:cNvPr>
          <p:cNvCxnSpPr/>
          <p:nvPr/>
        </p:nvCxnSpPr>
        <p:spPr>
          <a:xfrm>
            <a:off x="5715927"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390E57B-AF19-8642-9E47-AF887F52887B}"/>
              </a:ext>
            </a:extLst>
          </p:cNvPr>
          <p:cNvSpPr txBox="1"/>
          <p:nvPr/>
        </p:nvSpPr>
        <p:spPr>
          <a:xfrm>
            <a:off x="5610773" y="2808747"/>
            <a:ext cx="4343735" cy="2608032"/>
          </a:xfrm>
          <a:prstGeom prst="rect">
            <a:avLst/>
          </a:prstGeom>
          <a:noFill/>
        </p:spPr>
        <p:txBody>
          <a:bodyPr wrap="square" lIns="0" tIns="0" rIns="0" bIns="0" rtlCol="0">
            <a:noAutofit/>
          </a:bodyPr>
          <a:lstStyle/>
          <a:p>
            <a:pPr marL="0" marR="0" lvl="0" indent="0" algn="l" defTabSz="914332"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332"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332"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332"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descr="Twitter symbol">
            <a:extLst>
              <a:ext uri="{FF2B5EF4-FFF2-40B4-BE49-F238E27FC236}">
                <a16:creationId xmlns:a16="http://schemas.microsoft.com/office/drawing/2014/main" id="{6C1B65D7-2EE6-F44F-85AA-7C93787926CD}"/>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5872040" y="3665233"/>
            <a:ext cx="390144" cy="390144"/>
          </a:xfrm>
          <a:prstGeom prst="rect">
            <a:avLst/>
          </a:prstGeom>
        </p:spPr>
      </p:pic>
      <p:pic>
        <p:nvPicPr>
          <p:cNvPr id="8" name="Picture 7" descr="LinkedIn symbol">
            <a:extLst>
              <a:ext uri="{FF2B5EF4-FFF2-40B4-BE49-F238E27FC236}">
                <a16:creationId xmlns:a16="http://schemas.microsoft.com/office/drawing/2014/main" id="{F2843EE8-F6F8-9D40-92C1-94FB4DCF14BB}"/>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5885396" y="4266369"/>
            <a:ext cx="390144" cy="390144"/>
          </a:xfrm>
          <a:prstGeom prst="rect">
            <a:avLst/>
          </a:prstGeom>
        </p:spPr>
      </p:pic>
      <p:pic>
        <p:nvPicPr>
          <p:cNvPr id="72" name="Picture 96" descr="World-wide web symbol">
            <a:extLst>
              <a:ext uri="{FF2B5EF4-FFF2-40B4-BE49-F238E27FC236}">
                <a16:creationId xmlns:a16="http://schemas.microsoft.com/office/drawing/2014/main" id="{664BA24D-FA8C-EE4D-A2DC-491BF11D6FA6}"/>
              </a:ext>
            </a:extLst>
          </p:cNvPr>
          <p:cNvPicPr>
            <a:picLocks noChangeAspect="1"/>
          </p:cNvPicPr>
          <p:nvPr/>
        </p:nvPicPr>
        <p:blipFill>
          <a:blip>
            <a:extLst>
              <a:ext uri="{96DAC541-7B7A-43D3-8B79-37D633B846F1}">
                <asvg:svgBlip xmlns:asvg="http://schemas.microsoft.com/office/drawing/2016/SVG/main" r:embed="rId6"/>
              </a:ext>
            </a:extLst>
          </a:blip>
          <a:srcRect/>
          <a:stretch/>
        </p:blipFill>
        <p:spPr>
          <a:xfrm>
            <a:off x="5767077" y="4806525"/>
            <a:ext cx="600075" cy="600075"/>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p:nvSpPr>
        <p:spPr>
          <a:xfrm>
            <a:off x="11382557" y="6404980"/>
            <a:ext cx="434307"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Tree>
    <p:extLst>
      <p:ext uri="{BB962C8B-B14F-4D97-AF65-F5344CB8AC3E}">
        <p14:creationId xmlns:p14="http://schemas.microsoft.com/office/powerpoint/2010/main" val="3760289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4.xml><?xml version="1.0" encoding="utf-8"?>
<p:sldLayout xmlns:a="http://schemas.openxmlformats.org/drawingml/2006/main" xmlns:r="http://schemas.openxmlformats.org/officeDocument/2006/relationships" xmlns:p="http://schemas.openxmlformats.org/presentationml/2006/main">
  <p:cSld name="13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p:nvSpPr>
        <p:spPr>
          <a:xfrm>
            <a:off x="11382557" y="6404980"/>
            <a:ext cx="434307"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85422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p:cSld name="11_End Slide ACCESSIB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D92FD5-08EA-6BC8-29BC-BCF5EEFE18A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5400000">
            <a:off x="-2509141" y="-71521"/>
            <a:ext cx="10768951" cy="7616239"/>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p:nvPicPr>
        <p:blipFill>
          <a:blip r:embed="rId3"/>
          <a:stretch>
            <a:fillRect/>
          </a:stretch>
        </p:blipFill>
        <p:spPr>
          <a:xfrm>
            <a:off x="10551045" y="364427"/>
            <a:ext cx="1208955" cy="979789"/>
          </a:xfrm>
          <a:prstGeom prst="rect">
            <a:avLst/>
          </a:prstGeom>
        </p:spPr>
      </p:pic>
      <p:cxnSp>
        <p:nvCxnSpPr>
          <p:cNvPr id="9" name="Straight Connector 8">
            <a:extLst>
              <a:ext uri="{FF2B5EF4-FFF2-40B4-BE49-F238E27FC236}">
                <a16:creationId xmlns:a16="http://schemas.microsoft.com/office/drawing/2014/main" id="{F9D383FB-0467-4241-BEF0-D636E886723B}"/>
              </a:ext>
              <a:ext uri="{C183D7F6-B498-43B3-948B-1728B52AA6E4}">
                <adec:decorative xmlns:adec="http://schemas.microsoft.com/office/drawing/2017/decorative" val="1"/>
              </a:ext>
            </a:extLst>
          </p:cNvPr>
          <p:cNvCxnSpPr/>
          <p:nvPr/>
        </p:nvCxnSpPr>
        <p:spPr>
          <a:xfrm>
            <a:off x="5715927"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390E57B-AF19-8642-9E47-AF887F52887B}"/>
              </a:ext>
            </a:extLst>
          </p:cNvPr>
          <p:cNvSpPr txBox="1"/>
          <p:nvPr/>
        </p:nvSpPr>
        <p:spPr>
          <a:xfrm>
            <a:off x="5610771" y="2808747"/>
            <a:ext cx="4343735" cy="2608032"/>
          </a:xfrm>
          <a:prstGeom prst="rect">
            <a:avLst/>
          </a:prstGeom>
          <a:noFill/>
        </p:spPr>
        <p:txBody>
          <a:bodyPr wrap="square" lIns="0" tIns="0" rIns="0" bIns="0" rtlCol="0">
            <a:noAutofit/>
          </a:bodyPr>
          <a:lstStyle/>
          <a:p>
            <a:pPr marL="0" marR="0" lvl="0" indent="0" algn="l" defTabSz="914354"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354"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354"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354"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descr="Twitter symbol">
            <a:extLst>
              <a:ext uri="{FF2B5EF4-FFF2-40B4-BE49-F238E27FC236}">
                <a16:creationId xmlns:a16="http://schemas.microsoft.com/office/drawing/2014/main" id="{6C1B65D7-2EE6-F44F-85AA-7C93787926CD}"/>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5872040" y="3665233"/>
            <a:ext cx="390144" cy="390144"/>
          </a:xfrm>
          <a:prstGeom prst="rect">
            <a:avLst/>
          </a:prstGeom>
        </p:spPr>
      </p:pic>
      <p:pic>
        <p:nvPicPr>
          <p:cNvPr id="8" name="Picture 7" descr="LinkedIn symbol">
            <a:extLst>
              <a:ext uri="{FF2B5EF4-FFF2-40B4-BE49-F238E27FC236}">
                <a16:creationId xmlns:a16="http://schemas.microsoft.com/office/drawing/2014/main" id="{F2843EE8-F6F8-9D40-92C1-94FB4DCF14BB}"/>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5885396" y="4266369"/>
            <a:ext cx="390144" cy="390144"/>
          </a:xfrm>
          <a:prstGeom prst="rect">
            <a:avLst/>
          </a:prstGeom>
        </p:spPr>
      </p:pic>
      <p:pic>
        <p:nvPicPr>
          <p:cNvPr id="72" name="Picture 96" descr="World-wide web symbol">
            <a:extLst>
              <a:ext uri="{FF2B5EF4-FFF2-40B4-BE49-F238E27FC236}">
                <a16:creationId xmlns:a16="http://schemas.microsoft.com/office/drawing/2014/main" id="{664BA24D-FA8C-EE4D-A2DC-491BF11D6FA6}"/>
              </a:ext>
            </a:extLst>
          </p:cNvPr>
          <p:cNvPicPr>
            <a:picLocks noChangeAspect="1"/>
          </p:cNvPicPr>
          <p:nvPr/>
        </p:nvPicPr>
        <p:blipFill>
          <a:blip>
            <a:extLst>
              <a:ext uri="{96DAC541-7B7A-43D3-8B79-37D633B846F1}">
                <asvg:svgBlip xmlns:asvg="http://schemas.microsoft.com/office/drawing/2016/SVG/main" r:embed="rId6"/>
              </a:ext>
            </a:extLst>
          </a:blip>
          <a:srcRect/>
          <a:stretch/>
        </p:blipFill>
        <p:spPr>
          <a:xfrm>
            <a:off x="5767076" y="4806524"/>
            <a:ext cx="600075" cy="600075"/>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Tree>
    <p:extLst>
      <p:ext uri="{BB962C8B-B14F-4D97-AF65-F5344CB8AC3E}">
        <p14:creationId xmlns:p14="http://schemas.microsoft.com/office/powerpoint/2010/main" val="1840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p:cSld name="14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1" y="310078"/>
            <a:ext cx="11404155"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p:nvPicPr>
        <p:blipFill>
          <a:blip r:embed="rId2"/>
          <a:stretch>
            <a:fillRect/>
          </a:stretch>
        </p:blipFill>
        <p:spPr>
          <a:xfrm rot="10800000">
            <a:off x="9220371"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3" y="767203"/>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2446955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p:cSld name="51_Breaker Heading1-Blue-DarkBlue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0C3909-1482-1013-E118-A2CE0A1DD3D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3119AD-4AAB-8B34-F6C1-8D76F0D453BB}"/>
              </a:ext>
            </a:extLst>
          </p:cNvPr>
          <p:cNvSpPr>
            <a:spLocks noGrp="1"/>
          </p:cNvSpPr>
          <p:nvPr>
            <p:ph type="title" hasCustomPrompt="1"/>
          </p:nvPr>
        </p:nvSpPr>
        <p:spPr>
          <a:xfrm>
            <a:off x="770043" y="2242940"/>
            <a:ext cx="10515600" cy="1325563"/>
          </a:xfrm>
        </p:spPr>
        <p:txBody>
          <a:bodyPr>
            <a:noAutofit/>
          </a:bodyPr>
          <a:lstStyle>
            <a:lvl1pPr>
              <a:defRPr sz="6000" b="1"/>
            </a:lvl1pPr>
          </a:lstStyle>
          <a:p>
            <a:r>
              <a:rPr lang="en-US"/>
              <a:t>Breaker slide 1</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4" y="3564001"/>
            <a:ext cx="3890151" cy="896939"/>
          </a:xfrm>
          <a:prstGeom prst="rect">
            <a:avLst/>
          </a:prstGeom>
        </p:spPr>
        <p:txBody>
          <a:bodyPr lIns="0" tIns="0" rIns="0" bIns="0"/>
          <a:lstStyle>
            <a:lvl1pPr marL="0" indent="0">
              <a:buNone/>
              <a:defRPr>
                <a:solidFill>
                  <a:schemeClr val="tx1"/>
                </a:solidFill>
              </a:defRPr>
            </a:lvl1pPr>
            <a:lvl2pPr marL="357170" indent="0">
              <a:buNone/>
              <a:defRPr/>
            </a:lvl2pPr>
            <a:lvl3pPr marL="714339" indent="0">
              <a:buNone/>
              <a:defRPr/>
            </a:lvl3pPr>
            <a:lvl4pPr marL="1081033" indent="0">
              <a:buNone/>
              <a:defRPr/>
            </a:lvl4pPr>
            <a:lvl5pPr marL="1438203"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p:nvSpPr>
        <p:spPr>
          <a:xfrm>
            <a:off x="11382557" y="6404978"/>
            <a:ext cx="434307"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786550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p:cSld name="52_Breaker Heading1-Blue-DarkBlueA">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F6C2AD-0E53-2A94-6EDF-C2BC1C35E66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41914" y="-121920"/>
            <a:ext cx="12408747" cy="6979920"/>
          </a:xfrm>
          <a:prstGeom prst="rect">
            <a:avLst/>
          </a:prstGeom>
        </p:spPr>
      </p:pic>
      <p:sp>
        <p:nvSpPr>
          <p:cNvPr id="4" name="Title 1">
            <a:extLst>
              <a:ext uri="{FF2B5EF4-FFF2-40B4-BE49-F238E27FC236}">
                <a16:creationId xmlns:a16="http://schemas.microsoft.com/office/drawing/2014/main" id="{3D1B5349-CF21-E9D2-92A0-6C58C15A043A}"/>
              </a:ext>
            </a:extLst>
          </p:cNvPr>
          <p:cNvSpPr>
            <a:spLocks noGrp="1"/>
          </p:cNvSpPr>
          <p:nvPr>
            <p:ph type="title" hasCustomPrompt="1"/>
          </p:nvPr>
        </p:nvSpPr>
        <p:spPr>
          <a:xfrm>
            <a:off x="521688" y="2165645"/>
            <a:ext cx="10515600" cy="1325563"/>
          </a:xfrm>
        </p:spPr>
        <p:txBody>
          <a:bodyPr>
            <a:noAutofit/>
          </a:bodyPr>
          <a:lstStyle>
            <a:lvl1pPr>
              <a:defRPr sz="6000" b="1"/>
            </a:lvl1pPr>
          </a:lstStyle>
          <a:p>
            <a:r>
              <a:rPr lang="en-US"/>
              <a:t>Breaker </a:t>
            </a:r>
            <a:br>
              <a:rPr lang="en-US"/>
            </a:br>
            <a:r>
              <a:rPr lang="en-US"/>
              <a:t>slide 2</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2" y="3903217"/>
            <a:ext cx="3890151" cy="896939"/>
          </a:xfrm>
          <a:prstGeom prst="rect">
            <a:avLst/>
          </a:prstGeom>
        </p:spPr>
        <p:txBody>
          <a:bodyPr lIns="0" tIns="0" rIns="0" bIns="0"/>
          <a:lstStyle>
            <a:lvl1pPr marL="0" indent="0">
              <a:buNone/>
              <a:defRPr>
                <a:solidFill>
                  <a:schemeClr val="tx1"/>
                </a:solidFill>
              </a:defRPr>
            </a:lvl1pPr>
            <a:lvl2pPr marL="357170" indent="0">
              <a:buNone/>
              <a:defRPr/>
            </a:lvl2pPr>
            <a:lvl3pPr marL="714339" indent="0">
              <a:buNone/>
              <a:defRPr/>
            </a:lvl3pPr>
            <a:lvl4pPr marL="1081033" indent="0">
              <a:buNone/>
              <a:defRPr/>
            </a:lvl4pPr>
            <a:lvl5pPr marL="1438203"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p:nvSpPr>
        <p:spPr>
          <a:xfrm>
            <a:off x="11382557" y="6404978"/>
            <a:ext cx="434307"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425831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p:cSld name="53_Breaker Heading1-Blue-DarkBlueA">
    <p:bg>
      <p:bgPr>
        <a:solidFill>
          <a:srgbClr val="F6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6489-9A30-702B-3E26-D81845892857}"/>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4</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9" y="3903217"/>
            <a:ext cx="3890151" cy="896939"/>
          </a:xfrm>
          <a:prstGeom prst="rect">
            <a:avLst/>
          </a:prstGeom>
        </p:spPr>
        <p:txBody>
          <a:bodyPr lIns="0" tIns="0" rIns="0" bIns="0"/>
          <a:lstStyle>
            <a:lvl1pPr marL="0" indent="0">
              <a:buNone/>
              <a:defRPr>
                <a:solidFill>
                  <a:schemeClr val="tx1"/>
                </a:solidFill>
              </a:defRPr>
            </a:lvl1pPr>
            <a:lvl2pPr marL="357170" indent="0">
              <a:buNone/>
              <a:defRPr/>
            </a:lvl2pPr>
            <a:lvl3pPr marL="714339" indent="0">
              <a:buNone/>
              <a:defRPr/>
            </a:lvl3pPr>
            <a:lvl4pPr marL="1081033" indent="0">
              <a:buNone/>
              <a:defRPr/>
            </a:lvl4pPr>
            <a:lvl5pPr marL="1438203"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p:nvSpPr>
        <p:spPr>
          <a:xfrm>
            <a:off x="11382557" y="6404978"/>
            <a:ext cx="434307"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pic>
        <p:nvPicPr>
          <p:cNvPr id="5" name="Picture 4" descr="A blue rectangle with black background&#10;&#10;Description automatically generated">
            <a:extLst>
              <a:ext uri="{FF2B5EF4-FFF2-40B4-BE49-F238E27FC236}">
                <a16:creationId xmlns:a16="http://schemas.microsoft.com/office/drawing/2014/main" id="{D115B473-1B85-DD59-52BE-0E90A80C940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88166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58_Title, subhead, two columns">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B79D01-2A70-DAF1-6A65-BC0424C2FEE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1"/>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Subhead if needed</a:t>
            </a:r>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cxnSp>
        <p:nvCxnSpPr>
          <p:cNvPr id="12" name="Straight Connector 11">
            <a:extLst>
              <a:ext uri="{FF2B5EF4-FFF2-40B4-BE49-F238E27FC236}">
                <a16:creationId xmlns:a16="http://schemas.microsoft.com/office/drawing/2014/main" id="{18E2133D-2149-6B45-BEAB-A2D5E225B5AD}"/>
              </a:ext>
              <a:ext uri="{C183D7F6-B498-43B3-948B-1728B52AA6E4}">
                <adec:decorative xmlns:adec="http://schemas.microsoft.com/office/drawing/2017/decorative" val="1"/>
              </a:ext>
            </a:extLst>
          </p:cNvPr>
          <p:cNvCxnSpPr>
            <a:cxnSpLocks/>
          </p:cNvCxnSpPr>
          <p:nvPr/>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349908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p:cSld name="18_Headline slide with image A">
    <p:bg>
      <p:bgPr>
        <a:solidFill>
          <a:srgbClr val="F6F8F8"/>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382557" y="6404978"/>
            <a:ext cx="434307" cy="276999"/>
          </a:xfrm>
          <a:prstGeom prst="rect">
            <a:avLst/>
          </a:prstGeom>
        </p:spPr>
        <p:txBody>
          <a:bodyPr wrap="squar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8" y="3903217"/>
            <a:ext cx="3890151" cy="896939"/>
          </a:xfrm>
          <a:prstGeom prst="rect">
            <a:avLst/>
          </a:prstGeom>
        </p:spPr>
        <p:txBody>
          <a:bodyPr lIns="0" tIns="0" rIns="0" bIns="0"/>
          <a:lstStyle>
            <a:lvl1pPr marL="0" indent="0">
              <a:buNone/>
              <a:defRPr>
                <a:solidFill>
                  <a:schemeClr val="tx1"/>
                </a:solidFill>
              </a:defRPr>
            </a:lvl1pPr>
            <a:lvl2pPr marL="357170" indent="0">
              <a:buNone/>
              <a:defRPr/>
            </a:lvl2pPr>
            <a:lvl3pPr marL="714339" indent="0">
              <a:buNone/>
              <a:defRPr/>
            </a:lvl3pPr>
            <a:lvl4pPr marL="1081033" indent="0">
              <a:buNone/>
              <a:defRPr/>
            </a:lvl4pPr>
            <a:lvl5pPr marL="1438203" indent="0">
              <a:buNone/>
              <a:defRPr/>
            </a:lvl5pPr>
          </a:lstStyle>
          <a:p>
            <a:pPr lvl="0"/>
            <a:r>
              <a:rPr lang="en-GB"/>
              <a:t>Section subhead</a:t>
            </a:r>
          </a:p>
        </p:txBody>
      </p:sp>
      <p:sp>
        <p:nvSpPr>
          <p:cNvPr id="2" name="Title 1">
            <a:extLst>
              <a:ext uri="{FF2B5EF4-FFF2-40B4-BE49-F238E27FC236}">
                <a16:creationId xmlns:a16="http://schemas.microsoft.com/office/drawing/2014/main" id="{77E577A8-7F18-CBCC-319C-10DC2550A76F}"/>
              </a:ext>
            </a:extLst>
          </p:cNvPr>
          <p:cNvSpPr>
            <a:spLocks noGrp="1"/>
          </p:cNvSpPr>
          <p:nvPr>
            <p:ph type="title" hasCustomPrompt="1"/>
          </p:nvPr>
        </p:nvSpPr>
        <p:spPr>
          <a:xfrm>
            <a:off x="747469" y="2165645"/>
            <a:ext cx="4716355" cy="1325563"/>
          </a:xfrm>
        </p:spPr>
        <p:txBody>
          <a:bodyPr>
            <a:noAutofit/>
          </a:bodyPr>
          <a:lstStyle>
            <a:lvl1pPr>
              <a:defRPr sz="6000" b="1"/>
            </a:lvl1pPr>
          </a:lstStyle>
          <a:p>
            <a:r>
              <a:rPr lang="en-US"/>
              <a:t>Breaker </a:t>
            </a:r>
            <a:br>
              <a:rPr lang="en-US"/>
            </a:br>
            <a:r>
              <a:rPr lang="en-US"/>
              <a:t>slide 5</a:t>
            </a:r>
            <a:endParaRPr lang="en-GB"/>
          </a:p>
        </p:txBody>
      </p:sp>
    </p:spTree>
    <p:extLst>
      <p:ext uri="{BB962C8B-B14F-4D97-AF65-F5344CB8AC3E}">
        <p14:creationId xmlns:p14="http://schemas.microsoft.com/office/powerpoint/2010/main" val="2791851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p:cSld name="12_End Slide ACCESSIB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D92FD5-08EA-6BC8-29BC-BCF5EEFE18A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5400000">
            <a:off x="-2509141" y="-71521"/>
            <a:ext cx="10768951" cy="7616239"/>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p:nvPicPr>
        <p:blipFill>
          <a:blip r:embed="rId3"/>
          <a:stretch>
            <a:fillRect/>
          </a:stretch>
        </p:blipFill>
        <p:spPr>
          <a:xfrm>
            <a:off x="10551045" y="364427"/>
            <a:ext cx="1208955" cy="979789"/>
          </a:xfrm>
          <a:prstGeom prst="rect">
            <a:avLst/>
          </a:prstGeom>
        </p:spPr>
      </p:pic>
      <p:cxnSp>
        <p:nvCxnSpPr>
          <p:cNvPr id="9" name="Straight Connector 8">
            <a:extLst>
              <a:ext uri="{FF2B5EF4-FFF2-40B4-BE49-F238E27FC236}">
                <a16:creationId xmlns:a16="http://schemas.microsoft.com/office/drawing/2014/main" id="{F9D383FB-0467-4241-BEF0-D636E886723B}"/>
              </a:ext>
              <a:ext uri="{C183D7F6-B498-43B3-948B-1728B52AA6E4}">
                <adec:decorative xmlns:adec="http://schemas.microsoft.com/office/drawing/2017/decorative" val="1"/>
              </a:ext>
            </a:extLst>
          </p:cNvPr>
          <p:cNvCxnSpPr/>
          <p:nvPr/>
        </p:nvCxnSpPr>
        <p:spPr>
          <a:xfrm>
            <a:off x="5715927"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390E57B-AF19-8642-9E47-AF887F52887B}"/>
              </a:ext>
            </a:extLst>
          </p:cNvPr>
          <p:cNvSpPr txBox="1"/>
          <p:nvPr/>
        </p:nvSpPr>
        <p:spPr>
          <a:xfrm>
            <a:off x="5610771" y="2808747"/>
            <a:ext cx="4343735" cy="2608032"/>
          </a:xfrm>
          <a:prstGeom prst="rect">
            <a:avLst/>
          </a:prstGeom>
          <a:noFill/>
        </p:spPr>
        <p:txBody>
          <a:bodyPr wrap="square" lIns="0" tIns="0" rIns="0" bIns="0" rtlCol="0">
            <a:noAutofit/>
          </a:bodyPr>
          <a:lstStyle/>
          <a:p>
            <a:pPr marL="0" marR="0" lvl="0" indent="0" algn="l" defTabSz="914354"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354"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354"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354"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descr="Twitter symbol">
            <a:extLst>
              <a:ext uri="{FF2B5EF4-FFF2-40B4-BE49-F238E27FC236}">
                <a16:creationId xmlns:a16="http://schemas.microsoft.com/office/drawing/2014/main" id="{6C1B65D7-2EE6-F44F-85AA-7C93787926CD}"/>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5872040" y="3665233"/>
            <a:ext cx="390144" cy="390144"/>
          </a:xfrm>
          <a:prstGeom prst="rect">
            <a:avLst/>
          </a:prstGeom>
        </p:spPr>
      </p:pic>
      <p:pic>
        <p:nvPicPr>
          <p:cNvPr id="8" name="Picture 7" descr="LinkedIn symbol">
            <a:extLst>
              <a:ext uri="{FF2B5EF4-FFF2-40B4-BE49-F238E27FC236}">
                <a16:creationId xmlns:a16="http://schemas.microsoft.com/office/drawing/2014/main" id="{F2843EE8-F6F8-9D40-92C1-94FB4DCF14BB}"/>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5885396" y="4266369"/>
            <a:ext cx="390144" cy="390144"/>
          </a:xfrm>
          <a:prstGeom prst="rect">
            <a:avLst/>
          </a:prstGeom>
        </p:spPr>
      </p:pic>
      <p:pic>
        <p:nvPicPr>
          <p:cNvPr id="72" name="Picture 96" descr="World-wide web symbol">
            <a:extLst>
              <a:ext uri="{FF2B5EF4-FFF2-40B4-BE49-F238E27FC236}">
                <a16:creationId xmlns:a16="http://schemas.microsoft.com/office/drawing/2014/main" id="{664BA24D-FA8C-EE4D-A2DC-491BF11D6FA6}"/>
              </a:ext>
            </a:extLst>
          </p:cNvPr>
          <p:cNvPicPr>
            <a:picLocks noChangeAspect="1"/>
          </p:cNvPicPr>
          <p:nvPr/>
        </p:nvPicPr>
        <p:blipFill>
          <a:blip>
            <a:extLst>
              <a:ext uri="{96DAC541-7B7A-43D3-8B79-37D633B846F1}">
                <asvg:svgBlip xmlns:asvg="http://schemas.microsoft.com/office/drawing/2016/SVG/main" r:embed="rId6"/>
              </a:ext>
            </a:extLst>
          </a:blip>
          <a:srcRect/>
          <a:stretch/>
        </p:blipFill>
        <p:spPr>
          <a:xfrm>
            <a:off x="5767076" y="4806524"/>
            <a:ext cx="600075" cy="600075"/>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p:nvSpPr>
        <p:spPr>
          <a:xfrm>
            <a:off x="11382557" y="6404978"/>
            <a:ext cx="434307"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Tree>
    <p:extLst>
      <p:ext uri="{BB962C8B-B14F-4D97-AF65-F5344CB8AC3E}">
        <p14:creationId xmlns:p14="http://schemas.microsoft.com/office/powerpoint/2010/main" val="1734944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p:cSld name="15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1" y="310078"/>
            <a:ext cx="11404155"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p:nvSpPr>
        <p:spPr>
          <a:xfrm>
            <a:off x="11382557" y="6404978"/>
            <a:ext cx="434307"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p:nvPicPr>
        <p:blipFill>
          <a:blip r:embed="rId2"/>
          <a:stretch>
            <a:fillRect/>
          </a:stretch>
        </p:blipFill>
        <p:spPr>
          <a:xfrm rot="10800000">
            <a:off x="9220371"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3" y="767203"/>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466893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p:cSld name="54_Breaker Heading1-Blue-DarkBlueA">
    <p:bg>
      <p:bgPr>
        <a:solidFill>
          <a:srgbClr val="F6F8F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07C2D6-AB1B-B84B-BC13-7D79E8BCFCF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16317" y="-148044"/>
            <a:ext cx="12499929" cy="7031211"/>
          </a:xfrm>
          <a:prstGeom prst="rect">
            <a:avLst/>
          </a:prstGeom>
        </p:spPr>
      </p:pic>
      <p:sp>
        <p:nvSpPr>
          <p:cNvPr id="2" name="Title 1">
            <a:extLst>
              <a:ext uri="{FF2B5EF4-FFF2-40B4-BE49-F238E27FC236}">
                <a16:creationId xmlns:a16="http://schemas.microsoft.com/office/drawing/2014/main" id="{8506D8CC-65FF-0E59-2392-2C0EBC0605F9}"/>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3</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8" y="3903217"/>
            <a:ext cx="3890151" cy="896939"/>
          </a:xfrm>
          <a:prstGeom prst="rect">
            <a:avLst/>
          </a:prstGeom>
        </p:spPr>
        <p:txBody>
          <a:bodyPr lIns="0" tIns="0" rIns="0" bIns="0"/>
          <a:lstStyle>
            <a:lvl1pPr marL="0" indent="0">
              <a:buNone/>
              <a:defRPr>
                <a:solidFill>
                  <a:schemeClr val="tx1"/>
                </a:solidFill>
              </a:defRPr>
            </a:lvl1pPr>
            <a:lvl2pPr marL="357170" indent="0">
              <a:buNone/>
              <a:defRPr/>
            </a:lvl2pPr>
            <a:lvl3pPr marL="714339" indent="0">
              <a:buNone/>
              <a:defRPr/>
            </a:lvl3pPr>
            <a:lvl4pPr marL="1081033" indent="0">
              <a:buNone/>
              <a:defRPr/>
            </a:lvl4pPr>
            <a:lvl5pPr marL="1438203"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p:nvSpPr>
        <p:spPr>
          <a:xfrm>
            <a:off x="11382557" y="6404978"/>
            <a:ext cx="434307"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36264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p:cSld name="11_ICON Grid Boxes 2UP Grey">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382557" y="6404978"/>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9"/>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p:nvSpPr>
        <p:spPr>
          <a:xfrm>
            <a:off x="432000"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9" y="2699089"/>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p:nvSpPr>
        <p:spPr>
          <a:xfrm>
            <a:off x="4324379"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1" y="432007"/>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 uri="{C183D7F6-B498-43B3-948B-1728B52AA6E4}">
                <adec:decorative xmlns:adec="http://schemas.microsoft.com/office/drawing/2017/decorative" val="1"/>
              </a:ext>
            </a:extLst>
          </p:cNvPr>
          <p:cNvCxnSpPr>
            <a:cxnSpLocks/>
          </p:cNvCxnSpPr>
          <p:nvPr/>
        </p:nvCxnSpPr>
        <p:spPr>
          <a:xfrm>
            <a:off x="432006"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1712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p:cSld name="24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0" y="7"/>
            <a:ext cx="12192000" cy="6857999"/>
          </a:xfrm>
          <a:prstGeom prst="rect">
            <a:avLst/>
          </a:prstGeom>
        </p:spPr>
      </p:pic>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46" indent="0">
              <a:buNone/>
              <a:defRPr>
                <a:solidFill>
                  <a:schemeClr val="tx1"/>
                </a:solidFill>
              </a:defRPr>
            </a:lvl2pPr>
            <a:lvl3pPr marL="714285" indent="0">
              <a:buNone/>
              <a:defRPr>
                <a:solidFill>
                  <a:schemeClr val="tx1"/>
                </a:solidFill>
              </a:defRPr>
            </a:lvl3pPr>
            <a:lvl4pPr marL="1080953" indent="0">
              <a:buNone/>
              <a:defRPr>
                <a:solidFill>
                  <a:schemeClr val="tx1"/>
                </a:solidFill>
              </a:defRPr>
            </a:lvl4pPr>
            <a:lvl5pPr marL="1438095"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p:nvSpPr>
        <p:spPr>
          <a:xfrm>
            <a:off x="11382557" y="6404978"/>
            <a:ext cx="434307"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8" name="Content Placeholder 2">
            <a:extLst>
              <a:ext uri="{FF2B5EF4-FFF2-40B4-BE49-F238E27FC236}">
                <a16:creationId xmlns:a16="http://schemas.microsoft.com/office/drawing/2014/main" id="{7F337CE4-9082-D695-8AD8-89148114EBDF}"/>
              </a:ext>
            </a:extLst>
          </p:cNvPr>
          <p:cNvSpPr>
            <a:spLocks noGrp="1"/>
          </p:cNvSpPr>
          <p:nvPr>
            <p:ph idx="1" hasCustomPrompt="1"/>
          </p:nvPr>
        </p:nvSpPr>
        <p:spPr>
          <a:xfrm>
            <a:off x="1337052" y="2331693"/>
            <a:ext cx="3461285" cy="3110531"/>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4011359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p:cSld name="25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7" y="7"/>
            <a:ext cx="12191999" cy="6857999"/>
          </a:xfrm>
          <a:prstGeom prst="rect">
            <a:avLst/>
          </a:prstGeom>
        </p:spPr>
      </p:pic>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46" indent="0">
              <a:buNone/>
              <a:defRPr>
                <a:solidFill>
                  <a:schemeClr val="tx1"/>
                </a:solidFill>
              </a:defRPr>
            </a:lvl2pPr>
            <a:lvl3pPr marL="714285" indent="0">
              <a:buNone/>
              <a:defRPr>
                <a:solidFill>
                  <a:schemeClr val="tx1"/>
                </a:solidFill>
              </a:defRPr>
            </a:lvl3pPr>
            <a:lvl4pPr marL="1080953" indent="0">
              <a:buNone/>
              <a:defRPr>
                <a:solidFill>
                  <a:schemeClr val="tx1"/>
                </a:solidFill>
              </a:defRPr>
            </a:lvl4pPr>
            <a:lvl5pPr marL="1438095"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p:nvSpPr>
        <p:spPr>
          <a:xfrm>
            <a:off x="11382557" y="6404978"/>
            <a:ext cx="434307"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Content Placeholder 2">
            <a:extLst>
              <a:ext uri="{FF2B5EF4-FFF2-40B4-BE49-F238E27FC236}">
                <a16:creationId xmlns:a16="http://schemas.microsoft.com/office/drawing/2014/main" id="{4542D69F-C459-8ECE-06A1-66E418FF3EC1}"/>
              </a:ext>
            </a:extLst>
          </p:cNvPr>
          <p:cNvSpPr>
            <a:spLocks noGrp="1"/>
          </p:cNvSpPr>
          <p:nvPr>
            <p:ph idx="1" hasCustomPrompt="1"/>
          </p:nvPr>
        </p:nvSpPr>
        <p:spPr>
          <a:xfrm>
            <a:off x="1337052" y="2331693"/>
            <a:ext cx="3461285" cy="3110531"/>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2744536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p:cSld name="16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1" y="310082"/>
            <a:ext cx="11404155"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p:nvPicPr>
        <p:blipFill>
          <a:blip r:embed="rId2"/>
          <a:stretch>
            <a:fillRect/>
          </a:stretch>
        </p:blipFill>
        <p:spPr>
          <a:xfrm rot="10800000">
            <a:off x="9220371"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3" y="767207"/>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1675651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p:cSld name="12_ICON Grid Boxes 2UP Grey">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382557" y="6404981"/>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90"/>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p:nvSpPr>
        <p:spPr>
          <a:xfrm>
            <a:off x="432000"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9" y="2699090"/>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p:nvSpPr>
        <p:spPr>
          <a:xfrm>
            <a:off x="4324379"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1" y="432009"/>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 uri="{C183D7F6-B498-43B3-948B-1728B52AA6E4}">
                <adec:decorative xmlns:adec="http://schemas.microsoft.com/office/drawing/2017/decorative" val="1"/>
              </a:ext>
            </a:extLst>
          </p:cNvPr>
          <p:cNvCxnSpPr>
            <a:cxnSpLocks/>
          </p:cNvCxnSpPr>
          <p:nvPr/>
        </p:nvCxnSpPr>
        <p:spPr>
          <a:xfrm>
            <a:off x="432007"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6348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p:cSld name="26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0" y="9"/>
            <a:ext cx="12192000" cy="6857999"/>
          </a:xfrm>
          <a:prstGeom prst="rect">
            <a:avLst/>
          </a:prstGeom>
        </p:spPr>
      </p:pic>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38" indent="0">
              <a:buNone/>
              <a:defRPr>
                <a:solidFill>
                  <a:schemeClr val="tx1"/>
                </a:solidFill>
              </a:defRPr>
            </a:lvl2pPr>
            <a:lvl3pPr marL="714267" indent="0">
              <a:buNone/>
              <a:defRPr>
                <a:solidFill>
                  <a:schemeClr val="tx1"/>
                </a:solidFill>
              </a:defRPr>
            </a:lvl3pPr>
            <a:lvl4pPr marL="1080926" indent="0">
              <a:buNone/>
              <a:defRPr>
                <a:solidFill>
                  <a:schemeClr val="tx1"/>
                </a:solidFill>
              </a:defRPr>
            </a:lvl4pPr>
            <a:lvl5pPr marL="1438059"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p:nvSpPr>
        <p:spPr>
          <a:xfrm>
            <a:off x="11382557" y="6404981"/>
            <a:ext cx="434307"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8" name="Content Placeholder 2">
            <a:extLst>
              <a:ext uri="{FF2B5EF4-FFF2-40B4-BE49-F238E27FC236}">
                <a16:creationId xmlns:a16="http://schemas.microsoft.com/office/drawing/2014/main" id="{7F337CE4-9082-D695-8AD8-89148114EBDF}"/>
              </a:ext>
            </a:extLst>
          </p:cNvPr>
          <p:cNvSpPr>
            <a:spLocks noGrp="1"/>
          </p:cNvSpPr>
          <p:nvPr>
            <p:ph idx="1" hasCustomPrompt="1"/>
          </p:nvPr>
        </p:nvSpPr>
        <p:spPr>
          <a:xfrm>
            <a:off x="1337052" y="2331693"/>
            <a:ext cx="3461285" cy="3110531"/>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759639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38_Title, subhead, Three columns">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1"/>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 uri="{C183D7F6-B498-43B3-948B-1728B52AA6E4}">
                <adec:decorative xmlns:adec="http://schemas.microsoft.com/office/drawing/2017/decorative" val="1"/>
              </a:ext>
            </a:extLst>
          </p:cNvPr>
          <p:cNvCxnSpPr>
            <a:cxnSpLocks/>
          </p:cNvCxnSpPr>
          <p:nvPr/>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53730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p:cSld name="27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8" y="9"/>
            <a:ext cx="12191999" cy="6857999"/>
          </a:xfrm>
          <a:prstGeom prst="rect">
            <a:avLst/>
          </a:prstGeom>
        </p:spPr>
      </p:pic>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38" indent="0">
              <a:buNone/>
              <a:defRPr>
                <a:solidFill>
                  <a:schemeClr val="tx1"/>
                </a:solidFill>
              </a:defRPr>
            </a:lvl2pPr>
            <a:lvl3pPr marL="714267" indent="0">
              <a:buNone/>
              <a:defRPr>
                <a:solidFill>
                  <a:schemeClr val="tx1"/>
                </a:solidFill>
              </a:defRPr>
            </a:lvl3pPr>
            <a:lvl4pPr marL="1080926" indent="0">
              <a:buNone/>
              <a:defRPr>
                <a:solidFill>
                  <a:schemeClr val="tx1"/>
                </a:solidFill>
              </a:defRPr>
            </a:lvl4pPr>
            <a:lvl5pPr marL="1438059"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p:nvSpPr>
        <p:spPr>
          <a:xfrm>
            <a:off x="11382557" y="6404981"/>
            <a:ext cx="434307"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Content Placeholder 2">
            <a:extLst>
              <a:ext uri="{FF2B5EF4-FFF2-40B4-BE49-F238E27FC236}">
                <a16:creationId xmlns:a16="http://schemas.microsoft.com/office/drawing/2014/main" id="{4542D69F-C459-8ECE-06A1-66E418FF3EC1}"/>
              </a:ext>
            </a:extLst>
          </p:cNvPr>
          <p:cNvSpPr>
            <a:spLocks noGrp="1"/>
          </p:cNvSpPr>
          <p:nvPr>
            <p:ph idx="1" hasCustomPrompt="1"/>
          </p:nvPr>
        </p:nvSpPr>
        <p:spPr>
          <a:xfrm>
            <a:off x="1337052" y="2331693"/>
            <a:ext cx="3461285" cy="3110531"/>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2820996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preserve="1">
  <p:cSld name="16_Title, subhead, two columns">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B79D01-2A70-DAF1-6A65-BC0424C2FEE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8"/>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Subhead if needed</a:t>
            </a:r>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cxnSp>
        <p:nvCxnSpPr>
          <p:cNvPr id="12" name="Straight Connector 11">
            <a:extLst>
              <a:ext uri="{FF2B5EF4-FFF2-40B4-BE49-F238E27FC236}">
                <a16:creationId xmlns:a16="http://schemas.microsoft.com/office/drawing/2014/main" id="{18E2133D-2149-6B45-BEAB-A2D5E225B5AD}"/>
              </a:ext>
              <a:ext uri="{C183D7F6-B498-43B3-948B-1728B52AA6E4}">
                <adec:decorative xmlns:adec="http://schemas.microsoft.com/office/drawing/2017/decorative" val="1"/>
              </a:ext>
            </a:extLst>
          </p:cNvPr>
          <p:cNvCxnSpPr>
            <a:cxnSpLocks/>
          </p:cNvCxnSpPr>
          <p:nvPr/>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p:nvSpPr>
        <p:spPr>
          <a:xfrm>
            <a:off x="11382557" y="6404981"/>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1253127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preserve="1">
  <p:cSld name="14_Title, subhead, Three columns">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8"/>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382557" y="6404981"/>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 uri="{C183D7F6-B498-43B3-948B-1728B52AA6E4}">
                <adec:decorative xmlns:adec="http://schemas.microsoft.com/office/drawing/2017/decorative" val="1"/>
              </a:ext>
            </a:extLst>
          </p:cNvPr>
          <p:cNvCxnSpPr>
            <a:cxnSpLocks/>
          </p:cNvCxnSpPr>
          <p:nvPr/>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420230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p:cSld name="12_ICON Grid Boxes 4UP Gre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244FF8-F4E4-0514-77D0-8D8D69F9337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1" y="432009"/>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cxnSp>
        <p:nvCxnSpPr>
          <p:cNvPr id="7" name="Straight Connector 6">
            <a:extLst>
              <a:ext uri="{FF2B5EF4-FFF2-40B4-BE49-F238E27FC236}">
                <a16:creationId xmlns:a16="http://schemas.microsoft.com/office/drawing/2014/main" id="{7DBEB741-20EA-C36A-7EF8-DE1CD1F1AA0C}"/>
              </a:ext>
              <a:ext uri="{C183D7F6-B498-43B3-948B-1728B52AA6E4}">
                <adec:decorative xmlns:adec="http://schemas.microsoft.com/office/drawing/2017/decorative" val="1"/>
              </a:ext>
            </a:extLst>
          </p:cNvPr>
          <p:cNvCxnSpPr>
            <a:cxnSpLocks/>
          </p:cNvCxnSpPr>
          <p:nvPr/>
        </p:nvCxnSpPr>
        <p:spPr>
          <a:xfrm>
            <a:off x="432007"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p:nvSpPr>
        <p:spPr>
          <a:xfrm>
            <a:off x="11382557" y="6404981"/>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3875487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4.xml><?xml version="1.0" encoding="utf-8"?>
<p:sldLayout xmlns:a="http://schemas.openxmlformats.org/drawingml/2006/main" xmlns:r="http://schemas.openxmlformats.org/officeDocument/2006/relationships" xmlns:p="http://schemas.openxmlformats.org/presentationml/2006/main">
  <p:cSld name="14_Front title slide">
    <p:bg>
      <p:bgPr>
        <a:solidFill>
          <a:srgbClr val="F6F8F8"/>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598E9D71-498A-0294-DB92-FA8A45963CA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330721" y="-508517"/>
            <a:ext cx="11319579"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77"/>
            <a:ext cx="4643853" cy="2507695"/>
          </a:xfrm>
          <a:prstGeom prst="rect">
            <a:avLst/>
          </a:prstGeom>
        </p:spPr>
        <p:txBody>
          <a:bodyPr lIns="0" tIns="0" rIns="0" bIns="0" anchor="b">
            <a:noAutofit/>
          </a:bodyPr>
          <a:lstStyle>
            <a:lvl1pPr algn="l">
              <a:defRPr sz="5400" b="1" spc="-31"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1" y="3600009"/>
            <a:ext cx="7973051" cy="1024967"/>
          </a:xfrm>
          <a:prstGeom prst="rect">
            <a:avLst/>
          </a:prstGeom>
        </p:spPr>
        <p:txBody>
          <a:bodyPr lIns="0" tIns="0" rIns="0" bIns="0">
            <a:normAutofit/>
          </a:bodyPr>
          <a:lstStyle>
            <a:lvl1pPr marL="0" indent="0" algn="l">
              <a:buNone/>
              <a:defRPr sz="2800">
                <a:solidFill>
                  <a:schemeClr val="accent6"/>
                </a:solidFill>
              </a:defRPr>
            </a:lvl1pPr>
            <a:lvl2pPr marL="457131" indent="0" algn="ctr">
              <a:buNone/>
              <a:defRPr sz="2000"/>
            </a:lvl2pPr>
            <a:lvl3pPr marL="914264" indent="0" algn="ctr">
              <a:buNone/>
              <a:defRPr sz="1800"/>
            </a:lvl3pPr>
            <a:lvl4pPr marL="1371396" indent="0" algn="ctr">
              <a:buNone/>
              <a:defRPr sz="1600"/>
            </a:lvl4pPr>
            <a:lvl5pPr marL="1828528" indent="0" algn="ctr">
              <a:buNone/>
              <a:defRPr sz="1600"/>
            </a:lvl5pPr>
            <a:lvl6pPr marL="2285662" indent="0" algn="ctr">
              <a:buNone/>
              <a:defRPr sz="1600"/>
            </a:lvl6pPr>
            <a:lvl7pPr marL="2742790" indent="0" algn="ctr">
              <a:buNone/>
              <a:defRPr sz="1600"/>
            </a:lvl7pPr>
            <a:lvl8pPr marL="3199920" indent="0" algn="ctr">
              <a:buNone/>
              <a:defRPr sz="1600"/>
            </a:lvl8pPr>
            <a:lvl9pPr marL="3657051"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2"/>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p:nvSpPr>
        <p:spPr>
          <a:xfrm>
            <a:off x="3225115"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8" y="5760007"/>
            <a:ext cx="6259513" cy="488951"/>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38" indent="0">
              <a:buNone/>
              <a:defRPr>
                <a:solidFill>
                  <a:schemeClr val="accent2"/>
                </a:solidFill>
              </a:defRPr>
            </a:lvl2pPr>
            <a:lvl3pPr marL="714267" indent="0">
              <a:buNone/>
              <a:defRPr>
                <a:solidFill>
                  <a:schemeClr val="accent2"/>
                </a:solidFill>
              </a:defRPr>
            </a:lvl3pPr>
            <a:lvl4pPr marL="1080926" indent="0">
              <a:buNone/>
              <a:defRPr>
                <a:solidFill>
                  <a:schemeClr val="accent2"/>
                </a:solidFill>
              </a:defRPr>
            </a:lvl4pPr>
            <a:lvl5pPr marL="1438059"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p:nvSpPr>
        <p:spPr>
          <a:xfrm>
            <a:off x="9233455" y="5486405"/>
            <a:ext cx="246308" cy="307777"/>
          </a:xfrm>
          <a:prstGeom prst="rect">
            <a:avLst/>
          </a:prstGeom>
          <a:noFill/>
        </p:spPr>
        <p:txBody>
          <a:bodyPr wrap="square" rtlCol="0">
            <a:spAutoFit/>
          </a:bodyPr>
          <a:lstStyle/>
          <a:p>
            <a:endParaRPr lang="en-US" sz="140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p:nvPicPr>
        <p:blipFill>
          <a:blip r:embed="rId3"/>
          <a:stretch>
            <a:fillRect/>
          </a:stretch>
        </p:blipFill>
        <p:spPr>
          <a:xfrm>
            <a:off x="10551045" y="364428"/>
            <a:ext cx="1208955" cy="979789"/>
          </a:xfrm>
          <a:prstGeom prst="rect">
            <a:avLst/>
          </a:prstGeom>
        </p:spPr>
      </p:pic>
    </p:spTree>
    <p:extLst>
      <p:ext uri="{BB962C8B-B14F-4D97-AF65-F5344CB8AC3E}">
        <p14:creationId xmlns:p14="http://schemas.microsoft.com/office/powerpoint/2010/main" val="1479355171"/>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p:cSld name="12_TEXT Grid, Titles 4UP Grey">
    <p:spTree>
      <p:nvGrpSpPr>
        <p:cNvPr id="1" name=""/>
        <p:cNvGrpSpPr/>
        <p:nvPr/>
      </p:nvGrpSpPr>
      <p:grpSpPr>
        <a:xfrm>
          <a:off x="0" y="0"/>
          <a:ext cx="0" cy="0"/>
          <a:chOff x="0" y="0"/>
          <a:chExt cx="0" cy="0"/>
        </a:xfrm>
      </p:grpSpPr>
      <p:sp>
        <p:nvSpPr>
          <p:cNvPr id="18" name="Rectangle: Top Corners Rounded 17">
            <a:extLst>
              <a:ext uri="{FF2B5EF4-FFF2-40B4-BE49-F238E27FC236}">
                <a16:creationId xmlns:a16="http://schemas.microsoft.com/office/drawing/2014/main" id="{205929B3-ED58-E54F-B724-E24FB5F163DF}"/>
              </a:ext>
              <a:ext uri="{C183D7F6-B498-43B3-948B-1728B52AA6E4}">
                <adec:decorative xmlns:adec="http://schemas.microsoft.com/office/drawing/2017/decorative" val="1"/>
              </a:ext>
            </a:extLst>
          </p:cNvPr>
          <p:cNvSpPr/>
          <p:nvPr/>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382557" y="6404981"/>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1" y="432009"/>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3"/>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 uri="{C183D7F6-B498-43B3-948B-1728B52AA6E4}">
                <adec:decorative xmlns:adec="http://schemas.microsoft.com/office/drawing/2017/decorative" val="1"/>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175309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p:cSld name="12_Quote blue">
    <p:bg>
      <p:bgPr>
        <a:solidFill>
          <a:srgbClr val="F6F8F8"/>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p:nvSpPr>
        <p:spPr>
          <a:xfrm>
            <a:off x="11382557" y="6404981"/>
            <a:ext cx="434307"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32" y="1314165"/>
            <a:ext cx="7503849" cy="3466727"/>
          </a:xfrm>
          <a:prstGeom prst="rect">
            <a:avLst/>
          </a:prstGeom>
        </p:spPr>
        <p:txBody>
          <a:bodyPr>
            <a:noAutofit/>
          </a:bodyPr>
          <a:lstStyle>
            <a:lvl1pPr marL="287955" indent="-287955" algn="l">
              <a:buNone/>
              <a:defRPr sz="4200" b="1">
                <a:solidFill>
                  <a:schemeClr val="tx1"/>
                </a:solidFill>
              </a:defRPr>
            </a:lvl1pPr>
            <a:lvl2pPr marL="357138" indent="0">
              <a:buNone/>
              <a:defRPr>
                <a:solidFill>
                  <a:schemeClr val="tx1"/>
                </a:solidFill>
              </a:defRPr>
            </a:lvl2pPr>
            <a:lvl3pPr marL="714267" indent="0">
              <a:buNone/>
              <a:defRPr>
                <a:solidFill>
                  <a:schemeClr val="tx1"/>
                </a:solidFill>
              </a:defRPr>
            </a:lvl3pPr>
            <a:lvl4pPr marL="1080926" indent="0">
              <a:buNone/>
              <a:defRPr>
                <a:solidFill>
                  <a:schemeClr val="tx1"/>
                </a:solidFill>
              </a:defRPr>
            </a:lvl4pPr>
            <a:lvl5pPr marL="1438059"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8" y="4780885"/>
            <a:ext cx="7503849" cy="896939"/>
          </a:xfrm>
          <a:prstGeom prst="rect">
            <a:avLst/>
          </a:prstGeom>
        </p:spPr>
        <p:txBody>
          <a:bodyPr/>
          <a:lstStyle>
            <a:lvl1pPr marL="0" indent="0" algn="l">
              <a:buNone/>
              <a:defRPr b="1">
                <a:solidFill>
                  <a:schemeClr val="tx1"/>
                </a:solidFill>
              </a:defRPr>
            </a:lvl1pPr>
            <a:lvl2pPr marL="357138" indent="0">
              <a:buNone/>
              <a:defRPr/>
            </a:lvl2pPr>
            <a:lvl3pPr marL="714267" indent="0">
              <a:buNone/>
              <a:defRPr/>
            </a:lvl3pPr>
            <a:lvl4pPr marL="1080926" indent="0">
              <a:buNone/>
              <a:defRPr/>
            </a:lvl4pPr>
            <a:lvl5pPr marL="1438059"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 uri="{C183D7F6-B498-43B3-948B-1728B52AA6E4}">
                <adec:decorative xmlns:adec="http://schemas.microsoft.com/office/drawing/2017/decorative" val="1"/>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573275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p:cSld name="55_Breaker Heading1-Blue-DarkBlueA">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F6C2AD-0E53-2A94-6EDF-C2BC1C35E66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41914" y="-121920"/>
            <a:ext cx="12408747" cy="6979920"/>
          </a:xfrm>
          <a:prstGeom prst="rect">
            <a:avLst/>
          </a:prstGeom>
        </p:spPr>
      </p:pic>
      <p:sp>
        <p:nvSpPr>
          <p:cNvPr id="4" name="Title 1">
            <a:extLst>
              <a:ext uri="{FF2B5EF4-FFF2-40B4-BE49-F238E27FC236}">
                <a16:creationId xmlns:a16="http://schemas.microsoft.com/office/drawing/2014/main" id="{3D1B5349-CF21-E9D2-92A0-6C58C15A043A}"/>
              </a:ext>
            </a:extLst>
          </p:cNvPr>
          <p:cNvSpPr>
            <a:spLocks noGrp="1"/>
          </p:cNvSpPr>
          <p:nvPr>
            <p:ph type="title" hasCustomPrompt="1"/>
          </p:nvPr>
        </p:nvSpPr>
        <p:spPr>
          <a:xfrm>
            <a:off x="521688" y="2165645"/>
            <a:ext cx="10515600" cy="1325563"/>
          </a:xfrm>
        </p:spPr>
        <p:txBody>
          <a:bodyPr>
            <a:noAutofit/>
          </a:bodyPr>
          <a:lstStyle>
            <a:lvl1pPr>
              <a:defRPr sz="6000" b="1"/>
            </a:lvl1pPr>
          </a:lstStyle>
          <a:p>
            <a:r>
              <a:rPr lang="en-US"/>
              <a:t>Breaker </a:t>
            </a:r>
            <a:br>
              <a:rPr lang="en-US"/>
            </a:br>
            <a:r>
              <a:rPr lang="en-US"/>
              <a:t>slide 2</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7" y="3903217"/>
            <a:ext cx="3890151" cy="896939"/>
          </a:xfrm>
          <a:prstGeom prst="rect">
            <a:avLst/>
          </a:prstGeom>
        </p:spPr>
        <p:txBody>
          <a:bodyPr lIns="0" tIns="0" rIns="0" bIns="0"/>
          <a:lstStyle>
            <a:lvl1pPr marL="0" indent="0">
              <a:buNone/>
              <a:defRPr>
                <a:solidFill>
                  <a:schemeClr val="tx1"/>
                </a:solidFill>
              </a:defRPr>
            </a:lvl1pPr>
            <a:lvl2pPr marL="357138" indent="0">
              <a:buNone/>
              <a:defRPr/>
            </a:lvl2pPr>
            <a:lvl3pPr marL="714267" indent="0">
              <a:buNone/>
              <a:defRPr/>
            </a:lvl3pPr>
            <a:lvl4pPr marL="1080926" indent="0">
              <a:buNone/>
              <a:defRPr/>
            </a:lvl4pPr>
            <a:lvl5pPr marL="1438059"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p:nvSpPr>
        <p:spPr>
          <a:xfrm>
            <a:off x="11382557" y="6404981"/>
            <a:ext cx="434307"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62292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p:cSld name="56_Breaker Heading1-Blue-DarkBlueA">
    <p:bg>
      <p:bgPr>
        <a:solidFill>
          <a:srgbClr val="F6F8F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07C2D6-AB1B-B84B-BC13-7D79E8BCFCF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16317" y="-148044"/>
            <a:ext cx="12499929" cy="7031211"/>
          </a:xfrm>
          <a:prstGeom prst="rect">
            <a:avLst/>
          </a:prstGeom>
        </p:spPr>
      </p:pic>
      <p:sp>
        <p:nvSpPr>
          <p:cNvPr id="2" name="Title 1">
            <a:extLst>
              <a:ext uri="{FF2B5EF4-FFF2-40B4-BE49-F238E27FC236}">
                <a16:creationId xmlns:a16="http://schemas.microsoft.com/office/drawing/2014/main" id="{8506D8CC-65FF-0E59-2392-2C0EBC0605F9}"/>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3</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23" y="3903217"/>
            <a:ext cx="3890151" cy="896939"/>
          </a:xfrm>
          <a:prstGeom prst="rect">
            <a:avLst/>
          </a:prstGeom>
        </p:spPr>
        <p:txBody>
          <a:bodyPr lIns="0" tIns="0" rIns="0" bIns="0"/>
          <a:lstStyle>
            <a:lvl1pPr marL="0" indent="0">
              <a:buNone/>
              <a:defRPr>
                <a:solidFill>
                  <a:schemeClr val="tx1"/>
                </a:solidFill>
              </a:defRPr>
            </a:lvl1pPr>
            <a:lvl2pPr marL="357138" indent="0">
              <a:buNone/>
              <a:defRPr/>
            </a:lvl2pPr>
            <a:lvl3pPr marL="714267" indent="0">
              <a:buNone/>
              <a:defRPr/>
            </a:lvl3pPr>
            <a:lvl4pPr marL="1080926" indent="0">
              <a:buNone/>
              <a:defRPr/>
            </a:lvl4pPr>
            <a:lvl5pPr marL="1438059"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p:nvSpPr>
        <p:spPr>
          <a:xfrm>
            <a:off x="11382557" y="6404981"/>
            <a:ext cx="434307"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032611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p:cSld name="57_Breaker Heading1-Blue-DarkBlueA">
    <p:bg>
      <p:bgPr>
        <a:solidFill>
          <a:srgbClr val="F6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6489-9A30-702B-3E26-D81845892857}"/>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4</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605" y="3903217"/>
            <a:ext cx="3890151" cy="896939"/>
          </a:xfrm>
          <a:prstGeom prst="rect">
            <a:avLst/>
          </a:prstGeom>
        </p:spPr>
        <p:txBody>
          <a:bodyPr lIns="0" tIns="0" rIns="0" bIns="0"/>
          <a:lstStyle>
            <a:lvl1pPr marL="0" indent="0">
              <a:buNone/>
              <a:defRPr>
                <a:solidFill>
                  <a:schemeClr val="tx1"/>
                </a:solidFill>
              </a:defRPr>
            </a:lvl1pPr>
            <a:lvl2pPr marL="357138" indent="0">
              <a:buNone/>
              <a:defRPr/>
            </a:lvl2pPr>
            <a:lvl3pPr marL="714267" indent="0">
              <a:buNone/>
              <a:defRPr/>
            </a:lvl3pPr>
            <a:lvl4pPr marL="1080926" indent="0">
              <a:buNone/>
              <a:defRPr/>
            </a:lvl4pPr>
            <a:lvl5pPr marL="1438059"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p:nvSpPr>
        <p:spPr>
          <a:xfrm>
            <a:off x="11382557" y="6404981"/>
            <a:ext cx="434307"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pic>
        <p:nvPicPr>
          <p:cNvPr id="5" name="Picture 4" descr="A blue rectangle with black background&#10;&#10;Description automatically generated">
            <a:extLst>
              <a:ext uri="{FF2B5EF4-FFF2-40B4-BE49-F238E27FC236}">
                <a16:creationId xmlns:a16="http://schemas.microsoft.com/office/drawing/2014/main" id="{D115B473-1B85-DD59-52BE-0E90A80C940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68766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44_Headline slide with image A">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4094"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3788926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p:cSld name="19_Headline slide with image A">
    <p:bg>
      <p:bgPr>
        <a:solidFill>
          <a:srgbClr val="F6F8F8"/>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382557" y="6404981"/>
            <a:ext cx="434307" cy="276999"/>
          </a:xfrm>
          <a:prstGeom prst="rect">
            <a:avLst/>
          </a:prstGeom>
        </p:spPr>
        <p:txBody>
          <a:bodyPr wrap="squar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23" y="3903217"/>
            <a:ext cx="3890151" cy="896939"/>
          </a:xfrm>
          <a:prstGeom prst="rect">
            <a:avLst/>
          </a:prstGeom>
        </p:spPr>
        <p:txBody>
          <a:bodyPr lIns="0" tIns="0" rIns="0" bIns="0"/>
          <a:lstStyle>
            <a:lvl1pPr marL="0" indent="0">
              <a:buNone/>
              <a:defRPr>
                <a:solidFill>
                  <a:schemeClr val="tx1"/>
                </a:solidFill>
              </a:defRPr>
            </a:lvl1pPr>
            <a:lvl2pPr marL="357138" indent="0">
              <a:buNone/>
              <a:defRPr/>
            </a:lvl2pPr>
            <a:lvl3pPr marL="714267" indent="0">
              <a:buNone/>
              <a:defRPr/>
            </a:lvl3pPr>
            <a:lvl4pPr marL="1080926" indent="0">
              <a:buNone/>
              <a:defRPr/>
            </a:lvl4pPr>
            <a:lvl5pPr marL="1438059" indent="0">
              <a:buNone/>
              <a:defRPr/>
            </a:lvl5pPr>
          </a:lstStyle>
          <a:p>
            <a:pPr lvl="0"/>
            <a:r>
              <a:rPr lang="en-GB"/>
              <a:t>Section subhead</a:t>
            </a:r>
          </a:p>
        </p:txBody>
      </p:sp>
      <p:sp>
        <p:nvSpPr>
          <p:cNvPr id="2" name="Title 1">
            <a:extLst>
              <a:ext uri="{FF2B5EF4-FFF2-40B4-BE49-F238E27FC236}">
                <a16:creationId xmlns:a16="http://schemas.microsoft.com/office/drawing/2014/main" id="{77E577A8-7F18-CBCC-319C-10DC2550A76F}"/>
              </a:ext>
            </a:extLst>
          </p:cNvPr>
          <p:cNvSpPr>
            <a:spLocks noGrp="1"/>
          </p:cNvSpPr>
          <p:nvPr>
            <p:ph type="title" hasCustomPrompt="1"/>
          </p:nvPr>
        </p:nvSpPr>
        <p:spPr>
          <a:xfrm>
            <a:off x="747469" y="2165645"/>
            <a:ext cx="4716355" cy="1325563"/>
          </a:xfrm>
        </p:spPr>
        <p:txBody>
          <a:bodyPr>
            <a:noAutofit/>
          </a:bodyPr>
          <a:lstStyle>
            <a:lvl1pPr>
              <a:defRPr sz="6000" b="1"/>
            </a:lvl1pPr>
          </a:lstStyle>
          <a:p>
            <a:r>
              <a:rPr lang="en-US"/>
              <a:t>Breaker </a:t>
            </a:r>
            <a:br>
              <a:rPr lang="en-US"/>
            </a:br>
            <a:r>
              <a:rPr lang="en-US"/>
              <a:t>slide 5</a:t>
            </a:r>
            <a:endParaRPr lang="en-GB"/>
          </a:p>
        </p:txBody>
      </p:sp>
    </p:spTree>
    <p:extLst>
      <p:ext uri="{BB962C8B-B14F-4D97-AF65-F5344CB8AC3E}">
        <p14:creationId xmlns:p14="http://schemas.microsoft.com/office/powerpoint/2010/main" val="4013223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p:cSld name="17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1" y="310084"/>
            <a:ext cx="11404155"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p:nvSpPr>
        <p:spPr>
          <a:xfrm>
            <a:off x="11382557" y="6404981"/>
            <a:ext cx="434307"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p:nvPicPr>
        <p:blipFill>
          <a:blip r:embed="rId2"/>
          <a:stretch>
            <a:fillRect/>
          </a:stretch>
        </p:blipFill>
        <p:spPr>
          <a:xfrm rot="10800000">
            <a:off x="9220371"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3" y="767209"/>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571809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p:cSld name="13_End Slide ACCESSIB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D92FD5-08EA-6BC8-29BC-BCF5EEFE18A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5400000">
            <a:off x="-2509140" y="-71520"/>
            <a:ext cx="10768951" cy="7616239"/>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p:nvPicPr>
        <p:blipFill>
          <a:blip r:embed="rId3"/>
          <a:stretch>
            <a:fillRect/>
          </a:stretch>
        </p:blipFill>
        <p:spPr>
          <a:xfrm>
            <a:off x="10551045" y="364428"/>
            <a:ext cx="1208955" cy="979789"/>
          </a:xfrm>
          <a:prstGeom prst="rect">
            <a:avLst/>
          </a:prstGeom>
        </p:spPr>
      </p:pic>
      <p:cxnSp>
        <p:nvCxnSpPr>
          <p:cNvPr id="9" name="Straight Connector 8">
            <a:extLst>
              <a:ext uri="{FF2B5EF4-FFF2-40B4-BE49-F238E27FC236}">
                <a16:creationId xmlns:a16="http://schemas.microsoft.com/office/drawing/2014/main" id="{F9D383FB-0467-4241-BEF0-D636E886723B}"/>
              </a:ext>
              <a:ext uri="{C183D7F6-B498-43B3-948B-1728B52AA6E4}">
                <adec:decorative xmlns:adec="http://schemas.microsoft.com/office/drawing/2017/decorative" val="1"/>
              </a:ext>
            </a:extLst>
          </p:cNvPr>
          <p:cNvCxnSpPr/>
          <p:nvPr/>
        </p:nvCxnSpPr>
        <p:spPr>
          <a:xfrm>
            <a:off x="5715927"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390E57B-AF19-8642-9E47-AF887F52887B}"/>
              </a:ext>
            </a:extLst>
          </p:cNvPr>
          <p:cNvSpPr txBox="1"/>
          <p:nvPr/>
        </p:nvSpPr>
        <p:spPr>
          <a:xfrm>
            <a:off x="5610777" y="2808747"/>
            <a:ext cx="4343735" cy="2608032"/>
          </a:xfrm>
          <a:prstGeom prst="rect">
            <a:avLst/>
          </a:prstGeom>
          <a:noFill/>
        </p:spPr>
        <p:txBody>
          <a:bodyPr wrap="square" lIns="0" tIns="0" rIns="0" bIns="0" rtlCol="0">
            <a:noAutofit/>
          </a:bodyPr>
          <a:lstStyle/>
          <a:p>
            <a:pPr marL="0" marR="0" lvl="0" indent="0" algn="l" defTabSz="914264"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264"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264"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264"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descr="Twitter symbol">
            <a:extLst>
              <a:ext uri="{FF2B5EF4-FFF2-40B4-BE49-F238E27FC236}">
                <a16:creationId xmlns:a16="http://schemas.microsoft.com/office/drawing/2014/main" id="{6C1B65D7-2EE6-F44F-85AA-7C93787926CD}"/>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5872040" y="3665233"/>
            <a:ext cx="390144" cy="390144"/>
          </a:xfrm>
          <a:prstGeom prst="rect">
            <a:avLst/>
          </a:prstGeom>
        </p:spPr>
      </p:pic>
      <p:pic>
        <p:nvPicPr>
          <p:cNvPr id="8" name="Picture 7" descr="LinkedIn symbol">
            <a:extLst>
              <a:ext uri="{FF2B5EF4-FFF2-40B4-BE49-F238E27FC236}">
                <a16:creationId xmlns:a16="http://schemas.microsoft.com/office/drawing/2014/main" id="{F2843EE8-F6F8-9D40-92C1-94FB4DCF14BB}"/>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5885396" y="4266369"/>
            <a:ext cx="390144" cy="390144"/>
          </a:xfrm>
          <a:prstGeom prst="rect">
            <a:avLst/>
          </a:prstGeom>
        </p:spPr>
      </p:pic>
      <p:pic>
        <p:nvPicPr>
          <p:cNvPr id="72" name="Picture 96" descr="World-wide web symbol">
            <a:extLst>
              <a:ext uri="{FF2B5EF4-FFF2-40B4-BE49-F238E27FC236}">
                <a16:creationId xmlns:a16="http://schemas.microsoft.com/office/drawing/2014/main" id="{664BA24D-FA8C-EE4D-A2DC-491BF11D6FA6}"/>
              </a:ext>
            </a:extLst>
          </p:cNvPr>
          <p:cNvPicPr>
            <a:picLocks noChangeAspect="1"/>
          </p:cNvPicPr>
          <p:nvPr/>
        </p:nvPicPr>
        <p:blipFill>
          <a:blip>
            <a:extLst>
              <a:ext uri="{96DAC541-7B7A-43D3-8B79-37D633B846F1}">
                <asvg:svgBlip xmlns:asvg="http://schemas.microsoft.com/office/drawing/2016/SVG/main" r:embed="rId6"/>
              </a:ext>
            </a:extLst>
          </a:blip>
          <a:srcRect/>
          <a:stretch/>
        </p:blipFill>
        <p:spPr>
          <a:xfrm>
            <a:off x="5767077" y="4806525"/>
            <a:ext cx="600075" cy="600075"/>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p:nvSpPr>
        <p:spPr>
          <a:xfrm>
            <a:off x="11382557" y="6404981"/>
            <a:ext cx="434307"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Tree>
    <p:extLst>
      <p:ext uri="{BB962C8B-B14F-4D97-AF65-F5344CB8AC3E}">
        <p14:creationId xmlns:p14="http://schemas.microsoft.com/office/powerpoint/2010/main" val="4034185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p:cSld name="58_Breaker Heading1-Blue-DarkBlue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0C3909-1482-1013-E118-A2CE0A1DD3D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3119AD-4AAB-8B34-F6C1-8D76F0D453BB}"/>
              </a:ext>
            </a:extLst>
          </p:cNvPr>
          <p:cNvSpPr>
            <a:spLocks noGrp="1"/>
          </p:cNvSpPr>
          <p:nvPr>
            <p:ph type="title" hasCustomPrompt="1"/>
          </p:nvPr>
        </p:nvSpPr>
        <p:spPr>
          <a:xfrm>
            <a:off x="770043" y="2242941"/>
            <a:ext cx="10515600" cy="1325563"/>
          </a:xfrm>
        </p:spPr>
        <p:txBody>
          <a:bodyPr>
            <a:noAutofit/>
          </a:bodyPr>
          <a:lstStyle>
            <a:lvl1pPr>
              <a:defRPr sz="6000" b="1"/>
            </a:lvl1pPr>
          </a:lstStyle>
          <a:p>
            <a:r>
              <a:rPr lang="en-US"/>
              <a:t>Breaker slide 1</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9" y="3564001"/>
            <a:ext cx="3890151" cy="896939"/>
          </a:xfrm>
          <a:prstGeom prst="rect">
            <a:avLst/>
          </a:prstGeom>
        </p:spPr>
        <p:txBody>
          <a:bodyPr lIns="0" tIns="0" rIns="0" bIns="0"/>
          <a:lstStyle>
            <a:lvl1pPr marL="0" indent="0">
              <a:buNone/>
              <a:defRPr>
                <a:solidFill>
                  <a:schemeClr val="tx1"/>
                </a:solidFill>
              </a:defRPr>
            </a:lvl1pPr>
            <a:lvl2pPr marL="357138" indent="0">
              <a:buNone/>
              <a:defRPr/>
            </a:lvl2pPr>
            <a:lvl3pPr marL="714267" indent="0">
              <a:buNone/>
              <a:defRPr/>
            </a:lvl3pPr>
            <a:lvl4pPr marL="1080926" indent="0">
              <a:buNone/>
              <a:defRPr/>
            </a:lvl4pPr>
            <a:lvl5pPr marL="1438059"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p:nvSpPr>
        <p:spPr>
          <a:xfrm>
            <a:off x="11382557" y="6404981"/>
            <a:ext cx="434307"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50718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p:nvSpPr>
        <p:spPr>
          <a:xfrm>
            <a:off x="291313" y="6372537"/>
            <a:ext cx="647363"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1877" y="1037981"/>
            <a:ext cx="10641499"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1877" y="1833143"/>
            <a:ext cx="106414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4" name="Picture 13" descr="A picture containing clipart&#10;&#10;Description generated with very high confidence">
            <a:extLst>
              <a:ext uri="{FF2B5EF4-FFF2-40B4-BE49-F238E27FC236}">
                <a16:creationId xmlns:a16="http://schemas.microsoft.com/office/drawing/2014/main" id="{284323AA-9573-44A2-B321-13F3CEFFCC69}"/>
              </a:ext>
            </a:extLst>
          </p:cNvPr>
          <p:cNvPicPr>
            <a:picLocks noChangeAspect="1"/>
          </p:cNvPicPr>
          <p:nvPr/>
        </p:nvPicPr>
        <p:blipFill>
          <a:blip r:embed="rId2"/>
          <a:stretch>
            <a:fillRect/>
          </a:stretch>
        </p:blipFill>
        <p:spPr>
          <a:xfrm>
            <a:off x="10535750" y="365911"/>
            <a:ext cx="1308943" cy="528611"/>
          </a:xfrm>
          <a:prstGeom prst="rect">
            <a:avLst/>
          </a:prstGeom>
        </p:spPr>
      </p:pic>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7" y="6333440"/>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endParaRPr lang="en-US"/>
          </a:p>
        </p:txBody>
      </p:sp>
    </p:spTree>
    <p:extLst>
      <p:ext uri="{BB962C8B-B14F-4D97-AF65-F5344CB8AC3E}">
        <p14:creationId xmlns:p14="http://schemas.microsoft.com/office/powerpoint/2010/main" val="1558196491"/>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cSld name="1_Title and Content (v2)">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p:nvSpPr>
        <p:spPr>
          <a:xfrm>
            <a:off x="291313" y="6372537"/>
            <a:ext cx="647363"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4109" y="1210684"/>
            <a:ext cx="10641499"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4109" y="2141151"/>
            <a:ext cx="106414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7" y="6333440"/>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endParaRPr lang="en-US"/>
          </a:p>
        </p:txBody>
      </p:sp>
    </p:spTree>
    <p:extLst>
      <p:ext uri="{BB962C8B-B14F-4D97-AF65-F5344CB8AC3E}">
        <p14:creationId xmlns:p14="http://schemas.microsoft.com/office/powerpoint/2010/main" val="537151596"/>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C2DAC-FD1A-78C4-FD1F-A11631C7406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67E9C637-E89D-C6CF-D379-B84B44C0081E}"/>
              </a:ext>
            </a:extLst>
          </p:cNvPr>
          <p:cNvSpPr>
            <a:spLocks noGrp="1"/>
          </p:cNvSpPr>
          <p:nvPr>
            <p:ph type="subTitle" idx="1"/>
          </p:nvPr>
        </p:nvSpPr>
        <p:spPr>
          <a:xfrm>
            <a:off x="1524000" y="3602037"/>
            <a:ext cx="9144000" cy="1655763"/>
          </a:xfrm>
        </p:spPr>
        <p:txBody>
          <a:bodyPr/>
          <a:lstStyle>
            <a:lvl1pPr marL="0" indent="0" algn="ctr">
              <a:buNone/>
              <a:defRPr sz="2400"/>
            </a:lvl1pPr>
            <a:lvl2pPr marL="457131" indent="0" algn="ctr">
              <a:buNone/>
              <a:defRPr sz="2000"/>
            </a:lvl2pPr>
            <a:lvl3pPr marL="914264" indent="0" algn="ctr">
              <a:buNone/>
              <a:defRPr sz="1800"/>
            </a:lvl3pPr>
            <a:lvl4pPr marL="1371396" indent="0" algn="ctr">
              <a:buNone/>
              <a:defRPr sz="1600"/>
            </a:lvl4pPr>
            <a:lvl5pPr marL="1828528" indent="0" algn="ctr">
              <a:buNone/>
              <a:defRPr sz="1600"/>
            </a:lvl5pPr>
            <a:lvl6pPr marL="2285662" indent="0" algn="ctr">
              <a:buNone/>
              <a:defRPr sz="1600"/>
            </a:lvl6pPr>
            <a:lvl7pPr marL="2742790" indent="0" algn="ctr">
              <a:buNone/>
              <a:defRPr sz="1600"/>
            </a:lvl7pPr>
            <a:lvl8pPr marL="3199920" indent="0" algn="ctr">
              <a:buNone/>
              <a:defRPr sz="1600"/>
            </a:lvl8pPr>
            <a:lvl9pPr marL="3657051"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5F581ECA-DCA0-DD31-BE38-FA279B40B6FE}"/>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CFA10E85-7F67-4DD9-8B60-BB8050B8FF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2E15EC-8ABC-1DA8-30C2-9D84C58DC02E}"/>
              </a:ext>
            </a:extLst>
          </p:cNvPr>
          <p:cNvSpPr>
            <a:spLocks noGrp="1"/>
          </p:cNvSpPr>
          <p:nvPr>
            <p:ph type="sldNum" sz="quarter" idx="12"/>
          </p:nvPr>
        </p:nvSpPr>
        <p:spPr/>
        <p:txBody>
          <a:bodyPr/>
          <a:lstStyle/>
          <a:p>
            <a:fld id="{5FE9D2E2-F4F9-4187-A7B2-E6D6ECD54D88}" type="slidenum">
              <a:rPr lang="en-GB" smtClean="0"/>
              <a:t>‹#›</a:t>
            </a:fld>
            <a:endParaRPr lang="en-GB"/>
          </a:p>
        </p:txBody>
      </p:sp>
    </p:spTree>
    <p:extLst>
      <p:ext uri="{BB962C8B-B14F-4D97-AF65-F5344CB8AC3E}">
        <p14:creationId xmlns:p14="http://schemas.microsoft.com/office/powerpoint/2010/main" val="1402850035"/>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C2DAC-FD1A-78C4-FD1F-A11631C7406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67E9C637-E89D-C6CF-D379-B84B44C0081E}"/>
              </a:ext>
            </a:extLst>
          </p:cNvPr>
          <p:cNvSpPr>
            <a:spLocks noGrp="1"/>
          </p:cNvSpPr>
          <p:nvPr>
            <p:ph type="subTitle" idx="1"/>
          </p:nvPr>
        </p:nvSpPr>
        <p:spPr>
          <a:xfrm>
            <a:off x="1524000" y="3602037"/>
            <a:ext cx="9144000" cy="1655763"/>
          </a:xfrm>
        </p:spPr>
        <p:txBody>
          <a:bodyPr/>
          <a:lstStyle>
            <a:lvl1pPr marL="0" indent="0" algn="ctr">
              <a:buNone/>
              <a:defRPr sz="2400"/>
            </a:lvl1pPr>
            <a:lvl2pPr marL="457143" indent="0" algn="ctr">
              <a:buNone/>
              <a:defRPr sz="2000"/>
            </a:lvl2pPr>
            <a:lvl3pPr marL="914286" indent="0" algn="ctr">
              <a:buNone/>
              <a:defRPr sz="1800"/>
            </a:lvl3pPr>
            <a:lvl4pPr marL="1371430" indent="0" algn="ctr">
              <a:buNone/>
              <a:defRPr sz="1600"/>
            </a:lvl4pPr>
            <a:lvl5pPr marL="1828573" indent="0" algn="ctr">
              <a:buNone/>
              <a:defRPr sz="1600"/>
            </a:lvl5pPr>
            <a:lvl6pPr marL="2285718" indent="0" algn="ctr">
              <a:buNone/>
              <a:defRPr sz="1600"/>
            </a:lvl6pPr>
            <a:lvl7pPr marL="2742858" indent="0" algn="ctr">
              <a:buNone/>
              <a:defRPr sz="1600"/>
            </a:lvl7pPr>
            <a:lvl8pPr marL="3200000" indent="0" algn="ctr">
              <a:buNone/>
              <a:defRPr sz="1600"/>
            </a:lvl8pPr>
            <a:lvl9pPr marL="3657143"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5F581ECA-DCA0-DD31-BE38-FA279B40B6FE}"/>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CFA10E85-7F67-4DD9-8B60-BB8050B8FF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2E15EC-8ABC-1DA8-30C2-9D84C58DC02E}"/>
              </a:ext>
            </a:extLst>
          </p:cNvPr>
          <p:cNvSpPr>
            <a:spLocks noGrp="1"/>
          </p:cNvSpPr>
          <p:nvPr>
            <p:ph type="sldNum" sz="quarter" idx="12"/>
          </p:nvPr>
        </p:nvSpPr>
        <p:spPr/>
        <p:txBody>
          <a:bodyPr/>
          <a:lstStyle/>
          <a:p>
            <a:fld id="{5FE9D2E2-F4F9-4187-A7B2-E6D6ECD54D88}" type="slidenum">
              <a:rPr lang="en-GB" smtClean="0"/>
              <a:t>‹#›</a:t>
            </a:fld>
            <a:endParaRPr lang="en-GB"/>
          </a:p>
        </p:txBody>
      </p:sp>
    </p:spTree>
    <p:extLst>
      <p:ext uri="{BB962C8B-B14F-4D97-AF65-F5344CB8AC3E}">
        <p14:creationId xmlns:p14="http://schemas.microsoft.com/office/powerpoint/2010/main" val="4052540402"/>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userDrawn="1">
  <p:cSld name="Icon Grid Boxes 2UP with Intro">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ECF5444-DD33-9C60-EE5C-BAE130A1CBF5}"/>
              </a:ext>
            </a:extLst>
          </p:cNvPr>
          <p:cNvSpPr/>
          <p:nvPr userDrawn="1"/>
        </p:nvSpPr>
        <p:spPr>
          <a:xfrm>
            <a:off x="2" y="5"/>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8"/>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8"/>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7" name="Content Placeholder 3">
            <a:extLst>
              <a:ext uri="{FF2B5EF4-FFF2-40B4-BE49-F238E27FC236}">
                <a16:creationId xmlns:a16="http://schemas.microsoft.com/office/drawing/2014/main" id="{88166480-FB4D-C34C-807C-7BA7DD328F6E}"/>
              </a:ext>
            </a:extLst>
          </p:cNvPr>
          <p:cNvSpPr>
            <a:spLocks noGrp="1"/>
          </p:cNvSpPr>
          <p:nvPr>
            <p:ph sz="quarter" idx="4294967295" hasCustomPrompt="1"/>
          </p:nvPr>
        </p:nvSpPr>
        <p:spPr>
          <a:xfrm>
            <a:off x="432004" y="1735016"/>
            <a:ext cx="3564001" cy="4319711"/>
          </a:xfrm>
        </p:spPr>
        <p:txBody>
          <a:bodyPr/>
          <a:lstStyle>
            <a:lvl1pPr marL="0" indent="0">
              <a:buNone/>
              <a:defRPr sz="2200">
                <a:solidFill>
                  <a:schemeClr val="accent6"/>
                </a:solidFill>
              </a:defRPr>
            </a:lvl1pPr>
          </a:lstStyle>
          <a:p>
            <a:r>
              <a:rPr lang="en-GB"/>
              <a:t>Intro summary text goes here</a:t>
            </a:r>
          </a:p>
        </p:txBody>
      </p:sp>
      <p:sp>
        <p:nvSpPr>
          <p:cNvPr id="13" name="Title 1">
            <a:extLst>
              <a:ext uri="{FF2B5EF4-FFF2-40B4-BE49-F238E27FC236}">
                <a16:creationId xmlns:a16="http://schemas.microsoft.com/office/drawing/2014/main" id="{85267E27-DA97-0D46-9740-BF9E88C52C36}"/>
              </a:ext>
            </a:extLst>
          </p:cNvPr>
          <p:cNvSpPr>
            <a:spLocks noGrp="1"/>
          </p:cNvSpPr>
          <p:nvPr>
            <p:ph type="title" hasCustomPrompt="1"/>
          </p:nvPr>
        </p:nvSpPr>
        <p:spPr>
          <a:xfrm>
            <a:off x="432001" y="432005"/>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B4F929AC-5E7A-1A4C-8427-F04E4C908E8F}"/>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6D0C676-28C4-BF14-7D49-3169DC1AAA7C}"/>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093809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9.xml><?xml version="1.0" encoding="utf-8"?>
<p:sldLayout xmlns:a="http://schemas.openxmlformats.org/drawingml/2006/main" xmlns:r="http://schemas.openxmlformats.org/officeDocument/2006/relationships" xmlns:p="http://schemas.openxmlformats.org/presentationml/2006/main" userDrawn="1">
  <p:cSld name="Icon Grid Boxes 3UP">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743018"/>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412708"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8"/>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8"/>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2" name="Title 1">
            <a:extLst>
              <a:ext uri="{FF2B5EF4-FFF2-40B4-BE49-F238E27FC236}">
                <a16:creationId xmlns:a16="http://schemas.microsoft.com/office/drawing/2014/main" id="{EA3FC528-9065-C94F-99DF-349AA62E3469}"/>
              </a:ext>
            </a:extLst>
          </p:cNvPr>
          <p:cNvSpPr>
            <a:spLocks noGrp="1"/>
          </p:cNvSpPr>
          <p:nvPr>
            <p:ph type="title" hasCustomPrompt="1"/>
          </p:nvPr>
        </p:nvSpPr>
        <p:spPr>
          <a:xfrm>
            <a:off x="432001" y="432005"/>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4" name="Straight Connector 13">
            <a:extLst>
              <a:ext uri="{FF2B5EF4-FFF2-40B4-BE49-F238E27FC236}">
                <a16:creationId xmlns:a16="http://schemas.microsoft.com/office/drawing/2014/main" id="{EEA2AC99-8B06-B44A-BCC3-DEDF573C1400}"/>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4712B60-6C80-0125-1B04-001787232DDB}"/>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770678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Sample-Icons-Layout">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userDrawn="1"/>
        </p:nvSpPr>
        <p:spPr>
          <a:xfrm>
            <a:off x="38305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userDrawn="1"/>
        </p:nvSpPr>
        <p:spPr>
          <a:xfrm>
            <a:off x="1534525"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userDrawn="1"/>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userDrawn="1"/>
        </p:nvSpPr>
        <p:spPr>
          <a:xfrm>
            <a:off x="38374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userDrawn="1"/>
        </p:nvSpPr>
        <p:spPr>
          <a:xfrm>
            <a:off x="383058"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userDrawn="1"/>
        </p:nvSpPr>
        <p:spPr>
          <a:xfrm>
            <a:off x="1534525"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userDrawn="1"/>
        </p:nvSpPr>
        <p:spPr>
          <a:xfrm>
            <a:off x="2685992"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userDrawn="1"/>
        </p:nvSpPr>
        <p:spPr>
          <a:xfrm>
            <a:off x="3837459"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510BDAA4-2C6C-4E47-9616-5977DD23D840}"/>
              </a:ext>
              <a:ext uri="{C183D7F6-B498-43B3-948B-1728B52AA6E4}">
                <adec:decorative xmlns:adec="http://schemas.microsoft.com/office/drawing/2017/decorative" val="1"/>
              </a:ext>
            </a:extLst>
          </p:cNvPr>
          <p:cNvSpPr/>
          <p:nvPr userDrawn="1"/>
        </p:nvSpPr>
        <p:spPr>
          <a:xfrm>
            <a:off x="5122911"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2691AF0D-B60D-2949-AB30-089AD6A4A5A1}"/>
              </a:ext>
              <a:ext uri="{C183D7F6-B498-43B3-948B-1728B52AA6E4}">
                <adec:decorative xmlns:adec="http://schemas.microsoft.com/office/drawing/2017/decorative" val="1"/>
              </a:ext>
            </a:extLst>
          </p:cNvPr>
          <p:cNvSpPr/>
          <p:nvPr userDrawn="1"/>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D76B0456-3FC3-5D44-A9F1-56A57FD0B992}"/>
              </a:ext>
              <a:ext uri="{C183D7F6-B498-43B3-948B-1728B52AA6E4}">
                <adec:decorative xmlns:adec="http://schemas.microsoft.com/office/drawing/2017/decorative" val="1"/>
              </a:ext>
            </a:extLst>
          </p:cNvPr>
          <p:cNvSpPr/>
          <p:nvPr userDrawn="1"/>
        </p:nvSpPr>
        <p:spPr>
          <a:xfrm>
            <a:off x="9825395"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D569F651-3737-5832-DC5A-9DB8A57B6C7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Tree>
    <p:extLst>
      <p:ext uri="{BB962C8B-B14F-4D97-AF65-F5344CB8AC3E}">
        <p14:creationId xmlns:p14="http://schemas.microsoft.com/office/powerpoint/2010/main" val="4218441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6_ICON Grid Boxes 4UP Gre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244FF8-F4E4-0514-77D0-8D8D69F9337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2"/>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cxnSp>
        <p:nvCxnSpPr>
          <p:cNvPr id="7" name="Straight Connector 6">
            <a:extLst>
              <a:ext uri="{FF2B5EF4-FFF2-40B4-BE49-F238E27FC236}">
                <a16:creationId xmlns:a16="http://schemas.microsoft.com/office/drawing/2014/main" id="{7DBEB741-20EA-C36A-7EF8-DE1CD1F1AA0C}"/>
              </a:ext>
              <a:ext uri="{C183D7F6-B498-43B3-948B-1728B52AA6E4}">
                <adec:decorative xmlns:adec="http://schemas.microsoft.com/office/drawing/2017/decorative" val="1"/>
              </a:ext>
            </a:extLst>
          </p:cNvPr>
          <p:cNvCxnSpPr>
            <a:cxnSpLocks/>
          </p:cNvCxnSpPr>
          <p:nvPr/>
        </p:nvCxnSpPr>
        <p:spPr>
          <a:xfrm>
            <a:off x="432000"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413621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0.xml><?xml version="1.0" encoding="utf-8"?>
<p:sldLayout xmlns:a="http://schemas.openxmlformats.org/drawingml/2006/main" xmlns:r="http://schemas.openxmlformats.org/officeDocument/2006/relationships" xmlns:p="http://schemas.openxmlformats.org/presentationml/2006/main" userDrawn="1">
  <p:cSld name="ICON Grid Boxes 4UP with Intro">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7">
            <a:extLst>
              <a:ext uri="{FF2B5EF4-FFF2-40B4-BE49-F238E27FC236}">
                <a16:creationId xmlns:a16="http://schemas.microsoft.com/office/drawing/2014/main" id="{BA897845-DFE8-7140-BE24-7AD33E02F2ED}"/>
              </a:ext>
            </a:extLst>
          </p:cNvPr>
          <p:cNvSpPr>
            <a:spLocks noGrp="1"/>
          </p:cNvSpPr>
          <p:nvPr>
            <p:ph type="body" sz="quarter" idx="13"/>
          </p:nvPr>
        </p:nvSpPr>
        <p:spPr>
          <a:xfrm>
            <a:off x="4310428" y="2185015"/>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12" name="Rectangle: Top Corners Rounded 11">
            <a:extLst>
              <a:ext uri="{FF2B5EF4-FFF2-40B4-BE49-F238E27FC236}">
                <a16:creationId xmlns:a16="http://schemas.microsoft.com/office/drawing/2014/main" id="{5E206611-9F04-2C46-95B1-573726492E29}"/>
              </a:ext>
            </a:extLst>
          </p:cNvPr>
          <p:cNvSpPr/>
          <p:nvPr userDrawn="1"/>
        </p:nvSpPr>
        <p:spPr>
          <a:xfrm>
            <a:off x="4310428" y="12850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 name="Text Placeholder 7">
            <a:extLst>
              <a:ext uri="{FF2B5EF4-FFF2-40B4-BE49-F238E27FC236}">
                <a16:creationId xmlns:a16="http://schemas.microsoft.com/office/drawing/2014/main" id="{9E4DF866-0267-6D4B-8CF4-FAFA97285DCA}"/>
              </a:ext>
            </a:extLst>
          </p:cNvPr>
          <p:cNvSpPr>
            <a:spLocks noGrp="1"/>
          </p:cNvSpPr>
          <p:nvPr>
            <p:ph type="body" sz="quarter" idx="14"/>
          </p:nvPr>
        </p:nvSpPr>
        <p:spPr>
          <a:xfrm>
            <a:off x="8264591" y="2186048"/>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14" name="Rectangle: Top Corners Rounded 13">
            <a:extLst>
              <a:ext uri="{FF2B5EF4-FFF2-40B4-BE49-F238E27FC236}">
                <a16:creationId xmlns:a16="http://schemas.microsoft.com/office/drawing/2014/main" id="{C737232C-EBE9-2647-917F-C7C76B087CA4}"/>
              </a:ext>
            </a:extLst>
          </p:cNvPr>
          <p:cNvSpPr/>
          <p:nvPr userDrawn="1"/>
        </p:nvSpPr>
        <p:spPr>
          <a:xfrm>
            <a:off x="8264591" y="12850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5" name="Text Placeholder 7">
            <a:extLst>
              <a:ext uri="{FF2B5EF4-FFF2-40B4-BE49-F238E27FC236}">
                <a16:creationId xmlns:a16="http://schemas.microsoft.com/office/drawing/2014/main" id="{B8ADAB78-EE5F-B741-8763-DEC022B42E15}"/>
              </a:ext>
            </a:extLst>
          </p:cNvPr>
          <p:cNvSpPr>
            <a:spLocks noGrp="1"/>
          </p:cNvSpPr>
          <p:nvPr>
            <p:ph type="body" sz="quarter" idx="17"/>
          </p:nvPr>
        </p:nvSpPr>
        <p:spPr>
          <a:xfrm>
            <a:off x="4310428" y="4746281"/>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16" name="Rectangle: Top Corners Rounded 15">
            <a:extLst>
              <a:ext uri="{FF2B5EF4-FFF2-40B4-BE49-F238E27FC236}">
                <a16:creationId xmlns:a16="http://schemas.microsoft.com/office/drawing/2014/main" id="{E29E7FE3-94A7-274E-9C79-62D4A777C7A5}"/>
              </a:ext>
            </a:extLst>
          </p:cNvPr>
          <p:cNvSpPr/>
          <p:nvPr userDrawn="1"/>
        </p:nvSpPr>
        <p:spPr>
          <a:xfrm>
            <a:off x="4310428" y="384628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7" name="Text Placeholder 7">
            <a:extLst>
              <a:ext uri="{FF2B5EF4-FFF2-40B4-BE49-F238E27FC236}">
                <a16:creationId xmlns:a16="http://schemas.microsoft.com/office/drawing/2014/main" id="{827DCFD9-112E-A945-955D-F67D14142C69}"/>
              </a:ext>
            </a:extLst>
          </p:cNvPr>
          <p:cNvSpPr>
            <a:spLocks noGrp="1"/>
          </p:cNvSpPr>
          <p:nvPr>
            <p:ph type="body" sz="quarter" idx="18"/>
          </p:nvPr>
        </p:nvSpPr>
        <p:spPr>
          <a:xfrm>
            <a:off x="8264591" y="4747441"/>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18" name="Rectangle: Top Corners Rounded 17">
            <a:extLst>
              <a:ext uri="{FF2B5EF4-FFF2-40B4-BE49-F238E27FC236}">
                <a16:creationId xmlns:a16="http://schemas.microsoft.com/office/drawing/2014/main" id="{70713629-27C4-A749-B40D-6E3D13CBC59F}"/>
              </a:ext>
            </a:extLst>
          </p:cNvPr>
          <p:cNvSpPr/>
          <p:nvPr userDrawn="1"/>
        </p:nvSpPr>
        <p:spPr>
          <a:xfrm>
            <a:off x="8272155" y="38492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Title 1">
            <a:extLst>
              <a:ext uri="{FF2B5EF4-FFF2-40B4-BE49-F238E27FC236}">
                <a16:creationId xmlns:a16="http://schemas.microsoft.com/office/drawing/2014/main" id="{71D89516-E743-9149-8E82-C8FD33FB9E82}"/>
              </a:ext>
            </a:extLst>
          </p:cNvPr>
          <p:cNvSpPr>
            <a:spLocks noGrp="1"/>
          </p:cNvSpPr>
          <p:nvPr>
            <p:ph type="title" hasCustomPrompt="1"/>
          </p:nvPr>
        </p:nvSpPr>
        <p:spPr>
          <a:xfrm>
            <a:off x="432001" y="432005"/>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22" name="Straight Connector 21">
            <a:extLst>
              <a:ext uri="{FF2B5EF4-FFF2-40B4-BE49-F238E27FC236}">
                <a16:creationId xmlns:a16="http://schemas.microsoft.com/office/drawing/2014/main" id="{ED046538-6FA9-4F4C-86B3-9F8268B46A7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Content Placeholder 3">
            <a:extLst>
              <a:ext uri="{FF2B5EF4-FFF2-40B4-BE49-F238E27FC236}">
                <a16:creationId xmlns:a16="http://schemas.microsoft.com/office/drawing/2014/main" id="{62ACBA56-8EF4-494B-AB68-12ECC4D0812F}"/>
              </a:ext>
            </a:extLst>
          </p:cNvPr>
          <p:cNvSpPr>
            <a:spLocks noGrp="1"/>
          </p:cNvSpPr>
          <p:nvPr>
            <p:ph sz="quarter" idx="4294967295" hasCustomPrompt="1"/>
          </p:nvPr>
        </p:nvSpPr>
        <p:spPr>
          <a:xfrm>
            <a:off x="432004" y="1285018"/>
            <a:ext cx="3564001" cy="4769711"/>
          </a:xfrm>
        </p:spPr>
        <p:txBody>
          <a:bodyPr/>
          <a:lstStyle>
            <a:lvl1pPr marL="0" indent="0">
              <a:buNone/>
              <a:defRPr sz="2200">
                <a:solidFill>
                  <a:schemeClr val="accent6"/>
                </a:solidFill>
              </a:defRPr>
            </a:lvl1pPr>
          </a:lstStyle>
          <a:p>
            <a:r>
              <a:rPr lang="en-GB"/>
              <a:t>Intro summary text goes here</a:t>
            </a:r>
          </a:p>
        </p:txBody>
      </p:sp>
      <p:pic>
        <p:nvPicPr>
          <p:cNvPr id="3" name="Picture 2">
            <a:extLst>
              <a:ext uri="{FF2B5EF4-FFF2-40B4-BE49-F238E27FC236}">
                <a16:creationId xmlns:a16="http://schemas.microsoft.com/office/drawing/2014/main" id="{7D55FB54-F5EA-C613-D5F4-F3C0063B3E26}"/>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170179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1.xml><?xml version="1.0" encoding="utf-8"?>
<p:sldLayout xmlns:a="http://schemas.openxmlformats.org/drawingml/2006/main" xmlns:r="http://schemas.openxmlformats.org/officeDocument/2006/relationships" xmlns:p="http://schemas.openxmlformats.org/presentationml/2006/main" userDrawn="1">
  <p:cSld name="ICON Grid boxes 5UP">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2370979"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2370979" y="1089953"/>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6257024"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6257024" y="1090988"/>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32197"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39760" y="375104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6" name="Title 1">
            <a:extLst>
              <a:ext uri="{FF2B5EF4-FFF2-40B4-BE49-F238E27FC236}">
                <a16:creationId xmlns:a16="http://schemas.microsoft.com/office/drawing/2014/main" id="{0F81D218-E72F-F84F-B0C3-EC8A11107F27}"/>
              </a:ext>
            </a:extLst>
          </p:cNvPr>
          <p:cNvSpPr>
            <a:spLocks noGrp="1"/>
          </p:cNvSpPr>
          <p:nvPr>
            <p:ph type="title" hasCustomPrompt="1"/>
          </p:nvPr>
        </p:nvSpPr>
        <p:spPr>
          <a:xfrm>
            <a:off x="432001" y="432005"/>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8" name="Straight Connector 17">
            <a:extLst>
              <a:ext uri="{FF2B5EF4-FFF2-40B4-BE49-F238E27FC236}">
                <a16:creationId xmlns:a16="http://schemas.microsoft.com/office/drawing/2014/main" id="{44481822-0DD9-B249-90C1-3B1FE0FD98A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FCCE6883-92E0-20E6-632B-52558F9DBE65}"/>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407412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2.xml><?xml version="1.0" encoding="utf-8"?>
<p:sldLayout xmlns:a="http://schemas.openxmlformats.org/drawingml/2006/main" xmlns:r="http://schemas.openxmlformats.org/officeDocument/2006/relationships" xmlns:p="http://schemas.openxmlformats.org/presentationml/2006/main" userDrawn="1">
  <p:cSld name="ICON Grid Boxes 6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412708"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087999"/>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66871"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74435"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0" name="Title 1">
            <a:extLst>
              <a:ext uri="{FF2B5EF4-FFF2-40B4-BE49-F238E27FC236}">
                <a16:creationId xmlns:a16="http://schemas.microsoft.com/office/drawing/2014/main" id="{58FD52DB-CC55-304D-B862-680CEE7832A4}"/>
              </a:ext>
            </a:extLst>
          </p:cNvPr>
          <p:cNvSpPr>
            <a:spLocks noGrp="1"/>
          </p:cNvSpPr>
          <p:nvPr>
            <p:ph type="title" hasCustomPrompt="1"/>
          </p:nvPr>
        </p:nvSpPr>
        <p:spPr>
          <a:xfrm>
            <a:off x="432001" y="432005"/>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31" name="Straight Connector 30">
            <a:extLst>
              <a:ext uri="{FF2B5EF4-FFF2-40B4-BE49-F238E27FC236}">
                <a16:creationId xmlns:a16="http://schemas.microsoft.com/office/drawing/2014/main" id="{BF036740-51BF-404A-B94A-164C9330AE62}"/>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578D1774-8975-89D5-1EA8-A68550359E2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08054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3.xml><?xml version="1.0" encoding="utf-8"?>
<p:sldLayout xmlns:a="http://schemas.openxmlformats.org/drawingml/2006/main" xmlns:r="http://schemas.openxmlformats.org/officeDocument/2006/relationships" xmlns:p="http://schemas.openxmlformats.org/presentationml/2006/main" userDrawn="1">
  <p:cSld name="TEXT Grid Boxes, Titles 2UP +Intro ">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AEEEA08-1C49-6944-6F79-AABE5D4651A9}"/>
              </a:ext>
            </a:extLst>
          </p:cNvPr>
          <p:cNvSpPr/>
          <p:nvPr userDrawn="1"/>
        </p:nvSpPr>
        <p:spPr>
          <a:xfrm>
            <a:off x="2" y="5"/>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290352"/>
            <a:ext cx="3564000" cy="3764375"/>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282349"/>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290351"/>
            <a:ext cx="3564000" cy="3764372"/>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282349"/>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4" name="Content Placeholder 3">
            <a:extLst>
              <a:ext uri="{FF2B5EF4-FFF2-40B4-BE49-F238E27FC236}">
                <a16:creationId xmlns:a16="http://schemas.microsoft.com/office/drawing/2014/main" id="{F17D3740-0A11-F14D-A939-98CD3587271B}"/>
              </a:ext>
            </a:extLst>
          </p:cNvPr>
          <p:cNvSpPr>
            <a:spLocks noGrp="1"/>
          </p:cNvSpPr>
          <p:nvPr>
            <p:ph sz="quarter" idx="4294967295" hasCustomPrompt="1"/>
          </p:nvPr>
        </p:nvSpPr>
        <p:spPr>
          <a:xfrm>
            <a:off x="432004" y="1285018"/>
            <a:ext cx="3564001" cy="4769711"/>
          </a:xfrm>
        </p:spPr>
        <p:txBody>
          <a:bodyPr lIns="0" tIns="0" rIns="0" bIns="0"/>
          <a:lstStyle>
            <a:lvl1pPr marL="0" indent="0">
              <a:buNone/>
              <a:defRPr sz="2200"/>
            </a:lvl1pPr>
          </a:lstStyle>
          <a:p>
            <a:r>
              <a:rPr lang="en-GB"/>
              <a:t>Intro summary text goes here</a:t>
            </a:r>
          </a:p>
        </p:txBody>
      </p:sp>
      <p:sp>
        <p:nvSpPr>
          <p:cNvPr id="15" name="Title 1">
            <a:extLst>
              <a:ext uri="{FF2B5EF4-FFF2-40B4-BE49-F238E27FC236}">
                <a16:creationId xmlns:a16="http://schemas.microsoft.com/office/drawing/2014/main" id="{95347A23-4C56-A54D-96A3-4993B8606624}"/>
              </a:ext>
            </a:extLst>
          </p:cNvPr>
          <p:cNvSpPr>
            <a:spLocks noGrp="1"/>
          </p:cNvSpPr>
          <p:nvPr>
            <p:ph type="title" hasCustomPrompt="1"/>
          </p:nvPr>
        </p:nvSpPr>
        <p:spPr>
          <a:xfrm>
            <a:off x="432001" y="432005"/>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7" name="Text Placeholder 2">
            <a:extLst>
              <a:ext uri="{FF2B5EF4-FFF2-40B4-BE49-F238E27FC236}">
                <a16:creationId xmlns:a16="http://schemas.microsoft.com/office/drawing/2014/main" id="{721EFD07-C8A5-7845-9A8E-928B94195A0F}"/>
              </a:ext>
            </a:extLst>
          </p:cNvPr>
          <p:cNvSpPr>
            <a:spLocks noGrp="1"/>
          </p:cNvSpPr>
          <p:nvPr>
            <p:ph type="body" sz="quarter" idx="18" hasCustomPrompt="1"/>
          </p:nvPr>
        </p:nvSpPr>
        <p:spPr>
          <a:xfrm>
            <a:off x="4474871" y="1426237"/>
            <a:ext cx="3348000" cy="684000"/>
          </a:xfrm>
        </p:spPr>
        <p:txBody>
          <a:bodyPr anchor="ctr"/>
          <a:lstStyle>
            <a:lvl1pPr algn="ctr">
              <a:buNone/>
              <a:defRPr sz="2200" b="1">
                <a:solidFill>
                  <a:schemeClr val="accent6"/>
                </a:solidFill>
              </a:defRPr>
            </a:lvl1pPr>
          </a:lstStyle>
          <a:p>
            <a:pPr lvl="0"/>
            <a:r>
              <a:rPr lang="en-GB"/>
              <a:t>Insert title</a:t>
            </a:r>
          </a:p>
        </p:txBody>
      </p:sp>
      <p:sp>
        <p:nvSpPr>
          <p:cNvPr id="18" name="Text Placeholder 2">
            <a:extLst>
              <a:ext uri="{FF2B5EF4-FFF2-40B4-BE49-F238E27FC236}">
                <a16:creationId xmlns:a16="http://schemas.microsoft.com/office/drawing/2014/main" id="{6076541C-26A7-7147-BAC1-5A229E7C0E3C}"/>
              </a:ext>
            </a:extLst>
          </p:cNvPr>
          <p:cNvSpPr>
            <a:spLocks noGrp="1"/>
          </p:cNvSpPr>
          <p:nvPr>
            <p:ph type="body" sz="quarter" idx="19" hasCustomPrompt="1"/>
          </p:nvPr>
        </p:nvSpPr>
        <p:spPr>
          <a:xfrm>
            <a:off x="8367249" y="1426237"/>
            <a:ext cx="3348000" cy="684000"/>
          </a:xfrm>
        </p:spPr>
        <p:txBody>
          <a:bodyPr anchor="ctr"/>
          <a:lstStyle>
            <a:lvl1pPr algn="ctr">
              <a:buNone/>
              <a:defRPr sz="2200" b="1">
                <a:solidFill>
                  <a:schemeClr val="accent6"/>
                </a:solidFill>
              </a:defRPr>
            </a:lvl1pPr>
          </a:lstStyle>
          <a:p>
            <a:pPr lvl="0"/>
            <a:r>
              <a:rPr lang="en-GB"/>
              <a:t>Insert title</a:t>
            </a:r>
          </a:p>
        </p:txBody>
      </p:sp>
      <p:cxnSp>
        <p:nvCxnSpPr>
          <p:cNvPr id="16" name="Straight Connector 15">
            <a:extLst>
              <a:ext uri="{FF2B5EF4-FFF2-40B4-BE49-F238E27FC236}">
                <a16:creationId xmlns:a16="http://schemas.microsoft.com/office/drawing/2014/main" id="{D3FF391A-F0C8-2846-A025-06D92CB6CD43}"/>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4626D58-3C16-8648-D845-A7F5213188C7}"/>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944728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4.xml><?xml version="1.0" encoding="utf-8"?>
<p:sldLayout xmlns:a="http://schemas.openxmlformats.org/drawingml/2006/main" xmlns:r="http://schemas.openxmlformats.org/officeDocument/2006/relationships" xmlns:p="http://schemas.openxmlformats.org/presentationml/2006/main" userDrawn="1">
  <p:cSld name="TEXT Grid boxes, Titles 3UP">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743018"/>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412708"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8"/>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8"/>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6" name="Title 1">
            <a:extLst>
              <a:ext uri="{FF2B5EF4-FFF2-40B4-BE49-F238E27FC236}">
                <a16:creationId xmlns:a16="http://schemas.microsoft.com/office/drawing/2014/main" id="{FDBDDA74-8B33-8B4B-9B25-993D2BE7C7F1}"/>
              </a:ext>
            </a:extLst>
          </p:cNvPr>
          <p:cNvSpPr>
            <a:spLocks noGrp="1"/>
          </p:cNvSpPr>
          <p:nvPr>
            <p:ph type="title" hasCustomPrompt="1"/>
          </p:nvPr>
        </p:nvSpPr>
        <p:spPr>
          <a:xfrm>
            <a:off x="432001" y="432005"/>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7" name="Text Placeholder 2">
            <a:extLst>
              <a:ext uri="{FF2B5EF4-FFF2-40B4-BE49-F238E27FC236}">
                <a16:creationId xmlns:a16="http://schemas.microsoft.com/office/drawing/2014/main" id="{145D2B57-B97B-B347-9DEB-D5C1AC753AE7}"/>
              </a:ext>
            </a:extLst>
          </p:cNvPr>
          <p:cNvSpPr>
            <a:spLocks noGrp="1"/>
          </p:cNvSpPr>
          <p:nvPr>
            <p:ph type="body" sz="quarter" idx="18" hasCustomPrompt="1"/>
          </p:nvPr>
        </p:nvSpPr>
        <p:spPr>
          <a:xfrm>
            <a:off x="520708" y="1897015"/>
            <a:ext cx="3348000" cy="684000"/>
          </a:xfrm>
        </p:spPr>
        <p:txBody>
          <a:bodyPr anchor="ctr"/>
          <a:lstStyle>
            <a:lvl1pPr algn="ctr">
              <a:buNone/>
              <a:defRPr sz="2200" b="1">
                <a:solidFill>
                  <a:schemeClr val="accent6"/>
                </a:solidFill>
              </a:defRPr>
            </a:lvl1pPr>
          </a:lstStyle>
          <a:p>
            <a:pPr lvl="0"/>
            <a:r>
              <a:rPr lang="en-GB"/>
              <a:t>Insert title</a:t>
            </a:r>
          </a:p>
        </p:txBody>
      </p:sp>
      <p:sp>
        <p:nvSpPr>
          <p:cNvPr id="18" name="Text Placeholder 2">
            <a:extLst>
              <a:ext uri="{FF2B5EF4-FFF2-40B4-BE49-F238E27FC236}">
                <a16:creationId xmlns:a16="http://schemas.microsoft.com/office/drawing/2014/main" id="{53DD1D30-BF5F-3F4D-A1DE-F7778CA7ED96}"/>
              </a:ext>
            </a:extLst>
          </p:cNvPr>
          <p:cNvSpPr>
            <a:spLocks noGrp="1"/>
          </p:cNvSpPr>
          <p:nvPr>
            <p:ph type="body" sz="quarter" idx="19" hasCustomPrompt="1"/>
          </p:nvPr>
        </p:nvSpPr>
        <p:spPr>
          <a:xfrm>
            <a:off x="4474871" y="1897015"/>
            <a:ext cx="3348000" cy="684000"/>
          </a:xfrm>
        </p:spPr>
        <p:txBody>
          <a:bodyPr anchor="ctr"/>
          <a:lstStyle>
            <a:lvl1pPr algn="ctr">
              <a:buNone/>
              <a:defRPr sz="2200" b="1">
                <a:solidFill>
                  <a:schemeClr val="accent6"/>
                </a:solidFill>
              </a:defRPr>
            </a:lvl1pPr>
          </a:lstStyle>
          <a:p>
            <a:pPr lvl="0"/>
            <a:r>
              <a:rPr lang="en-GB"/>
              <a:t>Insert title</a:t>
            </a:r>
          </a:p>
        </p:txBody>
      </p:sp>
      <p:sp>
        <p:nvSpPr>
          <p:cNvPr id="23" name="Text Placeholder 2">
            <a:extLst>
              <a:ext uri="{FF2B5EF4-FFF2-40B4-BE49-F238E27FC236}">
                <a16:creationId xmlns:a16="http://schemas.microsoft.com/office/drawing/2014/main" id="{0D443938-DE7C-934D-A74E-737FAD8DA310}"/>
              </a:ext>
            </a:extLst>
          </p:cNvPr>
          <p:cNvSpPr>
            <a:spLocks noGrp="1"/>
          </p:cNvSpPr>
          <p:nvPr>
            <p:ph type="body" sz="quarter" idx="20" hasCustomPrompt="1"/>
          </p:nvPr>
        </p:nvSpPr>
        <p:spPr>
          <a:xfrm>
            <a:off x="8367249" y="1891996"/>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5" name="Straight Connector 24">
            <a:extLst>
              <a:ext uri="{FF2B5EF4-FFF2-40B4-BE49-F238E27FC236}">
                <a16:creationId xmlns:a16="http://schemas.microsoft.com/office/drawing/2014/main" id="{B1E58B1A-02A3-B84A-8BB1-27D19814EDBF}"/>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6C73BAF5-5900-0C46-ED91-BD67D9ED4465}"/>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25065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5.xml><?xml version="1.0" encoding="utf-8"?>
<p:sldLayout xmlns:a="http://schemas.openxmlformats.org/drawingml/2006/main" xmlns:r="http://schemas.openxmlformats.org/officeDocument/2006/relationships" xmlns:p="http://schemas.openxmlformats.org/presentationml/2006/main" userDrawn="1">
  <p:cSld name="TEXT Grid boxes, Titles 4UP +Intro">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EBD2400-C5F8-6FA7-2AD7-D6C6E9D59298}"/>
              </a:ext>
            </a:extLst>
          </p:cNvPr>
          <p:cNvSpPr/>
          <p:nvPr userDrawn="1"/>
        </p:nvSpPr>
        <p:spPr>
          <a:xfrm>
            <a:off x="2" y="5"/>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7">
            <a:extLst>
              <a:ext uri="{FF2B5EF4-FFF2-40B4-BE49-F238E27FC236}">
                <a16:creationId xmlns:a16="http://schemas.microsoft.com/office/drawing/2014/main" id="{BA897845-DFE8-7140-BE24-7AD33E02F2ED}"/>
              </a:ext>
            </a:extLst>
          </p:cNvPr>
          <p:cNvSpPr>
            <a:spLocks noGrp="1"/>
          </p:cNvSpPr>
          <p:nvPr>
            <p:ph type="body" sz="quarter" idx="13"/>
          </p:nvPr>
        </p:nvSpPr>
        <p:spPr>
          <a:xfrm>
            <a:off x="4310428" y="218501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12" name="Rectangle: Top Corners Rounded 11">
            <a:extLst>
              <a:ext uri="{FF2B5EF4-FFF2-40B4-BE49-F238E27FC236}">
                <a16:creationId xmlns:a16="http://schemas.microsoft.com/office/drawing/2014/main" id="{5E206611-9F04-2C46-95B1-573726492E29}"/>
              </a:ext>
            </a:extLst>
          </p:cNvPr>
          <p:cNvSpPr/>
          <p:nvPr userDrawn="1"/>
        </p:nvSpPr>
        <p:spPr>
          <a:xfrm>
            <a:off x="4310428" y="12850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 name="Text Placeholder 7">
            <a:extLst>
              <a:ext uri="{FF2B5EF4-FFF2-40B4-BE49-F238E27FC236}">
                <a16:creationId xmlns:a16="http://schemas.microsoft.com/office/drawing/2014/main" id="{9E4DF866-0267-6D4B-8CF4-FAFA97285DCA}"/>
              </a:ext>
            </a:extLst>
          </p:cNvPr>
          <p:cNvSpPr>
            <a:spLocks noGrp="1"/>
          </p:cNvSpPr>
          <p:nvPr>
            <p:ph type="body" sz="quarter" idx="14"/>
          </p:nvPr>
        </p:nvSpPr>
        <p:spPr>
          <a:xfrm>
            <a:off x="8264591" y="2186048"/>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14" name="Rectangle: Top Corners Rounded 13">
            <a:extLst>
              <a:ext uri="{FF2B5EF4-FFF2-40B4-BE49-F238E27FC236}">
                <a16:creationId xmlns:a16="http://schemas.microsoft.com/office/drawing/2014/main" id="{C737232C-EBE9-2647-917F-C7C76B087CA4}"/>
              </a:ext>
            </a:extLst>
          </p:cNvPr>
          <p:cNvSpPr/>
          <p:nvPr userDrawn="1"/>
        </p:nvSpPr>
        <p:spPr>
          <a:xfrm>
            <a:off x="8264591" y="12850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5" name="Text Placeholder 7">
            <a:extLst>
              <a:ext uri="{FF2B5EF4-FFF2-40B4-BE49-F238E27FC236}">
                <a16:creationId xmlns:a16="http://schemas.microsoft.com/office/drawing/2014/main" id="{B8ADAB78-EE5F-B741-8763-DEC022B42E15}"/>
              </a:ext>
            </a:extLst>
          </p:cNvPr>
          <p:cNvSpPr>
            <a:spLocks noGrp="1"/>
          </p:cNvSpPr>
          <p:nvPr>
            <p:ph type="body" sz="quarter" idx="17"/>
          </p:nvPr>
        </p:nvSpPr>
        <p:spPr>
          <a:xfrm>
            <a:off x="4310428" y="4746281"/>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16" name="Rectangle: Top Corners Rounded 15">
            <a:extLst>
              <a:ext uri="{FF2B5EF4-FFF2-40B4-BE49-F238E27FC236}">
                <a16:creationId xmlns:a16="http://schemas.microsoft.com/office/drawing/2014/main" id="{E29E7FE3-94A7-274E-9C79-62D4A777C7A5}"/>
              </a:ext>
            </a:extLst>
          </p:cNvPr>
          <p:cNvSpPr/>
          <p:nvPr userDrawn="1"/>
        </p:nvSpPr>
        <p:spPr>
          <a:xfrm>
            <a:off x="4310428" y="384628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7" name="Text Placeholder 7">
            <a:extLst>
              <a:ext uri="{FF2B5EF4-FFF2-40B4-BE49-F238E27FC236}">
                <a16:creationId xmlns:a16="http://schemas.microsoft.com/office/drawing/2014/main" id="{827DCFD9-112E-A945-955D-F67D14142C69}"/>
              </a:ext>
            </a:extLst>
          </p:cNvPr>
          <p:cNvSpPr>
            <a:spLocks noGrp="1"/>
          </p:cNvSpPr>
          <p:nvPr>
            <p:ph type="body" sz="quarter" idx="18"/>
          </p:nvPr>
        </p:nvSpPr>
        <p:spPr>
          <a:xfrm>
            <a:off x="8264591" y="4747441"/>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18" name="Rectangle: Top Corners Rounded 17">
            <a:extLst>
              <a:ext uri="{FF2B5EF4-FFF2-40B4-BE49-F238E27FC236}">
                <a16:creationId xmlns:a16="http://schemas.microsoft.com/office/drawing/2014/main" id="{70713629-27C4-A749-B40D-6E3D13CBC59F}"/>
              </a:ext>
            </a:extLst>
          </p:cNvPr>
          <p:cNvSpPr/>
          <p:nvPr userDrawn="1"/>
        </p:nvSpPr>
        <p:spPr>
          <a:xfrm>
            <a:off x="8272155" y="38492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5" name="Content Placeholder 3">
            <a:extLst>
              <a:ext uri="{FF2B5EF4-FFF2-40B4-BE49-F238E27FC236}">
                <a16:creationId xmlns:a16="http://schemas.microsoft.com/office/drawing/2014/main" id="{EA0FBD3D-6E21-E549-967B-395F00EE1908}"/>
              </a:ext>
            </a:extLst>
          </p:cNvPr>
          <p:cNvSpPr>
            <a:spLocks noGrp="1"/>
          </p:cNvSpPr>
          <p:nvPr>
            <p:ph sz="quarter" idx="4294967295" hasCustomPrompt="1"/>
          </p:nvPr>
        </p:nvSpPr>
        <p:spPr>
          <a:xfrm>
            <a:off x="432004" y="1393015"/>
            <a:ext cx="3564001" cy="4865268"/>
          </a:xfrm>
        </p:spPr>
        <p:txBody>
          <a:bodyPr lIns="0" tIns="0" rIns="0" bIns="0"/>
          <a:lstStyle>
            <a:lvl1pPr marL="0" indent="0">
              <a:buNone/>
              <a:defRPr sz="2200"/>
            </a:lvl1pPr>
          </a:lstStyle>
          <a:p>
            <a:r>
              <a:rPr lang="en-GB"/>
              <a:t>Intro summary text goes here</a:t>
            </a:r>
          </a:p>
        </p:txBody>
      </p:sp>
      <p:sp>
        <p:nvSpPr>
          <p:cNvPr id="19" name="Title 1">
            <a:extLst>
              <a:ext uri="{FF2B5EF4-FFF2-40B4-BE49-F238E27FC236}">
                <a16:creationId xmlns:a16="http://schemas.microsoft.com/office/drawing/2014/main" id="{E8CEA5C8-040E-A042-A8BE-B661106C8E75}"/>
              </a:ext>
            </a:extLst>
          </p:cNvPr>
          <p:cNvSpPr>
            <a:spLocks noGrp="1"/>
          </p:cNvSpPr>
          <p:nvPr>
            <p:ph type="title" hasCustomPrompt="1"/>
          </p:nvPr>
        </p:nvSpPr>
        <p:spPr>
          <a:xfrm>
            <a:off x="432001" y="432005"/>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26" name="Text Placeholder 2">
            <a:extLst>
              <a:ext uri="{FF2B5EF4-FFF2-40B4-BE49-F238E27FC236}">
                <a16:creationId xmlns:a16="http://schemas.microsoft.com/office/drawing/2014/main" id="{F63E93DE-B0A0-E448-839F-EC15B688DA99}"/>
              </a:ext>
            </a:extLst>
          </p:cNvPr>
          <p:cNvSpPr>
            <a:spLocks noGrp="1"/>
          </p:cNvSpPr>
          <p:nvPr>
            <p:ph type="body" sz="quarter" idx="19" hasCustomPrompt="1"/>
          </p:nvPr>
        </p:nvSpPr>
        <p:spPr>
          <a:xfrm>
            <a:off x="4418428" y="1393015"/>
            <a:ext cx="3348000" cy="684000"/>
          </a:xfrm>
        </p:spPr>
        <p:txBody>
          <a:bodyPr anchor="ctr"/>
          <a:lstStyle>
            <a:lvl1pPr algn="ctr">
              <a:buNone/>
              <a:defRPr sz="2200" b="1">
                <a:solidFill>
                  <a:schemeClr val="accent6"/>
                </a:solidFill>
              </a:defRPr>
            </a:lvl1pPr>
          </a:lstStyle>
          <a:p>
            <a:pPr lvl="0"/>
            <a:r>
              <a:rPr lang="en-GB"/>
              <a:t>Insert title</a:t>
            </a:r>
          </a:p>
        </p:txBody>
      </p:sp>
      <p:sp>
        <p:nvSpPr>
          <p:cNvPr id="27" name="Text Placeholder 2">
            <a:extLst>
              <a:ext uri="{FF2B5EF4-FFF2-40B4-BE49-F238E27FC236}">
                <a16:creationId xmlns:a16="http://schemas.microsoft.com/office/drawing/2014/main" id="{8728E9EF-F5FD-C54D-A0C4-E79B3934E34F}"/>
              </a:ext>
            </a:extLst>
          </p:cNvPr>
          <p:cNvSpPr>
            <a:spLocks noGrp="1"/>
          </p:cNvSpPr>
          <p:nvPr>
            <p:ph type="body" sz="quarter" idx="20" hasCustomPrompt="1"/>
          </p:nvPr>
        </p:nvSpPr>
        <p:spPr>
          <a:xfrm>
            <a:off x="8372591" y="1394399"/>
            <a:ext cx="3348000" cy="684000"/>
          </a:xfrm>
        </p:spPr>
        <p:txBody>
          <a:bodyPr anchor="ctr"/>
          <a:lstStyle>
            <a:lvl1pPr algn="ctr">
              <a:buNone/>
              <a:defRPr sz="2200" b="1">
                <a:solidFill>
                  <a:schemeClr val="accent6"/>
                </a:solidFill>
              </a:defRPr>
            </a:lvl1pPr>
          </a:lstStyle>
          <a:p>
            <a:pPr lvl="0"/>
            <a:r>
              <a:rPr lang="en-GB"/>
              <a:t>Insert title</a:t>
            </a:r>
          </a:p>
        </p:txBody>
      </p:sp>
      <p:sp>
        <p:nvSpPr>
          <p:cNvPr id="28" name="Text Placeholder 2">
            <a:extLst>
              <a:ext uri="{FF2B5EF4-FFF2-40B4-BE49-F238E27FC236}">
                <a16:creationId xmlns:a16="http://schemas.microsoft.com/office/drawing/2014/main" id="{13CE4756-EA5A-644E-8E3C-7A8854117627}"/>
              </a:ext>
            </a:extLst>
          </p:cNvPr>
          <p:cNvSpPr>
            <a:spLocks noGrp="1"/>
          </p:cNvSpPr>
          <p:nvPr>
            <p:ph type="body" sz="quarter" idx="21" hasCustomPrompt="1"/>
          </p:nvPr>
        </p:nvSpPr>
        <p:spPr>
          <a:xfrm>
            <a:off x="4418428" y="3954281"/>
            <a:ext cx="3348000" cy="684000"/>
          </a:xfrm>
        </p:spPr>
        <p:txBody>
          <a:bodyPr anchor="ctr"/>
          <a:lstStyle>
            <a:lvl1pPr algn="ctr">
              <a:buNone/>
              <a:defRPr sz="2200" b="1">
                <a:solidFill>
                  <a:schemeClr val="accent6"/>
                </a:solidFill>
              </a:defRPr>
            </a:lvl1pPr>
          </a:lstStyle>
          <a:p>
            <a:pPr lvl="0"/>
            <a:r>
              <a:rPr lang="en-GB"/>
              <a:t>Insert title</a:t>
            </a:r>
          </a:p>
        </p:txBody>
      </p:sp>
      <p:sp>
        <p:nvSpPr>
          <p:cNvPr id="29" name="Text Placeholder 2">
            <a:extLst>
              <a:ext uri="{FF2B5EF4-FFF2-40B4-BE49-F238E27FC236}">
                <a16:creationId xmlns:a16="http://schemas.microsoft.com/office/drawing/2014/main" id="{A023CEAC-43CB-D349-B655-0C148109A5B5}"/>
              </a:ext>
            </a:extLst>
          </p:cNvPr>
          <p:cNvSpPr>
            <a:spLocks noGrp="1"/>
          </p:cNvSpPr>
          <p:nvPr>
            <p:ph type="body" sz="quarter" idx="22" hasCustomPrompt="1"/>
          </p:nvPr>
        </p:nvSpPr>
        <p:spPr>
          <a:xfrm>
            <a:off x="8380155" y="3954281"/>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1" name="Straight Connector 20">
            <a:extLst>
              <a:ext uri="{FF2B5EF4-FFF2-40B4-BE49-F238E27FC236}">
                <a16:creationId xmlns:a16="http://schemas.microsoft.com/office/drawing/2014/main" id="{7116781D-5A03-6141-8389-E5AB404ECD9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6B9BB60-BD70-1857-B877-C41DEC1AF454}"/>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360030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6.xml><?xml version="1.0" encoding="utf-8"?>
<p:sldLayout xmlns:a="http://schemas.openxmlformats.org/drawingml/2006/main" xmlns:r="http://schemas.openxmlformats.org/officeDocument/2006/relationships" xmlns:p="http://schemas.openxmlformats.org/presentationml/2006/main" userDrawn="1">
  <p:cSld name="TEXT Grid boxes, Titles 5UP">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2370979"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2370979" y="1113399"/>
            <a:ext cx="3564000" cy="899876"/>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6257024"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6257024" y="1090988"/>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32197"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39760" y="375104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3" name="Title 1">
            <a:extLst>
              <a:ext uri="{FF2B5EF4-FFF2-40B4-BE49-F238E27FC236}">
                <a16:creationId xmlns:a16="http://schemas.microsoft.com/office/drawing/2014/main" id="{D61316BA-3A2D-A349-8FD8-DEAD56529B8A}"/>
              </a:ext>
            </a:extLst>
          </p:cNvPr>
          <p:cNvSpPr>
            <a:spLocks noGrp="1"/>
          </p:cNvSpPr>
          <p:nvPr>
            <p:ph type="title" hasCustomPrompt="1"/>
          </p:nvPr>
        </p:nvSpPr>
        <p:spPr>
          <a:xfrm>
            <a:off x="432001" y="432005"/>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4" name="Text Placeholder 2">
            <a:extLst>
              <a:ext uri="{FF2B5EF4-FFF2-40B4-BE49-F238E27FC236}">
                <a16:creationId xmlns:a16="http://schemas.microsoft.com/office/drawing/2014/main" id="{3EC696E9-078C-3E45-8DCD-5A562EAEB29A}"/>
              </a:ext>
            </a:extLst>
          </p:cNvPr>
          <p:cNvSpPr>
            <a:spLocks noGrp="1"/>
          </p:cNvSpPr>
          <p:nvPr>
            <p:ph type="body" sz="quarter" idx="24" hasCustomPrompt="1"/>
          </p:nvPr>
        </p:nvSpPr>
        <p:spPr>
          <a:xfrm>
            <a:off x="2478979" y="1228501"/>
            <a:ext cx="3348000" cy="684000"/>
          </a:xfrm>
        </p:spPr>
        <p:txBody>
          <a:bodyPr anchor="ctr"/>
          <a:lstStyle>
            <a:lvl1pPr algn="ctr">
              <a:buNone/>
              <a:defRPr sz="2200" b="1">
                <a:solidFill>
                  <a:schemeClr val="accent6"/>
                </a:solidFill>
              </a:defRPr>
            </a:lvl1pPr>
          </a:lstStyle>
          <a:p>
            <a:pPr lvl="0"/>
            <a:r>
              <a:rPr lang="en-GB"/>
              <a:t>Insert title</a:t>
            </a:r>
          </a:p>
        </p:txBody>
      </p:sp>
      <p:sp>
        <p:nvSpPr>
          <p:cNvPr id="35" name="Text Placeholder 2">
            <a:extLst>
              <a:ext uri="{FF2B5EF4-FFF2-40B4-BE49-F238E27FC236}">
                <a16:creationId xmlns:a16="http://schemas.microsoft.com/office/drawing/2014/main" id="{17258850-67A6-DA45-BCA6-3A1843C3D938}"/>
              </a:ext>
            </a:extLst>
          </p:cNvPr>
          <p:cNvSpPr>
            <a:spLocks noGrp="1"/>
          </p:cNvSpPr>
          <p:nvPr>
            <p:ph type="body" sz="quarter" idx="25" hasCustomPrompt="1"/>
          </p:nvPr>
        </p:nvSpPr>
        <p:spPr>
          <a:xfrm>
            <a:off x="6370431" y="1228501"/>
            <a:ext cx="3348000" cy="684000"/>
          </a:xfrm>
        </p:spPr>
        <p:txBody>
          <a:bodyPr anchor="ctr"/>
          <a:lstStyle>
            <a:lvl1pPr algn="ctr">
              <a:buNone/>
              <a:defRPr sz="2200" b="1">
                <a:solidFill>
                  <a:schemeClr val="accent6"/>
                </a:solidFill>
              </a:defRPr>
            </a:lvl1pPr>
          </a:lstStyle>
          <a:p>
            <a:pPr lvl="0"/>
            <a:r>
              <a:rPr lang="en-GB"/>
              <a:t>Insert title</a:t>
            </a:r>
          </a:p>
        </p:txBody>
      </p:sp>
      <p:sp>
        <p:nvSpPr>
          <p:cNvPr id="36" name="Text Placeholder 2">
            <a:extLst>
              <a:ext uri="{FF2B5EF4-FFF2-40B4-BE49-F238E27FC236}">
                <a16:creationId xmlns:a16="http://schemas.microsoft.com/office/drawing/2014/main" id="{89D36508-91C9-D341-BD22-8B7D09BC1DA2}"/>
              </a:ext>
            </a:extLst>
          </p:cNvPr>
          <p:cNvSpPr>
            <a:spLocks noGrp="1"/>
          </p:cNvSpPr>
          <p:nvPr>
            <p:ph type="body" sz="quarter" idx="26" hasCustomPrompt="1"/>
          </p:nvPr>
        </p:nvSpPr>
        <p:spPr>
          <a:xfrm>
            <a:off x="524491"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37" name="Text Placeholder 2">
            <a:extLst>
              <a:ext uri="{FF2B5EF4-FFF2-40B4-BE49-F238E27FC236}">
                <a16:creationId xmlns:a16="http://schemas.microsoft.com/office/drawing/2014/main" id="{5A46B0EB-2090-6B41-BC96-DD563B676CB0}"/>
              </a:ext>
            </a:extLst>
          </p:cNvPr>
          <p:cNvSpPr>
            <a:spLocks noGrp="1"/>
          </p:cNvSpPr>
          <p:nvPr>
            <p:ph type="body" sz="quarter" idx="27" hasCustomPrompt="1"/>
          </p:nvPr>
        </p:nvSpPr>
        <p:spPr>
          <a:xfrm>
            <a:off x="4460077"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38" name="Text Placeholder 2">
            <a:extLst>
              <a:ext uri="{FF2B5EF4-FFF2-40B4-BE49-F238E27FC236}">
                <a16:creationId xmlns:a16="http://schemas.microsoft.com/office/drawing/2014/main" id="{BDEAB9F2-4319-8F40-BA4F-1ED7E306385C}"/>
              </a:ext>
            </a:extLst>
          </p:cNvPr>
          <p:cNvSpPr>
            <a:spLocks noGrp="1"/>
          </p:cNvSpPr>
          <p:nvPr>
            <p:ph type="body" sz="quarter" idx="28" hasCustomPrompt="1"/>
          </p:nvPr>
        </p:nvSpPr>
        <p:spPr>
          <a:xfrm>
            <a:off x="8367249" y="3857267"/>
            <a:ext cx="3348000" cy="684000"/>
          </a:xfrm>
        </p:spPr>
        <p:txBody>
          <a:bodyPr anchor="ctr"/>
          <a:lstStyle>
            <a:lvl1pPr algn="ctr">
              <a:buNone/>
              <a:defRPr sz="2200" b="1">
                <a:solidFill>
                  <a:schemeClr val="accent6"/>
                </a:solidFill>
              </a:defRPr>
            </a:lvl1pPr>
          </a:lstStyle>
          <a:p>
            <a:pPr lvl="0"/>
            <a:r>
              <a:rPr lang="en-GB"/>
              <a:t>Insert title</a:t>
            </a:r>
          </a:p>
        </p:txBody>
      </p:sp>
      <p:cxnSp>
        <p:nvCxnSpPr>
          <p:cNvPr id="31" name="Straight Connector 30">
            <a:extLst>
              <a:ext uri="{FF2B5EF4-FFF2-40B4-BE49-F238E27FC236}">
                <a16:creationId xmlns:a16="http://schemas.microsoft.com/office/drawing/2014/main" id="{463BFC66-CD6B-7E4B-8089-7EA6B13C54A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75778E56-0E45-B720-1A87-18BF82CEDE92}"/>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420102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7.xml><?xml version="1.0" encoding="utf-8"?>
<p:sldLayout xmlns:a="http://schemas.openxmlformats.org/drawingml/2006/main" xmlns:r="http://schemas.openxmlformats.org/officeDocument/2006/relationships" xmlns:p="http://schemas.openxmlformats.org/presentationml/2006/main" userDrawn="1">
  <p:cSld name="TEXT Grid boxes, Titles 6UP">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412708"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087999"/>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66871"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74435"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0" name="Title 1">
            <a:extLst>
              <a:ext uri="{FF2B5EF4-FFF2-40B4-BE49-F238E27FC236}">
                <a16:creationId xmlns:a16="http://schemas.microsoft.com/office/drawing/2014/main" id="{5FEA82EC-5F70-2C43-B773-938E8FCB9FD7}"/>
              </a:ext>
            </a:extLst>
          </p:cNvPr>
          <p:cNvSpPr>
            <a:spLocks noGrp="1"/>
          </p:cNvSpPr>
          <p:nvPr>
            <p:ph type="title" hasCustomPrompt="1"/>
          </p:nvPr>
        </p:nvSpPr>
        <p:spPr>
          <a:xfrm>
            <a:off x="432001" y="432005"/>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1" name="Text Placeholder 2">
            <a:extLst>
              <a:ext uri="{FF2B5EF4-FFF2-40B4-BE49-F238E27FC236}">
                <a16:creationId xmlns:a16="http://schemas.microsoft.com/office/drawing/2014/main" id="{B9F8E112-B1EA-6542-A337-A038C269AD7A}"/>
              </a:ext>
            </a:extLst>
          </p:cNvPr>
          <p:cNvSpPr>
            <a:spLocks noGrp="1"/>
          </p:cNvSpPr>
          <p:nvPr>
            <p:ph type="body" sz="quarter" idx="19" hasCustomPrompt="1"/>
          </p:nvPr>
        </p:nvSpPr>
        <p:spPr>
          <a:xfrm>
            <a:off x="520708"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32" name="Text Placeholder 2">
            <a:extLst>
              <a:ext uri="{FF2B5EF4-FFF2-40B4-BE49-F238E27FC236}">
                <a16:creationId xmlns:a16="http://schemas.microsoft.com/office/drawing/2014/main" id="{C36E8D2E-4AD7-3342-855A-6E726FEDA399}"/>
              </a:ext>
            </a:extLst>
          </p:cNvPr>
          <p:cNvSpPr>
            <a:spLocks noGrp="1"/>
          </p:cNvSpPr>
          <p:nvPr>
            <p:ph type="body" sz="quarter" idx="20" hasCustomPrompt="1"/>
          </p:nvPr>
        </p:nvSpPr>
        <p:spPr>
          <a:xfrm>
            <a:off x="4482435"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35" name="Text Placeholder 2">
            <a:extLst>
              <a:ext uri="{FF2B5EF4-FFF2-40B4-BE49-F238E27FC236}">
                <a16:creationId xmlns:a16="http://schemas.microsoft.com/office/drawing/2014/main" id="{24380DA1-D506-154B-828B-630201A38F0E}"/>
              </a:ext>
            </a:extLst>
          </p:cNvPr>
          <p:cNvSpPr>
            <a:spLocks noGrp="1"/>
          </p:cNvSpPr>
          <p:nvPr>
            <p:ph type="body" sz="quarter" idx="21" hasCustomPrompt="1"/>
          </p:nvPr>
        </p:nvSpPr>
        <p:spPr>
          <a:xfrm>
            <a:off x="8367249"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37" name="Text Placeholder 2">
            <a:extLst>
              <a:ext uri="{FF2B5EF4-FFF2-40B4-BE49-F238E27FC236}">
                <a16:creationId xmlns:a16="http://schemas.microsoft.com/office/drawing/2014/main" id="{EEF0A95D-85EC-7E4C-87ED-A15257D0B02D}"/>
              </a:ext>
            </a:extLst>
          </p:cNvPr>
          <p:cNvSpPr>
            <a:spLocks noGrp="1"/>
          </p:cNvSpPr>
          <p:nvPr>
            <p:ph type="body" sz="quarter" idx="22" hasCustomPrompt="1"/>
          </p:nvPr>
        </p:nvSpPr>
        <p:spPr>
          <a:xfrm>
            <a:off x="520708"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38" name="Text Placeholder 2">
            <a:extLst>
              <a:ext uri="{FF2B5EF4-FFF2-40B4-BE49-F238E27FC236}">
                <a16:creationId xmlns:a16="http://schemas.microsoft.com/office/drawing/2014/main" id="{9B38F8DE-42A5-1243-AE49-5247BD816757}"/>
              </a:ext>
            </a:extLst>
          </p:cNvPr>
          <p:cNvSpPr>
            <a:spLocks noGrp="1"/>
          </p:cNvSpPr>
          <p:nvPr>
            <p:ph type="body" sz="quarter" idx="23" hasCustomPrompt="1"/>
          </p:nvPr>
        </p:nvSpPr>
        <p:spPr>
          <a:xfrm>
            <a:off x="4482435"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39" name="Text Placeholder 2">
            <a:extLst>
              <a:ext uri="{FF2B5EF4-FFF2-40B4-BE49-F238E27FC236}">
                <a16:creationId xmlns:a16="http://schemas.microsoft.com/office/drawing/2014/main" id="{C4DB68FB-4DB7-1741-9BB7-E3E914ECFD46}"/>
              </a:ext>
            </a:extLst>
          </p:cNvPr>
          <p:cNvSpPr>
            <a:spLocks noGrp="1"/>
          </p:cNvSpPr>
          <p:nvPr>
            <p:ph type="body" sz="quarter" idx="24" hasCustomPrompt="1"/>
          </p:nvPr>
        </p:nvSpPr>
        <p:spPr>
          <a:xfrm>
            <a:off x="8367249" y="3857267"/>
            <a:ext cx="3348000" cy="684000"/>
          </a:xfrm>
        </p:spPr>
        <p:txBody>
          <a:bodyPr anchor="ctr"/>
          <a:lstStyle>
            <a:lvl1pPr algn="ctr">
              <a:buNone/>
              <a:defRPr sz="2200" b="1">
                <a:solidFill>
                  <a:schemeClr val="accent6"/>
                </a:solidFill>
              </a:defRPr>
            </a:lvl1pPr>
          </a:lstStyle>
          <a:p>
            <a:pPr lvl="0"/>
            <a:r>
              <a:rPr lang="en-GB"/>
              <a:t>Insert title</a:t>
            </a:r>
          </a:p>
        </p:txBody>
      </p:sp>
      <p:cxnSp>
        <p:nvCxnSpPr>
          <p:cNvPr id="34" name="Straight Connector 33">
            <a:extLst>
              <a:ext uri="{FF2B5EF4-FFF2-40B4-BE49-F238E27FC236}">
                <a16:creationId xmlns:a16="http://schemas.microsoft.com/office/drawing/2014/main" id="{F5C03302-9DA8-744E-AE94-FF1801AB2637}"/>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829B64CD-1CC9-E09E-D868-6F5395EB99F2}"/>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23902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28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0" y="4"/>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62" indent="0">
              <a:buNone/>
              <a:defRPr>
                <a:solidFill>
                  <a:schemeClr val="tx1"/>
                </a:solidFill>
              </a:defRPr>
            </a:lvl2pPr>
            <a:lvl3pPr marL="714321" indent="0">
              <a:buNone/>
              <a:defRPr>
                <a:solidFill>
                  <a:schemeClr val="tx1"/>
                </a:solidFill>
              </a:defRPr>
            </a:lvl3pPr>
            <a:lvl4pPr marL="1081006" indent="0">
              <a:buNone/>
              <a:defRPr>
                <a:solidFill>
                  <a:schemeClr val="tx1"/>
                </a:solidFill>
              </a:defRPr>
            </a:lvl4pPr>
            <a:lvl5pPr marL="1438167" indent="0">
              <a:buNone/>
              <a:defRPr>
                <a:solidFill>
                  <a:schemeClr val="tx1"/>
                </a:solidFill>
              </a:defRPr>
            </a:lvl5pPr>
          </a:lstStyle>
          <a:p>
            <a:pPr lvl="0"/>
            <a:r>
              <a:rPr lang="en-GB"/>
              <a:t>Heading label</a:t>
            </a:r>
          </a:p>
        </p:txBody>
      </p:sp>
    </p:spTree>
    <p:extLst>
      <p:ext uri="{BB962C8B-B14F-4D97-AF65-F5344CB8AC3E}">
        <p14:creationId xmlns:p14="http://schemas.microsoft.com/office/powerpoint/2010/main" val="3605632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29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5" y="4"/>
            <a:ext cx="12191999"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62" indent="0">
              <a:buNone/>
              <a:defRPr>
                <a:solidFill>
                  <a:schemeClr val="tx1"/>
                </a:solidFill>
              </a:defRPr>
            </a:lvl2pPr>
            <a:lvl3pPr marL="714321" indent="0">
              <a:buNone/>
              <a:defRPr>
                <a:solidFill>
                  <a:schemeClr val="tx1"/>
                </a:solidFill>
              </a:defRPr>
            </a:lvl3pPr>
            <a:lvl4pPr marL="1081006" indent="0">
              <a:buNone/>
              <a:defRPr>
                <a:solidFill>
                  <a:schemeClr val="tx1"/>
                </a:solidFill>
              </a:defRPr>
            </a:lvl4pPr>
            <a:lvl5pPr marL="1438167" indent="0">
              <a:buNone/>
              <a:defRPr>
                <a:solidFill>
                  <a:schemeClr val="tx1"/>
                </a:solidFill>
              </a:defRPr>
            </a:lvl5pPr>
          </a:lstStyle>
          <a:p>
            <a:pPr lvl="0"/>
            <a:r>
              <a:rPr lang="en-GB"/>
              <a:t>Heading label</a:t>
            </a:r>
          </a:p>
        </p:txBody>
      </p:sp>
    </p:spTree>
    <p:extLst>
      <p:ext uri="{BB962C8B-B14F-4D97-AF65-F5344CB8AC3E}">
        <p14:creationId xmlns:p14="http://schemas.microsoft.com/office/powerpoint/2010/main" val="2703164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6_ICON Grid Boxes 2UP Grey">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3"/>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p:nvSpPr>
        <p:spPr>
          <a:xfrm>
            <a:off x="432000"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9" y="2699083"/>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p:nvSpPr>
        <p:spPr>
          <a:xfrm>
            <a:off x="4324379"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2"/>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 uri="{C183D7F6-B498-43B3-948B-1728B52AA6E4}">
                <adec:decorative xmlns:adec="http://schemas.microsoft.com/office/drawing/2017/decorative" val="1"/>
              </a:ext>
            </a:extLst>
          </p:cNvPr>
          <p:cNvCxnSpPr>
            <a:cxnSpLocks/>
          </p:cNvCxnSpPr>
          <p:nvPr/>
        </p:nvCxnSpPr>
        <p:spPr>
          <a:xfrm>
            <a:off x="432000"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5969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0.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C2DAC-FD1A-78C4-FD1F-A11631C7406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67E9C637-E89D-C6CF-D379-B84B44C0081E}"/>
              </a:ext>
            </a:extLst>
          </p:cNvPr>
          <p:cNvSpPr>
            <a:spLocks noGrp="1"/>
          </p:cNvSpPr>
          <p:nvPr>
            <p:ph type="subTitle" idx="1"/>
          </p:nvPr>
        </p:nvSpPr>
        <p:spPr>
          <a:xfrm>
            <a:off x="1524000" y="3602037"/>
            <a:ext cx="9144000" cy="1655763"/>
          </a:xfrm>
        </p:spPr>
        <p:txBody>
          <a:bodyPr/>
          <a:lstStyle>
            <a:lvl1pPr marL="0" indent="0" algn="ctr">
              <a:buNone/>
              <a:defRPr sz="2400"/>
            </a:lvl1pPr>
            <a:lvl2pPr marL="457155" indent="0" algn="ctr">
              <a:buNone/>
              <a:defRPr sz="2000"/>
            </a:lvl2pPr>
            <a:lvl3pPr marL="914309" indent="0" algn="ctr">
              <a:buNone/>
              <a:defRPr sz="1800"/>
            </a:lvl3pPr>
            <a:lvl4pPr marL="1371464" indent="0" algn="ctr">
              <a:buNone/>
              <a:defRPr sz="1600"/>
            </a:lvl4pPr>
            <a:lvl5pPr marL="1828618" indent="0" algn="ctr">
              <a:buNone/>
              <a:defRPr sz="1600"/>
            </a:lvl5pPr>
            <a:lvl6pPr marL="2285774" indent="0" algn="ctr">
              <a:buNone/>
              <a:defRPr sz="1600"/>
            </a:lvl6pPr>
            <a:lvl7pPr marL="2742926" indent="0" algn="ctr">
              <a:buNone/>
              <a:defRPr sz="1600"/>
            </a:lvl7pPr>
            <a:lvl8pPr marL="3200080" indent="0" algn="ctr">
              <a:buNone/>
              <a:defRPr sz="1600"/>
            </a:lvl8pPr>
            <a:lvl9pPr marL="3657235"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5F581ECA-DCA0-DD31-BE38-FA279B40B6FE}"/>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CFA10E85-7F67-4DD9-8B60-BB8050B8FF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2E15EC-8ABC-1DA8-30C2-9D84C58DC02E}"/>
              </a:ext>
            </a:extLst>
          </p:cNvPr>
          <p:cNvSpPr>
            <a:spLocks noGrp="1"/>
          </p:cNvSpPr>
          <p:nvPr>
            <p:ph type="sldNum" sz="quarter" idx="12"/>
          </p:nvPr>
        </p:nvSpPr>
        <p:spPr/>
        <p:txBody>
          <a:bodyPr/>
          <a:lstStyle/>
          <a:p>
            <a:fld id="{5FE9D2E2-F4F9-4187-A7B2-E6D6ECD54D88}" type="slidenum">
              <a:rPr lang="en-GB" smtClean="0"/>
              <a:t>‹#›</a:t>
            </a:fld>
            <a:endParaRPr lang="en-GB"/>
          </a:p>
        </p:txBody>
      </p:sp>
    </p:spTree>
    <p:extLst>
      <p:ext uri="{BB962C8B-B14F-4D97-AF65-F5344CB8AC3E}">
        <p14:creationId xmlns:p14="http://schemas.microsoft.com/office/powerpoint/2010/main" val="961814723"/>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userDrawn="1">
  <p:cSld name="1_Icon Grid Boxes 2UP with Intro">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ECF5444-DD33-9C60-EE5C-BAE130A1CBF5}"/>
              </a:ext>
            </a:extLst>
          </p:cNvPr>
          <p:cNvSpPr/>
          <p:nvPr userDrawn="1"/>
        </p:nvSpPr>
        <p:spPr>
          <a:xfrm>
            <a:off x="2" y="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7"/>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7"/>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7" name="Content Placeholder 3">
            <a:extLst>
              <a:ext uri="{FF2B5EF4-FFF2-40B4-BE49-F238E27FC236}">
                <a16:creationId xmlns:a16="http://schemas.microsoft.com/office/drawing/2014/main" id="{88166480-FB4D-C34C-807C-7BA7DD328F6E}"/>
              </a:ext>
            </a:extLst>
          </p:cNvPr>
          <p:cNvSpPr>
            <a:spLocks noGrp="1"/>
          </p:cNvSpPr>
          <p:nvPr>
            <p:ph sz="quarter" idx="4294967295" hasCustomPrompt="1"/>
          </p:nvPr>
        </p:nvSpPr>
        <p:spPr>
          <a:xfrm>
            <a:off x="432002" y="1735016"/>
            <a:ext cx="3564001" cy="4319711"/>
          </a:xfrm>
        </p:spPr>
        <p:txBody>
          <a:bodyPr/>
          <a:lstStyle>
            <a:lvl1pPr marL="0" indent="0">
              <a:buNone/>
              <a:defRPr sz="2200">
                <a:solidFill>
                  <a:schemeClr val="accent6"/>
                </a:solidFill>
              </a:defRPr>
            </a:lvl1pPr>
          </a:lstStyle>
          <a:p>
            <a:r>
              <a:rPr lang="en-GB"/>
              <a:t>Intro summary text goes here</a:t>
            </a:r>
          </a:p>
        </p:txBody>
      </p:sp>
      <p:sp>
        <p:nvSpPr>
          <p:cNvPr id="13" name="Title 1">
            <a:extLst>
              <a:ext uri="{FF2B5EF4-FFF2-40B4-BE49-F238E27FC236}">
                <a16:creationId xmlns:a16="http://schemas.microsoft.com/office/drawing/2014/main" id="{85267E27-DA97-0D46-9740-BF9E88C52C36}"/>
              </a:ext>
            </a:extLst>
          </p:cNvPr>
          <p:cNvSpPr>
            <a:spLocks noGrp="1"/>
          </p:cNvSpPr>
          <p:nvPr>
            <p:ph type="title" hasCustomPrompt="1"/>
          </p:nvPr>
        </p:nvSpPr>
        <p:spPr>
          <a:xfrm>
            <a:off x="432001" y="432003"/>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B4F929AC-5E7A-1A4C-8427-F04E4C908E8F}"/>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6D0C676-28C4-BF14-7D49-3169DC1AAA7C}"/>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700986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2.xml><?xml version="1.0" encoding="utf-8"?>
<p:sldLayout xmlns:a="http://schemas.openxmlformats.org/drawingml/2006/main" xmlns:r="http://schemas.openxmlformats.org/officeDocument/2006/relationships" xmlns:p="http://schemas.openxmlformats.org/presentationml/2006/main" userDrawn="1">
  <p:cSld name="1_Icon Grid Boxes 3UP">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743017"/>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412708"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7"/>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7"/>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2" name="Title 1">
            <a:extLst>
              <a:ext uri="{FF2B5EF4-FFF2-40B4-BE49-F238E27FC236}">
                <a16:creationId xmlns:a16="http://schemas.microsoft.com/office/drawing/2014/main" id="{EA3FC528-9065-C94F-99DF-349AA62E3469}"/>
              </a:ext>
            </a:extLst>
          </p:cNvPr>
          <p:cNvSpPr>
            <a:spLocks noGrp="1"/>
          </p:cNvSpPr>
          <p:nvPr>
            <p:ph type="title" hasCustomPrompt="1"/>
          </p:nvPr>
        </p:nvSpPr>
        <p:spPr>
          <a:xfrm>
            <a:off x="432001" y="432003"/>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4" name="Straight Connector 13">
            <a:extLst>
              <a:ext uri="{FF2B5EF4-FFF2-40B4-BE49-F238E27FC236}">
                <a16:creationId xmlns:a16="http://schemas.microsoft.com/office/drawing/2014/main" id="{EEA2AC99-8B06-B44A-BCC3-DEDF573C1400}"/>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4712B60-6C80-0125-1B04-001787232DDB}"/>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441392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3.xml><?xml version="1.0" encoding="utf-8"?>
<p:sldLayout xmlns:a="http://schemas.openxmlformats.org/drawingml/2006/main" xmlns:r="http://schemas.openxmlformats.org/officeDocument/2006/relationships" xmlns:p="http://schemas.openxmlformats.org/presentationml/2006/main" userDrawn="1">
  <p:cSld name="1_ICON Grid Boxes 4UP with Intro">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7">
            <a:extLst>
              <a:ext uri="{FF2B5EF4-FFF2-40B4-BE49-F238E27FC236}">
                <a16:creationId xmlns:a16="http://schemas.microsoft.com/office/drawing/2014/main" id="{BA897845-DFE8-7140-BE24-7AD33E02F2ED}"/>
              </a:ext>
            </a:extLst>
          </p:cNvPr>
          <p:cNvSpPr>
            <a:spLocks noGrp="1"/>
          </p:cNvSpPr>
          <p:nvPr>
            <p:ph type="body" sz="quarter" idx="13"/>
          </p:nvPr>
        </p:nvSpPr>
        <p:spPr>
          <a:xfrm>
            <a:off x="4310428" y="2185015"/>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12" name="Rectangle: Top Corners Rounded 11">
            <a:extLst>
              <a:ext uri="{FF2B5EF4-FFF2-40B4-BE49-F238E27FC236}">
                <a16:creationId xmlns:a16="http://schemas.microsoft.com/office/drawing/2014/main" id="{5E206611-9F04-2C46-95B1-573726492E29}"/>
              </a:ext>
            </a:extLst>
          </p:cNvPr>
          <p:cNvSpPr/>
          <p:nvPr userDrawn="1"/>
        </p:nvSpPr>
        <p:spPr>
          <a:xfrm>
            <a:off x="4310428" y="12850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 name="Text Placeholder 7">
            <a:extLst>
              <a:ext uri="{FF2B5EF4-FFF2-40B4-BE49-F238E27FC236}">
                <a16:creationId xmlns:a16="http://schemas.microsoft.com/office/drawing/2014/main" id="{9E4DF866-0267-6D4B-8CF4-FAFA97285DCA}"/>
              </a:ext>
            </a:extLst>
          </p:cNvPr>
          <p:cNvSpPr>
            <a:spLocks noGrp="1"/>
          </p:cNvSpPr>
          <p:nvPr>
            <p:ph type="body" sz="quarter" idx="14"/>
          </p:nvPr>
        </p:nvSpPr>
        <p:spPr>
          <a:xfrm>
            <a:off x="8264591" y="2186048"/>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14" name="Rectangle: Top Corners Rounded 13">
            <a:extLst>
              <a:ext uri="{FF2B5EF4-FFF2-40B4-BE49-F238E27FC236}">
                <a16:creationId xmlns:a16="http://schemas.microsoft.com/office/drawing/2014/main" id="{C737232C-EBE9-2647-917F-C7C76B087CA4}"/>
              </a:ext>
            </a:extLst>
          </p:cNvPr>
          <p:cNvSpPr/>
          <p:nvPr userDrawn="1"/>
        </p:nvSpPr>
        <p:spPr>
          <a:xfrm>
            <a:off x="8264591" y="12850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5" name="Text Placeholder 7">
            <a:extLst>
              <a:ext uri="{FF2B5EF4-FFF2-40B4-BE49-F238E27FC236}">
                <a16:creationId xmlns:a16="http://schemas.microsoft.com/office/drawing/2014/main" id="{B8ADAB78-EE5F-B741-8763-DEC022B42E15}"/>
              </a:ext>
            </a:extLst>
          </p:cNvPr>
          <p:cNvSpPr>
            <a:spLocks noGrp="1"/>
          </p:cNvSpPr>
          <p:nvPr>
            <p:ph type="body" sz="quarter" idx="17"/>
          </p:nvPr>
        </p:nvSpPr>
        <p:spPr>
          <a:xfrm>
            <a:off x="4310428" y="4746281"/>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16" name="Rectangle: Top Corners Rounded 15">
            <a:extLst>
              <a:ext uri="{FF2B5EF4-FFF2-40B4-BE49-F238E27FC236}">
                <a16:creationId xmlns:a16="http://schemas.microsoft.com/office/drawing/2014/main" id="{E29E7FE3-94A7-274E-9C79-62D4A777C7A5}"/>
              </a:ext>
            </a:extLst>
          </p:cNvPr>
          <p:cNvSpPr/>
          <p:nvPr userDrawn="1"/>
        </p:nvSpPr>
        <p:spPr>
          <a:xfrm>
            <a:off x="4310428" y="384628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7" name="Text Placeholder 7">
            <a:extLst>
              <a:ext uri="{FF2B5EF4-FFF2-40B4-BE49-F238E27FC236}">
                <a16:creationId xmlns:a16="http://schemas.microsoft.com/office/drawing/2014/main" id="{827DCFD9-112E-A945-955D-F67D14142C69}"/>
              </a:ext>
            </a:extLst>
          </p:cNvPr>
          <p:cNvSpPr>
            <a:spLocks noGrp="1"/>
          </p:cNvSpPr>
          <p:nvPr>
            <p:ph type="body" sz="quarter" idx="18"/>
          </p:nvPr>
        </p:nvSpPr>
        <p:spPr>
          <a:xfrm>
            <a:off x="8264591" y="4747441"/>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18" name="Rectangle: Top Corners Rounded 17">
            <a:extLst>
              <a:ext uri="{FF2B5EF4-FFF2-40B4-BE49-F238E27FC236}">
                <a16:creationId xmlns:a16="http://schemas.microsoft.com/office/drawing/2014/main" id="{70713629-27C4-A749-B40D-6E3D13CBC59F}"/>
              </a:ext>
            </a:extLst>
          </p:cNvPr>
          <p:cNvSpPr/>
          <p:nvPr userDrawn="1"/>
        </p:nvSpPr>
        <p:spPr>
          <a:xfrm>
            <a:off x="8272155" y="38492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Title 1">
            <a:extLst>
              <a:ext uri="{FF2B5EF4-FFF2-40B4-BE49-F238E27FC236}">
                <a16:creationId xmlns:a16="http://schemas.microsoft.com/office/drawing/2014/main" id="{71D89516-E743-9149-8E82-C8FD33FB9E82}"/>
              </a:ext>
            </a:extLst>
          </p:cNvPr>
          <p:cNvSpPr>
            <a:spLocks noGrp="1"/>
          </p:cNvSpPr>
          <p:nvPr>
            <p:ph type="title" hasCustomPrompt="1"/>
          </p:nvPr>
        </p:nvSpPr>
        <p:spPr>
          <a:xfrm>
            <a:off x="432001" y="432003"/>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22" name="Straight Connector 21">
            <a:extLst>
              <a:ext uri="{FF2B5EF4-FFF2-40B4-BE49-F238E27FC236}">
                <a16:creationId xmlns:a16="http://schemas.microsoft.com/office/drawing/2014/main" id="{ED046538-6FA9-4F4C-86B3-9F8268B46A7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Content Placeholder 3">
            <a:extLst>
              <a:ext uri="{FF2B5EF4-FFF2-40B4-BE49-F238E27FC236}">
                <a16:creationId xmlns:a16="http://schemas.microsoft.com/office/drawing/2014/main" id="{62ACBA56-8EF4-494B-AB68-12ECC4D0812F}"/>
              </a:ext>
            </a:extLst>
          </p:cNvPr>
          <p:cNvSpPr>
            <a:spLocks noGrp="1"/>
          </p:cNvSpPr>
          <p:nvPr>
            <p:ph sz="quarter" idx="4294967295" hasCustomPrompt="1"/>
          </p:nvPr>
        </p:nvSpPr>
        <p:spPr>
          <a:xfrm>
            <a:off x="432002" y="1285017"/>
            <a:ext cx="3564001" cy="4769711"/>
          </a:xfrm>
        </p:spPr>
        <p:txBody>
          <a:bodyPr/>
          <a:lstStyle>
            <a:lvl1pPr marL="0" indent="0">
              <a:buNone/>
              <a:defRPr sz="2200">
                <a:solidFill>
                  <a:schemeClr val="accent6"/>
                </a:solidFill>
              </a:defRPr>
            </a:lvl1pPr>
          </a:lstStyle>
          <a:p>
            <a:r>
              <a:rPr lang="en-GB"/>
              <a:t>Intro summary text goes here</a:t>
            </a:r>
          </a:p>
        </p:txBody>
      </p:sp>
      <p:pic>
        <p:nvPicPr>
          <p:cNvPr id="3" name="Picture 2">
            <a:extLst>
              <a:ext uri="{FF2B5EF4-FFF2-40B4-BE49-F238E27FC236}">
                <a16:creationId xmlns:a16="http://schemas.microsoft.com/office/drawing/2014/main" id="{7D55FB54-F5EA-C613-D5F4-F3C0063B3E26}"/>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83544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4.xml><?xml version="1.0" encoding="utf-8"?>
<p:sldLayout xmlns:a="http://schemas.openxmlformats.org/drawingml/2006/main" xmlns:r="http://schemas.openxmlformats.org/officeDocument/2006/relationships" xmlns:p="http://schemas.openxmlformats.org/presentationml/2006/main" userDrawn="1">
  <p:cSld name="1_ICON Grid boxes 5UP">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2370979"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2370979" y="1089953"/>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6257024"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6257024" y="1090988"/>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32197"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39760" y="375104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6" name="Title 1">
            <a:extLst>
              <a:ext uri="{FF2B5EF4-FFF2-40B4-BE49-F238E27FC236}">
                <a16:creationId xmlns:a16="http://schemas.microsoft.com/office/drawing/2014/main" id="{0F81D218-E72F-F84F-B0C3-EC8A11107F27}"/>
              </a:ext>
            </a:extLst>
          </p:cNvPr>
          <p:cNvSpPr>
            <a:spLocks noGrp="1"/>
          </p:cNvSpPr>
          <p:nvPr>
            <p:ph type="title" hasCustomPrompt="1"/>
          </p:nvPr>
        </p:nvSpPr>
        <p:spPr>
          <a:xfrm>
            <a:off x="432001" y="432003"/>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8" name="Straight Connector 17">
            <a:extLst>
              <a:ext uri="{FF2B5EF4-FFF2-40B4-BE49-F238E27FC236}">
                <a16:creationId xmlns:a16="http://schemas.microsoft.com/office/drawing/2014/main" id="{44481822-0DD9-B249-90C1-3B1FE0FD98A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FCCE6883-92E0-20E6-632B-52558F9DBE65}"/>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236688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5.xml><?xml version="1.0" encoding="utf-8"?>
<p:sldLayout xmlns:a="http://schemas.openxmlformats.org/drawingml/2006/main" xmlns:r="http://schemas.openxmlformats.org/officeDocument/2006/relationships" xmlns:p="http://schemas.openxmlformats.org/presentationml/2006/main" userDrawn="1">
  <p:cSld name="1_ICON Grid Boxes 6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412708"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087999"/>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66871"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74435"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0" name="Title 1">
            <a:extLst>
              <a:ext uri="{FF2B5EF4-FFF2-40B4-BE49-F238E27FC236}">
                <a16:creationId xmlns:a16="http://schemas.microsoft.com/office/drawing/2014/main" id="{58FD52DB-CC55-304D-B862-680CEE7832A4}"/>
              </a:ext>
            </a:extLst>
          </p:cNvPr>
          <p:cNvSpPr>
            <a:spLocks noGrp="1"/>
          </p:cNvSpPr>
          <p:nvPr>
            <p:ph type="title" hasCustomPrompt="1"/>
          </p:nvPr>
        </p:nvSpPr>
        <p:spPr>
          <a:xfrm>
            <a:off x="432001" y="432003"/>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31" name="Straight Connector 30">
            <a:extLst>
              <a:ext uri="{FF2B5EF4-FFF2-40B4-BE49-F238E27FC236}">
                <a16:creationId xmlns:a16="http://schemas.microsoft.com/office/drawing/2014/main" id="{BF036740-51BF-404A-B94A-164C9330AE62}"/>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578D1774-8975-89D5-1EA8-A68550359E2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151459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6.xml><?xml version="1.0" encoding="utf-8"?>
<p:sldLayout xmlns:a="http://schemas.openxmlformats.org/drawingml/2006/main" xmlns:r="http://schemas.openxmlformats.org/officeDocument/2006/relationships" xmlns:p="http://schemas.openxmlformats.org/presentationml/2006/main" userDrawn="1">
  <p:cSld name="1_TEXT Grid Boxes, Titles 2UP +Intro ">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AEEEA08-1C49-6944-6F79-AABE5D4651A9}"/>
              </a:ext>
            </a:extLst>
          </p:cNvPr>
          <p:cNvSpPr/>
          <p:nvPr userDrawn="1"/>
        </p:nvSpPr>
        <p:spPr>
          <a:xfrm>
            <a:off x="2" y="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290351"/>
            <a:ext cx="3564000" cy="3764375"/>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282349"/>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290351"/>
            <a:ext cx="3564000" cy="3764372"/>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282349"/>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4" name="Content Placeholder 3">
            <a:extLst>
              <a:ext uri="{FF2B5EF4-FFF2-40B4-BE49-F238E27FC236}">
                <a16:creationId xmlns:a16="http://schemas.microsoft.com/office/drawing/2014/main" id="{F17D3740-0A11-F14D-A939-98CD3587271B}"/>
              </a:ext>
            </a:extLst>
          </p:cNvPr>
          <p:cNvSpPr>
            <a:spLocks noGrp="1"/>
          </p:cNvSpPr>
          <p:nvPr>
            <p:ph sz="quarter" idx="4294967295" hasCustomPrompt="1"/>
          </p:nvPr>
        </p:nvSpPr>
        <p:spPr>
          <a:xfrm>
            <a:off x="432002" y="1285017"/>
            <a:ext cx="3564001" cy="4769711"/>
          </a:xfrm>
        </p:spPr>
        <p:txBody>
          <a:bodyPr lIns="0" tIns="0" rIns="0" bIns="0"/>
          <a:lstStyle>
            <a:lvl1pPr marL="0" indent="0">
              <a:buNone/>
              <a:defRPr sz="2200"/>
            </a:lvl1pPr>
          </a:lstStyle>
          <a:p>
            <a:r>
              <a:rPr lang="en-GB"/>
              <a:t>Intro summary text goes here</a:t>
            </a:r>
          </a:p>
        </p:txBody>
      </p:sp>
      <p:sp>
        <p:nvSpPr>
          <p:cNvPr id="15" name="Title 1">
            <a:extLst>
              <a:ext uri="{FF2B5EF4-FFF2-40B4-BE49-F238E27FC236}">
                <a16:creationId xmlns:a16="http://schemas.microsoft.com/office/drawing/2014/main" id="{95347A23-4C56-A54D-96A3-4993B8606624}"/>
              </a:ext>
            </a:extLst>
          </p:cNvPr>
          <p:cNvSpPr>
            <a:spLocks noGrp="1"/>
          </p:cNvSpPr>
          <p:nvPr>
            <p:ph type="title" hasCustomPrompt="1"/>
          </p:nvPr>
        </p:nvSpPr>
        <p:spPr>
          <a:xfrm>
            <a:off x="432001" y="432003"/>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7" name="Text Placeholder 2">
            <a:extLst>
              <a:ext uri="{FF2B5EF4-FFF2-40B4-BE49-F238E27FC236}">
                <a16:creationId xmlns:a16="http://schemas.microsoft.com/office/drawing/2014/main" id="{721EFD07-C8A5-7845-9A8E-928B94195A0F}"/>
              </a:ext>
            </a:extLst>
          </p:cNvPr>
          <p:cNvSpPr>
            <a:spLocks noGrp="1"/>
          </p:cNvSpPr>
          <p:nvPr>
            <p:ph type="body" sz="quarter" idx="18" hasCustomPrompt="1"/>
          </p:nvPr>
        </p:nvSpPr>
        <p:spPr>
          <a:xfrm>
            <a:off x="4474871" y="1426237"/>
            <a:ext cx="3348000" cy="684000"/>
          </a:xfrm>
        </p:spPr>
        <p:txBody>
          <a:bodyPr anchor="ctr"/>
          <a:lstStyle>
            <a:lvl1pPr algn="ctr">
              <a:buNone/>
              <a:defRPr sz="2200" b="1">
                <a:solidFill>
                  <a:schemeClr val="accent6"/>
                </a:solidFill>
              </a:defRPr>
            </a:lvl1pPr>
          </a:lstStyle>
          <a:p>
            <a:pPr lvl="0"/>
            <a:r>
              <a:rPr lang="en-GB"/>
              <a:t>Insert title</a:t>
            </a:r>
          </a:p>
        </p:txBody>
      </p:sp>
      <p:sp>
        <p:nvSpPr>
          <p:cNvPr id="18" name="Text Placeholder 2">
            <a:extLst>
              <a:ext uri="{FF2B5EF4-FFF2-40B4-BE49-F238E27FC236}">
                <a16:creationId xmlns:a16="http://schemas.microsoft.com/office/drawing/2014/main" id="{6076541C-26A7-7147-BAC1-5A229E7C0E3C}"/>
              </a:ext>
            </a:extLst>
          </p:cNvPr>
          <p:cNvSpPr>
            <a:spLocks noGrp="1"/>
          </p:cNvSpPr>
          <p:nvPr>
            <p:ph type="body" sz="quarter" idx="19" hasCustomPrompt="1"/>
          </p:nvPr>
        </p:nvSpPr>
        <p:spPr>
          <a:xfrm>
            <a:off x="8367249" y="1426237"/>
            <a:ext cx="3348000" cy="684000"/>
          </a:xfrm>
        </p:spPr>
        <p:txBody>
          <a:bodyPr anchor="ctr"/>
          <a:lstStyle>
            <a:lvl1pPr algn="ctr">
              <a:buNone/>
              <a:defRPr sz="2200" b="1">
                <a:solidFill>
                  <a:schemeClr val="accent6"/>
                </a:solidFill>
              </a:defRPr>
            </a:lvl1pPr>
          </a:lstStyle>
          <a:p>
            <a:pPr lvl="0"/>
            <a:r>
              <a:rPr lang="en-GB"/>
              <a:t>Insert title</a:t>
            </a:r>
          </a:p>
        </p:txBody>
      </p:sp>
      <p:cxnSp>
        <p:nvCxnSpPr>
          <p:cNvPr id="16" name="Straight Connector 15">
            <a:extLst>
              <a:ext uri="{FF2B5EF4-FFF2-40B4-BE49-F238E27FC236}">
                <a16:creationId xmlns:a16="http://schemas.microsoft.com/office/drawing/2014/main" id="{D3FF391A-F0C8-2846-A025-06D92CB6CD43}"/>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4626D58-3C16-8648-D845-A7F5213188C7}"/>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208990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7.xml><?xml version="1.0" encoding="utf-8"?>
<p:sldLayout xmlns:a="http://schemas.openxmlformats.org/drawingml/2006/main" xmlns:r="http://schemas.openxmlformats.org/officeDocument/2006/relationships" xmlns:p="http://schemas.openxmlformats.org/presentationml/2006/main" userDrawn="1">
  <p:cSld name="1_TEXT Grid boxes, Titles 3UP">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743017"/>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412708"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7"/>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7"/>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6" name="Title 1">
            <a:extLst>
              <a:ext uri="{FF2B5EF4-FFF2-40B4-BE49-F238E27FC236}">
                <a16:creationId xmlns:a16="http://schemas.microsoft.com/office/drawing/2014/main" id="{FDBDDA74-8B33-8B4B-9B25-993D2BE7C7F1}"/>
              </a:ext>
            </a:extLst>
          </p:cNvPr>
          <p:cNvSpPr>
            <a:spLocks noGrp="1"/>
          </p:cNvSpPr>
          <p:nvPr>
            <p:ph type="title" hasCustomPrompt="1"/>
          </p:nvPr>
        </p:nvSpPr>
        <p:spPr>
          <a:xfrm>
            <a:off x="432001" y="432003"/>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7" name="Text Placeholder 2">
            <a:extLst>
              <a:ext uri="{FF2B5EF4-FFF2-40B4-BE49-F238E27FC236}">
                <a16:creationId xmlns:a16="http://schemas.microsoft.com/office/drawing/2014/main" id="{145D2B57-B97B-B347-9DEB-D5C1AC753AE7}"/>
              </a:ext>
            </a:extLst>
          </p:cNvPr>
          <p:cNvSpPr>
            <a:spLocks noGrp="1"/>
          </p:cNvSpPr>
          <p:nvPr>
            <p:ph type="body" sz="quarter" idx="18" hasCustomPrompt="1"/>
          </p:nvPr>
        </p:nvSpPr>
        <p:spPr>
          <a:xfrm>
            <a:off x="520708" y="1897015"/>
            <a:ext cx="3348000" cy="684000"/>
          </a:xfrm>
        </p:spPr>
        <p:txBody>
          <a:bodyPr anchor="ctr"/>
          <a:lstStyle>
            <a:lvl1pPr algn="ctr">
              <a:buNone/>
              <a:defRPr sz="2200" b="1">
                <a:solidFill>
                  <a:schemeClr val="accent6"/>
                </a:solidFill>
              </a:defRPr>
            </a:lvl1pPr>
          </a:lstStyle>
          <a:p>
            <a:pPr lvl="0"/>
            <a:r>
              <a:rPr lang="en-GB"/>
              <a:t>Insert title</a:t>
            </a:r>
          </a:p>
        </p:txBody>
      </p:sp>
      <p:sp>
        <p:nvSpPr>
          <p:cNvPr id="18" name="Text Placeholder 2">
            <a:extLst>
              <a:ext uri="{FF2B5EF4-FFF2-40B4-BE49-F238E27FC236}">
                <a16:creationId xmlns:a16="http://schemas.microsoft.com/office/drawing/2014/main" id="{53DD1D30-BF5F-3F4D-A1DE-F7778CA7ED96}"/>
              </a:ext>
            </a:extLst>
          </p:cNvPr>
          <p:cNvSpPr>
            <a:spLocks noGrp="1"/>
          </p:cNvSpPr>
          <p:nvPr>
            <p:ph type="body" sz="quarter" idx="19" hasCustomPrompt="1"/>
          </p:nvPr>
        </p:nvSpPr>
        <p:spPr>
          <a:xfrm>
            <a:off x="4474871" y="1897015"/>
            <a:ext cx="3348000" cy="684000"/>
          </a:xfrm>
        </p:spPr>
        <p:txBody>
          <a:bodyPr anchor="ctr"/>
          <a:lstStyle>
            <a:lvl1pPr algn="ctr">
              <a:buNone/>
              <a:defRPr sz="2200" b="1">
                <a:solidFill>
                  <a:schemeClr val="accent6"/>
                </a:solidFill>
              </a:defRPr>
            </a:lvl1pPr>
          </a:lstStyle>
          <a:p>
            <a:pPr lvl="0"/>
            <a:r>
              <a:rPr lang="en-GB"/>
              <a:t>Insert title</a:t>
            </a:r>
          </a:p>
        </p:txBody>
      </p:sp>
      <p:sp>
        <p:nvSpPr>
          <p:cNvPr id="23" name="Text Placeholder 2">
            <a:extLst>
              <a:ext uri="{FF2B5EF4-FFF2-40B4-BE49-F238E27FC236}">
                <a16:creationId xmlns:a16="http://schemas.microsoft.com/office/drawing/2014/main" id="{0D443938-DE7C-934D-A74E-737FAD8DA310}"/>
              </a:ext>
            </a:extLst>
          </p:cNvPr>
          <p:cNvSpPr>
            <a:spLocks noGrp="1"/>
          </p:cNvSpPr>
          <p:nvPr>
            <p:ph type="body" sz="quarter" idx="20" hasCustomPrompt="1"/>
          </p:nvPr>
        </p:nvSpPr>
        <p:spPr>
          <a:xfrm>
            <a:off x="8367249" y="1891996"/>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5" name="Straight Connector 24">
            <a:extLst>
              <a:ext uri="{FF2B5EF4-FFF2-40B4-BE49-F238E27FC236}">
                <a16:creationId xmlns:a16="http://schemas.microsoft.com/office/drawing/2014/main" id="{B1E58B1A-02A3-B84A-8BB1-27D19814EDBF}"/>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6C73BAF5-5900-0C46-ED91-BD67D9ED4465}"/>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373105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8.xml><?xml version="1.0" encoding="utf-8"?>
<p:sldLayout xmlns:a="http://schemas.openxmlformats.org/drawingml/2006/main" xmlns:r="http://schemas.openxmlformats.org/officeDocument/2006/relationships" xmlns:p="http://schemas.openxmlformats.org/presentationml/2006/main" userDrawn="1">
  <p:cSld name="1_TEXT Grid boxes, Titles 4UP +Intro">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EBD2400-C5F8-6FA7-2AD7-D6C6E9D59298}"/>
              </a:ext>
            </a:extLst>
          </p:cNvPr>
          <p:cNvSpPr/>
          <p:nvPr userDrawn="1"/>
        </p:nvSpPr>
        <p:spPr>
          <a:xfrm>
            <a:off x="2" y="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7">
            <a:extLst>
              <a:ext uri="{FF2B5EF4-FFF2-40B4-BE49-F238E27FC236}">
                <a16:creationId xmlns:a16="http://schemas.microsoft.com/office/drawing/2014/main" id="{BA897845-DFE8-7140-BE24-7AD33E02F2ED}"/>
              </a:ext>
            </a:extLst>
          </p:cNvPr>
          <p:cNvSpPr>
            <a:spLocks noGrp="1"/>
          </p:cNvSpPr>
          <p:nvPr>
            <p:ph type="body" sz="quarter" idx="13"/>
          </p:nvPr>
        </p:nvSpPr>
        <p:spPr>
          <a:xfrm>
            <a:off x="4310428" y="218501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12" name="Rectangle: Top Corners Rounded 11">
            <a:extLst>
              <a:ext uri="{FF2B5EF4-FFF2-40B4-BE49-F238E27FC236}">
                <a16:creationId xmlns:a16="http://schemas.microsoft.com/office/drawing/2014/main" id="{5E206611-9F04-2C46-95B1-573726492E29}"/>
              </a:ext>
            </a:extLst>
          </p:cNvPr>
          <p:cNvSpPr/>
          <p:nvPr userDrawn="1"/>
        </p:nvSpPr>
        <p:spPr>
          <a:xfrm>
            <a:off x="4310428" y="12850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 name="Text Placeholder 7">
            <a:extLst>
              <a:ext uri="{FF2B5EF4-FFF2-40B4-BE49-F238E27FC236}">
                <a16:creationId xmlns:a16="http://schemas.microsoft.com/office/drawing/2014/main" id="{9E4DF866-0267-6D4B-8CF4-FAFA97285DCA}"/>
              </a:ext>
            </a:extLst>
          </p:cNvPr>
          <p:cNvSpPr>
            <a:spLocks noGrp="1"/>
          </p:cNvSpPr>
          <p:nvPr>
            <p:ph type="body" sz="quarter" idx="14"/>
          </p:nvPr>
        </p:nvSpPr>
        <p:spPr>
          <a:xfrm>
            <a:off x="8264591" y="2186048"/>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14" name="Rectangle: Top Corners Rounded 13">
            <a:extLst>
              <a:ext uri="{FF2B5EF4-FFF2-40B4-BE49-F238E27FC236}">
                <a16:creationId xmlns:a16="http://schemas.microsoft.com/office/drawing/2014/main" id="{C737232C-EBE9-2647-917F-C7C76B087CA4}"/>
              </a:ext>
            </a:extLst>
          </p:cNvPr>
          <p:cNvSpPr/>
          <p:nvPr userDrawn="1"/>
        </p:nvSpPr>
        <p:spPr>
          <a:xfrm>
            <a:off x="8264591" y="12850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5" name="Text Placeholder 7">
            <a:extLst>
              <a:ext uri="{FF2B5EF4-FFF2-40B4-BE49-F238E27FC236}">
                <a16:creationId xmlns:a16="http://schemas.microsoft.com/office/drawing/2014/main" id="{B8ADAB78-EE5F-B741-8763-DEC022B42E15}"/>
              </a:ext>
            </a:extLst>
          </p:cNvPr>
          <p:cNvSpPr>
            <a:spLocks noGrp="1"/>
          </p:cNvSpPr>
          <p:nvPr>
            <p:ph type="body" sz="quarter" idx="17"/>
          </p:nvPr>
        </p:nvSpPr>
        <p:spPr>
          <a:xfrm>
            <a:off x="4310428" y="4746281"/>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16" name="Rectangle: Top Corners Rounded 15">
            <a:extLst>
              <a:ext uri="{FF2B5EF4-FFF2-40B4-BE49-F238E27FC236}">
                <a16:creationId xmlns:a16="http://schemas.microsoft.com/office/drawing/2014/main" id="{E29E7FE3-94A7-274E-9C79-62D4A777C7A5}"/>
              </a:ext>
            </a:extLst>
          </p:cNvPr>
          <p:cNvSpPr/>
          <p:nvPr userDrawn="1"/>
        </p:nvSpPr>
        <p:spPr>
          <a:xfrm>
            <a:off x="4310428" y="384628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7" name="Text Placeholder 7">
            <a:extLst>
              <a:ext uri="{FF2B5EF4-FFF2-40B4-BE49-F238E27FC236}">
                <a16:creationId xmlns:a16="http://schemas.microsoft.com/office/drawing/2014/main" id="{827DCFD9-112E-A945-955D-F67D14142C69}"/>
              </a:ext>
            </a:extLst>
          </p:cNvPr>
          <p:cNvSpPr>
            <a:spLocks noGrp="1"/>
          </p:cNvSpPr>
          <p:nvPr>
            <p:ph type="body" sz="quarter" idx="18"/>
          </p:nvPr>
        </p:nvSpPr>
        <p:spPr>
          <a:xfrm>
            <a:off x="8264591" y="4747441"/>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18" name="Rectangle: Top Corners Rounded 17">
            <a:extLst>
              <a:ext uri="{FF2B5EF4-FFF2-40B4-BE49-F238E27FC236}">
                <a16:creationId xmlns:a16="http://schemas.microsoft.com/office/drawing/2014/main" id="{70713629-27C4-A749-B40D-6E3D13CBC59F}"/>
              </a:ext>
            </a:extLst>
          </p:cNvPr>
          <p:cNvSpPr/>
          <p:nvPr userDrawn="1"/>
        </p:nvSpPr>
        <p:spPr>
          <a:xfrm>
            <a:off x="8272155" y="38492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5" name="Content Placeholder 3">
            <a:extLst>
              <a:ext uri="{FF2B5EF4-FFF2-40B4-BE49-F238E27FC236}">
                <a16:creationId xmlns:a16="http://schemas.microsoft.com/office/drawing/2014/main" id="{EA0FBD3D-6E21-E549-967B-395F00EE1908}"/>
              </a:ext>
            </a:extLst>
          </p:cNvPr>
          <p:cNvSpPr>
            <a:spLocks noGrp="1"/>
          </p:cNvSpPr>
          <p:nvPr>
            <p:ph sz="quarter" idx="4294967295" hasCustomPrompt="1"/>
          </p:nvPr>
        </p:nvSpPr>
        <p:spPr>
          <a:xfrm>
            <a:off x="432002" y="1393015"/>
            <a:ext cx="3564001" cy="4865268"/>
          </a:xfrm>
        </p:spPr>
        <p:txBody>
          <a:bodyPr lIns="0" tIns="0" rIns="0" bIns="0"/>
          <a:lstStyle>
            <a:lvl1pPr marL="0" indent="0">
              <a:buNone/>
              <a:defRPr sz="2200"/>
            </a:lvl1pPr>
          </a:lstStyle>
          <a:p>
            <a:r>
              <a:rPr lang="en-GB"/>
              <a:t>Intro summary text goes here</a:t>
            </a:r>
          </a:p>
        </p:txBody>
      </p:sp>
      <p:sp>
        <p:nvSpPr>
          <p:cNvPr id="19" name="Title 1">
            <a:extLst>
              <a:ext uri="{FF2B5EF4-FFF2-40B4-BE49-F238E27FC236}">
                <a16:creationId xmlns:a16="http://schemas.microsoft.com/office/drawing/2014/main" id="{E8CEA5C8-040E-A042-A8BE-B661106C8E75}"/>
              </a:ext>
            </a:extLst>
          </p:cNvPr>
          <p:cNvSpPr>
            <a:spLocks noGrp="1"/>
          </p:cNvSpPr>
          <p:nvPr>
            <p:ph type="title" hasCustomPrompt="1"/>
          </p:nvPr>
        </p:nvSpPr>
        <p:spPr>
          <a:xfrm>
            <a:off x="432001" y="432003"/>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26" name="Text Placeholder 2">
            <a:extLst>
              <a:ext uri="{FF2B5EF4-FFF2-40B4-BE49-F238E27FC236}">
                <a16:creationId xmlns:a16="http://schemas.microsoft.com/office/drawing/2014/main" id="{F63E93DE-B0A0-E448-839F-EC15B688DA99}"/>
              </a:ext>
            </a:extLst>
          </p:cNvPr>
          <p:cNvSpPr>
            <a:spLocks noGrp="1"/>
          </p:cNvSpPr>
          <p:nvPr>
            <p:ph type="body" sz="quarter" idx="19" hasCustomPrompt="1"/>
          </p:nvPr>
        </p:nvSpPr>
        <p:spPr>
          <a:xfrm>
            <a:off x="4418428" y="1393015"/>
            <a:ext cx="3348000" cy="684000"/>
          </a:xfrm>
        </p:spPr>
        <p:txBody>
          <a:bodyPr anchor="ctr"/>
          <a:lstStyle>
            <a:lvl1pPr algn="ctr">
              <a:buNone/>
              <a:defRPr sz="2200" b="1">
                <a:solidFill>
                  <a:schemeClr val="accent6"/>
                </a:solidFill>
              </a:defRPr>
            </a:lvl1pPr>
          </a:lstStyle>
          <a:p>
            <a:pPr lvl="0"/>
            <a:r>
              <a:rPr lang="en-GB"/>
              <a:t>Insert title</a:t>
            </a:r>
          </a:p>
        </p:txBody>
      </p:sp>
      <p:sp>
        <p:nvSpPr>
          <p:cNvPr id="27" name="Text Placeholder 2">
            <a:extLst>
              <a:ext uri="{FF2B5EF4-FFF2-40B4-BE49-F238E27FC236}">
                <a16:creationId xmlns:a16="http://schemas.microsoft.com/office/drawing/2014/main" id="{8728E9EF-F5FD-C54D-A0C4-E79B3934E34F}"/>
              </a:ext>
            </a:extLst>
          </p:cNvPr>
          <p:cNvSpPr>
            <a:spLocks noGrp="1"/>
          </p:cNvSpPr>
          <p:nvPr>
            <p:ph type="body" sz="quarter" idx="20" hasCustomPrompt="1"/>
          </p:nvPr>
        </p:nvSpPr>
        <p:spPr>
          <a:xfrm>
            <a:off x="8372591" y="1394399"/>
            <a:ext cx="3348000" cy="684000"/>
          </a:xfrm>
        </p:spPr>
        <p:txBody>
          <a:bodyPr anchor="ctr"/>
          <a:lstStyle>
            <a:lvl1pPr algn="ctr">
              <a:buNone/>
              <a:defRPr sz="2200" b="1">
                <a:solidFill>
                  <a:schemeClr val="accent6"/>
                </a:solidFill>
              </a:defRPr>
            </a:lvl1pPr>
          </a:lstStyle>
          <a:p>
            <a:pPr lvl="0"/>
            <a:r>
              <a:rPr lang="en-GB"/>
              <a:t>Insert title</a:t>
            </a:r>
          </a:p>
        </p:txBody>
      </p:sp>
      <p:sp>
        <p:nvSpPr>
          <p:cNvPr id="28" name="Text Placeholder 2">
            <a:extLst>
              <a:ext uri="{FF2B5EF4-FFF2-40B4-BE49-F238E27FC236}">
                <a16:creationId xmlns:a16="http://schemas.microsoft.com/office/drawing/2014/main" id="{13CE4756-EA5A-644E-8E3C-7A8854117627}"/>
              </a:ext>
            </a:extLst>
          </p:cNvPr>
          <p:cNvSpPr>
            <a:spLocks noGrp="1"/>
          </p:cNvSpPr>
          <p:nvPr>
            <p:ph type="body" sz="quarter" idx="21" hasCustomPrompt="1"/>
          </p:nvPr>
        </p:nvSpPr>
        <p:spPr>
          <a:xfrm>
            <a:off x="4418428" y="3954281"/>
            <a:ext cx="3348000" cy="684000"/>
          </a:xfrm>
        </p:spPr>
        <p:txBody>
          <a:bodyPr anchor="ctr"/>
          <a:lstStyle>
            <a:lvl1pPr algn="ctr">
              <a:buNone/>
              <a:defRPr sz="2200" b="1">
                <a:solidFill>
                  <a:schemeClr val="accent6"/>
                </a:solidFill>
              </a:defRPr>
            </a:lvl1pPr>
          </a:lstStyle>
          <a:p>
            <a:pPr lvl="0"/>
            <a:r>
              <a:rPr lang="en-GB"/>
              <a:t>Insert title</a:t>
            </a:r>
          </a:p>
        </p:txBody>
      </p:sp>
      <p:sp>
        <p:nvSpPr>
          <p:cNvPr id="29" name="Text Placeholder 2">
            <a:extLst>
              <a:ext uri="{FF2B5EF4-FFF2-40B4-BE49-F238E27FC236}">
                <a16:creationId xmlns:a16="http://schemas.microsoft.com/office/drawing/2014/main" id="{A023CEAC-43CB-D349-B655-0C148109A5B5}"/>
              </a:ext>
            </a:extLst>
          </p:cNvPr>
          <p:cNvSpPr>
            <a:spLocks noGrp="1"/>
          </p:cNvSpPr>
          <p:nvPr>
            <p:ph type="body" sz="quarter" idx="22" hasCustomPrompt="1"/>
          </p:nvPr>
        </p:nvSpPr>
        <p:spPr>
          <a:xfrm>
            <a:off x="8380155" y="3954281"/>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1" name="Straight Connector 20">
            <a:extLst>
              <a:ext uri="{FF2B5EF4-FFF2-40B4-BE49-F238E27FC236}">
                <a16:creationId xmlns:a16="http://schemas.microsoft.com/office/drawing/2014/main" id="{7116781D-5A03-6141-8389-E5AB404ECD9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6B9BB60-BD70-1857-B877-C41DEC1AF454}"/>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048493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9.xml><?xml version="1.0" encoding="utf-8"?>
<p:sldLayout xmlns:a="http://schemas.openxmlformats.org/drawingml/2006/main" xmlns:r="http://schemas.openxmlformats.org/officeDocument/2006/relationships" xmlns:p="http://schemas.openxmlformats.org/presentationml/2006/main" userDrawn="1">
  <p:cSld name="1_TEXT Grid boxes, Titles 5UP">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2370979"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2370979" y="1113399"/>
            <a:ext cx="3564000" cy="899876"/>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6257024"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6257024" y="1090988"/>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32197"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39760" y="375104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3" name="Title 1">
            <a:extLst>
              <a:ext uri="{FF2B5EF4-FFF2-40B4-BE49-F238E27FC236}">
                <a16:creationId xmlns:a16="http://schemas.microsoft.com/office/drawing/2014/main" id="{D61316BA-3A2D-A349-8FD8-DEAD56529B8A}"/>
              </a:ext>
            </a:extLst>
          </p:cNvPr>
          <p:cNvSpPr>
            <a:spLocks noGrp="1"/>
          </p:cNvSpPr>
          <p:nvPr>
            <p:ph type="title" hasCustomPrompt="1"/>
          </p:nvPr>
        </p:nvSpPr>
        <p:spPr>
          <a:xfrm>
            <a:off x="432001" y="432003"/>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4" name="Text Placeholder 2">
            <a:extLst>
              <a:ext uri="{FF2B5EF4-FFF2-40B4-BE49-F238E27FC236}">
                <a16:creationId xmlns:a16="http://schemas.microsoft.com/office/drawing/2014/main" id="{3EC696E9-078C-3E45-8DCD-5A562EAEB29A}"/>
              </a:ext>
            </a:extLst>
          </p:cNvPr>
          <p:cNvSpPr>
            <a:spLocks noGrp="1"/>
          </p:cNvSpPr>
          <p:nvPr>
            <p:ph type="body" sz="quarter" idx="24" hasCustomPrompt="1"/>
          </p:nvPr>
        </p:nvSpPr>
        <p:spPr>
          <a:xfrm>
            <a:off x="2478979" y="1228501"/>
            <a:ext cx="3348000" cy="684000"/>
          </a:xfrm>
        </p:spPr>
        <p:txBody>
          <a:bodyPr anchor="ctr"/>
          <a:lstStyle>
            <a:lvl1pPr algn="ctr">
              <a:buNone/>
              <a:defRPr sz="2200" b="1">
                <a:solidFill>
                  <a:schemeClr val="accent6"/>
                </a:solidFill>
              </a:defRPr>
            </a:lvl1pPr>
          </a:lstStyle>
          <a:p>
            <a:pPr lvl="0"/>
            <a:r>
              <a:rPr lang="en-GB"/>
              <a:t>Insert title</a:t>
            </a:r>
          </a:p>
        </p:txBody>
      </p:sp>
      <p:sp>
        <p:nvSpPr>
          <p:cNvPr id="35" name="Text Placeholder 2">
            <a:extLst>
              <a:ext uri="{FF2B5EF4-FFF2-40B4-BE49-F238E27FC236}">
                <a16:creationId xmlns:a16="http://schemas.microsoft.com/office/drawing/2014/main" id="{17258850-67A6-DA45-BCA6-3A1843C3D938}"/>
              </a:ext>
            </a:extLst>
          </p:cNvPr>
          <p:cNvSpPr>
            <a:spLocks noGrp="1"/>
          </p:cNvSpPr>
          <p:nvPr>
            <p:ph type="body" sz="quarter" idx="25" hasCustomPrompt="1"/>
          </p:nvPr>
        </p:nvSpPr>
        <p:spPr>
          <a:xfrm>
            <a:off x="6370431" y="1228501"/>
            <a:ext cx="3348000" cy="684000"/>
          </a:xfrm>
        </p:spPr>
        <p:txBody>
          <a:bodyPr anchor="ctr"/>
          <a:lstStyle>
            <a:lvl1pPr algn="ctr">
              <a:buNone/>
              <a:defRPr sz="2200" b="1">
                <a:solidFill>
                  <a:schemeClr val="accent6"/>
                </a:solidFill>
              </a:defRPr>
            </a:lvl1pPr>
          </a:lstStyle>
          <a:p>
            <a:pPr lvl="0"/>
            <a:r>
              <a:rPr lang="en-GB"/>
              <a:t>Insert title</a:t>
            </a:r>
          </a:p>
        </p:txBody>
      </p:sp>
      <p:sp>
        <p:nvSpPr>
          <p:cNvPr id="36" name="Text Placeholder 2">
            <a:extLst>
              <a:ext uri="{FF2B5EF4-FFF2-40B4-BE49-F238E27FC236}">
                <a16:creationId xmlns:a16="http://schemas.microsoft.com/office/drawing/2014/main" id="{89D36508-91C9-D341-BD22-8B7D09BC1DA2}"/>
              </a:ext>
            </a:extLst>
          </p:cNvPr>
          <p:cNvSpPr>
            <a:spLocks noGrp="1"/>
          </p:cNvSpPr>
          <p:nvPr>
            <p:ph type="body" sz="quarter" idx="26" hasCustomPrompt="1"/>
          </p:nvPr>
        </p:nvSpPr>
        <p:spPr>
          <a:xfrm>
            <a:off x="524491"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37" name="Text Placeholder 2">
            <a:extLst>
              <a:ext uri="{FF2B5EF4-FFF2-40B4-BE49-F238E27FC236}">
                <a16:creationId xmlns:a16="http://schemas.microsoft.com/office/drawing/2014/main" id="{5A46B0EB-2090-6B41-BC96-DD563B676CB0}"/>
              </a:ext>
            </a:extLst>
          </p:cNvPr>
          <p:cNvSpPr>
            <a:spLocks noGrp="1"/>
          </p:cNvSpPr>
          <p:nvPr>
            <p:ph type="body" sz="quarter" idx="27" hasCustomPrompt="1"/>
          </p:nvPr>
        </p:nvSpPr>
        <p:spPr>
          <a:xfrm>
            <a:off x="4460077"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38" name="Text Placeholder 2">
            <a:extLst>
              <a:ext uri="{FF2B5EF4-FFF2-40B4-BE49-F238E27FC236}">
                <a16:creationId xmlns:a16="http://schemas.microsoft.com/office/drawing/2014/main" id="{BDEAB9F2-4319-8F40-BA4F-1ED7E306385C}"/>
              </a:ext>
            </a:extLst>
          </p:cNvPr>
          <p:cNvSpPr>
            <a:spLocks noGrp="1"/>
          </p:cNvSpPr>
          <p:nvPr>
            <p:ph type="body" sz="quarter" idx="28" hasCustomPrompt="1"/>
          </p:nvPr>
        </p:nvSpPr>
        <p:spPr>
          <a:xfrm>
            <a:off x="8367249" y="3857267"/>
            <a:ext cx="3348000" cy="684000"/>
          </a:xfrm>
        </p:spPr>
        <p:txBody>
          <a:bodyPr anchor="ctr"/>
          <a:lstStyle>
            <a:lvl1pPr algn="ctr">
              <a:buNone/>
              <a:defRPr sz="2200" b="1">
                <a:solidFill>
                  <a:schemeClr val="accent6"/>
                </a:solidFill>
              </a:defRPr>
            </a:lvl1pPr>
          </a:lstStyle>
          <a:p>
            <a:pPr lvl="0"/>
            <a:r>
              <a:rPr lang="en-GB"/>
              <a:t>Insert title</a:t>
            </a:r>
          </a:p>
        </p:txBody>
      </p:sp>
      <p:cxnSp>
        <p:nvCxnSpPr>
          <p:cNvPr id="31" name="Straight Connector 30">
            <a:extLst>
              <a:ext uri="{FF2B5EF4-FFF2-40B4-BE49-F238E27FC236}">
                <a16:creationId xmlns:a16="http://schemas.microsoft.com/office/drawing/2014/main" id="{463BFC66-CD6B-7E4B-8089-7EA6B13C54A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75778E56-0E45-B720-1A87-18BF82CEDE92}"/>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4211860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6_TEXT Grid, Titles 4UP Grey">
    <p:spTree>
      <p:nvGrpSpPr>
        <p:cNvPr id="1" name=""/>
        <p:cNvGrpSpPr/>
        <p:nvPr/>
      </p:nvGrpSpPr>
      <p:grpSpPr>
        <a:xfrm>
          <a:off x="0" y="0"/>
          <a:ext cx="0" cy="0"/>
          <a:chOff x="0" y="0"/>
          <a:chExt cx="0" cy="0"/>
        </a:xfrm>
      </p:grpSpPr>
      <p:sp>
        <p:nvSpPr>
          <p:cNvPr id="18" name="Rectangle: Top Corners Rounded 17">
            <a:extLst>
              <a:ext uri="{FF2B5EF4-FFF2-40B4-BE49-F238E27FC236}">
                <a16:creationId xmlns:a16="http://schemas.microsoft.com/office/drawing/2014/main" id="{205929B3-ED58-E54F-B724-E24FB5F163DF}"/>
              </a:ext>
              <a:ext uri="{C183D7F6-B498-43B3-948B-1728B52AA6E4}">
                <adec:decorative xmlns:adec="http://schemas.microsoft.com/office/drawing/2017/decorative" val="1"/>
              </a:ext>
            </a:extLst>
          </p:cNvPr>
          <p:cNvSpPr/>
          <p:nvPr/>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2"/>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3"/>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 uri="{C183D7F6-B498-43B3-948B-1728B52AA6E4}">
                <adec:decorative xmlns:adec="http://schemas.microsoft.com/office/drawing/2017/decorative" val="1"/>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68383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30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0" y="3"/>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7"/>
            <a:ext cx="3461285" cy="658367"/>
          </a:xfrm>
          <a:prstGeom prst="rect">
            <a:avLst/>
          </a:prstGeom>
        </p:spPr>
        <p:txBody>
          <a:bodyPr lIns="0" tIns="0" rIns="0" bIns="0">
            <a:noAutofit/>
          </a:bodyPr>
          <a:lstStyle>
            <a:lvl1pPr marL="0" indent="0">
              <a:buNone/>
              <a:defRPr sz="3600" b="1">
                <a:solidFill>
                  <a:schemeClr val="tx1"/>
                </a:solidFill>
              </a:defRPr>
            </a:lvl1pPr>
            <a:lvl2pPr marL="357170" indent="0">
              <a:buNone/>
              <a:defRPr>
                <a:solidFill>
                  <a:schemeClr val="tx1"/>
                </a:solidFill>
              </a:defRPr>
            </a:lvl2pPr>
            <a:lvl3pPr marL="714339" indent="0">
              <a:buNone/>
              <a:defRPr>
                <a:solidFill>
                  <a:schemeClr val="tx1"/>
                </a:solidFill>
              </a:defRPr>
            </a:lvl3pPr>
            <a:lvl4pPr marL="1081033" indent="0">
              <a:buNone/>
              <a:defRPr>
                <a:solidFill>
                  <a:schemeClr val="tx1"/>
                </a:solidFill>
              </a:defRPr>
            </a:lvl4pPr>
            <a:lvl5pPr marL="1438203" indent="0">
              <a:buNone/>
              <a:defRPr>
                <a:solidFill>
                  <a:schemeClr val="tx1"/>
                </a:solidFill>
              </a:defRPr>
            </a:lvl5pPr>
          </a:lstStyle>
          <a:p>
            <a:pPr lvl="0"/>
            <a:r>
              <a:rPr lang="en-GB"/>
              <a:t>Heading label</a:t>
            </a:r>
          </a:p>
        </p:txBody>
      </p:sp>
    </p:spTree>
    <p:extLst>
      <p:ext uri="{BB962C8B-B14F-4D97-AF65-F5344CB8AC3E}">
        <p14:creationId xmlns:p14="http://schemas.microsoft.com/office/powerpoint/2010/main" val="967122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1.xml><?xml version="1.0" encoding="utf-8"?>
<p:sldLayout xmlns:a="http://schemas.openxmlformats.org/drawingml/2006/main" xmlns:r="http://schemas.openxmlformats.org/officeDocument/2006/relationships" xmlns:p="http://schemas.openxmlformats.org/presentationml/2006/main" userDrawn="1">
  <p:cSld name="1_TEXT Grid boxes, Titles 6UP">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412708"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087999"/>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66871"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74435"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0" name="Title 1">
            <a:extLst>
              <a:ext uri="{FF2B5EF4-FFF2-40B4-BE49-F238E27FC236}">
                <a16:creationId xmlns:a16="http://schemas.microsoft.com/office/drawing/2014/main" id="{5FEA82EC-5F70-2C43-B773-938E8FCB9FD7}"/>
              </a:ext>
            </a:extLst>
          </p:cNvPr>
          <p:cNvSpPr>
            <a:spLocks noGrp="1"/>
          </p:cNvSpPr>
          <p:nvPr>
            <p:ph type="title" hasCustomPrompt="1"/>
          </p:nvPr>
        </p:nvSpPr>
        <p:spPr>
          <a:xfrm>
            <a:off x="432001" y="432003"/>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1" name="Text Placeholder 2">
            <a:extLst>
              <a:ext uri="{FF2B5EF4-FFF2-40B4-BE49-F238E27FC236}">
                <a16:creationId xmlns:a16="http://schemas.microsoft.com/office/drawing/2014/main" id="{B9F8E112-B1EA-6542-A337-A038C269AD7A}"/>
              </a:ext>
            </a:extLst>
          </p:cNvPr>
          <p:cNvSpPr>
            <a:spLocks noGrp="1"/>
          </p:cNvSpPr>
          <p:nvPr>
            <p:ph type="body" sz="quarter" idx="19" hasCustomPrompt="1"/>
          </p:nvPr>
        </p:nvSpPr>
        <p:spPr>
          <a:xfrm>
            <a:off x="520708"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32" name="Text Placeholder 2">
            <a:extLst>
              <a:ext uri="{FF2B5EF4-FFF2-40B4-BE49-F238E27FC236}">
                <a16:creationId xmlns:a16="http://schemas.microsoft.com/office/drawing/2014/main" id="{C36E8D2E-4AD7-3342-855A-6E726FEDA399}"/>
              </a:ext>
            </a:extLst>
          </p:cNvPr>
          <p:cNvSpPr>
            <a:spLocks noGrp="1"/>
          </p:cNvSpPr>
          <p:nvPr>
            <p:ph type="body" sz="quarter" idx="20" hasCustomPrompt="1"/>
          </p:nvPr>
        </p:nvSpPr>
        <p:spPr>
          <a:xfrm>
            <a:off x="4482435"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35" name="Text Placeholder 2">
            <a:extLst>
              <a:ext uri="{FF2B5EF4-FFF2-40B4-BE49-F238E27FC236}">
                <a16:creationId xmlns:a16="http://schemas.microsoft.com/office/drawing/2014/main" id="{24380DA1-D506-154B-828B-630201A38F0E}"/>
              </a:ext>
            </a:extLst>
          </p:cNvPr>
          <p:cNvSpPr>
            <a:spLocks noGrp="1"/>
          </p:cNvSpPr>
          <p:nvPr>
            <p:ph type="body" sz="quarter" idx="21" hasCustomPrompt="1"/>
          </p:nvPr>
        </p:nvSpPr>
        <p:spPr>
          <a:xfrm>
            <a:off x="8367249"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37" name="Text Placeholder 2">
            <a:extLst>
              <a:ext uri="{FF2B5EF4-FFF2-40B4-BE49-F238E27FC236}">
                <a16:creationId xmlns:a16="http://schemas.microsoft.com/office/drawing/2014/main" id="{EEF0A95D-85EC-7E4C-87ED-A15257D0B02D}"/>
              </a:ext>
            </a:extLst>
          </p:cNvPr>
          <p:cNvSpPr>
            <a:spLocks noGrp="1"/>
          </p:cNvSpPr>
          <p:nvPr>
            <p:ph type="body" sz="quarter" idx="22" hasCustomPrompt="1"/>
          </p:nvPr>
        </p:nvSpPr>
        <p:spPr>
          <a:xfrm>
            <a:off x="520708"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38" name="Text Placeholder 2">
            <a:extLst>
              <a:ext uri="{FF2B5EF4-FFF2-40B4-BE49-F238E27FC236}">
                <a16:creationId xmlns:a16="http://schemas.microsoft.com/office/drawing/2014/main" id="{9B38F8DE-42A5-1243-AE49-5247BD816757}"/>
              </a:ext>
            </a:extLst>
          </p:cNvPr>
          <p:cNvSpPr>
            <a:spLocks noGrp="1"/>
          </p:cNvSpPr>
          <p:nvPr>
            <p:ph type="body" sz="quarter" idx="23" hasCustomPrompt="1"/>
          </p:nvPr>
        </p:nvSpPr>
        <p:spPr>
          <a:xfrm>
            <a:off x="4482435"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39" name="Text Placeholder 2">
            <a:extLst>
              <a:ext uri="{FF2B5EF4-FFF2-40B4-BE49-F238E27FC236}">
                <a16:creationId xmlns:a16="http://schemas.microsoft.com/office/drawing/2014/main" id="{C4DB68FB-4DB7-1741-9BB7-E3E914ECFD46}"/>
              </a:ext>
            </a:extLst>
          </p:cNvPr>
          <p:cNvSpPr>
            <a:spLocks noGrp="1"/>
          </p:cNvSpPr>
          <p:nvPr>
            <p:ph type="body" sz="quarter" idx="24" hasCustomPrompt="1"/>
          </p:nvPr>
        </p:nvSpPr>
        <p:spPr>
          <a:xfrm>
            <a:off x="8367249" y="3857267"/>
            <a:ext cx="3348000" cy="684000"/>
          </a:xfrm>
        </p:spPr>
        <p:txBody>
          <a:bodyPr anchor="ctr"/>
          <a:lstStyle>
            <a:lvl1pPr algn="ctr">
              <a:buNone/>
              <a:defRPr sz="2200" b="1">
                <a:solidFill>
                  <a:schemeClr val="accent6"/>
                </a:solidFill>
              </a:defRPr>
            </a:lvl1pPr>
          </a:lstStyle>
          <a:p>
            <a:pPr lvl="0"/>
            <a:r>
              <a:rPr lang="en-GB"/>
              <a:t>Insert title</a:t>
            </a:r>
          </a:p>
        </p:txBody>
      </p:sp>
      <p:cxnSp>
        <p:nvCxnSpPr>
          <p:cNvPr id="34" name="Straight Connector 33">
            <a:extLst>
              <a:ext uri="{FF2B5EF4-FFF2-40B4-BE49-F238E27FC236}">
                <a16:creationId xmlns:a16="http://schemas.microsoft.com/office/drawing/2014/main" id="{F5C03302-9DA8-744E-AE94-FF1801AB2637}"/>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829B64CD-1CC9-E09E-D868-6F5395EB99F2}"/>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088222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31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3" y="3"/>
            <a:ext cx="12191999"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7"/>
            <a:ext cx="3461285" cy="658367"/>
          </a:xfrm>
          <a:prstGeom prst="rect">
            <a:avLst/>
          </a:prstGeom>
        </p:spPr>
        <p:txBody>
          <a:bodyPr lIns="0" tIns="0" rIns="0" bIns="0">
            <a:noAutofit/>
          </a:bodyPr>
          <a:lstStyle>
            <a:lvl1pPr marL="0" indent="0">
              <a:buNone/>
              <a:defRPr sz="3600" b="1">
                <a:solidFill>
                  <a:schemeClr val="tx1"/>
                </a:solidFill>
              </a:defRPr>
            </a:lvl1pPr>
            <a:lvl2pPr marL="357170" indent="0">
              <a:buNone/>
              <a:defRPr>
                <a:solidFill>
                  <a:schemeClr val="tx1"/>
                </a:solidFill>
              </a:defRPr>
            </a:lvl2pPr>
            <a:lvl3pPr marL="714339" indent="0">
              <a:buNone/>
              <a:defRPr>
                <a:solidFill>
                  <a:schemeClr val="tx1"/>
                </a:solidFill>
              </a:defRPr>
            </a:lvl3pPr>
            <a:lvl4pPr marL="1081033" indent="0">
              <a:buNone/>
              <a:defRPr>
                <a:solidFill>
                  <a:schemeClr val="tx1"/>
                </a:solidFill>
              </a:defRPr>
            </a:lvl4pPr>
            <a:lvl5pPr marL="1438203" indent="0">
              <a:buNone/>
              <a:defRPr>
                <a:solidFill>
                  <a:schemeClr val="tx1"/>
                </a:solidFill>
              </a:defRPr>
            </a:lvl5pPr>
          </a:lstStyle>
          <a:p>
            <a:pPr lvl="0"/>
            <a:r>
              <a:rPr lang="en-GB"/>
              <a:t>Heading label</a:t>
            </a:r>
          </a:p>
        </p:txBody>
      </p:sp>
    </p:spTree>
    <p:extLst>
      <p:ext uri="{BB962C8B-B14F-4D97-AF65-F5344CB8AC3E}">
        <p14:creationId xmlns:p14="http://schemas.microsoft.com/office/powerpoint/2010/main" val="3990046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12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Lst>
          </p:cNvPr>
          <p:cNvPicPr>
            <a:picLocks noChangeAspect="1"/>
          </p:cNvPicPr>
          <p:nvPr userDrawn="1"/>
        </p:nvPicPr>
        <p:blipFill>
          <a:blip r:embed="rId2"/>
          <a:srcRect/>
          <a:stretch/>
        </p:blipFill>
        <p:spPr>
          <a:xfrm>
            <a:off x="0" y="3"/>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3453687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13_Quote and image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 </a:t>
            </a:r>
          </a:p>
        </p:txBody>
      </p:sp>
      <p:pic>
        <p:nvPicPr>
          <p:cNvPr id="6" name="Picture 5">
            <a:extLst>
              <a:ext uri="{FF2B5EF4-FFF2-40B4-BE49-F238E27FC236}">
                <a16:creationId xmlns:a16="http://schemas.microsoft.com/office/drawing/2014/main" id="{CEB4F947-0C85-DAF2-683C-40847EF7F07B}"/>
              </a:ext>
            </a:extLst>
          </p:cNvPr>
          <p:cNvPicPr>
            <a:picLocks noChangeAspect="1"/>
          </p:cNvPicPr>
          <p:nvPr userDrawn="1"/>
        </p:nvPicPr>
        <p:blipFill>
          <a:blip r:embed="rId2"/>
          <a:srcRect/>
          <a:stretch/>
        </p:blipFill>
        <p:spPr>
          <a:xfrm>
            <a:off x="0" y="3"/>
            <a:ext cx="12192000" cy="6857999"/>
          </a:xfrm>
          <a:prstGeom prst="rect">
            <a:avLst/>
          </a:prstGeom>
        </p:spPr>
      </p:pic>
    </p:spTree>
    <p:extLst>
      <p:ext uri="{BB962C8B-B14F-4D97-AF65-F5344CB8AC3E}">
        <p14:creationId xmlns:p14="http://schemas.microsoft.com/office/powerpoint/2010/main" val="1221553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5.xml><?xml version="1.0" encoding="utf-8"?>
<p:sldLayout xmlns:a="http://schemas.openxmlformats.org/drawingml/2006/main" xmlns:r="http://schemas.openxmlformats.org/officeDocument/2006/relationships" xmlns:p="http://schemas.openxmlformats.org/presentationml/2006/main" userDrawn="1">
  <p:cSld name="18_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userDrawn="1"/>
        </p:nvSpPr>
        <p:spPr>
          <a:xfrm>
            <a:off x="2" y="5"/>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 name="Title 1"/>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548991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6.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C2DAC-FD1A-78C4-FD1F-A11631C7406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67E9C637-E89D-C6CF-D379-B84B44C0081E}"/>
              </a:ext>
            </a:extLst>
          </p:cNvPr>
          <p:cNvSpPr>
            <a:spLocks noGrp="1"/>
          </p:cNvSpPr>
          <p:nvPr>
            <p:ph type="subTitle" idx="1"/>
          </p:nvPr>
        </p:nvSpPr>
        <p:spPr>
          <a:xfrm>
            <a:off x="1524000" y="3602037"/>
            <a:ext cx="9144000" cy="1655763"/>
          </a:xfrm>
        </p:spPr>
        <p:txBody>
          <a:bodyPr/>
          <a:lstStyle>
            <a:lvl1pPr marL="0" indent="0" algn="ctr">
              <a:buNone/>
              <a:defRPr sz="2400"/>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5F581ECA-DCA0-DD31-BE38-FA279B40B6FE}"/>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CFA10E85-7F67-4DD9-8B60-BB8050B8FF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2E15EC-8ABC-1DA8-30C2-9D84C58DC02E}"/>
              </a:ext>
            </a:extLst>
          </p:cNvPr>
          <p:cNvSpPr>
            <a:spLocks noGrp="1"/>
          </p:cNvSpPr>
          <p:nvPr>
            <p:ph type="sldNum" sz="quarter" idx="12"/>
          </p:nvPr>
        </p:nvSpPr>
        <p:spPr/>
        <p:txBody>
          <a:bodyPr/>
          <a:lstStyle/>
          <a:p>
            <a:fld id="{5FE9D2E2-F4F9-4187-A7B2-E6D6ECD54D88}" type="slidenum">
              <a:rPr lang="en-GB" smtClean="0"/>
              <a:t>‹#›</a:t>
            </a:fld>
            <a:endParaRPr lang="en-GB"/>
          </a:p>
        </p:txBody>
      </p:sp>
    </p:spTree>
    <p:extLst>
      <p:ext uri="{BB962C8B-B14F-4D97-AF65-F5344CB8AC3E}">
        <p14:creationId xmlns:p14="http://schemas.microsoft.com/office/powerpoint/2010/main" val="2831026209"/>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userDrawn="1">
  <p:cSld name="17_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userDrawn="1"/>
        </p:nvPicPr>
        <p:blipFill>
          <a:blip r:embed="rId2"/>
          <a:stretch>
            <a:fillRect/>
          </a:stretch>
        </p:blipFill>
        <p:spPr>
          <a:xfrm>
            <a:off x="2330721" y="-508517"/>
            <a:ext cx="11319579"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78"/>
            <a:ext cx="4643853" cy="2507695"/>
          </a:xfrm>
          <a:prstGeom prst="rect">
            <a:avLst/>
          </a:prstGeom>
        </p:spPr>
        <p:txBody>
          <a:bodyPr lIns="0" tIns="0" rIns="0" bIns="0" anchor="b">
            <a:noAutofit/>
          </a:bodyPr>
          <a:lstStyle>
            <a:lvl1pPr algn="l">
              <a:defRPr sz="5400" b="1" spc="-31"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1" y="3600010"/>
            <a:ext cx="7973051" cy="1024967"/>
          </a:xfrm>
          <a:prstGeom prst="rect">
            <a:avLst/>
          </a:prstGeom>
        </p:spPr>
        <p:txBody>
          <a:bodyPr lIns="0" tIns="0" rIns="0" bIns="0">
            <a:normAutofit/>
          </a:bodyPr>
          <a:lstStyle>
            <a:lvl1pPr marL="0" indent="0" algn="l">
              <a:buNone/>
              <a:defRPr sz="2800">
                <a:solidFill>
                  <a:schemeClr val="accent6"/>
                </a:solidFill>
              </a:defRPr>
            </a:lvl1pPr>
            <a:lvl2pPr marL="457119" indent="0" algn="ctr">
              <a:buNone/>
              <a:defRPr sz="2000"/>
            </a:lvl2pPr>
            <a:lvl3pPr marL="914241" indent="0" algn="ctr">
              <a:buNone/>
              <a:defRPr sz="1800"/>
            </a:lvl3pPr>
            <a:lvl4pPr marL="1371362" indent="0" algn="ctr">
              <a:buNone/>
              <a:defRPr sz="1600"/>
            </a:lvl4pPr>
            <a:lvl5pPr marL="1828482" indent="0" algn="ctr">
              <a:buNone/>
              <a:defRPr sz="1600"/>
            </a:lvl5pPr>
            <a:lvl6pPr marL="2285606" indent="0" algn="ctr">
              <a:buNone/>
              <a:defRPr sz="1600"/>
            </a:lvl6pPr>
            <a:lvl7pPr marL="2742722" indent="0" algn="ctr">
              <a:buNone/>
              <a:defRPr sz="1600"/>
            </a:lvl7pPr>
            <a:lvl8pPr marL="3199840" indent="0" algn="ctr">
              <a:buNone/>
              <a:defRPr sz="1600"/>
            </a:lvl8pPr>
            <a:lvl9pPr marL="3656959"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2"/>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5"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9" y="5760009"/>
            <a:ext cx="6259513" cy="488951"/>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30" indent="0">
              <a:buNone/>
              <a:defRPr>
                <a:solidFill>
                  <a:schemeClr val="accent2"/>
                </a:solidFill>
              </a:defRPr>
            </a:lvl2pPr>
            <a:lvl3pPr marL="714249" indent="0">
              <a:buNone/>
              <a:defRPr>
                <a:solidFill>
                  <a:schemeClr val="accent2"/>
                </a:solidFill>
              </a:defRPr>
            </a:lvl3pPr>
            <a:lvl4pPr marL="1080900" indent="0">
              <a:buNone/>
              <a:defRPr>
                <a:solidFill>
                  <a:schemeClr val="accent2"/>
                </a:solidFill>
              </a:defRPr>
            </a:lvl4pPr>
            <a:lvl5pPr marL="1438023"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7" y="5486409"/>
            <a:ext cx="184731" cy="307777"/>
          </a:xfrm>
          <a:prstGeom prst="rect">
            <a:avLst/>
          </a:prstGeom>
          <a:noFill/>
        </p:spPr>
        <p:txBody>
          <a:bodyPr wrap="square" rtlCol="0">
            <a:spAutoFit/>
          </a:bodyPr>
          <a:lstStyle/>
          <a:p>
            <a:endParaRPr lang="en-US" sz="140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8"/>
            <a:ext cx="1208955" cy="979789"/>
          </a:xfrm>
          <a:prstGeom prst="rect">
            <a:avLst/>
          </a:prstGeom>
        </p:spPr>
      </p:pic>
    </p:spTree>
    <p:extLst>
      <p:ext uri="{BB962C8B-B14F-4D97-AF65-F5344CB8AC3E}">
        <p14:creationId xmlns:p14="http://schemas.microsoft.com/office/powerpoint/2010/main" val="2449937814"/>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userDrawn="1">
  <p:cSld name="18_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userDrawn="1"/>
        </p:nvPicPr>
        <p:blipFill>
          <a:blip r:embed="rId2"/>
          <a:stretch>
            <a:fillRect/>
          </a:stretch>
        </p:blipFill>
        <p:spPr>
          <a:xfrm>
            <a:off x="2330721" y="-508517"/>
            <a:ext cx="11319579"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77"/>
            <a:ext cx="4643853" cy="2507695"/>
          </a:xfrm>
          <a:prstGeom prst="rect">
            <a:avLst/>
          </a:prstGeom>
        </p:spPr>
        <p:txBody>
          <a:bodyPr lIns="0" tIns="0" rIns="0" bIns="0" anchor="b">
            <a:noAutofit/>
          </a:bodyPr>
          <a:lstStyle>
            <a:lvl1pPr algn="l">
              <a:defRPr sz="5400" b="1" spc="-31"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1" y="3600009"/>
            <a:ext cx="7973051" cy="1024967"/>
          </a:xfrm>
          <a:prstGeom prst="rect">
            <a:avLst/>
          </a:prstGeom>
        </p:spPr>
        <p:txBody>
          <a:bodyPr lIns="0" tIns="0" rIns="0" bIns="0">
            <a:normAutofit/>
          </a:bodyPr>
          <a:lstStyle>
            <a:lvl1pPr marL="0" indent="0" algn="l">
              <a:buNone/>
              <a:defRPr sz="2800">
                <a:solidFill>
                  <a:schemeClr val="accent6"/>
                </a:solidFill>
              </a:defRPr>
            </a:lvl1pPr>
            <a:lvl2pPr marL="457131" indent="0" algn="ctr">
              <a:buNone/>
              <a:defRPr sz="2000"/>
            </a:lvl2pPr>
            <a:lvl3pPr marL="914264" indent="0" algn="ctr">
              <a:buNone/>
              <a:defRPr sz="1800"/>
            </a:lvl3pPr>
            <a:lvl4pPr marL="1371396" indent="0" algn="ctr">
              <a:buNone/>
              <a:defRPr sz="1600"/>
            </a:lvl4pPr>
            <a:lvl5pPr marL="1828528" indent="0" algn="ctr">
              <a:buNone/>
              <a:defRPr sz="1600"/>
            </a:lvl5pPr>
            <a:lvl6pPr marL="2285662" indent="0" algn="ctr">
              <a:buNone/>
              <a:defRPr sz="1600"/>
            </a:lvl6pPr>
            <a:lvl7pPr marL="2742790" indent="0" algn="ctr">
              <a:buNone/>
              <a:defRPr sz="1600"/>
            </a:lvl7pPr>
            <a:lvl8pPr marL="3199920" indent="0" algn="ctr">
              <a:buNone/>
              <a:defRPr sz="1600"/>
            </a:lvl8pPr>
            <a:lvl9pPr marL="3657051"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2"/>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5"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8" y="5760007"/>
            <a:ext cx="6259513" cy="488951"/>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38" indent="0">
              <a:buNone/>
              <a:defRPr>
                <a:solidFill>
                  <a:schemeClr val="accent2"/>
                </a:solidFill>
              </a:defRPr>
            </a:lvl2pPr>
            <a:lvl3pPr marL="714267" indent="0">
              <a:buNone/>
              <a:defRPr>
                <a:solidFill>
                  <a:schemeClr val="accent2"/>
                </a:solidFill>
              </a:defRPr>
            </a:lvl3pPr>
            <a:lvl4pPr marL="1080926" indent="0">
              <a:buNone/>
              <a:defRPr>
                <a:solidFill>
                  <a:schemeClr val="accent2"/>
                </a:solidFill>
              </a:defRPr>
            </a:lvl4pPr>
            <a:lvl5pPr marL="1438059"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7" y="5486408"/>
            <a:ext cx="184731" cy="307777"/>
          </a:xfrm>
          <a:prstGeom prst="rect">
            <a:avLst/>
          </a:prstGeom>
          <a:noFill/>
        </p:spPr>
        <p:txBody>
          <a:bodyPr wrap="square" rtlCol="0">
            <a:spAutoFit/>
          </a:bodyPr>
          <a:lstStyle/>
          <a:p>
            <a:endParaRPr lang="en-US" sz="140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8"/>
            <a:ext cx="1208955" cy="979789"/>
          </a:xfrm>
          <a:prstGeom prst="rect">
            <a:avLst/>
          </a:prstGeom>
        </p:spPr>
      </p:pic>
    </p:spTree>
    <p:extLst>
      <p:ext uri="{BB962C8B-B14F-4D97-AF65-F5344CB8AC3E}">
        <p14:creationId xmlns:p14="http://schemas.microsoft.com/office/powerpoint/2010/main" val="2388964510"/>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userDrawn="1">
  <p:cSld name="19_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userDrawn="1"/>
        </p:nvPicPr>
        <p:blipFill>
          <a:blip r:embed="rId2"/>
          <a:stretch>
            <a:fillRect/>
          </a:stretch>
        </p:blipFill>
        <p:spPr>
          <a:xfrm>
            <a:off x="2330721" y="-508517"/>
            <a:ext cx="11319579"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74"/>
            <a:ext cx="4643853" cy="2507695"/>
          </a:xfrm>
          <a:prstGeom prst="rect">
            <a:avLst/>
          </a:prstGeom>
        </p:spPr>
        <p:txBody>
          <a:bodyPr lIns="0" tIns="0" rIns="0" bIns="0" anchor="b">
            <a:noAutofit/>
          </a:bodyPr>
          <a:lstStyle>
            <a:lvl1pPr algn="l">
              <a:defRPr sz="5400" b="1" spc="-31"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1" y="3600006"/>
            <a:ext cx="7973051" cy="1024967"/>
          </a:xfrm>
          <a:prstGeom prst="rect">
            <a:avLst/>
          </a:prstGeom>
        </p:spPr>
        <p:txBody>
          <a:bodyPr lIns="0" tIns="0" rIns="0" bIns="0">
            <a:normAutofit/>
          </a:bodyPr>
          <a:lstStyle>
            <a:lvl1pPr marL="0" indent="0" algn="l">
              <a:buNone/>
              <a:defRPr sz="2800">
                <a:solidFill>
                  <a:schemeClr val="accent6"/>
                </a:solidFill>
              </a:defRPr>
            </a:lvl1pPr>
            <a:lvl2pPr marL="457155" indent="0" algn="ctr">
              <a:buNone/>
              <a:defRPr sz="2000"/>
            </a:lvl2pPr>
            <a:lvl3pPr marL="914309" indent="0" algn="ctr">
              <a:buNone/>
              <a:defRPr sz="1800"/>
            </a:lvl3pPr>
            <a:lvl4pPr marL="1371464" indent="0" algn="ctr">
              <a:buNone/>
              <a:defRPr sz="1600"/>
            </a:lvl4pPr>
            <a:lvl5pPr marL="1828618" indent="0" algn="ctr">
              <a:buNone/>
              <a:defRPr sz="1600"/>
            </a:lvl5pPr>
            <a:lvl6pPr marL="2285774" indent="0" algn="ctr">
              <a:buNone/>
              <a:defRPr sz="1600"/>
            </a:lvl6pPr>
            <a:lvl7pPr marL="2742926" indent="0" algn="ctr">
              <a:buNone/>
              <a:defRPr sz="1600"/>
            </a:lvl7pPr>
            <a:lvl8pPr marL="3200080" indent="0" algn="ctr">
              <a:buNone/>
              <a:defRPr sz="1600"/>
            </a:lvl8pPr>
            <a:lvl9pPr marL="3657235"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2"/>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5"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5" y="5760005"/>
            <a:ext cx="6259513" cy="488951"/>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54" indent="0">
              <a:buNone/>
              <a:defRPr>
                <a:solidFill>
                  <a:schemeClr val="accent2"/>
                </a:solidFill>
              </a:defRPr>
            </a:lvl2pPr>
            <a:lvl3pPr marL="714303" indent="0">
              <a:buNone/>
              <a:defRPr>
                <a:solidFill>
                  <a:schemeClr val="accent2"/>
                </a:solidFill>
              </a:defRPr>
            </a:lvl3pPr>
            <a:lvl4pPr marL="1080980" indent="0">
              <a:buNone/>
              <a:defRPr>
                <a:solidFill>
                  <a:schemeClr val="accent2"/>
                </a:solidFill>
              </a:defRPr>
            </a:lvl4pPr>
            <a:lvl5pPr marL="1438131"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7" y="5486405"/>
            <a:ext cx="184731" cy="307777"/>
          </a:xfrm>
          <a:prstGeom prst="rect">
            <a:avLst/>
          </a:prstGeom>
          <a:noFill/>
        </p:spPr>
        <p:txBody>
          <a:bodyPr wrap="square" rtlCol="0">
            <a:spAutoFit/>
          </a:bodyPr>
          <a:lstStyle/>
          <a:p>
            <a:endParaRPr lang="en-US" sz="140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8"/>
            <a:ext cx="1208955" cy="979789"/>
          </a:xfrm>
          <a:prstGeom prst="rect">
            <a:avLst/>
          </a:prstGeom>
        </p:spPr>
      </p:pic>
    </p:spTree>
    <p:extLst>
      <p:ext uri="{BB962C8B-B14F-4D97-AF65-F5344CB8AC3E}">
        <p14:creationId xmlns:p14="http://schemas.microsoft.com/office/powerpoint/2010/main" val="28337086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6_Quote blue">
    <p:bg>
      <p:bgPr>
        <a:solidFill>
          <a:srgbClr val="F6F8F8"/>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5" y="1314158"/>
            <a:ext cx="7503849" cy="3466727"/>
          </a:xfrm>
          <a:prstGeom prst="rect">
            <a:avLst/>
          </a:prstGeom>
        </p:spPr>
        <p:txBody>
          <a:bodyPr>
            <a:noAutofit/>
          </a:bodyPr>
          <a:lstStyle>
            <a:lvl1pPr marL="287993" indent="-287993" algn="l">
              <a:buNone/>
              <a:defRPr sz="4200" b="1">
                <a:solidFill>
                  <a:schemeClr val="tx1"/>
                </a:solidFill>
              </a:defRPr>
            </a:lvl1pPr>
            <a:lvl2pPr marL="357179" indent="0">
              <a:buNone/>
              <a:defRPr>
                <a:solidFill>
                  <a:schemeClr val="tx1"/>
                </a:solidFill>
              </a:defRPr>
            </a:lvl2pPr>
            <a:lvl3pPr marL="714357" indent="0">
              <a:buNone/>
              <a:defRPr>
                <a:solidFill>
                  <a:schemeClr val="tx1"/>
                </a:solidFill>
              </a:defRPr>
            </a:lvl3pPr>
            <a:lvl4pPr marL="1081060" indent="0">
              <a:buNone/>
              <a:defRPr>
                <a:solidFill>
                  <a:schemeClr val="tx1"/>
                </a:solidFill>
              </a:defRPr>
            </a:lvl4pPr>
            <a:lvl5pPr marL="1438239"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1" y="4780883"/>
            <a:ext cx="7503849" cy="896939"/>
          </a:xfrm>
          <a:prstGeom prst="rect">
            <a:avLst/>
          </a:prstGeom>
        </p:spPr>
        <p:txBody>
          <a:bodyPr/>
          <a:lstStyle>
            <a:lvl1pPr marL="0" indent="0" algn="l">
              <a:buNone/>
              <a:defRPr b="1">
                <a:solidFill>
                  <a:schemeClr val="tx1"/>
                </a:solidFill>
              </a:defRPr>
            </a:lvl1pPr>
            <a:lvl2pPr marL="357179" indent="0">
              <a:buNone/>
              <a:defRPr/>
            </a:lvl2pPr>
            <a:lvl3pPr marL="714357" indent="0">
              <a:buNone/>
              <a:defRPr/>
            </a:lvl3pPr>
            <a:lvl4pPr marL="1081060" indent="0">
              <a:buNone/>
              <a:defRPr/>
            </a:lvl4pPr>
            <a:lvl5pPr marL="1438239"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 uri="{C183D7F6-B498-43B3-948B-1728B52AA6E4}">
                <adec:decorative xmlns:adec="http://schemas.microsoft.com/office/drawing/2017/decorative" val="1"/>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619086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0.xml><?xml version="1.0" encoding="utf-8"?>
<p:sldLayout xmlns:a="http://schemas.openxmlformats.org/drawingml/2006/main" xmlns:r="http://schemas.openxmlformats.org/officeDocument/2006/relationships" xmlns:p="http://schemas.openxmlformats.org/presentationml/2006/main" userDrawn="1">
  <p:cSld name="20_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userDrawn="1"/>
        </p:nvPicPr>
        <p:blipFill>
          <a:blip r:embed="rId2"/>
          <a:stretch>
            <a:fillRect/>
          </a:stretch>
        </p:blipFill>
        <p:spPr>
          <a:xfrm>
            <a:off x="2330721" y="-508517"/>
            <a:ext cx="11319579"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75"/>
            <a:ext cx="4643853" cy="2507695"/>
          </a:xfrm>
          <a:prstGeom prst="rect">
            <a:avLst/>
          </a:prstGeom>
        </p:spPr>
        <p:txBody>
          <a:bodyPr lIns="0" tIns="0" rIns="0" bIns="0" anchor="b">
            <a:noAutofit/>
          </a:bodyPr>
          <a:lstStyle>
            <a:lvl1pPr algn="l">
              <a:defRPr sz="5400" b="1" spc="-31"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1" y="3600007"/>
            <a:ext cx="7973051" cy="1024967"/>
          </a:xfrm>
          <a:prstGeom prst="rect">
            <a:avLst/>
          </a:prstGeom>
        </p:spPr>
        <p:txBody>
          <a:bodyPr lIns="0" tIns="0" rIns="0" bIns="0">
            <a:normAutofit/>
          </a:bodyPr>
          <a:lstStyle>
            <a:lvl1pPr marL="0" indent="0" algn="l">
              <a:buNone/>
              <a:defRPr sz="2800">
                <a:solidFill>
                  <a:schemeClr val="accent6"/>
                </a:solidFill>
              </a:defRPr>
            </a:lvl1pPr>
            <a:lvl2pPr marL="457143" indent="0" algn="ctr">
              <a:buNone/>
              <a:defRPr sz="2000"/>
            </a:lvl2pPr>
            <a:lvl3pPr marL="914286" indent="0" algn="ctr">
              <a:buNone/>
              <a:defRPr sz="1800"/>
            </a:lvl3pPr>
            <a:lvl4pPr marL="1371430" indent="0" algn="ctr">
              <a:buNone/>
              <a:defRPr sz="1600"/>
            </a:lvl4pPr>
            <a:lvl5pPr marL="1828573" indent="0" algn="ctr">
              <a:buNone/>
              <a:defRPr sz="1600"/>
            </a:lvl5pPr>
            <a:lvl6pPr marL="2285718" indent="0" algn="ctr">
              <a:buNone/>
              <a:defRPr sz="1600"/>
            </a:lvl6pPr>
            <a:lvl7pPr marL="2742858" indent="0" algn="ctr">
              <a:buNone/>
              <a:defRPr sz="1600"/>
            </a:lvl7pPr>
            <a:lvl8pPr marL="3200000" indent="0" algn="ctr">
              <a:buNone/>
              <a:defRPr sz="1600"/>
            </a:lvl8pPr>
            <a:lvl9pPr marL="3657143"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2"/>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5"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6" y="5760006"/>
            <a:ext cx="6259513" cy="488951"/>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46" indent="0">
              <a:buNone/>
              <a:defRPr>
                <a:solidFill>
                  <a:schemeClr val="accent2"/>
                </a:solidFill>
              </a:defRPr>
            </a:lvl2pPr>
            <a:lvl3pPr marL="714285" indent="0">
              <a:buNone/>
              <a:defRPr>
                <a:solidFill>
                  <a:schemeClr val="accent2"/>
                </a:solidFill>
              </a:defRPr>
            </a:lvl3pPr>
            <a:lvl4pPr marL="1080953" indent="0">
              <a:buNone/>
              <a:defRPr>
                <a:solidFill>
                  <a:schemeClr val="accent2"/>
                </a:solidFill>
              </a:defRPr>
            </a:lvl4pPr>
            <a:lvl5pPr marL="143809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7" y="5486406"/>
            <a:ext cx="184731" cy="307777"/>
          </a:xfrm>
          <a:prstGeom prst="rect">
            <a:avLst/>
          </a:prstGeom>
          <a:noFill/>
        </p:spPr>
        <p:txBody>
          <a:bodyPr wrap="square" rtlCol="0">
            <a:spAutoFit/>
          </a:bodyPr>
          <a:lstStyle/>
          <a:p>
            <a:endParaRPr lang="en-US" sz="140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8"/>
            <a:ext cx="1208955" cy="979789"/>
          </a:xfrm>
          <a:prstGeom prst="rect">
            <a:avLst/>
          </a:prstGeom>
        </p:spPr>
      </p:pic>
    </p:spTree>
    <p:extLst>
      <p:ext uri="{BB962C8B-B14F-4D97-AF65-F5344CB8AC3E}">
        <p14:creationId xmlns:p14="http://schemas.microsoft.com/office/powerpoint/2010/main" val="3747731898"/>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showMasterSp="0" preserve="1" userDrawn="1">
  <p:cSld name="17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2" y="1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30" indent="0">
              <a:buClr>
                <a:schemeClr val="tx1"/>
              </a:buClr>
              <a:buNone/>
              <a:defRPr sz="1800">
                <a:solidFill>
                  <a:schemeClr val="tx1"/>
                </a:solidFill>
              </a:defRPr>
            </a:lvl2pPr>
            <a:lvl3pPr marL="714249" indent="0">
              <a:buClr>
                <a:schemeClr val="tx1"/>
              </a:buClr>
              <a:buNone/>
              <a:defRPr sz="1800">
                <a:solidFill>
                  <a:schemeClr val="tx1"/>
                </a:solidFill>
              </a:defRPr>
            </a:lvl3pPr>
            <a:lvl4pPr marL="1080900" indent="0">
              <a:buClr>
                <a:schemeClr val="tx1"/>
              </a:buClr>
              <a:buNone/>
              <a:defRPr sz="1800">
                <a:solidFill>
                  <a:schemeClr val="tx1"/>
                </a:solidFill>
              </a:defRPr>
            </a:lvl4pPr>
            <a:lvl5pPr marL="1438023"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6"/>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222411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2.xml><?xml version="1.0" encoding="utf-8"?>
<p:sldLayout xmlns:a="http://schemas.openxmlformats.org/drawingml/2006/main" xmlns:r="http://schemas.openxmlformats.org/officeDocument/2006/relationships" xmlns:p="http://schemas.openxmlformats.org/presentationml/2006/main" showMasterSp="0" preserve="1" userDrawn="1">
  <p:cSld name="15_Title, subhead, Three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C4A9B1-8C9A-5B25-6E7A-B9589ECCAD85}"/>
              </a:ext>
            </a:extLst>
          </p:cNvPr>
          <p:cNvSpPr/>
          <p:nvPr userDrawn="1"/>
        </p:nvSpPr>
        <p:spPr>
          <a:xfrm>
            <a:off x="2" y="1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30" indent="0">
              <a:buClr>
                <a:schemeClr val="tx1"/>
              </a:buClr>
              <a:buNone/>
              <a:defRPr sz="1800">
                <a:solidFill>
                  <a:schemeClr val="tx1"/>
                </a:solidFill>
              </a:defRPr>
            </a:lvl2pPr>
            <a:lvl3pPr marL="714249" indent="0">
              <a:buClr>
                <a:schemeClr val="tx1"/>
              </a:buClr>
              <a:buNone/>
              <a:defRPr sz="1800">
                <a:solidFill>
                  <a:schemeClr val="tx1"/>
                </a:solidFill>
              </a:defRPr>
            </a:lvl3pPr>
            <a:lvl4pPr marL="1080900" indent="0">
              <a:buClr>
                <a:schemeClr val="tx1"/>
              </a:buClr>
              <a:buNone/>
              <a:defRPr sz="1800">
                <a:solidFill>
                  <a:schemeClr val="tx1"/>
                </a:solidFill>
              </a:defRPr>
            </a:lvl4pPr>
            <a:lvl5pPr marL="1438023"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6"/>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122224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3.xml><?xml version="1.0" encoding="utf-8"?>
<p:sldLayout xmlns:a="http://schemas.openxmlformats.org/drawingml/2006/main" xmlns:r="http://schemas.openxmlformats.org/officeDocument/2006/relationships" xmlns:p="http://schemas.openxmlformats.org/presentationml/2006/main" showMasterSp="0" preserve="1" userDrawn="1">
  <p:cSld name="5_Heading, content, basic text one co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32DDCA5-A307-96EA-64A8-CCBA8E5F6393}"/>
              </a:ext>
            </a:extLst>
          </p:cNvPr>
          <p:cNvSpPr/>
          <p:nvPr userDrawn="1"/>
        </p:nvSpPr>
        <p:spPr>
          <a:xfrm>
            <a:off x="2" y="6"/>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 name="Title 1"/>
          <p:cNvSpPr>
            <a:spLocks noGrp="1"/>
          </p:cNvSpPr>
          <p:nvPr>
            <p:ph type="title" hasCustomPrompt="1"/>
          </p:nvPr>
        </p:nvSpPr>
        <p:spPr>
          <a:xfrm>
            <a:off x="347413" y="3166642"/>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Content Placeholder 2"/>
          <p:cNvSpPr>
            <a:spLocks noGrp="1"/>
          </p:cNvSpPr>
          <p:nvPr>
            <p:ph idx="1" hasCustomPrompt="1"/>
          </p:nvPr>
        </p:nvSpPr>
        <p:spPr>
          <a:xfrm>
            <a:off x="412708" y="2106001"/>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accent6"/>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4456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preserve="1" userDrawn="1">
  <p:cSld name="12_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4" name="Rectangle 13">
            <a:extLst>
              <a:ext uri="{FF2B5EF4-FFF2-40B4-BE49-F238E27FC236}">
                <a16:creationId xmlns:a16="http://schemas.microsoft.com/office/drawing/2014/main" id="{3568E66E-4300-C34D-B490-E2E6A73E585A}"/>
              </a:ext>
            </a:extLst>
          </p:cNvPr>
          <p:cNvSpPr/>
          <p:nvPr userDrawn="1"/>
        </p:nvSpPr>
        <p:spPr>
          <a:xfrm>
            <a:off x="3830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5" name="Rectangle 14">
            <a:extLst>
              <a:ext uri="{FF2B5EF4-FFF2-40B4-BE49-F238E27FC236}">
                <a16:creationId xmlns:a16="http://schemas.microsoft.com/office/drawing/2014/main" id="{F337980B-A75B-014B-A7A8-965882204640}"/>
              </a:ext>
            </a:extLst>
          </p:cNvPr>
          <p:cNvSpPr/>
          <p:nvPr userDrawn="1"/>
        </p:nvSpPr>
        <p:spPr>
          <a:xfrm>
            <a:off x="153452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6" name="Rectangle 15">
            <a:extLst>
              <a:ext uri="{FF2B5EF4-FFF2-40B4-BE49-F238E27FC236}">
                <a16:creationId xmlns:a16="http://schemas.microsoft.com/office/drawing/2014/main" id="{E8B5FF7D-C2EF-9E4C-A4CF-A835052E5DF8}"/>
              </a:ext>
            </a:extLst>
          </p:cNvPr>
          <p:cNvSpPr/>
          <p:nvPr userDrawn="1"/>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7" name="Rectangle 16">
            <a:extLst>
              <a:ext uri="{FF2B5EF4-FFF2-40B4-BE49-F238E27FC236}">
                <a16:creationId xmlns:a16="http://schemas.microsoft.com/office/drawing/2014/main" id="{177481C1-F4F0-BE4E-B991-152BB9620270}"/>
              </a:ext>
            </a:extLst>
          </p:cNvPr>
          <p:cNvSpPr/>
          <p:nvPr userDrawn="1"/>
        </p:nvSpPr>
        <p:spPr>
          <a:xfrm>
            <a:off x="38374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Rectangle 17">
            <a:extLst>
              <a:ext uri="{FF2B5EF4-FFF2-40B4-BE49-F238E27FC236}">
                <a16:creationId xmlns:a16="http://schemas.microsoft.com/office/drawing/2014/main" id="{2FBC860F-BE8A-634D-9A96-33CE6D96B9F0}"/>
              </a:ext>
            </a:extLst>
          </p:cNvPr>
          <p:cNvSpPr/>
          <p:nvPr userDrawn="1"/>
        </p:nvSpPr>
        <p:spPr>
          <a:xfrm>
            <a:off x="498892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 name="Rectangle 18">
            <a:extLst>
              <a:ext uri="{FF2B5EF4-FFF2-40B4-BE49-F238E27FC236}">
                <a16:creationId xmlns:a16="http://schemas.microsoft.com/office/drawing/2014/main" id="{5FA913FF-786C-1944-BF18-E9AB064B3444}"/>
              </a:ext>
            </a:extLst>
          </p:cNvPr>
          <p:cNvSpPr/>
          <p:nvPr userDrawn="1"/>
        </p:nvSpPr>
        <p:spPr>
          <a:xfrm>
            <a:off x="614039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0" name="Rectangle 19">
            <a:extLst>
              <a:ext uri="{FF2B5EF4-FFF2-40B4-BE49-F238E27FC236}">
                <a16:creationId xmlns:a16="http://schemas.microsoft.com/office/drawing/2014/main" id="{6C22D839-E390-8340-B649-B4FC5A6CFD70}"/>
              </a:ext>
            </a:extLst>
          </p:cNvPr>
          <p:cNvSpPr/>
          <p:nvPr userDrawn="1"/>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Rectangle 20">
            <a:extLst>
              <a:ext uri="{FF2B5EF4-FFF2-40B4-BE49-F238E27FC236}">
                <a16:creationId xmlns:a16="http://schemas.microsoft.com/office/drawing/2014/main" id="{4640EE3D-EEFC-874A-A65B-DDDE03FC3221}"/>
              </a:ext>
            </a:extLst>
          </p:cNvPr>
          <p:cNvSpPr/>
          <p:nvPr userDrawn="1"/>
        </p:nvSpPr>
        <p:spPr>
          <a:xfrm>
            <a:off x="844332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2" name="Rectangle 21">
            <a:extLst>
              <a:ext uri="{FF2B5EF4-FFF2-40B4-BE49-F238E27FC236}">
                <a16:creationId xmlns:a16="http://schemas.microsoft.com/office/drawing/2014/main" id="{2A667BF2-B8EF-D949-9F15-FC3B3099AD58}"/>
              </a:ext>
            </a:extLst>
          </p:cNvPr>
          <p:cNvSpPr/>
          <p:nvPr userDrawn="1"/>
        </p:nvSpPr>
        <p:spPr>
          <a:xfrm>
            <a:off x="959479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Rectangle 22">
            <a:extLst>
              <a:ext uri="{FF2B5EF4-FFF2-40B4-BE49-F238E27FC236}">
                <a16:creationId xmlns:a16="http://schemas.microsoft.com/office/drawing/2014/main" id="{47201170-3375-514F-99C2-E37C6903968A}"/>
              </a:ext>
            </a:extLst>
          </p:cNvPr>
          <p:cNvSpPr/>
          <p:nvPr userDrawn="1"/>
        </p:nvSpPr>
        <p:spPr>
          <a:xfrm>
            <a:off x="107462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7" name="Rectangle 26">
            <a:extLst>
              <a:ext uri="{FF2B5EF4-FFF2-40B4-BE49-F238E27FC236}">
                <a16:creationId xmlns:a16="http://schemas.microsoft.com/office/drawing/2014/main" id="{5E67BC68-4FB2-EE4A-A33E-6A7AF0CF413F}"/>
              </a:ext>
            </a:extLst>
          </p:cNvPr>
          <p:cNvSpPr/>
          <p:nvPr userDrawn="1"/>
        </p:nvSpPr>
        <p:spPr>
          <a:xfrm>
            <a:off x="498892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8" name="Rectangle 27">
            <a:extLst>
              <a:ext uri="{FF2B5EF4-FFF2-40B4-BE49-F238E27FC236}">
                <a16:creationId xmlns:a16="http://schemas.microsoft.com/office/drawing/2014/main" id="{0277C142-7A53-7A4A-A8FB-FBF33048E364}"/>
              </a:ext>
            </a:extLst>
          </p:cNvPr>
          <p:cNvSpPr/>
          <p:nvPr userDrawn="1"/>
        </p:nvSpPr>
        <p:spPr>
          <a:xfrm>
            <a:off x="614039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9" name="Rectangle 28">
            <a:extLst>
              <a:ext uri="{FF2B5EF4-FFF2-40B4-BE49-F238E27FC236}">
                <a16:creationId xmlns:a16="http://schemas.microsoft.com/office/drawing/2014/main" id="{6ADC5831-BE66-5045-87AF-18EBDF02747B}"/>
              </a:ext>
            </a:extLst>
          </p:cNvPr>
          <p:cNvSpPr/>
          <p:nvPr userDrawn="1"/>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0" name="Rectangle 29">
            <a:extLst>
              <a:ext uri="{FF2B5EF4-FFF2-40B4-BE49-F238E27FC236}">
                <a16:creationId xmlns:a16="http://schemas.microsoft.com/office/drawing/2014/main" id="{2CB65DE4-B016-474E-A1C1-495957C7CA04}"/>
              </a:ext>
            </a:extLst>
          </p:cNvPr>
          <p:cNvSpPr/>
          <p:nvPr userDrawn="1"/>
        </p:nvSpPr>
        <p:spPr>
          <a:xfrm>
            <a:off x="844332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1" name="Rectangle 30">
            <a:extLst>
              <a:ext uri="{FF2B5EF4-FFF2-40B4-BE49-F238E27FC236}">
                <a16:creationId xmlns:a16="http://schemas.microsoft.com/office/drawing/2014/main" id="{58B3AA15-3E6B-C347-B0BE-F416C5684A23}"/>
              </a:ext>
            </a:extLst>
          </p:cNvPr>
          <p:cNvSpPr/>
          <p:nvPr userDrawn="1"/>
        </p:nvSpPr>
        <p:spPr>
          <a:xfrm>
            <a:off x="959479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2" name="Rectangle 31">
            <a:extLst>
              <a:ext uri="{FF2B5EF4-FFF2-40B4-BE49-F238E27FC236}">
                <a16:creationId xmlns:a16="http://schemas.microsoft.com/office/drawing/2014/main" id="{7AC0924D-A95B-1E43-84A3-825886C48DD3}"/>
              </a:ext>
            </a:extLst>
          </p:cNvPr>
          <p:cNvSpPr/>
          <p:nvPr userDrawn="1"/>
        </p:nvSpPr>
        <p:spPr>
          <a:xfrm>
            <a:off x="107462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7" name="Rectangle 36">
            <a:extLst>
              <a:ext uri="{FF2B5EF4-FFF2-40B4-BE49-F238E27FC236}">
                <a16:creationId xmlns:a16="http://schemas.microsoft.com/office/drawing/2014/main" id="{FF522785-C8F3-734E-AF20-487FED2CEBCA}"/>
              </a:ext>
            </a:extLst>
          </p:cNvPr>
          <p:cNvSpPr/>
          <p:nvPr userDrawn="1"/>
        </p:nvSpPr>
        <p:spPr>
          <a:xfrm>
            <a:off x="498892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8" name="Rectangle 37">
            <a:extLst>
              <a:ext uri="{FF2B5EF4-FFF2-40B4-BE49-F238E27FC236}">
                <a16:creationId xmlns:a16="http://schemas.microsoft.com/office/drawing/2014/main" id="{798AD1D6-A541-1941-8B56-2FF0936767C6}"/>
              </a:ext>
            </a:extLst>
          </p:cNvPr>
          <p:cNvSpPr/>
          <p:nvPr userDrawn="1"/>
        </p:nvSpPr>
        <p:spPr>
          <a:xfrm>
            <a:off x="614039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9" name="Rectangle 38">
            <a:extLst>
              <a:ext uri="{FF2B5EF4-FFF2-40B4-BE49-F238E27FC236}">
                <a16:creationId xmlns:a16="http://schemas.microsoft.com/office/drawing/2014/main" id="{A844F750-124C-F246-BCDD-67595B93DC88}"/>
              </a:ext>
            </a:extLst>
          </p:cNvPr>
          <p:cNvSpPr/>
          <p:nvPr userDrawn="1"/>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0" name="Rectangle 39">
            <a:extLst>
              <a:ext uri="{FF2B5EF4-FFF2-40B4-BE49-F238E27FC236}">
                <a16:creationId xmlns:a16="http://schemas.microsoft.com/office/drawing/2014/main" id="{15499656-96AE-C649-B3C1-81D5C6F60DA6}"/>
              </a:ext>
            </a:extLst>
          </p:cNvPr>
          <p:cNvSpPr/>
          <p:nvPr userDrawn="1"/>
        </p:nvSpPr>
        <p:spPr>
          <a:xfrm>
            <a:off x="844332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1" name="Rectangle 40">
            <a:extLst>
              <a:ext uri="{FF2B5EF4-FFF2-40B4-BE49-F238E27FC236}">
                <a16:creationId xmlns:a16="http://schemas.microsoft.com/office/drawing/2014/main" id="{B3150134-3C23-2A41-8EC0-2D0F308CD2FE}"/>
              </a:ext>
            </a:extLst>
          </p:cNvPr>
          <p:cNvSpPr/>
          <p:nvPr userDrawn="1"/>
        </p:nvSpPr>
        <p:spPr>
          <a:xfrm>
            <a:off x="959479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2" name="Rectangle 41">
            <a:extLst>
              <a:ext uri="{FF2B5EF4-FFF2-40B4-BE49-F238E27FC236}">
                <a16:creationId xmlns:a16="http://schemas.microsoft.com/office/drawing/2014/main" id="{4A542EAC-EEE9-2748-9DAC-6986FFF6348A}"/>
              </a:ext>
            </a:extLst>
          </p:cNvPr>
          <p:cNvSpPr/>
          <p:nvPr userDrawn="1"/>
        </p:nvSpPr>
        <p:spPr>
          <a:xfrm>
            <a:off x="107462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3" name="Picture 2">
            <a:extLst>
              <a:ext uri="{FF2B5EF4-FFF2-40B4-BE49-F238E27FC236}">
                <a16:creationId xmlns:a16="http://schemas.microsoft.com/office/drawing/2014/main" id="{2D1CDB1A-8B42-520A-323D-5D120AA42E9C}"/>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4026259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5.xml><?xml version="1.0" encoding="utf-8"?>
<p:sldLayout xmlns:a="http://schemas.openxmlformats.org/drawingml/2006/main" xmlns:r="http://schemas.openxmlformats.org/officeDocument/2006/relationships" xmlns:p="http://schemas.openxmlformats.org/presentationml/2006/main" showMasterSp="0" preserve="1" userDrawn="1">
  <p:cSld name="13_Sample-Icons-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DF01C83-A866-28AC-7B1F-38947CCF6D80}"/>
              </a:ext>
            </a:extLst>
          </p:cNvPr>
          <p:cNvSpPr/>
          <p:nvPr userDrawn="1"/>
        </p:nvSpPr>
        <p:spPr>
          <a:xfrm>
            <a:off x="2" y="6"/>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60"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60"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60" y="454490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8" y="454490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4490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60" y="454490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6" name="Rectangle 45">
            <a:extLst>
              <a:ext uri="{FF2B5EF4-FFF2-40B4-BE49-F238E27FC236}">
                <a16:creationId xmlns:a16="http://schemas.microsoft.com/office/drawing/2014/main" id="{510BDAA4-2C6C-4E47-9616-5977DD23D840}"/>
              </a:ext>
            </a:extLst>
          </p:cNvPr>
          <p:cNvSpPr/>
          <p:nvPr userDrawn="1"/>
        </p:nvSpPr>
        <p:spPr>
          <a:xfrm>
            <a:off x="512291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7" name="Rectangle 46">
            <a:extLst>
              <a:ext uri="{FF2B5EF4-FFF2-40B4-BE49-F238E27FC236}">
                <a16:creationId xmlns:a16="http://schemas.microsoft.com/office/drawing/2014/main" id="{2691AF0D-B60D-2949-AB30-089AD6A4A5A1}"/>
              </a:ext>
            </a:extLst>
          </p:cNvPr>
          <p:cNvSpPr/>
          <p:nvPr userDrawn="1"/>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8" name="Rectangle 47">
            <a:extLst>
              <a:ext uri="{FF2B5EF4-FFF2-40B4-BE49-F238E27FC236}">
                <a16:creationId xmlns:a16="http://schemas.microsoft.com/office/drawing/2014/main" id="{D76B0456-3FC3-5D44-A9F1-56A57FD0B992}"/>
              </a:ext>
            </a:extLst>
          </p:cNvPr>
          <p:cNvSpPr/>
          <p:nvPr userDrawn="1"/>
        </p:nvSpPr>
        <p:spPr>
          <a:xfrm>
            <a:off x="9825397"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4" name="Picture 3">
            <a:extLst>
              <a:ext uri="{FF2B5EF4-FFF2-40B4-BE49-F238E27FC236}">
                <a16:creationId xmlns:a16="http://schemas.microsoft.com/office/drawing/2014/main" id="{D569F651-3737-5832-DC5A-9DB8A57B6C79}"/>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Tree>
    <p:extLst>
      <p:ext uri="{BB962C8B-B14F-4D97-AF65-F5344CB8AC3E}">
        <p14:creationId xmlns:p14="http://schemas.microsoft.com/office/powerpoint/2010/main" val="3178050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6.xml><?xml version="1.0" encoding="utf-8"?>
<p:sldLayout xmlns:a="http://schemas.openxmlformats.org/drawingml/2006/main" xmlns:r="http://schemas.openxmlformats.org/officeDocument/2006/relationships" xmlns:p="http://schemas.openxmlformats.org/presentationml/2006/main" showMasterSp="0" preserve="1" userDrawn="1">
  <p:cSld name="18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2" y="9"/>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8"/>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7604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preserve="1" userDrawn="1">
  <p:cSld name="16_Title, subhead, Three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C4A9B1-8C9A-5B25-6E7A-B9589ECCAD85}"/>
              </a:ext>
            </a:extLst>
          </p:cNvPr>
          <p:cNvSpPr/>
          <p:nvPr userDrawn="1"/>
        </p:nvSpPr>
        <p:spPr>
          <a:xfrm>
            <a:off x="2" y="9"/>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8"/>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4145000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8.xml><?xml version="1.0" encoding="utf-8"?>
<p:sldLayout xmlns:a="http://schemas.openxmlformats.org/drawingml/2006/main" xmlns:r="http://schemas.openxmlformats.org/officeDocument/2006/relationships" xmlns:p="http://schemas.openxmlformats.org/presentationml/2006/main" userDrawn="1">
  <p:cSld name="2_Icon Grid Boxes 2UP with Intro">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ECF5444-DD33-9C60-EE5C-BAE130A1CBF5}"/>
              </a:ext>
            </a:extLst>
          </p:cNvPr>
          <p:cNvSpPr/>
          <p:nvPr userDrawn="1"/>
        </p:nvSpPr>
        <p:spPr>
          <a:xfrm>
            <a:off x="1" y="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8"/>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5"/>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5"/>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7" name="Content Placeholder 3">
            <a:extLst>
              <a:ext uri="{FF2B5EF4-FFF2-40B4-BE49-F238E27FC236}">
                <a16:creationId xmlns:a16="http://schemas.microsoft.com/office/drawing/2014/main" id="{88166480-FB4D-C34C-807C-7BA7DD328F6E}"/>
              </a:ext>
            </a:extLst>
          </p:cNvPr>
          <p:cNvSpPr>
            <a:spLocks noGrp="1"/>
          </p:cNvSpPr>
          <p:nvPr>
            <p:ph sz="quarter" idx="4294967295" hasCustomPrompt="1"/>
          </p:nvPr>
        </p:nvSpPr>
        <p:spPr>
          <a:xfrm>
            <a:off x="432001" y="1735015"/>
            <a:ext cx="3564001" cy="4319711"/>
          </a:xfrm>
        </p:spPr>
        <p:txBody>
          <a:bodyPr/>
          <a:lstStyle>
            <a:lvl1pPr marL="0" indent="0">
              <a:buNone/>
              <a:defRPr sz="2200">
                <a:solidFill>
                  <a:schemeClr val="accent6"/>
                </a:solidFill>
              </a:defRPr>
            </a:lvl1pPr>
          </a:lstStyle>
          <a:p>
            <a:r>
              <a:rPr lang="en-GB"/>
              <a:t>Intro summary text goes here</a:t>
            </a:r>
          </a:p>
        </p:txBody>
      </p:sp>
      <p:sp>
        <p:nvSpPr>
          <p:cNvPr id="13" name="Title 1">
            <a:extLst>
              <a:ext uri="{FF2B5EF4-FFF2-40B4-BE49-F238E27FC236}">
                <a16:creationId xmlns:a16="http://schemas.microsoft.com/office/drawing/2014/main" id="{85267E27-DA97-0D46-9740-BF9E88C52C36}"/>
              </a:ext>
            </a:extLst>
          </p:cNvPr>
          <p:cNvSpPr>
            <a:spLocks noGrp="1"/>
          </p:cNvSpPr>
          <p:nvPr>
            <p:ph type="title" hasCustomPrompt="1"/>
          </p:nvPr>
        </p:nvSpPr>
        <p:spPr>
          <a:xfrm>
            <a:off x="432000" y="432002"/>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B4F929AC-5E7A-1A4C-8427-F04E4C908E8F}"/>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6D0C676-28C4-BF14-7D49-3169DC1AAA7C}"/>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868427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9.xml><?xml version="1.0" encoding="utf-8"?>
<p:sldLayout xmlns:a="http://schemas.openxmlformats.org/drawingml/2006/main" xmlns:r="http://schemas.openxmlformats.org/officeDocument/2006/relationships" xmlns:p="http://schemas.openxmlformats.org/presentationml/2006/main" userDrawn="1">
  <p:cSld name="2_Icon Grid Boxes 3UP">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743015"/>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8"/>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412708"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5"/>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5"/>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2" name="Title 1">
            <a:extLst>
              <a:ext uri="{FF2B5EF4-FFF2-40B4-BE49-F238E27FC236}">
                <a16:creationId xmlns:a16="http://schemas.microsoft.com/office/drawing/2014/main" id="{EA3FC528-9065-C94F-99DF-349AA62E3469}"/>
              </a:ext>
            </a:extLst>
          </p:cNvPr>
          <p:cNvSpPr>
            <a:spLocks noGrp="1"/>
          </p:cNvSpPr>
          <p:nvPr>
            <p:ph type="title" hasCustomPrompt="1"/>
          </p:nvPr>
        </p:nvSpPr>
        <p:spPr>
          <a:xfrm>
            <a:off x="432000" y="432002"/>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4" name="Straight Connector 13">
            <a:extLst>
              <a:ext uri="{FF2B5EF4-FFF2-40B4-BE49-F238E27FC236}">
                <a16:creationId xmlns:a16="http://schemas.microsoft.com/office/drawing/2014/main" id="{EEA2AC99-8B06-B44A-BCC3-DEDF573C1400}"/>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4712B60-6C80-0125-1B04-001787232DDB}"/>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91865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81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0" y="2"/>
            <a:ext cx="12192000" cy="6857999"/>
          </a:xfrm>
          <a:prstGeom prst="rect">
            <a:avLst/>
          </a:prstGeom>
        </p:spPr>
      </p:pic>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6"/>
            <a:ext cx="3461285" cy="658367"/>
          </a:xfrm>
          <a:prstGeom prst="rect">
            <a:avLst/>
          </a:prstGeom>
        </p:spPr>
        <p:txBody>
          <a:bodyPr lIns="0" tIns="0" rIns="0" bIns="0">
            <a:noAutofit/>
          </a:bodyPr>
          <a:lstStyle>
            <a:lvl1pPr marL="0" indent="0">
              <a:buNone/>
              <a:defRPr sz="3600" b="1">
                <a:solidFill>
                  <a:schemeClr val="tx1"/>
                </a:solidFill>
              </a:defRPr>
            </a:lvl1pPr>
            <a:lvl2pPr marL="357179" indent="0">
              <a:buNone/>
              <a:defRPr>
                <a:solidFill>
                  <a:schemeClr val="tx1"/>
                </a:solidFill>
              </a:defRPr>
            </a:lvl2pPr>
            <a:lvl3pPr marL="714357" indent="0">
              <a:buNone/>
              <a:defRPr>
                <a:solidFill>
                  <a:schemeClr val="tx1"/>
                </a:solidFill>
              </a:defRPr>
            </a:lvl3pPr>
            <a:lvl4pPr marL="1081060" indent="0">
              <a:buNone/>
              <a:defRPr>
                <a:solidFill>
                  <a:schemeClr val="tx1"/>
                </a:solidFill>
              </a:defRPr>
            </a:lvl4pPr>
            <a:lvl5pPr marL="1438239"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8" name="Content Placeholder 2">
            <a:extLst>
              <a:ext uri="{FF2B5EF4-FFF2-40B4-BE49-F238E27FC236}">
                <a16:creationId xmlns:a16="http://schemas.microsoft.com/office/drawing/2014/main" id="{7F337CE4-9082-D695-8AD8-89148114EBDF}"/>
              </a:ext>
            </a:extLst>
          </p:cNvPr>
          <p:cNvSpPr>
            <a:spLocks noGrp="1"/>
          </p:cNvSpPr>
          <p:nvPr>
            <p:ph idx="1" hasCustomPrompt="1"/>
          </p:nvPr>
        </p:nvSpPr>
        <p:spPr>
          <a:xfrm>
            <a:off x="1337052" y="2331691"/>
            <a:ext cx="3461285" cy="3110531"/>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1021702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0.xml><?xml version="1.0" encoding="utf-8"?>
<p:sldLayout xmlns:a="http://schemas.openxmlformats.org/drawingml/2006/main" xmlns:r="http://schemas.openxmlformats.org/officeDocument/2006/relationships" xmlns:p="http://schemas.openxmlformats.org/presentationml/2006/main" userDrawn="1">
  <p:cSld name="2_ICON Grid Boxes 4UP with Intro">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8"/>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7">
            <a:extLst>
              <a:ext uri="{FF2B5EF4-FFF2-40B4-BE49-F238E27FC236}">
                <a16:creationId xmlns:a16="http://schemas.microsoft.com/office/drawing/2014/main" id="{BA897845-DFE8-7140-BE24-7AD33E02F2ED}"/>
              </a:ext>
            </a:extLst>
          </p:cNvPr>
          <p:cNvSpPr>
            <a:spLocks noGrp="1"/>
          </p:cNvSpPr>
          <p:nvPr>
            <p:ph type="body" sz="quarter" idx="13"/>
          </p:nvPr>
        </p:nvSpPr>
        <p:spPr>
          <a:xfrm>
            <a:off x="4310428" y="2185015"/>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12" name="Rectangle: Top Corners Rounded 11">
            <a:extLst>
              <a:ext uri="{FF2B5EF4-FFF2-40B4-BE49-F238E27FC236}">
                <a16:creationId xmlns:a16="http://schemas.microsoft.com/office/drawing/2014/main" id="{5E206611-9F04-2C46-95B1-573726492E29}"/>
              </a:ext>
            </a:extLst>
          </p:cNvPr>
          <p:cNvSpPr/>
          <p:nvPr userDrawn="1"/>
        </p:nvSpPr>
        <p:spPr>
          <a:xfrm>
            <a:off x="4310428" y="12850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 name="Text Placeholder 7">
            <a:extLst>
              <a:ext uri="{FF2B5EF4-FFF2-40B4-BE49-F238E27FC236}">
                <a16:creationId xmlns:a16="http://schemas.microsoft.com/office/drawing/2014/main" id="{9E4DF866-0267-6D4B-8CF4-FAFA97285DCA}"/>
              </a:ext>
            </a:extLst>
          </p:cNvPr>
          <p:cNvSpPr>
            <a:spLocks noGrp="1"/>
          </p:cNvSpPr>
          <p:nvPr>
            <p:ph type="body" sz="quarter" idx="14"/>
          </p:nvPr>
        </p:nvSpPr>
        <p:spPr>
          <a:xfrm>
            <a:off x="8264591" y="2186048"/>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14" name="Rectangle: Top Corners Rounded 13">
            <a:extLst>
              <a:ext uri="{FF2B5EF4-FFF2-40B4-BE49-F238E27FC236}">
                <a16:creationId xmlns:a16="http://schemas.microsoft.com/office/drawing/2014/main" id="{C737232C-EBE9-2647-917F-C7C76B087CA4}"/>
              </a:ext>
            </a:extLst>
          </p:cNvPr>
          <p:cNvSpPr/>
          <p:nvPr userDrawn="1"/>
        </p:nvSpPr>
        <p:spPr>
          <a:xfrm>
            <a:off x="8264591" y="12850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5" name="Text Placeholder 7">
            <a:extLst>
              <a:ext uri="{FF2B5EF4-FFF2-40B4-BE49-F238E27FC236}">
                <a16:creationId xmlns:a16="http://schemas.microsoft.com/office/drawing/2014/main" id="{B8ADAB78-EE5F-B741-8763-DEC022B42E15}"/>
              </a:ext>
            </a:extLst>
          </p:cNvPr>
          <p:cNvSpPr>
            <a:spLocks noGrp="1"/>
          </p:cNvSpPr>
          <p:nvPr>
            <p:ph type="body" sz="quarter" idx="17"/>
          </p:nvPr>
        </p:nvSpPr>
        <p:spPr>
          <a:xfrm>
            <a:off x="4310428" y="4746281"/>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16" name="Rectangle: Top Corners Rounded 15">
            <a:extLst>
              <a:ext uri="{FF2B5EF4-FFF2-40B4-BE49-F238E27FC236}">
                <a16:creationId xmlns:a16="http://schemas.microsoft.com/office/drawing/2014/main" id="{E29E7FE3-94A7-274E-9C79-62D4A777C7A5}"/>
              </a:ext>
            </a:extLst>
          </p:cNvPr>
          <p:cNvSpPr/>
          <p:nvPr userDrawn="1"/>
        </p:nvSpPr>
        <p:spPr>
          <a:xfrm>
            <a:off x="4310428" y="384628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7" name="Text Placeholder 7">
            <a:extLst>
              <a:ext uri="{FF2B5EF4-FFF2-40B4-BE49-F238E27FC236}">
                <a16:creationId xmlns:a16="http://schemas.microsoft.com/office/drawing/2014/main" id="{827DCFD9-112E-A945-955D-F67D14142C69}"/>
              </a:ext>
            </a:extLst>
          </p:cNvPr>
          <p:cNvSpPr>
            <a:spLocks noGrp="1"/>
          </p:cNvSpPr>
          <p:nvPr>
            <p:ph type="body" sz="quarter" idx="18"/>
          </p:nvPr>
        </p:nvSpPr>
        <p:spPr>
          <a:xfrm>
            <a:off x="8264591" y="4747441"/>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18" name="Rectangle: Top Corners Rounded 17">
            <a:extLst>
              <a:ext uri="{FF2B5EF4-FFF2-40B4-BE49-F238E27FC236}">
                <a16:creationId xmlns:a16="http://schemas.microsoft.com/office/drawing/2014/main" id="{70713629-27C4-A749-B40D-6E3D13CBC59F}"/>
              </a:ext>
            </a:extLst>
          </p:cNvPr>
          <p:cNvSpPr/>
          <p:nvPr userDrawn="1"/>
        </p:nvSpPr>
        <p:spPr>
          <a:xfrm>
            <a:off x="8272155" y="38492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Title 1">
            <a:extLst>
              <a:ext uri="{FF2B5EF4-FFF2-40B4-BE49-F238E27FC236}">
                <a16:creationId xmlns:a16="http://schemas.microsoft.com/office/drawing/2014/main" id="{71D89516-E743-9149-8E82-C8FD33FB9E82}"/>
              </a:ext>
            </a:extLst>
          </p:cNvPr>
          <p:cNvSpPr>
            <a:spLocks noGrp="1"/>
          </p:cNvSpPr>
          <p:nvPr>
            <p:ph type="title" hasCustomPrompt="1"/>
          </p:nvPr>
        </p:nvSpPr>
        <p:spPr>
          <a:xfrm>
            <a:off x="432000" y="432002"/>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22" name="Straight Connector 21">
            <a:extLst>
              <a:ext uri="{FF2B5EF4-FFF2-40B4-BE49-F238E27FC236}">
                <a16:creationId xmlns:a16="http://schemas.microsoft.com/office/drawing/2014/main" id="{ED046538-6FA9-4F4C-86B3-9F8268B46A7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Content Placeholder 3">
            <a:extLst>
              <a:ext uri="{FF2B5EF4-FFF2-40B4-BE49-F238E27FC236}">
                <a16:creationId xmlns:a16="http://schemas.microsoft.com/office/drawing/2014/main" id="{62ACBA56-8EF4-494B-AB68-12ECC4D0812F}"/>
              </a:ext>
            </a:extLst>
          </p:cNvPr>
          <p:cNvSpPr>
            <a:spLocks noGrp="1"/>
          </p:cNvSpPr>
          <p:nvPr>
            <p:ph sz="quarter" idx="4294967295" hasCustomPrompt="1"/>
          </p:nvPr>
        </p:nvSpPr>
        <p:spPr>
          <a:xfrm>
            <a:off x="432001" y="1285015"/>
            <a:ext cx="3564001" cy="4769711"/>
          </a:xfrm>
        </p:spPr>
        <p:txBody>
          <a:bodyPr/>
          <a:lstStyle>
            <a:lvl1pPr marL="0" indent="0">
              <a:buNone/>
              <a:defRPr sz="2200">
                <a:solidFill>
                  <a:schemeClr val="accent6"/>
                </a:solidFill>
              </a:defRPr>
            </a:lvl1pPr>
          </a:lstStyle>
          <a:p>
            <a:r>
              <a:rPr lang="en-GB"/>
              <a:t>Intro summary text goes here</a:t>
            </a:r>
          </a:p>
        </p:txBody>
      </p:sp>
      <p:pic>
        <p:nvPicPr>
          <p:cNvPr id="3" name="Picture 2">
            <a:extLst>
              <a:ext uri="{FF2B5EF4-FFF2-40B4-BE49-F238E27FC236}">
                <a16:creationId xmlns:a16="http://schemas.microsoft.com/office/drawing/2014/main" id="{7D55FB54-F5EA-C613-D5F4-F3C0063B3E26}"/>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135779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1.xml><?xml version="1.0" encoding="utf-8"?>
<p:sldLayout xmlns:a="http://schemas.openxmlformats.org/drawingml/2006/main" xmlns:r="http://schemas.openxmlformats.org/officeDocument/2006/relationships" xmlns:p="http://schemas.openxmlformats.org/presentationml/2006/main" userDrawn="1">
  <p:cSld name="2_ICON Grid boxes 5UP">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8"/>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2370979"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2370979" y="1089953"/>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6257024"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6257024" y="1090988"/>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32197"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39760" y="375104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6" name="Title 1">
            <a:extLst>
              <a:ext uri="{FF2B5EF4-FFF2-40B4-BE49-F238E27FC236}">
                <a16:creationId xmlns:a16="http://schemas.microsoft.com/office/drawing/2014/main" id="{0F81D218-E72F-F84F-B0C3-EC8A11107F27}"/>
              </a:ext>
            </a:extLst>
          </p:cNvPr>
          <p:cNvSpPr>
            <a:spLocks noGrp="1"/>
          </p:cNvSpPr>
          <p:nvPr>
            <p:ph type="title" hasCustomPrompt="1"/>
          </p:nvPr>
        </p:nvSpPr>
        <p:spPr>
          <a:xfrm>
            <a:off x="432000" y="432002"/>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8" name="Straight Connector 17">
            <a:extLst>
              <a:ext uri="{FF2B5EF4-FFF2-40B4-BE49-F238E27FC236}">
                <a16:creationId xmlns:a16="http://schemas.microsoft.com/office/drawing/2014/main" id="{44481822-0DD9-B249-90C1-3B1FE0FD98A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FCCE6883-92E0-20E6-632B-52558F9DBE65}"/>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536711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2.xml><?xml version="1.0" encoding="utf-8"?>
<p:sldLayout xmlns:a="http://schemas.openxmlformats.org/drawingml/2006/main" xmlns:r="http://schemas.openxmlformats.org/officeDocument/2006/relationships" xmlns:p="http://schemas.openxmlformats.org/presentationml/2006/main" userDrawn="1">
  <p:cSld name="2_ICON Grid Boxes 6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8"/>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412708"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087999"/>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66871"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74435"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0" name="Title 1">
            <a:extLst>
              <a:ext uri="{FF2B5EF4-FFF2-40B4-BE49-F238E27FC236}">
                <a16:creationId xmlns:a16="http://schemas.microsoft.com/office/drawing/2014/main" id="{58FD52DB-CC55-304D-B862-680CEE7832A4}"/>
              </a:ext>
            </a:extLst>
          </p:cNvPr>
          <p:cNvSpPr>
            <a:spLocks noGrp="1"/>
          </p:cNvSpPr>
          <p:nvPr>
            <p:ph type="title" hasCustomPrompt="1"/>
          </p:nvPr>
        </p:nvSpPr>
        <p:spPr>
          <a:xfrm>
            <a:off x="432000" y="432002"/>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31" name="Straight Connector 30">
            <a:extLst>
              <a:ext uri="{FF2B5EF4-FFF2-40B4-BE49-F238E27FC236}">
                <a16:creationId xmlns:a16="http://schemas.microsoft.com/office/drawing/2014/main" id="{BF036740-51BF-404A-B94A-164C9330AE62}"/>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578D1774-8975-89D5-1EA8-A68550359E2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773671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3.xml><?xml version="1.0" encoding="utf-8"?>
<p:sldLayout xmlns:a="http://schemas.openxmlformats.org/drawingml/2006/main" xmlns:r="http://schemas.openxmlformats.org/officeDocument/2006/relationships" xmlns:p="http://schemas.openxmlformats.org/presentationml/2006/main" userDrawn="1">
  <p:cSld name="2_TEXT Grid Boxes, Titles 2UP +Intro ">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AEEEA08-1C49-6944-6F79-AABE5D4651A9}"/>
              </a:ext>
            </a:extLst>
          </p:cNvPr>
          <p:cNvSpPr/>
          <p:nvPr userDrawn="1"/>
        </p:nvSpPr>
        <p:spPr>
          <a:xfrm>
            <a:off x="1" y="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8"/>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290350"/>
            <a:ext cx="3564000" cy="3764375"/>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282349"/>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290350"/>
            <a:ext cx="3564000" cy="3764372"/>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282349"/>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4" name="Content Placeholder 3">
            <a:extLst>
              <a:ext uri="{FF2B5EF4-FFF2-40B4-BE49-F238E27FC236}">
                <a16:creationId xmlns:a16="http://schemas.microsoft.com/office/drawing/2014/main" id="{F17D3740-0A11-F14D-A939-98CD3587271B}"/>
              </a:ext>
            </a:extLst>
          </p:cNvPr>
          <p:cNvSpPr>
            <a:spLocks noGrp="1"/>
          </p:cNvSpPr>
          <p:nvPr>
            <p:ph sz="quarter" idx="4294967295" hasCustomPrompt="1"/>
          </p:nvPr>
        </p:nvSpPr>
        <p:spPr>
          <a:xfrm>
            <a:off x="432001" y="1285015"/>
            <a:ext cx="3564001" cy="4769711"/>
          </a:xfrm>
        </p:spPr>
        <p:txBody>
          <a:bodyPr lIns="0" tIns="0" rIns="0" bIns="0"/>
          <a:lstStyle>
            <a:lvl1pPr marL="0" indent="0">
              <a:buNone/>
              <a:defRPr sz="2200"/>
            </a:lvl1pPr>
          </a:lstStyle>
          <a:p>
            <a:r>
              <a:rPr lang="en-GB"/>
              <a:t>Intro summary text goes here</a:t>
            </a:r>
          </a:p>
        </p:txBody>
      </p:sp>
      <p:sp>
        <p:nvSpPr>
          <p:cNvPr id="15" name="Title 1">
            <a:extLst>
              <a:ext uri="{FF2B5EF4-FFF2-40B4-BE49-F238E27FC236}">
                <a16:creationId xmlns:a16="http://schemas.microsoft.com/office/drawing/2014/main" id="{95347A23-4C56-A54D-96A3-4993B8606624}"/>
              </a:ext>
            </a:extLst>
          </p:cNvPr>
          <p:cNvSpPr>
            <a:spLocks noGrp="1"/>
          </p:cNvSpPr>
          <p:nvPr>
            <p:ph type="title" hasCustomPrompt="1"/>
          </p:nvPr>
        </p:nvSpPr>
        <p:spPr>
          <a:xfrm>
            <a:off x="432000" y="432002"/>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7" name="Text Placeholder 2">
            <a:extLst>
              <a:ext uri="{FF2B5EF4-FFF2-40B4-BE49-F238E27FC236}">
                <a16:creationId xmlns:a16="http://schemas.microsoft.com/office/drawing/2014/main" id="{721EFD07-C8A5-7845-9A8E-928B94195A0F}"/>
              </a:ext>
            </a:extLst>
          </p:cNvPr>
          <p:cNvSpPr>
            <a:spLocks noGrp="1"/>
          </p:cNvSpPr>
          <p:nvPr>
            <p:ph type="body" sz="quarter" idx="18" hasCustomPrompt="1"/>
          </p:nvPr>
        </p:nvSpPr>
        <p:spPr>
          <a:xfrm>
            <a:off x="4474871" y="1426237"/>
            <a:ext cx="3348000" cy="684000"/>
          </a:xfrm>
        </p:spPr>
        <p:txBody>
          <a:bodyPr anchor="ctr"/>
          <a:lstStyle>
            <a:lvl1pPr algn="ctr">
              <a:buNone/>
              <a:defRPr sz="2200" b="1">
                <a:solidFill>
                  <a:schemeClr val="accent6"/>
                </a:solidFill>
              </a:defRPr>
            </a:lvl1pPr>
          </a:lstStyle>
          <a:p>
            <a:pPr lvl="0"/>
            <a:r>
              <a:rPr lang="en-GB"/>
              <a:t>Insert title</a:t>
            </a:r>
          </a:p>
        </p:txBody>
      </p:sp>
      <p:sp>
        <p:nvSpPr>
          <p:cNvPr id="18" name="Text Placeholder 2">
            <a:extLst>
              <a:ext uri="{FF2B5EF4-FFF2-40B4-BE49-F238E27FC236}">
                <a16:creationId xmlns:a16="http://schemas.microsoft.com/office/drawing/2014/main" id="{6076541C-26A7-7147-BAC1-5A229E7C0E3C}"/>
              </a:ext>
            </a:extLst>
          </p:cNvPr>
          <p:cNvSpPr>
            <a:spLocks noGrp="1"/>
          </p:cNvSpPr>
          <p:nvPr>
            <p:ph type="body" sz="quarter" idx="19" hasCustomPrompt="1"/>
          </p:nvPr>
        </p:nvSpPr>
        <p:spPr>
          <a:xfrm>
            <a:off x="8367249" y="1426237"/>
            <a:ext cx="3348000" cy="684000"/>
          </a:xfrm>
        </p:spPr>
        <p:txBody>
          <a:bodyPr anchor="ctr"/>
          <a:lstStyle>
            <a:lvl1pPr algn="ctr">
              <a:buNone/>
              <a:defRPr sz="2200" b="1">
                <a:solidFill>
                  <a:schemeClr val="accent6"/>
                </a:solidFill>
              </a:defRPr>
            </a:lvl1pPr>
          </a:lstStyle>
          <a:p>
            <a:pPr lvl="0"/>
            <a:r>
              <a:rPr lang="en-GB"/>
              <a:t>Insert title</a:t>
            </a:r>
          </a:p>
        </p:txBody>
      </p:sp>
      <p:cxnSp>
        <p:nvCxnSpPr>
          <p:cNvPr id="16" name="Straight Connector 15">
            <a:extLst>
              <a:ext uri="{FF2B5EF4-FFF2-40B4-BE49-F238E27FC236}">
                <a16:creationId xmlns:a16="http://schemas.microsoft.com/office/drawing/2014/main" id="{D3FF391A-F0C8-2846-A025-06D92CB6CD43}"/>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4626D58-3C16-8648-D845-A7F5213188C7}"/>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202049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4.xml><?xml version="1.0" encoding="utf-8"?>
<p:sldLayout xmlns:a="http://schemas.openxmlformats.org/drawingml/2006/main" xmlns:r="http://schemas.openxmlformats.org/officeDocument/2006/relationships" xmlns:p="http://schemas.openxmlformats.org/presentationml/2006/main" userDrawn="1">
  <p:cSld name="2_TEXT Grid boxes, Titles 3UP">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743015"/>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8"/>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412708"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5"/>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5"/>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6" name="Title 1">
            <a:extLst>
              <a:ext uri="{FF2B5EF4-FFF2-40B4-BE49-F238E27FC236}">
                <a16:creationId xmlns:a16="http://schemas.microsoft.com/office/drawing/2014/main" id="{FDBDDA74-8B33-8B4B-9B25-993D2BE7C7F1}"/>
              </a:ext>
            </a:extLst>
          </p:cNvPr>
          <p:cNvSpPr>
            <a:spLocks noGrp="1"/>
          </p:cNvSpPr>
          <p:nvPr>
            <p:ph type="title" hasCustomPrompt="1"/>
          </p:nvPr>
        </p:nvSpPr>
        <p:spPr>
          <a:xfrm>
            <a:off x="432000" y="432002"/>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7" name="Text Placeholder 2">
            <a:extLst>
              <a:ext uri="{FF2B5EF4-FFF2-40B4-BE49-F238E27FC236}">
                <a16:creationId xmlns:a16="http://schemas.microsoft.com/office/drawing/2014/main" id="{145D2B57-B97B-B347-9DEB-D5C1AC753AE7}"/>
              </a:ext>
            </a:extLst>
          </p:cNvPr>
          <p:cNvSpPr>
            <a:spLocks noGrp="1"/>
          </p:cNvSpPr>
          <p:nvPr>
            <p:ph type="body" sz="quarter" idx="18" hasCustomPrompt="1"/>
          </p:nvPr>
        </p:nvSpPr>
        <p:spPr>
          <a:xfrm>
            <a:off x="520708" y="1897015"/>
            <a:ext cx="3348000" cy="684000"/>
          </a:xfrm>
        </p:spPr>
        <p:txBody>
          <a:bodyPr anchor="ctr"/>
          <a:lstStyle>
            <a:lvl1pPr algn="ctr">
              <a:buNone/>
              <a:defRPr sz="2200" b="1">
                <a:solidFill>
                  <a:schemeClr val="accent6"/>
                </a:solidFill>
              </a:defRPr>
            </a:lvl1pPr>
          </a:lstStyle>
          <a:p>
            <a:pPr lvl="0"/>
            <a:r>
              <a:rPr lang="en-GB"/>
              <a:t>Insert title</a:t>
            </a:r>
          </a:p>
        </p:txBody>
      </p:sp>
      <p:sp>
        <p:nvSpPr>
          <p:cNvPr id="18" name="Text Placeholder 2">
            <a:extLst>
              <a:ext uri="{FF2B5EF4-FFF2-40B4-BE49-F238E27FC236}">
                <a16:creationId xmlns:a16="http://schemas.microsoft.com/office/drawing/2014/main" id="{53DD1D30-BF5F-3F4D-A1DE-F7778CA7ED96}"/>
              </a:ext>
            </a:extLst>
          </p:cNvPr>
          <p:cNvSpPr>
            <a:spLocks noGrp="1"/>
          </p:cNvSpPr>
          <p:nvPr>
            <p:ph type="body" sz="quarter" idx="19" hasCustomPrompt="1"/>
          </p:nvPr>
        </p:nvSpPr>
        <p:spPr>
          <a:xfrm>
            <a:off x="4474871" y="1897015"/>
            <a:ext cx="3348000" cy="684000"/>
          </a:xfrm>
        </p:spPr>
        <p:txBody>
          <a:bodyPr anchor="ctr"/>
          <a:lstStyle>
            <a:lvl1pPr algn="ctr">
              <a:buNone/>
              <a:defRPr sz="2200" b="1">
                <a:solidFill>
                  <a:schemeClr val="accent6"/>
                </a:solidFill>
              </a:defRPr>
            </a:lvl1pPr>
          </a:lstStyle>
          <a:p>
            <a:pPr lvl="0"/>
            <a:r>
              <a:rPr lang="en-GB"/>
              <a:t>Insert title</a:t>
            </a:r>
          </a:p>
        </p:txBody>
      </p:sp>
      <p:sp>
        <p:nvSpPr>
          <p:cNvPr id="23" name="Text Placeholder 2">
            <a:extLst>
              <a:ext uri="{FF2B5EF4-FFF2-40B4-BE49-F238E27FC236}">
                <a16:creationId xmlns:a16="http://schemas.microsoft.com/office/drawing/2014/main" id="{0D443938-DE7C-934D-A74E-737FAD8DA310}"/>
              </a:ext>
            </a:extLst>
          </p:cNvPr>
          <p:cNvSpPr>
            <a:spLocks noGrp="1"/>
          </p:cNvSpPr>
          <p:nvPr>
            <p:ph type="body" sz="quarter" idx="20" hasCustomPrompt="1"/>
          </p:nvPr>
        </p:nvSpPr>
        <p:spPr>
          <a:xfrm>
            <a:off x="8367249" y="1891996"/>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5" name="Straight Connector 24">
            <a:extLst>
              <a:ext uri="{FF2B5EF4-FFF2-40B4-BE49-F238E27FC236}">
                <a16:creationId xmlns:a16="http://schemas.microsoft.com/office/drawing/2014/main" id="{B1E58B1A-02A3-B84A-8BB1-27D19814EDBF}"/>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6C73BAF5-5900-0C46-ED91-BD67D9ED4465}"/>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4284325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5.xml><?xml version="1.0" encoding="utf-8"?>
<p:sldLayout xmlns:a="http://schemas.openxmlformats.org/drawingml/2006/main" xmlns:r="http://schemas.openxmlformats.org/officeDocument/2006/relationships" xmlns:p="http://schemas.openxmlformats.org/presentationml/2006/main" userDrawn="1">
  <p:cSld name="2_TEXT Grid boxes, Titles 4UP +Intro">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EBD2400-C5F8-6FA7-2AD7-D6C6E9D59298}"/>
              </a:ext>
            </a:extLst>
          </p:cNvPr>
          <p:cNvSpPr/>
          <p:nvPr userDrawn="1"/>
        </p:nvSpPr>
        <p:spPr>
          <a:xfrm>
            <a:off x="1" y="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8"/>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7">
            <a:extLst>
              <a:ext uri="{FF2B5EF4-FFF2-40B4-BE49-F238E27FC236}">
                <a16:creationId xmlns:a16="http://schemas.microsoft.com/office/drawing/2014/main" id="{BA897845-DFE8-7140-BE24-7AD33E02F2ED}"/>
              </a:ext>
            </a:extLst>
          </p:cNvPr>
          <p:cNvSpPr>
            <a:spLocks noGrp="1"/>
          </p:cNvSpPr>
          <p:nvPr>
            <p:ph type="body" sz="quarter" idx="13"/>
          </p:nvPr>
        </p:nvSpPr>
        <p:spPr>
          <a:xfrm>
            <a:off x="4310428" y="218501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12" name="Rectangle: Top Corners Rounded 11">
            <a:extLst>
              <a:ext uri="{FF2B5EF4-FFF2-40B4-BE49-F238E27FC236}">
                <a16:creationId xmlns:a16="http://schemas.microsoft.com/office/drawing/2014/main" id="{5E206611-9F04-2C46-95B1-573726492E29}"/>
              </a:ext>
            </a:extLst>
          </p:cNvPr>
          <p:cNvSpPr/>
          <p:nvPr userDrawn="1"/>
        </p:nvSpPr>
        <p:spPr>
          <a:xfrm>
            <a:off x="4310428" y="12850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 name="Text Placeholder 7">
            <a:extLst>
              <a:ext uri="{FF2B5EF4-FFF2-40B4-BE49-F238E27FC236}">
                <a16:creationId xmlns:a16="http://schemas.microsoft.com/office/drawing/2014/main" id="{9E4DF866-0267-6D4B-8CF4-FAFA97285DCA}"/>
              </a:ext>
            </a:extLst>
          </p:cNvPr>
          <p:cNvSpPr>
            <a:spLocks noGrp="1"/>
          </p:cNvSpPr>
          <p:nvPr>
            <p:ph type="body" sz="quarter" idx="14"/>
          </p:nvPr>
        </p:nvSpPr>
        <p:spPr>
          <a:xfrm>
            <a:off x="8264591" y="2186048"/>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14" name="Rectangle: Top Corners Rounded 13">
            <a:extLst>
              <a:ext uri="{FF2B5EF4-FFF2-40B4-BE49-F238E27FC236}">
                <a16:creationId xmlns:a16="http://schemas.microsoft.com/office/drawing/2014/main" id="{C737232C-EBE9-2647-917F-C7C76B087CA4}"/>
              </a:ext>
            </a:extLst>
          </p:cNvPr>
          <p:cNvSpPr/>
          <p:nvPr userDrawn="1"/>
        </p:nvSpPr>
        <p:spPr>
          <a:xfrm>
            <a:off x="8264591" y="12850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5" name="Text Placeholder 7">
            <a:extLst>
              <a:ext uri="{FF2B5EF4-FFF2-40B4-BE49-F238E27FC236}">
                <a16:creationId xmlns:a16="http://schemas.microsoft.com/office/drawing/2014/main" id="{B8ADAB78-EE5F-B741-8763-DEC022B42E15}"/>
              </a:ext>
            </a:extLst>
          </p:cNvPr>
          <p:cNvSpPr>
            <a:spLocks noGrp="1"/>
          </p:cNvSpPr>
          <p:nvPr>
            <p:ph type="body" sz="quarter" idx="17"/>
          </p:nvPr>
        </p:nvSpPr>
        <p:spPr>
          <a:xfrm>
            <a:off x="4310428" y="4746281"/>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16" name="Rectangle: Top Corners Rounded 15">
            <a:extLst>
              <a:ext uri="{FF2B5EF4-FFF2-40B4-BE49-F238E27FC236}">
                <a16:creationId xmlns:a16="http://schemas.microsoft.com/office/drawing/2014/main" id="{E29E7FE3-94A7-274E-9C79-62D4A777C7A5}"/>
              </a:ext>
            </a:extLst>
          </p:cNvPr>
          <p:cNvSpPr/>
          <p:nvPr userDrawn="1"/>
        </p:nvSpPr>
        <p:spPr>
          <a:xfrm>
            <a:off x="4310428" y="384628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7" name="Text Placeholder 7">
            <a:extLst>
              <a:ext uri="{FF2B5EF4-FFF2-40B4-BE49-F238E27FC236}">
                <a16:creationId xmlns:a16="http://schemas.microsoft.com/office/drawing/2014/main" id="{827DCFD9-112E-A945-955D-F67D14142C69}"/>
              </a:ext>
            </a:extLst>
          </p:cNvPr>
          <p:cNvSpPr>
            <a:spLocks noGrp="1"/>
          </p:cNvSpPr>
          <p:nvPr>
            <p:ph type="body" sz="quarter" idx="18"/>
          </p:nvPr>
        </p:nvSpPr>
        <p:spPr>
          <a:xfrm>
            <a:off x="8264591" y="4747441"/>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18" name="Rectangle: Top Corners Rounded 17">
            <a:extLst>
              <a:ext uri="{FF2B5EF4-FFF2-40B4-BE49-F238E27FC236}">
                <a16:creationId xmlns:a16="http://schemas.microsoft.com/office/drawing/2014/main" id="{70713629-27C4-A749-B40D-6E3D13CBC59F}"/>
              </a:ext>
            </a:extLst>
          </p:cNvPr>
          <p:cNvSpPr/>
          <p:nvPr userDrawn="1"/>
        </p:nvSpPr>
        <p:spPr>
          <a:xfrm>
            <a:off x="8272155" y="38492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5" name="Content Placeholder 3">
            <a:extLst>
              <a:ext uri="{FF2B5EF4-FFF2-40B4-BE49-F238E27FC236}">
                <a16:creationId xmlns:a16="http://schemas.microsoft.com/office/drawing/2014/main" id="{EA0FBD3D-6E21-E549-967B-395F00EE1908}"/>
              </a:ext>
            </a:extLst>
          </p:cNvPr>
          <p:cNvSpPr>
            <a:spLocks noGrp="1"/>
          </p:cNvSpPr>
          <p:nvPr>
            <p:ph sz="quarter" idx="4294967295" hasCustomPrompt="1"/>
          </p:nvPr>
        </p:nvSpPr>
        <p:spPr>
          <a:xfrm>
            <a:off x="432001" y="1393015"/>
            <a:ext cx="3564001" cy="4865268"/>
          </a:xfrm>
        </p:spPr>
        <p:txBody>
          <a:bodyPr lIns="0" tIns="0" rIns="0" bIns="0"/>
          <a:lstStyle>
            <a:lvl1pPr marL="0" indent="0">
              <a:buNone/>
              <a:defRPr sz="2200"/>
            </a:lvl1pPr>
          </a:lstStyle>
          <a:p>
            <a:r>
              <a:rPr lang="en-GB"/>
              <a:t>Intro summary text goes here</a:t>
            </a:r>
          </a:p>
        </p:txBody>
      </p:sp>
      <p:sp>
        <p:nvSpPr>
          <p:cNvPr id="19" name="Title 1">
            <a:extLst>
              <a:ext uri="{FF2B5EF4-FFF2-40B4-BE49-F238E27FC236}">
                <a16:creationId xmlns:a16="http://schemas.microsoft.com/office/drawing/2014/main" id="{E8CEA5C8-040E-A042-A8BE-B661106C8E75}"/>
              </a:ext>
            </a:extLst>
          </p:cNvPr>
          <p:cNvSpPr>
            <a:spLocks noGrp="1"/>
          </p:cNvSpPr>
          <p:nvPr>
            <p:ph type="title" hasCustomPrompt="1"/>
          </p:nvPr>
        </p:nvSpPr>
        <p:spPr>
          <a:xfrm>
            <a:off x="432000" y="432002"/>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26" name="Text Placeholder 2">
            <a:extLst>
              <a:ext uri="{FF2B5EF4-FFF2-40B4-BE49-F238E27FC236}">
                <a16:creationId xmlns:a16="http://schemas.microsoft.com/office/drawing/2014/main" id="{F63E93DE-B0A0-E448-839F-EC15B688DA99}"/>
              </a:ext>
            </a:extLst>
          </p:cNvPr>
          <p:cNvSpPr>
            <a:spLocks noGrp="1"/>
          </p:cNvSpPr>
          <p:nvPr>
            <p:ph type="body" sz="quarter" idx="19" hasCustomPrompt="1"/>
          </p:nvPr>
        </p:nvSpPr>
        <p:spPr>
          <a:xfrm>
            <a:off x="4418428" y="1393015"/>
            <a:ext cx="3348000" cy="684000"/>
          </a:xfrm>
        </p:spPr>
        <p:txBody>
          <a:bodyPr anchor="ctr"/>
          <a:lstStyle>
            <a:lvl1pPr algn="ctr">
              <a:buNone/>
              <a:defRPr sz="2200" b="1">
                <a:solidFill>
                  <a:schemeClr val="accent6"/>
                </a:solidFill>
              </a:defRPr>
            </a:lvl1pPr>
          </a:lstStyle>
          <a:p>
            <a:pPr lvl="0"/>
            <a:r>
              <a:rPr lang="en-GB"/>
              <a:t>Insert title</a:t>
            </a:r>
          </a:p>
        </p:txBody>
      </p:sp>
      <p:sp>
        <p:nvSpPr>
          <p:cNvPr id="27" name="Text Placeholder 2">
            <a:extLst>
              <a:ext uri="{FF2B5EF4-FFF2-40B4-BE49-F238E27FC236}">
                <a16:creationId xmlns:a16="http://schemas.microsoft.com/office/drawing/2014/main" id="{8728E9EF-F5FD-C54D-A0C4-E79B3934E34F}"/>
              </a:ext>
            </a:extLst>
          </p:cNvPr>
          <p:cNvSpPr>
            <a:spLocks noGrp="1"/>
          </p:cNvSpPr>
          <p:nvPr>
            <p:ph type="body" sz="quarter" idx="20" hasCustomPrompt="1"/>
          </p:nvPr>
        </p:nvSpPr>
        <p:spPr>
          <a:xfrm>
            <a:off x="8372591" y="1394399"/>
            <a:ext cx="3348000" cy="684000"/>
          </a:xfrm>
        </p:spPr>
        <p:txBody>
          <a:bodyPr anchor="ctr"/>
          <a:lstStyle>
            <a:lvl1pPr algn="ctr">
              <a:buNone/>
              <a:defRPr sz="2200" b="1">
                <a:solidFill>
                  <a:schemeClr val="accent6"/>
                </a:solidFill>
              </a:defRPr>
            </a:lvl1pPr>
          </a:lstStyle>
          <a:p>
            <a:pPr lvl="0"/>
            <a:r>
              <a:rPr lang="en-GB"/>
              <a:t>Insert title</a:t>
            </a:r>
          </a:p>
        </p:txBody>
      </p:sp>
      <p:sp>
        <p:nvSpPr>
          <p:cNvPr id="28" name="Text Placeholder 2">
            <a:extLst>
              <a:ext uri="{FF2B5EF4-FFF2-40B4-BE49-F238E27FC236}">
                <a16:creationId xmlns:a16="http://schemas.microsoft.com/office/drawing/2014/main" id="{13CE4756-EA5A-644E-8E3C-7A8854117627}"/>
              </a:ext>
            </a:extLst>
          </p:cNvPr>
          <p:cNvSpPr>
            <a:spLocks noGrp="1"/>
          </p:cNvSpPr>
          <p:nvPr>
            <p:ph type="body" sz="quarter" idx="21" hasCustomPrompt="1"/>
          </p:nvPr>
        </p:nvSpPr>
        <p:spPr>
          <a:xfrm>
            <a:off x="4418428" y="3954281"/>
            <a:ext cx="3348000" cy="684000"/>
          </a:xfrm>
        </p:spPr>
        <p:txBody>
          <a:bodyPr anchor="ctr"/>
          <a:lstStyle>
            <a:lvl1pPr algn="ctr">
              <a:buNone/>
              <a:defRPr sz="2200" b="1">
                <a:solidFill>
                  <a:schemeClr val="accent6"/>
                </a:solidFill>
              </a:defRPr>
            </a:lvl1pPr>
          </a:lstStyle>
          <a:p>
            <a:pPr lvl="0"/>
            <a:r>
              <a:rPr lang="en-GB"/>
              <a:t>Insert title</a:t>
            </a:r>
          </a:p>
        </p:txBody>
      </p:sp>
      <p:sp>
        <p:nvSpPr>
          <p:cNvPr id="29" name="Text Placeholder 2">
            <a:extLst>
              <a:ext uri="{FF2B5EF4-FFF2-40B4-BE49-F238E27FC236}">
                <a16:creationId xmlns:a16="http://schemas.microsoft.com/office/drawing/2014/main" id="{A023CEAC-43CB-D349-B655-0C148109A5B5}"/>
              </a:ext>
            </a:extLst>
          </p:cNvPr>
          <p:cNvSpPr>
            <a:spLocks noGrp="1"/>
          </p:cNvSpPr>
          <p:nvPr>
            <p:ph type="body" sz="quarter" idx="22" hasCustomPrompt="1"/>
          </p:nvPr>
        </p:nvSpPr>
        <p:spPr>
          <a:xfrm>
            <a:off x="8380155" y="3954281"/>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1" name="Straight Connector 20">
            <a:extLst>
              <a:ext uri="{FF2B5EF4-FFF2-40B4-BE49-F238E27FC236}">
                <a16:creationId xmlns:a16="http://schemas.microsoft.com/office/drawing/2014/main" id="{7116781D-5A03-6141-8389-E5AB404ECD9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6B9BB60-BD70-1857-B877-C41DEC1AF454}"/>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039872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6.xml><?xml version="1.0" encoding="utf-8"?>
<p:sldLayout xmlns:a="http://schemas.openxmlformats.org/drawingml/2006/main" xmlns:r="http://schemas.openxmlformats.org/officeDocument/2006/relationships" xmlns:p="http://schemas.openxmlformats.org/presentationml/2006/main" userDrawn="1">
  <p:cSld name="2_TEXT Grid boxes, Titles 5UP">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8"/>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2370979"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2370979" y="1113399"/>
            <a:ext cx="3564000" cy="899876"/>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6257024"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6257024" y="1090988"/>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32197"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39760" y="375104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3" name="Title 1">
            <a:extLst>
              <a:ext uri="{FF2B5EF4-FFF2-40B4-BE49-F238E27FC236}">
                <a16:creationId xmlns:a16="http://schemas.microsoft.com/office/drawing/2014/main" id="{D61316BA-3A2D-A349-8FD8-DEAD56529B8A}"/>
              </a:ext>
            </a:extLst>
          </p:cNvPr>
          <p:cNvSpPr>
            <a:spLocks noGrp="1"/>
          </p:cNvSpPr>
          <p:nvPr>
            <p:ph type="title" hasCustomPrompt="1"/>
          </p:nvPr>
        </p:nvSpPr>
        <p:spPr>
          <a:xfrm>
            <a:off x="432000" y="432002"/>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4" name="Text Placeholder 2">
            <a:extLst>
              <a:ext uri="{FF2B5EF4-FFF2-40B4-BE49-F238E27FC236}">
                <a16:creationId xmlns:a16="http://schemas.microsoft.com/office/drawing/2014/main" id="{3EC696E9-078C-3E45-8DCD-5A562EAEB29A}"/>
              </a:ext>
            </a:extLst>
          </p:cNvPr>
          <p:cNvSpPr>
            <a:spLocks noGrp="1"/>
          </p:cNvSpPr>
          <p:nvPr>
            <p:ph type="body" sz="quarter" idx="24" hasCustomPrompt="1"/>
          </p:nvPr>
        </p:nvSpPr>
        <p:spPr>
          <a:xfrm>
            <a:off x="2478979" y="1228501"/>
            <a:ext cx="3348000" cy="684000"/>
          </a:xfrm>
        </p:spPr>
        <p:txBody>
          <a:bodyPr anchor="ctr"/>
          <a:lstStyle>
            <a:lvl1pPr algn="ctr">
              <a:buNone/>
              <a:defRPr sz="2200" b="1">
                <a:solidFill>
                  <a:schemeClr val="accent6"/>
                </a:solidFill>
              </a:defRPr>
            </a:lvl1pPr>
          </a:lstStyle>
          <a:p>
            <a:pPr lvl="0"/>
            <a:r>
              <a:rPr lang="en-GB"/>
              <a:t>Insert title</a:t>
            </a:r>
          </a:p>
        </p:txBody>
      </p:sp>
      <p:sp>
        <p:nvSpPr>
          <p:cNvPr id="35" name="Text Placeholder 2">
            <a:extLst>
              <a:ext uri="{FF2B5EF4-FFF2-40B4-BE49-F238E27FC236}">
                <a16:creationId xmlns:a16="http://schemas.microsoft.com/office/drawing/2014/main" id="{17258850-67A6-DA45-BCA6-3A1843C3D938}"/>
              </a:ext>
            </a:extLst>
          </p:cNvPr>
          <p:cNvSpPr>
            <a:spLocks noGrp="1"/>
          </p:cNvSpPr>
          <p:nvPr>
            <p:ph type="body" sz="quarter" idx="25" hasCustomPrompt="1"/>
          </p:nvPr>
        </p:nvSpPr>
        <p:spPr>
          <a:xfrm>
            <a:off x="6370431" y="1228501"/>
            <a:ext cx="3348000" cy="684000"/>
          </a:xfrm>
        </p:spPr>
        <p:txBody>
          <a:bodyPr anchor="ctr"/>
          <a:lstStyle>
            <a:lvl1pPr algn="ctr">
              <a:buNone/>
              <a:defRPr sz="2200" b="1">
                <a:solidFill>
                  <a:schemeClr val="accent6"/>
                </a:solidFill>
              </a:defRPr>
            </a:lvl1pPr>
          </a:lstStyle>
          <a:p>
            <a:pPr lvl="0"/>
            <a:r>
              <a:rPr lang="en-GB"/>
              <a:t>Insert title</a:t>
            </a:r>
          </a:p>
        </p:txBody>
      </p:sp>
      <p:sp>
        <p:nvSpPr>
          <p:cNvPr id="36" name="Text Placeholder 2">
            <a:extLst>
              <a:ext uri="{FF2B5EF4-FFF2-40B4-BE49-F238E27FC236}">
                <a16:creationId xmlns:a16="http://schemas.microsoft.com/office/drawing/2014/main" id="{89D36508-91C9-D341-BD22-8B7D09BC1DA2}"/>
              </a:ext>
            </a:extLst>
          </p:cNvPr>
          <p:cNvSpPr>
            <a:spLocks noGrp="1"/>
          </p:cNvSpPr>
          <p:nvPr>
            <p:ph type="body" sz="quarter" idx="26" hasCustomPrompt="1"/>
          </p:nvPr>
        </p:nvSpPr>
        <p:spPr>
          <a:xfrm>
            <a:off x="524491"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37" name="Text Placeholder 2">
            <a:extLst>
              <a:ext uri="{FF2B5EF4-FFF2-40B4-BE49-F238E27FC236}">
                <a16:creationId xmlns:a16="http://schemas.microsoft.com/office/drawing/2014/main" id="{5A46B0EB-2090-6B41-BC96-DD563B676CB0}"/>
              </a:ext>
            </a:extLst>
          </p:cNvPr>
          <p:cNvSpPr>
            <a:spLocks noGrp="1"/>
          </p:cNvSpPr>
          <p:nvPr>
            <p:ph type="body" sz="quarter" idx="27" hasCustomPrompt="1"/>
          </p:nvPr>
        </p:nvSpPr>
        <p:spPr>
          <a:xfrm>
            <a:off x="4460077"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38" name="Text Placeholder 2">
            <a:extLst>
              <a:ext uri="{FF2B5EF4-FFF2-40B4-BE49-F238E27FC236}">
                <a16:creationId xmlns:a16="http://schemas.microsoft.com/office/drawing/2014/main" id="{BDEAB9F2-4319-8F40-BA4F-1ED7E306385C}"/>
              </a:ext>
            </a:extLst>
          </p:cNvPr>
          <p:cNvSpPr>
            <a:spLocks noGrp="1"/>
          </p:cNvSpPr>
          <p:nvPr>
            <p:ph type="body" sz="quarter" idx="28" hasCustomPrompt="1"/>
          </p:nvPr>
        </p:nvSpPr>
        <p:spPr>
          <a:xfrm>
            <a:off x="8367249" y="3857267"/>
            <a:ext cx="3348000" cy="684000"/>
          </a:xfrm>
        </p:spPr>
        <p:txBody>
          <a:bodyPr anchor="ctr"/>
          <a:lstStyle>
            <a:lvl1pPr algn="ctr">
              <a:buNone/>
              <a:defRPr sz="2200" b="1">
                <a:solidFill>
                  <a:schemeClr val="accent6"/>
                </a:solidFill>
              </a:defRPr>
            </a:lvl1pPr>
          </a:lstStyle>
          <a:p>
            <a:pPr lvl="0"/>
            <a:r>
              <a:rPr lang="en-GB"/>
              <a:t>Insert title</a:t>
            </a:r>
          </a:p>
        </p:txBody>
      </p:sp>
      <p:cxnSp>
        <p:nvCxnSpPr>
          <p:cNvPr id="31" name="Straight Connector 30">
            <a:extLst>
              <a:ext uri="{FF2B5EF4-FFF2-40B4-BE49-F238E27FC236}">
                <a16:creationId xmlns:a16="http://schemas.microsoft.com/office/drawing/2014/main" id="{463BFC66-CD6B-7E4B-8089-7EA6B13C54A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75778E56-0E45-B720-1A87-18BF82CEDE92}"/>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615562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3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0" y="2"/>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8"/>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6"/>
            <a:ext cx="3461285" cy="658367"/>
          </a:xfrm>
          <a:prstGeom prst="rect">
            <a:avLst/>
          </a:prstGeom>
        </p:spPr>
        <p:txBody>
          <a:bodyPr lIns="0" tIns="0" rIns="0" bIns="0">
            <a:noAutofit/>
          </a:bodyPr>
          <a:lstStyle>
            <a:lvl1pPr marL="0" indent="0">
              <a:buNone/>
              <a:defRPr sz="3600" b="1">
                <a:solidFill>
                  <a:schemeClr val="tx1"/>
                </a:solidFill>
              </a:defRPr>
            </a:lvl1pPr>
            <a:lvl2pPr marL="357179" indent="0">
              <a:buNone/>
              <a:defRPr>
                <a:solidFill>
                  <a:schemeClr val="tx1"/>
                </a:solidFill>
              </a:defRPr>
            </a:lvl2pPr>
            <a:lvl3pPr marL="714357" indent="0">
              <a:buNone/>
              <a:defRPr>
                <a:solidFill>
                  <a:schemeClr val="tx1"/>
                </a:solidFill>
              </a:defRPr>
            </a:lvl3pPr>
            <a:lvl4pPr marL="1081060" indent="0">
              <a:buNone/>
              <a:defRPr>
                <a:solidFill>
                  <a:schemeClr val="tx1"/>
                </a:solidFill>
              </a:defRPr>
            </a:lvl4pPr>
            <a:lvl5pPr marL="1438239" indent="0">
              <a:buNone/>
              <a:defRPr>
                <a:solidFill>
                  <a:schemeClr val="tx1"/>
                </a:solidFill>
              </a:defRPr>
            </a:lvl5pPr>
          </a:lstStyle>
          <a:p>
            <a:pPr lvl="0"/>
            <a:r>
              <a:rPr lang="en-GB"/>
              <a:t>Heading label</a:t>
            </a:r>
          </a:p>
        </p:txBody>
      </p:sp>
    </p:spTree>
    <p:extLst>
      <p:ext uri="{BB962C8B-B14F-4D97-AF65-F5344CB8AC3E}">
        <p14:creationId xmlns:p14="http://schemas.microsoft.com/office/powerpoint/2010/main" val="446393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8.xml><?xml version="1.0" encoding="utf-8"?>
<p:sldLayout xmlns:a="http://schemas.openxmlformats.org/drawingml/2006/main" xmlns:r="http://schemas.openxmlformats.org/officeDocument/2006/relationships" xmlns:p="http://schemas.openxmlformats.org/presentationml/2006/main" userDrawn="1">
  <p:cSld name="2_TEXT Grid boxes, Titles 6UP">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8"/>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412708"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087999"/>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66871"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74435"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0" name="Title 1">
            <a:extLst>
              <a:ext uri="{FF2B5EF4-FFF2-40B4-BE49-F238E27FC236}">
                <a16:creationId xmlns:a16="http://schemas.microsoft.com/office/drawing/2014/main" id="{5FEA82EC-5F70-2C43-B773-938E8FCB9FD7}"/>
              </a:ext>
            </a:extLst>
          </p:cNvPr>
          <p:cNvSpPr>
            <a:spLocks noGrp="1"/>
          </p:cNvSpPr>
          <p:nvPr>
            <p:ph type="title" hasCustomPrompt="1"/>
          </p:nvPr>
        </p:nvSpPr>
        <p:spPr>
          <a:xfrm>
            <a:off x="432000" y="432002"/>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1" name="Text Placeholder 2">
            <a:extLst>
              <a:ext uri="{FF2B5EF4-FFF2-40B4-BE49-F238E27FC236}">
                <a16:creationId xmlns:a16="http://schemas.microsoft.com/office/drawing/2014/main" id="{B9F8E112-B1EA-6542-A337-A038C269AD7A}"/>
              </a:ext>
            </a:extLst>
          </p:cNvPr>
          <p:cNvSpPr>
            <a:spLocks noGrp="1"/>
          </p:cNvSpPr>
          <p:nvPr>
            <p:ph type="body" sz="quarter" idx="19" hasCustomPrompt="1"/>
          </p:nvPr>
        </p:nvSpPr>
        <p:spPr>
          <a:xfrm>
            <a:off x="520708"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32" name="Text Placeholder 2">
            <a:extLst>
              <a:ext uri="{FF2B5EF4-FFF2-40B4-BE49-F238E27FC236}">
                <a16:creationId xmlns:a16="http://schemas.microsoft.com/office/drawing/2014/main" id="{C36E8D2E-4AD7-3342-855A-6E726FEDA399}"/>
              </a:ext>
            </a:extLst>
          </p:cNvPr>
          <p:cNvSpPr>
            <a:spLocks noGrp="1"/>
          </p:cNvSpPr>
          <p:nvPr>
            <p:ph type="body" sz="quarter" idx="20" hasCustomPrompt="1"/>
          </p:nvPr>
        </p:nvSpPr>
        <p:spPr>
          <a:xfrm>
            <a:off x="4482435"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35" name="Text Placeholder 2">
            <a:extLst>
              <a:ext uri="{FF2B5EF4-FFF2-40B4-BE49-F238E27FC236}">
                <a16:creationId xmlns:a16="http://schemas.microsoft.com/office/drawing/2014/main" id="{24380DA1-D506-154B-828B-630201A38F0E}"/>
              </a:ext>
            </a:extLst>
          </p:cNvPr>
          <p:cNvSpPr>
            <a:spLocks noGrp="1"/>
          </p:cNvSpPr>
          <p:nvPr>
            <p:ph type="body" sz="quarter" idx="21" hasCustomPrompt="1"/>
          </p:nvPr>
        </p:nvSpPr>
        <p:spPr>
          <a:xfrm>
            <a:off x="8367249"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37" name="Text Placeholder 2">
            <a:extLst>
              <a:ext uri="{FF2B5EF4-FFF2-40B4-BE49-F238E27FC236}">
                <a16:creationId xmlns:a16="http://schemas.microsoft.com/office/drawing/2014/main" id="{EEF0A95D-85EC-7E4C-87ED-A15257D0B02D}"/>
              </a:ext>
            </a:extLst>
          </p:cNvPr>
          <p:cNvSpPr>
            <a:spLocks noGrp="1"/>
          </p:cNvSpPr>
          <p:nvPr>
            <p:ph type="body" sz="quarter" idx="22" hasCustomPrompt="1"/>
          </p:nvPr>
        </p:nvSpPr>
        <p:spPr>
          <a:xfrm>
            <a:off x="520708"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38" name="Text Placeholder 2">
            <a:extLst>
              <a:ext uri="{FF2B5EF4-FFF2-40B4-BE49-F238E27FC236}">
                <a16:creationId xmlns:a16="http://schemas.microsoft.com/office/drawing/2014/main" id="{9B38F8DE-42A5-1243-AE49-5247BD816757}"/>
              </a:ext>
            </a:extLst>
          </p:cNvPr>
          <p:cNvSpPr>
            <a:spLocks noGrp="1"/>
          </p:cNvSpPr>
          <p:nvPr>
            <p:ph type="body" sz="quarter" idx="23" hasCustomPrompt="1"/>
          </p:nvPr>
        </p:nvSpPr>
        <p:spPr>
          <a:xfrm>
            <a:off x="4482435"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39" name="Text Placeholder 2">
            <a:extLst>
              <a:ext uri="{FF2B5EF4-FFF2-40B4-BE49-F238E27FC236}">
                <a16:creationId xmlns:a16="http://schemas.microsoft.com/office/drawing/2014/main" id="{C4DB68FB-4DB7-1741-9BB7-E3E914ECFD46}"/>
              </a:ext>
            </a:extLst>
          </p:cNvPr>
          <p:cNvSpPr>
            <a:spLocks noGrp="1"/>
          </p:cNvSpPr>
          <p:nvPr>
            <p:ph type="body" sz="quarter" idx="24" hasCustomPrompt="1"/>
          </p:nvPr>
        </p:nvSpPr>
        <p:spPr>
          <a:xfrm>
            <a:off x="8367249" y="3857267"/>
            <a:ext cx="3348000" cy="684000"/>
          </a:xfrm>
        </p:spPr>
        <p:txBody>
          <a:bodyPr anchor="ctr"/>
          <a:lstStyle>
            <a:lvl1pPr algn="ctr">
              <a:buNone/>
              <a:defRPr sz="2200" b="1">
                <a:solidFill>
                  <a:schemeClr val="accent6"/>
                </a:solidFill>
              </a:defRPr>
            </a:lvl1pPr>
          </a:lstStyle>
          <a:p>
            <a:pPr lvl="0"/>
            <a:r>
              <a:rPr lang="en-GB"/>
              <a:t>Insert title</a:t>
            </a:r>
          </a:p>
        </p:txBody>
      </p:sp>
      <p:cxnSp>
        <p:nvCxnSpPr>
          <p:cNvPr id="34" name="Straight Connector 33">
            <a:extLst>
              <a:ext uri="{FF2B5EF4-FFF2-40B4-BE49-F238E27FC236}">
                <a16:creationId xmlns:a16="http://schemas.microsoft.com/office/drawing/2014/main" id="{F5C03302-9DA8-744E-AE94-FF1801AB2637}"/>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829B64CD-1CC9-E09E-D868-6F5395EB99F2}"/>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60798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3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2" y="2"/>
            <a:ext cx="12191999"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8"/>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6"/>
            <a:ext cx="3461285" cy="658367"/>
          </a:xfrm>
          <a:prstGeom prst="rect">
            <a:avLst/>
          </a:prstGeom>
        </p:spPr>
        <p:txBody>
          <a:bodyPr lIns="0" tIns="0" rIns="0" bIns="0">
            <a:noAutofit/>
          </a:bodyPr>
          <a:lstStyle>
            <a:lvl1pPr marL="0" indent="0">
              <a:buNone/>
              <a:defRPr sz="3600" b="1">
                <a:solidFill>
                  <a:schemeClr val="tx1"/>
                </a:solidFill>
              </a:defRPr>
            </a:lvl1pPr>
            <a:lvl2pPr marL="357179" indent="0">
              <a:buNone/>
              <a:defRPr>
                <a:solidFill>
                  <a:schemeClr val="tx1"/>
                </a:solidFill>
              </a:defRPr>
            </a:lvl2pPr>
            <a:lvl3pPr marL="714357" indent="0">
              <a:buNone/>
              <a:defRPr>
                <a:solidFill>
                  <a:schemeClr val="tx1"/>
                </a:solidFill>
              </a:defRPr>
            </a:lvl3pPr>
            <a:lvl4pPr marL="1081060" indent="0">
              <a:buNone/>
              <a:defRPr>
                <a:solidFill>
                  <a:schemeClr val="tx1"/>
                </a:solidFill>
              </a:defRPr>
            </a:lvl4pPr>
            <a:lvl5pPr marL="1438239" indent="0">
              <a:buNone/>
              <a:defRPr>
                <a:solidFill>
                  <a:schemeClr val="tx1"/>
                </a:solidFill>
              </a:defRPr>
            </a:lvl5pPr>
          </a:lstStyle>
          <a:p>
            <a:pPr lvl="0"/>
            <a:r>
              <a:rPr lang="en-GB"/>
              <a:t>Heading label</a:t>
            </a:r>
          </a:p>
        </p:txBody>
      </p:sp>
    </p:spTree>
    <p:extLst>
      <p:ext uri="{BB962C8B-B14F-4D97-AF65-F5344CB8AC3E}">
        <p14:creationId xmlns:p14="http://schemas.microsoft.com/office/powerpoint/2010/main" val="323253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80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2" y="2"/>
            <a:ext cx="12191999" cy="6857999"/>
          </a:xfrm>
          <a:prstGeom prst="rect">
            <a:avLst/>
          </a:prstGeom>
        </p:spPr>
      </p:pic>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6"/>
            <a:ext cx="3461285" cy="658367"/>
          </a:xfrm>
          <a:prstGeom prst="rect">
            <a:avLst/>
          </a:prstGeom>
        </p:spPr>
        <p:txBody>
          <a:bodyPr lIns="0" tIns="0" rIns="0" bIns="0">
            <a:noAutofit/>
          </a:bodyPr>
          <a:lstStyle>
            <a:lvl1pPr marL="0" indent="0">
              <a:buNone/>
              <a:defRPr sz="3600" b="1">
                <a:solidFill>
                  <a:schemeClr val="tx1"/>
                </a:solidFill>
              </a:defRPr>
            </a:lvl1pPr>
            <a:lvl2pPr marL="357179" indent="0">
              <a:buNone/>
              <a:defRPr>
                <a:solidFill>
                  <a:schemeClr val="tx1"/>
                </a:solidFill>
              </a:defRPr>
            </a:lvl2pPr>
            <a:lvl3pPr marL="714357" indent="0">
              <a:buNone/>
              <a:defRPr>
                <a:solidFill>
                  <a:schemeClr val="tx1"/>
                </a:solidFill>
              </a:defRPr>
            </a:lvl3pPr>
            <a:lvl4pPr marL="1081060" indent="0">
              <a:buNone/>
              <a:defRPr>
                <a:solidFill>
                  <a:schemeClr val="tx1"/>
                </a:solidFill>
              </a:defRPr>
            </a:lvl4pPr>
            <a:lvl5pPr marL="1438239"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Content Placeholder 2">
            <a:extLst>
              <a:ext uri="{FF2B5EF4-FFF2-40B4-BE49-F238E27FC236}">
                <a16:creationId xmlns:a16="http://schemas.microsoft.com/office/drawing/2014/main" id="{4542D69F-C459-8ECE-06A1-66E418FF3EC1}"/>
              </a:ext>
            </a:extLst>
          </p:cNvPr>
          <p:cNvSpPr>
            <a:spLocks noGrp="1"/>
          </p:cNvSpPr>
          <p:nvPr>
            <p:ph idx="1" hasCustomPrompt="1"/>
          </p:nvPr>
        </p:nvSpPr>
        <p:spPr>
          <a:xfrm>
            <a:off x="1337052" y="2331691"/>
            <a:ext cx="3461285" cy="3110531"/>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3359725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0.xml><?xml version="1.0" encoding="utf-8"?>
<p:sldLayout xmlns:a="http://schemas.openxmlformats.org/drawingml/2006/main" xmlns:r="http://schemas.openxmlformats.org/officeDocument/2006/relationships" xmlns:p="http://schemas.openxmlformats.org/presentationml/2006/main" userDrawn="1">
  <p:cSld name="Data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8B9EEEB-4482-151C-3E4B-6DCA5DB975F7}"/>
              </a:ext>
            </a:extLst>
          </p:cNvPr>
          <p:cNvSpPr/>
          <p:nvPr userDrawn="1"/>
        </p:nvSpPr>
        <p:spPr>
          <a:xfrm>
            <a:off x="2" y="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 name="Title 1"/>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7" name="Straight Connector 6">
            <a:extLst>
              <a:ext uri="{FF2B5EF4-FFF2-40B4-BE49-F238E27FC236}">
                <a16:creationId xmlns:a16="http://schemas.microsoft.com/office/drawing/2014/main" id="{82B5EE73-D618-9F44-829B-3E2FB3EF9E8B}"/>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5BBF07FF-3CE1-3D71-B166-EE893EF0AEB7}"/>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105167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59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userDrawn="1"/>
        </p:nvSpPr>
        <p:spPr>
          <a:xfrm>
            <a:off x="-14635"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userDrawn="1"/>
        </p:nvPicPr>
        <p:blipFill>
          <a:blip r:embed="rId2"/>
          <a:stretch>
            <a:fillRect/>
          </a:stretch>
        </p:blipFill>
        <p:spPr>
          <a:xfrm>
            <a:off x="-52265" y="-122411"/>
            <a:ext cx="12499929" cy="7031211"/>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7" y="3903217"/>
            <a:ext cx="3890151" cy="896939"/>
          </a:xfrm>
          <a:prstGeom prst="rect">
            <a:avLst/>
          </a:prstGeom>
        </p:spPr>
        <p:txBody>
          <a:bodyPr lIns="0" tIns="0" rIns="0" bIns="0"/>
          <a:lstStyle>
            <a:lvl1pPr marL="0" indent="0">
              <a:buNone/>
              <a:defRPr>
                <a:solidFill>
                  <a:schemeClr val="tx1"/>
                </a:solidFill>
              </a:defRPr>
            </a:lvl1pPr>
            <a:lvl2pPr marL="357179" indent="0">
              <a:buNone/>
              <a:defRPr/>
            </a:lvl2pPr>
            <a:lvl3pPr marL="714357" indent="0">
              <a:buNone/>
              <a:defRPr/>
            </a:lvl3pPr>
            <a:lvl4pPr marL="1081060" indent="0">
              <a:buNone/>
              <a:defRPr/>
            </a:lvl4pPr>
            <a:lvl5pPr marL="1438239"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17" y="1917289"/>
            <a:ext cx="5685561" cy="1566323"/>
          </a:xfrm>
          <a:prstGeom prst="rect">
            <a:avLst/>
          </a:prstGeom>
        </p:spPr>
        <p:txBody>
          <a:bodyPr lIns="0" tIns="0" rIns="0" bIns="0">
            <a:noAutofit/>
          </a:bodyPr>
          <a:lstStyle>
            <a:lvl1pPr marL="0" indent="0">
              <a:buNone/>
              <a:defRPr sz="6000" b="1">
                <a:solidFill>
                  <a:schemeClr val="tx1"/>
                </a:solidFill>
              </a:defRPr>
            </a:lvl1pPr>
            <a:lvl2pPr marL="357179" indent="0">
              <a:buNone/>
              <a:defRPr>
                <a:solidFill>
                  <a:schemeClr val="tx1"/>
                </a:solidFill>
              </a:defRPr>
            </a:lvl2pPr>
            <a:lvl3pPr marL="714357" indent="0">
              <a:buNone/>
              <a:defRPr>
                <a:solidFill>
                  <a:schemeClr val="tx1"/>
                </a:solidFill>
              </a:defRPr>
            </a:lvl3pPr>
            <a:lvl4pPr marL="1081060" indent="0">
              <a:buNone/>
              <a:defRPr>
                <a:solidFill>
                  <a:schemeClr val="tx1"/>
                </a:solidFill>
              </a:defRPr>
            </a:lvl4pPr>
            <a:lvl5pPr marL="1438239"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8"/>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
        <p:nvSpPr>
          <p:cNvPr id="2" name="TextBox 1">
            <a:extLst>
              <a:ext uri="{FF2B5EF4-FFF2-40B4-BE49-F238E27FC236}">
                <a16:creationId xmlns:a16="http://schemas.microsoft.com/office/drawing/2014/main" id="{233BE5F4-934A-276B-2202-4205FC5FC941}"/>
              </a:ext>
            </a:extLst>
          </p:cNvPr>
          <p:cNvSpPr txBox="1"/>
          <p:nvPr userDrawn="1"/>
        </p:nvSpPr>
        <p:spPr>
          <a:xfrm>
            <a:off x="891917" y="4802294"/>
            <a:ext cx="5685561" cy="369332"/>
          </a:xfrm>
          <a:prstGeom prst="rect">
            <a:avLst/>
          </a:prstGeom>
          <a:noFill/>
        </p:spPr>
        <p:txBody>
          <a:bodyPr wrap="square" rtlCol="0">
            <a:spAutoFit/>
          </a:bodyPr>
          <a:lstStyle/>
          <a:p>
            <a:r>
              <a:rPr lang="en-GB" sz="1800">
                <a:solidFill>
                  <a:srgbClr val="FF0000"/>
                </a:solidFill>
              </a:rPr>
              <a:t>OFFICIAL SENSITIVE – DRAFT FOR DISCUSSION</a:t>
            </a:r>
          </a:p>
        </p:txBody>
      </p:sp>
    </p:spTree>
    <p:extLst>
      <p:ext uri="{BB962C8B-B14F-4D97-AF65-F5344CB8AC3E}">
        <p14:creationId xmlns:p14="http://schemas.microsoft.com/office/powerpoint/2010/main" val="904005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19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310077"/>
            <a:ext cx="11404155"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725365" y="6547926"/>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2" y="767202"/>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Subhead if needed</a:t>
            </a:r>
          </a:p>
        </p:txBody>
      </p:sp>
      <p:sp>
        <p:nvSpPr>
          <p:cNvPr id="6" name="TextBox 5">
            <a:extLst>
              <a:ext uri="{FF2B5EF4-FFF2-40B4-BE49-F238E27FC236}">
                <a16:creationId xmlns:a16="http://schemas.microsoft.com/office/drawing/2014/main" id="{23B24A0A-A426-712E-B168-4C965C23E791}"/>
              </a:ext>
            </a:extLst>
          </p:cNvPr>
          <p:cNvSpPr txBox="1"/>
          <p:nvPr userDrawn="1"/>
        </p:nvSpPr>
        <p:spPr>
          <a:xfrm>
            <a:off x="6556025" y="2674"/>
            <a:ext cx="5685561" cy="276999"/>
          </a:xfrm>
          <a:prstGeom prst="rect">
            <a:avLst/>
          </a:prstGeom>
          <a:noFill/>
        </p:spPr>
        <p:txBody>
          <a:bodyPr wrap="square" rtlCol="0">
            <a:spAutoFit/>
          </a:bodyPr>
          <a:lstStyle/>
          <a:p>
            <a:pPr algn="r"/>
            <a:r>
              <a:rPr lang="en-GB" sz="1200">
                <a:solidFill>
                  <a:srgbClr val="FF0000"/>
                </a:solidFill>
              </a:rPr>
              <a:t>OFFICIAL SENSITIVE – DRAFT FOR DISCUSSION</a:t>
            </a:r>
          </a:p>
        </p:txBody>
      </p:sp>
      <p:sp>
        <p:nvSpPr>
          <p:cNvPr id="7" name="TextBox 6">
            <a:extLst>
              <a:ext uri="{FF2B5EF4-FFF2-40B4-BE49-F238E27FC236}">
                <a16:creationId xmlns:a16="http://schemas.microsoft.com/office/drawing/2014/main" id="{B2D15F2D-5B02-8A9D-3829-FD4D3E633CE8}"/>
              </a:ext>
            </a:extLst>
          </p:cNvPr>
          <p:cNvSpPr txBox="1"/>
          <p:nvPr userDrawn="1"/>
        </p:nvSpPr>
        <p:spPr>
          <a:xfrm rot="20123626">
            <a:off x="2336800" y="3071631"/>
            <a:ext cx="7518400" cy="923330"/>
          </a:xfrm>
          <a:prstGeom prst="rect">
            <a:avLst/>
          </a:prstGeom>
          <a:noFill/>
        </p:spPr>
        <p:txBody>
          <a:bodyPr wrap="square" rtlCol="0">
            <a:spAutoFit/>
          </a:bodyPr>
          <a:lstStyle/>
          <a:p>
            <a:pPr algn="ctr"/>
            <a:r>
              <a:rPr lang="en-GB" sz="5400">
                <a:solidFill>
                  <a:schemeClr val="bg1">
                    <a:lumMod val="85000"/>
                  </a:schemeClr>
                </a:solidFill>
              </a:rPr>
              <a:t>Draft for Discussion</a:t>
            </a:r>
          </a:p>
        </p:txBody>
      </p:sp>
    </p:spTree>
    <p:extLst>
      <p:ext uri="{BB962C8B-B14F-4D97-AF65-F5344CB8AC3E}">
        <p14:creationId xmlns:p14="http://schemas.microsoft.com/office/powerpoint/2010/main" val="229622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53.xml><?xml version="1.0" encoding="utf-8"?>
<p:sldLayout xmlns:a="http://schemas.openxmlformats.org/drawingml/2006/main" xmlns:r="http://schemas.openxmlformats.org/officeDocument/2006/relationships" xmlns:p="http://schemas.openxmlformats.org/presentationml/2006/main" userDrawn="1">
  <p:cSld name="20_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userDrawn="1"/>
        </p:nvSpPr>
        <p:spPr>
          <a:xfrm>
            <a:off x="1" y="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hasCustomPrompt="1"/>
          </p:nvPr>
        </p:nvSpPr>
        <p:spPr>
          <a:xfrm>
            <a:off x="432000" y="432000"/>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8"/>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268876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21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1" y="310080"/>
            <a:ext cx="11404155"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725365" y="6547928"/>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3" y="767205"/>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Subhead if needed</a:t>
            </a:r>
          </a:p>
        </p:txBody>
      </p:sp>
      <p:sp>
        <p:nvSpPr>
          <p:cNvPr id="6" name="TextBox 5">
            <a:extLst>
              <a:ext uri="{FF2B5EF4-FFF2-40B4-BE49-F238E27FC236}">
                <a16:creationId xmlns:a16="http://schemas.microsoft.com/office/drawing/2014/main" id="{23B24A0A-A426-712E-B168-4C965C23E791}"/>
              </a:ext>
            </a:extLst>
          </p:cNvPr>
          <p:cNvSpPr txBox="1"/>
          <p:nvPr userDrawn="1"/>
        </p:nvSpPr>
        <p:spPr>
          <a:xfrm>
            <a:off x="6556028" y="2677"/>
            <a:ext cx="5685561" cy="276999"/>
          </a:xfrm>
          <a:prstGeom prst="rect">
            <a:avLst/>
          </a:prstGeom>
          <a:noFill/>
        </p:spPr>
        <p:txBody>
          <a:bodyPr wrap="square" rtlCol="0">
            <a:spAutoFit/>
          </a:bodyPr>
          <a:lstStyle/>
          <a:p>
            <a:pPr algn="r"/>
            <a:r>
              <a:rPr lang="en-GB" sz="1200">
                <a:solidFill>
                  <a:srgbClr val="FF0000"/>
                </a:solidFill>
              </a:rPr>
              <a:t>OFFICIAL SENSITIVE – DRAFT FOR DISCUSSION</a:t>
            </a:r>
          </a:p>
        </p:txBody>
      </p:sp>
      <p:sp>
        <p:nvSpPr>
          <p:cNvPr id="7" name="TextBox 6">
            <a:extLst>
              <a:ext uri="{FF2B5EF4-FFF2-40B4-BE49-F238E27FC236}">
                <a16:creationId xmlns:a16="http://schemas.microsoft.com/office/drawing/2014/main" id="{B2D15F2D-5B02-8A9D-3829-FD4D3E633CE8}"/>
              </a:ext>
            </a:extLst>
          </p:cNvPr>
          <p:cNvSpPr txBox="1"/>
          <p:nvPr userDrawn="1"/>
        </p:nvSpPr>
        <p:spPr>
          <a:xfrm rot="20123626">
            <a:off x="2336800" y="3071632"/>
            <a:ext cx="7518400" cy="923330"/>
          </a:xfrm>
          <a:prstGeom prst="rect">
            <a:avLst/>
          </a:prstGeom>
          <a:noFill/>
        </p:spPr>
        <p:txBody>
          <a:bodyPr wrap="square" rtlCol="0">
            <a:spAutoFit/>
          </a:bodyPr>
          <a:lstStyle/>
          <a:p>
            <a:pPr algn="ctr"/>
            <a:r>
              <a:rPr lang="en-GB" sz="5400">
                <a:solidFill>
                  <a:schemeClr val="bg1">
                    <a:lumMod val="85000"/>
                  </a:schemeClr>
                </a:solidFill>
              </a:rPr>
              <a:t>Draft for Discussion</a:t>
            </a:r>
          </a:p>
        </p:txBody>
      </p:sp>
    </p:spTree>
    <p:extLst>
      <p:ext uri="{BB962C8B-B14F-4D97-AF65-F5344CB8AC3E}">
        <p14:creationId xmlns:p14="http://schemas.microsoft.com/office/powerpoint/2010/main" val="1078152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15">
          <p15:clr>
            <a:srgbClr val="FBAE40"/>
          </p15:clr>
        </p15:guide>
        <p15:guide id="2" pos="2160">
          <p15:clr>
            <a:srgbClr val="FBAE40"/>
          </p15:clr>
        </p15:guide>
      </p15:sldGuideLst>
    </p:ext>
  </p:extLst>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60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userDrawn="1"/>
        </p:nvPicPr>
        <p:blipFill>
          <a:blip r:embed="rId2"/>
          <a:stretch>
            <a:fillRect/>
          </a:stretch>
        </p:blipFill>
        <p:spPr>
          <a:xfrm>
            <a:off x="-52265" y="-122411"/>
            <a:ext cx="12499929" cy="7031211"/>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9" y="3903217"/>
            <a:ext cx="3890151" cy="896939"/>
          </a:xfrm>
          <a:prstGeom prst="rect">
            <a:avLst/>
          </a:prstGeom>
        </p:spPr>
        <p:txBody>
          <a:bodyPr lIns="0" tIns="0" rIns="0" bIns="0"/>
          <a:lstStyle>
            <a:lvl1pPr marL="0" indent="0">
              <a:buNone/>
              <a:defRPr>
                <a:solidFill>
                  <a:schemeClr val="tx1"/>
                </a:solidFill>
              </a:defRPr>
            </a:lvl1pPr>
            <a:lvl2pPr marL="357162" indent="0">
              <a:buNone/>
              <a:defRPr/>
            </a:lvl2pPr>
            <a:lvl3pPr marL="714321" indent="0">
              <a:buNone/>
              <a:defRPr/>
            </a:lvl3pPr>
            <a:lvl4pPr marL="1081006" indent="0">
              <a:buNone/>
              <a:defRPr/>
            </a:lvl4pPr>
            <a:lvl5pPr marL="1438167"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20" y="1917289"/>
            <a:ext cx="5685561" cy="1566323"/>
          </a:xfrm>
          <a:prstGeom prst="rect">
            <a:avLst/>
          </a:prstGeom>
        </p:spPr>
        <p:txBody>
          <a:bodyPr lIns="0" tIns="0" rIns="0" bIns="0">
            <a:noAutofit/>
          </a:bodyPr>
          <a:lstStyle>
            <a:lvl1pPr marL="0" indent="0">
              <a:buNone/>
              <a:defRPr sz="6000" b="1">
                <a:solidFill>
                  <a:schemeClr val="tx1"/>
                </a:solidFill>
              </a:defRPr>
            </a:lvl1pPr>
            <a:lvl2pPr marL="357162" indent="0">
              <a:buNone/>
              <a:defRPr>
                <a:solidFill>
                  <a:schemeClr val="tx1"/>
                </a:solidFill>
              </a:defRPr>
            </a:lvl2pPr>
            <a:lvl3pPr marL="714321" indent="0">
              <a:buNone/>
              <a:defRPr>
                <a:solidFill>
                  <a:schemeClr val="tx1"/>
                </a:solidFill>
              </a:defRPr>
            </a:lvl3pPr>
            <a:lvl4pPr marL="1081006" indent="0">
              <a:buNone/>
              <a:defRPr>
                <a:solidFill>
                  <a:schemeClr val="tx1"/>
                </a:solidFill>
              </a:defRPr>
            </a:lvl4pPr>
            <a:lvl5pPr marL="1438167"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
        <p:nvSpPr>
          <p:cNvPr id="2" name="TextBox 1">
            <a:extLst>
              <a:ext uri="{FF2B5EF4-FFF2-40B4-BE49-F238E27FC236}">
                <a16:creationId xmlns:a16="http://schemas.microsoft.com/office/drawing/2014/main" id="{233BE5F4-934A-276B-2202-4205FC5FC941}"/>
              </a:ext>
            </a:extLst>
          </p:cNvPr>
          <p:cNvSpPr txBox="1"/>
          <p:nvPr userDrawn="1"/>
        </p:nvSpPr>
        <p:spPr>
          <a:xfrm>
            <a:off x="891920" y="4802295"/>
            <a:ext cx="5685561" cy="369332"/>
          </a:xfrm>
          <a:prstGeom prst="rect">
            <a:avLst/>
          </a:prstGeom>
          <a:noFill/>
        </p:spPr>
        <p:txBody>
          <a:bodyPr wrap="square" rtlCol="0">
            <a:spAutoFit/>
          </a:bodyPr>
          <a:lstStyle/>
          <a:p>
            <a:r>
              <a:rPr lang="en-GB" sz="1800">
                <a:solidFill>
                  <a:srgbClr val="FF0000"/>
                </a:solidFill>
              </a:rPr>
              <a:t>OFFICIAL SENSITIVE – DRAFT FOR DISCUSSION</a:t>
            </a:r>
          </a:p>
        </p:txBody>
      </p:sp>
    </p:spTree>
    <p:extLst>
      <p:ext uri="{BB962C8B-B14F-4D97-AF65-F5344CB8AC3E}">
        <p14:creationId xmlns:p14="http://schemas.microsoft.com/office/powerpoint/2010/main" val="907234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15">
          <p15:clr>
            <a:srgbClr val="FBAE40"/>
          </p15:clr>
        </p15:guide>
        <p15:guide id="2" pos="2160">
          <p15:clr>
            <a:srgbClr val="FBAE40"/>
          </p15:clr>
        </p15:guide>
      </p15:sldGuideLst>
    </p:ext>
  </p:extLst>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22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1" y="310078"/>
            <a:ext cx="11404155"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725365" y="6547927"/>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3" y="767203"/>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Subhead if needed</a:t>
            </a:r>
          </a:p>
        </p:txBody>
      </p:sp>
      <p:sp>
        <p:nvSpPr>
          <p:cNvPr id="6" name="TextBox 5">
            <a:extLst>
              <a:ext uri="{FF2B5EF4-FFF2-40B4-BE49-F238E27FC236}">
                <a16:creationId xmlns:a16="http://schemas.microsoft.com/office/drawing/2014/main" id="{23B24A0A-A426-712E-B168-4C965C23E791}"/>
              </a:ext>
            </a:extLst>
          </p:cNvPr>
          <p:cNvSpPr txBox="1"/>
          <p:nvPr userDrawn="1"/>
        </p:nvSpPr>
        <p:spPr>
          <a:xfrm>
            <a:off x="6556026" y="2675"/>
            <a:ext cx="5685561" cy="276999"/>
          </a:xfrm>
          <a:prstGeom prst="rect">
            <a:avLst/>
          </a:prstGeom>
          <a:noFill/>
        </p:spPr>
        <p:txBody>
          <a:bodyPr wrap="square" rtlCol="0">
            <a:spAutoFit/>
          </a:bodyPr>
          <a:lstStyle/>
          <a:p>
            <a:pPr algn="r"/>
            <a:r>
              <a:rPr lang="en-GB" sz="1200">
                <a:solidFill>
                  <a:srgbClr val="FF0000"/>
                </a:solidFill>
              </a:rPr>
              <a:t>OFFICIAL SENSITIVE – DRAFT FOR DISCUSSION</a:t>
            </a:r>
          </a:p>
        </p:txBody>
      </p:sp>
      <p:sp>
        <p:nvSpPr>
          <p:cNvPr id="7" name="TextBox 6">
            <a:extLst>
              <a:ext uri="{FF2B5EF4-FFF2-40B4-BE49-F238E27FC236}">
                <a16:creationId xmlns:a16="http://schemas.microsoft.com/office/drawing/2014/main" id="{B2D15F2D-5B02-8A9D-3829-FD4D3E633CE8}"/>
              </a:ext>
            </a:extLst>
          </p:cNvPr>
          <p:cNvSpPr txBox="1"/>
          <p:nvPr userDrawn="1"/>
        </p:nvSpPr>
        <p:spPr>
          <a:xfrm rot="20123626">
            <a:off x="2336800" y="3071632"/>
            <a:ext cx="7518400" cy="923330"/>
          </a:xfrm>
          <a:prstGeom prst="rect">
            <a:avLst/>
          </a:prstGeom>
          <a:noFill/>
        </p:spPr>
        <p:txBody>
          <a:bodyPr wrap="square" rtlCol="0">
            <a:spAutoFit/>
          </a:bodyPr>
          <a:lstStyle/>
          <a:p>
            <a:pPr algn="ctr"/>
            <a:r>
              <a:rPr lang="en-GB" sz="5400">
                <a:solidFill>
                  <a:schemeClr val="bg1">
                    <a:lumMod val="85000"/>
                  </a:schemeClr>
                </a:solidFill>
              </a:rPr>
              <a:t>Draft for Discussion</a:t>
            </a:r>
          </a:p>
        </p:txBody>
      </p:sp>
    </p:spTree>
    <p:extLst>
      <p:ext uri="{BB962C8B-B14F-4D97-AF65-F5344CB8AC3E}">
        <p14:creationId xmlns:p14="http://schemas.microsoft.com/office/powerpoint/2010/main" val="3189099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15">
          <p15:clr>
            <a:srgbClr val="FBAE40"/>
          </p15:clr>
        </p15:guide>
        <p15:guide id="2" pos="2160">
          <p15:clr>
            <a:srgbClr val="FBAE40"/>
          </p15:clr>
        </p15:guide>
      </p15:sldGuideLst>
    </p:ext>
  </p:extLst>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61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userDrawn="1"/>
        </p:nvPicPr>
        <p:blipFill>
          <a:blip r:embed="rId2"/>
          <a:stretch>
            <a:fillRect/>
          </a:stretch>
        </p:blipFill>
        <p:spPr>
          <a:xfrm>
            <a:off x="-52265" y="-122411"/>
            <a:ext cx="12499929" cy="7031211"/>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8" y="3903217"/>
            <a:ext cx="3890151" cy="896939"/>
          </a:xfrm>
          <a:prstGeom prst="rect">
            <a:avLst/>
          </a:prstGeom>
        </p:spPr>
        <p:txBody>
          <a:bodyPr lIns="0" tIns="0" rIns="0" bIns="0"/>
          <a:lstStyle>
            <a:lvl1pPr marL="0" indent="0">
              <a:buNone/>
              <a:defRPr>
                <a:solidFill>
                  <a:schemeClr val="tx1"/>
                </a:solidFill>
              </a:defRPr>
            </a:lvl1pPr>
            <a:lvl2pPr marL="357170" indent="0">
              <a:buNone/>
              <a:defRPr/>
            </a:lvl2pPr>
            <a:lvl3pPr marL="714339" indent="0">
              <a:buNone/>
              <a:defRPr/>
            </a:lvl3pPr>
            <a:lvl4pPr marL="1081033" indent="0">
              <a:buNone/>
              <a:defRPr/>
            </a:lvl4pPr>
            <a:lvl5pPr marL="1438203"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18" y="1917289"/>
            <a:ext cx="5685561" cy="1566323"/>
          </a:xfrm>
          <a:prstGeom prst="rect">
            <a:avLst/>
          </a:prstGeom>
        </p:spPr>
        <p:txBody>
          <a:bodyPr lIns="0" tIns="0" rIns="0" bIns="0">
            <a:noAutofit/>
          </a:bodyPr>
          <a:lstStyle>
            <a:lvl1pPr marL="0" indent="0">
              <a:buNone/>
              <a:defRPr sz="6000" b="1">
                <a:solidFill>
                  <a:schemeClr val="tx1"/>
                </a:solidFill>
              </a:defRPr>
            </a:lvl1pPr>
            <a:lvl2pPr marL="357170" indent="0">
              <a:buNone/>
              <a:defRPr>
                <a:solidFill>
                  <a:schemeClr val="tx1"/>
                </a:solidFill>
              </a:defRPr>
            </a:lvl2pPr>
            <a:lvl3pPr marL="714339" indent="0">
              <a:buNone/>
              <a:defRPr>
                <a:solidFill>
                  <a:schemeClr val="tx1"/>
                </a:solidFill>
              </a:defRPr>
            </a:lvl3pPr>
            <a:lvl4pPr marL="1081033" indent="0">
              <a:buNone/>
              <a:defRPr>
                <a:solidFill>
                  <a:schemeClr val="tx1"/>
                </a:solidFill>
              </a:defRPr>
            </a:lvl4pPr>
            <a:lvl5pPr marL="1438203"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
        <p:nvSpPr>
          <p:cNvPr id="2" name="TextBox 1">
            <a:extLst>
              <a:ext uri="{FF2B5EF4-FFF2-40B4-BE49-F238E27FC236}">
                <a16:creationId xmlns:a16="http://schemas.microsoft.com/office/drawing/2014/main" id="{233BE5F4-934A-276B-2202-4205FC5FC941}"/>
              </a:ext>
            </a:extLst>
          </p:cNvPr>
          <p:cNvSpPr txBox="1"/>
          <p:nvPr userDrawn="1"/>
        </p:nvSpPr>
        <p:spPr>
          <a:xfrm>
            <a:off x="891918" y="4802295"/>
            <a:ext cx="5685561" cy="369332"/>
          </a:xfrm>
          <a:prstGeom prst="rect">
            <a:avLst/>
          </a:prstGeom>
          <a:noFill/>
        </p:spPr>
        <p:txBody>
          <a:bodyPr wrap="square" rtlCol="0">
            <a:spAutoFit/>
          </a:bodyPr>
          <a:lstStyle/>
          <a:p>
            <a:r>
              <a:rPr lang="en-GB" sz="1800">
                <a:solidFill>
                  <a:srgbClr val="FF0000"/>
                </a:solidFill>
              </a:rPr>
              <a:t>OFFICIAL SENSITIVE – DRAFT FOR DISCUSSION</a:t>
            </a:r>
          </a:p>
        </p:txBody>
      </p:sp>
    </p:spTree>
    <p:extLst>
      <p:ext uri="{BB962C8B-B14F-4D97-AF65-F5344CB8AC3E}">
        <p14:creationId xmlns:p14="http://schemas.microsoft.com/office/powerpoint/2010/main" val="795275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15">
          <p15:clr>
            <a:srgbClr val="FBAE40"/>
          </p15:clr>
        </p15:guide>
        <p15:guide id="2" pos="2160">
          <p15:clr>
            <a:srgbClr val="FBAE40"/>
          </p15:clr>
        </p15:guide>
      </p15:sldGuideLst>
    </p:ext>
  </p:extLst>
</p:sldLayout>
</file>

<file path=ppt/slideLayouts/slideLayout358.xml><?xml version="1.0" encoding="utf-8"?>
<p:sldLayout xmlns:a="http://schemas.openxmlformats.org/drawingml/2006/main" xmlns:r="http://schemas.openxmlformats.org/officeDocument/2006/relationships" xmlns:p="http://schemas.openxmlformats.org/presentationml/2006/main" userDrawn="1">
  <p:cSld name="1_Data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8B9EEEB-4482-151C-3E4B-6DCA5DB975F7}"/>
              </a:ext>
            </a:extLst>
          </p:cNvPr>
          <p:cNvSpPr/>
          <p:nvPr userDrawn="1"/>
        </p:nvSpPr>
        <p:spPr>
          <a:xfrm>
            <a:off x="2" y="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7" name="Straight Connector 6">
            <a:extLst>
              <a:ext uri="{FF2B5EF4-FFF2-40B4-BE49-F238E27FC236}">
                <a16:creationId xmlns:a16="http://schemas.microsoft.com/office/drawing/2014/main" id="{82B5EE73-D618-9F44-829B-3E2FB3EF9E8B}"/>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5BBF07FF-3CE1-3D71-B166-EE893EF0AEB7}"/>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33988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9.xml><?xml version="1.0" encoding="utf-8"?>
<p:sldLayout xmlns:a="http://schemas.openxmlformats.org/drawingml/2006/main" xmlns:r="http://schemas.openxmlformats.org/officeDocument/2006/relationships" xmlns:p="http://schemas.openxmlformats.org/presentationml/2006/main" type="title">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C2DAC-FD1A-78C4-FD1F-A11631C7406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67E9C637-E89D-C6CF-D379-B84B44C0081E}"/>
              </a:ext>
            </a:extLst>
          </p:cNvPr>
          <p:cNvSpPr>
            <a:spLocks noGrp="1"/>
          </p:cNvSpPr>
          <p:nvPr>
            <p:ph type="subTitle" idx="1"/>
          </p:nvPr>
        </p:nvSpPr>
        <p:spPr>
          <a:xfrm>
            <a:off x="1524000" y="3602037"/>
            <a:ext cx="9144000" cy="1655763"/>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5F581ECA-DCA0-DD31-BE38-FA279B40B6FE}"/>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CFA10E85-7F67-4DD9-8B60-BB8050B8FF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2E15EC-8ABC-1DA8-30C2-9D84C58DC02E}"/>
              </a:ext>
            </a:extLst>
          </p:cNvPr>
          <p:cNvSpPr>
            <a:spLocks noGrp="1"/>
          </p:cNvSpPr>
          <p:nvPr>
            <p:ph type="sldNum" sz="quarter" idx="12"/>
          </p:nvPr>
        </p:nvSpPr>
        <p:spPr/>
        <p:txBody>
          <a:bodyPr/>
          <a:lstStyle/>
          <a:p>
            <a:fld id="{5FE9D2E2-F4F9-4187-A7B2-E6D6ECD54D88}" type="slidenum">
              <a:rPr lang="en-GB" smtClean="0"/>
              <a:t>‹#›</a:t>
            </a:fld>
            <a:endParaRPr lang="en-GB"/>
          </a:p>
        </p:txBody>
      </p:sp>
    </p:spTree>
    <p:extLst>
      <p:ext uri="{BB962C8B-B14F-4D97-AF65-F5344CB8AC3E}">
        <p14:creationId xmlns:p14="http://schemas.microsoft.com/office/powerpoint/2010/main" val="14801606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9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0" y="2"/>
            <a:ext cx="12192000" cy="6857999"/>
          </a:xfrm>
          <a:prstGeom prst="rect">
            <a:avLst/>
          </a:prstGeom>
        </p:spPr>
      </p:pic>
      <p:sp>
        <p:nvSpPr>
          <p:cNvPr id="22" name="Rectangle 21">
            <a:extLst>
              <a:ext uri="{FF2B5EF4-FFF2-40B4-BE49-F238E27FC236}">
                <a16:creationId xmlns:a16="http://schemas.microsoft.com/office/drawing/2014/main" id="{35B6474B-ACF2-9D41-872B-7CB816A7A28A}"/>
              </a:ext>
            </a:extLst>
          </p:cNvPr>
          <p:cNvSpPr/>
          <p:nvPr/>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4" name="Content Placeholder 2">
            <a:extLst>
              <a:ext uri="{FF2B5EF4-FFF2-40B4-BE49-F238E27FC236}">
                <a16:creationId xmlns:a16="http://schemas.microsoft.com/office/drawing/2014/main" id="{7558B23E-2241-0C04-DC3A-1FCFC1EF8A24}"/>
              </a:ext>
            </a:extLst>
          </p:cNvPr>
          <p:cNvSpPr>
            <a:spLocks noGrp="1"/>
          </p:cNvSpPr>
          <p:nvPr>
            <p:ph idx="1" hasCustomPrompt="1"/>
          </p:nvPr>
        </p:nvSpPr>
        <p:spPr>
          <a:xfrm>
            <a:off x="1337052" y="2331691"/>
            <a:ext cx="3461285" cy="3110531"/>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“Add quote text here”</a:t>
            </a:r>
          </a:p>
        </p:txBody>
      </p:sp>
    </p:spTree>
    <p:extLst>
      <p:ext uri="{BB962C8B-B14F-4D97-AF65-F5344CB8AC3E}">
        <p14:creationId xmlns:p14="http://schemas.microsoft.com/office/powerpoint/2010/main" val="4053657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0.xml><?xml version="1.0" encoding="utf-8"?>
<p:sldLayout xmlns:a="http://schemas.openxmlformats.org/drawingml/2006/main" xmlns:r="http://schemas.openxmlformats.org/officeDocument/2006/relationships" xmlns:p="http://schemas.openxmlformats.org/presentationml/2006/main" userDrawn="1">
  <p:cSld name="24_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userDrawn="1"/>
        </p:nvPicPr>
        <p:blipFill>
          <a:blip r:embed="rId2"/>
          <a:stretch>
            <a:fillRect/>
          </a:stretch>
        </p:blipFill>
        <p:spPr>
          <a:xfrm>
            <a:off x="2330721" y="-508517"/>
            <a:ext cx="11319579"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73"/>
            <a:ext cx="4643853" cy="2507695"/>
          </a:xfrm>
          <a:prstGeom prst="rect">
            <a:avLst/>
          </a:prstGeom>
        </p:spPr>
        <p:txBody>
          <a:bodyPr lIns="0" tIns="0" rIns="0" bIns="0" anchor="b">
            <a:noAutofit/>
          </a:bodyPr>
          <a:lstStyle>
            <a:lvl1pPr algn="l">
              <a:defRPr sz="5400" b="1" spc="-31"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1" y="3600005"/>
            <a:ext cx="7973051" cy="1024967"/>
          </a:xfrm>
          <a:prstGeom prst="rect">
            <a:avLst/>
          </a:prstGeom>
        </p:spPr>
        <p:txBody>
          <a:bodyPr lIns="0" tIns="0" rIns="0" bIns="0">
            <a:normAutofit/>
          </a:bodyPr>
          <a:lstStyle>
            <a:lvl1pPr marL="0" indent="0" algn="l">
              <a:buNone/>
              <a:defRPr sz="2800">
                <a:solidFill>
                  <a:schemeClr val="accent6"/>
                </a:solidFill>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2"/>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5"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4" y="5760003"/>
            <a:ext cx="6259513" cy="488951"/>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62" indent="0">
              <a:buNone/>
              <a:defRPr>
                <a:solidFill>
                  <a:schemeClr val="accent2"/>
                </a:solidFill>
              </a:defRPr>
            </a:lvl2pPr>
            <a:lvl3pPr marL="714321" indent="0">
              <a:buNone/>
              <a:defRPr>
                <a:solidFill>
                  <a:schemeClr val="accent2"/>
                </a:solidFill>
              </a:defRPr>
            </a:lvl3pPr>
            <a:lvl4pPr marL="1081006" indent="0">
              <a:buNone/>
              <a:defRPr>
                <a:solidFill>
                  <a:schemeClr val="accent2"/>
                </a:solidFill>
              </a:defRPr>
            </a:lvl4pPr>
            <a:lvl5pPr marL="1438167"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6" y="5486404"/>
            <a:ext cx="184731" cy="307777"/>
          </a:xfrm>
          <a:prstGeom prst="rect">
            <a:avLst/>
          </a:prstGeom>
          <a:noFill/>
        </p:spPr>
        <p:txBody>
          <a:bodyPr wrap="square" rtlCol="0">
            <a:spAutoFit/>
          </a:bodyPr>
          <a:lstStyle/>
          <a:p>
            <a:endParaRPr lang="en-US" sz="140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8"/>
            <a:ext cx="1208955" cy="979789"/>
          </a:xfrm>
          <a:prstGeom prst="rect">
            <a:avLst/>
          </a:prstGeom>
        </p:spPr>
      </p:pic>
    </p:spTree>
    <p:extLst>
      <p:ext uri="{BB962C8B-B14F-4D97-AF65-F5344CB8AC3E}">
        <p14:creationId xmlns:p14="http://schemas.microsoft.com/office/powerpoint/2010/main" val="2702703829"/>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userDrawn="1">
  <p:cSld name="3_Heading, subhead, bullets on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09CFFC-C421-A97A-14A3-FE2852D11994}"/>
              </a:ext>
            </a:extLst>
          </p:cNvPr>
          <p:cNvSpPr/>
          <p:nvPr userDrawn="1"/>
        </p:nvSpPr>
        <p:spPr>
          <a:xfrm>
            <a:off x="2" y="9"/>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9"/>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15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2.xml><?xml version="1.0" encoding="utf-8"?>
<p:sldLayout xmlns:a="http://schemas.openxmlformats.org/drawingml/2006/main" xmlns:r="http://schemas.openxmlformats.org/officeDocument/2006/relationships" xmlns:p="http://schemas.openxmlformats.org/presentationml/2006/main" showMasterSp="0" preserve="1" userDrawn="1">
  <p:cSld name="19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2" y="9"/>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8"/>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9FE9CC-24C2-9AAC-6340-A9E7BC324939}"/>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911441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3.xml><?xml version="1.0" encoding="utf-8"?>
<p:sldLayout xmlns:a="http://schemas.openxmlformats.org/drawingml/2006/main" xmlns:r="http://schemas.openxmlformats.org/officeDocument/2006/relationships" xmlns:p="http://schemas.openxmlformats.org/presentationml/2006/main" showMasterSp="0" preserve="1" userDrawn="1">
  <p:cSld name="20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2" y="7"/>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6"/>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634351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4.xml><?xml version="1.0" encoding="utf-8"?>
<p:sldLayout xmlns:a="http://schemas.openxmlformats.org/drawingml/2006/main" xmlns:r="http://schemas.openxmlformats.org/officeDocument/2006/relationships" xmlns:p="http://schemas.openxmlformats.org/presentationml/2006/main" showMasterSp="0" preserve="1" userDrawn="1">
  <p:cSld name="17_Title, subhead, Three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C4A9B1-8C9A-5B25-6E7A-B9589ECCAD85}"/>
              </a:ext>
            </a:extLst>
          </p:cNvPr>
          <p:cNvSpPr/>
          <p:nvPr userDrawn="1"/>
        </p:nvSpPr>
        <p:spPr>
          <a:xfrm>
            <a:off x="2" y="7"/>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6"/>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550835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5.xml><?xml version="1.0" encoding="utf-8"?>
<p:sldLayout xmlns:a="http://schemas.openxmlformats.org/drawingml/2006/main" xmlns:r="http://schemas.openxmlformats.org/officeDocument/2006/relationships" xmlns:p="http://schemas.openxmlformats.org/presentationml/2006/main" showMasterSp="0" preserve="1" userDrawn="1">
  <p:cSld name="21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2" y="7"/>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6"/>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9FE9CC-24C2-9AAC-6340-A9E7BC324939}"/>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864997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6.xml><?xml version="1.0" encoding="utf-8"?>
<p:sldLayout xmlns:a="http://schemas.openxmlformats.org/drawingml/2006/main" xmlns:r="http://schemas.openxmlformats.org/officeDocument/2006/relationships" xmlns:p="http://schemas.openxmlformats.org/presentationml/2006/main" showMasterSp="0" preserve="1" userDrawn="1">
  <p:cSld name="22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2" y="6"/>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5"/>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928925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7.xml><?xml version="1.0" encoding="utf-8"?>
<p:sldLayout xmlns:a="http://schemas.openxmlformats.org/drawingml/2006/main" xmlns:r="http://schemas.openxmlformats.org/officeDocument/2006/relationships" xmlns:p="http://schemas.openxmlformats.org/presentationml/2006/main" showMasterSp="0" preserve="1" userDrawn="1">
  <p:cSld name="23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2" y="6"/>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5"/>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9FE9CC-24C2-9AAC-6340-A9E7BC324939}"/>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664785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8.xml><?xml version="1.0" encoding="utf-8"?>
<p:sldLayout xmlns:a="http://schemas.openxmlformats.org/drawingml/2006/main" xmlns:r="http://schemas.openxmlformats.org/officeDocument/2006/relationships" xmlns:p="http://schemas.openxmlformats.org/presentationml/2006/main" showMasterSp="0" preserve="1" userDrawn="1">
  <p:cSld name="18_Title, subhead, Three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C4A9B1-8C9A-5B25-6E7A-B9589ECCAD85}"/>
              </a:ext>
            </a:extLst>
          </p:cNvPr>
          <p:cNvSpPr/>
          <p:nvPr userDrawn="1"/>
        </p:nvSpPr>
        <p:spPr>
          <a:xfrm>
            <a:off x="2" y="6"/>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5"/>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909300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9.xml><?xml version="1.0" encoding="utf-8"?>
<p:sldLayout xmlns:a="http://schemas.openxmlformats.org/drawingml/2006/main" xmlns:r="http://schemas.openxmlformats.org/officeDocument/2006/relationships" xmlns:p="http://schemas.openxmlformats.org/presentationml/2006/main" showMasterSp="0" preserve="1" userDrawn="1">
  <p:cSld name="24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2" y="5"/>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4"/>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89773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8_Quote and image 4">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B4F947-0C85-DAF2-683C-40847EF7F07B}"/>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0" y="2"/>
            <a:ext cx="12192000" cy="6857999"/>
          </a:xfrm>
          <a:prstGeom prst="rect">
            <a:avLst/>
          </a:prstGeom>
        </p:spPr>
      </p:pic>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 </a:t>
            </a:r>
          </a:p>
        </p:txBody>
      </p:sp>
      <p:sp>
        <p:nvSpPr>
          <p:cNvPr id="22" name="Rectangle 21">
            <a:extLst>
              <a:ext uri="{FF2B5EF4-FFF2-40B4-BE49-F238E27FC236}">
                <a16:creationId xmlns:a16="http://schemas.microsoft.com/office/drawing/2014/main" id="{35B6474B-ACF2-9D41-872B-7CB816A7A28A}"/>
              </a:ext>
            </a:extLst>
          </p:cNvPr>
          <p:cNvSpPr/>
          <p:nvPr/>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Content Placeholder 2">
            <a:extLst>
              <a:ext uri="{FF2B5EF4-FFF2-40B4-BE49-F238E27FC236}">
                <a16:creationId xmlns:a16="http://schemas.microsoft.com/office/drawing/2014/main" id="{7A22BD2E-E9C2-A15B-06FB-553974CDE6CE}"/>
              </a:ext>
            </a:extLst>
          </p:cNvPr>
          <p:cNvSpPr>
            <a:spLocks noGrp="1"/>
          </p:cNvSpPr>
          <p:nvPr>
            <p:ph idx="1" hasCustomPrompt="1"/>
          </p:nvPr>
        </p:nvSpPr>
        <p:spPr>
          <a:xfrm>
            <a:off x="1337052" y="2331691"/>
            <a:ext cx="3461285" cy="3110531"/>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“Add quote text here”</a:t>
            </a:r>
          </a:p>
        </p:txBody>
      </p:sp>
    </p:spTree>
    <p:extLst>
      <p:ext uri="{BB962C8B-B14F-4D97-AF65-F5344CB8AC3E}">
        <p14:creationId xmlns:p14="http://schemas.microsoft.com/office/powerpoint/2010/main" val="3415894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0.xml><?xml version="1.0" encoding="utf-8"?>
<p:sldLayout xmlns:a="http://schemas.openxmlformats.org/drawingml/2006/main" xmlns:r="http://schemas.openxmlformats.org/officeDocument/2006/relationships" xmlns:p="http://schemas.openxmlformats.org/presentationml/2006/main" showMasterSp="0" preserve="1" userDrawn="1">
  <p:cSld name="25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2" y="5"/>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4"/>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9FE9CC-24C2-9AAC-6340-A9E7BC324939}"/>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186611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1.xml><?xml version="1.0" encoding="utf-8"?>
<p:sldLayout xmlns:a="http://schemas.openxmlformats.org/drawingml/2006/main" xmlns:r="http://schemas.openxmlformats.org/officeDocument/2006/relationships" xmlns:p="http://schemas.openxmlformats.org/presentationml/2006/main" showMasterSp="0" preserve="1" userDrawn="1">
  <p:cSld name="19_Title, subhead, Three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C4A9B1-8C9A-5B25-6E7A-B9589ECCAD85}"/>
              </a:ext>
            </a:extLst>
          </p:cNvPr>
          <p:cNvSpPr/>
          <p:nvPr userDrawn="1"/>
        </p:nvSpPr>
        <p:spPr>
          <a:xfrm>
            <a:off x="2" y="5"/>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4"/>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85122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2.xml><?xml version="1.0" encoding="utf-8"?>
<p:sldLayout xmlns:a="http://schemas.openxmlformats.org/drawingml/2006/main" xmlns:r="http://schemas.openxmlformats.org/officeDocument/2006/relationships" xmlns:p="http://schemas.openxmlformats.org/presentationml/2006/main" userDrawn="1">
  <p:cSld name="4_Heading, subhead, bullets on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09CFFC-C421-A97A-14A3-FE2852D11994}"/>
              </a:ext>
            </a:extLst>
          </p:cNvPr>
          <p:cNvSpPr/>
          <p:nvPr userDrawn="1"/>
        </p:nvSpPr>
        <p:spPr>
          <a:xfrm>
            <a:off x="2" y="5"/>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5"/>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6269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20_Headline slide with image 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2C3761D-E146-5B7A-CD68-6CC98EA19A5F}"/>
              </a:ext>
            </a:extLst>
          </p:cNvPr>
          <p:cNvSpPr/>
          <p:nvPr userDrawn="1"/>
        </p:nvSpPr>
        <p:spPr>
          <a:xfrm>
            <a:off x="0" y="5"/>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 name="Title 1"/>
          <p:cNvSpPr>
            <a:spLocks noGrp="1"/>
          </p:cNvSpPr>
          <p:nvPr>
            <p:ph type="title" hasCustomPrompt="1"/>
          </p:nvPr>
        </p:nvSpPr>
        <p:spPr>
          <a:xfrm>
            <a:off x="354097"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1140400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13_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1" y="432009"/>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6" name="Picture 5">
            <a:extLst>
              <a:ext uri="{FF2B5EF4-FFF2-40B4-BE49-F238E27FC236}">
                <a16:creationId xmlns:a16="http://schemas.microsoft.com/office/drawing/2014/main" id="{2F244FF8-F4E4-0514-77D0-8D8D69F9337B}"/>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cxnSp>
        <p:nvCxnSpPr>
          <p:cNvPr id="7" name="Straight Connector 6">
            <a:extLst>
              <a:ext uri="{FF2B5EF4-FFF2-40B4-BE49-F238E27FC236}">
                <a16:creationId xmlns:a16="http://schemas.microsoft.com/office/drawing/2014/main" id="{7DBEB741-20EA-C36A-7EF8-DE1CD1F1AA0C}"/>
              </a:ext>
            </a:extLst>
          </p:cNvPr>
          <p:cNvCxnSpPr>
            <a:cxnSpLocks/>
          </p:cNvCxnSpPr>
          <p:nvPr userDrawn="1"/>
        </p:nvCxnSpPr>
        <p:spPr>
          <a:xfrm>
            <a:off x="432007"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324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13_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userDrawn="1"/>
        </p:nvSpPr>
        <p:spPr>
          <a:xfrm>
            <a:off x="2" y="9"/>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Rectangle: Top Corners Rounded 17">
            <a:extLst>
              <a:ext uri="{FF2B5EF4-FFF2-40B4-BE49-F238E27FC236}">
                <a16:creationId xmlns:a16="http://schemas.microsoft.com/office/drawing/2014/main" id="{205929B3-ED58-E54F-B724-E24FB5F163DF}"/>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1" y="432009"/>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3"/>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117191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13_Quote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190978-5FC4-6858-371C-AF3DAD50E21F}"/>
              </a:ext>
            </a:extLst>
          </p:cNvPr>
          <p:cNvSpPr/>
          <p:nvPr userDrawn="1"/>
        </p:nvSpPr>
        <p:spPr>
          <a:xfrm>
            <a:off x="2" y="9"/>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32" y="1314165"/>
            <a:ext cx="7503849" cy="3466727"/>
          </a:xfrm>
          <a:prstGeom prst="rect">
            <a:avLst/>
          </a:prstGeom>
        </p:spPr>
        <p:txBody>
          <a:bodyPr>
            <a:noAutofit/>
          </a:bodyPr>
          <a:lstStyle>
            <a:lvl1pPr marL="287955" indent="-287955" algn="l">
              <a:buNone/>
              <a:defRPr sz="4200" b="1">
                <a:solidFill>
                  <a:schemeClr val="tx1"/>
                </a:solidFill>
              </a:defRPr>
            </a:lvl1pPr>
            <a:lvl2pPr marL="357138" indent="0">
              <a:buNone/>
              <a:defRPr>
                <a:solidFill>
                  <a:schemeClr val="tx1"/>
                </a:solidFill>
              </a:defRPr>
            </a:lvl2pPr>
            <a:lvl3pPr marL="714267" indent="0">
              <a:buNone/>
              <a:defRPr>
                <a:solidFill>
                  <a:schemeClr val="tx1"/>
                </a:solidFill>
              </a:defRPr>
            </a:lvl3pPr>
            <a:lvl4pPr marL="1080926" indent="0">
              <a:buNone/>
              <a:defRPr>
                <a:solidFill>
                  <a:schemeClr val="tx1"/>
                </a:solidFill>
              </a:defRPr>
            </a:lvl4pPr>
            <a:lvl5pPr marL="1438059"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8" y="4780885"/>
            <a:ext cx="7503849" cy="896939"/>
          </a:xfrm>
          <a:prstGeom prst="rect">
            <a:avLst/>
          </a:prstGeom>
        </p:spPr>
        <p:txBody>
          <a:bodyPr/>
          <a:lstStyle>
            <a:lvl1pPr marL="0" indent="0" algn="l">
              <a:buNone/>
              <a:defRPr b="1">
                <a:solidFill>
                  <a:schemeClr val="tx1"/>
                </a:solidFill>
              </a:defRPr>
            </a:lvl1pPr>
            <a:lvl2pPr marL="357138" indent="0">
              <a:buNone/>
              <a:defRPr/>
            </a:lvl2pPr>
            <a:lvl3pPr marL="714267" indent="0">
              <a:buNone/>
              <a:defRPr/>
            </a:lvl3pPr>
            <a:lvl4pPr marL="1080926" indent="0">
              <a:buNone/>
              <a:defRPr/>
            </a:lvl4pPr>
            <a:lvl5pPr marL="1438059"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14862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34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0" y="9"/>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38" indent="0">
              <a:buNone/>
              <a:defRPr>
                <a:solidFill>
                  <a:schemeClr val="tx1"/>
                </a:solidFill>
              </a:defRPr>
            </a:lvl2pPr>
            <a:lvl3pPr marL="714267" indent="0">
              <a:buNone/>
              <a:defRPr>
                <a:solidFill>
                  <a:schemeClr val="tx1"/>
                </a:solidFill>
              </a:defRPr>
            </a:lvl3pPr>
            <a:lvl4pPr marL="1080926" indent="0">
              <a:buNone/>
              <a:defRPr>
                <a:solidFill>
                  <a:schemeClr val="tx1"/>
                </a:solidFill>
              </a:defRPr>
            </a:lvl4pPr>
            <a:lvl5pPr marL="1438059" indent="0">
              <a:buNone/>
              <a:defRPr>
                <a:solidFill>
                  <a:schemeClr val="tx1"/>
                </a:solidFill>
              </a:defRPr>
            </a:lvl5pPr>
          </a:lstStyle>
          <a:p>
            <a:pPr lvl="0"/>
            <a:r>
              <a:rPr lang="en-GB"/>
              <a:t>Heading label</a:t>
            </a:r>
          </a:p>
        </p:txBody>
      </p:sp>
      <p:sp>
        <p:nvSpPr>
          <p:cNvPr id="7" name="TextBox 6">
            <a:extLst>
              <a:ext uri="{FF2B5EF4-FFF2-40B4-BE49-F238E27FC236}">
                <a16:creationId xmlns:a16="http://schemas.microsoft.com/office/drawing/2014/main" id="{2DFAD1B1-54FF-2FC6-D407-337D3737411D}"/>
              </a:ext>
            </a:extLst>
          </p:cNvPr>
          <p:cNvSpPr txBox="1"/>
          <p:nvPr userDrawn="1"/>
        </p:nvSpPr>
        <p:spPr>
          <a:xfrm>
            <a:off x="1245609" y="2349022"/>
            <a:ext cx="3552728" cy="738664"/>
          </a:xfrm>
          <a:prstGeom prst="rect">
            <a:avLst/>
          </a:prstGeom>
          <a:noFill/>
        </p:spPr>
        <p:txBody>
          <a:bodyPr wrap="square" rtlCol="0">
            <a:spAutoFit/>
          </a:bodyPr>
          <a:lstStyle/>
          <a:p>
            <a:r>
              <a:rPr lang="en-GB" sz="1400"/>
              <a:t>Text content goes over single column. Text content here goes over single column. Text content here goes over single column.  </a:t>
            </a:r>
          </a:p>
        </p:txBody>
      </p:sp>
    </p:spTree>
    <p:extLst>
      <p:ext uri="{BB962C8B-B14F-4D97-AF65-F5344CB8AC3E}">
        <p14:creationId xmlns:p14="http://schemas.microsoft.com/office/powerpoint/2010/main" val="131698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35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8" y="9"/>
            <a:ext cx="12191999"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38" indent="0">
              <a:buNone/>
              <a:defRPr>
                <a:solidFill>
                  <a:schemeClr val="tx1"/>
                </a:solidFill>
              </a:defRPr>
            </a:lvl2pPr>
            <a:lvl3pPr marL="714267" indent="0">
              <a:buNone/>
              <a:defRPr>
                <a:solidFill>
                  <a:schemeClr val="tx1"/>
                </a:solidFill>
              </a:defRPr>
            </a:lvl3pPr>
            <a:lvl4pPr marL="1080926" indent="0">
              <a:buNone/>
              <a:defRPr>
                <a:solidFill>
                  <a:schemeClr val="tx1"/>
                </a:solidFill>
              </a:defRPr>
            </a:lvl4pPr>
            <a:lvl5pPr marL="1438059" indent="0">
              <a:buNone/>
              <a:defRPr>
                <a:solidFill>
                  <a:schemeClr val="tx1"/>
                </a:solidFill>
              </a:defRPr>
            </a:lvl5pPr>
          </a:lstStyle>
          <a:p>
            <a:pPr lvl="0"/>
            <a:r>
              <a:rPr lang="en-GB"/>
              <a:t>Heading label</a:t>
            </a:r>
          </a:p>
        </p:txBody>
      </p:sp>
      <p:sp>
        <p:nvSpPr>
          <p:cNvPr id="6" name="TextBox 5">
            <a:extLst>
              <a:ext uri="{FF2B5EF4-FFF2-40B4-BE49-F238E27FC236}">
                <a16:creationId xmlns:a16="http://schemas.microsoft.com/office/drawing/2014/main" id="{20A68404-D948-7642-8BC6-F42E883389E5}"/>
              </a:ext>
            </a:extLst>
          </p:cNvPr>
          <p:cNvSpPr txBox="1"/>
          <p:nvPr userDrawn="1"/>
        </p:nvSpPr>
        <p:spPr>
          <a:xfrm>
            <a:off x="1245609" y="2349022"/>
            <a:ext cx="3552728" cy="738664"/>
          </a:xfrm>
          <a:prstGeom prst="rect">
            <a:avLst/>
          </a:prstGeom>
          <a:noFill/>
        </p:spPr>
        <p:txBody>
          <a:bodyPr wrap="square" rtlCol="0">
            <a:spAutoFit/>
          </a:bodyPr>
          <a:lstStyle/>
          <a:p>
            <a:r>
              <a:rPr lang="en-GB" sz="1400"/>
              <a:t>Text content goes over single column. Text content here goes over single column. Text content here goes over single column.  </a:t>
            </a:r>
          </a:p>
        </p:txBody>
      </p:sp>
    </p:spTree>
    <p:extLst>
      <p:ext uri="{BB962C8B-B14F-4D97-AF65-F5344CB8AC3E}">
        <p14:creationId xmlns:p14="http://schemas.microsoft.com/office/powerpoint/2010/main" val="981370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13_ICON Grid Boxes 2UP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B26CA0-4967-284E-42B6-5686F8C6B07B}"/>
              </a:ext>
            </a:extLst>
          </p:cNvPr>
          <p:cNvSpPr/>
          <p:nvPr userDrawn="1"/>
        </p:nvSpPr>
        <p:spPr>
          <a:xfrm>
            <a:off x="2" y="9"/>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90"/>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2000"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9" y="2699090"/>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4324379"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1" y="432009"/>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Lst>
          </p:cNvPr>
          <p:cNvCxnSpPr>
            <a:cxnSpLocks/>
          </p:cNvCxnSpPr>
          <p:nvPr userDrawn="1"/>
        </p:nvCxnSpPr>
        <p:spPr>
          <a:xfrm>
            <a:off x="432007"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41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35_Breaker Heading1-Blue-DarkBlue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0C3909-1482-1013-E118-A2CE0A1DD3D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3119AD-4AAB-8B34-F6C1-8D76F0D453BB}"/>
              </a:ext>
            </a:extLst>
          </p:cNvPr>
          <p:cNvSpPr>
            <a:spLocks noGrp="1"/>
          </p:cNvSpPr>
          <p:nvPr>
            <p:ph type="title" hasCustomPrompt="1"/>
          </p:nvPr>
        </p:nvSpPr>
        <p:spPr>
          <a:xfrm>
            <a:off x="770043" y="2242939"/>
            <a:ext cx="10515600" cy="1325563"/>
          </a:xfrm>
        </p:spPr>
        <p:txBody>
          <a:bodyPr>
            <a:noAutofit/>
          </a:bodyPr>
          <a:lstStyle>
            <a:lvl1pPr>
              <a:defRPr sz="6000" b="1"/>
            </a:lvl1pPr>
          </a:lstStyle>
          <a:p>
            <a:r>
              <a:rPr lang="en-US"/>
              <a:t>Breaker slide 1</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3" y="3564000"/>
            <a:ext cx="3890151" cy="896939"/>
          </a:xfrm>
          <a:prstGeom prst="rect">
            <a:avLst/>
          </a:prstGeom>
        </p:spPr>
        <p:txBody>
          <a:bodyPr lIns="0" tIns="0" rIns="0" bIns="0"/>
          <a:lstStyle>
            <a:lvl1pPr marL="0" indent="0">
              <a:buNone/>
              <a:defRPr>
                <a:solidFill>
                  <a:schemeClr val="tx1"/>
                </a:solidFill>
              </a:defRPr>
            </a:lvl1pPr>
            <a:lvl2pPr marL="357179" indent="0">
              <a:buNone/>
              <a:defRPr/>
            </a:lvl2pPr>
            <a:lvl3pPr marL="714357" indent="0">
              <a:buNone/>
              <a:defRPr/>
            </a:lvl3pPr>
            <a:lvl4pPr marL="1081060" indent="0">
              <a:buNone/>
              <a:defRPr/>
            </a:lvl4pPr>
            <a:lvl5pPr marL="1438239"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991200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14_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1" y="432007"/>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6" name="Picture 5">
            <a:extLst>
              <a:ext uri="{FF2B5EF4-FFF2-40B4-BE49-F238E27FC236}">
                <a16:creationId xmlns:a16="http://schemas.microsoft.com/office/drawing/2014/main" id="{2F244FF8-F4E4-0514-77D0-8D8D69F9337B}"/>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cxnSp>
        <p:nvCxnSpPr>
          <p:cNvPr id="7" name="Straight Connector 6">
            <a:extLst>
              <a:ext uri="{FF2B5EF4-FFF2-40B4-BE49-F238E27FC236}">
                <a16:creationId xmlns:a16="http://schemas.microsoft.com/office/drawing/2014/main" id="{7DBEB741-20EA-C36A-7EF8-DE1CD1F1AA0C}"/>
              </a:ext>
            </a:extLst>
          </p:cNvPr>
          <p:cNvCxnSpPr>
            <a:cxnSpLocks/>
          </p:cNvCxnSpPr>
          <p:nvPr userDrawn="1"/>
        </p:nvCxnSpPr>
        <p:spPr>
          <a:xfrm>
            <a:off x="432006"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002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14_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userDrawn="1"/>
        </p:nvSpPr>
        <p:spPr>
          <a:xfrm>
            <a:off x="2" y="7"/>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Rectangle: Top Corners Rounded 17">
            <a:extLst>
              <a:ext uri="{FF2B5EF4-FFF2-40B4-BE49-F238E27FC236}">
                <a16:creationId xmlns:a16="http://schemas.microsoft.com/office/drawing/2014/main" id="{205929B3-ED58-E54F-B724-E24FB5F163DF}"/>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1" y="432007"/>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3"/>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958846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14_Quote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190978-5FC4-6858-371C-AF3DAD50E21F}"/>
              </a:ext>
            </a:extLst>
          </p:cNvPr>
          <p:cNvSpPr/>
          <p:nvPr userDrawn="1"/>
        </p:nvSpPr>
        <p:spPr>
          <a:xfrm>
            <a:off x="2" y="7"/>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30" y="1314163"/>
            <a:ext cx="7503849" cy="3466727"/>
          </a:xfrm>
          <a:prstGeom prst="rect">
            <a:avLst/>
          </a:prstGeom>
        </p:spPr>
        <p:txBody>
          <a:bodyPr>
            <a:noAutofit/>
          </a:bodyPr>
          <a:lstStyle>
            <a:lvl1pPr marL="287963" indent="-287963" algn="l">
              <a:buNone/>
              <a:defRPr sz="4200" b="1">
                <a:solidFill>
                  <a:schemeClr val="tx1"/>
                </a:solidFill>
              </a:defRPr>
            </a:lvl1pPr>
            <a:lvl2pPr marL="357146" indent="0">
              <a:buNone/>
              <a:defRPr>
                <a:solidFill>
                  <a:schemeClr val="tx1"/>
                </a:solidFill>
              </a:defRPr>
            </a:lvl2pPr>
            <a:lvl3pPr marL="714285" indent="0">
              <a:buNone/>
              <a:defRPr>
                <a:solidFill>
                  <a:schemeClr val="tx1"/>
                </a:solidFill>
              </a:defRPr>
            </a:lvl3pPr>
            <a:lvl4pPr marL="1080953" indent="0">
              <a:buNone/>
              <a:defRPr>
                <a:solidFill>
                  <a:schemeClr val="tx1"/>
                </a:solidFill>
              </a:defRPr>
            </a:lvl4pPr>
            <a:lvl5pPr marL="1438095"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6" y="4780885"/>
            <a:ext cx="7503849" cy="896939"/>
          </a:xfrm>
          <a:prstGeom prst="rect">
            <a:avLst/>
          </a:prstGeom>
        </p:spPr>
        <p:txBody>
          <a:bodyPr/>
          <a:lstStyle>
            <a:lvl1pPr marL="0" indent="0" algn="l">
              <a:buNone/>
              <a:defRPr b="1">
                <a:solidFill>
                  <a:schemeClr val="tx1"/>
                </a:solidFill>
              </a:defRPr>
            </a:lvl1pPr>
            <a:lvl2pPr marL="357146" indent="0">
              <a:buNone/>
              <a:defRPr/>
            </a:lvl2pPr>
            <a:lvl3pPr marL="714285" indent="0">
              <a:buNone/>
              <a:defRPr/>
            </a:lvl3pPr>
            <a:lvl4pPr marL="1080953" indent="0">
              <a:buNone/>
              <a:defRPr/>
            </a:lvl4pPr>
            <a:lvl5pPr marL="143809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933333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36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0" y="7"/>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46" indent="0">
              <a:buNone/>
              <a:defRPr>
                <a:solidFill>
                  <a:schemeClr val="tx1"/>
                </a:solidFill>
              </a:defRPr>
            </a:lvl2pPr>
            <a:lvl3pPr marL="714285" indent="0">
              <a:buNone/>
              <a:defRPr>
                <a:solidFill>
                  <a:schemeClr val="tx1"/>
                </a:solidFill>
              </a:defRPr>
            </a:lvl3pPr>
            <a:lvl4pPr marL="1080953" indent="0">
              <a:buNone/>
              <a:defRPr>
                <a:solidFill>
                  <a:schemeClr val="tx1"/>
                </a:solidFill>
              </a:defRPr>
            </a:lvl4pPr>
            <a:lvl5pPr marL="1438095" indent="0">
              <a:buNone/>
              <a:defRPr>
                <a:solidFill>
                  <a:schemeClr val="tx1"/>
                </a:solidFill>
              </a:defRPr>
            </a:lvl5pPr>
          </a:lstStyle>
          <a:p>
            <a:pPr lvl="0"/>
            <a:r>
              <a:rPr lang="en-GB"/>
              <a:t>Heading label</a:t>
            </a:r>
          </a:p>
        </p:txBody>
      </p:sp>
      <p:sp>
        <p:nvSpPr>
          <p:cNvPr id="7" name="TextBox 6">
            <a:extLst>
              <a:ext uri="{FF2B5EF4-FFF2-40B4-BE49-F238E27FC236}">
                <a16:creationId xmlns:a16="http://schemas.microsoft.com/office/drawing/2014/main" id="{2DFAD1B1-54FF-2FC6-D407-337D3737411D}"/>
              </a:ext>
            </a:extLst>
          </p:cNvPr>
          <p:cNvSpPr txBox="1"/>
          <p:nvPr userDrawn="1"/>
        </p:nvSpPr>
        <p:spPr>
          <a:xfrm>
            <a:off x="1245609" y="2349022"/>
            <a:ext cx="3552728" cy="738664"/>
          </a:xfrm>
          <a:prstGeom prst="rect">
            <a:avLst/>
          </a:prstGeom>
          <a:noFill/>
        </p:spPr>
        <p:txBody>
          <a:bodyPr wrap="square" rtlCol="0">
            <a:spAutoFit/>
          </a:bodyPr>
          <a:lstStyle/>
          <a:p>
            <a:r>
              <a:rPr lang="en-GB" sz="1400"/>
              <a:t>Text content goes over single column. Text content here goes over single column. Text content here goes over single column.  </a:t>
            </a:r>
          </a:p>
        </p:txBody>
      </p:sp>
    </p:spTree>
    <p:extLst>
      <p:ext uri="{BB962C8B-B14F-4D97-AF65-F5344CB8AC3E}">
        <p14:creationId xmlns:p14="http://schemas.microsoft.com/office/powerpoint/2010/main" val="3540924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37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7" y="7"/>
            <a:ext cx="12191999"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46" indent="0">
              <a:buNone/>
              <a:defRPr>
                <a:solidFill>
                  <a:schemeClr val="tx1"/>
                </a:solidFill>
              </a:defRPr>
            </a:lvl2pPr>
            <a:lvl3pPr marL="714285" indent="0">
              <a:buNone/>
              <a:defRPr>
                <a:solidFill>
                  <a:schemeClr val="tx1"/>
                </a:solidFill>
              </a:defRPr>
            </a:lvl3pPr>
            <a:lvl4pPr marL="1080953" indent="0">
              <a:buNone/>
              <a:defRPr>
                <a:solidFill>
                  <a:schemeClr val="tx1"/>
                </a:solidFill>
              </a:defRPr>
            </a:lvl4pPr>
            <a:lvl5pPr marL="1438095" indent="0">
              <a:buNone/>
              <a:defRPr>
                <a:solidFill>
                  <a:schemeClr val="tx1"/>
                </a:solidFill>
              </a:defRPr>
            </a:lvl5pPr>
          </a:lstStyle>
          <a:p>
            <a:pPr lvl="0"/>
            <a:r>
              <a:rPr lang="en-GB"/>
              <a:t>Heading label</a:t>
            </a:r>
          </a:p>
        </p:txBody>
      </p:sp>
      <p:sp>
        <p:nvSpPr>
          <p:cNvPr id="6" name="TextBox 5">
            <a:extLst>
              <a:ext uri="{FF2B5EF4-FFF2-40B4-BE49-F238E27FC236}">
                <a16:creationId xmlns:a16="http://schemas.microsoft.com/office/drawing/2014/main" id="{20A68404-D948-7642-8BC6-F42E883389E5}"/>
              </a:ext>
            </a:extLst>
          </p:cNvPr>
          <p:cNvSpPr txBox="1"/>
          <p:nvPr userDrawn="1"/>
        </p:nvSpPr>
        <p:spPr>
          <a:xfrm>
            <a:off x="1245609" y="2349022"/>
            <a:ext cx="3552728" cy="738664"/>
          </a:xfrm>
          <a:prstGeom prst="rect">
            <a:avLst/>
          </a:prstGeom>
          <a:noFill/>
        </p:spPr>
        <p:txBody>
          <a:bodyPr wrap="square" rtlCol="0">
            <a:spAutoFit/>
          </a:bodyPr>
          <a:lstStyle/>
          <a:p>
            <a:r>
              <a:rPr lang="en-GB" sz="1400"/>
              <a:t>Text content goes over single column. Text content here goes over single column. Text content here goes over single column.  </a:t>
            </a:r>
          </a:p>
        </p:txBody>
      </p:sp>
    </p:spTree>
    <p:extLst>
      <p:ext uri="{BB962C8B-B14F-4D97-AF65-F5344CB8AC3E}">
        <p14:creationId xmlns:p14="http://schemas.microsoft.com/office/powerpoint/2010/main" val="20154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14_ICON Grid Boxes 2UP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B26CA0-4967-284E-42B6-5686F8C6B07B}"/>
              </a:ext>
            </a:extLst>
          </p:cNvPr>
          <p:cNvSpPr/>
          <p:nvPr userDrawn="1"/>
        </p:nvSpPr>
        <p:spPr>
          <a:xfrm>
            <a:off x="2" y="7"/>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9"/>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2000"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9" y="2699089"/>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4324379"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1" y="432007"/>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Lst>
          </p:cNvPr>
          <p:cNvCxnSpPr>
            <a:cxnSpLocks/>
          </p:cNvCxnSpPr>
          <p:nvPr userDrawn="1"/>
        </p:nvCxnSpPr>
        <p:spPr>
          <a:xfrm>
            <a:off x="432006"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7862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15_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1" y="432006"/>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6" name="Picture 5">
            <a:extLst>
              <a:ext uri="{FF2B5EF4-FFF2-40B4-BE49-F238E27FC236}">
                <a16:creationId xmlns:a16="http://schemas.microsoft.com/office/drawing/2014/main" id="{2F244FF8-F4E4-0514-77D0-8D8D69F9337B}"/>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cxnSp>
        <p:nvCxnSpPr>
          <p:cNvPr id="7" name="Straight Connector 6">
            <a:extLst>
              <a:ext uri="{FF2B5EF4-FFF2-40B4-BE49-F238E27FC236}">
                <a16:creationId xmlns:a16="http://schemas.microsoft.com/office/drawing/2014/main" id="{7DBEB741-20EA-C36A-7EF8-DE1CD1F1AA0C}"/>
              </a:ext>
            </a:extLst>
          </p:cNvPr>
          <p:cNvCxnSpPr>
            <a:cxnSpLocks/>
          </p:cNvCxnSpPr>
          <p:nvPr userDrawn="1"/>
        </p:nvCxnSpPr>
        <p:spPr>
          <a:xfrm>
            <a:off x="432005"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9054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15_ICON Grid Boxes 2UP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B26CA0-4967-284E-42B6-5686F8C6B07B}"/>
              </a:ext>
            </a:extLst>
          </p:cNvPr>
          <p:cNvSpPr/>
          <p:nvPr userDrawn="1"/>
        </p:nvSpPr>
        <p:spPr>
          <a:xfrm>
            <a:off x="2" y="6"/>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7"/>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2000"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9" y="2699087"/>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4324379"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1" y="432006"/>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Lst>
          </p:cNvPr>
          <p:cNvCxnSpPr>
            <a:cxnSpLocks/>
          </p:cNvCxnSpPr>
          <p:nvPr userDrawn="1"/>
        </p:nvCxnSpPr>
        <p:spPr>
          <a:xfrm>
            <a:off x="432005"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1441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15_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userDrawn="1"/>
        </p:nvSpPr>
        <p:spPr>
          <a:xfrm>
            <a:off x="2" y="6"/>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Rectangle: Top Corners Rounded 17">
            <a:extLst>
              <a:ext uri="{FF2B5EF4-FFF2-40B4-BE49-F238E27FC236}">
                <a16:creationId xmlns:a16="http://schemas.microsoft.com/office/drawing/2014/main" id="{205929B3-ED58-E54F-B724-E24FB5F163DF}"/>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1" y="432006"/>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3"/>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53731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15_Quote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190978-5FC4-6858-371C-AF3DAD50E21F}"/>
              </a:ext>
            </a:extLst>
          </p:cNvPr>
          <p:cNvSpPr/>
          <p:nvPr userDrawn="1"/>
        </p:nvSpPr>
        <p:spPr>
          <a:xfrm>
            <a:off x="2" y="6"/>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9" y="1314162"/>
            <a:ext cx="7503849" cy="3466727"/>
          </a:xfrm>
          <a:prstGeom prst="rect">
            <a:avLst/>
          </a:prstGeom>
        </p:spPr>
        <p:txBody>
          <a:bodyPr>
            <a:noAutofit/>
          </a:bodyPr>
          <a:lstStyle>
            <a:lvl1pPr marL="287971" indent="-287971" algn="l">
              <a:buNone/>
              <a:defRPr sz="4200" b="1">
                <a:solidFill>
                  <a:schemeClr val="tx1"/>
                </a:solidFill>
              </a:defRPr>
            </a:lvl1pPr>
            <a:lvl2pPr marL="357154" indent="0">
              <a:buNone/>
              <a:defRPr>
                <a:solidFill>
                  <a:schemeClr val="tx1"/>
                </a:solidFill>
              </a:defRPr>
            </a:lvl2pPr>
            <a:lvl3pPr marL="714303" indent="0">
              <a:buNone/>
              <a:defRPr>
                <a:solidFill>
                  <a:schemeClr val="tx1"/>
                </a:solidFill>
              </a:defRPr>
            </a:lvl3pPr>
            <a:lvl4pPr marL="1080980" indent="0">
              <a:buNone/>
              <a:defRPr>
                <a:solidFill>
                  <a:schemeClr val="tx1"/>
                </a:solidFill>
              </a:defRPr>
            </a:lvl4pPr>
            <a:lvl5pPr marL="1438131"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5" y="4780885"/>
            <a:ext cx="7503849" cy="896939"/>
          </a:xfrm>
          <a:prstGeom prst="rect">
            <a:avLst/>
          </a:prstGeom>
        </p:spPr>
        <p:txBody>
          <a:bodyPr/>
          <a:lstStyle>
            <a:lvl1pPr marL="0" indent="0" algn="l">
              <a:buNone/>
              <a:defRPr b="1">
                <a:solidFill>
                  <a:schemeClr val="tx1"/>
                </a:solidFill>
              </a:defRPr>
            </a:lvl1pPr>
            <a:lvl2pPr marL="357154" indent="0">
              <a:buNone/>
              <a:defRPr/>
            </a:lvl2pPr>
            <a:lvl3pPr marL="714303" indent="0">
              <a:buNone/>
              <a:defRPr/>
            </a:lvl3pPr>
            <a:lvl4pPr marL="1080980" indent="0">
              <a:buNone/>
              <a:defRPr/>
            </a:lvl4pPr>
            <a:lvl5pPr marL="1438131"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982713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34_Breaker Heading1-Blue-DarkBlueA">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F6C2AD-0E53-2A94-6EDF-C2BC1C35E66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41914" y="-121920"/>
            <a:ext cx="12408747" cy="6979920"/>
          </a:xfrm>
          <a:prstGeom prst="rect">
            <a:avLst/>
          </a:prstGeom>
        </p:spPr>
      </p:pic>
      <p:sp>
        <p:nvSpPr>
          <p:cNvPr id="4" name="Title 1">
            <a:extLst>
              <a:ext uri="{FF2B5EF4-FFF2-40B4-BE49-F238E27FC236}">
                <a16:creationId xmlns:a16="http://schemas.microsoft.com/office/drawing/2014/main" id="{3D1B5349-CF21-E9D2-92A0-6C58C15A043A}"/>
              </a:ext>
            </a:extLst>
          </p:cNvPr>
          <p:cNvSpPr>
            <a:spLocks noGrp="1"/>
          </p:cNvSpPr>
          <p:nvPr>
            <p:ph type="title" hasCustomPrompt="1"/>
          </p:nvPr>
        </p:nvSpPr>
        <p:spPr>
          <a:xfrm>
            <a:off x="521688" y="2165645"/>
            <a:ext cx="10515600" cy="1325563"/>
          </a:xfrm>
        </p:spPr>
        <p:txBody>
          <a:bodyPr>
            <a:noAutofit/>
          </a:bodyPr>
          <a:lstStyle>
            <a:lvl1pPr>
              <a:defRPr sz="6000" b="1"/>
            </a:lvl1pPr>
          </a:lstStyle>
          <a:p>
            <a:r>
              <a:rPr lang="en-US"/>
              <a:t>Breaker </a:t>
            </a:r>
            <a:br>
              <a:rPr lang="en-US"/>
            </a:br>
            <a:r>
              <a:rPr lang="en-US"/>
              <a:t>slide 2</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1" y="3903217"/>
            <a:ext cx="3890151" cy="896939"/>
          </a:xfrm>
          <a:prstGeom prst="rect">
            <a:avLst/>
          </a:prstGeom>
        </p:spPr>
        <p:txBody>
          <a:bodyPr lIns="0" tIns="0" rIns="0" bIns="0"/>
          <a:lstStyle>
            <a:lvl1pPr marL="0" indent="0">
              <a:buNone/>
              <a:defRPr>
                <a:solidFill>
                  <a:schemeClr val="tx1"/>
                </a:solidFill>
              </a:defRPr>
            </a:lvl1pPr>
            <a:lvl2pPr marL="357179" indent="0">
              <a:buNone/>
              <a:defRPr/>
            </a:lvl2pPr>
            <a:lvl3pPr marL="714357" indent="0">
              <a:buNone/>
              <a:defRPr/>
            </a:lvl3pPr>
            <a:lvl4pPr marL="1081060" indent="0">
              <a:buNone/>
              <a:defRPr/>
            </a:lvl4pPr>
            <a:lvl5pPr marL="1438239"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70792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38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0" y="6"/>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54" indent="0">
              <a:buNone/>
              <a:defRPr>
                <a:solidFill>
                  <a:schemeClr val="tx1"/>
                </a:solidFill>
              </a:defRPr>
            </a:lvl2pPr>
            <a:lvl3pPr marL="714303" indent="0">
              <a:buNone/>
              <a:defRPr>
                <a:solidFill>
                  <a:schemeClr val="tx1"/>
                </a:solidFill>
              </a:defRPr>
            </a:lvl3pPr>
            <a:lvl4pPr marL="1080980" indent="0">
              <a:buNone/>
              <a:defRPr>
                <a:solidFill>
                  <a:schemeClr val="tx1"/>
                </a:solidFill>
              </a:defRPr>
            </a:lvl4pPr>
            <a:lvl5pPr marL="1438131" indent="0">
              <a:buNone/>
              <a:defRPr>
                <a:solidFill>
                  <a:schemeClr val="tx1"/>
                </a:solidFill>
              </a:defRPr>
            </a:lvl5pPr>
          </a:lstStyle>
          <a:p>
            <a:pPr lvl="0"/>
            <a:r>
              <a:rPr lang="en-GB"/>
              <a:t>Heading label</a:t>
            </a:r>
          </a:p>
        </p:txBody>
      </p:sp>
      <p:sp>
        <p:nvSpPr>
          <p:cNvPr id="7" name="TextBox 6">
            <a:extLst>
              <a:ext uri="{FF2B5EF4-FFF2-40B4-BE49-F238E27FC236}">
                <a16:creationId xmlns:a16="http://schemas.microsoft.com/office/drawing/2014/main" id="{2DFAD1B1-54FF-2FC6-D407-337D3737411D}"/>
              </a:ext>
            </a:extLst>
          </p:cNvPr>
          <p:cNvSpPr txBox="1"/>
          <p:nvPr userDrawn="1"/>
        </p:nvSpPr>
        <p:spPr>
          <a:xfrm>
            <a:off x="1245609" y="2349021"/>
            <a:ext cx="3552728" cy="738664"/>
          </a:xfrm>
          <a:prstGeom prst="rect">
            <a:avLst/>
          </a:prstGeom>
          <a:noFill/>
        </p:spPr>
        <p:txBody>
          <a:bodyPr wrap="square" rtlCol="0">
            <a:spAutoFit/>
          </a:bodyPr>
          <a:lstStyle/>
          <a:p>
            <a:r>
              <a:rPr lang="en-GB" sz="1400"/>
              <a:t>Text content goes over single column. Text content here goes over single column. Text content here goes over single column.  </a:t>
            </a:r>
          </a:p>
        </p:txBody>
      </p:sp>
    </p:spTree>
    <p:extLst>
      <p:ext uri="{BB962C8B-B14F-4D97-AF65-F5344CB8AC3E}">
        <p14:creationId xmlns:p14="http://schemas.microsoft.com/office/powerpoint/2010/main" val="119397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39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6" y="6"/>
            <a:ext cx="12191999"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54" indent="0">
              <a:buNone/>
              <a:defRPr>
                <a:solidFill>
                  <a:schemeClr val="tx1"/>
                </a:solidFill>
              </a:defRPr>
            </a:lvl2pPr>
            <a:lvl3pPr marL="714303" indent="0">
              <a:buNone/>
              <a:defRPr>
                <a:solidFill>
                  <a:schemeClr val="tx1"/>
                </a:solidFill>
              </a:defRPr>
            </a:lvl3pPr>
            <a:lvl4pPr marL="1080980" indent="0">
              <a:buNone/>
              <a:defRPr>
                <a:solidFill>
                  <a:schemeClr val="tx1"/>
                </a:solidFill>
              </a:defRPr>
            </a:lvl4pPr>
            <a:lvl5pPr marL="1438131" indent="0">
              <a:buNone/>
              <a:defRPr>
                <a:solidFill>
                  <a:schemeClr val="tx1"/>
                </a:solidFill>
              </a:defRPr>
            </a:lvl5pPr>
          </a:lstStyle>
          <a:p>
            <a:pPr lvl="0"/>
            <a:r>
              <a:rPr lang="en-GB"/>
              <a:t>Heading label</a:t>
            </a:r>
          </a:p>
        </p:txBody>
      </p:sp>
      <p:sp>
        <p:nvSpPr>
          <p:cNvPr id="6" name="TextBox 5">
            <a:extLst>
              <a:ext uri="{FF2B5EF4-FFF2-40B4-BE49-F238E27FC236}">
                <a16:creationId xmlns:a16="http://schemas.microsoft.com/office/drawing/2014/main" id="{20A68404-D948-7642-8BC6-F42E883389E5}"/>
              </a:ext>
            </a:extLst>
          </p:cNvPr>
          <p:cNvSpPr txBox="1"/>
          <p:nvPr userDrawn="1"/>
        </p:nvSpPr>
        <p:spPr>
          <a:xfrm>
            <a:off x="1245609" y="2349021"/>
            <a:ext cx="3552728" cy="738664"/>
          </a:xfrm>
          <a:prstGeom prst="rect">
            <a:avLst/>
          </a:prstGeom>
          <a:noFill/>
        </p:spPr>
        <p:txBody>
          <a:bodyPr wrap="square" rtlCol="0">
            <a:spAutoFit/>
          </a:bodyPr>
          <a:lstStyle/>
          <a:p>
            <a:r>
              <a:rPr lang="en-GB" sz="1400"/>
              <a:t>Text content goes over single column. Text content here goes over single column. Text content here goes over single column.  </a:t>
            </a:r>
          </a:p>
        </p:txBody>
      </p:sp>
    </p:spTree>
    <p:extLst>
      <p:ext uri="{BB962C8B-B14F-4D97-AF65-F5344CB8AC3E}">
        <p14:creationId xmlns:p14="http://schemas.microsoft.com/office/powerpoint/2010/main" val="385939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16_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1" y="432005"/>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6" name="Picture 5">
            <a:extLst>
              <a:ext uri="{FF2B5EF4-FFF2-40B4-BE49-F238E27FC236}">
                <a16:creationId xmlns:a16="http://schemas.microsoft.com/office/drawing/2014/main" id="{2F244FF8-F4E4-0514-77D0-8D8D69F9337B}"/>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cxnSp>
        <p:nvCxnSpPr>
          <p:cNvPr id="7" name="Straight Connector 6">
            <a:extLst>
              <a:ext uri="{FF2B5EF4-FFF2-40B4-BE49-F238E27FC236}">
                <a16:creationId xmlns:a16="http://schemas.microsoft.com/office/drawing/2014/main" id="{7DBEB741-20EA-C36A-7EF8-DE1CD1F1AA0C}"/>
              </a:ext>
            </a:extLst>
          </p:cNvPr>
          <p:cNvCxnSpPr>
            <a:cxnSpLocks/>
          </p:cNvCxnSpPr>
          <p:nvPr userDrawn="1"/>
        </p:nvCxnSpPr>
        <p:spPr>
          <a:xfrm>
            <a:off x="432003"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174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16_ICON Grid Boxes 2UP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B26CA0-4967-284E-42B6-5686F8C6B07B}"/>
              </a:ext>
            </a:extLst>
          </p:cNvPr>
          <p:cNvSpPr/>
          <p:nvPr userDrawn="1"/>
        </p:nvSpPr>
        <p:spPr>
          <a:xfrm>
            <a:off x="2" y="5"/>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6"/>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2000"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9" y="2699086"/>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4324379"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1" y="432005"/>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Lst>
          </p:cNvPr>
          <p:cNvCxnSpPr>
            <a:cxnSpLocks/>
          </p:cNvCxnSpPr>
          <p:nvPr userDrawn="1"/>
        </p:nvCxnSpPr>
        <p:spPr>
          <a:xfrm>
            <a:off x="432003"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664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16_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userDrawn="1"/>
        </p:nvSpPr>
        <p:spPr>
          <a:xfrm>
            <a:off x="2" y="5"/>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Rectangle: Top Corners Rounded 17">
            <a:extLst>
              <a:ext uri="{FF2B5EF4-FFF2-40B4-BE49-F238E27FC236}">
                <a16:creationId xmlns:a16="http://schemas.microsoft.com/office/drawing/2014/main" id="{205929B3-ED58-E54F-B724-E24FB5F163DF}"/>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1" y="432005"/>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3"/>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250759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16_Quote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190978-5FC4-6858-371C-AF3DAD50E21F}"/>
              </a:ext>
            </a:extLst>
          </p:cNvPr>
          <p:cNvSpPr/>
          <p:nvPr userDrawn="1"/>
        </p:nvSpPr>
        <p:spPr>
          <a:xfrm>
            <a:off x="2" y="5"/>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8" y="1314161"/>
            <a:ext cx="7503849" cy="3466727"/>
          </a:xfrm>
          <a:prstGeom prst="rect">
            <a:avLst/>
          </a:prstGeom>
        </p:spPr>
        <p:txBody>
          <a:bodyPr>
            <a:noAutofit/>
          </a:bodyPr>
          <a:lstStyle>
            <a:lvl1pPr marL="287979" indent="-287979" algn="l">
              <a:buNone/>
              <a:defRPr sz="4200" b="1">
                <a:solidFill>
                  <a:schemeClr val="tx1"/>
                </a:solidFill>
              </a:defRPr>
            </a:lvl1pPr>
            <a:lvl2pPr marL="357162" indent="0">
              <a:buNone/>
              <a:defRPr>
                <a:solidFill>
                  <a:schemeClr val="tx1"/>
                </a:solidFill>
              </a:defRPr>
            </a:lvl2pPr>
            <a:lvl3pPr marL="714321" indent="0">
              <a:buNone/>
              <a:defRPr>
                <a:solidFill>
                  <a:schemeClr val="tx1"/>
                </a:solidFill>
              </a:defRPr>
            </a:lvl3pPr>
            <a:lvl4pPr marL="1081006" indent="0">
              <a:buNone/>
              <a:defRPr>
                <a:solidFill>
                  <a:schemeClr val="tx1"/>
                </a:solidFill>
              </a:defRPr>
            </a:lvl4pPr>
            <a:lvl5pPr marL="1438167"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4" y="4780885"/>
            <a:ext cx="7503849" cy="896939"/>
          </a:xfrm>
          <a:prstGeom prst="rect">
            <a:avLst/>
          </a:prstGeom>
        </p:spPr>
        <p:txBody>
          <a:bodyPr/>
          <a:lstStyle>
            <a:lvl1pPr marL="0" indent="0" algn="l">
              <a:buNone/>
              <a:defRPr b="1">
                <a:solidFill>
                  <a:schemeClr val="tx1"/>
                </a:solidFill>
              </a:defRPr>
            </a:lvl1pPr>
            <a:lvl2pPr marL="357162" indent="0">
              <a:buNone/>
              <a:defRPr/>
            </a:lvl2pPr>
            <a:lvl3pPr marL="714321" indent="0">
              <a:buNone/>
              <a:defRPr/>
            </a:lvl3pPr>
            <a:lvl4pPr marL="1081006" indent="0">
              <a:buNone/>
              <a:defRPr/>
            </a:lvl4pPr>
            <a:lvl5pPr marL="1438167"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466240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40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0" y="4"/>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62" indent="0">
              <a:buNone/>
              <a:defRPr>
                <a:solidFill>
                  <a:schemeClr val="tx1"/>
                </a:solidFill>
              </a:defRPr>
            </a:lvl2pPr>
            <a:lvl3pPr marL="714321" indent="0">
              <a:buNone/>
              <a:defRPr>
                <a:solidFill>
                  <a:schemeClr val="tx1"/>
                </a:solidFill>
              </a:defRPr>
            </a:lvl3pPr>
            <a:lvl4pPr marL="1081006" indent="0">
              <a:buNone/>
              <a:defRPr>
                <a:solidFill>
                  <a:schemeClr val="tx1"/>
                </a:solidFill>
              </a:defRPr>
            </a:lvl4pPr>
            <a:lvl5pPr marL="1438167" indent="0">
              <a:buNone/>
              <a:defRPr>
                <a:solidFill>
                  <a:schemeClr val="tx1"/>
                </a:solidFill>
              </a:defRPr>
            </a:lvl5pPr>
          </a:lstStyle>
          <a:p>
            <a:pPr lvl="0"/>
            <a:r>
              <a:rPr lang="en-GB"/>
              <a:t>Heading label</a:t>
            </a:r>
          </a:p>
        </p:txBody>
      </p:sp>
      <p:sp>
        <p:nvSpPr>
          <p:cNvPr id="7" name="TextBox 6">
            <a:extLst>
              <a:ext uri="{FF2B5EF4-FFF2-40B4-BE49-F238E27FC236}">
                <a16:creationId xmlns:a16="http://schemas.microsoft.com/office/drawing/2014/main" id="{2DFAD1B1-54FF-2FC6-D407-337D3737411D}"/>
              </a:ext>
            </a:extLst>
          </p:cNvPr>
          <p:cNvSpPr txBox="1"/>
          <p:nvPr userDrawn="1"/>
        </p:nvSpPr>
        <p:spPr>
          <a:xfrm>
            <a:off x="1245609" y="2349018"/>
            <a:ext cx="3552728" cy="738664"/>
          </a:xfrm>
          <a:prstGeom prst="rect">
            <a:avLst/>
          </a:prstGeom>
          <a:noFill/>
        </p:spPr>
        <p:txBody>
          <a:bodyPr wrap="square" rtlCol="0">
            <a:spAutoFit/>
          </a:bodyPr>
          <a:lstStyle/>
          <a:p>
            <a:r>
              <a:rPr lang="en-GB" sz="1400"/>
              <a:t>Text content goes over single column. Text content here goes over single column. Text content here goes over single column.  </a:t>
            </a:r>
          </a:p>
        </p:txBody>
      </p:sp>
    </p:spTree>
    <p:extLst>
      <p:ext uri="{BB962C8B-B14F-4D97-AF65-F5344CB8AC3E}">
        <p14:creationId xmlns:p14="http://schemas.microsoft.com/office/powerpoint/2010/main" val="3855235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41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5" y="4"/>
            <a:ext cx="12191999"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62" indent="0">
              <a:buNone/>
              <a:defRPr>
                <a:solidFill>
                  <a:schemeClr val="tx1"/>
                </a:solidFill>
              </a:defRPr>
            </a:lvl2pPr>
            <a:lvl3pPr marL="714321" indent="0">
              <a:buNone/>
              <a:defRPr>
                <a:solidFill>
                  <a:schemeClr val="tx1"/>
                </a:solidFill>
              </a:defRPr>
            </a:lvl3pPr>
            <a:lvl4pPr marL="1081006" indent="0">
              <a:buNone/>
              <a:defRPr>
                <a:solidFill>
                  <a:schemeClr val="tx1"/>
                </a:solidFill>
              </a:defRPr>
            </a:lvl4pPr>
            <a:lvl5pPr marL="1438167" indent="0">
              <a:buNone/>
              <a:defRPr>
                <a:solidFill>
                  <a:schemeClr val="tx1"/>
                </a:solidFill>
              </a:defRPr>
            </a:lvl5pPr>
          </a:lstStyle>
          <a:p>
            <a:pPr lvl="0"/>
            <a:r>
              <a:rPr lang="en-GB"/>
              <a:t>Heading label</a:t>
            </a:r>
          </a:p>
        </p:txBody>
      </p:sp>
      <p:sp>
        <p:nvSpPr>
          <p:cNvPr id="6" name="TextBox 5">
            <a:extLst>
              <a:ext uri="{FF2B5EF4-FFF2-40B4-BE49-F238E27FC236}">
                <a16:creationId xmlns:a16="http://schemas.microsoft.com/office/drawing/2014/main" id="{20A68404-D948-7642-8BC6-F42E883389E5}"/>
              </a:ext>
            </a:extLst>
          </p:cNvPr>
          <p:cNvSpPr txBox="1"/>
          <p:nvPr userDrawn="1"/>
        </p:nvSpPr>
        <p:spPr>
          <a:xfrm>
            <a:off x="1245609" y="2349018"/>
            <a:ext cx="3552728" cy="738664"/>
          </a:xfrm>
          <a:prstGeom prst="rect">
            <a:avLst/>
          </a:prstGeom>
          <a:noFill/>
        </p:spPr>
        <p:txBody>
          <a:bodyPr wrap="square" rtlCol="0">
            <a:spAutoFit/>
          </a:bodyPr>
          <a:lstStyle/>
          <a:p>
            <a:r>
              <a:rPr lang="en-GB" sz="1400"/>
              <a:t>Text content goes over single column. Text content here goes over single column. Text content here goes over single column.  </a:t>
            </a:r>
          </a:p>
        </p:txBody>
      </p:sp>
    </p:spTree>
    <p:extLst>
      <p:ext uri="{BB962C8B-B14F-4D97-AF65-F5344CB8AC3E}">
        <p14:creationId xmlns:p14="http://schemas.microsoft.com/office/powerpoint/2010/main" val="2280852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8.xml><?xml version="1.0" encoding="utf-8"?>
<p:sldLayout xmlns:a="http://schemas.openxmlformats.org/drawingml/2006/main" xmlns:r="http://schemas.openxmlformats.org/officeDocument/2006/relationships" xmlns:p="http://schemas.openxmlformats.org/presentationml/2006/main" userDrawn="1">
  <p:cSld name="26_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userDrawn="1"/>
        </p:nvPicPr>
        <p:blipFill>
          <a:blip r:embed="rId2"/>
          <a:stretch>
            <a:fillRect/>
          </a:stretch>
        </p:blipFill>
        <p:spPr>
          <a:xfrm>
            <a:off x="2330721" y="-508517"/>
            <a:ext cx="11319579"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77"/>
            <a:ext cx="4643853" cy="2507695"/>
          </a:xfrm>
          <a:prstGeom prst="rect">
            <a:avLst/>
          </a:prstGeom>
        </p:spPr>
        <p:txBody>
          <a:bodyPr lIns="0" tIns="0" rIns="0" bIns="0" anchor="b">
            <a:noAutofit/>
          </a:bodyPr>
          <a:lstStyle>
            <a:lvl1pPr algn="l">
              <a:defRPr sz="5400" b="1" spc="-31"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1" y="3600009"/>
            <a:ext cx="7973051" cy="1024967"/>
          </a:xfrm>
          <a:prstGeom prst="rect">
            <a:avLst/>
          </a:prstGeom>
        </p:spPr>
        <p:txBody>
          <a:bodyPr lIns="0" tIns="0" rIns="0" bIns="0">
            <a:normAutofit/>
          </a:bodyPr>
          <a:lstStyle>
            <a:lvl1pPr marL="0" indent="0" algn="l">
              <a:buNone/>
              <a:defRPr sz="2800">
                <a:solidFill>
                  <a:schemeClr val="accent6"/>
                </a:solidFill>
              </a:defRPr>
            </a:lvl1pPr>
            <a:lvl2pPr marL="457131" indent="0" algn="ctr">
              <a:buNone/>
              <a:defRPr sz="2000"/>
            </a:lvl2pPr>
            <a:lvl3pPr marL="914264" indent="0" algn="ctr">
              <a:buNone/>
              <a:defRPr sz="1800"/>
            </a:lvl3pPr>
            <a:lvl4pPr marL="1371396" indent="0" algn="ctr">
              <a:buNone/>
              <a:defRPr sz="1600"/>
            </a:lvl4pPr>
            <a:lvl5pPr marL="1828528" indent="0" algn="ctr">
              <a:buNone/>
              <a:defRPr sz="1600"/>
            </a:lvl5pPr>
            <a:lvl6pPr marL="2285662" indent="0" algn="ctr">
              <a:buNone/>
              <a:defRPr sz="1600"/>
            </a:lvl6pPr>
            <a:lvl7pPr marL="2742790" indent="0" algn="ctr">
              <a:buNone/>
              <a:defRPr sz="1600"/>
            </a:lvl7pPr>
            <a:lvl8pPr marL="3199920" indent="0" algn="ctr">
              <a:buNone/>
              <a:defRPr sz="1600"/>
            </a:lvl8pPr>
            <a:lvl9pPr marL="3657051"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2"/>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5"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8" y="5760007"/>
            <a:ext cx="6259513" cy="488951"/>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38" indent="0">
              <a:buNone/>
              <a:defRPr>
                <a:solidFill>
                  <a:schemeClr val="accent2"/>
                </a:solidFill>
              </a:defRPr>
            </a:lvl2pPr>
            <a:lvl3pPr marL="714267" indent="0">
              <a:buNone/>
              <a:defRPr>
                <a:solidFill>
                  <a:schemeClr val="accent2"/>
                </a:solidFill>
              </a:defRPr>
            </a:lvl3pPr>
            <a:lvl4pPr marL="1080926" indent="0">
              <a:buNone/>
              <a:defRPr>
                <a:solidFill>
                  <a:schemeClr val="accent2"/>
                </a:solidFill>
              </a:defRPr>
            </a:lvl4pPr>
            <a:lvl5pPr marL="1438059"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3" y="5486403"/>
            <a:ext cx="184731" cy="369332"/>
          </a:xfrm>
          <a:prstGeom prst="rect">
            <a:avLst/>
          </a:prstGeom>
          <a:noFill/>
        </p:spPr>
        <p:txBody>
          <a:bodyPr wrap="square" rtlCol="0">
            <a:spAutoFit/>
          </a:bodyPr>
          <a:lstStyle/>
          <a:p>
            <a:endParaRPr lang="en-US" sz="180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8"/>
            <a:ext cx="1208955" cy="979789"/>
          </a:xfrm>
          <a:prstGeom prst="rect">
            <a:avLst/>
          </a:prstGeom>
        </p:spPr>
      </p:pic>
    </p:spTree>
    <p:extLst>
      <p:ext uri="{BB962C8B-B14F-4D97-AF65-F5344CB8AC3E}">
        <p14:creationId xmlns:p14="http://schemas.microsoft.com/office/powerpoint/2010/main" val="492617559"/>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userDrawn="1">
  <p:cSld name="27_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userDrawn="1"/>
        </p:nvPicPr>
        <p:blipFill>
          <a:blip r:embed="rId2"/>
          <a:stretch>
            <a:fillRect/>
          </a:stretch>
        </p:blipFill>
        <p:spPr>
          <a:xfrm>
            <a:off x="2330721" y="-508517"/>
            <a:ext cx="11319579"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75"/>
            <a:ext cx="4643853" cy="2507695"/>
          </a:xfrm>
          <a:prstGeom prst="rect">
            <a:avLst/>
          </a:prstGeom>
        </p:spPr>
        <p:txBody>
          <a:bodyPr lIns="0" tIns="0" rIns="0" bIns="0" anchor="b">
            <a:noAutofit/>
          </a:bodyPr>
          <a:lstStyle>
            <a:lvl1pPr algn="l">
              <a:defRPr sz="5400" b="1" spc="-31"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1" y="3600007"/>
            <a:ext cx="7973051" cy="1024967"/>
          </a:xfrm>
          <a:prstGeom prst="rect">
            <a:avLst/>
          </a:prstGeom>
        </p:spPr>
        <p:txBody>
          <a:bodyPr lIns="0" tIns="0" rIns="0" bIns="0">
            <a:normAutofit/>
          </a:bodyPr>
          <a:lstStyle>
            <a:lvl1pPr marL="0" indent="0" algn="l">
              <a:buNone/>
              <a:defRPr sz="2800">
                <a:solidFill>
                  <a:schemeClr val="accent6"/>
                </a:solidFill>
              </a:defRPr>
            </a:lvl1pPr>
            <a:lvl2pPr marL="457143" indent="0" algn="ctr">
              <a:buNone/>
              <a:defRPr sz="2000"/>
            </a:lvl2pPr>
            <a:lvl3pPr marL="914286" indent="0" algn="ctr">
              <a:buNone/>
              <a:defRPr sz="1800"/>
            </a:lvl3pPr>
            <a:lvl4pPr marL="1371430" indent="0" algn="ctr">
              <a:buNone/>
              <a:defRPr sz="1600"/>
            </a:lvl4pPr>
            <a:lvl5pPr marL="1828573" indent="0" algn="ctr">
              <a:buNone/>
              <a:defRPr sz="1600"/>
            </a:lvl5pPr>
            <a:lvl6pPr marL="2285718" indent="0" algn="ctr">
              <a:buNone/>
              <a:defRPr sz="1600"/>
            </a:lvl6pPr>
            <a:lvl7pPr marL="2742858" indent="0" algn="ctr">
              <a:buNone/>
              <a:defRPr sz="1600"/>
            </a:lvl7pPr>
            <a:lvl8pPr marL="3200000" indent="0" algn="ctr">
              <a:buNone/>
              <a:defRPr sz="1600"/>
            </a:lvl8pPr>
            <a:lvl9pPr marL="3657143"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2"/>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5"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6" y="5760006"/>
            <a:ext cx="6259513" cy="488951"/>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46" indent="0">
              <a:buNone/>
              <a:defRPr>
                <a:solidFill>
                  <a:schemeClr val="accent2"/>
                </a:solidFill>
              </a:defRPr>
            </a:lvl2pPr>
            <a:lvl3pPr marL="714285" indent="0">
              <a:buNone/>
              <a:defRPr>
                <a:solidFill>
                  <a:schemeClr val="accent2"/>
                </a:solidFill>
              </a:defRPr>
            </a:lvl3pPr>
            <a:lvl4pPr marL="1080953" indent="0">
              <a:buNone/>
              <a:defRPr>
                <a:solidFill>
                  <a:schemeClr val="accent2"/>
                </a:solidFill>
              </a:defRPr>
            </a:lvl4pPr>
            <a:lvl5pPr marL="143809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3" y="5486403"/>
            <a:ext cx="184731" cy="369332"/>
          </a:xfrm>
          <a:prstGeom prst="rect">
            <a:avLst/>
          </a:prstGeom>
          <a:noFill/>
        </p:spPr>
        <p:txBody>
          <a:bodyPr wrap="square" rtlCol="0">
            <a:spAutoFit/>
          </a:bodyPr>
          <a:lstStyle/>
          <a:p>
            <a:endParaRPr lang="en-US" sz="180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8"/>
            <a:ext cx="1208955" cy="979789"/>
          </a:xfrm>
          <a:prstGeom prst="rect">
            <a:avLst/>
          </a:prstGeom>
        </p:spPr>
      </p:pic>
    </p:spTree>
    <p:extLst>
      <p:ext uri="{BB962C8B-B14F-4D97-AF65-F5344CB8AC3E}">
        <p14:creationId xmlns:p14="http://schemas.microsoft.com/office/powerpoint/2010/main" val="1099403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ubhead, two columns">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B79D01-2A70-DAF1-6A65-BC0424C2FEE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cxnSp>
        <p:nvCxnSpPr>
          <p:cNvPr id="12" name="Straight Connector 11">
            <a:extLst>
              <a:ext uri="{FF2B5EF4-FFF2-40B4-BE49-F238E27FC236}">
                <a16:creationId xmlns:a16="http://schemas.microsoft.com/office/drawing/2014/main" id="{18E2133D-2149-6B45-BEAB-A2D5E225B5AD}"/>
              </a:ext>
              <a:ext uri="{C183D7F6-B498-43B3-948B-1728B52AA6E4}">
                <adec:decorative xmlns:adec="http://schemas.microsoft.com/office/drawing/2017/decorative" val="1"/>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4243720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33_Breaker Heading1-Blue-DarkBlueA">
    <p:bg>
      <p:bgPr>
        <a:solidFill>
          <a:srgbClr val="F6F8F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07C2D6-AB1B-B84B-BC13-7D79E8BCFCF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16317" y="-148044"/>
            <a:ext cx="12499929" cy="7031211"/>
          </a:xfrm>
          <a:prstGeom prst="rect">
            <a:avLst/>
          </a:prstGeom>
        </p:spPr>
      </p:pic>
      <p:sp>
        <p:nvSpPr>
          <p:cNvPr id="2" name="Title 1">
            <a:extLst>
              <a:ext uri="{FF2B5EF4-FFF2-40B4-BE49-F238E27FC236}">
                <a16:creationId xmlns:a16="http://schemas.microsoft.com/office/drawing/2014/main" id="{8506D8CC-65FF-0E59-2392-2C0EBC0605F9}"/>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3</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7" y="3903217"/>
            <a:ext cx="3890151" cy="896939"/>
          </a:xfrm>
          <a:prstGeom prst="rect">
            <a:avLst/>
          </a:prstGeom>
        </p:spPr>
        <p:txBody>
          <a:bodyPr lIns="0" tIns="0" rIns="0" bIns="0"/>
          <a:lstStyle>
            <a:lvl1pPr marL="0" indent="0">
              <a:buNone/>
              <a:defRPr>
                <a:solidFill>
                  <a:schemeClr val="tx1"/>
                </a:solidFill>
              </a:defRPr>
            </a:lvl1pPr>
            <a:lvl2pPr marL="357179" indent="0">
              <a:buNone/>
              <a:defRPr/>
            </a:lvl2pPr>
            <a:lvl3pPr marL="714357" indent="0">
              <a:buNone/>
              <a:defRPr/>
            </a:lvl3pPr>
            <a:lvl4pPr marL="1081060" indent="0">
              <a:buNone/>
              <a:defRPr/>
            </a:lvl4pPr>
            <a:lvl5pPr marL="1438239"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736085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0.xml><?xml version="1.0" encoding="utf-8"?>
<p:sldLayout xmlns:a="http://schemas.openxmlformats.org/drawingml/2006/main" xmlns:r="http://schemas.openxmlformats.org/officeDocument/2006/relationships" xmlns:p="http://schemas.openxmlformats.org/presentationml/2006/main" userDrawn="1">
  <p:cSld name="28_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userDrawn="1"/>
        </p:nvPicPr>
        <p:blipFill>
          <a:blip r:embed="rId2"/>
          <a:stretch>
            <a:fillRect/>
          </a:stretch>
        </p:blipFill>
        <p:spPr>
          <a:xfrm>
            <a:off x="2330721" y="-508517"/>
            <a:ext cx="11319579"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74"/>
            <a:ext cx="4643853" cy="2507695"/>
          </a:xfrm>
          <a:prstGeom prst="rect">
            <a:avLst/>
          </a:prstGeom>
        </p:spPr>
        <p:txBody>
          <a:bodyPr lIns="0" tIns="0" rIns="0" bIns="0" anchor="b">
            <a:noAutofit/>
          </a:bodyPr>
          <a:lstStyle>
            <a:lvl1pPr algn="l">
              <a:defRPr sz="5400" b="1" spc="-31"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1" y="3600006"/>
            <a:ext cx="7973051" cy="1024967"/>
          </a:xfrm>
          <a:prstGeom prst="rect">
            <a:avLst/>
          </a:prstGeom>
        </p:spPr>
        <p:txBody>
          <a:bodyPr lIns="0" tIns="0" rIns="0" bIns="0">
            <a:normAutofit/>
          </a:bodyPr>
          <a:lstStyle>
            <a:lvl1pPr marL="0" indent="0" algn="l">
              <a:buNone/>
              <a:defRPr sz="2800">
                <a:solidFill>
                  <a:schemeClr val="accent6"/>
                </a:solidFill>
              </a:defRPr>
            </a:lvl1pPr>
            <a:lvl2pPr marL="457155" indent="0" algn="ctr">
              <a:buNone/>
              <a:defRPr sz="2000"/>
            </a:lvl2pPr>
            <a:lvl3pPr marL="914309" indent="0" algn="ctr">
              <a:buNone/>
              <a:defRPr sz="1800"/>
            </a:lvl3pPr>
            <a:lvl4pPr marL="1371464" indent="0" algn="ctr">
              <a:buNone/>
              <a:defRPr sz="1600"/>
            </a:lvl4pPr>
            <a:lvl5pPr marL="1828618" indent="0" algn="ctr">
              <a:buNone/>
              <a:defRPr sz="1600"/>
            </a:lvl5pPr>
            <a:lvl6pPr marL="2285774" indent="0" algn="ctr">
              <a:buNone/>
              <a:defRPr sz="1600"/>
            </a:lvl6pPr>
            <a:lvl7pPr marL="2742926" indent="0" algn="ctr">
              <a:buNone/>
              <a:defRPr sz="1600"/>
            </a:lvl7pPr>
            <a:lvl8pPr marL="3200080" indent="0" algn="ctr">
              <a:buNone/>
              <a:defRPr sz="1600"/>
            </a:lvl8pPr>
            <a:lvl9pPr marL="3657235"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2"/>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5"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5" y="5760005"/>
            <a:ext cx="6259513" cy="488951"/>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54" indent="0">
              <a:buNone/>
              <a:defRPr>
                <a:solidFill>
                  <a:schemeClr val="accent2"/>
                </a:solidFill>
              </a:defRPr>
            </a:lvl2pPr>
            <a:lvl3pPr marL="714303" indent="0">
              <a:buNone/>
              <a:defRPr>
                <a:solidFill>
                  <a:schemeClr val="accent2"/>
                </a:solidFill>
              </a:defRPr>
            </a:lvl3pPr>
            <a:lvl4pPr marL="1080980" indent="0">
              <a:buNone/>
              <a:defRPr>
                <a:solidFill>
                  <a:schemeClr val="accent2"/>
                </a:solidFill>
              </a:defRPr>
            </a:lvl4pPr>
            <a:lvl5pPr marL="1438131"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3" y="5486403"/>
            <a:ext cx="184731" cy="369332"/>
          </a:xfrm>
          <a:prstGeom prst="rect">
            <a:avLst/>
          </a:prstGeom>
          <a:noFill/>
        </p:spPr>
        <p:txBody>
          <a:bodyPr wrap="square" rtlCol="0">
            <a:spAutoFit/>
          </a:bodyPr>
          <a:lstStyle/>
          <a:p>
            <a:endParaRPr lang="en-US" sz="180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8"/>
            <a:ext cx="1208955" cy="979789"/>
          </a:xfrm>
          <a:prstGeom prst="rect">
            <a:avLst/>
          </a:prstGeom>
        </p:spPr>
      </p:pic>
    </p:spTree>
    <p:extLst>
      <p:ext uri="{BB962C8B-B14F-4D97-AF65-F5344CB8AC3E}">
        <p14:creationId xmlns:p14="http://schemas.microsoft.com/office/powerpoint/2010/main" val="2092513621"/>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userDrawn="1">
  <p:cSld name="29_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userDrawn="1"/>
        </p:nvPicPr>
        <p:blipFill>
          <a:blip r:embed="rId2"/>
          <a:stretch>
            <a:fillRect/>
          </a:stretch>
        </p:blipFill>
        <p:spPr>
          <a:xfrm>
            <a:off x="2330721" y="-508517"/>
            <a:ext cx="11319579"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73"/>
            <a:ext cx="4643853" cy="2507695"/>
          </a:xfrm>
          <a:prstGeom prst="rect">
            <a:avLst/>
          </a:prstGeom>
        </p:spPr>
        <p:txBody>
          <a:bodyPr lIns="0" tIns="0" rIns="0" bIns="0" anchor="b">
            <a:noAutofit/>
          </a:bodyPr>
          <a:lstStyle>
            <a:lvl1pPr algn="l">
              <a:defRPr sz="5400" b="1" spc="-31"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1" y="3600005"/>
            <a:ext cx="7973051" cy="1024967"/>
          </a:xfrm>
          <a:prstGeom prst="rect">
            <a:avLst/>
          </a:prstGeom>
        </p:spPr>
        <p:txBody>
          <a:bodyPr lIns="0" tIns="0" rIns="0" bIns="0">
            <a:normAutofit/>
          </a:bodyPr>
          <a:lstStyle>
            <a:lvl1pPr marL="0" indent="0" algn="l">
              <a:buNone/>
              <a:defRPr sz="2800">
                <a:solidFill>
                  <a:schemeClr val="accent6"/>
                </a:solidFill>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2"/>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5"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4" y="5760003"/>
            <a:ext cx="6259513" cy="488951"/>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62" indent="0">
              <a:buNone/>
              <a:defRPr>
                <a:solidFill>
                  <a:schemeClr val="accent2"/>
                </a:solidFill>
              </a:defRPr>
            </a:lvl2pPr>
            <a:lvl3pPr marL="714321" indent="0">
              <a:buNone/>
              <a:defRPr>
                <a:solidFill>
                  <a:schemeClr val="accent2"/>
                </a:solidFill>
              </a:defRPr>
            </a:lvl3pPr>
            <a:lvl4pPr marL="1081006" indent="0">
              <a:buNone/>
              <a:defRPr>
                <a:solidFill>
                  <a:schemeClr val="accent2"/>
                </a:solidFill>
              </a:defRPr>
            </a:lvl4pPr>
            <a:lvl5pPr marL="1438167"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3" y="5486401"/>
            <a:ext cx="184731" cy="369332"/>
          </a:xfrm>
          <a:prstGeom prst="rect">
            <a:avLst/>
          </a:prstGeom>
          <a:noFill/>
        </p:spPr>
        <p:txBody>
          <a:bodyPr wrap="square" rtlCol="0">
            <a:spAutoFit/>
          </a:bodyPr>
          <a:lstStyle/>
          <a:p>
            <a:endParaRPr lang="en-US" sz="180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8"/>
            <a:ext cx="1208955" cy="979789"/>
          </a:xfrm>
          <a:prstGeom prst="rect">
            <a:avLst/>
          </a:prstGeom>
        </p:spPr>
      </p:pic>
    </p:spTree>
    <p:extLst>
      <p:ext uri="{BB962C8B-B14F-4D97-AF65-F5344CB8AC3E}">
        <p14:creationId xmlns:p14="http://schemas.microsoft.com/office/powerpoint/2010/main" val="2016927711"/>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showMasterSp="0" preserve="1" userDrawn="1">
  <p:cSld name="26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2" y="9"/>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8"/>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034931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3.xml><?xml version="1.0" encoding="utf-8"?>
<p:sldLayout xmlns:a="http://schemas.openxmlformats.org/drawingml/2006/main" xmlns:r="http://schemas.openxmlformats.org/officeDocument/2006/relationships" xmlns:p="http://schemas.openxmlformats.org/presentationml/2006/main" showMasterSp="0" preserve="1" userDrawn="1">
  <p:cSld name="20_Title, subhead, Three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C4A9B1-8C9A-5B25-6E7A-B9589ECCAD85}"/>
              </a:ext>
            </a:extLst>
          </p:cNvPr>
          <p:cNvSpPr/>
          <p:nvPr userDrawn="1"/>
        </p:nvSpPr>
        <p:spPr>
          <a:xfrm>
            <a:off x="2" y="9"/>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8"/>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982531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4.xml><?xml version="1.0" encoding="utf-8"?>
<p:sldLayout xmlns:a="http://schemas.openxmlformats.org/drawingml/2006/main" xmlns:r="http://schemas.openxmlformats.org/officeDocument/2006/relationships" xmlns:p="http://schemas.openxmlformats.org/presentationml/2006/main" userDrawn="1">
  <p:cSld name="5_Heading, subhead, bullets on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09CFFC-C421-A97A-14A3-FE2852D11994}"/>
              </a:ext>
            </a:extLst>
          </p:cNvPr>
          <p:cNvSpPr/>
          <p:nvPr userDrawn="1"/>
        </p:nvSpPr>
        <p:spPr>
          <a:xfrm>
            <a:off x="2" y="9"/>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9"/>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157624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5.xml><?xml version="1.0" encoding="utf-8"?>
<p:sldLayout xmlns:a="http://schemas.openxmlformats.org/drawingml/2006/main" xmlns:r="http://schemas.openxmlformats.org/officeDocument/2006/relationships" xmlns:p="http://schemas.openxmlformats.org/presentationml/2006/main" userDrawn="1">
  <p:cSld name="6_Heading, subhead, bullets on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09CFFC-C421-A97A-14A3-FE2852D11994}"/>
              </a:ext>
            </a:extLst>
          </p:cNvPr>
          <p:cNvSpPr/>
          <p:nvPr userDrawn="1"/>
        </p:nvSpPr>
        <p:spPr>
          <a:xfrm>
            <a:off x="2" y="9"/>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9"/>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0990101" y="6404979"/>
            <a:ext cx="82676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4131691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6.xml><?xml version="1.0" encoding="utf-8"?>
<p:sldLayout xmlns:a="http://schemas.openxmlformats.org/drawingml/2006/main" xmlns:r="http://schemas.openxmlformats.org/officeDocument/2006/relationships" xmlns:p="http://schemas.openxmlformats.org/presentationml/2006/main" showMasterSp="0" preserve="1" userDrawn="1">
  <p:cSld name="27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2" y="9"/>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8"/>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9FE9CC-24C2-9AAC-6340-A9E7BC324939}"/>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4275648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7.xml><?xml version="1.0" encoding="utf-8"?>
<p:sldLayout xmlns:a="http://schemas.openxmlformats.org/drawingml/2006/main" xmlns:r="http://schemas.openxmlformats.org/officeDocument/2006/relationships" xmlns:p="http://schemas.openxmlformats.org/presentationml/2006/main" showMasterSp="0" preserve="1" userDrawn="1">
  <p:cSld name="28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2" y="7"/>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6"/>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973374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8.xml><?xml version="1.0" encoding="utf-8"?>
<p:sldLayout xmlns:a="http://schemas.openxmlformats.org/drawingml/2006/main" xmlns:r="http://schemas.openxmlformats.org/officeDocument/2006/relationships" xmlns:p="http://schemas.openxmlformats.org/presentationml/2006/main" showMasterSp="0" preserve="1" userDrawn="1">
  <p:cSld name="21_Title, subhead, Three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C4A9B1-8C9A-5B25-6E7A-B9589ECCAD85}"/>
              </a:ext>
            </a:extLst>
          </p:cNvPr>
          <p:cNvSpPr/>
          <p:nvPr userDrawn="1"/>
        </p:nvSpPr>
        <p:spPr>
          <a:xfrm>
            <a:off x="2" y="7"/>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6"/>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459036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9.xml><?xml version="1.0" encoding="utf-8"?>
<p:sldLayout xmlns:a="http://schemas.openxmlformats.org/drawingml/2006/main" xmlns:r="http://schemas.openxmlformats.org/officeDocument/2006/relationships" xmlns:p="http://schemas.openxmlformats.org/presentationml/2006/main" userDrawn="1">
  <p:cSld name="7_Heading, subhead, bullets on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09CFFC-C421-A97A-14A3-FE2852D11994}"/>
              </a:ext>
            </a:extLst>
          </p:cNvPr>
          <p:cNvSpPr/>
          <p:nvPr userDrawn="1"/>
        </p:nvSpPr>
        <p:spPr>
          <a:xfrm>
            <a:off x="2" y="7"/>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7"/>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889199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32_Breaker Heading1-Blue-DarkBlueA">
    <p:bg>
      <p:bgPr>
        <a:solidFill>
          <a:srgbClr val="F6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6489-9A30-702B-3E26-D81845892857}"/>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4</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7"/>
            <a:ext cx="3890151" cy="896939"/>
          </a:xfrm>
          <a:prstGeom prst="rect">
            <a:avLst/>
          </a:prstGeom>
        </p:spPr>
        <p:txBody>
          <a:bodyPr lIns="0" tIns="0" rIns="0" bIns="0"/>
          <a:lstStyle>
            <a:lvl1pPr marL="0" indent="0">
              <a:buNone/>
              <a:defRPr>
                <a:solidFill>
                  <a:schemeClr val="tx1"/>
                </a:solidFill>
              </a:defRPr>
            </a:lvl1pPr>
            <a:lvl2pPr marL="357179" indent="0">
              <a:buNone/>
              <a:defRPr/>
            </a:lvl2pPr>
            <a:lvl3pPr marL="714357" indent="0">
              <a:buNone/>
              <a:defRPr/>
            </a:lvl3pPr>
            <a:lvl4pPr marL="1081060" indent="0">
              <a:buNone/>
              <a:defRPr/>
            </a:lvl4pPr>
            <a:lvl5pPr marL="1438239"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pic>
        <p:nvPicPr>
          <p:cNvPr id="5" name="Picture 4" descr="A blue rectangle with black background&#10;&#10;Description automatically generated">
            <a:extLst>
              <a:ext uri="{FF2B5EF4-FFF2-40B4-BE49-F238E27FC236}">
                <a16:creationId xmlns:a16="http://schemas.microsoft.com/office/drawing/2014/main" id="{D115B473-1B85-DD59-52BE-0E90A80C940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9732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0.xml><?xml version="1.0" encoding="utf-8"?>
<p:sldLayout xmlns:a="http://schemas.openxmlformats.org/drawingml/2006/main" xmlns:r="http://schemas.openxmlformats.org/officeDocument/2006/relationships" xmlns:p="http://schemas.openxmlformats.org/presentationml/2006/main" userDrawn="1">
  <p:cSld name="8_Heading, subhead, bullets on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09CFFC-C421-A97A-14A3-FE2852D11994}"/>
              </a:ext>
            </a:extLst>
          </p:cNvPr>
          <p:cNvSpPr/>
          <p:nvPr userDrawn="1"/>
        </p:nvSpPr>
        <p:spPr>
          <a:xfrm>
            <a:off x="2" y="7"/>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7"/>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0990100" y="6404983"/>
            <a:ext cx="82676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5139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1.xml><?xml version="1.0" encoding="utf-8"?>
<p:sldLayout xmlns:a="http://schemas.openxmlformats.org/drawingml/2006/main" xmlns:r="http://schemas.openxmlformats.org/officeDocument/2006/relationships" xmlns:p="http://schemas.openxmlformats.org/presentationml/2006/main" showMasterSp="0" preserve="1" userDrawn="1">
  <p:cSld name="29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2" y="7"/>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6"/>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9FE9CC-24C2-9AAC-6340-A9E7BC324939}"/>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470799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2.xml><?xml version="1.0" encoding="utf-8"?>
<p:sldLayout xmlns:a="http://schemas.openxmlformats.org/drawingml/2006/main" xmlns:r="http://schemas.openxmlformats.org/officeDocument/2006/relationships" xmlns:p="http://schemas.openxmlformats.org/presentationml/2006/main" showMasterSp="0" preserve="1" userDrawn="1">
  <p:cSld name="30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2" y="6"/>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5"/>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4287836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3.xml><?xml version="1.0" encoding="utf-8"?>
<p:sldLayout xmlns:a="http://schemas.openxmlformats.org/drawingml/2006/main" xmlns:r="http://schemas.openxmlformats.org/officeDocument/2006/relationships" xmlns:p="http://schemas.openxmlformats.org/presentationml/2006/main" showMasterSp="0" preserve="1" userDrawn="1">
  <p:cSld name="22_Title, subhead, Three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C4A9B1-8C9A-5B25-6E7A-B9589ECCAD85}"/>
              </a:ext>
            </a:extLst>
          </p:cNvPr>
          <p:cNvSpPr/>
          <p:nvPr userDrawn="1"/>
        </p:nvSpPr>
        <p:spPr>
          <a:xfrm>
            <a:off x="2" y="6"/>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5"/>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15738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4.xml><?xml version="1.0" encoding="utf-8"?>
<p:sldLayout xmlns:a="http://schemas.openxmlformats.org/drawingml/2006/main" xmlns:r="http://schemas.openxmlformats.org/officeDocument/2006/relationships" xmlns:p="http://schemas.openxmlformats.org/presentationml/2006/main" userDrawn="1">
  <p:cSld name="9_Heading, subhead, bullets on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09CFFC-C421-A97A-14A3-FE2852D11994}"/>
              </a:ext>
            </a:extLst>
          </p:cNvPr>
          <p:cNvSpPr/>
          <p:nvPr userDrawn="1"/>
        </p:nvSpPr>
        <p:spPr>
          <a:xfrm>
            <a:off x="2" y="6"/>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6"/>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0990098" y="6404979"/>
            <a:ext cx="82676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945942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5.xml><?xml version="1.0" encoding="utf-8"?>
<p:sldLayout xmlns:a="http://schemas.openxmlformats.org/drawingml/2006/main" xmlns:r="http://schemas.openxmlformats.org/officeDocument/2006/relationships" xmlns:p="http://schemas.openxmlformats.org/presentationml/2006/main" userDrawn="1">
  <p:cSld name="10_Heading, subhead, bullets on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09CFFC-C421-A97A-14A3-FE2852D11994}"/>
              </a:ext>
            </a:extLst>
          </p:cNvPr>
          <p:cNvSpPr/>
          <p:nvPr userDrawn="1"/>
        </p:nvSpPr>
        <p:spPr>
          <a:xfrm>
            <a:off x="2" y="6"/>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6"/>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4282110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6.xml><?xml version="1.0" encoding="utf-8"?>
<p:sldLayout xmlns:a="http://schemas.openxmlformats.org/drawingml/2006/main" xmlns:r="http://schemas.openxmlformats.org/officeDocument/2006/relationships" xmlns:p="http://schemas.openxmlformats.org/presentationml/2006/main" showMasterSp="0" preserve="1" userDrawn="1">
  <p:cSld name="31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2" y="6"/>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5"/>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9FE9CC-24C2-9AAC-6340-A9E7BC324939}"/>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691262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7.xml><?xml version="1.0" encoding="utf-8"?>
<p:sldLayout xmlns:a="http://schemas.openxmlformats.org/drawingml/2006/main" xmlns:r="http://schemas.openxmlformats.org/officeDocument/2006/relationships" xmlns:p="http://schemas.openxmlformats.org/presentationml/2006/main" showMasterSp="0" preserve="1" userDrawn="1">
  <p:cSld name="32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2" y="5"/>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4"/>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949259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8.xml><?xml version="1.0" encoding="utf-8"?>
<p:sldLayout xmlns:a="http://schemas.openxmlformats.org/drawingml/2006/main" xmlns:r="http://schemas.openxmlformats.org/officeDocument/2006/relationships" xmlns:p="http://schemas.openxmlformats.org/presentationml/2006/main" showMasterSp="0" preserve="1" userDrawn="1">
  <p:cSld name="33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2" y="5"/>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4"/>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9FE9CC-24C2-9AAC-6340-A9E7BC324939}"/>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300128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9.xml><?xml version="1.0" encoding="utf-8"?>
<p:sldLayout xmlns:a="http://schemas.openxmlformats.org/drawingml/2006/main" xmlns:r="http://schemas.openxmlformats.org/officeDocument/2006/relationships" xmlns:p="http://schemas.openxmlformats.org/presentationml/2006/main" showMasterSp="0" preserve="1" userDrawn="1">
  <p:cSld name="23_Title, subhead, Three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C4A9B1-8C9A-5B25-6E7A-B9589ECCAD85}"/>
              </a:ext>
            </a:extLst>
          </p:cNvPr>
          <p:cNvSpPr/>
          <p:nvPr userDrawn="1"/>
        </p:nvSpPr>
        <p:spPr>
          <a:xfrm>
            <a:off x="2" y="5"/>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4"/>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862511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28_End Slide ACCESSIB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D92FD5-08EA-6BC8-29BC-BCF5EEFE18A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5400000">
            <a:off x="-2509142" y="-71522"/>
            <a:ext cx="10768951" cy="7616239"/>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p:nvPicPr>
        <p:blipFill>
          <a:blip r:embed="rId3"/>
          <a:stretch>
            <a:fillRect/>
          </a:stretch>
        </p:blipFill>
        <p:spPr>
          <a:xfrm>
            <a:off x="10551045" y="364426"/>
            <a:ext cx="1208955" cy="979789"/>
          </a:xfrm>
          <a:prstGeom prst="rect">
            <a:avLst/>
          </a:prstGeom>
        </p:spPr>
      </p:pic>
      <p:cxnSp>
        <p:nvCxnSpPr>
          <p:cNvPr id="9" name="Straight Connector 8">
            <a:extLst>
              <a:ext uri="{FF2B5EF4-FFF2-40B4-BE49-F238E27FC236}">
                <a16:creationId xmlns:a16="http://schemas.microsoft.com/office/drawing/2014/main" id="{F9D383FB-0467-4241-BEF0-D636E886723B}"/>
              </a:ext>
              <a:ext uri="{C183D7F6-B498-43B3-948B-1728B52AA6E4}">
                <adec:decorative xmlns:adec="http://schemas.microsoft.com/office/drawing/2017/decorative" val="1"/>
              </a:ext>
            </a:extLst>
          </p:cNvPr>
          <p:cNvCxnSpPr/>
          <p:nvPr/>
        </p:nvCxnSpPr>
        <p:spPr>
          <a:xfrm>
            <a:off x="5715927"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390E57B-AF19-8642-9E47-AF887F52887B}"/>
              </a:ext>
            </a:extLst>
          </p:cNvPr>
          <p:cNvSpPr txBox="1"/>
          <p:nvPr/>
        </p:nvSpPr>
        <p:spPr>
          <a:xfrm>
            <a:off x="5610770" y="2808747"/>
            <a:ext cx="4343735" cy="2608032"/>
          </a:xfrm>
          <a:prstGeom prst="rect">
            <a:avLst/>
          </a:prstGeom>
          <a:noFill/>
        </p:spPr>
        <p:txBody>
          <a:bodyPr wrap="square" lIns="0" tIns="0" rIns="0" bIns="0" rtlCol="0">
            <a:noAutofit/>
          </a:bodyPr>
          <a:lstStyle/>
          <a:p>
            <a:pPr marL="0" marR="0" lvl="0" indent="0" algn="l" defTabSz="914377"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377"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377"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377"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descr="Twitter symbol">
            <a:extLst>
              <a:ext uri="{FF2B5EF4-FFF2-40B4-BE49-F238E27FC236}">
                <a16:creationId xmlns:a16="http://schemas.microsoft.com/office/drawing/2014/main" id="{6C1B65D7-2EE6-F44F-85AA-7C93787926CD}"/>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5872040" y="3665233"/>
            <a:ext cx="390144" cy="390144"/>
          </a:xfrm>
          <a:prstGeom prst="rect">
            <a:avLst/>
          </a:prstGeom>
        </p:spPr>
      </p:pic>
      <p:pic>
        <p:nvPicPr>
          <p:cNvPr id="8" name="Picture 7" descr="LinkedIn symbol">
            <a:extLst>
              <a:ext uri="{FF2B5EF4-FFF2-40B4-BE49-F238E27FC236}">
                <a16:creationId xmlns:a16="http://schemas.microsoft.com/office/drawing/2014/main" id="{F2843EE8-F6F8-9D40-92C1-94FB4DCF14BB}"/>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5885396" y="4266369"/>
            <a:ext cx="390144" cy="390144"/>
          </a:xfrm>
          <a:prstGeom prst="rect">
            <a:avLst/>
          </a:prstGeom>
        </p:spPr>
      </p:pic>
      <p:pic>
        <p:nvPicPr>
          <p:cNvPr id="72" name="Picture 96" descr="World-wide web symbol">
            <a:extLst>
              <a:ext uri="{FF2B5EF4-FFF2-40B4-BE49-F238E27FC236}">
                <a16:creationId xmlns:a16="http://schemas.microsoft.com/office/drawing/2014/main" id="{664BA24D-FA8C-EE4D-A2DC-491BF11D6FA6}"/>
              </a:ext>
            </a:extLst>
          </p:cNvPr>
          <p:cNvPicPr>
            <a:picLocks noChangeAspect="1"/>
          </p:cNvPicPr>
          <p:nvPr/>
        </p:nvPicPr>
        <p:blipFill>
          <a:blip>
            <a:extLst>
              <a:ext uri="{96DAC541-7B7A-43D3-8B79-37D633B846F1}">
                <asvg:svgBlip xmlns:asvg="http://schemas.microsoft.com/office/drawing/2016/SVG/main" r:embed="rId6"/>
              </a:ext>
            </a:extLst>
          </a:blip>
          <a:srcRect/>
          <a:stretch/>
        </p:blipFill>
        <p:spPr>
          <a:xfrm>
            <a:off x="5767075" y="4806523"/>
            <a:ext cx="600075" cy="600075"/>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Tree>
    <p:extLst>
      <p:ext uri="{BB962C8B-B14F-4D97-AF65-F5344CB8AC3E}">
        <p14:creationId xmlns:p14="http://schemas.microsoft.com/office/powerpoint/2010/main" val="1020030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0.xml><?xml version="1.0" encoding="utf-8"?>
<p:sldLayout xmlns:a="http://schemas.openxmlformats.org/drawingml/2006/main" xmlns:r="http://schemas.openxmlformats.org/officeDocument/2006/relationships" xmlns:p="http://schemas.openxmlformats.org/presentationml/2006/main" userDrawn="1">
  <p:cSld name="11_Heading, subhead, bullets on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09CFFC-C421-A97A-14A3-FE2852D11994}"/>
              </a:ext>
            </a:extLst>
          </p:cNvPr>
          <p:cNvSpPr/>
          <p:nvPr userDrawn="1"/>
        </p:nvSpPr>
        <p:spPr>
          <a:xfrm>
            <a:off x="2" y="5"/>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5"/>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741853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1.xml><?xml version="1.0" encoding="utf-8"?>
<p:sldLayout xmlns:a="http://schemas.openxmlformats.org/drawingml/2006/main" xmlns:r="http://schemas.openxmlformats.org/officeDocument/2006/relationships" xmlns:p="http://schemas.openxmlformats.org/presentationml/2006/main" userDrawn="1">
  <p:cSld name="13_Heading, subhead, bullets on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09CFFC-C421-A97A-14A3-FE2852D11994}"/>
              </a:ext>
            </a:extLst>
          </p:cNvPr>
          <p:cNvSpPr/>
          <p:nvPr userDrawn="1"/>
        </p:nvSpPr>
        <p:spPr>
          <a:xfrm>
            <a:off x="2" y="1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1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30" indent="0">
              <a:buClr>
                <a:schemeClr val="tx1"/>
              </a:buClr>
              <a:buNone/>
              <a:defRPr sz="1800">
                <a:solidFill>
                  <a:schemeClr val="tx1"/>
                </a:solidFill>
              </a:defRPr>
            </a:lvl2pPr>
            <a:lvl3pPr marL="714249" indent="0">
              <a:buClr>
                <a:schemeClr val="tx1"/>
              </a:buClr>
              <a:buNone/>
              <a:defRPr sz="1800">
                <a:solidFill>
                  <a:schemeClr val="tx1"/>
                </a:solidFill>
              </a:defRPr>
            </a:lvl3pPr>
            <a:lvl4pPr marL="1080900" indent="0">
              <a:buClr>
                <a:schemeClr val="tx1"/>
              </a:buClr>
              <a:buNone/>
              <a:defRPr sz="1800">
                <a:solidFill>
                  <a:schemeClr val="tx1"/>
                </a:solidFill>
              </a:defRPr>
            </a:lvl4pPr>
            <a:lvl5pPr marL="1438023"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6"/>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2834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2.xml><?xml version="1.0" encoding="utf-8"?>
<p:sldLayout xmlns:a="http://schemas.openxmlformats.org/drawingml/2006/main" xmlns:r="http://schemas.openxmlformats.org/officeDocument/2006/relationships" xmlns:p="http://schemas.openxmlformats.org/presentationml/2006/main" showMasterSp="0" preserve="1" userDrawn="1">
  <p:cSld name="34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2" y="1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30" indent="0">
              <a:buClr>
                <a:schemeClr val="tx1"/>
              </a:buClr>
              <a:buNone/>
              <a:defRPr sz="1800">
                <a:solidFill>
                  <a:schemeClr val="tx1"/>
                </a:solidFill>
              </a:defRPr>
            </a:lvl2pPr>
            <a:lvl3pPr marL="714249" indent="0">
              <a:buClr>
                <a:schemeClr val="tx1"/>
              </a:buClr>
              <a:buNone/>
              <a:defRPr sz="1800">
                <a:solidFill>
                  <a:schemeClr val="tx1"/>
                </a:solidFill>
              </a:defRPr>
            </a:lvl3pPr>
            <a:lvl4pPr marL="1080900" indent="0">
              <a:buClr>
                <a:schemeClr val="tx1"/>
              </a:buClr>
              <a:buNone/>
              <a:defRPr sz="1800">
                <a:solidFill>
                  <a:schemeClr val="tx1"/>
                </a:solidFill>
              </a:defRPr>
            </a:lvl4pPr>
            <a:lvl5pPr marL="1438023"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6"/>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9FE9CC-24C2-9AAC-6340-A9E7BC324939}"/>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24555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3.xml><?xml version="1.0" encoding="utf-8"?>
<p:sldLayout xmlns:a="http://schemas.openxmlformats.org/drawingml/2006/main" xmlns:r="http://schemas.openxmlformats.org/officeDocument/2006/relationships" xmlns:p="http://schemas.openxmlformats.org/presentationml/2006/main" userDrawn="1">
  <p:cSld name="14_Heading, subhead, bullets on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09CFFC-C421-A97A-14A3-FE2852D11994}"/>
              </a:ext>
            </a:extLst>
          </p:cNvPr>
          <p:cNvSpPr/>
          <p:nvPr userDrawn="1"/>
        </p:nvSpPr>
        <p:spPr>
          <a:xfrm>
            <a:off x="2" y="6"/>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6"/>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831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userDrawn="1">
  <p:cSld name="17_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0" indent="0">
              <a:buClr>
                <a:schemeClr val="tx1"/>
              </a:buClr>
              <a:buNone/>
              <a:defRPr sz="1800">
                <a:solidFill>
                  <a:schemeClr val="tx1"/>
                </a:solidFill>
              </a:defRPr>
            </a:lvl2pPr>
            <a:lvl3pPr marL="714249" indent="0">
              <a:buClr>
                <a:schemeClr val="tx1"/>
              </a:buClr>
              <a:buNone/>
              <a:defRPr sz="1800">
                <a:solidFill>
                  <a:schemeClr val="tx1"/>
                </a:solidFill>
              </a:defRPr>
            </a:lvl3pPr>
            <a:lvl4pPr marL="1080900" indent="0">
              <a:buClr>
                <a:schemeClr val="tx1"/>
              </a:buClr>
              <a:buNone/>
              <a:defRPr sz="1800">
                <a:solidFill>
                  <a:schemeClr val="tx1"/>
                </a:solidFill>
              </a:defRPr>
            </a:lvl4pPr>
            <a:lvl5pPr marL="1438023"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6"/>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0" indent="0">
              <a:buClr>
                <a:schemeClr val="tx1"/>
              </a:buClr>
              <a:buNone/>
              <a:defRPr sz="1800">
                <a:solidFill>
                  <a:schemeClr val="tx1"/>
                </a:solidFill>
              </a:defRPr>
            </a:lvl2pPr>
            <a:lvl3pPr marL="714249" indent="0">
              <a:buClr>
                <a:schemeClr val="tx1"/>
              </a:buClr>
              <a:buNone/>
              <a:defRPr sz="1800">
                <a:solidFill>
                  <a:schemeClr val="tx1"/>
                </a:solidFill>
              </a:defRPr>
            </a:lvl3pPr>
            <a:lvl4pPr marL="1080900" indent="0">
              <a:buClr>
                <a:schemeClr val="tx1"/>
              </a:buClr>
              <a:buNone/>
              <a:defRPr sz="1800">
                <a:solidFill>
                  <a:schemeClr val="tx1"/>
                </a:solidFill>
              </a:defRPr>
            </a:lvl4pPr>
            <a:lvl5pPr marL="143802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0" indent="0">
              <a:buClr>
                <a:schemeClr val="tx1"/>
              </a:buClr>
              <a:buNone/>
              <a:defRPr sz="1800">
                <a:solidFill>
                  <a:schemeClr val="tx1"/>
                </a:solidFill>
              </a:defRPr>
            </a:lvl2pPr>
            <a:lvl3pPr marL="714249" indent="0">
              <a:buClr>
                <a:schemeClr val="tx1"/>
              </a:buClr>
              <a:buNone/>
              <a:defRPr sz="1800">
                <a:solidFill>
                  <a:schemeClr val="tx1"/>
                </a:solidFill>
              </a:defRPr>
            </a:lvl3pPr>
            <a:lvl4pPr marL="1080900" indent="0">
              <a:buClr>
                <a:schemeClr val="tx1"/>
              </a:buClr>
              <a:buNone/>
              <a:defRPr sz="1800">
                <a:solidFill>
                  <a:schemeClr val="tx1"/>
                </a:solidFill>
              </a:defRPr>
            </a:lvl4pPr>
            <a:lvl5pPr marL="1438023"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0" indent="0">
              <a:buClr>
                <a:schemeClr val="tx1"/>
              </a:buClr>
              <a:buNone/>
              <a:defRPr sz="1800">
                <a:solidFill>
                  <a:schemeClr val="tx1"/>
                </a:solidFill>
              </a:defRPr>
            </a:lvl2pPr>
            <a:lvl3pPr marL="714249" indent="0">
              <a:buClr>
                <a:schemeClr val="tx1"/>
              </a:buClr>
              <a:buNone/>
              <a:defRPr sz="1800">
                <a:solidFill>
                  <a:schemeClr val="tx1"/>
                </a:solidFill>
              </a:defRPr>
            </a:lvl3pPr>
            <a:lvl4pPr marL="1080900" indent="0">
              <a:buClr>
                <a:schemeClr val="tx1"/>
              </a:buClr>
              <a:buNone/>
              <a:defRPr sz="1800">
                <a:solidFill>
                  <a:schemeClr val="tx1"/>
                </a:solidFill>
              </a:defRPr>
            </a:lvl4pPr>
            <a:lvl5pPr marL="1438023"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1" y="432010"/>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6" name="Picture 5">
            <a:extLst>
              <a:ext uri="{FF2B5EF4-FFF2-40B4-BE49-F238E27FC236}">
                <a16:creationId xmlns:a16="http://schemas.microsoft.com/office/drawing/2014/main" id="{2F244FF8-F4E4-0514-77D0-8D8D69F9337B}"/>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cxnSp>
        <p:nvCxnSpPr>
          <p:cNvPr id="7" name="Straight Connector 6">
            <a:extLst>
              <a:ext uri="{FF2B5EF4-FFF2-40B4-BE49-F238E27FC236}">
                <a16:creationId xmlns:a16="http://schemas.microsoft.com/office/drawing/2014/main" id="{7DBEB741-20EA-C36A-7EF8-DE1CD1F1AA0C}"/>
              </a:ext>
            </a:extLst>
          </p:cNvPr>
          <p:cNvCxnSpPr>
            <a:cxnSpLocks/>
          </p:cNvCxnSpPr>
          <p:nvPr userDrawn="1"/>
        </p:nvCxnSpPr>
        <p:spPr>
          <a:xfrm>
            <a:off x="432009"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575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userDrawn="1">
  <p:cSld name="17_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userDrawn="1"/>
        </p:nvSpPr>
        <p:spPr>
          <a:xfrm>
            <a:off x="2" y="1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Rectangle: Top Corners Rounded 17">
            <a:extLst>
              <a:ext uri="{FF2B5EF4-FFF2-40B4-BE49-F238E27FC236}">
                <a16:creationId xmlns:a16="http://schemas.microsoft.com/office/drawing/2014/main" id="{205929B3-ED58-E54F-B724-E24FB5F163DF}"/>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0" indent="0">
              <a:buClr>
                <a:schemeClr val="tx1"/>
              </a:buClr>
              <a:buNone/>
              <a:defRPr sz="1800">
                <a:solidFill>
                  <a:schemeClr val="tx1"/>
                </a:solidFill>
              </a:defRPr>
            </a:lvl2pPr>
            <a:lvl3pPr marL="714249" indent="0">
              <a:buClr>
                <a:schemeClr val="tx1"/>
              </a:buClr>
              <a:buNone/>
              <a:defRPr sz="1800">
                <a:solidFill>
                  <a:schemeClr val="tx1"/>
                </a:solidFill>
              </a:defRPr>
            </a:lvl3pPr>
            <a:lvl4pPr marL="1080900" indent="0">
              <a:buClr>
                <a:schemeClr val="tx1"/>
              </a:buClr>
              <a:buNone/>
              <a:defRPr sz="1800">
                <a:solidFill>
                  <a:schemeClr val="tx1"/>
                </a:solidFill>
              </a:defRPr>
            </a:lvl4pPr>
            <a:lvl5pPr marL="1438023"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6"/>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0" indent="0">
              <a:buClr>
                <a:schemeClr val="tx1"/>
              </a:buClr>
              <a:buNone/>
              <a:defRPr sz="1800">
                <a:solidFill>
                  <a:schemeClr val="tx1"/>
                </a:solidFill>
              </a:defRPr>
            </a:lvl2pPr>
            <a:lvl3pPr marL="714249" indent="0">
              <a:buClr>
                <a:schemeClr val="tx1"/>
              </a:buClr>
              <a:buNone/>
              <a:defRPr sz="1800">
                <a:solidFill>
                  <a:schemeClr val="tx1"/>
                </a:solidFill>
              </a:defRPr>
            </a:lvl3pPr>
            <a:lvl4pPr marL="1080900" indent="0">
              <a:buClr>
                <a:schemeClr val="tx1"/>
              </a:buClr>
              <a:buNone/>
              <a:defRPr sz="1800">
                <a:solidFill>
                  <a:schemeClr val="tx1"/>
                </a:solidFill>
              </a:defRPr>
            </a:lvl4pPr>
            <a:lvl5pPr marL="143802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0" indent="0">
              <a:buClr>
                <a:schemeClr val="tx1"/>
              </a:buClr>
              <a:buNone/>
              <a:defRPr sz="1800">
                <a:solidFill>
                  <a:schemeClr val="tx1"/>
                </a:solidFill>
              </a:defRPr>
            </a:lvl2pPr>
            <a:lvl3pPr marL="714249" indent="0">
              <a:buClr>
                <a:schemeClr val="tx1"/>
              </a:buClr>
              <a:buNone/>
              <a:defRPr sz="1800">
                <a:solidFill>
                  <a:schemeClr val="tx1"/>
                </a:solidFill>
              </a:defRPr>
            </a:lvl3pPr>
            <a:lvl4pPr marL="1080900" indent="0">
              <a:buClr>
                <a:schemeClr val="tx1"/>
              </a:buClr>
              <a:buNone/>
              <a:defRPr sz="1800">
                <a:solidFill>
                  <a:schemeClr val="tx1"/>
                </a:solidFill>
              </a:defRPr>
            </a:lvl4pPr>
            <a:lvl5pPr marL="1438023"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0" indent="0">
              <a:buClr>
                <a:schemeClr val="tx1"/>
              </a:buClr>
              <a:buNone/>
              <a:defRPr sz="1800">
                <a:solidFill>
                  <a:schemeClr val="tx1"/>
                </a:solidFill>
              </a:defRPr>
            </a:lvl2pPr>
            <a:lvl3pPr marL="714249" indent="0">
              <a:buClr>
                <a:schemeClr val="tx1"/>
              </a:buClr>
              <a:buNone/>
              <a:defRPr sz="1800">
                <a:solidFill>
                  <a:schemeClr val="tx1"/>
                </a:solidFill>
              </a:defRPr>
            </a:lvl3pPr>
            <a:lvl4pPr marL="1080900" indent="0">
              <a:buClr>
                <a:schemeClr val="tx1"/>
              </a:buClr>
              <a:buNone/>
              <a:defRPr sz="1800">
                <a:solidFill>
                  <a:schemeClr val="tx1"/>
                </a:solidFill>
              </a:defRPr>
            </a:lvl4pPr>
            <a:lvl5pPr marL="1438023"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1" y="432010"/>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3"/>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1879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userDrawn="1">
  <p:cSld name="17_Quote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190978-5FC4-6858-371C-AF3DAD50E21F}"/>
              </a:ext>
            </a:extLst>
          </p:cNvPr>
          <p:cNvSpPr/>
          <p:nvPr userDrawn="1"/>
        </p:nvSpPr>
        <p:spPr>
          <a:xfrm>
            <a:off x="2" y="1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6"/>
            <a:ext cx="372219"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33" y="1314166"/>
            <a:ext cx="7503849" cy="3466727"/>
          </a:xfrm>
          <a:prstGeom prst="rect">
            <a:avLst/>
          </a:prstGeom>
        </p:spPr>
        <p:txBody>
          <a:bodyPr>
            <a:noAutofit/>
          </a:bodyPr>
          <a:lstStyle>
            <a:lvl1pPr marL="287947" indent="-287947" algn="l">
              <a:buNone/>
              <a:defRPr sz="4200" b="1">
                <a:solidFill>
                  <a:schemeClr val="tx1"/>
                </a:solidFill>
              </a:defRPr>
            </a:lvl1pPr>
            <a:lvl2pPr marL="357130" indent="0">
              <a:buNone/>
              <a:defRPr>
                <a:solidFill>
                  <a:schemeClr val="tx1"/>
                </a:solidFill>
              </a:defRPr>
            </a:lvl2pPr>
            <a:lvl3pPr marL="714249" indent="0">
              <a:buNone/>
              <a:defRPr>
                <a:solidFill>
                  <a:schemeClr val="tx1"/>
                </a:solidFill>
              </a:defRPr>
            </a:lvl3pPr>
            <a:lvl4pPr marL="1080900" indent="0">
              <a:buNone/>
              <a:defRPr>
                <a:solidFill>
                  <a:schemeClr val="tx1"/>
                </a:solidFill>
              </a:defRPr>
            </a:lvl4pPr>
            <a:lvl5pPr marL="1438023"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9" y="4780885"/>
            <a:ext cx="7503849" cy="896939"/>
          </a:xfrm>
          <a:prstGeom prst="rect">
            <a:avLst/>
          </a:prstGeom>
        </p:spPr>
        <p:txBody>
          <a:bodyPr/>
          <a:lstStyle>
            <a:lvl1pPr marL="0" indent="0" algn="l">
              <a:buNone/>
              <a:defRPr b="1">
                <a:solidFill>
                  <a:schemeClr val="tx1"/>
                </a:solidFill>
              </a:defRPr>
            </a:lvl1pPr>
            <a:lvl2pPr marL="357130" indent="0">
              <a:buNone/>
              <a:defRPr/>
            </a:lvl2pPr>
            <a:lvl3pPr marL="714249" indent="0">
              <a:buNone/>
              <a:defRPr/>
            </a:lvl3pPr>
            <a:lvl4pPr marL="1080900" indent="0">
              <a:buNone/>
              <a:defRPr/>
            </a:lvl4pPr>
            <a:lvl5pPr marL="1438023"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429757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userDrawn="1">
  <p:cSld name="4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0" y="1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6"/>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30" indent="0">
              <a:buNone/>
              <a:defRPr>
                <a:solidFill>
                  <a:schemeClr val="tx1"/>
                </a:solidFill>
              </a:defRPr>
            </a:lvl2pPr>
            <a:lvl3pPr marL="714249" indent="0">
              <a:buNone/>
              <a:defRPr>
                <a:solidFill>
                  <a:schemeClr val="tx1"/>
                </a:solidFill>
              </a:defRPr>
            </a:lvl3pPr>
            <a:lvl4pPr marL="1080900" indent="0">
              <a:buNone/>
              <a:defRPr>
                <a:solidFill>
                  <a:schemeClr val="tx1"/>
                </a:solidFill>
              </a:defRPr>
            </a:lvl4pPr>
            <a:lvl5pPr marL="1438023" indent="0">
              <a:buNone/>
              <a:defRPr>
                <a:solidFill>
                  <a:schemeClr val="tx1"/>
                </a:solidFill>
              </a:defRPr>
            </a:lvl5pPr>
          </a:lstStyle>
          <a:p>
            <a:pPr lvl="0"/>
            <a:r>
              <a:rPr lang="en-GB"/>
              <a:t>Heading label</a:t>
            </a:r>
          </a:p>
        </p:txBody>
      </p:sp>
      <p:sp>
        <p:nvSpPr>
          <p:cNvPr id="7" name="TextBox 6">
            <a:extLst>
              <a:ext uri="{FF2B5EF4-FFF2-40B4-BE49-F238E27FC236}">
                <a16:creationId xmlns:a16="http://schemas.microsoft.com/office/drawing/2014/main" id="{2DFAD1B1-54FF-2FC6-D407-337D3737411D}"/>
              </a:ext>
            </a:extLst>
          </p:cNvPr>
          <p:cNvSpPr txBox="1"/>
          <p:nvPr userDrawn="1"/>
        </p:nvSpPr>
        <p:spPr>
          <a:xfrm>
            <a:off x="1245609" y="2349024"/>
            <a:ext cx="3552728" cy="738664"/>
          </a:xfrm>
          <a:prstGeom prst="rect">
            <a:avLst/>
          </a:prstGeom>
          <a:noFill/>
        </p:spPr>
        <p:txBody>
          <a:bodyPr wrap="square" rtlCol="0">
            <a:spAutoFit/>
          </a:bodyPr>
          <a:lstStyle/>
          <a:p>
            <a:r>
              <a:rPr lang="en-GB" sz="1400"/>
              <a:t>Text content goes over single column. Text content here goes over single column. Text content here goes over single column.  </a:t>
            </a:r>
          </a:p>
        </p:txBody>
      </p:sp>
    </p:spTree>
    <p:extLst>
      <p:ext uri="{BB962C8B-B14F-4D97-AF65-F5344CB8AC3E}">
        <p14:creationId xmlns:p14="http://schemas.microsoft.com/office/powerpoint/2010/main" val="3373570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userDrawn="1">
  <p:cSld name="4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10" y="10"/>
            <a:ext cx="12191999"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6"/>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30" indent="0">
              <a:buNone/>
              <a:defRPr>
                <a:solidFill>
                  <a:schemeClr val="tx1"/>
                </a:solidFill>
              </a:defRPr>
            </a:lvl2pPr>
            <a:lvl3pPr marL="714249" indent="0">
              <a:buNone/>
              <a:defRPr>
                <a:solidFill>
                  <a:schemeClr val="tx1"/>
                </a:solidFill>
              </a:defRPr>
            </a:lvl3pPr>
            <a:lvl4pPr marL="1080900" indent="0">
              <a:buNone/>
              <a:defRPr>
                <a:solidFill>
                  <a:schemeClr val="tx1"/>
                </a:solidFill>
              </a:defRPr>
            </a:lvl4pPr>
            <a:lvl5pPr marL="1438023" indent="0">
              <a:buNone/>
              <a:defRPr>
                <a:solidFill>
                  <a:schemeClr val="tx1"/>
                </a:solidFill>
              </a:defRPr>
            </a:lvl5pPr>
          </a:lstStyle>
          <a:p>
            <a:pPr lvl="0"/>
            <a:r>
              <a:rPr lang="en-GB"/>
              <a:t>Heading label</a:t>
            </a:r>
          </a:p>
        </p:txBody>
      </p:sp>
      <p:sp>
        <p:nvSpPr>
          <p:cNvPr id="6" name="TextBox 5">
            <a:extLst>
              <a:ext uri="{FF2B5EF4-FFF2-40B4-BE49-F238E27FC236}">
                <a16:creationId xmlns:a16="http://schemas.microsoft.com/office/drawing/2014/main" id="{20A68404-D948-7642-8BC6-F42E883389E5}"/>
              </a:ext>
            </a:extLst>
          </p:cNvPr>
          <p:cNvSpPr txBox="1"/>
          <p:nvPr userDrawn="1"/>
        </p:nvSpPr>
        <p:spPr>
          <a:xfrm>
            <a:off x="1245609" y="2349024"/>
            <a:ext cx="3552728" cy="738664"/>
          </a:xfrm>
          <a:prstGeom prst="rect">
            <a:avLst/>
          </a:prstGeom>
          <a:noFill/>
        </p:spPr>
        <p:txBody>
          <a:bodyPr wrap="square" rtlCol="0">
            <a:spAutoFit/>
          </a:bodyPr>
          <a:lstStyle/>
          <a:p>
            <a:r>
              <a:rPr lang="en-GB" sz="1400"/>
              <a:t>Text content goes over single column. Text content here goes over single column. Text content here goes over single column.  </a:t>
            </a:r>
          </a:p>
        </p:txBody>
      </p:sp>
    </p:spTree>
    <p:extLst>
      <p:ext uri="{BB962C8B-B14F-4D97-AF65-F5344CB8AC3E}">
        <p14:creationId xmlns:p14="http://schemas.microsoft.com/office/powerpoint/2010/main" val="152598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userDrawn="1">
  <p:cSld name="17_ICON Grid Boxes 2UP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B26CA0-4967-284E-42B6-5686F8C6B07B}"/>
              </a:ext>
            </a:extLst>
          </p:cNvPr>
          <p:cNvSpPr/>
          <p:nvPr userDrawn="1"/>
        </p:nvSpPr>
        <p:spPr>
          <a:xfrm>
            <a:off x="2" y="1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6"/>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91"/>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0" indent="0">
              <a:buClr>
                <a:schemeClr val="tx1"/>
              </a:buClr>
              <a:buNone/>
              <a:defRPr sz="1800">
                <a:solidFill>
                  <a:schemeClr val="tx1"/>
                </a:solidFill>
              </a:defRPr>
            </a:lvl2pPr>
            <a:lvl3pPr marL="714249" indent="0">
              <a:buClr>
                <a:schemeClr val="tx1"/>
              </a:buClr>
              <a:buNone/>
              <a:defRPr sz="1800">
                <a:solidFill>
                  <a:schemeClr val="tx1"/>
                </a:solidFill>
              </a:defRPr>
            </a:lvl3pPr>
            <a:lvl4pPr marL="1080900" indent="0">
              <a:buClr>
                <a:schemeClr val="tx1"/>
              </a:buClr>
              <a:buNone/>
              <a:defRPr sz="1800">
                <a:solidFill>
                  <a:schemeClr val="tx1"/>
                </a:solidFill>
              </a:defRPr>
            </a:lvl4pPr>
            <a:lvl5pPr marL="143802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2000"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9" y="2699091"/>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0" indent="0">
              <a:buClr>
                <a:schemeClr val="tx1"/>
              </a:buClr>
              <a:buNone/>
              <a:defRPr sz="1800">
                <a:solidFill>
                  <a:schemeClr val="tx1"/>
                </a:solidFill>
              </a:defRPr>
            </a:lvl2pPr>
            <a:lvl3pPr marL="714249" indent="0">
              <a:buClr>
                <a:schemeClr val="tx1"/>
              </a:buClr>
              <a:buNone/>
              <a:defRPr sz="1800">
                <a:solidFill>
                  <a:schemeClr val="tx1"/>
                </a:solidFill>
              </a:defRPr>
            </a:lvl3pPr>
            <a:lvl4pPr marL="1080900" indent="0">
              <a:buClr>
                <a:schemeClr val="tx1"/>
              </a:buClr>
              <a:buNone/>
              <a:defRPr sz="1800">
                <a:solidFill>
                  <a:schemeClr val="tx1"/>
                </a:solidFill>
              </a:defRPr>
            </a:lvl4pPr>
            <a:lvl5pPr marL="1438023"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4324379"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1" y="432010"/>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Lst>
          </p:cNvPr>
          <p:cNvCxnSpPr>
            <a:cxnSpLocks/>
          </p:cNvCxnSpPr>
          <p:nvPr userDrawn="1"/>
        </p:nvCxnSpPr>
        <p:spPr>
          <a:xfrm>
            <a:off x="432009"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2364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43_Headline slide with image A">
    <p:bg>
      <p:bgPr>
        <a:solidFill>
          <a:srgbClr val="F6F8F8"/>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7" y="3903217"/>
            <a:ext cx="3890151" cy="896939"/>
          </a:xfrm>
          <a:prstGeom prst="rect">
            <a:avLst/>
          </a:prstGeom>
        </p:spPr>
        <p:txBody>
          <a:bodyPr lIns="0" tIns="0" rIns="0" bIns="0"/>
          <a:lstStyle>
            <a:lvl1pPr marL="0" indent="0">
              <a:buNone/>
              <a:defRPr>
                <a:solidFill>
                  <a:schemeClr val="tx1"/>
                </a:solidFill>
              </a:defRPr>
            </a:lvl1pPr>
            <a:lvl2pPr marL="357179" indent="0">
              <a:buNone/>
              <a:defRPr/>
            </a:lvl2pPr>
            <a:lvl3pPr marL="714357" indent="0">
              <a:buNone/>
              <a:defRPr/>
            </a:lvl3pPr>
            <a:lvl4pPr marL="1081060" indent="0">
              <a:buNone/>
              <a:defRPr/>
            </a:lvl4pPr>
            <a:lvl5pPr marL="1438239" indent="0">
              <a:buNone/>
              <a:defRPr/>
            </a:lvl5pPr>
          </a:lstStyle>
          <a:p>
            <a:pPr lvl="0"/>
            <a:r>
              <a:rPr lang="en-GB"/>
              <a:t>Section subhead</a:t>
            </a:r>
          </a:p>
        </p:txBody>
      </p:sp>
      <p:sp>
        <p:nvSpPr>
          <p:cNvPr id="2" name="Title 1">
            <a:extLst>
              <a:ext uri="{FF2B5EF4-FFF2-40B4-BE49-F238E27FC236}">
                <a16:creationId xmlns:a16="http://schemas.microsoft.com/office/drawing/2014/main" id="{77E577A8-7F18-CBCC-319C-10DC2550A76F}"/>
              </a:ext>
            </a:extLst>
          </p:cNvPr>
          <p:cNvSpPr>
            <a:spLocks noGrp="1"/>
          </p:cNvSpPr>
          <p:nvPr>
            <p:ph type="title" hasCustomPrompt="1"/>
          </p:nvPr>
        </p:nvSpPr>
        <p:spPr>
          <a:xfrm>
            <a:off x="747468" y="2165645"/>
            <a:ext cx="4716355" cy="1325563"/>
          </a:xfrm>
        </p:spPr>
        <p:txBody>
          <a:bodyPr>
            <a:noAutofit/>
          </a:bodyPr>
          <a:lstStyle>
            <a:lvl1pPr>
              <a:defRPr sz="6000" b="1"/>
            </a:lvl1pPr>
          </a:lstStyle>
          <a:p>
            <a:r>
              <a:rPr lang="en-US"/>
              <a:t>Breaker </a:t>
            </a:r>
            <a:br>
              <a:rPr lang="en-US"/>
            </a:br>
            <a:r>
              <a:rPr lang="en-US"/>
              <a:t>slide 5</a:t>
            </a:r>
            <a:endParaRPr lang="en-GB"/>
          </a:p>
        </p:txBody>
      </p:sp>
    </p:spTree>
    <p:extLst>
      <p:ext uri="{BB962C8B-B14F-4D97-AF65-F5344CB8AC3E}">
        <p14:creationId xmlns:p14="http://schemas.microsoft.com/office/powerpoint/2010/main" val="3967331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0.xml><?xml version="1.0" encoding="utf-8"?>
<p:sldLayout xmlns:a="http://schemas.openxmlformats.org/drawingml/2006/main" xmlns:r="http://schemas.openxmlformats.org/officeDocument/2006/relationships" xmlns:p="http://schemas.openxmlformats.org/presentationml/2006/main" userDrawn="1">
  <p:cSld name="15_Heading, subhead, bullets on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09CFFC-C421-A97A-14A3-FE2852D11994}"/>
              </a:ext>
            </a:extLst>
          </p:cNvPr>
          <p:cNvSpPr/>
          <p:nvPr userDrawn="1"/>
        </p:nvSpPr>
        <p:spPr>
          <a:xfrm>
            <a:off x="2" y="7"/>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7"/>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0530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1.xml><?xml version="1.0" encoding="utf-8"?>
<p:sldLayout xmlns:a="http://schemas.openxmlformats.org/drawingml/2006/main" xmlns:r="http://schemas.openxmlformats.org/officeDocument/2006/relationships" xmlns:p="http://schemas.openxmlformats.org/presentationml/2006/main" type="title">
  <p:cSld name="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C2DAC-FD1A-78C4-FD1F-A11631C7406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67E9C637-E89D-C6CF-D379-B84B44C0081E}"/>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5F581ECA-DCA0-DD31-BE38-FA279B40B6FE}"/>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CFA10E85-7F67-4DD9-8B60-BB8050B8FF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2E15EC-8ABC-1DA8-30C2-9D84C58DC02E}"/>
              </a:ext>
            </a:extLst>
          </p:cNvPr>
          <p:cNvSpPr>
            <a:spLocks noGrp="1"/>
          </p:cNvSpPr>
          <p:nvPr>
            <p:ph type="sldNum" sz="quarter" idx="12"/>
          </p:nvPr>
        </p:nvSpPr>
        <p:spPr/>
        <p:txBody>
          <a:bodyPr/>
          <a:lstStyle/>
          <a:p>
            <a:fld id="{5FE9D2E2-F4F9-4187-A7B2-E6D6ECD54D88}" type="slidenum">
              <a:rPr lang="en-GB" smtClean="0"/>
              <a:t>‹#›</a:t>
            </a:fld>
            <a:endParaRPr lang="en-GB"/>
          </a:p>
        </p:txBody>
      </p:sp>
    </p:spTree>
    <p:extLst>
      <p:ext uri="{BB962C8B-B14F-4D97-AF65-F5344CB8AC3E}">
        <p14:creationId xmlns:p14="http://schemas.microsoft.com/office/powerpoint/2010/main" val="1400794942"/>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userDrawn="1">
  <p:cSld name="30_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userDrawn="1"/>
        </p:nvPicPr>
        <p:blipFill>
          <a:blip r:embed="rId2"/>
          <a:stretch>
            <a:fillRect/>
          </a:stretch>
        </p:blipFill>
        <p:spPr>
          <a:xfrm>
            <a:off x="2330721" y="-508517"/>
            <a:ext cx="11319579"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71"/>
            <a:ext cx="4643853" cy="2507695"/>
          </a:xfrm>
          <a:prstGeom prst="rect">
            <a:avLst/>
          </a:prstGeom>
        </p:spPr>
        <p:txBody>
          <a:bodyPr lIns="0" tIns="0" rIns="0" bIns="0" anchor="b">
            <a:noAutofit/>
          </a:bodyPr>
          <a:lstStyle>
            <a:lvl1pPr algn="l">
              <a:defRPr sz="5400" b="1" spc="-31"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1" y="3600003"/>
            <a:ext cx="7973051" cy="1024967"/>
          </a:xfrm>
          <a:prstGeom prst="rect">
            <a:avLst/>
          </a:prstGeom>
        </p:spPr>
        <p:txBody>
          <a:bodyPr lIns="0" tIns="0" rIns="0" bIns="0">
            <a:normAutofit/>
          </a:bodyPr>
          <a:lstStyle>
            <a:lvl1pPr marL="0" indent="0" algn="l">
              <a:buNone/>
              <a:defRPr sz="2800">
                <a:solidFill>
                  <a:schemeClr val="accent6"/>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2"/>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5"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2" y="5760002"/>
            <a:ext cx="6259513" cy="488951"/>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70" indent="0">
              <a:buNone/>
              <a:defRPr>
                <a:solidFill>
                  <a:schemeClr val="accent2"/>
                </a:solidFill>
              </a:defRPr>
            </a:lvl2pPr>
            <a:lvl3pPr marL="714339" indent="0">
              <a:buNone/>
              <a:defRPr>
                <a:solidFill>
                  <a:schemeClr val="accent2"/>
                </a:solidFill>
              </a:defRPr>
            </a:lvl3pPr>
            <a:lvl4pPr marL="1081033" indent="0">
              <a:buNone/>
              <a:defRPr>
                <a:solidFill>
                  <a:schemeClr val="accent2"/>
                </a:solidFill>
              </a:defRPr>
            </a:lvl4pPr>
            <a:lvl5pPr marL="1438203"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5" y="5486402"/>
            <a:ext cx="184731" cy="307777"/>
          </a:xfrm>
          <a:prstGeom prst="rect">
            <a:avLst/>
          </a:prstGeom>
          <a:noFill/>
        </p:spPr>
        <p:txBody>
          <a:bodyPr wrap="square" rtlCol="0">
            <a:spAutoFit/>
          </a:bodyPr>
          <a:lstStyle/>
          <a:p>
            <a:endParaRPr lang="en-US" sz="140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7"/>
            <a:ext cx="1208955" cy="979789"/>
          </a:xfrm>
          <a:prstGeom prst="rect">
            <a:avLst/>
          </a:prstGeom>
        </p:spPr>
      </p:pic>
    </p:spTree>
    <p:extLst>
      <p:ext uri="{BB962C8B-B14F-4D97-AF65-F5344CB8AC3E}">
        <p14:creationId xmlns:p14="http://schemas.microsoft.com/office/powerpoint/2010/main" val="485812262"/>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userDrawn="1">
  <p:cSld name="31_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userDrawn="1"/>
        </p:nvPicPr>
        <p:blipFill>
          <a:blip r:embed="rId2"/>
          <a:stretch>
            <a:fillRect/>
          </a:stretch>
        </p:blipFill>
        <p:spPr>
          <a:xfrm>
            <a:off x="2330721" y="-508517"/>
            <a:ext cx="11319579"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71"/>
            <a:ext cx="4643853" cy="2507695"/>
          </a:xfrm>
          <a:prstGeom prst="rect">
            <a:avLst/>
          </a:prstGeom>
        </p:spPr>
        <p:txBody>
          <a:bodyPr lIns="0" tIns="0" rIns="0" bIns="0" anchor="b">
            <a:noAutofit/>
          </a:bodyPr>
          <a:lstStyle>
            <a:lvl1pPr algn="l">
              <a:defRPr sz="5400" b="1" spc="-31"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1" y="3600003"/>
            <a:ext cx="7973051" cy="1024967"/>
          </a:xfrm>
          <a:prstGeom prst="rect">
            <a:avLst/>
          </a:prstGeom>
        </p:spPr>
        <p:txBody>
          <a:bodyPr lIns="0" tIns="0" rIns="0" bIns="0">
            <a:normAutofit/>
          </a:bodyPr>
          <a:lstStyle>
            <a:lvl1pPr marL="0" indent="0" algn="l">
              <a:buNone/>
              <a:defRPr sz="2800">
                <a:solidFill>
                  <a:schemeClr val="accent6"/>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2"/>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5"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2" y="5760002"/>
            <a:ext cx="6259513" cy="488951"/>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70" indent="0">
              <a:buNone/>
              <a:defRPr>
                <a:solidFill>
                  <a:schemeClr val="accent2"/>
                </a:solidFill>
              </a:defRPr>
            </a:lvl2pPr>
            <a:lvl3pPr marL="714339" indent="0">
              <a:buNone/>
              <a:defRPr>
                <a:solidFill>
                  <a:schemeClr val="accent2"/>
                </a:solidFill>
              </a:defRPr>
            </a:lvl3pPr>
            <a:lvl4pPr marL="1081033" indent="0">
              <a:buNone/>
              <a:defRPr>
                <a:solidFill>
                  <a:schemeClr val="accent2"/>
                </a:solidFill>
              </a:defRPr>
            </a:lvl4pPr>
            <a:lvl5pPr marL="1438203"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5" y="5486402"/>
            <a:ext cx="184731" cy="307777"/>
          </a:xfrm>
          <a:prstGeom prst="rect">
            <a:avLst/>
          </a:prstGeom>
          <a:noFill/>
        </p:spPr>
        <p:txBody>
          <a:bodyPr wrap="none" rtlCol="0">
            <a:spAutoFit/>
          </a:bodyPr>
          <a:lstStyle/>
          <a:p>
            <a:endParaRPr lang="en-US" sz="140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7"/>
            <a:ext cx="1208955" cy="979789"/>
          </a:xfrm>
          <a:prstGeom prst="rect">
            <a:avLst/>
          </a:prstGeom>
        </p:spPr>
      </p:pic>
    </p:spTree>
    <p:extLst>
      <p:ext uri="{BB962C8B-B14F-4D97-AF65-F5344CB8AC3E}">
        <p14:creationId xmlns:p14="http://schemas.microsoft.com/office/powerpoint/2010/main" val="3690588066"/>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showMasterSp="0" preserve="1" userDrawn="1">
  <p:cSld name="35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2" y="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2" y="2088002"/>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6" y="6404979"/>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260274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5.xml><?xml version="1.0" encoding="utf-8"?>
<p:sldLayout xmlns:a="http://schemas.openxmlformats.org/drawingml/2006/main" xmlns:r="http://schemas.openxmlformats.org/officeDocument/2006/relationships" xmlns:p="http://schemas.openxmlformats.org/presentationml/2006/main" showMasterSp="0" preserve="1" userDrawn="1">
  <p:cSld name="36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2" y="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2" y="2088002"/>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6" y="6404979"/>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9FE9CC-24C2-9AAC-6340-A9E7BC324939}"/>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326335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6.xml><?xml version="1.0" encoding="utf-8"?>
<p:sldLayout xmlns:a="http://schemas.openxmlformats.org/drawingml/2006/main" xmlns:r="http://schemas.openxmlformats.org/officeDocument/2006/relationships" xmlns:p="http://schemas.openxmlformats.org/presentationml/2006/main" showMasterSp="0" preserve="1" userDrawn="1">
  <p:cSld name="24_Title, subhead, Three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C4A9B1-8C9A-5B25-6E7A-B9589ECCAD85}"/>
              </a:ext>
            </a:extLst>
          </p:cNvPr>
          <p:cNvSpPr/>
          <p:nvPr userDrawn="1"/>
        </p:nvSpPr>
        <p:spPr>
          <a:xfrm>
            <a:off x="2" y="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2" y="2088002"/>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6" y="6404979"/>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382761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userDrawn="1">
  <p:cSld name="18_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6" y="6404979"/>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1" y="432003"/>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6" name="Picture 5">
            <a:extLst>
              <a:ext uri="{FF2B5EF4-FFF2-40B4-BE49-F238E27FC236}">
                <a16:creationId xmlns:a16="http://schemas.microsoft.com/office/drawing/2014/main" id="{2F244FF8-F4E4-0514-77D0-8D8D69F9337B}"/>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cxnSp>
        <p:nvCxnSpPr>
          <p:cNvPr id="7" name="Straight Connector 6">
            <a:extLst>
              <a:ext uri="{FF2B5EF4-FFF2-40B4-BE49-F238E27FC236}">
                <a16:creationId xmlns:a16="http://schemas.microsoft.com/office/drawing/2014/main" id="{7DBEB741-20EA-C36A-7EF8-DE1CD1F1AA0C}"/>
              </a:ext>
            </a:extLst>
          </p:cNvPr>
          <p:cNvCxnSpPr>
            <a:cxnSpLocks/>
          </p:cNvCxnSpPr>
          <p:nvPr userDrawn="1"/>
        </p:nvCxnSpPr>
        <p:spPr>
          <a:xfrm>
            <a:off x="432002"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3706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userDrawn="1">
  <p:cSld name="18_ICON Grid Boxes 2UP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B26CA0-4967-284E-42B6-5686F8C6B07B}"/>
              </a:ext>
            </a:extLst>
          </p:cNvPr>
          <p:cNvSpPr/>
          <p:nvPr userDrawn="1"/>
        </p:nvSpPr>
        <p:spPr>
          <a:xfrm>
            <a:off x="2" y="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6" y="6404979"/>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5"/>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2000"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9" y="2699085"/>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4324379"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1" y="432003"/>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Lst>
          </p:cNvPr>
          <p:cNvCxnSpPr>
            <a:cxnSpLocks/>
          </p:cNvCxnSpPr>
          <p:nvPr userDrawn="1"/>
        </p:nvCxnSpPr>
        <p:spPr>
          <a:xfrm>
            <a:off x="432002"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828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userDrawn="1">
  <p:cSld name="18_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userDrawn="1"/>
        </p:nvSpPr>
        <p:spPr>
          <a:xfrm>
            <a:off x="2" y="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Rectangle: Top Corners Rounded 17">
            <a:extLst>
              <a:ext uri="{FF2B5EF4-FFF2-40B4-BE49-F238E27FC236}">
                <a16:creationId xmlns:a16="http://schemas.microsoft.com/office/drawing/2014/main" id="{205929B3-ED58-E54F-B724-E24FB5F163DF}"/>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6" y="6404979"/>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1" y="432003"/>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3"/>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161933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42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310077"/>
            <a:ext cx="11404155"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p:nvPicPr>
        <p:blipFill>
          <a:blip r:embed="rId2"/>
          <a:stretch>
            <a:fillRect/>
          </a:stretch>
        </p:blipFill>
        <p:spPr>
          <a:xfrm rot="10800000">
            <a:off x="9220371"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2" y="767202"/>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2846838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userDrawn="1">
  <p:cSld name="44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0" y="3"/>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6" y="6404979"/>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7"/>
            <a:ext cx="3461285" cy="658367"/>
          </a:xfrm>
          <a:prstGeom prst="rect">
            <a:avLst/>
          </a:prstGeom>
        </p:spPr>
        <p:txBody>
          <a:bodyPr lIns="0" tIns="0" rIns="0" bIns="0">
            <a:noAutofit/>
          </a:bodyPr>
          <a:lstStyle>
            <a:lvl1pPr marL="0" indent="0">
              <a:buNone/>
              <a:defRPr sz="3600" b="1">
                <a:solidFill>
                  <a:schemeClr val="tx1"/>
                </a:solidFill>
              </a:defRPr>
            </a:lvl1pPr>
            <a:lvl2pPr marL="357170" indent="0">
              <a:buNone/>
              <a:defRPr>
                <a:solidFill>
                  <a:schemeClr val="tx1"/>
                </a:solidFill>
              </a:defRPr>
            </a:lvl2pPr>
            <a:lvl3pPr marL="714339" indent="0">
              <a:buNone/>
              <a:defRPr>
                <a:solidFill>
                  <a:schemeClr val="tx1"/>
                </a:solidFill>
              </a:defRPr>
            </a:lvl3pPr>
            <a:lvl4pPr marL="1081033" indent="0">
              <a:buNone/>
              <a:defRPr>
                <a:solidFill>
                  <a:schemeClr val="tx1"/>
                </a:solidFill>
              </a:defRPr>
            </a:lvl4pPr>
            <a:lvl5pPr marL="1438203" indent="0">
              <a:buNone/>
              <a:defRPr>
                <a:solidFill>
                  <a:schemeClr val="tx1"/>
                </a:solidFill>
              </a:defRPr>
            </a:lvl5pPr>
          </a:lstStyle>
          <a:p>
            <a:pPr lvl="0"/>
            <a:r>
              <a:rPr lang="en-GB"/>
              <a:t>Heading label</a:t>
            </a:r>
          </a:p>
        </p:txBody>
      </p:sp>
      <p:sp>
        <p:nvSpPr>
          <p:cNvPr id="7" name="TextBox 6">
            <a:extLst>
              <a:ext uri="{FF2B5EF4-FFF2-40B4-BE49-F238E27FC236}">
                <a16:creationId xmlns:a16="http://schemas.microsoft.com/office/drawing/2014/main" id="{2DFAD1B1-54FF-2FC6-D407-337D3737411D}"/>
              </a:ext>
            </a:extLst>
          </p:cNvPr>
          <p:cNvSpPr txBox="1"/>
          <p:nvPr userDrawn="1"/>
        </p:nvSpPr>
        <p:spPr>
          <a:xfrm>
            <a:off x="1245609" y="2349018"/>
            <a:ext cx="3552728" cy="738664"/>
          </a:xfrm>
          <a:prstGeom prst="rect">
            <a:avLst/>
          </a:prstGeom>
          <a:noFill/>
        </p:spPr>
        <p:txBody>
          <a:bodyPr wrap="square" rtlCol="0">
            <a:spAutoFit/>
          </a:bodyPr>
          <a:lstStyle/>
          <a:p>
            <a:r>
              <a:rPr lang="en-GB" sz="1400"/>
              <a:t>Text content goes over single column. Text content here goes over single column. Text content here goes over single column.  </a:t>
            </a:r>
          </a:p>
        </p:txBody>
      </p:sp>
    </p:spTree>
    <p:extLst>
      <p:ext uri="{BB962C8B-B14F-4D97-AF65-F5344CB8AC3E}">
        <p14:creationId xmlns:p14="http://schemas.microsoft.com/office/powerpoint/2010/main" val="422658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userDrawn="1">
  <p:cSld name="45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3" y="3"/>
            <a:ext cx="12191999"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6" y="6404979"/>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7"/>
            <a:ext cx="3461285" cy="658367"/>
          </a:xfrm>
          <a:prstGeom prst="rect">
            <a:avLst/>
          </a:prstGeom>
        </p:spPr>
        <p:txBody>
          <a:bodyPr lIns="0" tIns="0" rIns="0" bIns="0">
            <a:noAutofit/>
          </a:bodyPr>
          <a:lstStyle>
            <a:lvl1pPr marL="0" indent="0">
              <a:buNone/>
              <a:defRPr sz="3600" b="1">
                <a:solidFill>
                  <a:schemeClr val="tx1"/>
                </a:solidFill>
              </a:defRPr>
            </a:lvl1pPr>
            <a:lvl2pPr marL="357170" indent="0">
              <a:buNone/>
              <a:defRPr>
                <a:solidFill>
                  <a:schemeClr val="tx1"/>
                </a:solidFill>
              </a:defRPr>
            </a:lvl2pPr>
            <a:lvl3pPr marL="714339" indent="0">
              <a:buNone/>
              <a:defRPr>
                <a:solidFill>
                  <a:schemeClr val="tx1"/>
                </a:solidFill>
              </a:defRPr>
            </a:lvl3pPr>
            <a:lvl4pPr marL="1081033" indent="0">
              <a:buNone/>
              <a:defRPr>
                <a:solidFill>
                  <a:schemeClr val="tx1"/>
                </a:solidFill>
              </a:defRPr>
            </a:lvl4pPr>
            <a:lvl5pPr marL="1438203" indent="0">
              <a:buNone/>
              <a:defRPr>
                <a:solidFill>
                  <a:schemeClr val="tx1"/>
                </a:solidFill>
              </a:defRPr>
            </a:lvl5pPr>
          </a:lstStyle>
          <a:p>
            <a:pPr lvl="0"/>
            <a:r>
              <a:rPr lang="en-GB"/>
              <a:t>Heading label</a:t>
            </a:r>
          </a:p>
        </p:txBody>
      </p:sp>
      <p:sp>
        <p:nvSpPr>
          <p:cNvPr id="6" name="TextBox 5">
            <a:extLst>
              <a:ext uri="{FF2B5EF4-FFF2-40B4-BE49-F238E27FC236}">
                <a16:creationId xmlns:a16="http://schemas.microsoft.com/office/drawing/2014/main" id="{20A68404-D948-7642-8BC6-F42E883389E5}"/>
              </a:ext>
            </a:extLst>
          </p:cNvPr>
          <p:cNvSpPr txBox="1"/>
          <p:nvPr userDrawn="1"/>
        </p:nvSpPr>
        <p:spPr>
          <a:xfrm>
            <a:off x="1245609" y="2349018"/>
            <a:ext cx="3552728" cy="738664"/>
          </a:xfrm>
          <a:prstGeom prst="rect">
            <a:avLst/>
          </a:prstGeom>
          <a:noFill/>
        </p:spPr>
        <p:txBody>
          <a:bodyPr wrap="square" rtlCol="0">
            <a:spAutoFit/>
          </a:bodyPr>
          <a:lstStyle/>
          <a:p>
            <a:r>
              <a:rPr lang="en-GB" sz="1400"/>
              <a:t>Text content goes over single column. Text content here goes over single column. Text content here goes over single column.  </a:t>
            </a:r>
          </a:p>
        </p:txBody>
      </p:sp>
    </p:spTree>
    <p:extLst>
      <p:ext uri="{BB962C8B-B14F-4D97-AF65-F5344CB8AC3E}">
        <p14:creationId xmlns:p14="http://schemas.microsoft.com/office/powerpoint/2010/main" val="1932539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userDrawn="1">
  <p:cSld name="18_Quote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190978-5FC4-6858-371C-AF3DAD50E21F}"/>
              </a:ext>
            </a:extLst>
          </p:cNvPr>
          <p:cNvSpPr/>
          <p:nvPr userDrawn="1"/>
        </p:nvSpPr>
        <p:spPr>
          <a:xfrm>
            <a:off x="2" y="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6" y="6404979"/>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6" y="1314159"/>
            <a:ext cx="7503849" cy="3466727"/>
          </a:xfrm>
          <a:prstGeom prst="rect">
            <a:avLst/>
          </a:prstGeom>
        </p:spPr>
        <p:txBody>
          <a:bodyPr>
            <a:noAutofit/>
          </a:bodyPr>
          <a:lstStyle>
            <a:lvl1pPr marL="287986" indent="-287986" algn="l">
              <a:buNone/>
              <a:defRPr sz="4200" b="1">
                <a:solidFill>
                  <a:schemeClr val="tx1"/>
                </a:solidFill>
              </a:defRPr>
            </a:lvl1pPr>
            <a:lvl2pPr marL="357170" indent="0">
              <a:buNone/>
              <a:defRPr>
                <a:solidFill>
                  <a:schemeClr val="tx1"/>
                </a:solidFill>
              </a:defRPr>
            </a:lvl2pPr>
            <a:lvl3pPr marL="714339" indent="0">
              <a:buNone/>
              <a:defRPr>
                <a:solidFill>
                  <a:schemeClr val="tx1"/>
                </a:solidFill>
              </a:defRPr>
            </a:lvl3pPr>
            <a:lvl4pPr marL="1081033" indent="0">
              <a:buNone/>
              <a:defRPr>
                <a:solidFill>
                  <a:schemeClr val="tx1"/>
                </a:solidFill>
              </a:defRPr>
            </a:lvl4pPr>
            <a:lvl5pPr marL="1438203"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2" y="4780884"/>
            <a:ext cx="7503849" cy="896939"/>
          </a:xfrm>
          <a:prstGeom prst="rect">
            <a:avLst/>
          </a:prstGeom>
        </p:spPr>
        <p:txBody>
          <a:bodyPr/>
          <a:lstStyle>
            <a:lvl1pPr marL="0" indent="0" algn="l">
              <a:buNone/>
              <a:defRPr b="1">
                <a:solidFill>
                  <a:schemeClr val="tx1"/>
                </a:solidFill>
              </a:defRPr>
            </a:lvl1pPr>
            <a:lvl2pPr marL="357170" indent="0">
              <a:buNone/>
              <a:defRPr/>
            </a:lvl2pPr>
            <a:lvl3pPr marL="714339" indent="0">
              <a:buNone/>
              <a:defRPr/>
            </a:lvl3pPr>
            <a:lvl4pPr marL="1081033" indent="0">
              <a:buNone/>
              <a:defRPr/>
            </a:lvl4pPr>
            <a:lvl5pPr marL="1438203"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674819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3.xml><?xml version="1.0" encoding="utf-8"?>
<p:sldLayout xmlns:a="http://schemas.openxmlformats.org/drawingml/2006/main" xmlns:r="http://schemas.openxmlformats.org/officeDocument/2006/relationships" xmlns:p="http://schemas.openxmlformats.org/presentationml/2006/main" userDrawn="1">
  <p:cSld name="36_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userDrawn="1"/>
        </p:nvPicPr>
        <p:blipFill>
          <a:blip r:embed="rId2"/>
          <a:stretch>
            <a:fillRect/>
          </a:stretch>
        </p:blipFill>
        <p:spPr>
          <a:xfrm>
            <a:off x="2330721" y="-508517"/>
            <a:ext cx="11319579"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73"/>
            <a:ext cx="4643853" cy="2507695"/>
          </a:xfrm>
          <a:prstGeom prst="rect">
            <a:avLst/>
          </a:prstGeom>
        </p:spPr>
        <p:txBody>
          <a:bodyPr lIns="0" tIns="0" rIns="0" bIns="0" anchor="b">
            <a:noAutofit/>
          </a:bodyPr>
          <a:lstStyle>
            <a:lvl1pPr algn="l">
              <a:defRPr sz="5400" b="1" spc="-31"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1" y="3600005"/>
            <a:ext cx="7973051" cy="1024967"/>
          </a:xfrm>
          <a:prstGeom prst="rect">
            <a:avLst/>
          </a:prstGeom>
        </p:spPr>
        <p:txBody>
          <a:bodyPr lIns="0" tIns="0" rIns="0" bIns="0">
            <a:normAutofit/>
          </a:bodyPr>
          <a:lstStyle>
            <a:lvl1pPr marL="0" indent="0" algn="l">
              <a:buNone/>
              <a:defRPr sz="2800">
                <a:solidFill>
                  <a:schemeClr val="accent6"/>
                </a:solidFill>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2"/>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5"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4" y="5760003"/>
            <a:ext cx="6259513" cy="488951"/>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62" indent="0">
              <a:buNone/>
              <a:defRPr>
                <a:solidFill>
                  <a:schemeClr val="accent2"/>
                </a:solidFill>
              </a:defRPr>
            </a:lvl2pPr>
            <a:lvl3pPr marL="714321" indent="0">
              <a:buNone/>
              <a:defRPr>
                <a:solidFill>
                  <a:schemeClr val="accent2"/>
                </a:solidFill>
              </a:defRPr>
            </a:lvl3pPr>
            <a:lvl4pPr marL="1081006" indent="0">
              <a:buNone/>
              <a:defRPr>
                <a:solidFill>
                  <a:schemeClr val="accent2"/>
                </a:solidFill>
              </a:defRPr>
            </a:lvl4pPr>
            <a:lvl5pPr marL="1438167"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5" y="5486402"/>
            <a:ext cx="246308" cy="307777"/>
          </a:xfrm>
          <a:prstGeom prst="rect">
            <a:avLst/>
          </a:prstGeom>
          <a:noFill/>
        </p:spPr>
        <p:txBody>
          <a:bodyPr wrap="square" rtlCol="0">
            <a:spAutoFit/>
          </a:bodyPr>
          <a:lstStyle/>
          <a:p>
            <a:endParaRPr lang="en-US" sz="140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8"/>
            <a:ext cx="1208955" cy="979789"/>
          </a:xfrm>
          <a:prstGeom prst="rect">
            <a:avLst/>
          </a:prstGeom>
        </p:spPr>
      </p:pic>
    </p:spTree>
    <p:extLst>
      <p:ext uri="{BB962C8B-B14F-4D97-AF65-F5344CB8AC3E}">
        <p14:creationId xmlns:p14="http://schemas.microsoft.com/office/powerpoint/2010/main" val="1369769915"/>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showMasterSp="0" preserve="1" userDrawn="1">
  <p:cSld name="6_Heading, content, basic text one co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32DDCA5-A307-96EA-64A8-CCBA8E5F6393}"/>
              </a:ext>
            </a:extLst>
          </p:cNvPr>
          <p:cNvSpPr/>
          <p:nvPr userDrawn="1"/>
        </p:nvSpPr>
        <p:spPr>
          <a:xfrm>
            <a:off x="2" y="5"/>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 name="Title 1"/>
          <p:cNvSpPr>
            <a:spLocks noGrp="1"/>
          </p:cNvSpPr>
          <p:nvPr>
            <p:ph type="title" hasCustomPrompt="1"/>
          </p:nvPr>
        </p:nvSpPr>
        <p:spPr>
          <a:xfrm>
            <a:off x="347413" y="3166642"/>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Content Placeholder 2"/>
          <p:cNvSpPr>
            <a:spLocks noGrp="1"/>
          </p:cNvSpPr>
          <p:nvPr>
            <p:ph idx="1" hasCustomPrompt="1"/>
          </p:nvPr>
        </p:nvSpPr>
        <p:spPr>
          <a:xfrm>
            <a:off x="412708" y="2106001"/>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accent6"/>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382557" y="6404981"/>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4265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5.xml><?xml version="1.0" encoding="utf-8"?>
<p:sldLayout xmlns:a="http://schemas.openxmlformats.org/drawingml/2006/main" xmlns:r="http://schemas.openxmlformats.org/officeDocument/2006/relationships" xmlns:p="http://schemas.openxmlformats.org/presentationml/2006/main" showMasterSp="0" preserve="1" userDrawn="1">
  <p:cSld name="14_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382557" y="6404981"/>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4" name="Rectangle 13">
            <a:extLst>
              <a:ext uri="{FF2B5EF4-FFF2-40B4-BE49-F238E27FC236}">
                <a16:creationId xmlns:a16="http://schemas.microsoft.com/office/drawing/2014/main" id="{3568E66E-4300-C34D-B490-E2E6A73E585A}"/>
              </a:ext>
            </a:extLst>
          </p:cNvPr>
          <p:cNvSpPr/>
          <p:nvPr userDrawn="1"/>
        </p:nvSpPr>
        <p:spPr>
          <a:xfrm>
            <a:off x="3830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5" name="Rectangle 14">
            <a:extLst>
              <a:ext uri="{FF2B5EF4-FFF2-40B4-BE49-F238E27FC236}">
                <a16:creationId xmlns:a16="http://schemas.microsoft.com/office/drawing/2014/main" id="{F337980B-A75B-014B-A7A8-965882204640}"/>
              </a:ext>
            </a:extLst>
          </p:cNvPr>
          <p:cNvSpPr/>
          <p:nvPr userDrawn="1"/>
        </p:nvSpPr>
        <p:spPr>
          <a:xfrm>
            <a:off x="153452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6" name="Rectangle 15">
            <a:extLst>
              <a:ext uri="{FF2B5EF4-FFF2-40B4-BE49-F238E27FC236}">
                <a16:creationId xmlns:a16="http://schemas.microsoft.com/office/drawing/2014/main" id="{E8B5FF7D-C2EF-9E4C-A4CF-A835052E5DF8}"/>
              </a:ext>
            </a:extLst>
          </p:cNvPr>
          <p:cNvSpPr/>
          <p:nvPr userDrawn="1"/>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7" name="Rectangle 16">
            <a:extLst>
              <a:ext uri="{FF2B5EF4-FFF2-40B4-BE49-F238E27FC236}">
                <a16:creationId xmlns:a16="http://schemas.microsoft.com/office/drawing/2014/main" id="{177481C1-F4F0-BE4E-B991-152BB9620270}"/>
              </a:ext>
            </a:extLst>
          </p:cNvPr>
          <p:cNvSpPr/>
          <p:nvPr userDrawn="1"/>
        </p:nvSpPr>
        <p:spPr>
          <a:xfrm>
            <a:off x="38374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Rectangle 17">
            <a:extLst>
              <a:ext uri="{FF2B5EF4-FFF2-40B4-BE49-F238E27FC236}">
                <a16:creationId xmlns:a16="http://schemas.microsoft.com/office/drawing/2014/main" id="{2FBC860F-BE8A-634D-9A96-33CE6D96B9F0}"/>
              </a:ext>
            </a:extLst>
          </p:cNvPr>
          <p:cNvSpPr/>
          <p:nvPr userDrawn="1"/>
        </p:nvSpPr>
        <p:spPr>
          <a:xfrm>
            <a:off x="498892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 name="Rectangle 18">
            <a:extLst>
              <a:ext uri="{FF2B5EF4-FFF2-40B4-BE49-F238E27FC236}">
                <a16:creationId xmlns:a16="http://schemas.microsoft.com/office/drawing/2014/main" id="{5FA913FF-786C-1944-BF18-E9AB064B3444}"/>
              </a:ext>
            </a:extLst>
          </p:cNvPr>
          <p:cNvSpPr/>
          <p:nvPr userDrawn="1"/>
        </p:nvSpPr>
        <p:spPr>
          <a:xfrm>
            <a:off x="614039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0" name="Rectangle 19">
            <a:extLst>
              <a:ext uri="{FF2B5EF4-FFF2-40B4-BE49-F238E27FC236}">
                <a16:creationId xmlns:a16="http://schemas.microsoft.com/office/drawing/2014/main" id="{6C22D839-E390-8340-B649-B4FC5A6CFD70}"/>
              </a:ext>
            </a:extLst>
          </p:cNvPr>
          <p:cNvSpPr/>
          <p:nvPr userDrawn="1"/>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Rectangle 20">
            <a:extLst>
              <a:ext uri="{FF2B5EF4-FFF2-40B4-BE49-F238E27FC236}">
                <a16:creationId xmlns:a16="http://schemas.microsoft.com/office/drawing/2014/main" id="{4640EE3D-EEFC-874A-A65B-DDDE03FC3221}"/>
              </a:ext>
            </a:extLst>
          </p:cNvPr>
          <p:cNvSpPr/>
          <p:nvPr userDrawn="1"/>
        </p:nvSpPr>
        <p:spPr>
          <a:xfrm>
            <a:off x="844332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2" name="Rectangle 21">
            <a:extLst>
              <a:ext uri="{FF2B5EF4-FFF2-40B4-BE49-F238E27FC236}">
                <a16:creationId xmlns:a16="http://schemas.microsoft.com/office/drawing/2014/main" id="{2A667BF2-B8EF-D949-9F15-FC3B3099AD58}"/>
              </a:ext>
            </a:extLst>
          </p:cNvPr>
          <p:cNvSpPr/>
          <p:nvPr userDrawn="1"/>
        </p:nvSpPr>
        <p:spPr>
          <a:xfrm>
            <a:off x="959479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Rectangle 22">
            <a:extLst>
              <a:ext uri="{FF2B5EF4-FFF2-40B4-BE49-F238E27FC236}">
                <a16:creationId xmlns:a16="http://schemas.microsoft.com/office/drawing/2014/main" id="{47201170-3375-514F-99C2-E37C6903968A}"/>
              </a:ext>
            </a:extLst>
          </p:cNvPr>
          <p:cNvSpPr/>
          <p:nvPr userDrawn="1"/>
        </p:nvSpPr>
        <p:spPr>
          <a:xfrm>
            <a:off x="107462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7" name="Rectangle 26">
            <a:extLst>
              <a:ext uri="{FF2B5EF4-FFF2-40B4-BE49-F238E27FC236}">
                <a16:creationId xmlns:a16="http://schemas.microsoft.com/office/drawing/2014/main" id="{5E67BC68-4FB2-EE4A-A33E-6A7AF0CF413F}"/>
              </a:ext>
            </a:extLst>
          </p:cNvPr>
          <p:cNvSpPr/>
          <p:nvPr userDrawn="1"/>
        </p:nvSpPr>
        <p:spPr>
          <a:xfrm>
            <a:off x="498892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8" name="Rectangle 27">
            <a:extLst>
              <a:ext uri="{FF2B5EF4-FFF2-40B4-BE49-F238E27FC236}">
                <a16:creationId xmlns:a16="http://schemas.microsoft.com/office/drawing/2014/main" id="{0277C142-7A53-7A4A-A8FB-FBF33048E364}"/>
              </a:ext>
            </a:extLst>
          </p:cNvPr>
          <p:cNvSpPr/>
          <p:nvPr userDrawn="1"/>
        </p:nvSpPr>
        <p:spPr>
          <a:xfrm>
            <a:off x="614039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9" name="Rectangle 28">
            <a:extLst>
              <a:ext uri="{FF2B5EF4-FFF2-40B4-BE49-F238E27FC236}">
                <a16:creationId xmlns:a16="http://schemas.microsoft.com/office/drawing/2014/main" id="{6ADC5831-BE66-5045-87AF-18EBDF02747B}"/>
              </a:ext>
            </a:extLst>
          </p:cNvPr>
          <p:cNvSpPr/>
          <p:nvPr userDrawn="1"/>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0" name="Rectangle 29">
            <a:extLst>
              <a:ext uri="{FF2B5EF4-FFF2-40B4-BE49-F238E27FC236}">
                <a16:creationId xmlns:a16="http://schemas.microsoft.com/office/drawing/2014/main" id="{2CB65DE4-B016-474E-A1C1-495957C7CA04}"/>
              </a:ext>
            </a:extLst>
          </p:cNvPr>
          <p:cNvSpPr/>
          <p:nvPr userDrawn="1"/>
        </p:nvSpPr>
        <p:spPr>
          <a:xfrm>
            <a:off x="844332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1" name="Rectangle 30">
            <a:extLst>
              <a:ext uri="{FF2B5EF4-FFF2-40B4-BE49-F238E27FC236}">
                <a16:creationId xmlns:a16="http://schemas.microsoft.com/office/drawing/2014/main" id="{58B3AA15-3E6B-C347-B0BE-F416C5684A23}"/>
              </a:ext>
            </a:extLst>
          </p:cNvPr>
          <p:cNvSpPr/>
          <p:nvPr userDrawn="1"/>
        </p:nvSpPr>
        <p:spPr>
          <a:xfrm>
            <a:off x="959479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2" name="Rectangle 31">
            <a:extLst>
              <a:ext uri="{FF2B5EF4-FFF2-40B4-BE49-F238E27FC236}">
                <a16:creationId xmlns:a16="http://schemas.microsoft.com/office/drawing/2014/main" id="{7AC0924D-A95B-1E43-84A3-825886C48DD3}"/>
              </a:ext>
            </a:extLst>
          </p:cNvPr>
          <p:cNvSpPr/>
          <p:nvPr userDrawn="1"/>
        </p:nvSpPr>
        <p:spPr>
          <a:xfrm>
            <a:off x="107462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7" name="Rectangle 36">
            <a:extLst>
              <a:ext uri="{FF2B5EF4-FFF2-40B4-BE49-F238E27FC236}">
                <a16:creationId xmlns:a16="http://schemas.microsoft.com/office/drawing/2014/main" id="{FF522785-C8F3-734E-AF20-487FED2CEBCA}"/>
              </a:ext>
            </a:extLst>
          </p:cNvPr>
          <p:cNvSpPr/>
          <p:nvPr userDrawn="1"/>
        </p:nvSpPr>
        <p:spPr>
          <a:xfrm>
            <a:off x="498892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8" name="Rectangle 37">
            <a:extLst>
              <a:ext uri="{FF2B5EF4-FFF2-40B4-BE49-F238E27FC236}">
                <a16:creationId xmlns:a16="http://schemas.microsoft.com/office/drawing/2014/main" id="{798AD1D6-A541-1941-8B56-2FF0936767C6}"/>
              </a:ext>
            </a:extLst>
          </p:cNvPr>
          <p:cNvSpPr/>
          <p:nvPr userDrawn="1"/>
        </p:nvSpPr>
        <p:spPr>
          <a:xfrm>
            <a:off x="614039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9" name="Rectangle 38">
            <a:extLst>
              <a:ext uri="{FF2B5EF4-FFF2-40B4-BE49-F238E27FC236}">
                <a16:creationId xmlns:a16="http://schemas.microsoft.com/office/drawing/2014/main" id="{A844F750-124C-F246-BCDD-67595B93DC88}"/>
              </a:ext>
            </a:extLst>
          </p:cNvPr>
          <p:cNvSpPr/>
          <p:nvPr userDrawn="1"/>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0" name="Rectangle 39">
            <a:extLst>
              <a:ext uri="{FF2B5EF4-FFF2-40B4-BE49-F238E27FC236}">
                <a16:creationId xmlns:a16="http://schemas.microsoft.com/office/drawing/2014/main" id="{15499656-96AE-C649-B3C1-81D5C6F60DA6}"/>
              </a:ext>
            </a:extLst>
          </p:cNvPr>
          <p:cNvSpPr/>
          <p:nvPr userDrawn="1"/>
        </p:nvSpPr>
        <p:spPr>
          <a:xfrm>
            <a:off x="844332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1" name="Rectangle 40">
            <a:extLst>
              <a:ext uri="{FF2B5EF4-FFF2-40B4-BE49-F238E27FC236}">
                <a16:creationId xmlns:a16="http://schemas.microsoft.com/office/drawing/2014/main" id="{B3150134-3C23-2A41-8EC0-2D0F308CD2FE}"/>
              </a:ext>
            </a:extLst>
          </p:cNvPr>
          <p:cNvSpPr/>
          <p:nvPr userDrawn="1"/>
        </p:nvSpPr>
        <p:spPr>
          <a:xfrm>
            <a:off x="959479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2" name="Rectangle 41">
            <a:extLst>
              <a:ext uri="{FF2B5EF4-FFF2-40B4-BE49-F238E27FC236}">
                <a16:creationId xmlns:a16="http://schemas.microsoft.com/office/drawing/2014/main" id="{4A542EAC-EEE9-2748-9DAC-6986FFF6348A}"/>
              </a:ext>
            </a:extLst>
          </p:cNvPr>
          <p:cNvSpPr/>
          <p:nvPr userDrawn="1"/>
        </p:nvSpPr>
        <p:spPr>
          <a:xfrm>
            <a:off x="107462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3" name="Picture 2">
            <a:extLst>
              <a:ext uri="{FF2B5EF4-FFF2-40B4-BE49-F238E27FC236}">
                <a16:creationId xmlns:a16="http://schemas.microsoft.com/office/drawing/2014/main" id="{2D1CDB1A-8B42-520A-323D-5D120AA42E9C}"/>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259880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6.xml><?xml version="1.0" encoding="utf-8"?>
<p:sldLayout xmlns:a="http://schemas.openxmlformats.org/drawingml/2006/main" xmlns:r="http://schemas.openxmlformats.org/officeDocument/2006/relationships" xmlns:p="http://schemas.openxmlformats.org/presentationml/2006/main" showMasterSp="0" preserve="1" userDrawn="1">
  <p:cSld name="15_Sample-Icons-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DF01C83-A866-28AC-7B1F-38947CCF6D80}"/>
              </a:ext>
            </a:extLst>
          </p:cNvPr>
          <p:cNvSpPr/>
          <p:nvPr userDrawn="1"/>
        </p:nvSpPr>
        <p:spPr>
          <a:xfrm>
            <a:off x="2" y="5"/>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382557" y="6404981"/>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60"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60"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60" y="454490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8" y="454490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4490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60" y="454490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6" name="Rectangle 45">
            <a:extLst>
              <a:ext uri="{FF2B5EF4-FFF2-40B4-BE49-F238E27FC236}">
                <a16:creationId xmlns:a16="http://schemas.microsoft.com/office/drawing/2014/main" id="{510BDAA4-2C6C-4E47-9616-5977DD23D840}"/>
              </a:ext>
            </a:extLst>
          </p:cNvPr>
          <p:cNvSpPr/>
          <p:nvPr userDrawn="1"/>
        </p:nvSpPr>
        <p:spPr>
          <a:xfrm>
            <a:off x="512291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7" name="Rectangle 46">
            <a:extLst>
              <a:ext uri="{FF2B5EF4-FFF2-40B4-BE49-F238E27FC236}">
                <a16:creationId xmlns:a16="http://schemas.microsoft.com/office/drawing/2014/main" id="{2691AF0D-B60D-2949-AB30-089AD6A4A5A1}"/>
              </a:ext>
            </a:extLst>
          </p:cNvPr>
          <p:cNvSpPr/>
          <p:nvPr userDrawn="1"/>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8" name="Rectangle 47">
            <a:extLst>
              <a:ext uri="{FF2B5EF4-FFF2-40B4-BE49-F238E27FC236}">
                <a16:creationId xmlns:a16="http://schemas.microsoft.com/office/drawing/2014/main" id="{D76B0456-3FC3-5D44-A9F1-56A57FD0B992}"/>
              </a:ext>
            </a:extLst>
          </p:cNvPr>
          <p:cNvSpPr/>
          <p:nvPr userDrawn="1"/>
        </p:nvSpPr>
        <p:spPr>
          <a:xfrm>
            <a:off x="9825397"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4" name="Picture 3">
            <a:extLst>
              <a:ext uri="{FF2B5EF4-FFF2-40B4-BE49-F238E27FC236}">
                <a16:creationId xmlns:a16="http://schemas.microsoft.com/office/drawing/2014/main" id="{D569F651-3737-5832-DC5A-9DB8A57B6C79}"/>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Tree>
    <p:extLst>
      <p:ext uri="{BB962C8B-B14F-4D97-AF65-F5344CB8AC3E}">
        <p14:creationId xmlns:p14="http://schemas.microsoft.com/office/powerpoint/2010/main" val="683833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7.xml><?xml version="1.0" encoding="utf-8"?>
<p:sldLayout xmlns:a="http://schemas.openxmlformats.org/drawingml/2006/main" xmlns:r="http://schemas.openxmlformats.org/officeDocument/2006/relationships" xmlns:p="http://schemas.openxmlformats.org/presentationml/2006/main" showMasterSp="0" preserve="1" userDrawn="1">
  <p:cSld name="37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2" y="5"/>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4"/>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382557" y="6404981"/>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823525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8.xml><?xml version="1.0" encoding="utf-8"?>
<p:sldLayout xmlns:a="http://schemas.openxmlformats.org/drawingml/2006/main" xmlns:r="http://schemas.openxmlformats.org/officeDocument/2006/relationships" xmlns:p="http://schemas.openxmlformats.org/presentationml/2006/main" showMasterSp="0" preserve="1" userDrawn="1">
  <p:cSld name="38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2" y="5"/>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4"/>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382557" y="6404981"/>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9FE9CC-24C2-9AAC-6340-A9E7BC324939}"/>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65769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9.xml><?xml version="1.0" encoding="utf-8"?>
<p:sldLayout xmlns:a="http://schemas.openxmlformats.org/drawingml/2006/main" xmlns:r="http://schemas.openxmlformats.org/officeDocument/2006/relationships" xmlns:p="http://schemas.openxmlformats.org/presentationml/2006/main" showMasterSp="0" preserve="1" userDrawn="1">
  <p:cSld name="25_Title, subhead, Three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C4A9B1-8C9A-5B25-6E7A-B9589ECCAD85}"/>
              </a:ext>
            </a:extLst>
          </p:cNvPr>
          <p:cNvSpPr/>
          <p:nvPr userDrawn="1"/>
        </p:nvSpPr>
        <p:spPr>
          <a:xfrm>
            <a:off x="2" y="5"/>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4"/>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382557" y="6404981"/>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4035587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602914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userDrawn="1">
  <p:cSld name="21_Headline slide with image 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2C3761D-E146-5B7A-CD68-6CC98EA19A5F}"/>
              </a:ext>
            </a:extLst>
          </p:cNvPr>
          <p:cNvSpPr/>
          <p:nvPr userDrawn="1"/>
        </p:nvSpPr>
        <p:spPr>
          <a:xfrm>
            <a:off x="0" y="5"/>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 name="Title 1"/>
          <p:cNvSpPr>
            <a:spLocks noGrp="1"/>
          </p:cNvSpPr>
          <p:nvPr>
            <p:ph type="title" hasCustomPrompt="1"/>
          </p:nvPr>
        </p:nvSpPr>
        <p:spPr>
          <a:xfrm>
            <a:off x="354097"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382557" y="6404981"/>
            <a:ext cx="434307" cy="276999"/>
          </a:xfrm>
          <a:prstGeom prst="rect">
            <a:avLst/>
          </a:prstGeom>
        </p:spPr>
        <p:txBody>
          <a:bodyPr wrap="squar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3127761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userDrawn="1">
  <p:cSld name="19_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382557" y="6404981"/>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1" y="432005"/>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6" name="Picture 5">
            <a:extLst>
              <a:ext uri="{FF2B5EF4-FFF2-40B4-BE49-F238E27FC236}">
                <a16:creationId xmlns:a16="http://schemas.microsoft.com/office/drawing/2014/main" id="{2F244FF8-F4E4-0514-77D0-8D8D69F9337B}"/>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cxnSp>
        <p:nvCxnSpPr>
          <p:cNvPr id="7" name="Straight Connector 6">
            <a:extLst>
              <a:ext uri="{FF2B5EF4-FFF2-40B4-BE49-F238E27FC236}">
                <a16:creationId xmlns:a16="http://schemas.microsoft.com/office/drawing/2014/main" id="{7DBEB741-20EA-C36A-7EF8-DE1CD1F1AA0C}"/>
              </a:ext>
            </a:extLst>
          </p:cNvPr>
          <p:cNvCxnSpPr>
            <a:cxnSpLocks/>
          </p:cNvCxnSpPr>
          <p:nvPr userDrawn="1"/>
        </p:nvCxnSpPr>
        <p:spPr>
          <a:xfrm>
            <a:off x="432003"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3540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userDrawn="1">
  <p:cSld name="19_ICON Grid Boxes 2UP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B26CA0-4967-284E-42B6-5686F8C6B07B}"/>
              </a:ext>
            </a:extLst>
          </p:cNvPr>
          <p:cNvSpPr/>
          <p:nvPr userDrawn="1"/>
        </p:nvSpPr>
        <p:spPr>
          <a:xfrm>
            <a:off x="2" y="5"/>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382557" y="6404981"/>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6"/>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2000"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9" y="2699086"/>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4324379"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1" y="432005"/>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Lst>
          </p:cNvPr>
          <p:cNvCxnSpPr>
            <a:cxnSpLocks/>
          </p:cNvCxnSpPr>
          <p:nvPr userDrawn="1"/>
        </p:nvCxnSpPr>
        <p:spPr>
          <a:xfrm>
            <a:off x="432003"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000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3.xml><?xml version="1.0" encoding="utf-8"?>
<p:sldLayout xmlns:a="http://schemas.openxmlformats.org/drawingml/2006/main" xmlns:r="http://schemas.openxmlformats.org/officeDocument/2006/relationships" xmlns:p="http://schemas.openxmlformats.org/presentationml/2006/main" preserve="1" userDrawn="1">
  <p:cSld name="19_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userDrawn="1"/>
        </p:nvSpPr>
        <p:spPr>
          <a:xfrm>
            <a:off x="2" y="5"/>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Rectangle: Top Corners Rounded 17">
            <a:extLst>
              <a:ext uri="{FF2B5EF4-FFF2-40B4-BE49-F238E27FC236}">
                <a16:creationId xmlns:a16="http://schemas.microsoft.com/office/drawing/2014/main" id="{205929B3-ED58-E54F-B724-E24FB5F163DF}"/>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382557" y="6404981"/>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1" y="432005"/>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3"/>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553364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userDrawn="1">
  <p:cSld name="19_Quote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190978-5FC4-6858-371C-AF3DAD50E21F}"/>
              </a:ext>
            </a:extLst>
          </p:cNvPr>
          <p:cNvSpPr/>
          <p:nvPr userDrawn="1"/>
        </p:nvSpPr>
        <p:spPr>
          <a:xfrm>
            <a:off x="2" y="5"/>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382557" y="6404981"/>
            <a:ext cx="434307"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8" y="1314161"/>
            <a:ext cx="7503849" cy="3466727"/>
          </a:xfrm>
          <a:prstGeom prst="rect">
            <a:avLst/>
          </a:prstGeom>
        </p:spPr>
        <p:txBody>
          <a:bodyPr>
            <a:noAutofit/>
          </a:bodyPr>
          <a:lstStyle>
            <a:lvl1pPr marL="287979" indent="-287979" algn="l">
              <a:buNone/>
              <a:defRPr sz="4200" b="1">
                <a:solidFill>
                  <a:schemeClr val="tx1"/>
                </a:solidFill>
              </a:defRPr>
            </a:lvl1pPr>
            <a:lvl2pPr marL="357162" indent="0">
              <a:buNone/>
              <a:defRPr>
                <a:solidFill>
                  <a:schemeClr val="tx1"/>
                </a:solidFill>
              </a:defRPr>
            </a:lvl2pPr>
            <a:lvl3pPr marL="714321" indent="0">
              <a:buNone/>
              <a:defRPr>
                <a:solidFill>
                  <a:schemeClr val="tx1"/>
                </a:solidFill>
              </a:defRPr>
            </a:lvl3pPr>
            <a:lvl4pPr marL="1081006" indent="0">
              <a:buNone/>
              <a:defRPr>
                <a:solidFill>
                  <a:schemeClr val="tx1"/>
                </a:solidFill>
              </a:defRPr>
            </a:lvl4pPr>
            <a:lvl5pPr marL="1438167"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4" y="4780885"/>
            <a:ext cx="7503849" cy="896939"/>
          </a:xfrm>
          <a:prstGeom prst="rect">
            <a:avLst/>
          </a:prstGeom>
        </p:spPr>
        <p:txBody>
          <a:bodyPr/>
          <a:lstStyle>
            <a:lvl1pPr marL="0" indent="0" algn="l">
              <a:buNone/>
              <a:defRPr b="1">
                <a:solidFill>
                  <a:schemeClr val="tx1"/>
                </a:solidFill>
              </a:defRPr>
            </a:lvl1pPr>
            <a:lvl2pPr marL="357162" indent="0">
              <a:buNone/>
              <a:defRPr/>
            </a:lvl2pPr>
            <a:lvl3pPr marL="714321" indent="0">
              <a:buNone/>
              <a:defRPr/>
            </a:lvl3pPr>
            <a:lvl4pPr marL="1081006" indent="0">
              <a:buNone/>
              <a:defRPr/>
            </a:lvl4pPr>
            <a:lvl5pPr marL="1438167"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771878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userDrawn="1">
  <p:cSld name="46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0" y="4"/>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382557" y="6404981"/>
            <a:ext cx="434307"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62" indent="0">
              <a:buNone/>
              <a:defRPr>
                <a:solidFill>
                  <a:schemeClr val="tx1"/>
                </a:solidFill>
              </a:defRPr>
            </a:lvl2pPr>
            <a:lvl3pPr marL="714321" indent="0">
              <a:buNone/>
              <a:defRPr>
                <a:solidFill>
                  <a:schemeClr val="tx1"/>
                </a:solidFill>
              </a:defRPr>
            </a:lvl3pPr>
            <a:lvl4pPr marL="1081006" indent="0">
              <a:buNone/>
              <a:defRPr>
                <a:solidFill>
                  <a:schemeClr val="tx1"/>
                </a:solidFill>
              </a:defRPr>
            </a:lvl4pPr>
            <a:lvl5pPr marL="1438167" indent="0">
              <a:buNone/>
              <a:defRPr>
                <a:solidFill>
                  <a:schemeClr val="tx1"/>
                </a:solidFill>
              </a:defRPr>
            </a:lvl5pPr>
          </a:lstStyle>
          <a:p>
            <a:pPr lvl="0"/>
            <a:r>
              <a:rPr lang="en-GB"/>
              <a:t>Heading label</a:t>
            </a:r>
          </a:p>
        </p:txBody>
      </p:sp>
      <p:sp>
        <p:nvSpPr>
          <p:cNvPr id="7" name="TextBox 6">
            <a:extLst>
              <a:ext uri="{FF2B5EF4-FFF2-40B4-BE49-F238E27FC236}">
                <a16:creationId xmlns:a16="http://schemas.microsoft.com/office/drawing/2014/main" id="{2DFAD1B1-54FF-2FC6-D407-337D3737411D}"/>
              </a:ext>
            </a:extLst>
          </p:cNvPr>
          <p:cNvSpPr txBox="1"/>
          <p:nvPr userDrawn="1"/>
        </p:nvSpPr>
        <p:spPr>
          <a:xfrm>
            <a:off x="1245609" y="2349020"/>
            <a:ext cx="3552728" cy="738664"/>
          </a:xfrm>
          <a:prstGeom prst="rect">
            <a:avLst/>
          </a:prstGeom>
          <a:noFill/>
        </p:spPr>
        <p:txBody>
          <a:bodyPr wrap="square" rtlCol="0">
            <a:spAutoFit/>
          </a:bodyPr>
          <a:lstStyle/>
          <a:p>
            <a:r>
              <a:rPr lang="en-GB" sz="1400"/>
              <a:t>Text content goes over single column. Text content here goes over single column. Text content here goes over single column.  </a:t>
            </a:r>
          </a:p>
        </p:txBody>
      </p:sp>
    </p:spTree>
    <p:extLst>
      <p:ext uri="{BB962C8B-B14F-4D97-AF65-F5344CB8AC3E}">
        <p14:creationId xmlns:p14="http://schemas.microsoft.com/office/powerpoint/2010/main" val="1140504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6.xml><?xml version="1.0" encoding="utf-8"?>
<p:sldLayout xmlns:a="http://schemas.openxmlformats.org/drawingml/2006/main" xmlns:r="http://schemas.openxmlformats.org/officeDocument/2006/relationships" xmlns:p="http://schemas.openxmlformats.org/presentationml/2006/main" preserve="1" userDrawn="1">
  <p:cSld name="47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5" y="4"/>
            <a:ext cx="12191999"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382557" y="6404981"/>
            <a:ext cx="434307"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62" indent="0">
              <a:buNone/>
              <a:defRPr>
                <a:solidFill>
                  <a:schemeClr val="tx1"/>
                </a:solidFill>
              </a:defRPr>
            </a:lvl2pPr>
            <a:lvl3pPr marL="714321" indent="0">
              <a:buNone/>
              <a:defRPr>
                <a:solidFill>
                  <a:schemeClr val="tx1"/>
                </a:solidFill>
              </a:defRPr>
            </a:lvl3pPr>
            <a:lvl4pPr marL="1081006" indent="0">
              <a:buNone/>
              <a:defRPr>
                <a:solidFill>
                  <a:schemeClr val="tx1"/>
                </a:solidFill>
              </a:defRPr>
            </a:lvl4pPr>
            <a:lvl5pPr marL="1438167" indent="0">
              <a:buNone/>
              <a:defRPr>
                <a:solidFill>
                  <a:schemeClr val="tx1"/>
                </a:solidFill>
              </a:defRPr>
            </a:lvl5pPr>
          </a:lstStyle>
          <a:p>
            <a:pPr lvl="0"/>
            <a:r>
              <a:rPr lang="en-GB"/>
              <a:t>Heading label</a:t>
            </a:r>
          </a:p>
        </p:txBody>
      </p:sp>
      <p:sp>
        <p:nvSpPr>
          <p:cNvPr id="6" name="TextBox 5">
            <a:extLst>
              <a:ext uri="{FF2B5EF4-FFF2-40B4-BE49-F238E27FC236}">
                <a16:creationId xmlns:a16="http://schemas.microsoft.com/office/drawing/2014/main" id="{20A68404-D948-7642-8BC6-F42E883389E5}"/>
              </a:ext>
            </a:extLst>
          </p:cNvPr>
          <p:cNvSpPr txBox="1"/>
          <p:nvPr userDrawn="1"/>
        </p:nvSpPr>
        <p:spPr>
          <a:xfrm>
            <a:off x="1245609" y="2349020"/>
            <a:ext cx="3552728" cy="738664"/>
          </a:xfrm>
          <a:prstGeom prst="rect">
            <a:avLst/>
          </a:prstGeom>
          <a:noFill/>
        </p:spPr>
        <p:txBody>
          <a:bodyPr wrap="square" rtlCol="0">
            <a:spAutoFit/>
          </a:bodyPr>
          <a:lstStyle/>
          <a:p>
            <a:r>
              <a:rPr lang="en-GB" sz="1400"/>
              <a:t>Text content goes over single column. Text content here goes over single column. Text content here goes over single column.  </a:t>
            </a:r>
          </a:p>
        </p:txBody>
      </p:sp>
    </p:spTree>
    <p:extLst>
      <p:ext uri="{BB962C8B-B14F-4D97-AF65-F5344CB8AC3E}">
        <p14:creationId xmlns:p14="http://schemas.microsoft.com/office/powerpoint/2010/main" val="1755611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7.xml><?xml version="1.0" encoding="utf-8"?>
<p:sldLayout xmlns:a="http://schemas.openxmlformats.org/drawingml/2006/main" xmlns:r="http://schemas.openxmlformats.org/officeDocument/2006/relationships" xmlns:p="http://schemas.openxmlformats.org/presentationml/2006/main" userDrawn="1">
  <p:cSld name="37_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userDrawn="1"/>
        </p:nvPicPr>
        <p:blipFill>
          <a:blip r:embed="rId2"/>
          <a:stretch>
            <a:fillRect/>
          </a:stretch>
        </p:blipFill>
        <p:spPr>
          <a:xfrm>
            <a:off x="2330721" y="-508517"/>
            <a:ext cx="11319579"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78"/>
            <a:ext cx="4643853" cy="2507695"/>
          </a:xfrm>
          <a:prstGeom prst="rect">
            <a:avLst/>
          </a:prstGeom>
        </p:spPr>
        <p:txBody>
          <a:bodyPr lIns="0" tIns="0" rIns="0" bIns="0" anchor="b">
            <a:noAutofit/>
          </a:bodyPr>
          <a:lstStyle>
            <a:lvl1pPr algn="l">
              <a:defRPr sz="5400" b="1" spc="-31"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1" y="3600010"/>
            <a:ext cx="7973051" cy="1024967"/>
          </a:xfrm>
          <a:prstGeom prst="rect">
            <a:avLst/>
          </a:prstGeom>
        </p:spPr>
        <p:txBody>
          <a:bodyPr lIns="0" tIns="0" rIns="0" bIns="0">
            <a:normAutofit/>
          </a:bodyPr>
          <a:lstStyle>
            <a:lvl1pPr marL="0" indent="0" algn="l">
              <a:buNone/>
              <a:defRPr sz="2800">
                <a:solidFill>
                  <a:schemeClr val="accent6"/>
                </a:solidFill>
              </a:defRPr>
            </a:lvl1pPr>
            <a:lvl2pPr marL="457119" indent="0" algn="ctr">
              <a:buNone/>
              <a:defRPr sz="2000"/>
            </a:lvl2pPr>
            <a:lvl3pPr marL="914241" indent="0" algn="ctr">
              <a:buNone/>
              <a:defRPr sz="1800"/>
            </a:lvl3pPr>
            <a:lvl4pPr marL="1371362" indent="0" algn="ctr">
              <a:buNone/>
              <a:defRPr sz="1600"/>
            </a:lvl4pPr>
            <a:lvl5pPr marL="1828482" indent="0" algn="ctr">
              <a:buNone/>
              <a:defRPr sz="1600"/>
            </a:lvl5pPr>
            <a:lvl6pPr marL="2285606" indent="0" algn="ctr">
              <a:buNone/>
              <a:defRPr sz="1600"/>
            </a:lvl6pPr>
            <a:lvl7pPr marL="2742722" indent="0" algn="ctr">
              <a:buNone/>
              <a:defRPr sz="1600"/>
            </a:lvl7pPr>
            <a:lvl8pPr marL="3199840" indent="0" algn="ctr">
              <a:buNone/>
              <a:defRPr sz="1600"/>
            </a:lvl8pPr>
            <a:lvl9pPr marL="3656959"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2"/>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5"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9" y="5760009"/>
            <a:ext cx="6259513" cy="488951"/>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30" indent="0">
              <a:buNone/>
              <a:defRPr>
                <a:solidFill>
                  <a:schemeClr val="accent2"/>
                </a:solidFill>
              </a:defRPr>
            </a:lvl2pPr>
            <a:lvl3pPr marL="714249" indent="0">
              <a:buNone/>
              <a:defRPr>
                <a:solidFill>
                  <a:schemeClr val="accent2"/>
                </a:solidFill>
              </a:defRPr>
            </a:lvl3pPr>
            <a:lvl4pPr marL="1080900" indent="0">
              <a:buNone/>
              <a:defRPr>
                <a:solidFill>
                  <a:schemeClr val="accent2"/>
                </a:solidFill>
              </a:defRPr>
            </a:lvl4pPr>
            <a:lvl5pPr marL="1438023"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3" y="5486403"/>
            <a:ext cx="184731" cy="369332"/>
          </a:xfrm>
          <a:prstGeom prst="rect">
            <a:avLst/>
          </a:prstGeom>
          <a:noFill/>
        </p:spPr>
        <p:txBody>
          <a:bodyPr wrap="square" rtlCol="0">
            <a:spAutoFit/>
          </a:bodyPr>
          <a:lstStyle/>
          <a:p>
            <a:endParaRPr lang="en-US" sz="180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8"/>
            <a:ext cx="1208955" cy="979789"/>
          </a:xfrm>
          <a:prstGeom prst="rect">
            <a:avLst/>
          </a:prstGeom>
        </p:spPr>
      </p:pic>
    </p:spTree>
    <p:extLst>
      <p:ext uri="{BB962C8B-B14F-4D97-AF65-F5344CB8AC3E}">
        <p14:creationId xmlns:p14="http://schemas.microsoft.com/office/powerpoint/2010/main" val="2751926016"/>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showMasterSp="0" preserve="1" userDrawn="1">
  <p:cSld name="39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2" y="1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30" indent="0">
              <a:buClr>
                <a:schemeClr val="tx1"/>
              </a:buClr>
              <a:buNone/>
              <a:defRPr sz="1800">
                <a:solidFill>
                  <a:schemeClr val="tx1"/>
                </a:solidFill>
              </a:defRPr>
            </a:lvl2pPr>
            <a:lvl3pPr marL="714249" indent="0">
              <a:buClr>
                <a:schemeClr val="tx1"/>
              </a:buClr>
              <a:buNone/>
              <a:defRPr sz="1800">
                <a:solidFill>
                  <a:schemeClr val="tx1"/>
                </a:solidFill>
              </a:defRPr>
            </a:lvl3pPr>
            <a:lvl4pPr marL="1080900" indent="0">
              <a:buClr>
                <a:schemeClr val="tx1"/>
              </a:buClr>
              <a:buNone/>
              <a:defRPr sz="1800">
                <a:solidFill>
                  <a:schemeClr val="tx1"/>
                </a:solidFill>
              </a:defRPr>
            </a:lvl4pPr>
            <a:lvl5pPr marL="1438023"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6"/>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312131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9.xml><?xml version="1.0" encoding="utf-8"?>
<p:sldLayout xmlns:a="http://schemas.openxmlformats.org/drawingml/2006/main" xmlns:r="http://schemas.openxmlformats.org/officeDocument/2006/relationships" xmlns:p="http://schemas.openxmlformats.org/presentationml/2006/main" showMasterSp="0" preserve="1" userDrawn="1">
  <p:cSld name="26_Title, subhead, Three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C4A9B1-8C9A-5B25-6E7A-B9589ECCAD85}"/>
              </a:ext>
            </a:extLst>
          </p:cNvPr>
          <p:cNvSpPr/>
          <p:nvPr userDrawn="1"/>
        </p:nvSpPr>
        <p:spPr>
          <a:xfrm>
            <a:off x="2" y="1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30" indent="0">
              <a:buClr>
                <a:schemeClr val="tx1"/>
              </a:buClr>
              <a:buNone/>
              <a:defRPr sz="1800">
                <a:solidFill>
                  <a:schemeClr val="tx1"/>
                </a:solidFill>
              </a:defRPr>
            </a:lvl2pPr>
            <a:lvl3pPr marL="714249" indent="0">
              <a:buClr>
                <a:schemeClr val="tx1"/>
              </a:buClr>
              <a:buNone/>
              <a:defRPr sz="1800">
                <a:solidFill>
                  <a:schemeClr val="tx1"/>
                </a:solidFill>
              </a:defRPr>
            </a:lvl3pPr>
            <a:lvl4pPr marL="1080900" indent="0">
              <a:buClr>
                <a:schemeClr val="tx1"/>
              </a:buClr>
              <a:buNone/>
              <a:defRPr sz="1800">
                <a:solidFill>
                  <a:schemeClr val="tx1"/>
                </a:solidFill>
              </a:defRPr>
            </a:lvl4pPr>
            <a:lvl5pPr marL="1438023"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6"/>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31345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1_Front title slide">
    <p:bg>
      <p:bgPr>
        <a:solidFill>
          <a:srgbClr val="F6F8F8"/>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598E9D71-498A-0294-DB92-FA8A45963CA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330721" y="-508517"/>
            <a:ext cx="11319579"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74"/>
            <a:ext cx="4643853" cy="2507695"/>
          </a:xfrm>
          <a:prstGeom prst="rect">
            <a:avLst/>
          </a:prstGeom>
        </p:spPr>
        <p:txBody>
          <a:bodyPr lIns="0" tIns="0" rIns="0" bIns="0" anchor="b">
            <a:noAutofit/>
          </a:bodyPr>
          <a:lstStyle>
            <a:lvl1pPr algn="l">
              <a:defRPr sz="5400" b="1" spc="-31"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1" y="3600006"/>
            <a:ext cx="7973051" cy="1024967"/>
          </a:xfrm>
          <a:prstGeom prst="rect">
            <a:avLst/>
          </a:prstGeom>
        </p:spPr>
        <p:txBody>
          <a:bodyPr lIns="0" tIns="0" rIns="0" bIns="0">
            <a:normAutofit/>
          </a:bodyPr>
          <a:lstStyle>
            <a:lvl1pPr marL="0" indent="0" algn="l">
              <a:buNone/>
              <a:defRPr sz="2800">
                <a:solidFill>
                  <a:schemeClr val="accent6"/>
                </a:solidFill>
              </a:defRPr>
            </a:lvl1pPr>
            <a:lvl2pPr marL="457155" indent="0" algn="ctr">
              <a:buNone/>
              <a:defRPr sz="2000"/>
            </a:lvl2pPr>
            <a:lvl3pPr marL="914309" indent="0" algn="ctr">
              <a:buNone/>
              <a:defRPr sz="1800"/>
            </a:lvl3pPr>
            <a:lvl4pPr marL="1371464" indent="0" algn="ctr">
              <a:buNone/>
              <a:defRPr sz="1600"/>
            </a:lvl4pPr>
            <a:lvl5pPr marL="1828618" indent="0" algn="ctr">
              <a:buNone/>
              <a:defRPr sz="1600"/>
            </a:lvl5pPr>
            <a:lvl6pPr marL="2285774" indent="0" algn="ctr">
              <a:buNone/>
              <a:defRPr sz="1600"/>
            </a:lvl6pPr>
            <a:lvl7pPr marL="2742926" indent="0" algn="ctr">
              <a:buNone/>
              <a:defRPr sz="1600"/>
            </a:lvl7pPr>
            <a:lvl8pPr marL="3200080" indent="0" algn="ctr">
              <a:buNone/>
              <a:defRPr sz="1600"/>
            </a:lvl8pPr>
            <a:lvl9pPr marL="3657235"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2"/>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p:nvSpPr>
        <p:spPr>
          <a:xfrm>
            <a:off x="3225115"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5" y="5760005"/>
            <a:ext cx="6259513" cy="488951"/>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54" indent="0">
              <a:buNone/>
              <a:defRPr>
                <a:solidFill>
                  <a:schemeClr val="accent2"/>
                </a:solidFill>
              </a:defRPr>
            </a:lvl2pPr>
            <a:lvl3pPr marL="714303" indent="0">
              <a:buNone/>
              <a:defRPr>
                <a:solidFill>
                  <a:schemeClr val="accent2"/>
                </a:solidFill>
              </a:defRPr>
            </a:lvl3pPr>
            <a:lvl4pPr marL="1080980" indent="0">
              <a:buNone/>
              <a:defRPr>
                <a:solidFill>
                  <a:schemeClr val="accent2"/>
                </a:solidFill>
              </a:defRPr>
            </a:lvl4pPr>
            <a:lvl5pPr marL="1438131"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p:nvSpPr>
        <p:spPr>
          <a:xfrm>
            <a:off x="9233457" y="5486405"/>
            <a:ext cx="184731" cy="307777"/>
          </a:xfrm>
          <a:prstGeom prst="rect">
            <a:avLst/>
          </a:prstGeom>
          <a:noFill/>
        </p:spPr>
        <p:txBody>
          <a:bodyPr wrap="square" rtlCol="0">
            <a:spAutoFit/>
          </a:bodyPr>
          <a:lstStyle/>
          <a:p>
            <a:endParaRPr lang="en-US" sz="140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p:nvPicPr>
        <p:blipFill>
          <a:blip r:embed="rId3"/>
          <a:stretch>
            <a:fillRect/>
          </a:stretch>
        </p:blipFill>
        <p:spPr>
          <a:xfrm>
            <a:off x="10551045" y="364428"/>
            <a:ext cx="1208955" cy="979789"/>
          </a:xfrm>
          <a:prstGeom prst="rect">
            <a:avLst/>
          </a:prstGeom>
        </p:spPr>
      </p:pic>
    </p:spTree>
    <p:extLst>
      <p:ext uri="{BB962C8B-B14F-4D97-AF65-F5344CB8AC3E}">
        <p14:creationId xmlns:p14="http://schemas.microsoft.com/office/powerpoint/2010/main" val="623060420"/>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userDrawn="1">
  <p:cSld name="16_Heading, subhead, bullets on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09CFFC-C421-A97A-14A3-FE2852D11994}"/>
              </a:ext>
            </a:extLst>
          </p:cNvPr>
          <p:cNvSpPr/>
          <p:nvPr userDrawn="1"/>
        </p:nvSpPr>
        <p:spPr>
          <a:xfrm>
            <a:off x="2" y="1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1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30" indent="0">
              <a:buClr>
                <a:schemeClr val="tx1"/>
              </a:buClr>
              <a:buNone/>
              <a:defRPr sz="1800">
                <a:solidFill>
                  <a:schemeClr val="tx1"/>
                </a:solidFill>
              </a:defRPr>
            </a:lvl2pPr>
            <a:lvl3pPr marL="714249" indent="0">
              <a:buClr>
                <a:schemeClr val="tx1"/>
              </a:buClr>
              <a:buNone/>
              <a:defRPr sz="1800">
                <a:solidFill>
                  <a:schemeClr val="tx1"/>
                </a:solidFill>
              </a:defRPr>
            </a:lvl3pPr>
            <a:lvl4pPr marL="1080900" indent="0">
              <a:buClr>
                <a:schemeClr val="tx1"/>
              </a:buClr>
              <a:buNone/>
              <a:defRPr sz="1800">
                <a:solidFill>
                  <a:schemeClr val="tx1"/>
                </a:solidFill>
              </a:defRPr>
            </a:lvl4pPr>
            <a:lvl5pPr marL="1438023"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6"/>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28728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1.xml><?xml version="1.0" encoding="utf-8"?>
<p:sldLayout xmlns:a="http://schemas.openxmlformats.org/drawingml/2006/main" xmlns:r="http://schemas.openxmlformats.org/officeDocument/2006/relationships" xmlns:p="http://schemas.openxmlformats.org/presentationml/2006/main" userDrawn="1">
  <p:cSld name="17_Heading, subhead, bullets on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09CFFC-C421-A97A-14A3-FE2852D11994}"/>
              </a:ext>
            </a:extLst>
          </p:cNvPr>
          <p:cNvSpPr/>
          <p:nvPr userDrawn="1"/>
        </p:nvSpPr>
        <p:spPr>
          <a:xfrm>
            <a:off x="2" y="1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1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30" indent="0">
              <a:buClr>
                <a:schemeClr val="tx1"/>
              </a:buClr>
              <a:buNone/>
              <a:defRPr sz="1800">
                <a:solidFill>
                  <a:schemeClr val="tx1"/>
                </a:solidFill>
              </a:defRPr>
            </a:lvl2pPr>
            <a:lvl3pPr marL="714249" indent="0">
              <a:buClr>
                <a:schemeClr val="tx1"/>
              </a:buClr>
              <a:buNone/>
              <a:defRPr sz="1800">
                <a:solidFill>
                  <a:schemeClr val="tx1"/>
                </a:solidFill>
              </a:defRPr>
            </a:lvl3pPr>
            <a:lvl4pPr marL="1080900" indent="0">
              <a:buClr>
                <a:schemeClr val="tx1"/>
              </a:buClr>
              <a:buNone/>
              <a:defRPr sz="1800">
                <a:solidFill>
                  <a:schemeClr val="tx1"/>
                </a:solidFill>
              </a:defRPr>
            </a:lvl4pPr>
            <a:lvl5pPr marL="1438023"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0990102" y="6404981"/>
            <a:ext cx="82676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798611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2.xml><?xml version="1.0" encoding="utf-8"?>
<p:sldLayout xmlns:a="http://schemas.openxmlformats.org/drawingml/2006/main" xmlns:r="http://schemas.openxmlformats.org/officeDocument/2006/relationships" xmlns:p="http://schemas.openxmlformats.org/presentationml/2006/main" showMasterSp="0" preserve="1" userDrawn="1">
  <p:cSld name="40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2" y="1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30" indent="0">
              <a:buClr>
                <a:schemeClr val="tx1"/>
              </a:buClr>
              <a:buNone/>
              <a:defRPr sz="1800">
                <a:solidFill>
                  <a:schemeClr val="tx1"/>
                </a:solidFill>
              </a:defRPr>
            </a:lvl2pPr>
            <a:lvl3pPr marL="714249" indent="0">
              <a:buClr>
                <a:schemeClr val="tx1"/>
              </a:buClr>
              <a:buNone/>
              <a:defRPr sz="1800">
                <a:solidFill>
                  <a:schemeClr val="tx1"/>
                </a:solidFill>
              </a:defRPr>
            </a:lvl3pPr>
            <a:lvl4pPr marL="1080900" indent="0">
              <a:buClr>
                <a:schemeClr val="tx1"/>
              </a:buClr>
              <a:buNone/>
              <a:defRPr sz="1800">
                <a:solidFill>
                  <a:schemeClr val="tx1"/>
                </a:solidFill>
              </a:defRPr>
            </a:lvl4pPr>
            <a:lvl5pPr marL="1438023"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6"/>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9FE9CC-24C2-9AAC-6340-A9E7BC324939}"/>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773194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3.xml><?xml version="1.0" encoding="utf-8"?>
<p:sldLayout xmlns:a="http://schemas.openxmlformats.org/drawingml/2006/main" xmlns:r="http://schemas.openxmlformats.org/officeDocument/2006/relationships" xmlns:p="http://schemas.openxmlformats.org/presentationml/2006/main" userDrawn="1">
  <p:cSld name="18_Heading, subhead, bullets on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09CFFC-C421-A97A-14A3-FE2852D11994}"/>
              </a:ext>
            </a:extLst>
          </p:cNvPr>
          <p:cNvSpPr/>
          <p:nvPr userDrawn="1"/>
        </p:nvSpPr>
        <p:spPr>
          <a:xfrm>
            <a:off x="2" y="5"/>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5"/>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6382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userDrawn="1">
  <p:cSld name="20_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0" indent="0">
              <a:buClr>
                <a:schemeClr val="tx1"/>
              </a:buClr>
              <a:buNone/>
              <a:defRPr sz="1800">
                <a:solidFill>
                  <a:schemeClr val="tx1"/>
                </a:solidFill>
              </a:defRPr>
            </a:lvl2pPr>
            <a:lvl3pPr marL="714249" indent="0">
              <a:buClr>
                <a:schemeClr val="tx1"/>
              </a:buClr>
              <a:buNone/>
              <a:defRPr sz="1800">
                <a:solidFill>
                  <a:schemeClr val="tx1"/>
                </a:solidFill>
              </a:defRPr>
            </a:lvl3pPr>
            <a:lvl4pPr marL="1080900" indent="0">
              <a:buClr>
                <a:schemeClr val="tx1"/>
              </a:buClr>
              <a:buNone/>
              <a:defRPr sz="1800">
                <a:solidFill>
                  <a:schemeClr val="tx1"/>
                </a:solidFill>
              </a:defRPr>
            </a:lvl4pPr>
            <a:lvl5pPr marL="1438023"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6"/>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0" indent="0">
              <a:buClr>
                <a:schemeClr val="tx1"/>
              </a:buClr>
              <a:buNone/>
              <a:defRPr sz="1800">
                <a:solidFill>
                  <a:schemeClr val="tx1"/>
                </a:solidFill>
              </a:defRPr>
            </a:lvl2pPr>
            <a:lvl3pPr marL="714249" indent="0">
              <a:buClr>
                <a:schemeClr val="tx1"/>
              </a:buClr>
              <a:buNone/>
              <a:defRPr sz="1800">
                <a:solidFill>
                  <a:schemeClr val="tx1"/>
                </a:solidFill>
              </a:defRPr>
            </a:lvl3pPr>
            <a:lvl4pPr marL="1080900" indent="0">
              <a:buClr>
                <a:schemeClr val="tx1"/>
              </a:buClr>
              <a:buNone/>
              <a:defRPr sz="1800">
                <a:solidFill>
                  <a:schemeClr val="tx1"/>
                </a:solidFill>
              </a:defRPr>
            </a:lvl4pPr>
            <a:lvl5pPr marL="143802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0" indent="0">
              <a:buClr>
                <a:schemeClr val="tx1"/>
              </a:buClr>
              <a:buNone/>
              <a:defRPr sz="1800">
                <a:solidFill>
                  <a:schemeClr val="tx1"/>
                </a:solidFill>
              </a:defRPr>
            </a:lvl2pPr>
            <a:lvl3pPr marL="714249" indent="0">
              <a:buClr>
                <a:schemeClr val="tx1"/>
              </a:buClr>
              <a:buNone/>
              <a:defRPr sz="1800">
                <a:solidFill>
                  <a:schemeClr val="tx1"/>
                </a:solidFill>
              </a:defRPr>
            </a:lvl3pPr>
            <a:lvl4pPr marL="1080900" indent="0">
              <a:buClr>
                <a:schemeClr val="tx1"/>
              </a:buClr>
              <a:buNone/>
              <a:defRPr sz="1800">
                <a:solidFill>
                  <a:schemeClr val="tx1"/>
                </a:solidFill>
              </a:defRPr>
            </a:lvl4pPr>
            <a:lvl5pPr marL="1438023"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0" indent="0">
              <a:buClr>
                <a:schemeClr val="tx1"/>
              </a:buClr>
              <a:buNone/>
              <a:defRPr sz="1800">
                <a:solidFill>
                  <a:schemeClr val="tx1"/>
                </a:solidFill>
              </a:defRPr>
            </a:lvl2pPr>
            <a:lvl3pPr marL="714249" indent="0">
              <a:buClr>
                <a:schemeClr val="tx1"/>
              </a:buClr>
              <a:buNone/>
              <a:defRPr sz="1800">
                <a:solidFill>
                  <a:schemeClr val="tx1"/>
                </a:solidFill>
              </a:defRPr>
            </a:lvl3pPr>
            <a:lvl4pPr marL="1080900" indent="0">
              <a:buClr>
                <a:schemeClr val="tx1"/>
              </a:buClr>
              <a:buNone/>
              <a:defRPr sz="1800">
                <a:solidFill>
                  <a:schemeClr val="tx1"/>
                </a:solidFill>
              </a:defRPr>
            </a:lvl4pPr>
            <a:lvl5pPr marL="1438023"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1" y="432010"/>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6" name="Picture 5">
            <a:extLst>
              <a:ext uri="{FF2B5EF4-FFF2-40B4-BE49-F238E27FC236}">
                <a16:creationId xmlns:a16="http://schemas.microsoft.com/office/drawing/2014/main" id="{2F244FF8-F4E4-0514-77D0-8D8D69F9337B}"/>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cxnSp>
        <p:nvCxnSpPr>
          <p:cNvPr id="7" name="Straight Connector 6">
            <a:extLst>
              <a:ext uri="{FF2B5EF4-FFF2-40B4-BE49-F238E27FC236}">
                <a16:creationId xmlns:a16="http://schemas.microsoft.com/office/drawing/2014/main" id="{7DBEB741-20EA-C36A-7EF8-DE1CD1F1AA0C}"/>
              </a:ext>
            </a:extLst>
          </p:cNvPr>
          <p:cNvCxnSpPr>
            <a:cxnSpLocks/>
          </p:cNvCxnSpPr>
          <p:nvPr userDrawn="1"/>
        </p:nvCxnSpPr>
        <p:spPr>
          <a:xfrm>
            <a:off x="432009"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9297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userDrawn="1">
  <p:cSld name="20_ICON Grid Boxes 2UP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B26CA0-4967-284E-42B6-5686F8C6B07B}"/>
              </a:ext>
            </a:extLst>
          </p:cNvPr>
          <p:cNvSpPr/>
          <p:nvPr userDrawn="1"/>
        </p:nvSpPr>
        <p:spPr>
          <a:xfrm>
            <a:off x="2" y="1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6"/>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91"/>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0" indent="0">
              <a:buClr>
                <a:schemeClr val="tx1"/>
              </a:buClr>
              <a:buNone/>
              <a:defRPr sz="1800">
                <a:solidFill>
                  <a:schemeClr val="tx1"/>
                </a:solidFill>
              </a:defRPr>
            </a:lvl2pPr>
            <a:lvl3pPr marL="714249" indent="0">
              <a:buClr>
                <a:schemeClr val="tx1"/>
              </a:buClr>
              <a:buNone/>
              <a:defRPr sz="1800">
                <a:solidFill>
                  <a:schemeClr val="tx1"/>
                </a:solidFill>
              </a:defRPr>
            </a:lvl3pPr>
            <a:lvl4pPr marL="1080900" indent="0">
              <a:buClr>
                <a:schemeClr val="tx1"/>
              </a:buClr>
              <a:buNone/>
              <a:defRPr sz="1800">
                <a:solidFill>
                  <a:schemeClr val="tx1"/>
                </a:solidFill>
              </a:defRPr>
            </a:lvl4pPr>
            <a:lvl5pPr marL="143802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2000"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9" y="2699091"/>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0" indent="0">
              <a:buClr>
                <a:schemeClr val="tx1"/>
              </a:buClr>
              <a:buNone/>
              <a:defRPr sz="1800">
                <a:solidFill>
                  <a:schemeClr val="tx1"/>
                </a:solidFill>
              </a:defRPr>
            </a:lvl2pPr>
            <a:lvl3pPr marL="714249" indent="0">
              <a:buClr>
                <a:schemeClr val="tx1"/>
              </a:buClr>
              <a:buNone/>
              <a:defRPr sz="1800">
                <a:solidFill>
                  <a:schemeClr val="tx1"/>
                </a:solidFill>
              </a:defRPr>
            </a:lvl3pPr>
            <a:lvl4pPr marL="1080900" indent="0">
              <a:buClr>
                <a:schemeClr val="tx1"/>
              </a:buClr>
              <a:buNone/>
              <a:defRPr sz="1800">
                <a:solidFill>
                  <a:schemeClr val="tx1"/>
                </a:solidFill>
              </a:defRPr>
            </a:lvl4pPr>
            <a:lvl5pPr marL="1438023"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4324379"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1" y="432010"/>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Lst>
          </p:cNvPr>
          <p:cNvCxnSpPr>
            <a:cxnSpLocks/>
          </p:cNvCxnSpPr>
          <p:nvPr userDrawn="1"/>
        </p:nvCxnSpPr>
        <p:spPr>
          <a:xfrm>
            <a:off x="432009"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8090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6.xml><?xml version="1.0" encoding="utf-8"?>
<p:sldLayout xmlns:a="http://schemas.openxmlformats.org/drawingml/2006/main" xmlns:r="http://schemas.openxmlformats.org/officeDocument/2006/relationships" xmlns:p="http://schemas.openxmlformats.org/presentationml/2006/main" preserve="1" userDrawn="1">
  <p:cSld name="20_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userDrawn="1"/>
        </p:nvSpPr>
        <p:spPr>
          <a:xfrm>
            <a:off x="2" y="1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8" name="Rectangle: Top Corners Rounded 17">
            <a:extLst>
              <a:ext uri="{FF2B5EF4-FFF2-40B4-BE49-F238E27FC236}">
                <a16:creationId xmlns:a16="http://schemas.microsoft.com/office/drawing/2014/main" id="{205929B3-ED58-E54F-B724-E24FB5F163DF}"/>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0" indent="0">
              <a:buClr>
                <a:schemeClr val="tx1"/>
              </a:buClr>
              <a:buNone/>
              <a:defRPr sz="1800">
                <a:solidFill>
                  <a:schemeClr val="tx1"/>
                </a:solidFill>
              </a:defRPr>
            </a:lvl2pPr>
            <a:lvl3pPr marL="714249" indent="0">
              <a:buClr>
                <a:schemeClr val="tx1"/>
              </a:buClr>
              <a:buNone/>
              <a:defRPr sz="1800">
                <a:solidFill>
                  <a:schemeClr val="tx1"/>
                </a:solidFill>
              </a:defRPr>
            </a:lvl3pPr>
            <a:lvl4pPr marL="1080900" indent="0">
              <a:buClr>
                <a:schemeClr val="tx1"/>
              </a:buClr>
              <a:buNone/>
              <a:defRPr sz="1800">
                <a:solidFill>
                  <a:schemeClr val="tx1"/>
                </a:solidFill>
              </a:defRPr>
            </a:lvl4pPr>
            <a:lvl5pPr marL="1438023"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6"/>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0" indent="0">
              <a:buClr>
                <a:schemeClr val="tx1"/>
              </a:buClr>
              <a:buNone/>
              <a:defRPr sz="1800">
                <a:solidFill>
                  <a:schemeClr val="tx1"/>
                </a:solidFill>
              </a:defRPr>
            </a:lvl2pPr>
            <a:lvl3pPr marL="714249" indent="0">
              <a:buClr>
                <a:schemeClr val="tx1"/>
              </a:buClr>
              <a:buNone/>
              <a:defRPr sz="1800">
                <a:solidFill>
                  <a:schemeClr val="tx1"/>
                </a:solidFill>
              </a:defRPr>
            </a:lvl3pPr>
            <a:lvl4pPr marL="1080900" indent="0">
              <a:buClr>
                <a:schemeClr val="tx1"/>
              </a:buClr>
              <a:buNone/>
              <a:defRPr sz="1800">
                <a:solidFill>
                  <a:schemeClr val="tx1"/>
                </a:solidFill>
              </a:defRPr>
            </a:lvl4pPr>
            <a:lvl5pPr marL="143802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0" indent="0">
              <a:buClr>
                <a:schemeClr val="tx1"/>
              </a:buClr>
              <a:buNone/>
              <a:defRPr sz="1800">
                <a:solidFill>
                  <a:schemeClr val="tx1"/>
                </a:solidFill>
              </a:defRPr>
            </a:lvl2pPr>
            <a:lvl3pPr marL="714249" indent="0">
              <a:buClr>
                <a:schemeClr val="tx1"/>
              </a:buClr>
              <a:buNone/>
              <a:defRPr sz="1800">
                <a:solidFill>
                  <a:schemeClr val="tx1"/>
                </a:solidFill>
              </a:defRPr>
            </a:lvl3pPr>
            <a:lvl4pPr marL="1080900" indent="0">
              <a:buClr>
                <a:schemeClr val="tx1"/>
              </a:buClr>
              <a:buNone/>
              <a:defRPr sz="1800">
                <a:solidFill>
                  <a:schemeClr val="tx1"/>
                </a:solidFill>
              </a:defRPr>
            </a:lvl4pPr>
            <a:lvl5pPr marL="1438023"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0" indent="0">
              <a:buClr>
                <a:schemeClr val="tx1"/>
              </a:buClr>
              <a:buNone/>
              <a:defRPr sz="1800">
                <a:solidFill>
                  <a:schemeClr val="tx1"/>
                </a:solidFill>
              </a:defRPr>
            </a:lvl2pPr>
            <a:lvl3pPr marL="714249" indent="0">
              <a:buClr>
                <a:schemeClr val="tx1"/>
              </a:buClr>
              <a:buNone/>
              <a:defRPr sz="1800">
                <a:solidFill>
                  <a:schemeClr val="tx1"/>
                </a:solidFill>
              </a:defRPr>
            </a:lvl3pPr>
            <a:lvl4pPr marL="1080900" indent="0">
              <a:buClr>
                <a:schemeClr val="tx1"/>
              </a:buClr>
              <a:buNone/>
              <a:defRPr sz="1800">
                <a:solidFill>
                  <a:schemeClr val="tx1"/>
                </a:solidFill>
              </a:defRPr>
            </a:lvl4pPr>
            <a:lvl5pPr marL="1438023"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1" y="432010"/>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3"/>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488736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7.xml><?xml version="1.0" encoding="utf-8"?>
<p:sldLayout xmlns:a="http://schemas.openxmlformats.org/drawingml/2006/main" xmlns:r="http://schemas.openxmlformats.org/officeDocument/2006/relationships" xmlns:p="http://schemas.openxmlformats.org/presentationml/2006/main" preserve="1" userDrawn="1">
  <p:cSld name="20_Quote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190978-5FC4-6858-371C-AF3DAD50E21F}"/>
              </a:ext>
            </a:extLst>
          </p:cNvPr>
          <p:cNvSpPr/>
          <p:nvPr userDrawn="1"/>
        </p:nvSpPr>
        <p:spPr>
          <a:xfrm>
            <a:off x="2" y="1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6"/>
            <a:ext cx="372219"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33" y="1314166"/>
            <a:ext cx="7503849" cy="3466727"/>
          </a:xfrm>
          <a:prstGeom prst="rect">
            <a:avLst/>
          </a:prstGeom>
        </p:spPr>
        <p:txBody>
          <a:bodyPr>
            <a:noAutofit/>
          </a:bodyPr>
          <a:lstStyle>
            <a:lvl1pPr marL="287947" indent="-287947" algn="l">
              <a:buNone/>
              <a:defRPr sz="4200" b="1">
                <a:solidFill>
                  <a:schemeClr val="tx1"/>
                </a:solidFill>
              </a:defRPr>
            </a:lvl1pPr>
            <a:lvl2pPr marL="357130" indent="0">
              <a:buNone/>
              <a:defRPr>
                <a:solidFill>
                  <a:schemeClr val="tx1"/>
                </a:solidFill>
              </a:defRPr>
            </a:lvl2pPr>
            <a:lvl3pPr marL="714249" indent="0">
              <a:buNone/>
              <a:defRPr>
                <a:solidFill>
                  <a:schemeClr val="tx1"/>
                </a:solidFill>
              </a:defRPr>
            </a:lvl3pPr>
            <a:lvl4pPr marL="1080900" indent="0">
              <a:buNone/>
              <a:defRPr>
                <a:solidFill>
                  <a:schemeClr val="tx1"/>
                </a:solidFill>
              </a:defRPr>
            </a:lvl4pPr>
            <a:lvl5pPr marL="1438023"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9" y="4780885"/>
            <a:ext cx="7503849" cy="896939"/>
          </a:xfrm>
          <a:prstGeom prst="rect">
            <a:avLst/>
          </a:prstGeom>
        </p:spPr>
        <p:txBody>
          <a:bodyPr/>
          <a:lstStyle>
            <a:lvl1pPr marL="0" indent="0" algn="l">
              <a:buNone/>
              <a:defRPr b="1">
                <a:solidFill>
                  <a:schemeClr val="tx1"/>
                </a:solidFill>
              </a:defRPr>
            </a:lvl1pPr>
            <a:lvl2pPr marL="357130" indent="0">
              <a:buNone/>
              <a:defRPr/>
            </a:lvl2pPr>
            <a:lvl3pPr marL="714249" indent="0">
              <a:buNone/>
              <a:defRPr/>
            </a:lvl3pPr>
            <a:lvl4pPr marL="1080900" indent="0">
              <a:buNone/>
              <a:defRPr/>
            </a:lvl4pPr>
            <a:lvl5pPr marL="1438023"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67636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userDrawn="1">
  <p:cSld name="48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0" y="1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6"/>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30" indent="0">
              <a:buNone/>
              <a:defRPr>
                <a:solidFill>
                  <a:schemeClr val="tx1"/>
                </a:solidFill>
              </a:defRPr>
            </a:lvl2pPr>
            <a:lvl3pPr marL="714249" indent="0">
              <a:buNone/>
              <a:defRPr>
                <a:solidFill>
                  <a:schemeClr val="tx1"/>
                </a:solidFill>
              </a:defRPr>
            </a:lvl3pPr>
            <a:lvl4pPr marL="1080900" indent="0">
              <a:buNone/>
              <a:defRPr>
                <a:solidFill>
                  <a:schemeClr val="tx1"/>
                </a:solidFill>
              </a:defRPr>
            </a:lvl4pPr>
            <a:lvl5pPr marL="1438023" indent="0">
              <a:buNone/>
              <a:defRPr>
                <a:solidFill>
                  <a:schemeClr val="tx1"/>
                </a:solidFill>
              </a:defRPr>
            </a:lvl5pPr>
          </a:lstStyle>
          <a:p>
            <a:pPr lvl="0"/>
            <a:r>
              <a:rPr lang="en-GB"/>
              <a:t>Heading label</a:t>
            </a:r>
          </a:p>
        </p:txBody>
      </p:sp>
      <p:sp>
        <p:nvSpPr>
          <p:cNvPr id="7" name="TextBox 6">
            <a:extLst>
              <a:ext uri="{FF2B5EF4-FFF2-40B4-BE49-F238E27FC236}">
                <a16:creationId xmlns:a16="http://schemas.microsoft.com/office/drawing/2014/main" id="{2DFAD1B1-54FF-2FC6-D407-337D3737411D}"/>
              </a:ext>
            </a:extLst>
          </p:cNvPr>
          <p:cNvSpPr txBox="1"/>
          <p:nvPr userDrawn="1"/>
        </p:nvSpPr>
        <p:spPr>
          <a:xfrm>
            <a:off x="1245609" y="2349020"/>
            <a:ext cx="3552728" cy="1200329"/>
          </a:xfrm>
          <a:prstGeom prst="rect">
            <a:avLst/>
          </a:prstGeom>
          <a:noFill/>
        </p:spPr>
        <p:txBody>
          <a:bodyPr wrap="square" rtlCol="0">
            <a:spAutoFit/>
          </a:bodyPr>
          <a:lstStyle/>
          <a:p>
            <a:r>
              <a:rPr lang="en-GB" sz="1800"/>
              <a:t>Text content goes over single column. Text content here goes over single column. Text content here goes over single column.  </a:t>
            </a:r>
          </a:p>
        </p:txBody>
      </p:sp>
    </p:spTree>
    <p:extLst>
      <p:ext uri="{BB962C8B-B14F-4D97-AF65-F5344CB8AC3E}">
        <p14:creationId xmlns:p14="http://schemas.microsoft.com/office/powerpoint/2010/main" val="3987879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userDrawn="1">
  <p:cSld name="49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10" y="10"/>
            <a:ext cx="12191999"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6"/>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30" indent="0">
              <a:buNone/>
              <a:defRPr>
                <a:solidFill>
                  <a:schemeClr val="tx1"/>
                </a:solidFill>
              </a:defRPr>
            </a:lvl2pPr>
            <a:lvl3pPr marL="714249" indent="0">
              <a:buNone/>
              <a:defRPr>
                <a:solidFill>
                  <a:schemeClr val="tx1"/>
                </a:solidFill>
              </a:defRPr>
            </a:lvl3pPr>
            <a:lvl4pPr marL="1080900" indent="0">
              <a:buNone/>
              <a:defRPr>
                <a:solidFill>
                  <a:schemeClr val="tx1"/>
                </a:solidFill>
              </a:defRPr>
            </a:lvl4pPr>
            <a:lvl5pPr marL="1438023" indent="0">
              <a:buNone/>
              <a:defRPr>
                <a:solidFill>
                  <a:schemeClr val="tx1"/>
                </a:solidFill>
              </a:defRPr>
            </a:lvl5pPr>
          </a:lstStyle>
          <a:p>
            <a:pPr lvl="0"/>
            <a:r>
              <a:rPr lang="en-GB"/>
              <a:t>Heading label</a:t>
            </a:r>
          </a:p>
        </p:txBody>
      </p:sp>
      <p:sp>
        <p:nvSpPr>
          <p:cNvPr id="6" name="TextBox 5">
            <a:extLst>
              <a:ext uri="{FF2B5EF4-FFF2-40B4-BE49-F238E27FC236}">
                <a16:creationId xmlns:a16="http://schemas.microsoft.com/office/drawing/2014/main" id="{20A68404-D948-7642-8BC6-F42E883389E5}"/>
              </a:ext>
            </a:extLst>
          </p:cNvPr>
          <p:cNvSpPr txBox="1"/>
          <p:nvPr userDrawn="1"/>
        </p:nvSpPr>
        <p:spPr>
          <a:xfrm>
            <a:off x="1245609" y="2349020"/>
            <a:ext cx="3552728" cy="1200329"/>
          </a:xfrm>
          <a:prstGeom prst="rect">
            <a:avLst/>
          </a:prstGeom>
          <a:noFill/>
        </p:spPr>
        <p:txBody>
          <a:bodyPr wrap="square" rtlCol="0">
            <a:spAutoFit/>
          </a:bodyPr>
          <a:lstStyle/>
          <a:p>
            <a:r>
              <a:rPr lang="en-GB" sz="1800"/>
              <a:t>Text content goes over single column. Text content here goes over single column. Text content here goes over single column.  </a:t>
            </a:r>
          </a:p>
        </p:txBody>
      </p:sp>
    </p:spTree>
    <p:extLst>
      <p:ext uri="{BB962C8B-B14F-4D97-AF65-F5344CB8AC3E}">
        <p14:creationId xmlns:p14="http://schemas.microsoft.com/office/powerpoint/2010/main" val="8807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2_Front title slide">
    <p:bg>
      <p:bgPr>
        <a:solidFill>
          <a:srgbClr val="F6F8F8"/>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598E9D71-498A-0294-DB92-FA8A45963CA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330721" y="-508517"/>
            <a:ext cx="11319579"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73"/>
            <a:ext cx="4643853" cy="2507695"/>
          </a:xfrm>
          <a:prstGeom prst="rect">
            <a:avLst/>
          </a:prstGeom>
        </p:spPr>
        <p:txBody>
          <a:bodyPr lIns="0" tIns="0" rIns="0" bIns="0" anchor="b">
            <a:noAutofit/>
          </a:bodyPr>
          <a:lstStyle>
            <a:lvl1pPr algn="l">
              <a:defRPr sz="5400" b="1" spc="-31"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1" y="3600005"/>
            <a:ext cx="7973051" cy="1024967"/>
          </a:xfrm>
          <a:prstGeom prst="rect">
            <a:avLst/>
          </a:prstGeom>
        </p:spPr>
        <p:txBody>
          <a:bodyPr lIns="0" tIns="0" rIns="0" bIns="0">
            <a:normAutofit/>
          </a:bodyPr>
          <a:lstStyle>
            <a:lvl1pPr marL="0" indent="0" algn="l">
              <a:buNone/>
              <a:defRPr sz="2800">
                <a:solidFill>
                  <a:schemeClr val="accent6"/>
                </a:solidFill>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2"/>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p:nvSpPr>
        <p:spPr>
          <a:xfrm>
            <a:off x="3225115"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4" y="5760003"/>
            <a:ext cx="6259513" cy="488951"/>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62" indent="0">
              <a:buNone/>
              <a:defRPr>
                <a:solidFill>
                  <a:schemeClr val="accent2"/>
                </a:solidFill>
              </a:defRPr>
            </a:lvl2pPr>
            <a:lvl3pPr marL="714321" indent="0">
              <a:buNone/>
              <a:defRPr>
                <a:solidFill>
                  <a:schemeClr val="accent2"/>
                </a:solidFill>
              </a:defRPr>
            </a:lvl3pPr>
            <a:lvl4pPr marL="1081006" indent="0">
              <a:buNone/>
              <a:defRPr>
                <a:solidFill>
                  <a:schemeClr val="accent2"/>
                </a:solidFill>
              </a:defRPr>
            </a:lvl4pPr>
            <a:lvl5pPr marL="1438167"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p:nvSpPr>
        <p:spPr>
          <a:xfrm>
            <a:off x="9233456" y="5486404"/>
            <a:ext cx="184731" cy="307777"/>
          </a:xfrm>
          <a:prstGeom prst="rect">
            <a:avLst/>
          </a:prstGeom>
          <a:noFill/>
        </p:spPr>
        <p:txBody>
          <a:bodyPr wrap="square" rtlCol="0">
            <a:spAutoFit/>
          </a:bodyPr>
          <a:lstStyle/>
          <a:p>
            <a:endParaRPr lang="en-US" sz="140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p:nvPicPr>
        <p:blipFill>
          <a:blip r:embed="rId3"/>
          <a:stretch>
            <a:fillRect/>
          </a:stretch>
        </p:blipFill>
        <p:spPr>
          <a:xfrm>
            <a:off x="10551045" y="364428"/>
            <a:ext cx="1208955" cy="979789"/>
          </a:xfrm>
          <a:prstGeom prst="rect">
            <a:avLst/>
          </a:prstGeom>
        </p:spPr>
      </p:pic>
    </p:spTree>
    <p:extLst>
      <p:ext uri="{BB962C8B-B14F-4D97-AF65-F5344CB8AC3E}">
        <p14:creationId xmlns:p14="http://schemas.microsoft.com/office/powerpoint/2010/main" val="906041195"/>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userDrawn="1">
  <p:cSld name="62_Breaker Heading1-Blue-DarkBlu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92F3-915E-341D-8AD1-B8E398E9BFA4}"/>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6" name="Picture 5" descr="Chart&#10;&#10;Description automatically generated with medium confidence">
            <a:extLst>
              <a:ext uri="{FF2B5EF4-FFF2-40B4-BE49-F238E27FC236}">
                <a16:creationId xmlns:a16="http://schemas.microsoft.com/office/drawing/2014/main" id="{0AF6C2AD-0E53-2A94-6EDF-C2BC1C35E66B}"/>
              </a:ext>
            </a:extLst>
          </p:cNvPr>
          <p:cNvPicPr>
            <a:picLocks noChangeAspect="1"/>
          </p:cNvPicPr>
          <p:nvPr userDrawn="1"/>
        </p:nvPicPr>
        <p:blipFill>
          <a:blip r:embed="rId2"/>
          <a:stretch>
            <a:fillRect/>
          </a:stretch>
        </p:blipFill>
        <p:spPr>
          <a:xfrm>
            <a:off x="-216747" y="-121920"/>
            <a:ext cx="12408747" cy="697992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9" y="3903217"/>
            <a:ext cx="3890151" cy="896939"/>
          </a:xfrm>
          <a:prstGeom prst="rect">
            <a:avLst/>
          </a:prstGeom>
        </p:spPr>
        <p:txBody>
          <a:bodyPr lIns="0" tIns="0" rIns="0" bIns="0"/>
          <a:lstStyle>
            <a:lvl1pPr marL="0" indent="0">
              <a:buNone/>
              <a:defRPr>
                <a:solidFill>
                  <a:schemeClr val="tx1"/>
                </a:solidFill>
              </a:defRPr>
            </a:lvl1pPr>
            <a:lvl2pPr marL="357130" indent="0">
              <a:buNone/>
              <a:defRPr/>
            </a:lvl2pPr>
            <a:lvl3pPr marL="714249" indent="0">
              <a:buNone/>
              <a:defRPr/>
            </a:lvl3pPr>
            <a:lvl4pPr marL="1080900" indent="0">
              <a:buNone/>
              <a:defRPr/>
            </a:lvl4pPr>
            <a:lvl5pPr marL="1438023"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12007" y="1917289"/>
            <a:ext cx="5685561" cy="1566323"/>
          </a:xfrm>
          <a:prstGeom prst="rect">
            <a:avLst/>
          </a:prstGeom>
        </p:spPr>
        <p:txBody>
          <a:bodyPr lIns="0" tIns="0" rIns="0" bIns="0">
            <a:noAutofit/>
          </a:bodyPr>
          <a:lstStyle>
            <a:lvl1pPr marL="0" indent="0">
              <a:buNone/>
              <a:defRPr sz="6000" b="1">
                <a:solidFill>
                  <a:schemeClr val="tx1"/>
                </a:solidFill>
              </a:defRPr>
            </a:lvl1pPr>
            <a:lvl2pPr marL="357130" indent="0">
              <a:buNone/>
              <a:defRPr>
                <a:solidFill>
                  <a:schemeClr val="tx1"/>
                </a:solidFill>
              </a:defRPr>
            </a:lvl2pPr>
            <a:lvl3pPr marL="714249" indent="0">
              <a:buNone/>
              <a:defRPr>
                <a:solidFill>
                  <a:schemeClr val="tx1"/>
                </a:solidFill>
              </a:defRPr>
            </a:lvl3pPr>
            <a:lvl4pPr marL="1080900" indent="0">
              <a:buNone/>
              <a:defRPr>
                <a:solidFill>
                  <a:schemeClr val="tx1"/>
                </a:solidFill>
              </a:defRPr>
            </a:lvl4pPr>
            <a:lvl5pPr marL="1438023"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86"/>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984410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userDrawn="1">
  <p:cSld name="63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userDrawn="1"/>
        </p:nvPicPr>
        <p:blipFill>
          <a:blip r:embed="rId2"/>
          <a:stretch>
            <a:fillRect/>
          </a:stretch>
        </p:blipFill>
        <p:spPr>
          <a:xfrm>
            <a:off x="-52265" y="-122411"/>
            <a:ext cx="12499929" cy="7031211"/>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25" y="3903217"/>
            <a:ext cx="3890151" cy="896939"/>
          </a:xfrm>
          <a:prstGeom prst="rect">
            <a:avLst/>
          </a:prstGeom>
        </p:spPr>
        <p:txBody>
          <a:bodyPr lIns="0" tIns="0" rIns="0" bIns="0"/>
          <a:lstStyle>
            <a:lvl1pPr marL="0" indent="0">
              <a:buNone/>
              <a:defRPr>
                <a:solidFill>
                  <a:schemeClr val="tx1"/>
                </a:solidFill>
              </a:defRPr>
            </a:lvl1pPr>
            <a:lvl2pPr marL="357130" indent="0">
              <a:buNone/>
              <a:defRPr/>
            </a:lvl2pPr>
            <a:lvl3pPr marL="714249" indent="0">
              <a:buNone/>
              <a:defRPr/>
            </a:lvl3pPr>
            <a:lvl4pPr marL="1080900" indent="0">
              <a:buNone/>
              <a:defRPr/>
            </a:lvl4pPr>
            <a:lvl5pPr marL="1438023"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25" y="1917289"/>
            <a:ext cx="5685561" cy="1566323"/>
          </a:xfrm>
          <a:prstGeom prst="rect">
            <a:avLst/>
          </a:prstGeom>
        </p:spPr>
        <p:txBody>
          <a:bodyPr lIns="0" tIns="0" rIns="0" bIns="0">
            <a:noAutofit/>
          </a:bodyPr>
          <a:lstStyle>
            <a:lvl1pPr marL="0" indent="0">
              <a:buNone/>
              <a:defRPr sz="6000" b="1">
                <a:solidFill>
                  <a:schemeClr val="tx1"/>
                </a:solidFill>
              </a:defRPr>
            </a:lvl1pPr>
            <a:lvl2pPr marL="357130" indent="0">
              <a:buNone/>
              <a:defRPr>
                <a:solidFill>
                  <a:schemeClr val="tx1"/>
                </a:solidFill>
              </a:defRPr>
            </a:lvl2pPr>
            <a:lvl3pPr marL="714249" indent="0">
              <a:buNone/>
              <a:defRPr>
                <a:solidFill>
                  <a:schemeClr val="tx1"/>
                </a:solidFill>
              </a:defRPr>
            </a:lvl3pPr>
            <a:lvl4pPr marL="1080900" indent="0">
              <a:buNone/>
              <a:defRPr>
                <a:solidFill>
                  <a:schemeClr val="tx1"/>
                </a:solidFill>
              </a:defRPr>
            </a:lvl4pPr>
            <a:lvl5pPr marL="1438023"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86"/>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4282755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2.xml><?xml version="1.0" encoding="utf-8"?>
<p:sldLayout xmlns:a="http://schemas.openxmlformats.org/drawingml/2006/main" xmlns:r="http://schemas.openxmlformats.org/officeDocument/2006/relationships" xmlns:p="http://schemas.openxmlformats.org/presentationml/2006/main" preserve="1" userDrawn="1">
  <p:cSld name="64_Breaker Heading1-Blue-DarkBlu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92F3-915E-341D-8AD1-B8E398E9BFA4}"/>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6" name="Picture 5" descr="Chart&#10;&#10;Description automatically generated with medium confidence">
            <a:extLst>
              <a:ext uri="{FF2B5EF4-FFF2-40B4-BE49-F238E27FC236}">
                <a16:creationId xmlns:a16="http://schemas.microsoft.com/office/drawing/2014/main" id="{0AF6C2AD-0E53-2A94-6EDF-C2BC1C35E66B}"/>
              </a:ext>
            </a:extLst>
          </p:cNvPr>
          <p:cNvPicPr>
            <a:picLocks noChangeAspect="1"/>
          </p:cNvPicPr>
          <p:nvPr userDrawn="1"/>
        </p:nvPicPr>
        <p:blipFill>
          <a:blip r:embed="rId2"/>
          <a:stretch>
            <a:fillRect/>
          </a:stretch>
        </p:blipFill>
        <p:spPr>
          <a:xfrm>
            <a:off x="-216747" y="-121920"/>
            <a:ext cx="12408747" cy="697992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9" y="3903217"/>
            <a:ext cx="3890151" cy="896939"/>
          </a:xfrm>
          <a:prstGeom prst="rect">
            <a:avLst/>
          </a:prstGeom>
        </p:spPr>
        <p:txBody>
          <a:bodyPr lIns="0" tIns="0" rIns="0" bIns="0"/>
          <a:lstStyle>
            <a:lvl1pPr marL="0" indent="0">
              <a:buNone/>
              <a:defRPr>
                <a:solidFill>
                  <a:schemeClr val="tx1"/>
                </a:solidFill>
              </a:defRPr>
            </a:lvl1pPr>
            <a:lvl2pPr marL="357130" indent="0">
              <a:buNone/>
              <a:defRPr/>
            </a:lvl2pPr>
            <a:lvl3pPr marL="714249" indent="0">
              <a:buNone/>
              <a:defRPr/>
            </a:lvl3pPr>
            <a:lvl4pPr marL="1080900" indent="0">
              <a:buNone/>
              <a:defRPr/>
            </a:lvl4pPr>
            <a:lvl5pPr marL="1438023"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12007" y="1917289"/>
            <a:ext cx="5685561" cy="1566323"/>
          </a:xfrm>
          <a:prstGeom prst="rect">
            <a:avLst/>
          </a:prstGeom>
        </p:spPr>
        <p:txBody>
          <a:bodyPr lIns="0" tIns="0" rIns="0" bIns="0">
            <a:noAutofit/>
          </a:bodyPr>
          <a:lstStyle>
            <a:lvl1pPr marL="0" indent="0">
              <a:buNone/>
              <a:defRPr sz="6000" b="1">
                <a:solidFill>
                  <a:schemeClr val="tx1"/>
                </a:solidFill>
              </a:defRPr>
            </a:lvl1pPr>
            <a:lvl2pPr marL="357130" indent="0">
              <a:buNone/>
              <a:defRPr>
                <a:solidFill>
                  <a:schemeClr val="tx1"/>
                </a:solidFill>
              </a:defRPr>
            </a:lvl2pPr>
            <a:lvl3pPr marL="714249" indent="0">
              <a:buNone/>
              <a:defRPr>
                <a:solidFill>
                  <a:schemeClr val="tx1"/>
                </a:solidFill>
              </a:defRPr>
            </a:lvl3pPr>
            <a:lvl4pPr marL="1080900" indent="0">
              <a:buNone/>
              <a:defRPr>
                <a:solidFill>
                  <a:schemeClr val="tx1"/>
                </a:solidFill>
              </a:defRPr>
            </a:lvl4pPr>
            <a:lvl5pPr marL="1438023"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86"/>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714835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3.xml><?xml version="1.0" encoding="utf-8"?>
<p:sldLayout xmlns:a="http://schemas.openxmlformats.org/drawingml/2006/main" xmlns:r="http://schemas.openxmlformats.org/officeDocument/2006/relationships" xmlns:p="http://schemas.openxmlformats.org/presentationml/2006/main" preserve="1" userDrawn="1">
  <p:cSld name="65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userDrawn="1"/>
        </p:nvPicPr>
        <p:blipFill>
          <a:blip r:embed="rId2"/>
          <a:stretch>
            <a:fillRect/>
          </a:stretch>
        </p:blipFill>
        <p:spPr>
          <a:xfrm>
            <a:off x="-52265" y="-122411"/>
            <a:ext cx="12499929" cy="7031211"/>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25" y="3903217"/>
            <a:ext cx="3890151" cy="896939"/>
          </a:xfrm>
          <a:prstGeom prst="rect">
            <a:avLst/>
          </a:prstGeom>
        </p:spPr>
        <p:txBody>
          <a:bodyPr lIns="0" tIns="0" rIns="0" bIns="0"/>
          <a:lstStyle>
            <a:lvl1pPr marL="0" indent="0">
              <a:buNone/>
              <a:defRPr>
                <a:solidFill>
                  <a:schemeClr val="tx1"/>
                </a:solidFill>
              </a:defRPr>
            </a:lvl1pPr>
            <a:lvl2pPr marL="357130" indent="0">
              <a:buNone/>
              <a:defRPr/>
            </a:lvl2pPr>
            <a:lvl3pPr marL="714249" indent="0">
              <a:buNone/>
              <a:defRPr/>
            </a:lvl3pPr>
            <a:lvl4pPr marL="1080900" indent="0">
              <a:buNone/>
              <a:defRPr/>
            </a:lvl4pPr>
            <a:lvl5pPr marL="1438023"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25" y="1917289"/>
            <a:ext cx="5685561" cy="1566323"/>
          </a:xfrm>
          <a:prstGeom prst="rect">
            <a:avLst/>
          </a:prstGeom>
        </p:spPr>
        <p:txBody>
          <a:bodyPr lIns="0" tIns="0" rIns="0" bIns="0">
            <a:noAutofit/>
          </a:bodyPr>
          <a:lstStyle>
            <a:lvl1pPr marL="0" indent="0">
              <a:buNone/>
              <a:defRPr sz="6000" b="1">
                <a:solidFill>
                  <a:schemeClr val="tx1"/>
                </a:solidFill>
              </a:defRPr>
            </a:lvl1pPr>
            <a:lvl2pPr marL="357130" indent="0">
              <a:buNone/>
              <a:defRPr>
                <a:solidFill>
                  <a:schemeClr val="tx1"/>
                </a:solidFill>
              </a:defRPr>
            </a:lvl2pPr>
            <a:lvl3pPr marL="714249" indent="0">
              <a:buNone/>
              <a:defRPr>
                <a:solidFill>
                  <a:schemeClr val="tx1"/>
                </a:solidFill>
              </a:defRPr>
            </a:lvl3pPr>
            <a:lvl4pPr marL="1080900" indent="0">
              <a:buNone/>
              <a:defRPr>
                <a:solidFill>
                  <a:schemeClr val="tx1"/>
                </a:solidFill>
              </a:defRPr>
            </a:lvl4pPr>
            <a:lvl5pPr marL="1438023"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86"/>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083308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4.xml><?xml version="1.0" encoding="utf-8"?>
<p:sldLayout xmlns:a="http://schemas.openxmlformats.org/drawingml/2006/main" xmlns:r="http://schemas.openxmlformats.org/officeDocument/2006/relationships" xmlns:p="http://schemas.openxmlformats.org/presentationml/2006/main" preserve="1" userDrawn="1">
  <p:cSld name="66_Breaker Heading1-Blue-DarkBlueA">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268FFC32-6059-0DED-CEB1-02D4D3CCBC8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606" y="3903217"/>
            <a:ext cx="3890151" cy="896939"/>
          </a:xfrm>
          <a:prstGeom prst="rect">
            <a:avLst/>
          </a:prstGeom>
        </p:spPr>
        <p:txBody>
          <a:bodyPr lIns="0" tIns="0" rIns="0" bIns="0"/>
          <a:lstStyle>
            <a:lvl1pPr marL="0" indent="0">
              <a:buNone/>
              <a:defRPr>
                <a:solidFill>
                  <a:schemeClr val="tx1"/>
                </a:solidFill>
              </a:defRPr>
            </a:lvl1pPr>
            <a:lvl2pPr marL="357130" indent="0">
              <a:buNone/>
              <a:defRPr/>
            </a:lvl2pPr>
            <a:lvl3pPr marL="714249" indent="0">
              <a:buNone/>
              <a:defRPr/>
            </a:lvl3pPr>
            <a:lvl4pPr marL="1080900" indent="0">
              <a:buNone/>
              <a:defRPr/>
            </a:lvl4pPr>
            <a:lvl5pPr marL="1438023"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54599" y="1917289"/>
            <a:ext cx="5685561" cy="1566323"/>
          </a:xfrm>
          <a:prstGeom prst="rect">
            <a:avLst/>
          </a:prstGeom>
        </p:spPr>
        <p:txBody>
          <a:bodyPr lIns="0" tIns="0" rIns="0" bIns="0">
            <a:noAutofit/>
          </a:bodyPr>
          <a:lstStyle>
            <a:lvl1pPr marL="0" indent="0">
              <a:buNone/>
              <a:defRPr sz="6000" b="1">
                <a:solidFill>
                  <a:schemeClr val="tx1"/>
                </a:solidFill>
              </a:defRPr>
            </a:lvl1pPr>
            <a:lvl2pPr marL="357130" indent="0">
              <a:buNone/>
              <a:defRPr>
                <a:solidFill>
                  <a:schemeClr val="tx1"/>
                </a:solidFill>
              </a:defRPr>
            </a:lvl2pPr>
            <a:lvl3pPr marL="714249" indent="0">
              <a:buNone/>
              <a:defRPr>
                <a:solidFill>
                  <a:schemeClr val="tx1"/>
                </a:solidFill>
              </a:defRPr>
            </a:lvl3pPr>
            <a:lvl4pPr marL="1080900" indent="0">
              <a:buNone/>
              <a:defRPr>
                <a:solidFill>
                  <a:schemeClr val="tx1"/>
                </a:solidFill>
              </a:defRPr>
            </a:lvl4pPr>
            <a:lvl5pPr marL="1438023"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86"/>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416887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5.xml><?xml version="1.0" encoding="utf-8"?>
<p:sldLayout xmlns:a="http://schemas.openxmlformats.org/drawingml/2006/main" xmlns:r="http://schemas.openxmlformats.org/officeDocument/2006/relationships" xmlns:p="http://schemas.openxmlformats.org/presentationml/2006/main" preserve="1" userDrawn="1">
  <p:cSld name="22_Headline slide with image 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1" name="Rectangle 10">
            <a:extLst>
              <a:ext uri="{FF2B5EF4-FFF2-40B4-BE49-F238E27FC236}">
                <a16:creationId xmlns:a16="http://schemas.microsoft.com/office/drawing/2014/main" id="{72C3761D-E146-5B7A-CD68-6CC98EA19A5F}"/>
              </a:ext>
            </a:extLst>
          </p:cNvPr>
          <p:cNvSpPr/>
          <p:nvPr userDrawn="1"/>
        </p:nvSpPr>
        <p:spPr>
          <a:xfrm>
            <a:off x="0" y="1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6"/>
            <a:ext cx="372219" cy="276999"/>
          </a:xfrm>
          <a:prstGeom prst="rect">
            <a:avLst/>
          </a:prstGeom>
        </p:spPr>
        <p:txBody>
          <a:bodyPr wrap="squar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25" y="3903217"/>
            <a:ext cx="3890151" cy="896939"/>
          </a:xfrm>
          <a:prstGeom prst="rect">
            <a:avLst/>
          </a:prstGeom>
        </p:spPr>
        <p:txBody>
          <a:bodyPr lIns="0" tIns="0" rIns="0" bIns="0"/>
          <a:lstStyle>
            <a:lvl1pPr marL="0" indent="0">
              <a:buNone/>
              <a:defRPr>
                <a:solidFill>
                  <a:schemeClr val="tx1"/>
                </a:solidFill>
              </a:defRPr>
            </a:lvl1pPr>
            <a:lvl2pPr marL="357130" indent="0">
              <a:buNone/>
              <a:defRPr/>
            </a:lvl2pPr>
            <a:lvl3pPr marL="714249" indent="0">
              <a:buNone/>
              <a:defRPr/>
            </a:lvl3pPr>
            <a:lvl4pPr marL="1080900" indent="0">
              <a:buNone/>
              <a:defRPr/>
            </a:lvl4pPr>
            <a:lvl5pPr marL="1438023" indent="0">
              <a:buNone/>
              <a:defRPr/>
            </a:lvl5pPr>
          </a:lstStyle>
          <a:p>
            <a:pPr lvl="0"/>
            <a:r>
              <a:rPr lang="en-GB"/>
              <a:t>Section subhead</a:t>
            </a:r>
          </a:p>
        </p:txBody>
      </p:sp>
      <p:sp>
        <p:nvSpPr>
          <p:cNvPr id="6" name="Text Placeholder 7">
            <a:extLst>
              <a:ext uri="{FF2B5EF4-FFF2-40B4-BE49-F238E27FC236}">
                <a16:creationId xmlns:a16="http://schemas.microsoft.com/office/drawing/2014/main" id="{5B6F326D-0ECB-4952-2659-CD1729198654}"/>
              </a:ext>
            </a:extLst>
          </p:cNvPr>
          <p:cNvSpPr>
            <a:spLocks noGrp="1"/>
          </p:cNvSpPr>
          <p:nvPr>
            <p:ph type="body" sz="quarter" idx="14" hasCustomPrompt="1"/>
          </p:nvPr>
        </p:nvSpPr>
        <p:spPr>
          <a:xfrm>
            <a:off x="891925" y="1917289"/>
            <a:ext cx="5685561" cy="1566323"/>
          </a:xfrm>
          <a:prstGeom prst="rect">
            <a:avLst/>
          </a:prstGeom>
        </p:spPr>
        <p:txBody>
          <a:bodyPr lIns="0" tIns="0" rIns="0" bIns="0">
            <a:noAutofit/>
          </a:bodyPr>
          <a:lstStyle>
            <a:lvl1pPr marL="0" indent="0">
              <a:buNone/>
              <a:defRPr sz="6000" b="1">
                <a:solidFill>
                  <a:schemeClr val="tx1"/>
                </a:solidFill>
              </a:defRPr>
            </a:lvl1pPr>
            <a:lvl2pPr marL="357130" indent="0">
              <a:buNone/>
              <a:defRPr>
                <a:solidFill>
                  <a:schemeClr val="tx1"/>
                </a:solidFill>
              </a:defRPr>
            </a:lvl2pPr>
            <a:lvl3pPr marL="714249" indent="0">
              <a:buNone/>
              <a:defRPr>
                <a:solidFill>
                  <a:schemeClr val="tx1"/>
                </a:solidFill>
              </a:defRPr>
            </a:lvl3pPr>
            <a:lvl4pPr marL="1080900" indent="0">
              <a:buNone/>
              <a:defRPr>
                <a:solidFill>
                  <a:schemeClr val="tx1"/>
                </a:solidFill>
              </a:defRPr>
            </a:lvl4pPr>
            <a:lvl5pPr marL="1438023" indent="0">
              <a:buNone/>
              <a:defRPr>
                <a:solidFill>
                  <a:schemeClr val="tx1"/>
                </a:solidFill>
              </a:defRPr>
            </a:lvl5pPr>
          </a:lstStyle>
          <a:p>
            <a:pPr lvl="0"/>
            <a:r>
              <a:rPr lang="en-GB"/>
              <a:t>Breaker heading</a:t>
            </a:r>
          </a:p>
        </p:txBody>
      </p:sp>
    </p:spTree>
    <p:extLst>
      <p:ext uri="{BB962C8B-B14F-4D97-AF65-F5344CB8AC3E}">
        <p14:creationId xmlns:p14="http://schemas.microsoft.com/office/powerpoint/2010/main" val="1656839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6.xml><?xml version="1.0" encoding="utf-8"?>
<p:sldLayout xmlns:a="http://schemas.openxmlformats.org/drawingml/2006/main" xmlns:r="http://schemas.openxmlformats.org/officeDocument/2006/relationships" xmlns:p="http://schemas.openxmlformats.org/presentationml/2006/main" preserve="1" userDrawn="1">
  <p:cSld name="23_Headline slide with image 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1" name="Rectangle 10">
            <a:extLst>
              <a:ext uri="{FF2B5EF4-FFF2-40B4-BE49-F238E27FC236}">
                <a16:creationId xmlns:a16="http://schemas.microsoft.com/office/drawing/2014/main" id="{72C3761D-E146-5B7A-CD68-6CC98EA19A5F}"/>
              </a:ext>
            </a:extLst>
          </p:cNvPr>
          <p:cNvSpPr/>
          <p:nvPr userDrawn="1"/>
        </p:nvSpPr>
        <p:spPr>
          <a:xfrm>
            <a:off x="0" y="1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6"/>
            <a:ext cx="372219" cy="276999"/>
          </a:xfrm>
          <a:prstGeom prst="rect">
            <a:avLst/>
          </a:prstGeom>
        </p:spPr>
        <p:txBody>
          <a:bodyPr wrap="squar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25" y="3903217"/>
            <a:ext cx="3890151" cy="896939"/>
          </a:xfrm>
          <a:prstGeom prst="rect">
            <a:avLst/>
          </a:prstGeom>
        </p:spPr>
        <p:txBody>
          <a:bodyPr lIns="0" tIns="0" rIns="0" bIns="0"/>
          <a:lstStyle>
            <a:lvl1pPr marL="0" indent="0">
              <a:buNone/>
              <a:defRPr>
                <a:solidFill>
                  <a:schemeClr val="tx1"/>
                </a:solidFill>
              </a:defRPr>
            </a:lvl1pPr>
            <a:lvl2pPr marL="357130" indent="0">
              <a:buNone/>
              <a:defRPr/>
            </a:lvl2pPr>
            <a:lvl3pPr marL="714249" indent="0">
              <a:buNone/>
              <a:defRPr/>
            </a:lvl3pPr>
            <a:lvl4pPr marL="1080900" indent="0">
              <a:buNone/>
              <a:defRPr/>
            </a:lvl4pPr>
            <a:lvl5pPr marL="1438023" indent="0">
              <a:buNone/>
              <a:defRPr/>
            </a:lvl5pPr>
          </a:lstStyle>
          <a:p>
            <a:pPr lvl="0"/>
            <a:r>
              <a:rPr lang="en-GB"/>
              <a:t>Section subhead</a:t>
            </a:r>
          </a:p>
        </p:txBody>
      </p:sp>
      <p:sp>
        <p:nvSpPr>
          <p:cNvPr id="6" name="Text Placeholder 7">
            <a:extLst>
              <a:ext uri="{FF2B5EF4-FFF2-40B4-BE49-F238E27FC236}">
                <a16:creationId xmlns:a16="http://schemas.microsoft.com/office/drawing/2014/main" id="{5B6F326D-0ECB-4952-2659-CD1729198654}"/>
              </a:ext>
            </a:extLst>
          </p:cNvPr>
          <p:cNvSpPr>
            <a:spLocks noGrp="1"/>
          </p:cNvSpPr>
          <p:nvPr>
            <p:ph type="body" sz="quarter" idx="14" hasCustomPrompt="1"/>
          </p:nvPr>
        </p:nvSpPr>
        <p:spPr>
          <a:xfrm>
            <a:off x="891925" y="1917289"/>
            <a:ext cx="5685561" cy="1566323"/>
          </a:xfrm>
          <a:prstGeom prst="rect">
            <a:avLst/>
          </a:prstGeom>
        </p:spPr>
        <p:txBody>
          <a:bodyPr lIns="0" tIns="0" rIns="0" bIns="0">
            <a:noAutofit/>
          </a:bodyPr>
          <a:lstStyle>
            <a:lvl1pPr marL="0" indent="0">
              <a:buNone/>
              <a:defRPr sz="6000" b="1">
                <a:solidFill>
                  <a:schemeClr val="tx1"/>
                </a:solidFill>
              </a:defRPr>
            </a:lvl1pPr>
            <a:lvl2pPr marL="357130" indent="0">
              <a:buNone/>
              <a:defRPr>
                <a:solidFill>
                  <a:schemeClr val="tx1"/>
                </a:solidFill>
              </a:defRPr>
            </a:lvl2pPr>
            <a:lvl3pPr marL="714249" indent="0">
              <a:buNone/>
              <a:defRPr>
                <a:solidFill>
                  <a:schemeClr val="tx1"/>
                </a:solidFill>
              </a:defRPr>
            </a:lvl3pPr>
            <a:lvl4pPr marL="1080900" indent="0">
              <a:buNone/>
              <a:defRPr>
                <a:solidFill>
                  <a:schemeClr val="tx1"/>
                </a:solidFill>
              </a:defRPr>
            </a:lvl4pPr>
            <a:lvl5pPr marL="1438023" indent="0">
              <a:buNone/>
              <a:defRPr>
                <a:solidFill>
                  <a:schemeClr val="tx1"/>
                </a:solidFill>
              </a:defRPr>
            </a:lvl5pPr>
          </a:lstStyle>
          <a:p>
            <a:pPr lvl="0"/>
            <a:r>
              <a:rPr lang="en-GB"/>
              <a:t>Breaker heading</a:t>
            </a:r>
          </a:p>
        </p:txBody>
      </p:sp>
    </p:spTree>
    <p:extLst>
      <p:ext uri="{BB962C8B-B14F-4D97-AF65-F5344CB8AC3E}">
        <p14:creationId xmlns:p14="http://schemas.microsoft.com/office/powerpoint/2010/main" val="4284261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7.xml><?xml version="1.0" encoding="utf-8"?>
<p:sldLayout xmlns:a="http://schemas.openxmlformats.org/drawingml/2006/main" xmlns:r="http://schemas.openxmlformats.org/officeDocument/2006/relationships" xmlns:p="http://schemas.openxmlformats.org/presentationml/2006/main" preserve="1" userDrawn="1">
  <p:cSld name="23_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userDrawn="1"/>
        </p:nvSpPr>
        <p:spPr>
          <a:xfrm>
            <a:off x="2" y="1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 name="Title 1"/>
          <p:cNvSpPr>
            <a:spLocks noGrp="1"/>
          </p:cNvSpPr>
          <p:nvPr>
            <p:ph type="title" hasCustomPrompt="1"/>
          </p:nvPr>
        </p:nvSpPr>
        <p:spPr>
          <a:xfrm>
            <a:off x="432001" y="310085"/>
            <a:ext cx="11404155"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5" y="6404986"/>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3" y="76721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30" indent="0">
              <a:buClr>
                <a:schemeClr val="tx1"/>
              </a:buClr>
              <a:buNone/>
              <a:defRPr sz="1800">
                <a:solidFill>
                  <a:schemeClr val="tx1"/>
                </a:solidFill>
              </a:defRPr>
            </a:lvl2pPr>
            <a:lvl3pPr marL="714249" indent="0">
              <a:buClr>
                <a:schemeClr val="tx1"/>
              </a:buClr>
              <a:buNone/>
              <a:defRPr sz="1800">
                <a:solidFill>
                  <a:schemeClr val="tx1"/>
                </a:solidFill>
              </a:defRPr>
            </a:lvl3pPr>
            <a:lvl4pPr marL="1080900" indent="0">
              <a:buClr>
                <a:schemeClr val="tx1"/>
              </a:buClr>
              <a:buNone/>
              <a:defRPr sz="1800">
                <a:solidFill>
                  <a:schemeClr val="tx1"/>
                </a:solidFill>
              </a:defRPr>
            </a:lvl4pPr>
            <a:lvl5pPr marL="1438023"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4047772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8.xml><?xml version="1.0" encoding="utf-8"?>
<p:sldLayout xmlns:a="http://schemas.openxmlformats.org/drawingml/2006/main" xmlns:r="http://schemas.openxmlformats.org/officeDocument/2006/relationships" xmlns:p="http://schemas.openxmlformats.org/presentationml/2006/main" preserve="1" userDrawn="1">
  <p:cSld name="24_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userDrawn="1"/>
        </p:nvSpPr>
        <p:spPr>
          <a:xfrm>
            <a:off x="2" y="1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hasCustomPrompt="1"/>
          </p:nvPr>
        </p:nvSpPr>
        <p:spPr>
          <a:xfrm>
            <a:off x="432001" y="310085"/>
            <a:ext cx="11404155"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5" y="6404986"/>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3" y="76721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30" indent="0">
              <a:buClr>
                <a:schemeClr val="tx1"/>
              </a:buClr>
              <a:buNone/>
              <a:defRPr sz="1800">
                <a:solidFill>
                  <a:schemeClr val="tx1"/>
                </a:solidFill>
              </a:defRPr>
            </a:lvl2pPr>
            <a:lvl3pPr marL="714249" indent="0">
              <a:buClr>
                <a:schemeClr val="tx1"/>
              </a:buClr>
              <a:buNone/>
              <a:defRPr sz="1800">
                <a:solidFill>
                  <a:schemeClr val="tx1"/>
                </a:solidFill>
              </a:defRPr>
            </a:lvl3pPr>
            <a:lvl4pPr marL="1080900" indent="0">
              <a:buClr>
                <a:schemeClr val="tx1"/>
              </a:buClr>
              <a:buNone/>
              <a:defRPr sz="1800">
                <a:solidFill>
                  <a:schemeClr val="tx1"/>
                </a:solidFill>
              </a:defRPr>
            </a:lvl4pPr>
            <a:lvl5pPr marL="1438023"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134444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9.xml><?xml version="1.0" encoding="utf-8"?>
<p:sldLayout xmlns:a="http://schemas.openxmlformats.org/drawingml/2006/main" xmlns:r="http://schemas.openxmlformats.org/officeDocument/2006/relationships" xmlns:p="http://schemas.openxmlformats.org/presentationml/2006/main" preserve="1" userDrawn="1">
  <p:cSld name="14_End Slide ACCESSIBL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9D383FB-0467-4241-BEF0-D636E886723B}"/>
              </a:ext>
            </a:extLst>
          </p:cNvPr>
          <p:cNvCxnSpPr/>
          <p:nvPr userDrawn="1"/>
        </p:nvCxnSpPr>
        <p:spPr>
          <a:xfrm>
            <a:off x="5715927"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6"/>
            <a:ext cx="372219"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2" name="TextBox 1">
            <a:extLst>
              <a:ext uri="{FF2B5EF4-FFF2-40B4-BE49-F238E27FC236}">
                <a16:creationId xmlns:a16="http://schemas.microsoft.com/office/drawing/2014/main" id="{0390E57B-AF19-8642-9E47-AF887F52887B}"/>
              </a:ext>
            </a:extLst>
          </p:cNvPr>
          <p:cNvSpPr txBox="1"/>
          <p:nvPr userDrawn="1"/>
        </p:nvSpPr>
        <p:spPr>
          <a:xfrm>
            <a:off x="5610778" y="2808747"/>
            <a:ext cx="4343735" cy="2608032"/>
          </a:xfrm>
          <a:prstGeom prst="rect">
            <a:avLst/>
          </a:prstGeom>
          <a:noFill/>
        </p:spPr>
        <p:txBody>
          <a:bodyPr wrap="square" lIns="0" tIns="0" rIns="0" bIns="0" rtlCol="0">
            <a:noAutofit/>
          </a:bodyPr>
          <a:lstStyle/>
          <a:p>
            <a:pPr marL="0" marR="0" lvl="0" indent="0" algn="l" defTabSz="914241"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241"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241"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241"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a:extLst>
              <a:ext uri="{FF2B5EF4-FFF2-40B4-BE49-F238E27FC236}">
                <a16:creationId xmlns:a16="http://schemas.microsoft.com/office/drawing/2014/main" id="{6C1B65D7-2EE6-F44F-85AA-7C93787926CD}"/>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5872040" y="3665233"/>
            <a:ext cx="390144" cy="390144"/>
          </a:xfrm>
          <a:prstGeom prst="rect">
            <a:avLst/>
          </a:prstGeom>
        </p:spPr>
      </p:pic>
      <p:pic>
        <p:nvPicPr>
          <p:cNvPr id="8" name="Picture 7">
            <a:extLst>
              <a:ext uri="{FF2B5EF4-FFF2-40B4-BE49-F238E27FC236}">
                <a16:creationId xmlns:a16="http://schemas.microsoft.com/office/drawing/2014/main" id="{F2843EE8-F6F8-9D40-92C1-94FB4DCF14BB}"/>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5885396" y="4266369"/>
            <a:ext cx="390144" cy="390144"/>
          </a:xfrm>
          <a:prstGeom prst="rect">
            <a:avLst/>
          </a:prstGeom>
        </p:spPr>
      </p:pic>
      <p:pic>
        <p:nvPicPr>
          <p:cNvPr id="72" name="Picture 96">
            <a:extLst>
              <a:ext uri="{FF2B5EF4-FFF2-40B4-BE49-F238E27FC236}">
                <a16:creationId xmlns:a16="http://schemas.microsoft.com/office/drawing/2014/main" id="{664BA24D-FA8C-EE4D-A2DC-491BF11D6FA6}"/>
              </a:ext>
            </a:extLst>
          </p:cNvPr>
          <p:cNvPicPr>
            <a:picLocks noChangeAspect="1"/>
          </p:cNvPicPr>
          <p:nvPr userDrawn="1"/>
        </p:nvPicPr>
        <p:blipFill>
          <a:blip>
            <a:extLst>
              <a:ext uri="{96DAC541-7B7A-43D3-8B79-37D633B846F1}">
                <asvg:svgBlip xmlns:asvg="http://schemas.microsoft.com/office/drawing/2016/SVG/main" r:embed="rId4"/>
              </a:ext>
            </a:extLst>
          </a:blip>
          <a:srcRect/>
          <a:stretch/>
        </p:blipFill>
        <p:spPr>
          <a:xfrm>
            <a:off x="5767077" y="4806525"/>
            <a:ext cx="600075" cy="600075"/>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5"/>
          <a:stretch>
            <a:fillRect/>
          </a:stretch>
        </p:blipFill>
        <p:spPr>
          <a:xfrm>
            <a:off x="10551045" y="364428"/>
            <a:ext cx="1208955" cy="979789"/>
          </a:xfrm>
          <a:prstGeom prst="rect">
            <a:avLst/>
          </a:prstGeom>
        </p:spPr>
      </p:pic>
      <p:pic>
        <p:nvPicPr>
          <p:cNvPr id="6" name="Picture 5" descr="Icon&#10;&#10;Description automatically generated">
            <a:extLst>
              <a:ext uri="{FF2B5EF4-FFF2-40B4-BE49-F238E27FC236}">
                <a16:creationId xmlns:a16="http://schemas.microsoft.com/office/drawing/2014/main" id="{76D92FD5-08EA-6BC8-29BC-BCF5EEFE18AA}"/>
              </a:ext>
            </a:extLst>
          </p:cNvPr>
          <p:cNvPicPr>
            <a:picLocks noChangeAspect="1"/>
          </p:cNvPicPr>
          <p:nvPr userDrawn="1"/>
        </p:nvPicPr>
        <p:blipFill>
          <a:blip r:embed="rId6"/>
          <a:stretch>
            <a:fillRect/>
          </a:stretch>
        </p:blipFill>
        <p:spPr>
          <a:xfrm rot="5400000">
            <a:off x="-2509140" y="-71520"/>
            <a:ext cx="10768951" cy="7616239"/>
          </a:xfrm>
          <a:prstGeom prst="rect">
            <a:avLst/>
          </a:prstGeom>
        </p:spPr>
      </p:pic>
    </p:spTree>
    <p:extLst>
      <p:ext uri="{BB962C8B-B14F-4D97-AF65-F5344CB8AC3E}">
        <p14:creationId xmlns:p14="http://schemas.microsoft.com/office/powerpoint/2010/main" val="718588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1_Heading, content, basic text one col">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5137" y="414733"/>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Content Placeholder 2"/>
          <p:cNvSpPr>
            <a:spLocks noGrp="1"/>
          </p:cNvSpPr>
          <p:nvPr>
            <p:ph idx="1" hasCustomPrompt="1"/>
          </p:nvPr>
        </p:nvSpPr>
        <p:spPr>
          <a:xfrm>
            <a:off x="375139" y="1415781"/>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0096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0.xml><?xml version="1.0" encoding="utf-8"?>
<p:sldLayout xmlns:a="http://schemas.openxmlformats.org/drawingml/2006/main" xmlns:r="http://schemas.openxmlformats.org/officeDocument/2006/relationships" xmlns:p="http://schemas.openxmlformats.org/presentationml/2006/main" preserve="1" userDrawn="1">
  <p:cSld name="67_Breaker Heading1-Blue-DarkBlueA">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C30C3909-1482-1013-E118-A2CE0A1DD3D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41" y="3564001"/>
            <a:ext cx="3890151" cy="896939"/>
          </a:xfrm>
          <a:prstGeom prst="rect">
            <a:avLst/>
          </a:prstGeom>
        </p:spPr>
        <p:txBody>
          <a:bodyPr lIns="0" tIns="0" rIns="0" bIns="0"/>
          <a:lstStyle>
            <a:lvl1pPr marL="0" indent="0">
              <a:buNone/>
              <a:defRPr>
                <a:solidFill>
                  <a:schemeClr val="tx1"/>
                </a:solidFill>
              </a:defRPr>
            </a:lvl1pPr>
            <a:lvl2pPr marL="357130" indent="0">
              <a:buNone/>
              <a:defRPr/>
            </a:lvl2pPr>
            <a:lvl3pPr marL="714249" indent="0">
              <a:buNone/>
              <a:defRPr/>
            </a:lvl3pPr>
            <a:lvl4pPr marL="1080900" indent="0">
              <a:buNone/>
              <a:defRPr/>
            </a:lvl4pPr>
            <a:lvl5pPr marL="1438023"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82932" y="2520003"/>
            <a:ext cx="6948488" cy="963612"/>
          </a:xfrm>
          <a:prstGeom prst="rect">
            <a:avLst/>
          </a:prstGeom>
        </p:spPr>
        <p:txBody>
          <a:bodyPr lIns="0" tIns="0" rIns="0" bIns="0">
            <a:noAutofit/>
          </a:bodyPr>
          <a:lstStyle>
            <a:lvl1pPr marL="0" indent="0">
              <a:buNone/>
              <a:defRPr sz="6000" b="1">
                <a:solidFill>
                  <a:schemeClr val="tx1"/>
                </a:solidFill>
              </a:defRPr>
            </a:lvl1pPr>
            <a:lvl2pPr marL="357130" indent="0">
              <a:buNone/>
              <a:defRPr>
                <a:solidFill>
                  <a:schemeClr val="tx1"/>
                </a:solidFill>
              </a:defRPr>
            </a:lvl2pPr>
            <a:lvl3pPr marL="714249" indent="0">
              <a:buNone/>
              <a:defRPr>
                <a:solidFill>
                  <a:schemeClr val="tx1"/>
                </a:solidFill>
              </a:defRPr>
            </a:lvl3pPr>
            <a:lvl4pPr marL="1080900" indent="0">
              <a:buNone/>
              <a:defRPr>
                <a:solidFill>
                  <a:schemeClr val="tx1"/>
                </a:solidFill>
              </a:defRPr>
            </a:lvl4pPr>
            <a:lvl5pPr marL="1438023"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86"/>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156481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1.xml><?xml version="1.0" encoding="utf-8"?>
<p:sldLayout xmlns:a="http://schemas.openxmlformats.org/drawingml/2006/main" xmlns:r="http://schemas.openxmlformats.org/officeDocument/2006/relationships" xmlns:p="http://schemas.openxmlformats.org/presentationml/2006/main" userDrawn="1">
  <p:cSld name="Quote large Centre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6BFC8184-A52B-1D58-DCBB-64F070DB04AB}"/>
              </a:ext>
            </a:extLst>
          </p:cNvPr>
          <p:cNvSpPr/>
          <p:nvPr userDrawn="1"/>
        </p:nvSpPr>
        <p:spPr>
          <a:xfrm>
            <a:off x="2" y="6"/>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1214373" y="1180302"/>
            <a:ext cx="9811265" cy="2983231"/>
          </a:xfrm>
          <a:prstGeom prst="rect">
            <a:avLst/>
          </a:prstGeom>
        </p:spPr>
        <p:txBody>
          <a:bodyPr>
            <a:noAutofit/>
          </a:bodyPr>
          <a:lstStyle>
            <a:lvl1pPr marL="0" indent="0" algn="ctr">
              <a:buNone/>
              <a:defRPr sz="4200" b="0">
                <a:solidFill>
                  <a:schemeClr val="tx1"/>
                </a:solidFill>
              </a:defRPr>
            </a:lvl1pPr>
            <a:lvl2pPr marL="357154" indent="0">
              <a:buNone/>
              <a:defRPr>
                <a:solidFill>
                  <a:schemeClr val="tx1"/>
                </a:solidFill>
              </a:defRPr>
            </a:lvl2pPr>
            <a:lvl3pPr marL="714303" indent="0">
              <a:buNone/>
              <a:defRPr>
                <a:solidFill>
                  <a:schemeClr val="tx1"/>
                </a:solidFill>
              </a:defRPr>
            </a:lvl3pPr>
            <a:lvl4pPr marL="1080980" indent="0">
              <a:buNone/>
              <a:defRPr>
                <a:solidFill>
                  <a:schemeClr val="tx1"/>
                </a:solidFill>
              </a:defRPr>
            </a:lvl4pPr>
            <a:lvl5pPr marL="1438131" indent="0">
              <a:buNone/>
              <a:defRPr>
                <a:solidFill>
                  <a:schemeClr val="tx1"/>
                </a:solidFill>
              </a:defRPr>
            </a:lvl5pPr>
          </a:lstStyle>
          <a:p>
            <a:pPr lvl="0"/>
            <a:r>
              <a:rPr lang="en-GB"/>
              <a:t>“Showcase quotation</a:t>
            </a:r>
            <a:br>
              <a:rPr lang="en-GB"/>
            </a:br>
            <a:r>
              <a:rPr lang="en-GB"/>
              <a:t>with centred text over multiple</a:t>
            </a:r>
            <a:br>
              <a:rPr lang="en-GB"/>
            </a:br>
            <a:r>
              <a:rPr lang="en-GB"/>
              <a:t>lines, try to make a harmonious shape like a diamond or </a:t>
            </a:r>
            <a:r>
              <a:rPr lang="en-GB" err="1"/>
              <a:t>xmas</a:t>
            </a:r>
            <a:r>
              <a:rPr lang="en-GB"/>
              <a:t> tree or</a:t>
            </a:r>
            <a:br>
              <a:rPr lang="en-GB"/>
            </a:br>
            <a:r>
              <a:rPr lang="en-GB"/>
              <a:t>something similar”</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4150927" y="5096237"/>
            <a:ext cx="3890151" cy="896939"/>
          </a:xfrm>
          <a:prstGeom prst="rect">
            <a:avLst/>
          </a:prstGeom>
        </p:spPr>
        <p:txBody>
          <a:bodyPr>
            <a:normAutofit/>
          </a:bodyPr>
          <a:lstStyle>
            <a:lvl1pPr marL="0" indent="0" algn="ctr">
              <a:buNone/>
              <a:defRPr sz="2200" b="1">
                <a:solidFill>
                  <a:schemeClr val="accent6"/>
                </a:solidFill>
              </a:defRPr>
            </a:lvl1pPr>
            <a:lvl2pPr marL="357154" indent="0">
              <a:buNone/>
              <a:defRPr/>
            </a:lvl2pPr>
            <a:lvl3pPr marL="714303" indent="0">
              <a:buNone/>
              <a:defRPr/>
            </a:lvl3pPr>
            <a:lvl4pPr marL="1080980" indent="0">
              <a:buNone/>
              <a:defRPr/>
            </a:lvl4pPr>
            <a:lvl5pPr marL="1438131"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A91AA706-8AF6-8441-8070-06566C40A690}"/>
              </a:ext>
            </a:extLst>
          </p:cNvPr>
          <p:cNvCxnSpPr>
            <a:cxnSpLocks/>
          </p:cNvCxnSpPr>
          <p:nvPr userDrawn="1"/>
        </p:nvCxnSpPr>
        <p:spPr>
          <a:xfrm>
            <a:off x="432005"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42D3EEB-DBD8-CD48-C723-5F35F1DADF6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499150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2.xml><?xml version="1.0" encoding="utf-8"?>
<p:sldLayout xmlns:a="http://schemas.openxmlformats.org/drawingml/2006/main" xmlns:r="http://schemas.openxmlformats.org/officeDocument/2006/relationships" xmlns:p="http://schemas.openxmlformats.org/presentationml/2006/main" userDrawn="1">
  <p:cSld name="3_Icon Grid Boxes 2UP with Intro">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ECF5444-DD33-9C60-EE5C-BAE130A1CBF5}"/>
              </a:ext>
            </a:extLst>
          </p:cNvPr>
          <p:cNvSpPr/>
          <p:nvPr userDrawn="1"/>
        </p:nvSpPr>
        <p:spPr>
          <a:xfrm>
            <a:off x="2" y="6"/>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9"/>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9"/>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7" name="Content Placeholder 3">
            <a:extLst>
              <a:ext uri="{FF2B5EF4-FFF2-40B4-BE49-F238E27FC236}">
                <a16:creationId xmlns:a16="http://schemas.microsoft.com/office/drawing/2014/main" id="{88166480-FB4D-C34C-807C-7BA7DD328F6E}"/>
              </a:ext>
            </a:extLst>
          </p:cNvPr>
          <p:cNvSpPr>
            <a:spLocks noGrp="1"/>
          </p:cNvSpPr>
          <p:nvPr>
            <p:ph sz="quarter" idx="4294967295" hasCustomPrompt="1"/>
          </p:nvPr>
        </p:nvSpPr>
        <p:spPr>
          <a:xfrm>
            <a:off x="432005" y="1735016"/>
            <a:ext cx="3564001" cy="4319711"/>
          </a:xfrm>
        </p:spPr>
        <p:txBody>
          <a:bodyPr/>
          <a:lstStyle>
            <a:lvl1pPr marL="0" indent="0">
              <a:buNone/>
              <a:defRPr sz="2200">
                <a:solidFill>
                  <a:schemeClr val="accent6"/>
                </a:solidFill>
              </a:defRPr>
            </a:lvl1pPr>
          </a:lstStyle>
          <a:p>
            <a:r>
              <a:rPr lang="en-GB"/>
              <a:t>Intro summary text goes here</a:t>
            </a:r>
          </a:p>
        </p:txBody>
      </p:sp>
      <p:sp>
        <p:nvSpPr>
          <p:cNvPr id="13" name="Title 1">
            <a:extLst>
              <a:ext uri="{FF2B5EF4-FFF2-40B4-BE49-F238E27FC236}">
                <a16:creationId xmlns:a16="http://schemas.microsoft.com/office/drawing/2014/main" id="{85267E27-DA97-0D46-9740-BF9E88C52C36}"/>
              </a:ext>
            </a:extLst>
          </p:cNvPr>
          <p:cNvSpPr>
            <a:spLocks noGrp="1"/>
          </p:cNvSpPr>
          <p:nvPr>
            <p:ph type="title" hasCustomPrompt="1"/>
          </p:nvPr>
        </p:nvSpPr>
        <p:spPr>
          <a:xfrm>
            <a:off x="432001" y="432006"/>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B4F929AC-5E7A-1A4C-8427-F04E4C908E8F}"/>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6D0C676-28C4-BF14-7D49-3169DC1AAA7C}"/>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4294634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3.xml><?xml version="1.0" encoding="utf-8"?>
<p:sldLayout xmlns:a="http://schemas.openxmlformats.org/drawingml/2006/main" xmlns:r="http://schemas.openxmlformats.org/officeDocument/2006/relationships" xmlns:p="http://schemas.openxmlformats.org/presentationml/2006/main" userDrawn="1">
  <p:cSld name="3_Icon Grid Boxes 3UP">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743019"/>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412708"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9"/>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9"/>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2" name="Title 1">
            <a:extLst>
              <a:ext uri="{FF2B5EF4-FFF2-40B4-BE49-F238E27FC236}">
                <a16:creationId xmlns:a16="http://schemas.microsoft.com/office/drawing/2014/main" id="{EA3FC528-9065-C94F-99DF-349AA62E3469}"/>
              </a:ext>
            </a:extLst>
          </p:cNvPr>
          <p:cNvSpPr>
            <a:spLocks noGrp="1"/>
          </p:cNvSpPr>
          <p:nvPr>
            <p:ph type="title" hasCustomPrompt="1"/>
          </p:nvPr>
        </p:nvSpPr>
        <p:spPr>
          <a:xfrm>
            <a:off x="432001" y="432006"/>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4" name="Straight Connector 13">
            <a:extLst>
              <a:ext uri="{FF2B5EF4-FFF2-40B4-BE49-F238E27FC236}">
                <a16:creationId xmlns:a16="http://schemas.microsoft.com/office/drawing/2014/main" id="{EEA2AC99-8B06-B44A-BCC3-DEDF573C1400}"/>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4712B60-6C80-0125-1B04-001787232DDB}"/>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44306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4.xml><?xml version="1.0" encoding="utf-8"?>
<p:sldLayout xmlns:a="http://schemas.openxmlformats.org/drawingml/2006/main" xmlns:r="http://schemas.openxmlformats.org/officeDocument/2006/relationships" xmlns:p="http://schemas.openxmlformats.org/presentationml/2006/main" userDrawn="1">
  <p:cSld name="3_ICON Grid Boxes 4UP with Intro">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7">
            <a:extLst>
              <a:ext uri="{FF2B5EF4-FFF2-40B4-BE49-F238E27FC236}">
                <a16:creationId xmlns:a16="http://schemas.microsoft.com/office/drawing/2014/main" id="{BA897845-DFE8-7140-BE24-7AD33E02F2ED}"/>
              </a:ext>
            </a:extLst>
          </p:cNvPr>
          <p:cNvSpPr>
            <a:spLocks noGrp="1"/>
          </p:cNvSpPr>
          <p:nvPr>
            <p:ph type="body" sz="quarter" idx="13"/>
          </p:nvPr>
        </p:nvSpPr>
        <p:spPr>
          <a:xfrm>
            <a:off x="4310428" y="2185015"/>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12" name="Rectangle: Top Corners Rounded 11">
            <a:extLst>
              <a:ext uri="{FF2B5EF4-FFF2-40B4-BE49-F238E27FC236}">
                <a16:creationId xmlns:a16="http://schemas.microsoft.com/office/drawing/2014/main" id="{5E206611-9F04-2C46-95B1-573726492E29}"/>
              </a:ext>
            </a:extLst>
          </p:cNvPr>
          <p:cNvSpPr/>
          <p:nvPr userDrawn="1"/>
        </p:nvSpPr>
        <p:spPr>
          <a:xfrm>
            <a:off x="4310428" y="12850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3" name="Text Placeholder 7">
            <a:extLst>
              <a:ext uri="{FF2B5EF4-FFF2-40B4-BE49-F238E27FC236}">
                <a16:creationId xmlns:a16="http://schemas.microsoft.com/office/drawing/2014/main" id="{9E4DF866-0267-6D4B-8CF4-FAFA97285DCA}"/>
              </a:ext>
            </a:extLst>
          </p:cNvPr>
          <p:cNvSpPr>
            <a:spLocks noGrp="1"/>
          </p:cNvSpPr>
          <p:nvPr>
            <p:ph type="body" sz="quarter" idx="14"/>
          </p:nvPr>
        </p:nvSpPr>
        <p:spPr>
          <a:xfrm>
            <a:off x="8264591" y="2186048"/>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14" name="Rectangle: Top Corners Rounded 13">
            <a:extLst>
              <a:ext uri="{FF2B5EF4-FFF2-40B4-BE49-F238E27FC236}">
                <a16:creationId xmlns:a16="http://schemas.microsoft.com/office/drawing/2014/main" id="{C737232C-EBE9-2647-917F-C7C76B087CA4}"/>
              </a:ext>
            </a:extLst>
          </p:cNvPr>
          <p:cNvSpPr/>
          <p:nvPr userDrawn="1"/>
        </p:nvSpPr>
        <p:spPr>
          <a:xfrm>
            <a:off x="8264591" y="12850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5" name="Text Placeholder 7">
            <a:extLst>
              <a:ext uri="{FF2B5EF4-FFF2-40B4-BE49-F238E27FC236}">
                <a16:creationId xmlns:a16="http://schemas.microsoft.com/office/drawing/2014/main" id="{B8ADAB78-EE5F-B741-8763-DEC022B42E15}"/>
              </a:ext>
            </a:extLst>
          </p:cNvPr>
          <p:cNvSpPr>
            <a:spLocks noGrp="1"/>
          </p:cNvSpPr>
          <p:nvPr>
            <p:ph type="body" sz="quarter" idx="17"/>
          </p:nvPr>
        </p:nvSpPr>
        <p:spPr>
          <a:xfrm>
            <a:off x="4310428" y="4746281"/>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16" name="Rectangle: Top Corners Rounded 15">
            <a:extLst>
              <a:ext uri="{FF2B5EF4-FFF2-40B4-BE49-F238E27FC236}">
                <a16:creationId xmlns:a16="http://schemas.microsoft.com/office/drawing/2014/main" id="{E29E7FE3-94A7-274E-9C79-62D4A777C7A5}"/>
              </a:ext>
            </a:extLst>
          </p:cNvPr>
          <p:cNvSpPr/>
          <p:nvPr userDrawn="1"/>
        </p:nvSpPr>
        <p:spPr>
          <a:xfrm>
            <a:off x="4310428" y="384628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7" name="Text Placeholder 7">
            <a:extLst>
              <a:ext uri="{FF2B5EF4-FFF2-40B4-BE49-F238E27FC236}">
                <a16:creationId xmlns:a16="http://schemas.microsoft.com/office/drawing/2014/main" id="{827DCFD9-112E-A945-955D-F67D14142C69}"/>
              </a:ext>
            </a:extLst>
          </p:cNvPr>
          <p:cNvSpPr>
            <a:spLocks noGrp="1"/>
          </p:cNvSpPr>
          <p:nvPr>
            <p:ph type="body" sz="quarter" idx="18"/>
          </p:nvPr>
        </p:nvSpPr>
        <p:spPr>
          <a:xfrm>
            <a:off x="8264591" y="4747441"/>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18" name="Rectangle: Top Corners Rounded 17">
            <a:extLst>
              <a:ext uri="{FF2B5EF4-FFF2-40B4-BE49-F238E27FC236}">
                <a16:creationId xmlns:a16="http://schemas.microsoft.com/office/drawing/2014/main" id="{70713629-27C4-A749-B40D-6E3D13CBC59F}"/>
              </a:ext>
            </a:extLst>
          </p:cNvPr>
          <p:cNvSpPr/>
          <p:nvPr userDrawn="1"/>
        </p:nvSpPr>
        <p:spPr>
          <a:xfrm>
            <a:off x="8272155" y="38492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 name="Title 1">
            <a:extLst>
              <a:ext uri="{FF2B5EF4-FFF2-40B4-BE49-F238E27FC236}">
                <a16:creationId xmlns:a16="http://schemas.microsoft.com/office/drawing/2014/main" id="{71D89516-E743-9149-8E82-C8FD33FB9E82}"/>
              </a:ext>
            </a:extLst>
          </p:cNvPr>
          <p:cNvSpPr>
            <a:spLocks noGrp="1"/>
          </p:cNvSpPr>
          <p:nvPr>
            <p:ph type="title" hasCustomPrompt="1"/>
          </p:nvPr>
        </p:nvSpPr>
        <p:spPr>
          <a:xfrm>
            <a:off x="432001" y="432006"/>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22" name="Straight Connector 21">
            <a:extLst>
              <a:ext uri="{FF2B5EF4-FFF2-40B4-BE49-F238E27FC236}">
                <a16:creationId xmlns:a16="http://schemas.microsoft.com/office/drawing/2014/main" id="{ED046538-6FA9-4F4C-86B3-9F8268B46A7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Content Placeholder 3">
            <a:extLst>
              <a:ext uri="{FF2B5EF4-FFF2-40B4-BE49-F238E27FC236}">
                <a16:creationId xmlns:a16="http://schemas.microsoft.com/office/drawing/2014/main" id="{62ACBA56-8EF4-494B-AB68-12ECC4D0812F}"/>
              </a:ext>
            </a:extLst>
          </p:cNvPr>
          <p:cNvSpPr>
            <a:spLocks noGrp="1"/>
          </p:cNvSpPr>
          <p:nvPr>
            <p:ph sz="quarter" idx="4294967295" hasCustomPrompt="1"/>
          </p:nvPr>
        </p:nvSpPr>
        <p:spPr>
          <a:xfrm>
            <a:off x="432005" y="1285019"/>
            <a:ext cx="3564001" cy="4769711"/>
          </a:xfrm>
        </p:spPr>
        <p:txBody>
          <a:bodyPr/>
          <a:lstStyle>
            <a:lvl1pPr marL="0" indent="0">
              <a:buNone/>
              <a:defRPr sz="2200">
                <a:solidFill>
                  <a:schemeClr val="accent6"/>
                </a:solidFill>
              </a:defRPr>
            </a:lvl1pPr>
          </a:lstStyle>
          <a:p>
            <a:r>
              <a:rPr lang="en-GB"/>
              <a:t>Intro summary text goes here</a:t>
            </a:r>
          </a:p>
        </p:txBody>
      </p:sp>
      <p:pic>
        <p:nvPicPr>
          <p:cNvPr id="3" name="Picture 2">
            <a:extLst>
              <a:ext uri="{FF2B5EF4-FFF2-40B4-BE49-F238E27FC236}">
                <a16:creationId xmlns:a16="http://schemas.microsoft.com/office/drawing/2014/main" id="{7D55FB54-F5EA-C613-D5F4-F3C0063B3E26}"/>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07661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5.xml><?xml version="1.0" encoding="utf-8"?>
<p:sldLayout xmlns:a="http://schemas.openxmlformats.org/drawingml/2006/main" xmlns:r="http://schemas.openxmlformats.org/officeDocument/2006/relationships" xmlns:p="http://schemas.openxmlformats.org/presentationml/2006/main" userDrawn="1">
  <p:cSld name="3_ICON Grid boxes 5UP">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2370979"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2370979" y="1089953"/>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6257024"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6257024" y="1090988"/>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32197"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39760" y="375104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6" name="Title 1">
            <a:extLst>
              <a:ext uri="{FF2B5EF4-FFF2-40B4-BE49-F238E27FC236}">
                <a16:creationId xmlns:a16="http://schemas.microsoft.com/office/drawing/2014/main" id="{0F81D218-E72F-F84F-B0C3-EC8A11107F27}"/>
              </a:ext>
            </a:extLst>
          </p:cNvPr>
          <p:cNvSpPr>
            <a:spLocks noGrp="1"/>
          </p:cNvSpPr>
          <p:nvPr>
            <p:ph type="title" hasCustomPrompt="1"/>
          </p:nvPr>
        </p:nvSpPr>
        <p:spPr>
          <a:xfrm>
            <a:off x="432001" y="432006"/>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8" name="Straight Connector 17">
            <a:extLst>
              <a:ext uri="{FF2B5EF4-FFF2-40B4-BE49-F238E27FC236}">
                <a16:creationId xmlns:a16="http://schemas.microsoft.com/office/drawing/2014/main" id="{44481822-0DD9-B249-90C1-3B1FE0FD98A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FCCE6883-92E0-20E6-632B-52558F9DBE65}"/>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415112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6.xml><?xml version="1.0" encoding="utf-8"?>
<p:sldLayout xmlns:a="http://schemas.openxmlformats.org/drawingml/2006/main" xmlns:r="http://schemas.openxmlformats.org/officeDocument/2006/relationships" xmlns:p="http://schemas.openxmlformats.org/presentationml/2006/main" userDrawn="1">
  <p:cSld name="3_ICON Grid Boxes 6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412708"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087999"/>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66871"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74435"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0" name="Title 1">
            <a:extLst>
              <a:ext uri="{FF2B5EF4-FFF2-40B4-BE49-F238E27FC236}">
                <a16:creationId xmlns:a16="http://schemas.microsoft.com/office/drawing/2014/main" id="{58FD52DB-CC55-304D-B862-680CEE7832A4}"/>
              </a:ext>
            </a:extLst>
          </p:cNvPr>
          <p:cNvSpPr>
            <a:spLocks noGrp="1"/>
          </p:cNvSpPr>
          <p:nvPr>
            <p:ph type="title" hasCustomPrompt="1"/>
          </p:nvPr>
        </p:nvSpPr>
        <p:spPr>
          <a:xfrm>
            <a:off x="432001" y="432006"/>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31" name="Straight Connector 30">
            <a:extLst>
              <a:ext uri="{FF2B5EF4-FFF2-40B4-BE49-F238E27FC236}">
                <a16:creationId xmlns:a16="http://schemas.microsoft.com/office/drawing/2014/main" id="{BF036740-51BF-404A-B94A-164C9330AE62}"/>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578D1774-8975-89D5-1EA8-A68550359E2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47548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7.xml><?xml version="1.0" encoding="utf-8"?>
<p:sldLayout xmlns:a="http://schemas.openxmlformats.org/drawingml/2006/main" xmlns:r="http://schemas.openxmlformats.org/officeDocument/2006/relationships" xmlns:p="http://schemas.openxmlformats.org/presentationml/2006/main" userDrawn="1">
  <p:cSld name="3_TEXT Grid Boxes, Titles 2UP +Intro ">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AEEEA08-1C49-6944-6F79-AABE5D4651A9}"/>
              </a:ext>
            </a:extLst>
          </p:cNvPr>
          <p:cNvSpPr/>
          <p:nvPr userDrawn="1"/>
        </p:nvSpPr>
        <p:spPr>
          <a:xfrm>
            <a:off x="2" y="6"/>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290352"/>
            <a:ext cx="3564000" cy="3764375"/>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282349"/>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lstStyle/>
          <a:p>
            <a:pPr algn="ctr"/>
            <a:endParaRPr lang="en-GB" sz="14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290351"/>
            <a:ext cx="3564000" cy="3764372"/>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282349"/>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4" name="Content Placeholder 3">
            <a:extLst>
              <a:ext uri="{FF2B5EF4-FFF2-40B4-BE49-F238E27FC236}">
                <a16:creationId xmlns:a16="http://schemas.microsoft.com/office/drawing/2014/main" id="{F17D3740-0A11-F14D-A939-98CD3587271B}"/>
              </a:ext>
            </a:extLst>
          </p:cNvPr>
          <p:cNvSpPr>
            <a:spLocks noGrp="1"/>
          </p:cNvSpPr>
          <p:nvPr>
            <p:ph sz="quarter" idx="4294967295" hasCustomPrompt="1"/>
          </p:nvPr>
        </p:nvSpPr>
        <p:spPr>
          <a:xfrm>
            <a:off x="432005" y="1285019"/>
            <a:ext cx="3564001" cy="4769711"/>
          </a:xfrm>
        </p:spPr>
        <p:txBody>
          <a:bodyPr lIns="0" tIns="0" rIns="0" bIns="0"/>
          <a:lstStyle>
            <a:lvl1pPr marL="0" indent="0">
              <a:buNone/>
              <a:defRPr sz="2200"/>
            </a:lvl1pPr>
          </a:lstStyle>
          <a:p>
            <a:r>
              <a:rPr lang="en-GB"/>
              <a:t>Intro summary text goes here</a:t>
            </a:r>
          </a:p>
        </p:txBody>
      </p:sp>
      <p:sp>
        <p:nvSpPr>
          <p:cNvPr id="15" name="Title 1">
            <a:extLst>
              <a:ext uri="{FF2B5EF4-FFF2-40B4-BE49-F238E27FC236}">
                <a16:creationId xmlns:a16="http://schemas.microsoft.com/office/drawing/2014/main" id="{95347A23-4C56-A54D-96A3-4993B8606624}"/>
              </a:ext>
            </a:extLst>
          </p:cNvPr>
          <p:cNvSpPr>
            <a:spLocks noGrp="1"/>
          </p:cNvSpPr>
          <p:nvPr>
            <p:ph type="title" hasCustomPrompt="1"/>
          </p:nvPr>
        </p:nvSpPr>
        <p:spPr>
          <a:xfrm>
            <a:off x="432001" y="432006"/>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7" name="Text Placeholder 2">
            <a:extLst>
              <a:ext uri="{FF2B5EF4-FFF2-40B4-BE49-F238E27FC236}">
                <a16:creationId xmlns:a16="http://schemas.microsoft.com/office/drawing/2014/main" id="{721EFD07-C8A5-7845-9A8E-928B94195A0F}"/>
              </a:ext>
            </a:extLst>
          </p:cNvPr>
          <p:cNvSpPr>
            <a:spLocks noGrp="1"/>
          </p:cNvSpPr>
          <p:nvPr>
            <p:ph type="body" sz="quarter" idx="18" hasCustomPrompt="1"/>
          </p:nvPr>
        </p:nvSpPr>
        <p:spPr>
          <a:xfrm>
            <a:off x="4474871" y="1426237"/>
            <a:ext cx="3348000" cy="684000"/>
          </a:xfrm>
        </p:spPr>
        <p:txBody>
          <a:bodyPr anchor="ctr"/>
          <a:lstStyle>
            <a:lvl1pPr algn="ctr">
              <a:buNone/>
              <a:defRPr sz="2200" b="1">
                <a:solidFill>
                  <a:schemeClr val="accent6"/>
                </a:solidFill>
              </a:defRPr>
            </a:lvl1pPr>
          </a:lstStyle>
          <a:p>
            <a:pPr lvl="0"/>
            <a:r>
              <a:rPr lang="en-GB"/>
              <a:t>Insert title</a:t>
            </a:r>
          </a:p>
        </p:txBody>
      </p:sp>
      <p:sp>
        <p:nvSpPr>
          <p:cNvPr id="18" name="Text Placeholder 2">
            <a:extLst>
              <a:ext uri="{FF2B5EF4-FFF2-40B4-BE49-F238E27FC236}">
                <a16:creationId xmlns:a16="http://schemas.microsoft.com/office/drawing/2014/main" id="{6076541C-26A7-7147-BAC1-5A229E7C0E3C}"/>
              </a:ext>
            </a:extLst>
          </p:cNvPr>
          <p:cNvSpPr>
            <a:spLocks noGrp="1"/>
          </p:cNvSpPr>
          <p:nvPr>
            <p:ph type="body" sz="quarter" idx="19" hasCustomPrompt="1"/>
          </p:nvPr>
        </p:nvSpPr>
        <p:spPr>
          <a:xfrm>
            <a:off x="8367249" y="1426237"/>
            <a:ext cx="3348000" cy="684000"/>
          </a:xfrm>
        </p:spPr>
        <p:txBody>
          <a:bodyPr anchor="ctr"/>
          <a:lstStyle>
            <a:lvl1pPr algn="ctr">
              <a:buNone/>
              <a:defRPr sz="2200" b="1">
                <a:solidFill>
                  <a:schemeClr val="accent6"/>
                </a:solidFill>
              </a:defRPr>
            </a:lvl1pPr>
          </a:lstStyle>
          <a:p>
            <a:pPr lvl="0"/>
            <a:r>
              <a:rPr lang="en-GB"/>
              <a:t>Insert title</a:t>
            </a:r>
          </a:p>
        </p:txBody>
      </p:sp>
      <p:cxnSp>
        <p:nvCxnSpPr>
          <p:cNvPr id="16" name="Straight Connector 15">
            <a:extLst>
              <a:ext uri="{FF2B5EF4-FFF2-40B4-BE49-F238E27FC236}">
                <a16:creationId xmlns:a16="http://schemas.microsoft.com/office/drawing/2014/main" id="{D3FF391A-F0C8-2846-A025-06D92CB6CD43}"/>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4626D58-3C16-8648-D845-A7F5213188C7}"/>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716536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8.xml><?xml version="1.0" encoding="utf-8"?>
<p:sldLayout xmlns:a="http://schemas.openxmlformats.org/drawingml/2006/main" xmlns:r="http://schemas.openxmlformats.org/officeDocument/2006/relationships" xmlns:p="http://schemas.openxmlformats.org/presentationml/2006/main" userDrawn="1">
  <p:cSld name="3_TEXT Grid boxes, Titles 3UP">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743019"/>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412708"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9"/>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9"/>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6" name="Title 1">
            <a:extLst>
              <a:ext uri="{FF2B5EF4-FFF2-40B4-BE49-F238E27FC236}">
                <a16:creationId xmlns:a16="http://schemas.microsoft.com/office/drawing/2014/main" id="{FDBDDA74-8B33-8B4B-9B25-993D2BE7C7F1}"/>
              </a:ext>
            </a:extLst>
          </p:cNvPr>
          <p:cNvSpPr>
            <a:spLocks noGrp="1"/>
          </p:cNvSpPr>
          <p:nvPr>
            <p:ph type="title" hasCustomPrompt="1"/>
          </p:nvPr>
        </p:nvSpPr>
        <p:spPr>
          <a:xfrm>
            <a:off x="432001" y="432006"/>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7" name="Text Placeholder 2">
            <a:extLst>
              <a:ext uri="{FF2B5EF4-FFF2-40B4-BE49-F238E27FC236}">
                <a16:creationId xmlns:a16="http://schemas.microsoft.com/office/drawing/2014/main" id="{145D2B57-B97B-B347-9DEB-D5C1AC753AE7}"/>
              </a:ext>
            </a:extLst>
          </p:cNvPr>
          <p:cNvSpPr>
            <a:spLocks noGrp="1"/>
          </p:cNvSpPr>
          <p:nvPr>
            <p:ph type="body" sz="quarter" idx="18" hasCustomPrompt="1"/>
          </p:nvPr>
        </p:nvSpPr>
        <p:spPr>
          <a:xfrm>
            <a:off x="520708" y="1897015"/>
            <a:ext cx="3348000" cy="684000"/>
          </a:xfrm>
        </p:spPr>
        <p:txBody>
          <a:bodyPr anchor="ctr"/>
          <a:lstStyle>
            <a:lvl1pPr algn="ctr">
              <a:buNone/>
              <a:defRPr sz="2200" b="1">
                <a:solidFill>
                  <a:schemeClr val="accent6"/>
                </a:solidFill>
              </a:defRPr>
            </a:lvl1pPr>
          </a:lstStyle>
          <a:p>
            <a:pPr lvl="0"/>
            <a:r>
              <a:rPr lang="en-GB"/>
              <a:t>Insert title</a:t>
            </a:r>
          </a:p>
        </p:txBody>
      </p:sp>
      <p:sp>
        <p:nvSpPr>
          <p:cNvPr id="18" name="Text Placeholder 2">
            <a:extLst>
              <a:ext uri="{FF2B5EF4-FFF2-40B4-BE49-F238E27FC236}">
                <a16:creationId xmlns:a16="http://schemas.microsoft.com/office/drawing/2014/main" id="{53DD1D30-BF5F-3F4D-A1DE-F7778CA7ED96}"/>
              </a:ext>
            </a:extLst>
          </p:cNvPr>
          <p:cNvSpPr>
            <a:spLocks noGrp="1"/>
          </p:cNvSpPr>
          <p:nvPr>
            <p:ph type="body" sz="quarter" idx="19" hasCustomPrompt="1"/>
          </p:nvPr>
        </p:nvSpPr>
        <p:spPr>
          <a:xfrm>
            <a:off x="4474871" y="1897015"/>
            <a:ext cx="3348000" cy="684000"/>
          </a:xfrm>
        </p:spPr>
        <p:txBody>
          <a:bodyPr anchor="ctr"/>
          <a:lstStyle>
            <a:lvl1pPr algn="ctr">
              <a:buNone/>
              <a:defRPr sz="2200" b="1">
                <a:solidFill>
                  <a:schemeClr val="accent6"/>
                </a:solidFill>
              </a:defRPr>
            </a:lvl1pPr>
          </a:lstStyle>
          <a:p>
            <a:pPr lvl="0"/>
            <a:r>
              <a:rPr lang="en-GB"/>
              <a:t>Insert title</a:t>
            </a:r>
          </a:p>
        </p:txBody>
      </p:sp>
      <p:sp>
        <p:nvSpPr>
          <p:cNvPr id="23" name="Text Placeholder 2">
            <a:extLst>
              <a:ext uri="{FF2B5EF4-FFF2-40B4-BE49-F238E27FC236}">
                <a16:creationId xmlns:a16="http://schemas.microsoft.com/office/drawing/2014/main" id="{0D443938-DE7C-934D-A74E-737FAD8DA310}"/>
              </a:ext>
            </a:extLst>
          </p:cNvPr>
          <p:cNvSpPr>
            <a:spLocks noGrp="1"/>
          </p:cNvSpPr>
          <p:nvPr>
            <p:ph type="body" sz="quarter" idx="20" hasCustomPrompt="1"/>
          </p:nvPr>
        </p:nvSpPr>
        <p:spPr>
          <a:xfrm>
            <a:off x="8367249" y="1891996"/>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5" name="Straight Connector 24">
            <a:extLst>
              <a:ext uri="{FF2B5EF4-FFF2-40B4-BE49-F238E27FC236}">
                <a16:creationId xmlns:a16="http://schemas.microsoft.com/office/drawing/2014/main" id="{B1E58B1A-02A3-B84A-8BB1-27D19814EDBF}"/>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6C73BAF5-5900-0C46-ED91-BD67D9ED4465}"/>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295717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9.xml><?xml version="1.0" encoding="utf-8"?>
<p:sldLayout xmlns:a="http://schemas.openxmlformats.org/drawingml/2006/main" xmlns:r="http://schemas.openxmlformats.org/officeDocument/2006/relationships" xmlns:p="http://schemas.openxmlformats.org/presentationml/2006/main" userDrawn="1">
  <p:cSld name="3_TEXT Grid boxes, Titles 4UP +Intro">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EBD2400-C5F8-6FA7-2AD7-D6C6E9D59298}"/>
              </a:ext>
            </a:extLst>
          </p:cNvPr>
          <p:cNvSpPr/>
          <p:nvPr userDrawn="1"/>
        </p:nvSpPr>
        <p:spPr>
          <a:xfrm>
            <a:off x="2" y="6"/>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7">
            <a:extLst>
              <a:ext uri="{FF2B5EF4-FFF2-40B4-BE49-F238E27FC236}">
                <a16:creationId xmlns:a16="http://schemas.microsoft.com/office/drawing/2014/main" id="{BA897845-DFE8-7140-BE24-7AD33E02F2ED}"/>
              </a:ext>
            </a:extLst>
          </p:cNvPr>
          <p:cNvSpPr>
            <a:spLocks noGrp="1"/>
          </p:cNvSpPr>
          <p:nvPr>
            <p:ph type="body" sz="quarter" idx="13"/>
          </p:nvPr>
        </p:nvSpPr>
        <p:spPr>
          <a:xfrm>
            <a:off x="4310428" y="218501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12" name="Rectangle: Top Corners Rounded 11">
            <a:extLst>
              <a:ext uri="{FF2B5EF4-FFF2-40B4-BE49-F238E27FC236}">
                <a16:creationId xmlns:a16="http://schemas.microsoft.com/office/drawing/2014/main" id="{5E206611-9F04-2C46-95B1-573726492E29}"/>
              </a:ext>
            </a:extLst>
          </p:cNvPr>
          <p:cNvSpPr/>
          <p:nvPr userDrawn="1"/>
        </p:nvSpPr>
        <p:spPr>
          <a:xfrm>
            <a:off x="4310428" y="12850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3" name="Text Placeholder 7">
            <a:extLst>
              <a:ext uri="{FF2B5EF4-FFF2-40B4-BE49-F238E27FC236}">
                <a16:creationId xmlns:a16="http://schemas.microsoft.com/office/drawing/2014/main" id="{9E4DF866-0267-6D4B-8CF4-FAFA97285DCA}"/>
              </a:ext>
            </a:extLst>
          </p:cNvPr>
          <p:cNvSpPr>
            <a:spLocks noGrp="1"/>
          </p:cNvSpPr>
          <p:nvPr>
            <p:ph type="body" sz="quarter" idx="14"/>
          </p:nvPr>
        </p:nvSpPr>
        <p:spPr>
          <a:xfrm>
            <a:off x="8264591" y="2186048"/>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14" name="Rectangle: Top Corners Rounded 13">
            <a:extLst>
              <a:ext uri="{FF2B5EF4-FFF2-40B4-BE49-F238E27FC236}">
                <a16:creationId xmlns:a16="http://schemas.microsoft.com/office/drawing/2014/main" id="{C737232C-EBE9-2647-917F-C7C76B087CA4}"/>
              </a:ext>
            </a:extLst>
          </p:cNvPr>
          <p:cNvSpPr/>
          <p:nvPr userDrawn="1"/>
        </p:nvSpPr>
        <p:spPr>
          <a:xfrm>
            <a:off x="8264591" y="12850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5" name="Text Placeholder 7">
            <a:extLst>
              <a:ext uri="{FF2B5EF4-FFF2-40B4-BE49-F238E27FC236}">
                <a16:creationId xmlns:a16="http://schemas.microsoft.com/office/drawing/2014/main" id="{B8ADAB78-EE5F-B741-8763-DEC022B42E15}"/>
              </a:ext>
            </a:extLst>
          </p:cNvPr>
          <p:cNvSpPr>
            <a:spLocks noGrp="1"/>
          </p:cNvSpPr>
          <p:nvPr>
            <p:ph type="body" sz="quarter" idx="17"/>
          </p:nvPr>
        </p:nvSpPr>
        <p:spPr>
          <a:xfrm>
            <a:off x="4310428" y="4746281"/>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16" name="Rectangle: Top Corners Rounded 15">
            <a:extLst>
              <a:ext uri="{FF2B5EF4-FFF2-40B4-BE49-F238E27FC236}">
                <a16:creationId xmlns:a16="http://schemas.microsoft.com/office/drawing/2014/main" id="{E29E7FE3-94A7-274E-9C79-62D4A777C7A5}"/>
              </a:ext>
            </a:extLst>
          </p:cNvPr>
          <p:cNvSpPr/>
          <p:nvPr userDrawn="1"/>
        </p:nvSpPr>
        <p:spPr>
          <a:xfrm>
            <a:off x="4310428" y="384628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7" name="Text Placeholder 7">
            <a:extLst>
              <a:ext uri="{FF2B5EF4-FFF2-40B4-BE49-F238E27FC236}">
                <a16:creationId xmlns:a16="http://schemas.microsoft.com/office/drawing/2014/main" id="{827DCFD9-112E-A945-955D-F67D14142C69}"/>
              </a:ext>
            </a:extLst>
          </p:cNvPr>
          <p:cNvSpPr>
            <a:spLocks noGrp="1"/>
          </p:cNvSpPr>
          <p:nvPr>
            <p:ph type="body" sz="quarter" idx="18"/>
          </p:nvPr>
        </p:nvSpPr>
        <p:spPr>
          <a:xfrm>
            <a:off x="8264591" y="4747441"/>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18" name="Rectangle: Top Corners Rounded 17">
            <a:extLst>
              <a:ext uri="{FF2B5EF4-FFF2-40B4-BE49-F238E27FC236}">
                <a16:creationId xmlns:a16="http://schemas.microsoft.com/office/drawing/2014/main" id="{70713629-27C4-A749-B40D-6E3D13CBC59F}"/>
              </a:ext>
            </a:extLst>
          </p:cNvPr>
          <p:cNvSpPr/>
          <p:nvPr userDrawn="1"/>
        </p:nvSpPr>
        <p:spPr>
          <a:xfrm>
            <a:off x="8272155" y="38492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5" name="Content Placeholder 3">
            <a:extLst>
              <a:ext uri="{FF2B5EF4-FFF2-40B4-BE49-F238E27FC236}">
                <a16:creationId xmlns:a16="http://schemas.microsoft.com/office/drawing/2014/main" id="{EA0FBD3D-6E21-E549-967B-395F00EE1908}"/>
              </a:ext>
            </a:extLst>
          </p:cNvPr>
          <p:cNvSpPr>
            <a:spLocks noGrp="1"/>
          </p:cNvSpPr>
          <p:nvPr>
            <p:ph sz="quarter" idx="4294967295" hasCustomPrompt="1"/>
          </p:nvPr>
        </p:nvSpPr>
        <p:spPr>
          <a:xfrm>
            <a:off x="432005" y="1393015"/>
            <a:ext cx="3564001" cy="4865268"/>
          </a:xfrm>
        </p:spPr>
        <p:txBody>
          <a:bodyPr lIns="0" tIns="0" rIns="0" bIns="0"/>
          <a:lstStyle>
            <a:lvl1pPr marL="0" indent="0">
              <a:buNone/>
              <a:defRPr sz="2200"/>
            </a:lvl1pPr>
          </a:lstStyle>
          <a:p>
            <a:r>
              <a:rPr lang="en-GB"/>
              <a:t>Intro summary text goes here</a:t>
            </a:r>
          </a:p>
        </p:txBody>
      </p:sp>
      <p:sp>
        <p:nvSpPr>
          <p:cNvPr id="19" name="Title 1">
            <a:extLst>
              <a:ext uri="{FF2B5EF4-FFF2-40B4-BE49-F238E27FC236}">
                <a16:creationId xmlns:a16="http://schemas.microsoft.com/office/drawing/2014/main" id="{E8CEA5C8-040E-A042-A8BE-B661106C8E75}"/>
              </a:ext>
            </a:extLst>
          </p:cNvPr>
          <p:cNvSpPr>
            <a:spLocks noGrp="1"/>
          </p:cNvSpPr>
          <p:nvPr>
            <p:ph type="title" hasCustomPrompt="1"/>
          </p:nvPr>
        </p:nvSpPr>
        <p:spPr>
          <a:xfrm>
            <a:off x="432001" y="432006"/>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26" name="Text Placeholder 2">
            <a:extLst>
              <a:ext uri="{FF2B5EF4-FFF2-40B4-BE49-F238E27FC236}">
                <a16:creationId xmlns:a16="http://schemas.microsoft.com/office/drawing/2014/main" id="{F63E93DE-B0A0-E448-839F-EC15B688DA99}"/>
              </a:ext>
            </a:extLst>
          </p:cNvPr>
          <p:cNvSpPr>
            <a:spLocks noGrp="1"/>
          </p:cNvSpPr>
          <p:nvPr>
            <p:ph type="body" sz="quarter" idx="19" hasCustomPrompt="1"/>
          </p:nvPr>
        </p:nvSpPr>
        <p:spPr>
          <a:xfrm>
            <a:off x="4418428" y="1393015"/>
            <a:ext cx="3348000" cy="684000"/>
          </a:xfrm>
        </p:spPr>
        <p:txBody>
          <a:bodyPr anchor="ctr"/>
          <a:lstStyle>
            <a:lvl1pPr algn="ctr">
              <a:buNone/>
              <a:defRPr sz="2200" b="1">
                <a:solidFill>
                  <a:schemeClr val="accent6"/>
                </a:solidFill>
              </a:defRPr>
            </a:lvl1pPr>
          </a:lstStyle>
          <a:p>
            <a:pPr lvl="0"/>
            <a:r>
              <a:rPr lang="en-GB"/>
              <a:t>Insert title</a:t>
            </a:r>
          </a:p>
        </p:txBody>
      </p:sp>
      <p:sp>
        <p:nvSpPr>
          <p:cNvPr id="27" name="Text Placeholder 2">
            <a:extLst>
              <a:ext uri="{FF2B5EF4-FFF2-40B4-BE49-F238E27FC236}">
                <a16:creationId xmlns:a16="http://schemas.microsoft.com/office/drawing/2014/main" id="{8728E9EF-F5FD-C54D-A0C4-E79B3934E34F}"/>
              </a:ext>
            </a:extLst>
          </p:cNvPr>
          <p:cNvSpPr>
            <a:spLocks noGrp="1"/>
          </p:cNvSpPr>
          <p:nvPr>
            <p:ph type="body" sz="quarter" idx="20" hasCustomPrompt="1"/>
          </p:nvPr>
        </p:nvSpPr>
        <p:spPr>
          <a:xfrm>
            <a:off x="8372591" y="1394399"/>
            <a:ext cx="3348000" cy="684000"/>
          </a:xfrm>
        </p:spPr>
        <p:txBody>
          <a:bodyPr anchor="ctr"/>
          <a:lstStyle>
            <a:lvl1pPr algn="ctr">
              <a:buNone/>
              <a:defRPr sz="2200" b="1">
                <a:solidFill>
                  <a:schemeClr val="accent6"/>
                </a:solidFill>
              </a:defRPr>
            </a:lvl1pPr>
          </a:lstStyle>
          <a:p>
            <a:pPr lvl="0"/>
            <a:r>
              <a:rPr lang="en-GB"/>
              <a:t>Insert title</a:t>
            </a:r>
          </a:p>
        </p:txBody>
      </p:sp>
      <p:sp>
        <p:nvSpPr>
          <p:cNvPr id="28" name="Text Placeholder 2">
            <a:extLst>
              <a:ext uri="{FF2B5EF4-FFF2-40B4-BE49-F238E27FC236}">
                <a16:creationId xmlns:a16="http://schemas.microsoft.com/office/drawing/2014/main" id="{13CE4756-EA5A-644E-8E3C-7A8854117627}"/>
              </a:ext>
            </a:extLst>
          </p:cNvPr>
          <p:cNvSpPr>
            <a:spLocks noGrp="1"/>
          </p:cNvSpPr>
          <p:nvPr>
            <p:ph type="body" sz="quarter" idx="21" hasCustomPrompt="1"/>
          </p:nvPr>
        </p:nvSpPr>
        <p:spPr>
          <a:xfrm>
            <a:off x="4418428" y="3954281"/>
            <a:ext cx="3348000" cy="684000"/>
          </a:xfrm>
        </p:spPr>
        <p:txBody>
          <a:bodyPr anchor="ctr"/>
          <a:lstStyle>
            <a:lvl1pPr algn="ctr">
              <a:buNone/>
              <a:defRPr sz="2200" b="1">
                <a:solidFill>
                  <a:schemeClr val="accent6"/>
                </a:solidFill>
              </a:defRPr>
            </a:lvl1pPr>
          </a:lstStyle>
          <a:p>
            <a:pPr lvl="0"/>
            <a:r>
              <a:rPr lang="en-GB"/>
              <a:t>Insert title</a:t>
            </a:r>
          </a:p>
        </p:txBody>
      </p:sp>
      <p:sp>
        <p:nvSpPr>
          <p:cNvPr id="29" name="Text Placeholder 2">
            <a:extLst>
              <a:ext uri="{FF2B5EF4-FFF2-40B4-BE49-F238E27FC236}">
                <a16:creationId xmlns:a16="http://schemas.microsoft.com/office/drawing/2014/main" id="{A023CEAC-43CB-D349-B655-0C148109A5B5}"/>
              </a:ext>
            </a:extLst>
          </p:cNvPr>
          <p:cNvSpPr>
            <a:spLocks noGrp="1"/>
          </p:cNvSpPr>
          <p:nvPr>
            <p:ph type="body" sz="quarter" idx="22" hasCustomPrompt="1"/>
          </p:nvPr>
        </p:nvSpPr>
        <p:spPr>
          <a:xfrm>
            <a:off x="8380155" y="3954281"/>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1" name="Straight Connector 20">
            <a:extLst>
              <a:ext uri="{FF2B5EF4-FFF2-40B4-BE49-F238E27FC236}">
                <a16:creationId xmlns:a16="http://schemas.microsoft.com/office/drawing/2014/main" id="{7116781D-5A03-6141-8389-E5AB404ECD9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6B9BB60-BD70-1857-B877-C41DEC1AF454}"/>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315384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2_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0" name="Rectangle 9">
            <a:extLst>
              <a:ext uri="{FF2B5EF4-FFF2-40B4-BE49-F238E27FC236}">
                <a16:creationId xmlns:a16="http://schemas.microsoft.com/office/drawing/2014/main" id="{E42CCDA4-D437-6B48-8BBD-CAC30F281160}"/>
              </a:ext>
            </a:extLst>
          </p:cNvPr>
          <p:cNvSpPr/>
          <p:nvPr/>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p:nvSpPr>
        <p:spPr>
          <a:xfrm>
            <a:off x="3830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4" name="Rectangle 13">
            <a:extLst>
              <a:ext uri="{FF2B5EF4-FFF2-40B4-BE49-F238E27FC236}">
                <a16:creationId xmlns:a16="http://schemas.microsoft.com/office/drawing/2014/main" id="{3568E66E-4300-C34D-B490-E2E6A73E585A}"/>
              </a:ext>
              <a:ext uri="{C183D7F6-B498-43B3-948B-1728B52AA6E4}">
                <adec:decorative xmlns:adec="http://schemas.microsoft.com/office/drawing/2017/decorative" val="1"/>
              </a:ext>
            </a:extLst>
          </p:cNvPr>
          <p:cNvSpPr/>
          <p:nvPr/>
        </p:nvSpPr>
        <p:spPr>
          <a:xfrm>
            <a:off x="3830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5" name="Rectangle 14">
            <a:extLst>
              <a:ext uri="{FF2B5EF4-FFF2-40B4-BE49-F238E27FC236}">
                <a16:creationId xmlns:a16="http://schemas.microsoft.com/office/drawing/2014/main" id="{F337980B-A75B-014B-A7A8-965882204640}"/>
              </a:ext>
              <a:ext uri="{C183D7F6-B498-43B3-948B-1728B52AA6E4}">
                <adec:decorative xmlns:adec="http://schemas.microsoft.com/office/drawing/2017/decorative" val="1"/>
              </a:ext>
            </a:extLst>
          </p:cNvPr>
          <p:cNvSpPr/>
          <p:nvPr/>
        </p:nvSpPr>
        <p:spPr>
          <a:xfrm>
            <a:off x="153452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6" name="Rectangle 15">
            <a:extLst>
              <a:ext uri="{FF2B5EF4-FFF2-40B4-BE49-F238E27FC236}">
                <a16:creationId xmlns:a16="http://schemas.microsoft.com/office/drawing/2014/main" id="{E8B5FF7D-C2EF-9E4C-A4CF-A835052E5DF8}"/>
              </a:ext>
              <a:ext uri="{C183D7F6-B498-43B3-948B-1728B52AA6E4}">
                <adec:decorative xmlns:adec="http://schemas.microsoft.com/office/drawing/2017/decorative" val="1"/>
              </a:ext>
            </a:extLst>
          </p:cNvPr>
          <p:cNvSpPr/>
          <p:nvPr/>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7" name="Rectangle 16">
            <a:extLst>
              <a:ext uri="{FF2B5EF4-FFF2-40B4-BE49-F238E27FC236}">
                <a16:creationId xmlns:a16="http://schemas.microsoft.com/office/drawing/2014/main" id="{177481C1-F4F0-BE4E-B991-152BB9620270}"/>
              </a:ext>
              <a:ext uri="{C183D7F6-B498-43B3-948B-1728B52AA6E4}">
                <adec:decorative xmlns:adec="http://schemas.microsoft.com/office/drawing/2017/decorative" val="1"/>
              </a:ext>
            </a:extLst>
          </p:cNvPr>
          <p:cNvSpPr/>
          <p:nvPr/>
        </p:nvSpPr>
        <p:spPr>
          <a:xfrm>
            <a:off x="38374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Rectangle 17">
            <a:extLst>
              <a:ext uri="{FF2B5EF4-FFF2-40B4-BE49-F238E27FC236}">
                <a16:creationId xmlns:a16="http://schemas.microsoft.com/office/drawing/2014/main" id="{2FBC860F-BE8A-634D-9A96-33CE6D96B9F0}"/>
              </a:ext>
              <a:ext uri="{C183D7F6-B498-43B3-948B-1728B52AA6E4}">
                <adec:decorative xmlns:adec="http://schemas.microsoft.com/office/drawing/2017/decorative" val="1"/>
              </a:ext>
            </a:extLst>
          </p:cNvPr>
          <p:cNvSpPr/>
          <p:nvPr/>
        </p:nvSpPr>
        <p:spPr>
          <a:xfrm>
            <a:off x="498892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 name="Rectangle 18">
            <a:extLst>
              <a:ext uri="{FF2B5EF4-FFF2-40B4-BE49-F238E27FC236}">
                <a16:creationId xmlns:a16="http://schemas.microsoft.com/office/drawing/2014/main" id="{5FA913FF-786C-1944-BF18-E9AB064B3444}"/>
              </a:ext>
              <a:ext uri="{C183D7F6-B498-43B3-948B-1728B52AA6E4}">
                <adec:decorative xmlns:adec="http://schemas.microsoft.com/office/drawing/2017/decorative" val="1"/>
              </a:ext>
            </a:extLst>
          </p:cNvPr>
          <p:cNvSpPr/>
          <p:nvPr/>
        </p:nvSpPr>
        <p:spPr>
          <a:xfrm>
            <a:off x="614039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0" name="Rectangle 19">
            <a:extLst>
              <a:ext uri="{FF2B5EF4-FFF2-40B4-BE49-F238E27FC236}">
                <a16:creationId xmlns:a16="http://schemas.microsoft.com/office/drawing/2014/main" id="{6C22D839-E390-8340-B649-B4FC5A6CFD70}"/>
              </a:ext>
              <a:ext uri="{C183D7F6-B498-43B3-948B-1728B52AA6E4}">
                <adec:decorative xmlns:adec="http://schemas.microsoft.com/office/drawing/2017/decorative" val="1"/>
              </a:ext>
            </a:extLst>
          </p:cNvPr>
          <p:cNvSpPr/>
          <p:nvPr/>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Rectangle 20">
            <a:extLst>
              <a:ext uri="{FF2B5EF4-FFF2-40B4-BE49-F238E27FC236}">
                <a16:creationId xmlns:a16="http://schemas.microsoft.com/office/drawing/2014/main" id="{4640EE3D-EEFC-874A-A65B-DDDE03FC3221}"/>
              </a:ext>
              <a:ext uri="{C183D7F6-B498-43B3-948B-1728B52AA6E4}">
                <adec:decorative xmlns:adec="http://schemas.microsoft.com/office/drawing/2017/decorative" val="1"/>
              </a:ext>
            </a:extLst>
          </p:cNvPr>
          <p:cNvSpPr/>
          <p:nvPr/>
        </p:nvSpPr>
        <p:spPr>
          <a:xfrm>
            <a:off x="844332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2" name="Rectangle 21">
            <a:extLst>
              <a:ext uri="{FF2B5EF4-FFF2-40B4-BE49-F238E27FC236}">
                <a16:creationId xmlns:a16="http://schemas.microsoft.com/office/drawing/2014/main" id="{2A667BF2-B8EF-D949-9F15-FC3B3099AD58}"/>
              </a:ext>
              <a:ext uri="{C183D7F6-B498-43B3-948B-1728B52AA6E4}">
                <adec:decorative xmlns:adec="http://schemas.microsoft.com/office/drawing/2017/decorative" val="1"/>
              </a:ext>
            </a:extLst>
          </p:cNvPr>
          <p:cNvSpPr/>
          <p:nvPr/>
        </p:nvSpPr>
        <p:spPr>
          <a:xfrm>
            <a:off x="959479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Rectangle 22">
            <a:extLst>
              <a:ext uri="{FF2B5EF4-FFF2-40B4-BE49-F238E27FC236}">
                <a16:creationId xmlns:a16="http://schemas.microsoft.com/office/drawing/2014/main" id="{47201170-3375-514F-99C2-E37C6903968A}"/>
              </a:ext>
              <a:ext uri="{C183D7F6-B498-43B3-948B-1728B52AA6E4}">
                <adec:decorative xmlns:adec="http://schemas.microsoft.com/office/drawing/2017/decorative" val="1"/>
              </a:ext>
            </a:extLst>
          </p:cNvPr>
          <p:cNvSpPr/>
          <p:nvPr/>
        </p:nvSpPr>
        <p:spPr>
          <a:xfrm>
            <a:off x="107462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p:nvSpPr>
        <p:spPr>
          <a:xfrm>
            <a:off x="153452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p:nvSpPr>
        <p:spPr>
          <a:xfrm>
            <a:off x="38374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7" name="Rectangle 26">
            <a:extLst>
              <a:ext uri="{FF2B5EF4-FFF2-40B4-BE49-F238E27FC236}">
                <a16:creationId xmlns:a16="http://schemas.microsoft.com/office/drawing/2014/main" id="{5E67BC68-4FB2-EE4A-A33E-6A7AF0CF413F}"/>
              </a:ext>
              <a:ext uri="{C183D7F6-B498-43B3-948B-1728B52AA6E4}">
                <adec:decorative xmlns:adec="http://schemas.microsoft.com/office/drawing/2017/decorative" val="1"/>
              </a:ext>
            </a:extLst>
          </p:cNvPr>
          <p:cNvSpPr/>
          <p:nvPr/>
        </p:nvSpPr>
        <p:spPr>
          <a:xfrm>
            <a:off x="498892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8" name="Rectangle 27">
            <a:extLst>
              <a:ext uri="{FF2B5EF4-FFF2-40B4-BE49-F238E27FC236}">
                <a16:creationId xmlns:a16="http://schemas.microsoft.com/office/drawing/2014/main" id="{0277C142-7A53-7A4A-A8FB-FBF33048E364}"/>
              </a:ext>
              <a:ext uri="{C183D7F6-B498-43B3-948B-1728B52AA6E4}">
                <adec:decorative xmlns:adec="http://schemas.microsoft.com/office/drawing/2017/decorative" val="1"/>
              </a:ext>
            </a:extLst>
          </p:cNvPr>
          <p:cNvSpPr/>
          <p:nvPr/>
        </p:nvSpPr>
        <p:spPr>
          <a:xfrm>
            <a:off x="614039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9" name="Rectangle 28">
            <a:extLst>
              <a:ext uri="{FF2B5EF4-FFF2-40B4-BE49-F238E27FC236}">
                <a16:creationId xmlns:a16="http://schemas.microsoft.com/office/drawing/2014/main" id="{6ADC5831-BE66-5045-87AF-18EBDF02747B}"/>
              </a:ext>
              <a:ext uri="{C183D7F6-B498-43B3-948B-1728B52AA6E4}">
                <adec:decorative xmlns:adec="http://schemas.microsoft.com/office/drawing/2017/decorative" val="1"/>
              </a:ext>
            </a:extLst>
          </p:cNvPr>
          <p:cNvSpPr/>
          <p:nvPr/>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0" name="Rectangle 29">
            <a:extLst>
              <a:ext uri="{FF2B5EF4-FFF2-40B4-BE49-F238E27FC236}">
                <a16:creationId xmlns:a16="http://schemas.microsoft.com/office/drawing/2014/main" id="{2CB65DE4-B016-474E-A1C1-495957C7CA04}"/>
              </a:ext>
              <a:ext uri="{C183D7F6-B498-43B3-948B-1728B52AA6E4}">
                <adec:decorative xmlns:adec="http://schemas.microsoft.com/office/drawing/2017/decorative" val="1"/>
              </a:ext>
            </a:extLst>
          </p:cNvPr>
          <p:cNvSpPr/>
          <p:nvPr/>
        </p:nvSpPr>
        <p:spPr>
          <a:xfrm>
            <a:off x="844332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1" name="Rectangle 30">
            <a:extLst>
              <a:ext uri="{FF2B5EF4-FFF2-40B4-BE49-F238E27FC236}">
                <a16:creationId xmlns:a16="http://schemas.microsoft.com/office/drawing/2014/main" id="{58B3AA15-3E6B-C347-B0BE-F416C5684A23}"/>
              </a:ext>
              <a:ext uri="{C183D7F6-B498-43B3-948B-1728B52AA6E4}">
                <adec:decorative xmlns:adec="http://schemas.microsoft.com/office/drawing/2017/decorative" val="1"/>
              </a:ext>
            </a:extLst>
          </p:cNvPr>
          <p:cNvSpPr/>
          <p:nvPr/>
        </p:nvSpPr>
        <p:spPr>
          <a:xfrm>
            <a:off x="959479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2" name="Rectangle 31">
            <a:extLst>
              <a:ext uri="{FF2B5EF4-FFF2-40B4-BE49-F238E27FC236}">
                <a16:creationId xmlns:a16="http://schemas.microsoft.com/office/drawing/2014/main" id="{7AC0924D-A95B-1E43-84A3-825886C48DD3}"/>
              </a:ext>
              <a:ext uri="{C183D7F6-B498-43B3-948B-1728B52AA6E4}">
                <adec:decorative xmlns:adec="http://schemas.microsoft.com/office/drawing/2017/decorative" val="1"/>
              </a:ext>
            </a:extLst>
          </p:cNvPr>
          <p:cNvSpPr/>
          <p:nvPr/>
        </p:nvSpPr>
        <p:spPr>
          <a:xfrm>
            <a:off x="107462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p:nvSpPr>
        <p:spPr>
          <a:xfrm>
            <a:off x="3830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p:nvSpPr>
        <p:spPr>
          <a:xfrm>
            <a:off x="153452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p:nvSpPr>
        <p:spPr>
          <a:xfrm>
            <a:off x="38374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7" name="Rectangle 36">
            <a:extLst>
              <a:ext uri="{FF2B5EF4-FFF2-40B4-BE49-F238E27FC236}">
                <a16:creationId xmlns:a16="http://schemas.microsoft.com/office/drawing/2014/main" id="{FF522785-C8F3-734E-AF20-487FED2CEBCA}"/>
              </a:ext>
              <a:ext uri="{C183D7F6-B498-43B3-948B-1728B52AA6E4}">
                <adec:decorative xmlns:adec="http://schemas.microsoft.com/office/drawing/2017/decorative" val="1"/>
              </a:ext>
            </a:extLst>
          </p:cNvPr>
          <p:cNvSpPr/>
          <p:nvPr/>
        </p:nvSpPr>
        <p:spPr>
          <a:xfrm>
            <a:off x="498892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8" name="Rectangle 37">
            <a:extLst>
              <a:ext uri="{FF2B5EF4-FFF2-40B4-BE49-F238E27FC236}">
                <a16:creationId xmlns:a16="http://schemas.microsoft.com/office/drawing/2014/main" id="{798AD1D6-A541-1941-8B56-2FF0936767C6}"/>
              </a:ext>
              <a:ext uri="{C183D7F6-B498-43B3-948B-1728B52AA6E4}">
                <adec:decorative xmlns:adec="http://schemas.microsoft.com/office/drawing/2017/decorative" val="1"/>
              </a:ext>
            </a:extLst>
          </p:cNvPr>
          <p:cNvSpPr/>
          <p:nvPr/>
        </p:nvSpPr>
        <p:spPr>
          <a:xfrm>
            <a:off x="614039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9" name="Rectangle 38">
            <a:extLst>
              <a:ext uri="{FF2B5EF4-FFF2-40B4-BE49-F238E27FC236}">
                <a16:creationId xmlns:a16="http://schemas.microsoft.com/office/drawing/2014/main" id="{A844F750-124C-F246-BCDD-67595B93DC88}"/>
              </a:ext>
              <a:ext uri="{C183D7F6-B498-43B3-948B-1728B52AA6E4}">
                <adec:decorative xmlns:adec="http://schemas.microsoft.com/office/drawing/2017/decorative" val="1"/>
              </a:ext>
            </a:extLst>
          </p:cNvPr>
          <p:cNvSpPr/>
          <p:nvPr/>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0" name="Rectangle 39">
            <a:extLst>
              <a:ext uri="{FF2B5EF4-FFF2-40B4-BE49-F238E27FC236}">
                <a16:creationId xmlns:a16="http://schemas.microsoft.com/office/drawing/2014/main" id="{15499656-96AE-C649-B3C1-81D5C6F60DA6}"/>
              </a:ext>
              <a:ext uri="{C183D7F6-B498-43B3-948B-1728B52AA6E4}">
                <adec:decorative xmlns:adec="http://schemas.microsoft.com/office/drawing/2017/decorative" val="1"/>
              </a:ext>
            </a:extLst>
          </p:cNvPr>
          <p:cNvSpPr/>
          <p:nvPr/>
        </p:nvSpPr>
        <p:spPr>
          <a:xfrm>
            <a:off x="844332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1" name="Rectangle 40">
            <a:extLst>
              <a:ext uri="{FF2B5EF4-FFF2-40B4-BE49-F238E27FC236}">
                <a16:creationId xmlns:a16="http://schemas.microsoft.com/office/drawing/2014/main" id="{B3150134-3C23-2A41-8EC0-2D0F308CD2FE}"/>
              </a:ext>
              <a:ext uri="{C183D7F6-B498-43B3-948B-1728B52AA6E4}">
                <adec:decorative xmlns:adec="http://schemas.microsoft.com/office/drawing/2017/decorative" val="1"/>
              </a:ext>
            </a:extLst>
          </p:cNvPr>
          <p:cNvSpPr/>
          <p:nvPr/>
        </p:nvSpPr>
        <p:spPr>
          <a:xfrm>
            <a:off x="959479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2" name="Rectangle 41">
            <a:extLst>
              <a:ext uri="{FF2B5EF4-FFF2-40B4-BE49-F238E27FC236}">
                <a16:creationId xmlns:a16="http://schemas.microsoft.com/office/drawing/2014/main" id="{4A542EAC-EEE9-2748-9DAC-6986FFF6348A}"/>
              </a:ext>
              <a:ext uri="{C183D7F6-B498-43B3-948B-1728B52AA6E4}">
                <adec:decorative xmlns:adec="http://schemas.microsoft.com/office/drawing/2017/decorative" val="1"/>
              </a:ext>
            </a:extLst>
          </p:cNvPr>
          <p:cNvSpPr/>
          <p:nvPr/>
        </p:nvSpPr>
        <p:spPr>
          <a:xfrm>
            <a:off x="107462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3" name="Picture 2">
            <a:extLst>
              <a:ext uri="{FF2B5EF4-FFF2-40B4-BE49-F238E27FC236}">
                <a16:creationId xmlns:a16="http://schemas.microsoft.com/office/drawing/2014/main" id="{2D1CDB1A-8B42-520A-323D-5D120AA42E9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196711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0.xml><?xml version="1.0" encoding="utf-8"?>
<p:sldLayout xmlns:a="http://schemas.openxmlformats.org/drawingml/2006/main" xmlns:r="http://schemas.openxmlformats.org/officeDocument/2006/relationships" xmlns:p="http://schemas.openxmlformats.org/presentationml/2006/main" userDrawn="1">
  <p:cSld name="3_TEXT Grid boxes, Titles 6UP">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412708"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087999"/>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66871"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74435"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0" name="Title 1">
            <a:extLst>
              <a:ext uri="{FF2B5EF4-FFF2-40B4-BE49-F238E27FC236}">
                <a16:creationId xmlns:a16="http://schemas.microsoft.com/office/drawing/2014/main" id="{5FEA82EC-5F70-2C43-B773-938E8FCB9FD7}"/>
              </a:ext>
            </a:extLst>
          </p:cNvPr>
          <p:cNvSpPr>
            <a:spLocks noGrp="1"/>
          </p:cNvSpPr>
          <p:nvPr>
            <p:ph type="title" hasCustomPrompt="1"/>
          </p:nvPr>
        </p:nvSpPr>
        <p:spPr>
          <a:xfrm>
            <a:off x="432001" y="432006"/>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1" name="Text Placeholder 2">
            <a:extLst>
              <a:ext uri="{FF2B5EF4-FFF2-40B4-BE49-F238E27FC236}">
                <a16:creationId xmlns:a16="http://schemas.microsoft.com/office/drawing/2014/main" id="{B9F8E112-B1EA-6542-A337-A038C269AD7A}"/>
              </a:ext>
            </a:extLst>
          </p:cNvPr>
          <p:cNvSpPr>
            <a:spLocks noGrp="1"/>
          </p:cNvSpPr>
          <p:nvPr>
            <p:ph type="body" sz="quarter" idx="19" hasCustomPrompt="1"/>
          </p:nvPr>
        </p:nvSpPr>
        <p:spPr>
          <a:xfrm>
            <a:off x="520708"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32" name="Text Placeholder 2">
            <a:extLst>
              <a:ext uri="{FF2B5EF4-FFF2-40B4-BE49-F238E27FC236}">
                <a16:creationId xmlns:a16="http://schemas.microsoft.com/office/drawing/2014/main" id="{C36E8D2E-4AD7-3342-855A-6E726FEDA399}"/>
              </a:ext>
            </a:extLst>
          </p:cNvPr>
          <p:cNvSpPr>
            <a:spLocks noGrp="1"/>
          </p:cNvSpPr>
          <p:nvPr>
            <p:ph type="body" sz="quarter" idx="20" hasCustomPrompt="1"/>
          </p:nvPr>
        </p:nvSpPr>
        <p:spPr>
          <a:xfrm>
            <a:off x="4482435"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35" name="Text Placeholder 2">
            <a:extLst>
              <a:ext uri="{FF2B5EF4-FFF2-40B4-BE49-F238E27FC236}">
                <a16:creationId xmlns:a16="http://schemas.microsoft.com/office/drawing/2014/main" id="{24380DA1-D506-154B-828B-630201A38F0E}"/>
              </a:ext>
            </a:extLst>
          </p:cNvPr>
          <p:cNvSpPr>
            <a:spLocks noGrp="1"/>
          </p:cNvSpPr>
          <p:nvPr>
            <p:ph type="body" sz="quarter" idx="21" hasCustomPrompt="1"/>
          </p:nvPr>
        </p:nvSpPr>
        <p:spPr>
          <a:xfrm>
            <a:off x="8367249"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37" name="Text Placeholder 2">
            <a:extLst>
              <a:ext uri="{FF2B5EF4-FFF2-40B4-BE49-F238E27FC236}">
                <a16:creationId xmlns:a16="http://schemas.microsoft.com/office/drawing/2014/main" id="{EEF0A95D-85EC-7E4C-87ED-A15257D0B02D}"/>
              </a:ext>
            </a:extLst>
          </p:cNvPr>
          <p:cNvSpPr>
            <a:spLocks noGrp="1"/>
          </p:cNvSpPr>
          <p:nvPr>
            <p:ph type="body" sz="quarter" idx="22" hasCustomPrompt="1"/>
          </p:nvPr>
        </p:nvSpPr>
        <p:spPr>
          <a:xfrm>
            <a:off x="520708"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38" name="Text Placeholder 2">
            <a:extLst>
              <a:ext uri="{FF2B5EF4-FFF2-40B4-BE49-F238E27FC236}">
                <a16:creationId xmlns:a16="http://schemas.microsoft.com/office/drawing/2014/main" id="{9B38F8DE-42A5-1243-AE49-5247BD816757}"/>
              </a:ext>
            </a:extLst>
          </p:cNvPr>
          <p:cNvSpPr>
            <a:spLocks noGrp="1"/>
          </p:cNvSpPr>
          <p:nvPr>
            <p:ph type="body" sz="quarter" idx="23" hasCustomPrompt="1"/>
          </p:nvPr>
        </p:nvSpPr>
        <p:spPr>
          <a:xfrm>
            <a:off x="4482435"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39" name="Text Placeholder 2">
            <a:extLst>
              <a:ext uri="{FF2B5EF4-FFF2-40B4-BE49-F238E27FC236}">
                <a16:creationId xmlns:a16="http://schemas.microsoft.com/office/drawing/2014/main" id="{C4DB68FB-4DB7-1741-9BB7-E3E914ECFD46}"/>
              </a:ext>
            </a:extLst>
          </p:cNvPr>
          <p:cNvSpPr>
            <a:spLocks noGrp="1"/>
          </p:cNvSpPr>
          <p:nvPr>
            <p:ph type="body" sz="quarter" idx="24" hasCustomPrompt="1"/>
          </p:nvPr>
        </p:nvSpPr>
        <p:spPr>
          <a:xfrm>
            <a:off x="8367249" y="3857267"/>
            <a:ext cx="3348000" cy="684000"/>
          </a:xfrm>
        </p:spPr>
        <p:txBody>
          <a:bodyPr anchor="ctr"/>
          <a:lstStyle>
            <a:lvl1pPr algn="ctr">
              <a:buNone/>
              <a:defRPr sz="2200" b="1">
                <a:solidFill>
                  <a:schemeClr val="accent6"/>
                </a:solidFill>
              </a:defRPr>
            </a:lvl1pPr>
          </a:lstStyle>
          <a:p>
            <a:pPr lvl="0"/>
            <a:r>
              <a:rPr lang="en-GB"/>
              <a:t>Insert title</a:t>
            </a:r>
          </a:p>
        </p:txBody>
      </p:sp>
      <p:cxnSp>
        <p:nvCxnSpPr>
          <p:cNvPr id="34" name="Straight Connector 33">
            <a:extLst>
              <a:ext uri="{FF2B5EF4-FFF2-40B4-BE49-F238E27FC236}">
                <a16:creationId xmlns:a16="http://schemas.microsoft.com/office/drawing/2014/main" id="{F5C03302-9DA8-744E-AE94-FF1801AB2637}"/>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829B64CD-1CC9-E09E-D868-6F5395EB99F2}"/>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485303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1.xml><?xml version="1.0" encoding="utf-8"?>
<p:sldLayout xmlns:a="http://schemas.openxmlformats.org/drawingml/2006/main" xmlns:r="http://schemas.openxmlformats.org/officeDocument/2006/relationships" xmlns:p="http://schemas.openxmlformats.org/presentationml/2006/main" preserve="1" userDrawn="1">
  <p:cSld name="21_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1" y="432007"/>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6" name="Picture 5">
            <a:extLst>
              <a:ext uri="{FF2B5EF4-FFF2-40B4-BE49-F238E27FC236}">
                <a16:creationId xmlns:a16="http://schemas.microsoft.com/office/drawing/2014/main" id="{2F244FF8-F4E4-0514-77D0-8D8D69F9337B}"/>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cxnSp>
        <p:nvCxnSpPr>
          <p:cNvPr id="7" name="Straight Connector 6">
            <a:extLst>
              <a:ext uri="{FF2B5EF4-FFF2-40B4-BE49-F238E27FC236}">
                <a16:creationId xmlns:a16="http://schemas.microsoft.com/office/drawing/2014/main" id="{7DBEB741-20EA-C36A-7EF8-DE1CD1F1AA0C}"/>
              </a:ext>
            </a:extLst>
          </p:cNvPr>
          <p:cNvCxnSpPr>
            <a:cxnSpLocks/>
          </p:cNvCxnSpPr>
          <p:nvPr userDrawn="1"/>
        </p:nvCxnSpPr>
        <p:spPr>
          <a:xfrm>
            <a:off x="432006"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936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2.xml><?xml version="1.0" encoding="utf-8"?>
<p:sldLayout xmlns:a="http://schemas.openxmlformats.org/drawingml/2006/main" xmlns:r="http://schemas.openxmlformats.org/officeDocument/2006/relationships" xmlns:p="http://schemas.openxmlformats.org/presentationml/2006/main" preserve="1" userDrawn="1">
  <p:cSld name="21_ICON Grid Boxes 2UP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B26CA0-4967-284E-42B6-5686F8C6B07B}"/>
              </a:ext>
            </a:extLst>
          </p:cNvPr>
          <p:cNvSpPr/>
          <p:nvPr userDrawn="1"/>
        </p:nvSpPr>
        <p:spPr>
          <a:xfrm>
            <a:off x="2" y="7"/>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9"/>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2000"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9" y="2699089"/>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4324379"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1" y="432007"/>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Lst>
          </p:cNvPr>
          <p:cNvCxnSpPr>
            <a:cxnSpLocks/>
          </p:cNvCxnSpPr>
          <p:nvPr userDrawn="1"/>
        </p:nvCxnSpPr>
        <p:spPr>
          <a:xfrm>
            <a:off x="432006"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276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3.xml><?xml version="1.0" encoding="utf-8"?>
<p:sldLayout xmlns:a="http://schemas.openxmlformats.org/drawingml/2006/main" xmlns:r="http://schemas.openxmlformats.org/officeDocument/2006/relationships" xmlns:p="http://schemas.openxmlformats.org/presentationml/2006/main" preserve="1" userDrawn="1">
  <p:cSld name="21_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userDrawn="1"/>
        </p:nvSpPr>
        <p:spPr>
          <a:xfrm>
            <a:off x="2" y="7"/>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8" name="Rectangle: Top Corners Rounded 17">
            <a:extLst>
              <a:ext uri="{FF2B5EF4-FFF2-40B4-BE49-F238E27FC236}">
                <a16:creationId xmlns:a16="http://schemas.microsoft.com/office/drawing/2014/main" id="{205929B3-ED58-E54F-B724-E24FB5F163DF}"/>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1" y="432007"/>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3"/>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614940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4.xml><?xml version="1.0" encoding="utf-8"?>
<p:sldLayout xmlns:a="http://schemas.openxmlformats.org/drawingml/2006/main" xmlns:r="http://schemas.openxmlformats.org/officeDocument/2006/relationships" xmlns:p="http://schemas.openxmlformats.org/presentationml/2006/main" preserve="1" userDrawn="1">
  <p:cSld name="21_Quote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190978-5FC4-6858-371C-AF3DAD50E21F}"/>
              </a:ext>
            </a:extLst>
          </p:cNvPr>
          <p:cNvSpPr/>
          <p:nvPr userDrawn="1"/>
        </p:nvSpPr>
        <p:spPr>
          <a:xfrm>
            <a:off x="2" y="7"/>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30" y="1314163"/>
            <a:ext cx="7503849" cy="3466727"/>
          </a:xfrm>
          <a:prstGeom prst="rect">
            <a:avLst/>
          </a:prstGeom>
        </p:spPr>
        <p:txBody>
          <a:bodyPr>
            <a:noAutofit/>
          </a:bodyPr>
          <a:lstStyle>
            <a:lvl1pPr marL="287963" indent="-287963" algn="l">
              <a:buNone/>
              <a:defRPr sz="4200" b="1">
                <a:solidFill>
                  <a:schemeClr val="tx1"/>
                </a:solidFill>
              </a:defRPr>
            </a:lvl1pPr>
            <a:lvl2pPr marL="357146" indent="0">
              <a:buNone/>
              <a:defRPr>
                <a:solidFill>
                  <a:schemeClr val="tx1"/>
                </a:solidFill>
              </a:defRPr>
            </a:lvl2pPr>
            <a:lvl3pPr marL="714285" indent="0">
              <a:buNone/>
              <a:defRPr>
                <a:solidFill>
                  <a:schemeClr val="tx1"/>
                </a:solidFill>
              </a:defRPr>
            </a:lvl3pPr>
            <a:lvl4pPr marL="1080953" indent="0">
              <a:buNone/>
              <a:defRPr>
                <a:solidFill>
                  <a:schemeClr val="tx1"/>
                </a:solidFill>
              </a:defRPr>
            </a:lvl4pPr>
            <a:lvl5pPr marL="1438095"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6" y="4780885"/>
            <a:ext cx="7503849" cy="896939"/>
          </a:xfrm>
          <a:prstGeom prst="rect">
            <a:avLst/>
          </a:prstGeom>
        </p:spPr>
        <p:txBody>
          <a:bodyPr/>
          <a:lstStyle>
            <a:lvl1pPr marL="0" indent="0" algn="l">
              <a:buNone/>
              <a:defRPr b="1">
                <a:solidFill>
                  <a:schemeClr val="tx1"/>
                </a:solidFill>
              </a:defRPr>
            </a:lvl1pPr>
            <a:lvl2pPr marL="357146" indent="0">
              <a:buNone/>
              <a:defRPr/>
            </a:lvl2pPr>
            <a:lvl3pPr marL="714285" indent="0">
              <a:buNone/>
              <a:defRPr/>
            </a:lvl3pPr>
            <a:lvl4pPr marL="1080953" indent="0">
              <a:buNone/>
              <a:defRPr/>
            </a:lvl4pPr>
            <a:lvl5pPr marL="143809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51561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5.xml><?xml version="1.0" encoding="utf-8"?>
<p:sldLayout xmlns:a="http://schemas.openxmlformats.org/drawingml/2006/main" xmlns:r="http://schemas.openxmlformats.org/officeDocument/2006/relationships" xmlns:p="http://schemas.openxmlformats.org/presentationml/2006/main" preserve="1" userDrawn="1">
  <p:cSld name="50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0" y="7"/>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46" indent="0">
              <a:buNone/>
              <a:defRPr>
                <a:solidFill>
                  <a:schemeClr val="tx1"/>
                </a:solidFill>
              </a:defRPr>
            </a:lvl2pPr>
            <a:lvl3pPr marL="714285" indent="0">
              <a:buNone/>
              <a:defRPr>
                <a:solidFill>
                  <a:schemeClr val="tx1"/>
                </a:solidFill>
              </a:defRPr>
            </a:lvl3pPr>
            <a:lvl4pPr marL="1080953" indent="0">
              <a:buNone/>
              <a:defRPr>
                <a:solidFill>
                  <a:schemeClr val="tx1"/>
                </a:solidFill>
              </a:defRPr>
            </a:lvl4pPr>
            <a:lvl5pPr marL="1438095" indent="0">
              <a:buNone/>
              <a:defRPr>
                <a:solidFill>
                  <a:schemeClr val="tx1"/>
                </a:solidFill>
              </a:defRPr>
            </a:lvl5pPr>
          </a:lstStyle>
          <a:p>
            <a:pPr lvl="0"/>
            <a:r>
              <a:rPr lang="en-GB"/>
              <a:t>Heading label</a:t>
            </a:r>
          </a:p>
        </p:txBody>
      </p:sp>
      <p:sp>
        <p:nvSpPr>
          <p:cNvPr id="7" name="TextBox 6">
            <a:extLst>
              <a:ext uri="{FF2B5EF4-FFF2-40B4-BE49-F238E27FC236}">
                <a16:creationId xmlns:a16="http://schemas.microsoft.com/office/drawing/2014/main" id="{2DFAD1B1-54FF-2FC6-D407-337D3737411D}"/>
              </a:ext>
            </a:extLst>
          </p:cNvPr>
          <p:cNvSpPr txBox="1"/>
          <p:nvPr userDrawn="1"/>
        </p:nvSpPr>
        <p:spPr>
          <a:xfrm>
            <a:off x="1245609" y="2349018"/>
            <a:ext cx="3552728" cy="1200329"/>
          </a:xfrm>
          <a:prstGeom prst="rect">
            <a:avLst/>
          </a:prstGeom>
          <a:noFill/>
        </p:spPr>
        <p:txBody>
          <a:bodyPr wrap="square" rtlCol="0">
            <a:spAutoFit/>
          </a:bodyPr>
          <a:lstStyle/>
          <a:p>
            <a:r>
              <a:rPr lang="en-GB" sz="1800"/>
              <a:t>Text content goes over single column. Text content here goes over single column. Text content here goes over single column.  </a:t>
            </a:r>
          </a:p>
        </p:txBody>
      </p:sp>
    </p:spTree>
    <p:extLst>
      <p:ext uri="{BB962C8B-B14F-4D97-AF65-F5344CB8AC3E}">
        <p14:creationId xmlns:p14="http://schemas.microsoft.com/office/powerpoint/2010/main" val="3126232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6.xml><?xml version="1.0" encoding="utf-8"?>
<p:sldLayout xmlns:a="http://schemas.openxmlformats.org/drawingml/2006/main" xmlns:r="http://schemas.openxmlformats.org/officeDocument/2006/relationships" xmlns:p="http://schemas.openxmlformats.org/presentationml/2006/main" preserve="1" userDrawn="1">
  <p:cSld name="51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7" y="7"/>
            <a:ext cx="12191999"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46" indent="0">
              <a:buNone/>
              <a:defRPr>
                <a:solidFill>
                  <a:schemeClr val="tx1"/>
                </a:solidFill>
              </a:defRPr>
            </a:lvl2pPr>
            <a:lvl3pPr marL="714285" indent="0">
              <a:buNone/>
              <a:defRPr>
                <a:solidFill>
                  <a:schemeClr val="tx1"/>
                </a:solidFill>
              </a:defRPr>
            </a:lvl3pPr>
            <a:lvl4pPr marL="1080953" indent="0">
              <a:buNone/>
              <a:defRPr>
                <a:solidFill>
                  <a:schemeClr val="tx1"/>
                </a:solidFill>
              </a:defRPr>
            </a:lvl4pPr>
            <a:lvl5pPr marL="1438095" indent="0">
              <a:buNone/>
              <a:defRPr>
                <a:solidFill>
                  <a:schemeClr val="tx1"/>
                </a:solidFill>
              </a:defRPr>
            </a:lvl5pPr>
          </a:lstStyle>
          <a:p>
            <a:pPr lvl="0"/>
            <a:r>
              <a:rPr lang="en-GB"/>
              <a:t>Heading label</a:t>
            </a:r>
          </a:p>
        </p:txBody>
      </p:sp>
      <p:sp>
        <p:nvSpPr>
          <p:cNvPr id="6" name="TextBox 5">
            <a:extLst>
              <a:ext uri="{FF2B5EF4-FFF2-40B4-BE49-F238E27FC236}">
                <a16:creationId xmlns:a16="http://schemas.microsoft.com/office/drawing/2014/main" id="{20A68404-D948-7642-8BC6-F42E883389E5}"/>
              </a:ext>
            </a:extLst>
          </p:cNvPr>
          <p:cNvSpPr txBox="1"/>
          <p:nvPr userDrawn="1"/>
        </p:nvSpPr>
        <p:spPr>
          <a:xfrm>
            <a:off x="1245609" y="2349018"/>
            <a:ext cx="3552728" cy="1200329"/>
          </a:xfrm>
          <a:prstGeom prst="rect">
            <a:avLst/>
          </a:prstGeom>
          <a:noFill/>
        </p:spPr>
        <p:txBody>
          <a:bodyPr wrap="square" rtlCol="0">
            <a:spAutoFit/>
          </a:bodyPr>
          <a:lstStyle/>
          <a:p>
            <a:r>
              <a:rPr lang="en-GB" sz="1800"/>
              <a:t>Text content goes over single column. Text content here goes over single column. Text content here goes over single column.  </a:t>
            </a:r>
          </a:p>
        </p:txBody>
      </p:sp>
    </p:spTree>
    <p:extLst>
      <p:ext uri="{BB962C8B-B14F-4D97-AF65-F5344CB8AC3E}">
        <p14:creationId xmlns:p14="http://schemas.microsoft.com/office/powerpoint/2010/main" val="3800855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7.xml><?xml version="1.0" encoding="utf-8"?>
<p:sldLayout xmlns:a="http://schemas.openxmlformats.org/drawingml/2006/main" xmlns:r="http://schemas.openxmlformats.org/officeDocument/2006/relationships" xmlns:p="http://schemas.openxmlformats.org/presentationml/2006/main" preserve="1" userDrawn="1">
  <p:cSld name="22_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1" y="432006"/>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6" name="Picture 5">
            <a:extLst>
              <a:ext uri="{FF2B5EF4-FFF2-40B4-BE49-F238E27FC236}">
                <a16:creationId xmlns:a16="http://schemas.microsoft.com/office/drawing/2014/main" id="{2F244FF8-F4E4-0514-77D0-8D8D69F9337B}"/>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cxnSp>
        <p:nvCxnSpPr>
          <p:cNvPr id="7" name="Straight Connector 6">
            <a:extLst>
              <a:ext uri="{FF2B5EF4-FFF2-40B4-BE49-F238E27FC236}">
                <a16:creationId xmlns:a16="http://schemas.microsoft.com/office/drawing/2014/main" id="{7DBEB741-20EA-C36A-7EF8-DE1CD1F1AA0C}"/>
              </a:ext>
            </a:extLst>
          </p:cNvPr>
          <p:cNvCxnSpPr>
            <a:cxnSpLocks/>
          </p:cNvCxnSpPr>
          <p:nvPr userDrawn="1"/>
        </p:nvCxnSpPr>
        <p:spPr>
          <a:xfrm>
            <a:off x="432005"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691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8.xml><?xml version="1.0" encoding="utf-8"?>
<p:sldLayout xmlns:a="http://schemas.openxmlformats.org/drawingml/2006/main" xmlns:r="http://schemas.openxmlformats.org/officeDocument/2006/relationships" xmlns:p="http://schemas.openxmlformats.org/presentationml/2006/main" preserve="1" userDrawn="1">
  <p:cSld name="22_ICON Grid Boxes 2UP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B26CA0-4967-284E-42B6-5686F8C6B07B}"/>
              </a:ext>
            </a:extLst>
          </p:cNvPr>
          <p:cNvSpPr/>
          <p:nvPr userDrawn="1"/>
        </p:nvSpPr>
        <p:spPr>
          <a:xfrm>
            <a:off x="2" y="6"/>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7"/>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2000"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9" y="2699087"/>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4324379"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1" y="432006"/>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Lst>
          </p:cNvPr>
          <p:cNvCxnSpPr>
            <a:cxnSpLocks/>
          </p:cNvCxnSpPr>
          <p:nvPr userDrawn="1"/>
        </p:nvCxnSpPr>
        <p:spPr>
          <a:xfrm>
            <a:off x="432005"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9731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9.xml><?xml version="1.0" encoding="utf-8"?>
<p:sldLayout xmlns:a="http://schemas.openxmlformats.org/drawingml/2006/main" xmlns:r="http://schemas.openxmlformats.org/officeDocument/2006/relationships" xmlns:p="http://schemas.openxmlformats.org/presentationml/2006/main" preserve="1" userDrawn="1">
  <p:cSld name="22_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userDrawn="1"/>
        </p:nvSpPr>
        <p:spPr>
          <a:xfrm>
            <a:off x="2" y="6"/>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8" name="Rectangle: Top Corners Rounded 17">
            <a:extLst>
              <a:ext uri="{FF2B5EF4-FFF2-40B4-BE49-F238E27FC236}">
                <a16:creationId xmlns:a16="http://schemas.microsoft.com/office/drawing/2014/main" id="{205929B3-ED58-E54F-B724-E24FB5F163DF}"/>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1" y="432006"/>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3"/>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852070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Title, subhead, Three columns">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 uri="{C183D7F6-B498-43B3-948B-1728B52AA6E4}">
                <adec:decorative xmlns:adec="http://schemas.microsoft.com/office/drawing/2017/decorative" val="1"/>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287011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3_Sample-Icons-Layout">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p:nvSpPr>
        <p:spPr>
          <a:xfrm>
            <a:off x="383060"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p:nvSpPr>
        <p:spPr>
          <a:xfrm>
            <a:off x="153452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p:nvSpPr>
        <p:spPr>
          <a:xfrm>
            <a:off x="3837460"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p:nvSpPr>
        <p:spPr>
          <a:xfrm>
            <a:off x="383060" y="454490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p:nvSpPr>
        <p:spPr>
          <a:xfrm>
            <a:off x="1534528" y="454490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p:nvSpPr>
        <p:spPr>
          <a:xfrm>
            <a:off x="2685992" y="454490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p:nvSpPr>
        <p:spPr>
          <a:xfrm>
            <a:off x="3837460" y="454490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6" name="Rectangle 45">
            <a:extLst>
              <a:ext uri="{FF2B5EF4-FFF2-40B4-BE49-F238E27FC236}">
                <a16:creationId xmlns:a16="http://schemas.microsoft.com/office/drawing/2014/main" id="{510BDAA4-2C6C-4E47-9616-5977DD23D840}"/>
              </a:ext>
              <a:ext uri="{C183D7F6-B498-43B3-948B-1728B52AA6E4}">
                <adec:decorative xmlns:adec="http://schemas.microsoft.com/office/drawing/2017/decorative" val="1"/>
              </a:ext>
            </a:extLst>
          </p:cNvPr>
          <p:cNvSpPr/>
          <p:nvPr/>
        </p:nvSpPr>
        <p:spPr>
          <a:xfrm>
            <a:off x="512291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7" name="Rectangle 46">
            <a:extLst>
              <a:ext uri="{FF2B5EF4-FFF2-40B4-BE49-F238E27FC236}">
                <a16:creationId xmlns:a16="http://schemas.microsoft.com/office/drawing/2014/main" id="{2691AF0D-B60D-2949-AB30-089AD6A4A5A1}"/>
              </a:ext>
              <a:ext uri="{C183D7F6-B498-43B3-948B-1728B52AA6E4}">
                <adec:decorative xmlns:adec="http://schemas.microsoft.com/office/drawing/2017/decorative" val="1"/>
              </a:ext>
            </a:extLst>
          </p:cNvPr>
          <p:cNvSpPr/>
          <p:nvPr/>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8" name="Rectangle 47">
            <a:extLst>
              <a:ext uri="{FF2B5EF4-FFF2-40B4-BE49-F238E27FC236}">
                <a16:creationId xmlns:a16="http://schemas.microsoft.com/office/drawing/2014/main" id="{D76B0456-3FC3-5D44-A9F1-56A57FD0B992}"/>
              </a:ext>
              <a:ext uri="{C183D7F6-B498-43B3-948B-1728B52AA6E4}">
                <adec:decorative xmlns:adec="http://schemas.microsoft.com/office/drawing/2017/decorative" val="1"/>
              </a:ext>
            </a:extLst>
          </p:cNvPr>
          <p:cNvSpPr/>
          <p:nvPr/>
        </p:nvSpPr>
        <p:spPr>
          <a:xfrm>
            <a:off x="9825397"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4" name="Picture 3">
            <a:extLst>
              <a:ext uri="{FF2B5EF4-FFF2-40B4-BE49-F238E27FC236}">
                <a16:creationId xmlns:a16="http://schemas.microsoft.com/office/drawing/2014/main" id="{D569F651-3737-5832-DC5A-9DB8A57B6C7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Tree>
    <p:extLst>
      <p:ext uri="{BB962C8B-B14F-4D97-AF65-F5344CB8AC3E}">
        <p14:creationId xmlns:p14="http://schemas.microsoft.com/office/powerpoint/2010/main" val="3421991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userDrawn="1">
  <p:cSld name="22_Quote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190978-5FC4-6858-371C-AF3DAD50E21F}"/>
              </a:ext>
            </a:extLst>
          </p:cNvPr>
          <p:cNvSpPr/>
          <p:nvPr userDrawn="1"/>
        </p:nvSpPr>
        <p:spPr>
          <a:xfrm>
            <a:off x="2" y="6"/>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9" y="1314162"/>
            <a:ext cx="7503849" cy="3466727"/>
          </a:xfrm>
          <a:prstGeom prst="rect">
            <a:avLst/>
          </a:prstGeom>
        </p:spPr>
        <p:txBody>
          <a:bodyPr>
            <a:noAutofit/>
          </a:bodyPr>
          <a:lstStyle>
            <a:lvl1pPr marL="287971" indent="-287971" algn="l">
              <a:buNone/>
              <a:defRPr sz="4200" b="1">
                <a:solidFill>
                  <a:schemeClr val="tx1"/>
                </a:solidFill>
              </a:defRPr>
            </a:lvl1pPr>
            <a:lvl2pPr marL="357154" indent="0">
              <a:buNone/>
              <a:defRPr>
                <a:solidFill>
                  <a:schemeClr val="tx1"/>
                </a:solidFill>
              </a:defRPr>
            </a:lvl2pPr>
            <a:lvl3pPr marL="714303" indent="0">
              <a:buNone/>
              <a:defRPr>
                <a:solidFill>
                  <a:schemeClr val="tx1"/>
                </a:solidFill>
              </a:defRPr>
            </a:lvl3pPr>
            <a:lvl4pPr marL="1080980" indent="0">
              <a:buNone/>
              <a:defRPr>
                <a:solidFill>
                  <a:schemeClr val="tx1"/>
                </a:solidFill>
              </a:defRPr>
            </a:lvl4pPr>
            <a:lvl5pPr marL="1438131"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5" y="4780885"/>
            <a:ext cx="7503849" cy="896939"/>
          </a:xfrm>
          <a:prstGeom prst="rect">
            <a:avLst/>
          </a:prstGeom>
        </p:spPr>
        <p:txBody>
          <a:bodyPr/>
          <a:lstStyle>
            <a:lvl1pPr marL="0" indent="0" algn="l">
              <a:buNone/>
              <a:defRPr b="1">
                <a:solidFill>
                  <a:schemeClr val="tx1"/>
                </a:solidFill>
              </a:defRPr>
            </a:lvl1pPr>
            <a:lvl2pPr marL="357154" indent="0">
              <a:buNone/>
              <a:defRPr/>
            </a:lvl2pPr>
            <a:lvl3pPr marL="714303" indent="0">
              <a:buNone/>
              <a:defRPr/>
            </a:lvl3pPr>
            <a:lvl4pPr marL="1080980" indent="0">
              <a:buNone/>
              <a:defRPr/>
            </a:lvl4pPr>
            <a:lvl5pPr marL="1438131"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28465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1.xml><?xml version="1.0" encoding="utf-8"?>
<p:sldLayout xmlns:a="http://schemas.openxmlformats.org/drawingml/2006/main" xmlns:r="http://schemas.openxmlformats.org/officeDocument/2006/relationships" xmlns:p="http://schemas.openxmlformats.org/presentationml/2006/main" preserve="1" userDrawn="1">
  <p:cSld name="5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0" y="6"/>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54" indent="0">
              <a:buNone/>
              <a:defRPr>
                <a:solidFill>
                  <a:schemeClr val="tx1"/>
                </a:solidFill>
              </a:defRPr>
            </a:lvl2pPr>
            <a:lvl3pPr marL="714303" indent="0">
              <a:buNone/>
              <a:defRPr>
                <a:solidFill>
                  <a:schemeClr val="tx1"/>
                </a:solidFill>
              </a:defRPr>
            </a:lvl3pPr>
            <a:lvl4pPr marL="1080980" indent="0">
              <a:buNone/>
              <a:defRPr>
                <a:solidFill>
                  <a:schemeClr val="tx1"/>
                </a:solidFill>
              </a:defRPr>
            </a:lvl4pPr>
            <a:lvl5pPr marL="1438131" indent="0">
              <a:buNone/>
              <a:defRPr>
                <a:solidFill>
                  <a:schemeClr val="tx1"/>
                </a:solidFill>
              </a:defRPr>
            </a:lvl5pPr>
          </a:lstStyle>
          <a:p>
            <a:pPr lvl="0"/>
            <a:r>
              <a:rPr lang="en-GB"/>
              <a:t>Heading label</a:t>
            </a:r>
          </a:p>
        </p:txBody>
      </p:sp>
      <p:sp>
        <p:nvSpPr>
          <p:cNvPr id="7" name="TextBox 6">
            <a:extLst>
              <a:ext uri="{FF2B5EF4-FFF2-40B4-BE49-F238E27FC236}">
                <a16:creationId xmlns:a16="http://schemas.microsoft.com/office/drawing/2014/main" id="{2DFAD1B1-54FF-2FC6-D407-337D3737411D}"/>
              </a:ext>
            </a:extLst>
          </p:cNvPr>
          <p:cNvSpPr txBox="1"/>
          <p:nvPr userDrawn="1"/>
        </p:nvSpPr>
        <p:spPr>
          <a:xfrm>
            <a:off x="1245609" y="2349018"/>
            <a:ext cx="3552728" cy="1200329"/>
          </a:xfrm>
          <a:prstGeom prst="rect">
            <a:avLst/>
          </a:prstGeom>
          <a:noFill/>
        </p:spPr>
        <p:txBody>
          <a:bodyPr wrap="square" rtlCol="0">
            <a:spAutoFit/>
          </a:bodyPr>
          <a:lstStyle/>
          <a:p>
            <a:r>
              <a:rPr lang="en-GB" sz="1800"/>
              <a:t>Text content goes over single column. Text content here goes over single column. Text content here goes over single column.  </a:t>
            </a:r>
          </a:p>
        </p:txBody>
      </p:sp>
    </p:spTree>
    <p:extLst>
      <p:ext uri="{BB962C8B-B14F-4D97-AF65-F5344CB8AC3E}">
        <p14:creationId xmlns:p14="http://schemas.microsoft.com/office/powerpoint/2010/main" val="1526393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2.xml><?xml version="1.0" encoding="utf-8"?>
<p:sldLayout xmlns:a="http://schemas.openxmlformats.org/drawingml/2006/main" xmlns:r="http://schemas.openxmlformats.org/officeDocument/2006/relationships" xmlns:p="http://schemas.openxmlformats.org/presentationml/2006/main" preserve="1" userDrawn="1">
  <p:cSld name="5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6" y="6"/>
            <a:ext cx="12191999"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54" indent="0">
              <a:buNone/>
              <a:defRPr>
                <a:solidFill>
                  <a:schemeClr val="tx1"/>
                </a:solidFill>
              </a:defRPr>
            </a:lvl2pPr>
            <a:lvl3pPr marL="714303" indent="0">
              <a:buNone/>
              <a:defRPr>
                <a:solidFill>
                  <a:schemeClr val="tx1"/>
                </a:solidFill>
              </a:defRPr>
            </a:lvl3pPr>
            <a:lvl4pPr marL="1080980" indent="0">
              <a:buNone/>
              <a:defRPr>
                <a:solidFill>
                  <a:schemeClr val="tx1"/>
                </a:solidFill>
              </a:defRPr>
            </a:lvl4pPr>
            <a:lvl5pPr marL="1438131" indent="0">
              <a:buNone/>
              <a:defRPr>
                <a:solidFill>
                  <a:schemeClr val="tx1"/>
                </a:solidFill>
              </a:defRPr>
            </a:lvl5pPr>
          </a:lstStyle>
          <a:p>
            <a:pPr lvl="0"/>
            <a:r>
              <a:rPr lang="en-GB"/>
              <a:t>Heading label</a:t>
            </a:r>
          </a:p>
        </p:txBody>
      </p:sp>
      <p:sp>
        <p:nvSpPr>
          <p:cNvPr id="6" name="TextBox 5">
            <a:extLst>
              <a:ext uri="{FF2B5EF4-FFF2-40B4-BE49-F238E27FC236}">
                <a16:creationId xmlns:a16="http://schemas.microsoft.com/office/drawing/2014/main" id="{20A68404-D948-7642-8BC6-F42E883389E5}"/>
              </a:ext>
            </a:extLst>
          </p:cNvPr>
          <p:cNvSpPr txBox="1"/>
          <p:nvPr userDrawn="1"/>
        </p:nvSpPr>
        <p:spPr>
          <a:xfrm>
            <a:off x="1245609" y="2349018"/>
            <a:ext cx="3552728" cy="1200329"/>
          </a:xfrm>
          <a:prstGeom prst="rect">
            <a:avLst/>
          </a:prstGeom>
          <a:noFill/>
        </p:spPr>
        <p:txBody>
          <a:bodyPr wrap="square" rtlCol="0">
            <a:spAutoFit/>
          </a:bodyPr>
          <a:lstStyle/>
          <a:p>
            <a:r>
              <a:rPr lang="en-GB" sz="1800"/>
              <a:t>Text content goes over single column. Text content here goes over single column. Text content here goes over single column.  </a:t>
            </a:r>
          </a:p>
        </p:txBody>
      </p:sp>
    </p:spTree>
    <p:extLst>
      <p:ext uri="{BB962C8B-B14F-4D97-AF65-F5344CB8AC3E}">
        <p14:creationId xmlns:p14="http://schemas.microsoft.com/office/powerpoint/2010/main" val="4212871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3.xml><?xml version="1.0" encoding="utf-8"?>
<p:sldLayout xmlns:a="http://schemas.openxmlformats.org/drawingml/2006/main" xmlns:r="http://schemas.openxmlformats.org/officeDocument/2006/relationships" xmlns:p="http://schemas.openxmlformats.org/presentationml/2006/main" preserve="1" userDrawn="1">
  <p:cSld name="23_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1" y="432005"/>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6" name="Picture 5">
            <a:extLst>
              <a:ext uri="{FF2B5EF4-FFF2-40B4-BE49-F238E27FC236}">
                <a16:creationId xmlns:a16="http://schemas.microsoft.com/office/drawing/2014/main" id="{2F244FF8-F4E4-0514-77D0-8D8D69F9337B}"/>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cxnSp>
        <p:nvCxnSpPr>
          <p:cNvPr id="7" name="Straight Connector 6">
            <a:extLst>
              <a:ext uri="{FF2B5EF4-FFF2-40B4-BE49-F238E27FC236}">
                <a16:creationId xmlns:a16="http://schemas.microsoft.com/office/drawing/2014/main" id="{7DBEB741-20EA-C36A-7EF8-DE1CD1F1AA0C}"/>
              </a:ext>
            </a:extLst>
          </p:cNvPr>
          <p:cNvCxnSpPr>
            <a:cxnSpLocks/>
          </p:cNvCxnSpPr>
          <p:nvPr userDrawn="1"/>
        </p:nvCxnSpPr>
        <p:spPr>
          <a:xfrm>
            <a:off x="432003"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62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4.xml><?xml version="1.0" encoding="utf-8"?>
<p:sldLayout xmlns:a="http://schemas.openxmlformats.org/drawingml/2006/main" xmlns:r="http://schemas.openxmlformats.org/officeDocument/2006/relationships" xmlns:p="http://schemas.openxmlformats.org/presentationml/2006/main" preserve="1" userDrawn="1">
  <p:cSld name="23_ICON Grid Boxes 2UP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B26CA0-4967-284E-42B6-5686F8C6B07B}"/>
              </a:ext>
            </a:extLst>
          </p:cNvPr>
          <p:cNvSpPr/>
          <p:nvPr userDrawn="1"/>
        </p:nvSpPr>
        <p:spPr>
          <a:xfrm>
            <a:off x="2" y="5"/>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6"/>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2000"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9" y="2699086"/>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4324379"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1" y="432005"/>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Lst>
          </p:cNvPr>
          <p:cNvCxnSpPr>
            <a:cxnSpLocks/>
          </p:cNvCxnSpPr>
          <p:nvPr userDrawn="1"/>
        </p:nvCxnSpPr>
        <p:spPr>
          <a:xfrm>
            <a:off x="432003"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1786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5.xml><?xml version="1.0" encoding="utf-8"?>
<p:sldLayout xmlns:a="http://schemas.openxmlformats.org/drawingml/2006/main" xmlns:r="http://schemas.openxmlformats.org/officeDocument/2006/relationships" xmlns:p="http://schemas.openxmlformats.org/presentationml/2006/main" preserve="1" userDrawn="1">
  <p:cSld name="23_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userDrawn="1"/>
        </p:nvSpPr>
        <p:spPr>
          <a:xfrm>
            <a:off x="2" y="5"/>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8" name="Rectangle: Top Corners Rounded 17">
            <a:extLst>
              <a:ext uri="{FF2B5EF4-FFF2-40B4-BE49-F238E27FC236}">
                <a16:creationId xmlns:a16="http://schemas.microsoft.com/office/drawing/2014/main" id="{205929B3-ED58-E54F-B724-E24FB5F163DF}"/>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1" y="432005"/>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3"/>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961136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6.xml><?xml version="1.0" encoding="utf-8"?>
<p:sldLayout xmlns:a="http://schemas.openxmlformats.org/drawingml/2006/main" xmlns:r="http://schemas.openxmlformats.org/officeDocument/2006/relationships" xmlns:p="http://schemas.openxmlformats.org/presentationml/2006/main" preserve="1" userDrawn="1">
  <p:cSld name="23_Quote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190978-5FC4-6858-371C-AF3DAD50E21F}"/>
              </a:ext>
            </a:extLst>
          </p:cNvPr>
          <p:cNvSpPr/>
          <p:nvPr userDrawn="1"/>
        </p:nvSpPr>
        <p:spPr>
          <a:xfrm>
            <a:off x="2" y="5"/>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8" y="1314161"/>
            <a:ext cx="7503849" cy="3466727"/>
          </a:xfrm>
          <a:prstGeom prst="rect">
            <a:avLst/>
          </a:prstGeom>
        </p:spPr>
        <p:txBody>
          <a:bodyPr>
            <a:noAutofit/>
          </a:bodyPr>
          <a:lstStyle>
            <a:lvl1pPr marL="287979" indent="-287979" algn="l">
              <a:buNone/>
              <a:defRPr sz="4200" b="1">
                <a:solidFill>
                  <a:schemeClr val="tx1"/>
                </a:solidFill>
              </a:defRPr>
            </a:lvl1pPr>
            <a:lvl2pPr marL="357162" indent="0">
              <a:buNone/>
              <a:defRPr>
                <a:solidFill>
                  <a:schemeClr val="tx1"/>
                </a:solidFill>
              </a:defRPr>
            </a:lvl2pPr>
            <a:lvl3pPr marL="714321" indent="0">
              <a:buNone/>
              <a:defRPr>
                <a:solidFill>
                  <a:schemeClr val="tx1"/>
                </a:solidFill>
              </a:defRPr>
            </a:lvl3pPr>
            <a:lvl4pPr marL="1081006" indent="0">
              <a:buNone/>
              <a:defRPr>
                <a:solidFill>
                  <a:schemeClr val="tx1"/>
                </a:solidFill>
              </a:defRPr>
            </a:lvl4pPr>
            <a:lvl5pPr marL="1438167"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4" y="4780885"/>
            <a:ext cx="7503849" cy="896939"/>
          </a:xfrm>
          <a:prstGeom prst="rect">
            <a:avLst/>
          </a:prstGeom>
        </p:spPr>
        <p:txBody>
          <a:bodyPr/>
          <a:lstStyle>
            <a:lvl1pPr marL="0" indent="0" algn="l">
              <a:buNone/>
              <a:defRPr b="1">
                <a:solidFill>
                  <a:schemeClr val="tx1"/>
                </a:solidFill>
              </a:defRPr>
            </a:lvl1pPr>
            <a:lvl2pPr marL="357162" indent="0">
              <a:buNone/>
              <a:defRPr/>
            </a:lvl2pPr>
            <a:lvl3pPr marL="714321" indent="0">
              <a:buNone/>
              <a:defRPr/>
            </a:lvl3pPr>
            <a:lvl4pPr marL="1081006" indent="0">
              <a:buNone/>
              <a:defRPr/>
            </a:lvl4pPr>
            <a:lvl5pPr marL="1438167"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11144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7.xml><?xml version="1.0" encoding="utf-8"?>
<p:sldLayout xmlns:a="http://schemas.openxmlformats.org/drawingml/2006/main" xmlns:r="http://schemas.openxmlformats.org/officeDocument/2006/relationships" xmlns:p="http://schemas.openxmlformats.org/presentationml/2006/main" preserve="1" userDrawn="1">
  <p:cSld name="54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0" y="4"/>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62" indent="0">
              <a:buNone/>
              <a:defRPr>
                <a:solidFill>
                  <a:schemeClr val="tx1"/>
                </a:solidFill>
              </a:defRPr>
            </a:lvl2pPr>
            <a:lvl3pPr marL="714321" indent="0">
              <a:buNone/>
              <a:defRPr>
                <a:solidFill>
                  <a:schemeClr val="tx1"/>
                </a:solidFill>
              </a:defRPr>
            </a:lvl3pPr>
            <a:lvl4pPr marL="1081006" indent="0">
              <a:buNone/>
              <a:defRPr>
                <a:solidFill>
                  <a:schemeClr val="tx1"/>
                </a:solidFill>
              </a:defRPr>
            </a:lvl4pPr>
            <a:lvl5pPr marL="1438167" indent="0">
              <a:buNone/>
              <a:defRPr>
                <a:solidFill>
                  <a:schemeClr val="tx1"/>
                </a:solidFill>
              </a:defRPr>
            </a:lvl5pPr>
          </a:lstStyle>
          <a:p>
            <a:pPr lvl="0"/>
            <a:r>
              <a:rPr lang="en-GB"/>
              <a:t>Heading label</a:t>
            </a:r>
          </a:p>
        </p:txBody>
      </p:sp>
      <p:sp>
        <p:nvSpPr>
          <p:cNvPr id="7" name="TextBox 6">
            <a:extLst>
              <a:ext uri="{FF2B5EF4-FFF2-40B4-BE49-F238E27FC236}">
                <a16:creationId xmlns:a16="http://schemas.microsoft.com/office/drawing/2014/main" id="{2DFAD1B1-54FF-2FC6-D407-337D3737411D}"/>
              </a:ext>
            </a:extLst>
          </p:cNvPr>
          <p:cNvSpPr txBox="1"/>
          <p:nvPr userDrawn="1"/>
        </p:nvSpPr>
        <p:spPr>
          <a:xfrm>
            <a:off x="1245609" y="2349018"/>
            <a:ext cx="3552728" cy="1200329"/>
          </a:xfrm>
          <a:prstGeom prst="rect">
            <a:avLst/>
          </a:prstGeom>
          <a:noFill/>
        </p:spPr>
        <p:txBody>
          <a:bodyPr wrap="square" rtlCol="0">
            <a:spAutoFit/>
          </a:bodyPr>
          <a:lstStyle/>
          <a:p>
            <a:r>
              <a:rPr lang="en-GB" sz="1800"/>
              <a:t>Text content goes over single column. Text content here goes over single column. Text content here goes over single column.  </a:t>
            </a:r>
          </a:p>
        </p:txBody>
      </p:sp>
    </p:spTree>
    <p:extLst>
      <p:ext uri="{BB962C8B-B14F-4D97-AF65-F5344CB8AC3E}">
        <p14:creationId xmlns:p14="http://schemas.microsoft.com/office/powerpoint/2010/main" val="4105545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userDrawn="1">
  <p:cSld name="55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5" y="4"/>
            <a:ext cx="12191999"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62" indent="0">
              <a:buNone/>
              <a:defRPr>
                <a:solidFill>
                  <a:schemeClr val="tx1"/>
                </a:solidFill>
              </a:defRPr>
            </a:lvl2pPr>
            <a:lvl3pPr marL="714321" indent="0">
              <a:buNone/>
              <a:defRPr>
                <a:solidFill>
                  <a:schemeClr val="tx1"/>
                </a:solidFill>
              </a:defRPr>
            </a:lvl3pPr>
            <a:lvl4pPr marL="1081006" indent="0">
              <a:buNone/>
              <a:defRPr>
                <a:solidFill>
                  <a:schemeClr val="tx1"/>
                </a:solidFill>
              </a:defRPr>
            </a:lvl4pPr>
            <a:lvl5pPr marL="1438167" indent="0">
              <a:buNone/>
              <a:defRPr>
                <a:solidFill>
                  <a:schemeClr val="tx1"/>
                </a:solidFill>
              </a:defRPr>
            </a:lvl5pPr>
          </a:lstStyle>
          <a:p>
            <a:pPr lvl="0"/>
            <a:r>
              <a:rPr lang="en-GB"/>
              <a:t>Heading label</a:t>
            </a:r>
          </a:p>
        </p:txBody>
      </p:sp>
      <p:sp>
        <p:nvSpPr>
          <p:cNvPr id="6" name="TextBox 5">
            <a:extLst>
              <a:ext uri="{FF2B5EF4-FFF2-40B4-BE49-F238E27FC236}">
                <a16:creationId xmlns:a16="http://schemas.microsoft.com/office/drawing/2014/main" id="{20A68404-D948-7642-8BC6-F42E883389E5}"/>
              </a:ext>
            </a:extLst>
          </p:cNvPr>
          <p:cNvSpPr txBox="1"/>
          <p:nvPr userDrawn="1"/>
        </p:nvSpPr>
        <p:spPr>
          <a:xfrm>
            <a:off x="1245609" y="2349018"/>
            <a:ext cx="3552728" cy="1200329"/>
          </a:xfrm>
          <a:prstGeom prst="rect">
            <a:avLst/>
          </a:prstGeom>
          <a:noFill/>
        </p:spPr>
        <p:txBody>
          <a:bodyPr wrap="square" rtlCol="0">
            <a:spAutoFit/>
          </a:bodyPr>
          <a:lstStyle/>
          <a:p>
            <a:r>
              <a:rPr lang="en-GB" sz="1800"/>
              <a:t>Text content goes over single column. Text content here goes over single column. Text content here goes over single column.  </a:t>
            </a:r>
          </a:p>
        </p:txBody>
      </p:sp>
    </p:spTree>
    <p:extLst>
      <p:ext uri="{BB962C8B-B14F-4D97-AF65-F5344CB8AC3E}">
        <p14:creationId xmlns:p14="http://schemas.microsoft.com/office/powerpoint/2010/main" val="4021441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9.xml><?xml version="1.0" encoding="utf-8"?>
<p:sldLayout xmlns:a="http://schemas.openxmlformats.org/drawingml/2006/main" xmlns:r="http://schemas.openxmlformats.org/officeDocument/2006/relationships" xmlns:p="http://schemas.openxmlformats.org/presentationml/2006/main" preserve="1" userDrawn="1">
  <p:cSld name="68_Breaker Heading1-Blue-DarkBlu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92F3-915E-341D-8AD1-B8E398E9BFA4}"/>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6" name="Picture 5" descr="Chart&#10;&#10;Description automatically generated with medium confidence">
            <a:extLst>
              <a:ext uri="{FF2B5EF4-FFF2-40B4-BE49-F238E27FC236}">
                <a16:creationId xmlns:a16="http://schemas.microsoft.com/office/drawing/2014/main" id="{0AF6C2AD-0E53-2A94-6EDF-C2BC1C35E66B}"/>
              </a:ext>
            </a:extLst>
          </p:cNvPr>
          <p:cNvPicPr>
            <a:picLocks noChangeAspect="1"/>
          </p:cNvPicPr>
          <p:nvPr userDrawn="1"/>
        </p:nvPicPr>
        <p:blipFill>
          <a:blip r:embed="rId2"/>
          <a:stretch>
            <a:fillRect/>
          </a:stretch>
        </p:blipFill>
        <p:spPr>
          <a:xfrm>
            <a:off x="-216747" y="-121920"/>
            <a:ext cx="12408747" cy="697992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6" y="3903217"/>
            <a:ext cx="3890151" cy="896939"/>
          </a:xfrm>
          <a:prstGeom prst="rect">
            <a:avLst/>
          </a:prstGeom>
        </p:spPr>
        <p:txBody>
          <a:bodyPr lIns="0" tIns="0" rIns="0" bIns="0"/>
          <a:lstStyle>
            <a:lvl1pPr marL="0" indent="0">
              <a:buNone/>
              <a:defRPr>
                <a:solidFill>
                  <a:schemeClr val="tx1"/>
                </a:solidFill>
              </a:defRPr>
            </a:lvl1pPr>
            <a:lvl2pPr marL="357146" indent="0">
              <a:buNone/>
              <a:defRPr/>
            </a:lvl2pPr>
            <a:lvl3pPr marL="714285" indent="0">
              <a:buNone/>
              <a:defRPr/>
            </a:lvl3pPr>
            <a:lvl4pPr marL="1080953" indent="0">
              <a:buNone/>
              <a:defRPr/>
            </a:lvl4pPr>
            <a:lvl5pPr marL="143809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12006" y="1917289"/>
            <a:ext cx="5685561" cy="1566323"/>
          </a:xfrm>
          <a:prstGeom prst="rect">
            <a:avLst/>
          </a:prstGeom>
        </p:spPr>
        <p:txBody>
          <a:bodyPr lIns="0" tIns="0" rIns="0" bIns="0">
            <a:noAutofit/>
          </a:bodyPr>
          <a:lstStyle>
            <a:lvl1pPr marL="0" indent="0">
              <a:buNone/>
              <a:defRPr sz="6000" b="1">
                <a:solidFill>
                  <a:schemeClr val="tx1"/>
                </a:solidFill>
              </a:defRPr>
            </a:lvl1pPr>
            <a:lvl2pPr marL="357146" indent="0">
              <a:buNone/>
              <a:defRPr>
                <a:solidFill>
                  <a:schemeClr val="tx1"/>
                </a:solidFill>
              </a:defRPr>
            </a:lvl2pPr>
            <a:lvl3pPr marL="714285" indent="0">
              <a:buNone/>
              <a:defRPr>
                <a:solidFill>
                  <a:schemeClr val="tx1"/>
                </a:solidFill>
              </a:defRPr>
            </a:lvl3pPr>
            <a:lvl4pPr marL="1080953" indent="0">
              <a:buNone/>
              <a:defRPr>
                <a:solidFill>
                  <a:schemeClr val="tx1"/>
                </a:solidFill>
              </a:defRPr>
            </a:lvl4pPr>
            <a:lvl5pPr marL="143809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303446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2_Title, subhead, two columns">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B79D01-2A70-DAF1-6A65-BC0424C2FEE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5"/>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Subhead if needed</a:t>
            </a:r>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cxnSp>
        <p:nvCxnSpPr>
          <p:cNvPr id="12" name="Straight Connector 11">
            <a:extLst>
              <a:ext uri="{FF2B5EF4-FFF2-40B4-BE49-F238E27FC236}">
                <a16:creationId xmlns:a16="http://schemas.microsoft.com/office/drawing/2014/main" id="{18E2133D-2149-6B45-BEAB-A2D5E225B5AD}"/>
              </a:ext>
              <a:ext uri="{C183D7F6-B498-43B3-948B-1728B52AA6E4}">
                <adec:decorative xmlns:adec="http://schemas.microsoft.com/office/drawing/2017/decorative" val="1"/>
              </a:ext>
            </a:extLst>
          </p:cNvPr>
          <p:cNvCxnSpPr>
            <a:cxnSpLocks/>
          </p:cNvCxnSpPr>
          <p:nvPr/>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732146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0.xml><?xml version="1.0" encoding="utf-8"?>
<p:sldLayout xmlns:a="http://schemas.openxmlformats.org/drawingml/2006/main" xmlns:r="http://schemas.openxmlformats.org/officeDocument/2006/relationships" xmlns:p="http://schemas.openxmlformats.org/presentationml/2006/main" preserve="1" userDrawn="1">
  <p:cSld name="69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userDrawn="1"/>
        </p:nvPicPr>
        <p:blipFill>
          <a:blip r:embed="rId2"/>
          <a:stretch>
            <a:fillRect/>
          </a:stretch>
        </p:blipFill>
        <p:spPr>
          <a:xfrm>
            <a:off x="-52265" y="-122411"/>
            <a:ext cx="12499929" cy="7031211"/>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22" y="3903217"/>
            <a:ext cx="3890151" cy="896939"/>
          </a:xfrm>
          <a:prstGeom prst="rect">
            <a:avLst/>
          </a:prstGeom>
        </p:spPr>
        <p:txBody>
          <a:bodyPr lIns="0" tIns="0" rIns="0" bIns="0"/>
          <a:lstStyle>
            <a:lvl1pPr marL="0" indent="0">
              <a:buNone/>
              <a:defRPr>
                <a:solidFill>
                  <a:schemeClr val="tx1"/>
                </a:solidFill>
              </a:defRPr>
            </a:lvl1pPr>
            <a:lvl2pPr marL="357146" indent="0">
              <a:buNone/>
              <a:defRPr/>
            </a:lvl2pPr>
            <a:lvl3pPr marL="714285" indent="0">
              <a:buNone/>
              <a:defRPr/>
            </a:lvl3pPr>
            <a:lvl4pPr marL="1080953" indent="0">
              <a:buNone/>
              <a:defRPr/>
            </a:lvl4pPr>
            <a:lvl5pPr marL="143809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22" y="1917289"/>
            <a:ext cx="5685561" cy="1566323"/>
          </a:xfrm>
          <a:prstGeom prst="rect">
            <a:avLst/>
          </a:prstGeom>
        </p:spPr>
        <p:txBody>
          <a:bodyPr lIns="0" tIns="0" rIns="0" bIns="0">
            <a:noAutofit/>
          </a:bodyPr>
          <a:lstStyle>
            <a:lvl1pPr marL="0" indent="0">
              <a:buNone/>
              <a:defRPr sz="6000" b="1">
                <a:solidFill>
                  <a:schemeClr val="tx1"/>
                </a:solidFill>
              </a:defRPr>
            </a:lvl1pPr>
            <a:lvl2pPr marL="357146" indent="0">
              <a:buNone/>
              <a:defRPr>
                <a:solidFill>
                  <a:schemeClr val="tx1"/>
                </a:solidFill>
              </a:defRPr>
            </a:lvl2pPr>
            <a:lvl3pPr marL="714285" indent="0">
              <a:buNone/>
              <a:defRPr>
                <a:solidFill>
                  <a:schemeClr val="tx1"/>
                </a:solidFill>
              </a:defRPr>
            </a:lvl3pPr>
            <a:lvl4pPr marL="1080953" indent="0">
              <a:buNone/>
              <a:defRPr>
                <a:solidFill>
                  <a:schemeClr val="tx1"/>
                </a:solidFill>
              </a:defRPr>
            </a:lvl4pPr>
            <a:lvl5pPr marL="143809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064675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1.xml><?xml version="1.0" encoding="utf-8"?>
<p:sldLayout xmlns:a="http://schemas.openxmlformats.org/drawingml/2006/main" xmlns:r="http://schemas.openxmlformats.org/officeDocument/2006/relationships" xmlns:p="http://schemas.openxmlformats.org/presentationml/2006/main" preserve="1" userDrawn="1">
  <p:cSld name="70_Breaker Heading1-Blue-DarkBlu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92F3-915E-341D-8AD1-B8E398E9BFA4}"/>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6" name="Picture 5" descr="Chart&#10;&#10;Description automatically generated with medium confidence">
            <a:extLst>
              <a:ext uri="{FF2B5EF4-FFF2-40B4-BE49-F238E27FC236}">
                <a16:creationId xmlns:a16="http://schemas.microsoft.com/office/drawing/2014/main" id="{0AF6C2AD-0E53-2A94-6EDF-C2BC1C35E66B}"/>
              </a:ext>
            </a:extLst>
          </p:cNvPr>
          <p:cNvPicPr>
            <a:picLocks noChangeAspect="1"/>
          </p:cNvPicPr>
          <p:nvPr userDrawn="1"/>
        </p:nvPicPr>
        <p:blipFill>
          <a:blip r:embed="rId2"/>
          <a:stretch>
            <a:fillRect/>
          </a:stretch>
        </p:blipFill>
        <p:spPr>
          <a:xfrm>
            <a:off x="-216747" y="-121920"/>
            <a:ext cx="12408747" cy="697992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6" y="3903217"/>
            <a:ext cx="3890151" cy="896939"/>
          </a:xfrm>
          <a:prstGeom prst="rect">
            <a:avLst/>
          </a:prstGeom>
        </p:spPr>
        <p:txBody>
          <a:bodyPr lIns="0" tIns="0" rIns="0" bIns="0"/>
          <a:lstStyle>
            <a:lvl1pPr marL="0" indent="0">
              <a:buNone/>
              <a:defRPr>
                <a:solidFill>
                  <a:schemeClr val="tx1"/>
                </a:solidFill>
              </a:defRPr>
            </a:lvl1pPr>
            <a:lvl2pPr marL="357146" indent="0">
              <a:buNone/>
              <a:defRPr/>
            </a:lvl2pPr>
            <a:lvl3pPr marL="714285" indent="0">
              <a:buNone/>
              <a:defRPr/>
            </a:lvl3pPr>
            <a:lvl4pPr marL="1080953" indent="0">
              <a:buNone/>
              <a:defRPr/>
            </a:lvl4pPr>
            <a:lvl5pPr marL="143809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12006" y="1917289"/>
            <a:ext cx="5685561" cy="1566323"/>
          </a:xfrm>
          <a:prstGeom prst="rect">
            <a:avLst/>
          </a:prstGeom>
        </p:spPr>
        <p:txBody>
          <a:bodyPr lIns="0" tIns="0" rIns="0" bIns="0">
            <a:noAutofit/>
          </a:bodyPr>
          <a:lstStyle>
            <a:lvl1pPr marL="0" indent="0">
              <a:buNone/>
              <a:defRPr sz="6000" b="1">
                <a:solidFill>
                  <a:schemeClr val="tx1"/>
                </a:solidFill>
              </a:defRPr>
            </a:lvl1pPr>
            <a:lvl2pPr marL="357146" indent="0">
              <a:buNone/>
              <a:defRPr>
                <a:solidFill>
                  <a:schemeClr val="tx1"/>
                </a:solidFill>
              </a:defRPr>
            </a:lvl2pPr>
            <a:lvl3pPr marL="714285" indent="0">
              <a:buNone/>
              <a:defRPr>
                <a:solidFill>
                  <a:schemeClr val="tx1"/>
                </a:solidFill>
              </a:defRPr>
            </a:lvl3pPr>
            <a:lvl4pPr marL="1080953" indent="0">
              <a:buNone/>
              <a:defRPr>
                <a:solidFill>
                  <a:schemeClr val="tx1"/>
                </a:solidFill>
              </a:defRPr>
            </a:lvl4pPr>
            <a:lvl5pPr marL="143809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921198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2.xml><?xml version="1.0" encoding="utf-8"?>
<p:sldLayout xmlns:a="http://schemas.openxmlformats.org/drawingml/2006/main" xmlns:r="http://schemas.openxmlformats.org/officeDocument/2006/relationships" xmlns:p="http://schemas.openxmlformats.org/presentationml/2006/main" preserve="1" userDrawn="1">
  <p:cSld name="71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userDrawn="1"/>
        </p:nvPicPr>
        <p:blipFill>
          <a:blip r:embed="rId2"/>
          <a:stretch>
            <a:fillRect/>
          </a:stretch>
        </p:blipFill>
        <p:spPr>
          <a:xfrm>
            <a:off x="-52265" y="-122411"/>
            <a:ext cx="12499929" cy="7031211"/>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22" y="3903217"/>
            <a:ext cx="3890151" cy="896939"/>
          </a:xfrm>
          <a:prstGeom prst="rect">
            <a:avLst/>
          </a:prstGeom>
        </p:spPr>
        <p:txBody>
          <a:bodyPr lIns="0" tIns="0" rIns="0" bIns="0"/>
          <a:lstStyle>
            <a:lvl1pPr marL="0" indent="0">
              <a:buNone/>
              <a:defRPr>
                <a:solidFill>
                  <a:schemeClr val="tx1"/>
                </a:solidFill>
              </a:defRPr>
            </a:lvl1pPr>
            <a:lvl2pPr marL="357146" indent="0">
              <a:buNone/>
              <a:defRPr/>
            </a:lvl2pPr>
            <a:lvl3pPr marL="714285" indent="0">
              <a:buNone/>
              <a:defRPr/>
            </a:lvl3pPr>
            <a:lvl4pPr marL="1080953" indent="0">
              <a:buNone/>
              <a:defRPr/>
            </a:lvl4pPr>
            <a:lvl5pPr marL="143809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22" y="1917289"/>
            <a:ext cx="5685561" cy="1566323"/>
          </a:xfrm>
          <a:prstGeom prst="rect">
            <a:avLst/>
          </a:prstGeom>
        </p:spPr>
        <p:txBody>
          <a:bodyPr lIns="0" tIns="0" rIns="0" bIns="0">
            <a:noAutofit/>
          </a:bodyPr>
          <a:lstStyle>
            <a:lvl1pPr marL="0" indent="0">
              <a:buNone/>
              <a:defRPr sz="6000" b="1">
                <a:solidFill>
                  <a:schemeClr val="tx1"/>
                </a:solidFill>
              </a:defRPr>
            </a:lvl1pPr>
            <a:lvl2pPr marL="357146" indent="0">
              <a:buNone/>
              <a:defRPr>
                <a:solidFill>
                  <a:schemeClr val="tx1"/>
                </a:solidFill>
              </a:defRPr>
            </a:lvl2pPr>
            <a:lvl3pPr marL="714285" indent="0">
              <a:buNone/>
              <a:defRPr>
                <a:solidFill>
                  <a:schemeClr val="tx1"/>
                </a:solidFill>
              </a:defRPr>
            </a:lvl3pPr>
            <a:lvl4pPr marL="1080953" indent="0">
              <a:buNone/>
              <a:defRPr>
                <a:solidFill>
                  <a:schemeClr val="tx1"/>
                </a:solidFill>
              </a:defRPr>
            </a:lvl4pPr>
            <a:lvl5pPr marL="143809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31408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3.xml><?xml version="1.0" encoding="utf-8"?>
<p:sldLayout xmlns:a="http://schemas.openxmlformats.org/drawingml/2006/main" xmlns:r="http://schemas.openxmlformats.org/officeDocument/2006/relationships" xmlns:p="http://schemas.openxmlformats.org/presentationml/2006/main" preserve="1" userDrawn="1">
  <p:cSld name="72_Breaker Heading1-Blue-DarkBlueA">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268FFC32-6059-0DED-CEB1-02D4D3CCBC8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603" y="3903217"/>
            <a:ext cx="3890151" cy="896939"/>
          </a:xfrm>
          <a:prstGeom prst="rect">
            <a:avLst/>
          </a:prstGeom>
        </p:spPr>
        <p:txBody>
          <a:bodyPr lIns="0" tIns="0" rIns="0" bIns="0"/>
          <a:lstStyle>
            <a:lvl1pPr marL="0" indent="0">
              <a:buNone/>
              <a:defRPr>
                <a:solidFill>
                  <a:schemeClr val="tx1"/>
                </a:solidFill>
              </a:defRPr>
            </a:lvl1pPr>
            <a:lvl2pPr marL="357146" indent="0">
              <a:buNone/>
              <a:defRPr/>
            </a:lvl2pPr>
            <a:lvl3pPr marL="714285" indent="0">
              <a:buNone/>
              <a:defRPr/>
            </a:lvl3pPr>
            <a:lvl4pPr marL="1080953" indent="0">
              <a:buNone/>
              <a:defRPr/>
            </a:lvl4pPr>
            <a:lvl5pPr marL="143809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54599" y="1917289"/>
            <a:ext cx="5685561" cy="1566323"/>
          </a:xfrm>
          <a:prstGeom prst="rect">
            <a:avLst/>
          </a:prstGeom>
        </p:spPr>
        <p:txBody>
          <a:bodyPr lIns="0" tIns="0" rIns="0" bIns="0">
            <a:noAutofit/>
          </a:bodyPr>
          <a:lstStyle>
            <a:lvl1pPr marL="0" indent="0">
              <a:buNone/>
              <a:defRPr sz="6000" b="1">
                <a:solidFill>
                  <a:schemeClr val="tx1"/>
                </a:solidFill>
              </a:defRPr>
            </a:lvl1pPr>
            <a:lvl2pPr marL="357146" indent="0">
              <a:buNone/>
              <a:defRPr>
                <a:solidFill>
                  <a:schemeClr val="tx1"/>
                </a:solidFill>
              </a:defRPr>
            </a:lvl2pPr>
            <a:lvl3pPr marL="714285" indent="0">
              <a:buNone/>
              <a:defRPr>
                <a:solidFill>
                  <a:schemeClr val="tx1"/>
                </a:solidFill>
              </a:defRPr>
            </a:lvl3pPr>
            <a:lvl4pPr marL="1080953" indent="0">
              <a:buNone/>
              <a:defRPr>
                <a:solidFill>
                  <a:schemeClr val="tx1"/>
                </a:solidFill>
              </a:defRPr>
            </a:lvl4pPr>
            <a:lvl5pPr marL="143809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79275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4.xml><?xml version="1.0" encoding="utf-8"?>
<p:sldLayout xmlns:a="http://schemas.openxmlformats.org/drawingml/2006/main" xmlns:r="http://schemas.openxmlformats.org/officeDocument/2006/relationships" xmlns:p="http://schemas.openxmlformats.org/presentationml/2006/main" preserve="1" userDrawn="1">
  <p:cSld name="24_Headline slide with image 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1" name="Rectangle 10">
            <a:extLst>
              <a:ext uri="{FF2B5EF4-FFF2-40B4-BE49-F238E27FC236}">
                <a16:creationId xmlns:a16="http://schemas.microsoft.com/office/drawing/2014/main" id="{72C3761D-E146-5B7A-CD68-6CC98EA19A5F}"/>
              </a:ext>
            </a:extLst>
          </p:cNvPr>
          <p:cNvSpPr/>
          <p:nvPr userDrawn="1"/>
        </p:nvSpPr>
        <p:spPr>
          <a:xfrm>
            <a:off x="0" y="7"/>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22" y="3903217"/>
            <a:ext cx="3890151" cy="896939"/>
          </a:xfrm>
          <a:prstGeom prst="rect">
            <a:avLst/>
          </a:prstGeom>
        </p:spPr>
        <p:txBody>
          <a:bodyPr lIns="0" tIns="0" rIns="0" bIns="0"/>
          <a:lstStyle>
            <a:lvl1pPr marL="0" indent="0">
              <a:buNone/>
              <a:defRPr>
                <a:solidFill>
                  <a:schemeClr val="tx1"/>
                </a:solidFill>
              </a:defRPr>
            </a:lvl1pPr>
            <a:lvl2pPr marL="357146" indent="0">
              <a:buNone/>
              <a:defRPr/>
            </a:lvl2pPr>
            <a:lvl3pPr marL="714285" indent="0">
              <a:buNone/>
              <a:defRPr/>
            </a:lvl3pPr>
            <a:lvl4pPr marL="1080953" indent="0">
              <a:buNone/>
              <a:defRPr/>
            </a:lvl4pPr>
            <a:lvl5pPr marL="1438095" indent="0">
              <a:buNone/>
              <a:defRPr/>
            </a:lvl5pPr>
          </a:lstStyle>
          <a:p>
            <a:pPr lvl="0"/>
            <a:r>
              <a:rPr lang="en-GB"/>
              <a:t>Section subhead</a:t>
            </a:r>
          </a:p>
        </p:txBody>
      </p:sp>
      <p:sp>
        <p:nvSpPr>
          <p:cNvPr id="6" name="Text Placeholder 7">
            <a:extLst>
              <a:ext uri="{FF2B5EF4-FFF2-40B4-BE49-F238E27FC236}">
                <a16:creationId xmlns:a16="http://schemas.microsoft.com/office/drawing/2014/main" id="{5B6F326D-0ECB-4952-2659-CD1729198654}"/>
              </a:ext>
            </a:extLst>
          </p:cNvPr>
          <p:cNvSpPr>
            <a:spLocks noGrp="1"/>
          </p:cNvSpPr>
          <p:nvPr>
            <p:ph type="body" sz="quarter" idx="14" hasCustomPrompt="1"/>
          </p:nvPr>
        </p:nvSpPr>
        <p:spPr>
          <a:xfrm>
            <a:off x="891922" y="1917289"/>
            <a:ext cx="5685561" cy="1566323"/>
          </a:xfrm>
          <a:prstGeom prst="rect">
            <a:avLst/>
          </a:prstGeom>
        </p:spPr>
        <p:txBody>
          <a:bodyPr lIns="0" tIns="0" rIns="0" bIns="0">
            <a:noAutofit/>
          </a:bodyPr>
          <a:lstStyle>
            <a:lvl1pPr marL="0" indent="0">
              <a:buNone/>
              <a:defRPr sz="6000" b="1">
                <a:solidFill>
                  <a:schemeClr val="tx1"/>
                </a:solidFill>
              </a:defRPr>
            </a:lvl1pPr>
            <a:lvl2pPr marL="357146" indent="0">
              <a:buNone/>
              <a:defRPr>
                <a:solidFill>
                  <a:schemeClr val="tx1"/>
                </a:solidFill>
              </a:defRPr>
            </a:lvl2pPr>
            <a:lvl3pPr marL="714285" indent="0">
              <a:buNone/>
              <a:defRPr>
                <a:solidFill>
                  <a:schemeClr val="tx1"/>
                </a:solidFill>
              </a:defRPr>
            </a:lvl3pPr>
            <a:lvl4pPr marL="1080953" indent="0">
              <a:buNone/>
              <a:defRPr>
                <a:solidFill>
                  <a:schemeClr val="tx1"/>
                </a:solidFill>
              </a:defRPr>
            </a:lvl4pPr>
            <a:lvl5pPr marL="1438095" indent="0">
              <a:buNone/>
              <a:defRPr>
                <a:solidFill>
                  <a:schemeClr val="tx1"/>
                </a:solidFill>
              </a:defRPr>
            </a:lvl5pPr>
          </a:lstStyle>
          <a:p>
            <a:pPr lvl="0"/>
            <a:r>
              <a:rPr lang="en-GB"/>
              <a:t>Breaker heading</a:t>
            </a:r>
          </a:p>
        </p:txBody>
      </p:sp>
    </p:spTree>
    <p:extLst>
      <p:ext uri="{BB962C8B-B14F-4D97-AF65-F5344CB8AC3E}">
        <p14:creationId xmlns:p14="http://schemas.microsoft.com/office/powerpoint/2010/main" val="2463691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5.xml><?xml version="1.0" encoding="utf-8"?>
<p:sldLayout xmlns:a="http://schemas.openxmlformats.org/drawingml/2006/main" xmlns:r="http://schemas.openxmlformats.org/officeDocument/2006/relationships" xmlns:p="http://schemas.openxmlformats.org/presentationml/2006/main" preserve="1" userDrawn="1">
  <p:cSld name="25_Headline slide with image 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1" name="Rectangle 10">
            <a:extLst>
              <a:ext uri="{FF2B5EF4-FFF2-40B4-BE49-F238E27FC236}">
                <a16:creationId xmlns:a16="http://schemas.microsoft.com/office/drawing/2014/main" id="{72C3761D-E146-5B7A-CD68-6CC98EA19A5F}"/>
              </a:ext>
            </a:extLst>
          </p:cNvPr>
          <p:cNvSpPr/>
          <p:nvPr userDrawn="1"/>
        </p:nvSpPr>
        <p:spPr>
          <a:xfrm>
            <a:off x="0" y="7"/>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22" y="3903217"/>
            <a:ext cx="3890151" cy="896939"/>
          </a:xfrm>
          <a:prstGeom prst="rect">
            <a:avLst/>
          </a:prstGeom>
        </p:spPr>
        <p:txBody>
          <a:bodyPr lIns="0" tIns="0" rIns="0" bIns="0"/>
          <a:lstStyle>
            <a:lvl1pPr marL="0" indent="0">
              <a:buNone/>
              <a:defRPr>
                <a:solidFill>
                  <a:schemeClr val="tx1"/>
                </a:solidFill>
              </a:defRPr>
            </a:lvl1pPr>
            <a:lvl2pPr marL="357146" indent="0">
              <a:buNone/>
              <a:defRPr/>
            </a:lvl2pPr>
            <a:lvl3pPr marL="714285" indent="0">
              <a:buNone/>
              <a:defRPr/>
            </a:lvl3pPr>
            <a:lvl4pPr marL="1080953" indent="0">
              <a:buNone/>
              <a:defRPr/>
            </a:lvl4pPr>
            <a:lvl5pPr marL="1438095" indent="0">
              <a:buNone/>
              <a:defRPr/>
            </a:lvl5pPr>
          </a:lstStyle>
          <a:p>
            <a:pPr lvl="0"/>
            <a:r>
              <a:rPr lang="en-GB"/>
              <a:t>Section subhead</a:t>
            </a:r>
          </a:p>
        </p:txBody>
      </p:sp>
      <p:sp>
        <p:nvSpPr>
          <p:cNvPr id="6" name="Text Placeholder 7">
            <a:extLst>
              <a:ext uri="{FF2B5EF4-FFF2-40B4-BE49-F238E27FC236}">
                <a16:creationId xmlns:a16="http://schemas.microsoft.com/office/drawing/2014/main" id="{5B6F326D-0ECB-4952-2659-CD1729198654}"/>
              </a:ext>
            </a:extLst>
          </p:cNvPr>
          <p:cNvSpPr>
            <a:spLocks noGrp="1"/>
          </p:cNvSpPr>
          <p:nvPr>
            <p:ph type="body" sz="quarter" idx="14" hasCustomPrompt="1"/>
          </p:nvPr>
        </p:nvSpPr>
        <p:spPr>
          <a:xfrm>
            <a:off x="891922" y="1917289"/>
            <a:ext cx="5685561" cy="1566323"/>
          </a:xfrm>
          <a:prstGeom prst="rect">
            <a:avLst/>
          </a:prstGeom>
        </p:spPr>
        <p:txBody>
          <a:bodyPr lIns="0" tIns="0" rIns="0" bIns="0">
            <a:noAutofit/>
          </a:bodyPr>
          <a:lstStyle>
            <a:lvl1pPr marL="0" indent="0">
              <a:buNone/>
              <a:defRPr sz="6000" b="1">
                <a:solidFill>
                  <a:schemeClr val="tx1"/>
                </a:solidFill>
              </a:defRPr>
            </a:lvl1pPr>
            <a:lvl2pPr marL="357146" indent="0">
              <a:buNone/>
              <a:defRPr>
                <a:solidFill>
                  <a:schemeClr val="tx1"/>
                </a:solidFill>
              </a:defRPr>
            </a:lvl2pPr>
            <a:lvl3pPr marL="714285" indent="0">
              <a:buNone/>
              <a:defRPr>
                <a:solidFill>
                  <a:schemeClr val="tx1"/>
                </a:solidFill>
              </a:defRPr>
            </a:lvl3pPr>
            <a:lvl4pPr marL="1080953" indent="0">
              <a:buNone/>
              <a:defRPr>
                <a:solidFill>
                  <a:schemeClr val="tx1"/>
                </a:solidFill>
              </a:defRPr>
            </a:lvl4pPr>
            <a:lvl5pPr marL="1438095" indent="0">
              <a:buNone/>
              <a:defRPr>
                <a:solidFill>
                  <a:schemeClr val="tx1"/>
                </a:solidFill>
              </a:defRPr>
            </a:lvl5pPr>
          </a:lstStyle>
          <a:p>
            <a:pPr lvl="0"/>
            <a:r>
              <a:rPr lang="en-GB"/>
              <a:t>Breaker heading</a:t>
            </a:r>
          </a:p>
        </p:txBody>
      </p:sp>
    </p:spTree>
    <p:extLst>
      <p:ext uri="{BB962C8B-B14F-4D97-AF65-F5344CB8AC3E}">
        <p14:creationId xmlns:p14="http://schemas.microsoft.com/office/powerpoint/2010/main" val="1465050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6.xml><?xml version="1.0" encoding="utf-8"?>
<p:sldLayout xmlns:a="http://schemas.openxmlformats.org/drawingml/2006/main" xmlns:r="http://schemas.openxmlformats.org/officeDocument/2006/relationships" xmlns:p="http://schemas.openxmlformats.org/presentationml/2006/main" preserve="1" userDrawn="1">
  <p:cSld name="24_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1" y="432009"/>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6" name="Picture 5">
            <a:extLst>
              <a:ext uri="{FF2B5EF4-FFF2-40B4-BE49-F238E27FC236}">
                <a16:creationId xmlns:a16="http://schemas.microsoft.com/office/drawing/2014/main" id="{2F244FF8-F4E4-0514-77D0-8D8D69F9337B}"/>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cxnSp>
        <p:nvCxnSpPr>
          <p:cNvPr id="7" name="Straight Connector 6">
            <a:extLst>
              <a:ext uri="{FF2B5EF4-FFF2-40B4-BE49-F238E27FC236}">
                <a16:creationId xmlns:a16="http://schemas.microsoft.com/office/drawing/2014/main" id="{7DBEB741-20EA-C36A-7EF8-DE1CD1F1AA0C}"/>
              </a:ext>
            </a:extLst>
          </p:cNvPr>
          <p:cNvCxnSpPr>
            <a:cxnSpLocks/>
          </p:cNvCxnSpPr>
          <p:nvPr userDrawn="1"/>
        </p:nvCxnSpPr>
        <p:spPr>
          <a:xfrm>
            <a:off x="432007"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3680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7.xml><?xml version="1.0" encoding="utf-8"?>
<p:sldLayout xmlns:a="http://schemas.openxmlformats.org/drawingml/2006/main" xmlns:r="http://schemas.openxmlformats.org/officeDocument/2006/relationships" xmlns:p="http://schemas.openxmlformats.org/presentationml/2006/main" preserve="1" userDrawn="1">
  <p:cSld name="24_ICON Grid Boxes 2UP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B26CA0-4967-284E-42B6-5686F8C6B07B}"/>
              </a:ext>
            </a:extLst>
          </p:cNvPr>
          <p:cNvSpPr/>
          <p:nvPr userDrawn="1"/>
        </p:nvSpPr>
        <p:spPr>
          <a:xfrm>
            <a:off x="2" y="9"/>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90"/>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2000"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9" y="2699090"/>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4324379"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1" y="432009"/>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Lst>
          </p:cNvPr>
          <p:cNvCxnSpPr>
            <a:cxnSpLocks/>
          </p:cNvCxnSpPr>
          <p:nvPr userDrawn="1"/>
        </p:nvCxnSpPr>
        <p:spPr>
          <a:xfrm>
            <a:off x="432007"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753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8.xml><?xml version="1.0" encoding="utf-8"?>
<p:sldLayout xmlns:a="http://schemas.openxmlformats.org/drawingml/2006/main" xmlns:r="http://schemas.openxmlformats.org/officeDocument/2006/relationships" xmlns:p="http://schemas.openxmlformats.org/presentationml/2006/main" preserve="1" userDrawn="1">
  <p:cSld name="24_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userDrawn="1"/>
        </p:nvSpPr>
        <p:spPr>
          <a:xfrm>
            <a:off x="2" y="9"/>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8" name="Rectangle: Top Corners Rounded 17">
            <a:extLst>
              <a:ext uri="{FF2B5EF4-FFF2-40B4-BE49-F238E27FC236}">
                <a16:creationId xmlns:a16="http://schemas.microsoft.com/office/drawing/2014/main" id="{205929B3-ED58-E54F-B724-E24FB5F163DF}"/>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1" y="432009"/>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3"/>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4218747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9.xml><?xml version="1.0" encoding="utf-8"?>
<p:sldLayout xmlns:a="http://schemas.openxmlformats.org/drawingml/2006/main" xmlns:r="http://schemas.openxmlformats.org/officeDocument/2006/relationships" xmlns:p="http://schemas.openxmlformats.org/presentationml/2006/main" preserve="1" userDrawn="1">
  <p:cSld name="24_Quote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190978-5FC4-6858-371C-AF3DAD50E21F}"/>
              </a:ext>
            </a:extLst>
          </p:cNvPr>
          <p:cNvSpPr/>
          <p:nvPr userDrawn="1"/>
        </p:nvSpPr>
        <p:spPr>
          <a:xfrm>
            <a:off x="2" y="9"/>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32" y="1314165"/>
            <a:ext cx="7503849" cy="3466727"/>
          </a:xfrm>
          <a:prstGeom prst="rect">
            <a:avLst/>
          </a:prstGeom>
        </p:spPr>
        <p:txBody>
          <a:bodyPr>
            <a:noAutofit/>
          </a:bodyPr>
          <a:lstStyle>
            <a:lvl1pPr marL="287955" indent="-287955" algn="l">
              <a:buNone/>
              <a:defRPr sz="4200" b="1">
                <a:solidFill>
                  <a:schemeClr val="tx1"/>
                </a:solidFill>
              </a:defRPr>
            </a:lvl1pPr>
            <a:lvl2pPr marL="357138" indent="0">
              <a:buNone/>
              <a:defRPr>
                <a:solidFill>
                  <a:schemeClr val="tx1"/>
                </a:solidFill>
              </a:defRPr>
            </a:lvl2pPr>
            <a:lvl3pPr marL="714267" indent="0">
              <a:buNone/>
              <a:defRPr>
                <a:solidFill>
                  <a:schemeClr val="tx1"/>
                </a:solidFill>
              </a:defRPr>
            </a:lvl3pPr>
            <a:lvl4pPr marL="1080926" indent="0">
              <a:buNone/>
              <a:defRPr>
                <a:solidFill>
                  <a:schemeClr val="tx1"/>
                </a:solidFill>
              </a:defRPr>
            </a:lvl4pPr>
            <a:lvl5pPr marL="1438059"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8" y="4780885"/>
            <a:ext cx="7503849" cy="896939"/>
          </a:xfrm>
          <a:prstGeom prst="rect">
            <a:avLst/>
          </a:prstGeom>
        </p:spPr>
        <p:txBody>
          <a:bodyPr/>
          <a:lstStyle>
            <a:lvl1pPr marL="0" indent="0" algn="l">
              <a:buNone/>
              <a:defRPr b="1">
                <a:solidFill>
                  <a:schemeClr val="tx1"/>
                </a:solidFill>
              </a:defRPr>
            </a:lvl1pPr>
            <a:lvl2pPr marL="357138" indent="0">
              <a:buNone/>
              <a:defRPr/>
            </a:lvl2pPr>
            <a:lvl3pPr marL="714267" indent="0">
              <a:buNone/>
              <a:defRPr/>
            </a:lvl3pPr>
            <a:lvl4pPr marL="1080926" indent="0">
              <a:buNone/>
              <a:defRPr/>
            </a:lvl4pPr>
            <a:lvl5pPr marL="1438059"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216801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3_Title, subhead, Three columns">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5"/>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 uri="{C183D7F6-B498-43B3-948B-1728B52AA6E4}">
                <adec:decorative xmlns:adec="http://schemas.microsoft.com/office/drawing/2017/decorative" val="1"/>
              </a:ext>
            </a:extLst>
          </p:cNvPr>
          <p:cNvCxnSpPr>
            <a:cxnSpLocks/>
          </p:cNvCxnSpPr>
          <p:nvPr/>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979860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0.xml><?xml version="1.0" encoding="utf-8"?>
<p:sldLayout xmlns:a="http://schemas.openxmlformats.org/drawingml/2006/main" xmlns:r="http://schemas.openxmlformats.org/officeDocument/2006/relationships" xmlns:p="http://schemas.openxmlformats.org/presentationml/2006/main" preserve="1" userDrawn="1">
  <p:cSld name="56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0" y="9"/>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38" indent="0">
              <a:buNone/>
              <a:defRPr>
                <a:solidFill>
                  <a:schemeClr val="tx1"/>
                </a:solidFill>
              </a:defRPr>
            </a:lvl2pPr>
            <a:lvl3pPr marL="714267" indent="0">
              <a:buNone/>
              <a:defRPr>
                <a:solidFill>
                  <a:schemeClr val="tx1"/>
                </a:solidFill>
              </a:defRPr>
            </a:lvl3pPr>
            <a:lvl4pPr marL="1080926" indent="0">
              <a:buNone/>
              <a:defRPr>
                <a:solidFill>
                  <a:schemeClr val="tx1"/>
                </a:solidFill>
              </a:defRPr>
            </a:lvl4pPr>
            <a:lvl5pPr marL="1438059" indent="0">
              <a:buNone/>
              <a:defRPr>
                <a:solidFill>
                  <a:schemeClr val="tx1"/>
                </a:solidFill>
              </a:defRPr>
            </a:lvl5pPr>
          </a:lstStyle>
          <a:p>
            <a:pPr lvl="0"/>
            <a:r>
              <a:rPr lang="en-GB"/>
              <a:t>Heading label</a:t>
            </a:r>
          </a:p>
        </p:txBody>
      </p:sp>
      <p:sp>
        <p:nvSpPr>
          <p:cNvPr id="7" name="TextBox 6">
            <a:extLst>
              <a:ext uri="{FF2B5EF4-FFF2-40B4-BE49-F238E27FC236}">
                <a16:creationId xmlns:a16="http://schemas.microsoft.com/office/drawing/2014/main" id="{2DFAD1B1-54FF-2FC6-D407-337D3737411D}"/>
              </a:ext>
            </a:extLst>
          </p:cNvPr>
          <p:cNvSpPr txBox="1"/>
          <p:nvPr userDrawn="1"/>
        </p:nvSpPr>
        <p:spPr>
          <a:xfrm>
            <a:off x="1245609" y="2349019"/>
            <a:ext cx="3552728" cy="1200329"/>
          </a:xfrm>
          <a:prstGeom prst="rect">
            <a:avLst/>
          </a:prstGeom>
          <a:noFill/>
        </p:spPr>
        <p:txBody>
          <a:bodyPr wrap="square" rtlCol="0">
            <a:spAutoFit/>
          </a:bodyPr>
          <a:lstStyle/>
          <a:p>
            <a:r>
              <a:rPr lang="en-GB" sz="1800"/>
              <a:t>Text content goes over single column. Text content here goes over single column. Text content here goes over single column.  </a:t>
            </a:r>
          </a:p>
        </p:txBody>
      </p:sp>
    </p:spTree>
    <p:extLst>
      <p:ext uri="{BB962C8B-B14F-4D97-AF65-F5344CB8AC3E}">
        <p14:creationId xmlns:p14="http://schemas.microsoft.com/office/powerpoint/2010/main" val="2978465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1.xml><?xml version="1.0" encoding="utf-8"?>
<p:sldLayout xmlns:a="http://schemas.openxmlformats.org/drawingml/2006/main" xmlns:r="http://schemas.openxmlformats.org/officeDocument/2006/relationships" xmlns:p="http://schemas.openxmlformats.org/presentationml/2006/main" preserve="1" userDrawn="1">
  <p:cSld name="57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8" y="9"/>
            <a:ext cx="12191999"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38" indent="0">
              <a:buNone/>
              <a:defRPr>
                <a:solidFill>
                  <a:schemeClr val="tx1"/>
                </a:solidFill>
              </a:defRPr>
            </a:lvl2pPr>
            <a:lvl3pPr marL="714267" indent="0">
              <a:buNone/>
              <a:defRPr>
                <a:solidFill>
                  <a:schemeClr val="tx1"/>
                </a:solidFill>
              </a:defRPr>
            </a:lvl3pPr>
            <a:lvl4pPr marL="1080926" indent="0">
              <a:buNone/>
              <a:defRPr>
                <a:solidFill>
                  <a:schemeClr val="tx1"/>
                </a:solidFill>
              </a:defRPr>
            </a:lvl4pPr>
            <a:lvl5pPr marL="1438059" indent="0">
              <a:buNone/>
              <a:defRPr>
                <a:solidFill>
                  <a:schemeClr val="tx1"/>
                </a:solidFill>
              </a:defRPr>
            </a:lvl5pPr>
          </a:lstStyle>
          <a:p>
            <a:pPr lvl="0"/>
            <a:r>
              <a:rPr lang="en-GB"/>
              <a:t>Heading label</a:t>
            </a:r>
          </a:p>
        </p:txBody>
      </p:sp>
      <p:sp>
        <p:nvSpPr>
          <p:cNvPr id="6" name="TextBox 5">
            <a:extLst>
              <a:ext uri="{FF2B5EF4-FFF2-40B4-BE49-F238E27FC236}">
                <a16:creationId xmlns:a16="http://schemas.microsoft.com/office/drawing/2014/main" id="{20A68404-D948-7642-8BC6-F42E883389E5}"/>
              </a:ext>
            </a:extLst>
          </p:cNvPr>
          <p:cNvSpPr txBox="1"/>
          <p:nvPr userDrawn="1"/>
        </p:nvSpPr>
        <p:spPr>
          <a:xfrm>
            <a:off x="1245609" y="2349019"/>
            <a:ext cx="3552728" cy="1200329"/>
          </a:xfrm>
          <a:prstGeom prst="rect">
            <a:avLst/>
          </a:prstGeom>
          <a:noFill/>
        </p:spPr>
        <p:txBody>
          <a:bodyPr wrap="square" rtlCol="0">
            <a:spAutoFit/>
          </a:bodyPr>
          <a:lstStyle/>
          <a:p>
            <a:r>
              <a:rPr lang="en-GB" sz="1800"/>
              <a:t>Text content goes over single column. Text content here goes over single column. Text content here goes over single column.  </a:t>
            </a:r>
          </a:p>
        </p:txBody>
      </p:sp>
    </p:spTree>
    <p:extLst>
      <p:ext uri="{BB962C8B-B14F-4D97-AF65-F5344CB8AC3E}">
        <p14:creationId xmlns:p14="http://schemas.microsoft.com/office/powerpoint/2010/main" val="266546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2.xml><?xml version="1.0" encoding="utf-8"?>
<p:sldLayout xmlns:a="http://schemas.openxmlformats.org/drawingml/2006/main" xmlns:r="http://schemas.openxmlformats.org/officeDocument/2006/relationships" xmlns:p="http://schemas.openxmlformats.org/presentationml/2006/main" preserve="1" userDrawn="1">
  <p:cSld name="73_Breaker Heading1-Blue-DarkBlu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92F3-915E-341D-8AD1-B8E398E9BFA4}"/>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6" name="Picture 5" descr="Chart&#10;&#10;Description automatically generated with medium confidence">
            <a:extLst>
              <a:ext uri="{FF2B5EF4-FFF2-40B4-BE49-F238E27FC236}">
                <a16:creationId xmlns:a16="http://schemas.microsoft.com/office/drawing/2014/main" id="{0AF6C2AD-0E53-2A94-6EDF-C2BC1C35E66B}"/>
              </a:ext>
            </a:extLst>
          </p:cNvPr>
          <p:cNvPicPr>
            <a:picLocks noChangeAspect="1"/>
          </p:cNvPicPr>
          <p:nvPr userDrawn="1"/>
        </p:nvPicPr>
        <p:blipFill>
          <a:blip r:embed="rId2"/>
          <a:stretch>
            <a:fillRect/>
          </a:stretch>
        </p:blipFill>
        <p:spPr>
          <a:xfrm>
            <a:off x="-216747" y="-121920"/>
            <a:ext cx="12408747" cy="697992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7" y="3903217"/>
            <a:ext cx="3890151" cy="896939"/>
          </a:xfrm>
          <a:prstGeom prst="rect">
            <a:avLst/>
          </a:prstGeom>
        </p:spPr>
        <p:txBody>
          <a:bodyPr lIns="0" tIns="0" rIns="0" bIns="0"/>
          <a:lstStyle>
            <a:lvl1pPr marL="0" indent="0">
              <a:buNone/>
              <a:defRPr>
                <a:solidFill>
                  <a:schemeClr val="tx1"/>
                </a:solidFill>
              </a:defRPr>
            </a:lvl1pPr>
            <a:lvl2pPr marL="357138" indent="0">
              <a:buNone/>
              <a:defRPr/>
            </a:lvl2pPr>
            <a:lvl3pPr marL="714267" indent="0">
              <a:buNone/>
              <a:defRPr/>
            </a:lvl3pPr>
            <a:lvl4pPr marL="1080926" indent="0">
              <a:buNone/>
              <a:defRPr/>
            </a:lvl4pPr>
            <a:lvl5pPr marL="1438059"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12007" y="1917289"/>
            <a:ext cx="5685561" cy="1566323"/>
          </a:xfrm>
          <a:prstGeom prst="rect">
            <a:avLst/>
          </a:prstGeom>
        </p:spPr>
        <p:txBody>
          <a:bodyPr lIns="0" tIns="0" rIns="0" bIns="0">
            <a:noAutofit/>
          </a:bodyPr>
          <a:lstStyle>
            <a:lvl1pPr marL="0" indent="0">
              <a:buNone/>
              <a:defRPr sz="6000" b="1">
                <a:solidFill>
                  <a:schemeClr val="tx1"/>
                </a:solidFill>
              </a:defRPr>
            </a:lvl1pPr>
            <a:lvl2pPr marL="357138" indent="0">
              <a:buNone/>
              <a:defRPr>
                <a:solidFill>
                  <a:schemeClr val="tx1"/>
                </a:solidFill>
              </a:defRPr>
            </a:lvl2pPr>
            <a:lvl3pPr marL="714267" indent="0">
              <a:buNone/>
              <a:defRPr>
                <a:solidFill>
                  <a:schemeClr val="tx1"/>
                </a:solidFill>
              </a:defRPr>
            </a:lvl3pPr>
            <a:lvl4pPr marL="1080926" indent="0">
              <a:buNone/>
              <a:defRPr>
                <a:solidFill>
                  <a:schemeClr val="tx1"/>
                </a:solidFill>
              </a:defRPr>
            </a:lvl4pPr>
            <a:lvl5pPr marL="1438059"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752660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3.xml><?xml version="1.0" encoding="utf-8"?>
<p:sldLayout xmlns:a="http://schemas.openxmlformats.org/drawingml/2006/main" xmlns:r="http://schemas.openxmlformats.org/officeDocument/2006/relationships" xmlns:p="http://schemas.openxmlformats.org/presentationml/2006/main" preserve="1" userDrawn="1">
  <p:cSld name="74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userDrawn="1"/>
        </p:nvPicPr>
        <p:blipFill>
          <a:blip r:embed="rId2"/>
          <a:stretch>
            <a:fillRect/>
          </a:stretch>
        </p:blipFill>
        <p:spPr>
          <a:xfrm>
            <a:off x="-52265" y="-122411"/>
            <a:ext cx="12499929" cy="7031211"/>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23" y="3903217"/>
            <a:ext cx="3890151" cy="896939"/>
          </a:xfrm>
          <a:prstGeom prst="rect">
            <a:avLst/>
          </a:prstGeom>
        </p:spPr>
        <p:txBody>
          <a:bodyPr lIns="0" tIns="0" rIns="0" bIns="0"/>
          <a:lstStyle>
            <a:lvl1pPr marL="0" indent="0">
              <a:buNone/>
              <a:defRPr>
                <a:solidFill>
                  <a:schemeClr val="tx1"/>
                </a:solidFill>
              </a:defRPr>
            </a:lvl1pPr>
            <a:lvl2pPr marL="357138" indent="0">
              <a:buNone/>
              <a:defRPr/>
            </a:lvl2pPr>
            <a:lvl3pPr marL="714267" indent="0">
              <a:buNone/>
              <a:defRPr/>
            </a:lvl3pPr>
            <a:lvl4pPr marL="1080926" indent="0">
              <a:buNone/>
              <a:defRPr/>
            </a:lvl4pPr>
            <a:lvl5pPr marL="1438059"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24" y="1917289"/>
            <a:ext cx="5685561" cy="1566323"/>
          </a:xfrm>
          <a:prstGeom prst="rect">
            <a:avLst/>
          </a:prstGeom>
        </p:spPr>
        <p:txBody>
          <a:bodyPr lIns="0" tIns="0" rIns="0" bIns="0">
            <a:noAutofit/>
          </a:bodyPr>
          <a:lstStyle>
            <a:lvl1pPr marL="0" indent="0">
              <a:buNone/>
              <a:defRPr sz="6000" b="1">
                <a:solidFill>
                  <a:schemeClr val="tx1"/>
                </a:solidFill>
              </a:defRPr>
            </a:lvl1pPr>
            <a:lvl2pPr marL="357138" indent="0">
              <a:buNone/>
              <a:defRPr>
                <a:solidFill>
                  <a:schemeClr val="tx1"/>
                </a:solidFill>
              </a:defRPr>
            </a:lvl2pPr>
            <a:lvl3pPr marL="714267" indent="0">
              <a:buNone/>
              <a:defRPr>
                <a:solidFill>
                  <a:schemeClr val="tx1"/>
                </a:solidFill>
              </a:defRPr>
            </a:lvl3pPr>
            <a:lvl4pPr marL="1080926" indent="0">
              <a:buNone/>
              <a:defRPr>
                <a:solidFill>
                  <a:schemeClr val="tx1"/>
                </a:solidFill>
              </a:defRPr>
            </a:lvl4pPr>
            <a:lvl5pPr marL="1438059"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753936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4.xml><?xml version="1.0" encoding="utf-8"?>
<p:sldLayout xmlns:a="http://schemas.openxmlformats.org/drawingml/2006/main" xmlns:r="http://schemas.openxmlformats.org/officeDocument/2006/relationships" xmlns:p="http://schemas.openxmlformats.org/presentationml/2006/main" preserve="1" userDrawn="1">
  <p:cSld name="75_Breaker Heading1-Blue-DarkBlu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92F3-915E-341D-8AD1-B8E398E9BFA4}"/>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6" name="Picture 5" descr="Chart&#10;&#10;Description automatically generated with medium confidence">
            <a:extLst>
              <a:ext uri="{FF2B5EF4-FFF2-40B4-BE49-F238E27FC236}">
                <a16:creationId xmlns:a16="http://schemas.microsoft.com/office/drawing/2014/main" id="{0AF6C2AD-0E53-2A94-6EDF-C2BC1C35E66B}"/>
              </a:ext>
            </a:extLst>
          </p:cNvPr>
          <p:cNvPicPr>
            <a:picLocks noChangeAspect="1"/>
          </p:cNvPicPr>
          <p:nvPr userDrawn="1"/>
        </p:nvPicPr>
        <p:blipFill>
          <a:blip r:embed="rId2"/>
          <a:stretch>
            <a:fillRect/>
          </a:stretch>
        </p:blipFill>
        <p:spPr>
          <a:xfrm>
            <a:off x="-216747" y="-121920"/>
            <a:ext cx="12408747" cy="697992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7" y="3903217"/>
            <a:ext cx="3890151" cy="896939"/>
          </a:xfrm>
          <a:prstGeom prst="rect">
            <a:avLst/>
          </a:prstGeom>
        </p:spPr>
        <p:txBody>
          <a:bodyPr lIns="0" tIns="0" rIns="0" bIns="0"/>
          <a:lstStyle>
            <a:lvl1pPr marL="0" indent="0">
              <a:buNone/>
              <a:defRPr>
                <a:solidFill>
                  <a:schemeClr val="tx1"/>
                </a:solidFill>
              </a:defRPr>
            </a:lvl1pPr>
            <a:lvl2pPr marL="357138" indent="0">
              <a:buNone/>
              <a:defRPr/>
            </a:lvl2pPr>
            <a:lvl3pPr marL="714267" indent="0">
              <a:buNone/>
              <a:defRPr/>
            </a:lvl3pPr>
            <a:lvl4pPr marL="1080926" indent="0">
              <a:buNone/>
              <a:defRPr/>
            </a:lvl4pPr>
            <a:lvl5pPr marL="1438059"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12007" y="1917289"/>
            <a:ext cx="5685561" cy="1566323"/>
          </a:xfrm>
          <a:prstGeom prst="rect">
            <a:avLst/>
          </a:prstGeom>
        </p:spPr>
        <p:txBody>
          <a:bodyPr lIns="0" tIns="0" rIns="0" bIns="0">
            <a:noAutofit/>
          </a:bodyPr>
          <a:lstStyle>
            <a:lvl1pPr marL="0" indent="0">
              <a:buNone/>
              <a:defRPr sz="6000" b="1">
                <a:solidFill>
                  <a:schemeClr val="tx1"/>
                </a:solidFill>
              </a:defRPr>
            </a:lvl1pPr>
            <a:lvl2pPr marL="357138" indent="0">
              <a:buNone/>
              <a:defRPr>
                <a:solidFill>
                  <a:schemeClr val="tx1"/>
                </a:solidFill>
              </a:defRPr>
            </a:lvl2pPr>
            <a:lvl3pPr marL="714267" indent="0">
              <a:buNone/>
              <a:defRPr>
                <a:solidFill>
                  <a:schemeClr val="tx1"/>
                </a:solidFill>
              </a:defRPr>
            </a:lvl3pPr>
            <a:lvl4pPr marL="1080926" indent="0">
              <a:buNone/>
              <a:defRPr>
                <a:solidFill>
                  <a:schemeClr val="tx1"/>
                </a:solidFill>
              </a:defRPr>
            </a:lvl4pPr>
            <a:lvl5pPr marL="1438059"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456217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5.xml><?xml version="1.0" encoding="utf-8"?>
<p:sldLayout xmlns:a="http://schemas.openxmlformats.org/drawingml/2006/main" xmlns:r="http://schemas.openxmlformats.org/officeDocument/2006/relationships" xmlns:p="http://schemas.openxmlformats.org/presentationml/2006/main" preserve="1" userDrawn="1">
  <p:cSld name="76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userDrawn="1"/>
        </p:nvPicPr>
        <p:blipFill>
          <a:blip r:embed="rId2"/>
          <a:stretch>
            <a:fillRect/>
          </a:stretch>
        </p:blipFill>
        <p:spPr>
          <a:xfrm>
            <a:off x="-52265" y="-122411"/>
            <a:ext cx="12499929" cy="7031211"/>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23" y="3903217"/>
            <a:ext cx="3890151" cy="896939"/>
          </a:xfrm>
          <a:prstGeom prst="rect">
            <a:avLst/>
          </a:prstGeom>
        </p:spPr>
        <p:txBody>
          <a:bodyPr lIns="0" tIns="0" rIns="0" bIns="0"/>
          <a:lstStyle>
            <a:lvl1pPr marL="0" indent="0">
              <a:buNone/>
              <a:defRPr>
                <a:solidFill>
                  <a:schemeClr val="tx1"/>
                </a:solidFill>
              </a:defRPr>
            </a:lvl1pPr>
            <a:lvl2pPr marL="357138" indent="0">
              <a:buNone/>
              <a:defRPr/>
            </a:lvl2pPr>
            <a:lvl3pPr marL="714267" indent="0">
              <a:buNone/>
              <a:defRPr/>
            </a:lvl3pPr>
            <a:lvl4pPr marL="1080926" indent="0">
              <a:buNone/>
              <a:defRPr/>
            </a:lvl4pPr>
            <a:lvl5pPr marL="1438059"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24" y="1917289"/>
            <a:ext cx="5685561" cy="1566323"/>
          </a:xfrm>
          <a:prstGeom prst="rect">
            <a:avLst/>
          </a:prstGeom>
        </p:spPr>
        <p:txBody>
          <a:bodyPr lIns="0" tIns="0" rIns="0" bIns="0">
            <a:noAutofit/>
          </a:bodyPr>
          <a:lstStyle>
            <a:lvl1pPr marL="0" indent="0">
              <a:buNone/>
              <a:defRPr sz="6000" b="1">
                <a:solidFill>
                  <a:schemeClr val="tx1"/>
                </a:solidFill>
              </a:defRPr>
            </a:lvl1pPr>
            <a:lvl2pPr marL="357138" indent="0">
              <a:buNone/>
              <a:defRPr>
                <a:solidFill>
                  <a:schemeClr val="tx1"/>
                </a:solidFill>
              </a:defRPr>
            </a:lvl2pPr>
            <a:lvl3pPr marL="714267" indent="0">
              <a:buNone/>
              <a:defRPr>
                <a:solidFill>
                  <a:schemeClr val="tx1"/>
                </a:solidFill>
              </a:defRPr>
            </a:lvl3pPr>
            <a:lvl4pPr marL="1080926" indent="0">
              <a:buNone/>
              <a:defRPr>
                <a:solidFill>
                  <a:schemeClr val="tx1"/>
                </a:solidFill>
              </a:defRPr>
            </a:lvl4pPr>
            <a:lvl5pPr marL="1438059"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967623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6.xml><?xml version="1.0" encoding="utf-8"?>
<p:sldLayout xmlns:a="http://schemas.openxmlformats.org/drawingml/2006/main" xmlns:r="http://schemas.openxmlformats.org/officeDocument/2006/relationships" xmlns:p="http://schemas.openxmlformats.org/presentationml/2006/main" preserve="1" userDrawn="1">
  <p:cSld name="77_Breaker Heading1-Blue-DarkBlueA">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268FFC32-6059-0DED-CEB1-02D4D3CCBC8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605" y="3903217"/>
            <a:ext cx="3890151" cy="896939"/>
          </a:xfrm>
          <a:prstGeom prst="rect">
            <a:avLst/>
          </a:prstGeom>
        </p:spPr>
        <p:txBody>
          <a:bodyPr lIns="0" tIns="0" rIns="0" bIns="0"/>
          <a:lstStyle>
            <a:lvl1pPr marL="0" indent="0">
              <a:buNone/>
              <a:defRPr>
                <a:solidFill>
                  <a:schemeClr val="tx1"/>
                </a:solidFill>
              </a:defRPr>
            </a:lvl1pPr>
            <a:lvl2pPr marL="357138" indent="0">
              <a:buNone/>
              <a:defRPr/>
            </a:lvl2pPr>
            <a:lvl3pPr marL="714267" indent="0">
              <a:buNone/>
              <a:defRPr/>
            </a:lvl3pPr>
            <a:lvl4pPr marL="1080926" indent="0">
              <a:buNone/>
              <a:defRPr/>
            </a:lvl4pPr>
            <a:lvl5pPr marL="1438059"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54599" y="1917289"/>
            <a:ext cx="5685561" cy="1566323"/>
          </a:xfrm>
          <a:prstGeom prst="rect">
            <a:avLst/>
          </a:prstGeom>
        </p:spPr>
        <p:txBody>
          <a:bodyPr lIns="0" tIns="0" rIns="0" bIns="0">
            <a:noAutofit/>
          </a:bodyPr>
          <a:lstStyle>
            <a:lvl1pPr marL="0" indent="0">
              <a:buNone/>
              <a:defRPr sz="6000" b="1">
                <a:solidFill>
                  <a:schemeClr val="tx1"/>
                </a:solidFill>
              </a:defRPr>
            </a:lvl1pPr>
            <a:lvl2pPr marL="357138" indent="0">
              <a:buNone/>
              <a:defRPr>
                <a:solidFill>
                  <a:schemeClr val="tx1"/>
                </a:solidFill>
              </a:defRPr>
            </a:lvl2pPr>
            <a:lvl3pPr marL="714267" indent="0">
              <a:buNone/>
              <a:defRPr>
                <a:solidFill>
                  <a:schemeClr val="tx1"/>
                </a:solidFill>
              </a:defRPr>
            </a:lvl3pPr>
            <a:lvl4pPr marL="1080926" indent="0">
              <a:buNone/>
              <a:defRPr>
                <a:solidFill>
                  <a:schemeClr val="tx1"/>
                </a:solidFill>
              </a:defRPr>
            </a:lvl4pPr>
            <a:lvl5pPr marL="1438059"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255296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7.xml><?xml version="1.0" encoding="utf-8"?>
<p:sldLayout xmlns:a="http://schemas.openxmlformats.org/drawingml/2006/main" xmlns:r="http://schemas.openxmlformats.org/officeDocument/2006/relationships" xmlns:p="http://schemas.openxmlformats.org/presentationml/2006/main" preserve="1" userDrawn="1">
  <p:cSld name="26_Headline slide with image 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1" name="Rectangle 10">
            <a:extLst>
              <a:ext uri="{FF2B5EF4-FFF2-40B4-BE49-F238E27FC236}">
                <a16:creationId xmlns:a16="http://schemas.microsoft.com/office/drawing/2014/main" id="{72C3761D-E146-5B7A-CD68-6CC98EA19A5F}"/>
              </a:ext>
            </a:extLst>
          </p:cNvPr>
          <p:cNvSpPr/>
          <p:nvPr userDrawn="1"/>
        </p:nvSpPr>
        <p:spPr>
          <a:xfrm>
            <a:off x="0" y="9"/>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23" y="3903217"/>
            <a:ext cx="3890151" cy="896939"/>
          </a:xfrm>
          <a:prstGeom prst="rect">
            <a:avLst/>
          </a:prstGeom>
        </p:spPr>
        <p:txBody>
          <a:bodyPr lIns="0" tIns="0" rIns="0" bIns="0"/>
          <a:lstStyle>
            <a:lvl1pPr marL="0" indent="0">
              <a:buNone/>
              <a:defRPr>
                <a:solidFill>
                  <a:schemeClr val="tx1"/>
                </a:solidFill>
              </a:defRPr>
            </a:lvl1pPr>
            <a:lvl2pPr marL="357138" indent="0">
              <a:buNone/>
              <a:defRPr/>
            </a:lvl2pPr>
            <a:lvl3pPr marL="714267" indent="0">
              <a:buNone/>
              <a:defRPr/>
            </a:lvl3pPr>
            <a:lvl4pPr marL="1080926" indent="0">
              <a:buNone/>
              <a:defRPr/>
            </a:lvl4pPr>
            <a:lvl5pPr marL="1438059" indent="0">
              <a:buNone/>
              <a:defRPr/>
            </a:lvl5pPr>
          </a:lstStyle>
          <a:p>
            <a:pPr lvl="0"/>
            <a:r>
              <a:rPr lang="en-GB"/>
              <a:t>Section subhead</a:t>
            </a:r>
          </a:p>
        </p:txBody>
      </p:sp>
      <p:sp>
        <p:nvSpPr>
          <p:cNvPr id="6" name="Text Placeholder 7">
            <a:extLst>
              <a:ext uri="{FF2B5EF4-FFF2-40B4-BE49-F238E27FC236}">
                <a16:creationId xmlns:a16="http://schemas.microsoft.com/office/drawing/2014/main" id="{5B6F326D-0ECB-4952-2659-CD1729198654}"/>
              </a:ext>
            </a:extLst>
          </p:cNvPr>
          <p:cNvSpPr>
            <a:spLocks noGrp="1"/>
          </p:cNvSpPr>
          <p:nvPr>
            <p:ph type="body" sz="quarter" idx="14" hasCustomPrompt="1"/>
          </p:nvPr>
        </p:nvSpPr>
        <p:spPr>
          <a:xfrm>
            <a:off x="891924" y="1917289"/>
            <a:ext cx="5685561" cy="1566323"/>
          </a:xfrm>
          <a:prstGeom prst="rect">
            <a:avLst/>
          </a:prstGeom>
        </p:spPr>
        <p:txBody>
          <a:bodyPr lIns="0" tIns="0" rIns="0" bIns="0">
            <a:noAutofit/>
          </a:bodyPr>
          <a:lstStyle>
            <a:lvl1pPr marL="0" indent="0">
              <a:buNone/>
              <a:defRPr sz="6000" b="1">
                <a:solidFill>
                  <a:schemeClr val="tx1"/>
                </a:solidFill>
              </a:defRPr>
            </a:lvl1pPr>
            <a:lvl2pPr marL="357138" indent="0">
              <a:buNone/>
              <a:defRPr>
                <a:solidFill>
                  <a:schemeClr val="tx1"/>
                </a:solidFill>
              </a:defRPr>
            </a:lvl2pPr>
            <a:lvl3pPr marL="714267" indent="0">
              <a:buNone/>
              <a:defRPr>
                <a:solidFill>
                  <a:schemeClr val="tx1"/>
                </a:solidFill>
              </a:defRPr>
            </a:lvl3pPr>
            <a:lvl4pPr marL="1080926" indent="0">
              <a:buNone/>
              <a:defRPr>
                <a:solidFill>
                  <a:schemeClr val="tx1"/>
                </a:solidFill>
              </a:defRPr>
            </a:lvl4pPr>
            <a:lvl5pPr marL="1438059" indent="0">
              <a:buNone/>
              <a:defRPr>
                <a:solidFill>
                  <a:schemeClr val="tx1"/>
                </a:solidFill>
              </a:defRPr>
            </a:lvl5pPr>
          </a:lstStyle>
          <a:p>
            <a:pPr lvl="0"/>
            <a:r>
              <a:rPr lang="en-GB"/>
              <a:t>Breaker heading</a:t>
            </a:r>
          </a:p>
        </p:txBody>
      </p:sp>
    </p:spTree>
    <p:extLst>
      <p:ext uri="{BB962C8B-B14F-4D97-AF65-F5344CB8AC3E}">
        <p14:creationId xmlns:p14="http://schemas.microsoft.com/office/powerpoint/2010/main" val="1664998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8.xml><?xml version="1.0" encoding="utf-8"?>
<p:sldLayout xmlns:a="http://schemas.openxmlformats.org/drawingml/2006/main" xmlns:r="http://schemas.openxmlformats.org/officeDocument/2006/relationships" xmlns:p="http://schemas.openxmlformats.org/presentationml/2006/main" preserve="1" userDrawn="1">
  <p:cSld name="27_Headline slide with image 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1" name="Rectangle 10">
            <a:extLst>
              <a:ext uri="{FF2B5EF4-FFF2-40B4-BE49-F238E27FC236}">
                <a16:creationId xmlns:a16="http://schemas.microsoft.com/office/drawing/2014/main" id="{72C3761D-E146-5B7A-CD68-6CC98EA19A5F}"/>
              </a:ext>
            </a:extLst>
          </p:cNvPr>
          <p:cNvSpPr/>
          <p:nvPr userDrawn="1"/>
        </p:nvSpPr>
        <p:spPr>
          <a:xfrm>
            <a:off x="0" y="9"/>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23" y="3903217"/>
            <a:ext cx="3890151" cy="896939"/>
          </a:xfrm>
          <a:prstGeom prst="rect">
            <a:avLst/>
          </a:prstGeom>
        </p:spPr>
        <p:txBody>
          <a:bodyPr lIns="0" tIns="0" rIns="0" bIns="0"/>
          <a:lstStyle>
            <a:lvl1pPr marL="0" indent="0">
              <a:buNone/>
              <a:defRPr>
                <a:solidFill>
                  <a:schemeClr val="tx1"/>
                </a:solidFill>
              </a:defRPr>
            </a:lvl1pPr>
            <a:lvl2pPr marL="357138" indent="0">
              <a:buNone/>
              <a:defRPr/>
            </a:lvl2pPr>
            <a:lvl3pPr marL="714267" indent="0">
              <a:buNone/>
              <a:defRPr/>
            </a:lvl3pPr>
            <a:lvl4pPr marL="1080926" indent="0">
              <a:buNone/>
              <a:defRPr/>
            </a:lvl4pPr>
            <a:lvl5pPr marL="1438059" indent="0">
              <a:buNone/>
              <a:defRPr/>
            </a:lvl5pPr>
          </a:lstStyle>
          <a:p>
            <a:pPr lvl="0"/>
            <a:r>
              <a:rPr lang="en-GB"/>
              <a:t>Section subhead</a:t>
            </a:r>
          </a:p>
        </p:txBody>
      </p:sp>
      <p:sp>
        <p:nvSpPr>
          <p:cNvPr id="6" name="Text Placeholder 7">
            <a:extLst>
              <a:ext uri="{FF2B5EF4-FFF2-40B4-BE49-F238E27FC236}">
                <a16:creationId xmlns:a16="http://schemas.microsoft.com/office/drawing/2014/main" id="{5B6F326D-0ECB-4952-2659-CD1729198654}"/>
              </a:ext>
            </a:extLst>
          </p:cNvPr>
          <p:cNvSpPr>
            <a:spLocks noGrp="1"/>
          </p:cNvSpPr>
          <p:nvPr>
            <p:ph type="body" sz="quarter" idx="14" hasCustomPrompt="1"/>
          </p:nvPr>
        </p:nvSpPr>
        <p:spPr>
          <a:xfrm>
            <a:off x="891924" y="1917289"/>
            <a:ext cx="5685561" cy="1566323"/>
          </a:xfrm>
          <a:prstGeom prst="rect">
            <a:avLst/>
          </a:prstGeom>
        </p:spPr>
        <p:txBody>
          <a:bodyPr lIns="0" tIns="0" rIns="0" bIns="0">
            <a:noAutofit/>
          </a:bodyPr>
          <a:lstStyle>
            <a:lvl1pPr marL="0" indent="0">
              <a:buNone/>
              <a:defRPr sz="6000" b="1">
                <a:solidFill>
                  <a:schemeClr val="tx1"/>
                </a:solidFill>
              </a:defRPr>
            </a:lvl1pPr>
            <a:lvl2pPr marL="357138" indent="0">
              <a:buNone/>
              <a:defRPr>
                <a:solidFill>
                  <a:schemeClr val="tx1"/>
                </a:solidFill>
              </a:defRPr>
            </a:lvl2pPr>
            <a:lvl3pPr marL="714267" indent="0">
              <a:buNone/>
              <a:defRPr>
                <a:solidFill>
                  <a:schemeClr val="tx1"/>
                </a:solidFill>
              </a:defRPr>
            </a:lvl3pPr>
            <a:lvl4pPr marL="1080926" indent="0">
              <a:buNone/>
              <a:defRPr>
                <a:solidFill>
                  <a:schemeClr val="tx1"/>
                </a:solidFill>
              </a:defRPr>
            </a:lvl4pPr>
            <a:lvl5pPr marL="1438059" indent="0">
              <a:buNone/>
              <a:defRPr>
                <a:solidFill>
                  <a:schemeClr val="tx1"/>
                </a:solidFill>
              </a:defRPr>
            </a:lvl5pPr>
          </a:lstStyle>
          <a:p>
            <a:pPr lvl="0"/>
            <a:r>
              <a:rPr lang="en-GB"/>
              <a:t>Breaker heading</a:t>
            </a:r>
          </a:p>
        </p:txBody>
      </p:sp>
    </p:spTree>
    <p:extLst>
      <p:ext uri="{BB962C8B-B14F-4D97-AF65-F5344CB8AC3E}">
        <p14:creationId xmlns:p14="http://schemas.microsoft.com/office/powerpoint/2010/main" val="315684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9.xml><?xml version="1.0" encoding="utf-8"?>
<p:sldLayout xmlns:a="http://schemas.openxmlformats.org/drawingml/2006/main" xmlns:r="http://schemas.openxmlformats.org/officeDocument/2006/relationships" xmlns:p="http://schemas.openxmlformats.org/presentationml/2006/main" preserve="1" userDrawn="1">
  <p:cSld name="25_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userDrawn="1"/>
        </p:nvSpPr>
        <p:spPr>
          <a:xfrm>
            <a:off x="2" y="9"/>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 name="Title 1"/>
          <p:cNvSpPr>
            <a:spLocks noGrp="1"/>
          </p:cNvSpPr>
          <p:nvPr>
            <p:ph type="title" hasCustomPrompt="1"/>
          </p:nvPr>
        </p:nvSpPr>
        <p:spPr>
          <a:xfrm>
            <a:off x="432001" y="310084"/>
            <a:ext cx="11404155"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3" y="767209"/>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3449985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3_Title, subhead, two columns">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B79D01-2A70-DAF1-6A65-BC0424C2FEE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4"/>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Subhead if needed</a:t>
            </a:r>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cxnSp>
        <p:nvCxnSpPr>
          <p:cNvPr id="12" name="Straight Connector 11">
            <a:extLst>
              <a:ext uri="{FF2B5EF4-FFF2-40B4-BE49-F238E27FC236}">
                <a16:creationId xmlns:a16="http://schemas.microsoft.com/office/drawing/2014/main" id="{18E2133D-2149-6B45-BEAB-A2D5E225B5AD}"/>
              </a:ext>
              <a:ext uri="{C183D7F6-B498-43B3-948B-1728B52AA6E4}">
                <adec:decorative xmlns:adec="http://schemas.microsoft.com/office/drawing/2017/decorative" val="1"/>
              </a:ext>
            </a:extLst>
          </p:cNvPr>
          <p:cNvCxnSpPr>
            <a:cxnSpLocks/>
          </p:cNvCxnSpPr>
          <p:nvPr/>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2843095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0.xml><?xml version="1.0" encoding="utf-8"?>
<p:sldLayout xmlns:a="http://schemas.openxmlformats.org/drawingml/2006/main" xmlns:r="http://schemas.openxmlformats.org/officeDocument/2006/relationships" xmlns:p="http://schemas.openxmlformats.org/presentationml/2006/main" preserve="1" userDrawn="1">
  <p:cSld name="26_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userDrawn="1"/>
        </p:nvSpPr>
        <p:spPr>
          <a:xfrm>
            <a:off x="2" y="9"/>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hasCustomPrompt="1"/>
          </p:nvPr>
        </p:nvSpPr>
        <p:spPr>
          <a:xfrm>
            <a:off x="432001" y="310084"/>
            <a:ext cx="11404155"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3" y="767209"/>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2022496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1.xml><?xml version="1.0" encoding="utf-8"?>
<p:sldLayout xmlns:a="http://schemas.openxmlformats.org/drawingml/2006/main" xmlns:r="http://schemas.openxmlformats.org/officeDocument/2006/relationships" xmlns:p="http://schemas.openxmlformats.org/presentationml/2006/main" preserve="1" userDrawn="1">
  <p:cSld name="15_End Slide ACCESSIBL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9D383FB-0467-4241-BEF0-D636E886723B}"/>
              </a:ext>
            </a:extLst>
          </p:cNvPr>
          <p:cNvCxnSpPr/>
          <p:nvPr userDrawn="1"/>
        </p:nvCxnSpPr>
        <p:spPr>
          <a:xfrm>
            <a:off x="5715927"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2" name="TextBox 1">
            <a:extLst>
              <a:ext uri="{FF2B5EF4-FFF2-40B4-BE49-F238E27FC236}">
                <a16:creationId xmlns:a16="http://schemas.microsoft.com/office/drawing/2014/main" id="{0390E57B-AF19-8642-9E47-AF887F52887B}"/>
              </a:ext>
            </a:extLst>
          </p:cNvPr>
          <p:cNvSpPr txBox="1"/>
          <p:nvPr userDrawn="1"/>
        </p:nvSpPr>
        <p:spPr>
          <a:xfrm>
            <a:off x="5610777" y="2808747"/>
            <a:ext cx="4343735" cy="2608032"/>
          </a:xfrm>
          <a:prstGeom prst="rect">
            <a:avLst/>
          </a:prstGeom>
          <a:noFill/>
        </p:spPr>
        <p:txBody>
          <a:bodyPr wrap="square" lIns="0" tIns="0" rIns="0" bIns="0" rtlCol="0">
            <a:noAutofit/>
          </a:bodyPr>
          <a:lstStyle/>
          <a:p>
            <a:pPr marL="0" marR="0" lvl="0" indent="0" algn="l" defTabSz="914264"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264"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264"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264"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a:extLst>
              <a:ext uri="{FF2B5EF4-FFF2-40B4-BE49-F238E27FC236}">
                <a16:creationId xmlns:a16="http://schemas.microsoft.com/office/drawing/2014/main" id="{6C1B65D7-2EE6-F44F-85AA-7C93787926CD}"/>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5872040" y="3665233"/>
            <a:ext cx="390144" cy="390144"/>
          </a:xfrm>
          <a:prstGeom prst="rect">
            <a:avLst/>
          </a:prstGeom>
        </p:spPr>
      </p:pic>
      <p:pic>
        <p:nvPicPr>
          <p:cNvPr id="8" name="Picture 7">
            <a:extLst>
              <a:ext uri="{FF2B5EF4-FFF2-40B4-BE49-F238E27FC236}">
                <a16:creationId xmlns:a16="http://schemas.microsoft.com/office/drawing/2014/main" id="{F2843EE8-F6F8-9D40-92C1-94FB4DCF14BB}"/>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5885396" y="4266369"/>
            <a:ext cx="390144" cy="390144"/>
          </a:xfrm>
          <a:prstGeom prst="rect">
            <a:avLst/>
          </a:prstGeom>
        </p:spPr>
      </p:pic>
      <p:pic>
        <p:nvPicPr>
          <p:cNvPr id="72" name="Picture 96">
            <a:extLst>
              <a:ext uri="{FF2B5EF4-FFF2-40B4-BE49-F238E27FC236}">
                <a16:creationId xmlns:a16="http://schemas.microsoft.com/office/drawing/2014/main" id="{664BA24D-FA8C-EE4D-A2DC-491BF11D6FA6}"/>
              </a:ext>
            </a:extLst>
          </p:cNvPr>
          <p:cNvPicPr>
            <a:picLocks noChangeAspect="1"/>
          </p:cNvPicPr>
          <p:nvPr userDrawn="1"/>
        </p:nvPicPr>
        <p:blipFill>
          <a:blip>
            <a:extLst>
              <a:ext uri="{96DAC541-7B7A-43D3-8B79-37D633B846F1}">
                <asvg:svgBlip xmlns:asvg="http://schemas.microsoft.com/office/drawing/2016/SVG/main" r:embed="rId4"/>
              </a:ext>
            </a:extLst>
          </a:blip>
          <a:srcRect/>
          <a:stretch/>
        </p:blipFill>
        <p:spPr>
          <a:xfrm>
            <a:off x="5767077" y="4806525"/>
            <a:ext cx="600075" cy="600075"/>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5"/>
          <a:stretch>
            <a:fillRect/>
          </a:stretch>
        </p:blipFill>
        <p:spPr>
          <a:xfrm>
            <a:off x="10551045" y="364428"/>
            <a:ext cx="1208955" cy="979789"/>
          </a:xfrm>
          <a:prstGeom prst="rect">
            <a:avLst/>
          </a:prstGeom>
        </p:spPr>
      </p:pic>
      <p:pic>
        <p:nvPicPr>
          <p:cNvPr id="6" name="Picture 5" descr="Icon&#10;&#10;Description automatically generated">
            <a:extLst>
              <a:ext uri="{FF2B5EF4-FFF2-40B4-BE49-F238E27FC236}">
                <a16:creationId xmlns:a16="http://schemas.microsoft.com/office/drawing/2014/main" id="{76D92FD5-08EA-6BC8-29BC-BCF5EEFE18AA}"/>
              </a:ext>
            </a:extLst>
          </p:cNvPr>
          <p:cNvPicPr>
            <a:picLocks noChangeAspect="1"/>
          </p:cNvPicPr>
          <p:nvPr userDrawn="1"/>
        </p:nvPicPr>
        <p:blipFill>
          <a:blip r:embed="rId6"/>
          <a:stretch>
            <a:fillRect/>
          </a:stretch>
        </p:blipFill>
        <p:spPr>
          <a:xfrm rot="5400000">
            <a:off x="-2509140" y="-71520"/>
            <a:ext cx="10768951" cy="7616239"/>
          </a:xfrm>
          <a:prstGeom prst="rect">
            <a:avLst/>
          </a:prstGeom>
        </p:spPr>
      </p:pic>
    </p:spTree>
    <p:extLst>
      <p:ext uri="{BB962C8B-B14F-4D97-AF65-F5344CB8AC3E}">
        <p14:creationId xmlns:p14="http://schemas.microsoft.com/office/powerpoint/2010/main" val="2174004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2.xml><?xml version="1.0" encoding="utf-8"?>
<p:sldLayout xmlns:a="http://schemas.openxmlformats.org/drawingml/2006/main" xmlns:r="http://schemas.openxmlformats.org/officeDocument/2006/relationships" xmlns:p="http://schemas.openxmlformats.org/presentationml/2006/main" preserve="1" userDrawn="1">
  <p:cSld name="78_Breaker Heading1-Blue-DarkBlueA">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C30C3909-1482-1013-E118-A2CE0A1DD3D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9" y="3564001"/>
            <a:ext cx="3890151" cy="896939"/>
          </a:xfrm>
          <a:prstGeom prst="rect">
            <a:avLst/>
          </a:prstGeom>
        </p:spPr>
        <p:txBody>
          <a:bodyPr lIns="0" tIns="0" rIns="0" bIns="0"/>
          <a:lstStyle>
            <a:lvl1pPr marL="0" indent="0">
              <a:buNone/>
              <a:defRPr>
                <a:solidFill>
                  <a:schemeClr val="tx1"/>
                </a:solidFill>
              </a:defRPr>
            </a:lvl1pPr>
            <a:lvl2pPr marL="357138" indent="0">
              <a:buNone/>
              <a:defRPr/>
            </a:lvl2pPr>
            <a:lvl3pPr marL="714267" indent="0">
              <a:buNone/>
              <a:defRPr/>
            </a:lvl3pPr>
            <a:lvl4pPr marL="1080926" indent="0">
              <a:buNone/>
              <a:defRPr/>
            </a:lvl4pPr>
            <a:lvl5pPr marL="1438059"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82932" y="2520003"/>
            <a:ext cx="6948488" cy="963612"/>
          </a:xfrm>
          <a:prstGeom prst="rect">
            <a:avLst/>
          </a:prstGeom>
        </p:spPr>
        <p:txBody>
          <a:bodyPr lIns="0" tIns="0" rIns="0" bIns="0">
            <a:noAutofit/>
          </a:bodyPr>
          <a:lstStyle>
            <a:lvl1pPr marL="0" indent="0">
              <a:buNone/>
              <a:defRPr sz="6000" b="1">
                <a:solidFill>
                  <a:schemeClr val="tx1"/>
                </a:solidFill>
              </a:defRPr>
            </a:lvl1pPr>
            <a:lvl2pPr marL="357138" indent="0">
              <a:buNone/>
              <a:defRPr>
                <a:solidFill>
                  <a:schemeClr val="tx1"/>
                </a:solidFill>
              </a:defRPr>
            </a:lvl2pPr>
            <a:lvl3pPr marL="714267" indent="0">
              <a:buNone/>
              <a:defRPr>
                <a:solidFill>
                  <a:schemeClr val="tx1"/>
                </a:solidFill>
              </a:defRPr>
            </a:lvl3pPr>
            <a:lvl4pPr marL="1080926" indent="0">
              <a:buNone/>
              <a:defRPr>
                <a:solidFill>
                  <a:schemeClr val="tx1"/>
                </a:solidFill>
              </a:defRPr>
            </a:lvl4pPr>
            <a:lvl5pPr marL="1438059"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375348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3.xml><?xml version="1.0" encoding="utf-8"?>
<p:sldLayout xmlns:a="http://schemas.openxmlformats.org/drawingml/2006/main" xmlns:r="http://schemas.openxmlformats.org/officeDocument/2006/relationships" xmlns:p="http://schemas.openxmlformats.org/presentationml/2006/main" preserve="1" userDrawn="1">
  <p:cSld name="27_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userDrawn="1"/>
        </p:nvSpPr>
        <p:spPr>
          <a:xfrm>
            <a:off x="2" y="7"/>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 name="Title 1"/>
          <p:cNvSpPr>
            <a:spLocks noGrp="1"/>
          </p:cNvSpPr>
          <p:nvPr>
            <p:ph type="title" hasCustomPrompt="1"/>
          </p:nvPr>
        </p:nvSpPr>
        <p:spPr>
          <a:xfrm>
            <a:off x="432001" y="310082"/>
            <a:ext cx="11404155"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3" y="767207"/>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1300870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4.xml><?xml version="1.0" encoding="utf-8"?>
<p:sldLayout xmlns:a="http://schemas.openxmlformats.org/drawingml/2006/main" xmlns:r="http://schemas.openxmlformats.org/officeDocument/2006/relationships" xmlns:p="http://schemas.openxmlformats.org/presentationml/2006/main" preserve="1" userDrawn="1">
  <p:cSld name="28_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userDrawn="1"/>
        </p:nvSpPr>
        <p:spPr>
          <a:xfrm>
            <a:off x="2" y="7"/>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hasCustomPrompt="1"/>
          </p:nvPr>
        </p:nvSpPr>
        <p:spPr>
          <a:xfrm>
            <a:off x="432001" y="310082"/>
            <a:ext cx="11404155"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3" y="767207"/>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897490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5.xml><?xml version="1.0" encoding="utf-8"?>
<p:sldLayout xmlns:a="http://schemas.openxmlformats.org/drawingml/2006/main" xmlns:r="http://schemas.openxmlformats.org/officeDocument/2006/relationships" xmlns:p="http://schemas.openxmlformats.org/presentationml/2006/main" preserve="1" userDrawn="1">
  <p:cSld name="16_End Slide ACCESSIBL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9D383FB-0467-4241-BEF0-D636E886723B}"/>
              </a:ext>
            </a:extLst>
          </p:cNvPr>
          <p:cNvCxnSpPr/>
          <p:nvPr userDrawn="1"/>
        </p:nvCxnSpPr>
        <p:spPr>
          <a:xfrm>
            <a:off x="5715927"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2" name="TextBox 1">
            <a:extLst>
              <a:ext uri="{FF2B5EF4-FFF2-40B4-BE49-F238E27FC236}">
                <a16:creationId xmlns:a16="http://schemas.microsoft.com/office/drawing/2014/main" id="{0390E57B-AF19-8642-9E47-AF887F52887B}"/>
              </a:ext>
            </a:extLst>
          </p:cNvPr>
          <p:cNvSpPr txBox="1"/>
          <p:nvPr userDrawn="1"/>
        </p:nvSpPr>
        <p:spPr>
          <a:xfrm>
            <a:off x="5610775" y="2808747"/>
            <a:ext cx="4343735" cy="2608032"/>
          </a:xfrm>
          <a:prstGeom prst="rect">
            <a:avLst/>
          </a:prstGeom>
          <a:noFill/>
        </p:spPr>
        <p:txBody>
          <a:bodyPr wrap="square" lIns="0" tIns="0" rIns="0" bIns="0" rtlCol="0">
            <a:noAutofit/>
          </a:bodyPr>
          <a:lstStyle/>
          <a:p>
            <a:pPr marL="0" marR="0" lvl="0" indent="0" algn="l" defTabSz="914286"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286"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286"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286"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a:extLst>
              <a:ext uri="{FF2B5EF4-FFF2-40B4-BE49-F238E27FC236}">
                <a16:creationId xmlns:a16="http://schemas.microsoft.com/office/drawing/2014/main" id="{6C1B65D7-2EE6-F44F-85AA-7C93787926CD}"/>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5872040" y="3665233"/>
            <a:ext cx="390144" cy="390144"/>
          </a:xfrm>
          <a:prstGeom prst="rect">
            <a:avLst/>
          </a:prstGeom>
        </p:spPr>
      </p:pic>
      <p:pic>
        <p:nvPicPr>
          <p:cNvPr id="8" name="Picture 7">
            <a:extLst>
              <a:ext uri="{FF2B5EF4-FFF2-40B4-BE49-F238E27FC236}">
                <a16:creationId xmlns:a16="http://schemas.microsoft.com/office/drawing/2014/main" id="{F2843EE8-F6F8-9D40-92C1-94FB4DCF14BB}"/>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5885396" y="4266369"/>
            <a:ext cx="390144" cy="390144"/>
          </a:xfrm>
          <a:prstGeom prst="rect">
            <a:avLst/>
          </a:prstGeom>
        </p:spPr>
      </p:pic>
      <p:pic>
        <p:nvPicPr>
          <p:cNvPr id="72" name="Picture 96">
            <a:extLst>
              <a:ext uri="{FF2B5EF4-FFF2-40B4-BE49-F238E27FC236}">
                <a16:creationId xmlns:a16="http://schemas.microsoft.com/office/drawing/2014/main" id="{664BA24D-FA8C-EE4D-A2DC-491BF11D6FA6}"/>
              </a:ext>
            </a:extLst>
          </p:cNvPr>
          <p:cNvPicPr>
            <a:picLocks noChangeAspect="1"/>
          </p:cNvPicPr>
          <p:nvPr userDrawn="1"/>
        </p:nvPicPr>
        <p:blipFill>
          <a:blip>
            <a:extLst>
              <a:ext uri="{96DAC541-7B7A-43D3-8B79-37D633B846F1}">
                <asvg:svgBlip xmlns:asvg="http://schemas.microsoft.com/office/drawing/2016/SVG/main" r:embed="rId4"/>
              </a:ext>
            </a:extLst>
          </a:blip>
          <a:srcRect/>
          <a:stretch/>
        </p:blipFill>
        <p:spPr>
          <a:xfrm>
            <a:off x="5767077" y="4806525"/>
            <a:ext cx="600075" cy="600075"/>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5"/>
          <a:stretch>
            <a:fillRect/>
          </a:stretch>
        </p:blipFill>
        <p:spPr>
          <a:xfrm>
            <a:off x="10551045" y="364428"/>
            <a:ext cx="1208955" cy="979789"/>
          </a:xfrm>
          <a:prstGeom prst="rect">
            <a:avLst/>
          </a:prstGeom>
        </p:spPr>
      </p:pic>
      <p:pic>
        <p:nvPicPr>
          <p:cNvPr id="6" name="Picture 5" descr="Icon&#10;&#10;Description automatically generated">
            <a:extLst>
              <a:ext uri="{FF2B5EF4-FFF2-40B4-BE49-F238E27FC236}">
                <a16:creationId xmlns:a16="http://schemas.microsoft.com/office/drawing/2014/main" id="{76D92FD5-08EA-6BC8-29BC-BCF5EEFE18AA}"/>
              </a:ext>
            </a:extLst>
          </p:cNvPr>
          <p:cNvPicPr>
            <a:picLocks noChangeAspect="1"/>
          </p:cNvPicPr>
          <p:nvPr userDrawn="1"/>
        </p:nvPicPr>
        <p:blipFill>
          <a:blip r:embed="rId6"/>
          <a:stretch>
            <a:fillRect/>
          </a:stretch>
        </p:blipFill>
        <p:spPr>
          <a:xfrm rot="5400000">
            <a:off x="-2509140" y="-71520"/>
            <a:ext cx="10768951" cy="7616239"/>
          </a:xfrm>
          <a:prstGeom prst="rect">
            <a:avLst/>
          </a:prstGeom>
        </p:spPr>
      </p:pic>
    </p:spTree>
    <p:extLst>
      <p:ext uri="{BB962C8B-B14F-4D97-AF65-F5344CB8AC3E}">
        <p14:creationId xmlns:p14="http://schemas.microsoft.com/office/powerpoint/2010/main" val="900171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6.xml><?xml version="1.0" encoding="utf-8"?>
<p:sldLayout xmlns:a="http://schemas.openxmlformats.org/drawingml/2006/main" xmlns:r="http://schemas.openxmlformats.org/officeDocument/2006/relationships" xmlns:p="http://schemas.openxmlformats.org/presentationml/2006/main" preserve="1" userDrawn="1">
  <p:cSld name="79_Breaker Heading1-Blue-DarkBlueA">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C30C3909-1482-1013-E118-A2CE0A1DD3D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8" y="3564001"/>
            <a:ext cx="3890151" cy="896939"/>
          </a:xfrm>
          <a:prstGeom prst="rect">
            <a:avLst/>
          </a:prstGeom>
        </p:spPr>
        <p:txBody>
          <a:bodyPr lIns="0" tIns="0" rIns="0" bIns="0"/>
          <a:lstStyle>
            <a:lvl1pPr marL="0" indent="0">
              <a:buNone/>
              <a:defRPr>
                <a:solidFill>
                  <a:schemeClr val="tx1"/>
                </a:solidFill>
              </a:defRPr>
            </a:lvl1pPr>
            <a:lvl2pPr marL="357146" indent="0">
              <a:buNone/>
              <a:defRPr/>
            </a:lvl2pPr>
            <a:lvl3pPr marL="714285" indent="0">
              <a:buNone/>
              <a:defRPr/>
            </a:lvl3pPr>
            <a:lvl4pPr marL="1080953" indent="0">
              <a:buNone/>
              <a:defRPr/>
            </a:lvl4pPr>
            <a:lvl5pPr marL="143809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82932" y="2520003"/>
            <a:ext cx="6948488" cy="963612"/>
          </a:xfrm>
          <a:prstGeom prst="rect">
            <a:avLst/>
          </a:prstGeom>
        </p:spPr>
        <p:txBody>
          <a:bodyPr lIns="0" tIns="0" rIns="0" bIns="0">
            <a:noAutofit/>
          </a:bodyPr>
          <a:lstStyle>
            <a:lvl1pPr marL="0" indent="0">
              <a:buNone/>
              <a:defRPr sz="6000" b="1">
                <a:solidFill>
                  <a:schemeClr val="tx1"/>
                </a:solidFill>
              </a:defRPr>
            </a:lvl1pPr>
            <a:lvl2pPr marL="357146" indent="0">
              <a:buNone/>
              <a:defRPr>
                <a:solidFill>
                  <a:schemeClr val="tx1"/>
                </a:solidFill>
              </a:defRPr>
            </a:lvl2pPr>
            <a:lvl3pPr marL="714285" indent="0">
              <a:buNone/>
              <a:defRPr>
                <a:solidFill>
                  <a:schemeClr val="tx1"/>
                </a:solidFill>
              </a:defRPr>
            </a:lvl3pPr>
            <a:lvl4pPr marL="1080953" indent="0">
              <a:buNone/>
              <a:defRPr>
                <a:solidFill>
                  <a:schemeClr val="tx1"/>
                </a:solidFill>
              </a:defRPr>
            </a:lvl4pPr>
            <a:lvl5pPr marL="143809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1970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7.xml><?xml version="1.0" encoding="utf-8"?>
<p:sldLayout xmlns:a="http://schemas.openxmlformats.org/drawingml/2006/main" xmlns:r="http://schemas.openxmlformats.org/officeDocument/2006/relationships" xmlns:p="http://schemas.openxmlformats.org/presentationml/2006/main" preserve="1" userDrawn="1">
  <p:cSld name="80_Breaker Heading1-Blue-DarkBlu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92F3-915E-341D-8AD1-B8E398E9BFA4}"/>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6" name="Picture 5" descr="Chart&#10;&#10;Description automatically generated with medium confidence">
            <a:extLst>
              <a:ext uri="{FF2B5EF4-FFF2-40B4-BE49-F238E27FC236}">
                <a16:creationId xmlns:a16="http://schemas.microsoft.com/office/drawing/2014/main" id="{0AF6C2AD-0E53-2A94-6EDF-C2BC1C35E66B}"/>
              </a:ext>
            </a:extLst>
          </p:cNvPr>
          <p:cNvPicPr>
            <a:picLocks noChangeAspect="1"/>
          </p:cNvPicPr>
          <p:nvPr userDrawn="1"/>
        </p:nvPicPr>
        <p:blipFill>
          <a:blip r:embed="rId2"/>
          <a:stretch>
            <a:fillRect/>
          </a:stretch>
        </p:blipFill>
        <p:spPr>
          <a:xfrm>
            <a:off x="-216747" y="-121920"/>
            <a:ext cx="12408747" cy="697992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5" y="3903217"/>
            <a:ext cx="3890151" cy="896939"/>
          </a:xfrm>
          <a:prstGeom prst="rect">
            <a:avLst/>
          </a:prstGeom>
        </p:spPr>
        <p:txBody>
          <a:bodyPr lIns="0" tIns="0" rIns="0" bIns="0"/>
          <a:lstStyle>
            <a:lvl1pPr marL="0" indent="0">
              <a:buNone/>
              <a:defRPr>
                <a:solidFill>
                  <a:schemeClr val="tx1"/>
                </a:solidFill>
              </a:defRPr>
            </a:lvl1pPr>
            <a:lvl2pPr marL="357154" indent="0">
              <a:buNone/>
              <a:defRPr/>
            </a:lvl2pPr>
            <a:lvl3pPr marL="714303" indent="0">
              <a:buNone/>
              <a:defRPr/>
            </a:lvl3pPr>
            <a:lvl4pPr marL="1080980" indent="0">
              <a:buNone/>
              <a:defRPr/>
            </a:lvl4pPr>
            <a:lvl5pPr marL="1438131"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12005" y="1917289"/>
            <a:ext cx="5685561" cy="1566323"/>
          </a:xfrm>
          <a:prstGeom prst="rect">
            <a:avLst/>
          </a:prstGeom>
        </p:spPr>
        <p:txBody>
          <a:bodyPr lIns="0" tIns="0" rIns="0" bIns="0">
            <a:noAutofit/>
          </a:bodyPr>
          <a:lstStyle>
            <a:lvl1pPr marL="0" indent="0">
              <a:buNone/>
              <a:defRPr sz="6000" b="1">
                <a:solidFill>
                  <a:schemeClr val="tx1"/>
                </a:solidFill>
              </a:defRPr>
            </a:lvl1pPr>
            <a:lvl2pPr marL="357154" indent="0">
              <a:buNone/>
              <a:defRPr>
                <a:solidFill>
                  <a:schemeClr val="tx1"/>
                </a:solidFill>
              </a:defRPr>
            </a:lvl2pPr>
            <a:lvl3pPr marL="714303" indent="0">
              <a:buNone/>
              <a:defRPr>
                <a:solidFill>
                  <a:schemeClr val="tx1"/>
                </a:solidFill>
              </a:defRPr>
            </a:lvl3pPr>
            <a:lvl4pPr marL="1080980" indent="0">
              <a:buNone/>
              <a:defRPr>
                <a:solidFill>
                  <a:schemeClr val="tx1"/>
                </a:solidFill>
              </a:defRPr>
            </a:lvl4pPr>
            <a:lvl5pPr marL="1438131"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841475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8.xml><?xml version="1.0" encoding="utf-8"?>
<p:sldLayout xmlns:a="http://schemas.openxmlformats.org/drawingml/2006/main" xmlns:r="http://schemas.openxmlformats.org/officeDocument/2006/relationships" xmlns:p="http://schemas.openxmlformats.org/presentationml/2006/main" preserve="1" userDrawn="1">
  <p:cSld name="81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userDrawn="1"/>
        </p:nvPicPr>
        <p:blipFill>
          <a:blip r:embed="rId2"/>
          <a:stretch>
            <a:fillRect/>
          </a:stretch>
        </p:blipFill>
        <p:spPr>
          <a:xfrm>
            <a:off x="-52265" y="-122411"/>
            <a:ext cx="12499929" cy="7031211"/>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21" y="3903217"/>
            <a:ext cx="3890151" cy="896939"/>
          </a:xfrm>
          <a:prstGeom prst="rect">
            <a:avLst/>
          </a:prstGeom>
        </p:spPr>
        <p:txBody>
          <a:bodyPr lIns="0" tIns="0" rIns="0" bIns="0"/>
          <a:lstStyle>
            <a:lvl1pPr marL="0" indent="0">
              <a:buNone/>
              <a:defRPr>
                <a:solidFill>
                  <a:schemeClr val="tx1"/>
                </a:solidFill>
              </a:defRPr>
            </a:lvl1pPr>
            <a:lvl2pPr marL="357154" indent="0">
              <a:buNone/>
              <a:defRPr/>
            </a:lvl2pPr>
            <a:lvl3pPr marL="714303" indent="0">
              <a:buNone/>
              <a:defRPr/>
            </a:lvl3pPr>
            <a:lvl4pPr marL="1080980" indent="0">
              <a:buNone/>
              <a:defRPr/>
            </a:lvl4pPr>
            <a:lvl5pPr marL="1438131"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21" y="1917289"/>
            <a:ext cx="5685561" cy="1566323"/>
          </a:xfrm>
          <a:prstGeom prst="rect">
            <a:avLst/>
          </a:prstGeom>
        </p:spPr>
        <p:txBody>
          <a:bodyPr lIns="0" tIns="0" rIns="0" bIns="0">
            <a:noAutofit/>
          </a:bodyPr>
          <a:lstStyle>
            <a:lvl1pPr marL="0" indent="0">
              <a:buNone/>
              <a:defRPr sz="6000" b="1">
                <a:solidFill>
                  <a:schemeClr val="tx1"/>
                </a:solidFill>
              </a:defRPr>
            </a:lvl1pPr>
            <a:lvl2pPr marL="357154" indent="0">
              <a:buNone/>
              <a:defRPr>
                <a:solidFill>
                  <a:schemeClr val="tx1"/>
                </a:solidFill>
              </a:defRPr>
            </a:lvl2pPr>
            <a:lvl3pPr marL="714303" indent="0">
              <a:buNone/>
              <a:defRPr>
                <a:solidFill>
                  <a:schemeClr val="tx1"/>
                </a:solidFill>
              </a:defRPr>
            </a:lvl3pPr>
            <a:lvl4pPr marL="1080980" indent="0">
              <a:buNone/>
              <a:defRPr>
                <a:solidFill>
                  <a:schemeClr val="tx1"/>
                </a:solidFill>
              </a:defRPr>
            </a:lvl4pPr>
            <a:lvl5pPr marL="1438131"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4006865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9.xml><?xml version="1.0" encoding="utf-8"?>
<p:sldLayout xmlns:a="http://schemas.openxmlformats.org/drawingml/2006/main" xmlns:r="http://schemas.openxmlformats.org/officeDocument/2006/relationships" xmlns:p="http://schemas.openxmlformats.org/presentationml/2006/main" preserve="1" userDrawn="1">
  <p:cSld name="82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userDrawn="1"/>
        </p:nvPicPr>
        <p:blipFill>
          <a:blip r:embed="rId2"/>
          <a:stretch>
            <a:fillRect/>
          </a:stretch>
        </p:blipFill>
        <p:spPr>
          <a:xfrm>
            <a:off x="-52265" y="-122411"/>
            <a:ext cx="12499929" cy="7031211"/>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21" y="3903217"/>
            <a:ext cx="3890151" cy="896939"/>
          </a:xfrm>
          <a:prstGeom prst="rect">
            <a:avLst/>
          </a:prstGeom>
        </p:spPr>
        <p:txBody>
          <a:bodyPr lIns="0" tIns="0" rIns="0" bIns="0"/>
          <a:lstStyle>
            <a:lvl1pPr marL="0" indent="0">
              <a:buNone/>
              <a:defRPr>
                <a:solidFill>
                  <a:schemeClr val="tx1"/>
                </a:solidFill>
              </a:defRPr>
            </a:lvl1pPr>
            <a:lvl2pPr marL="357154" indent="0">
              <a:buNone/>
              <a:defRPr/>
            </a:lvl2pPr>
            <a:lvl3pPr marL="714303" indent="0">
              <a:buNone/>
              <a:defRPr/>
            </a:lvl3pPr>
            <a:lvl4pPr marL="1080980" indent="0">
              <a:buNone/>
              <a:defRPr/>
            </a:lvl4pPr>
            <a:lvl5pPr marL="1438131"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21" y="1917289"/>
            <a:ext cx="5685561" cy="1566323"/>
          </a:xfrm>
          <a:prstGeom prst="rect">
            <a:avLst/>
          </a:prstGeom>
        </p:spPr>
        <p:txBody>
          <a:bodyPr lIns="0" tIns="0" rIns="0" bIns="0">
            <a:noAutofit/>
          </a:bodyPr>
          <a:lstStyle>
            <a:lvl1pPr marL="0" indent="0">
              <a:buNone/>
              <a:defRPr sz="6000" b="1">
                <a:solidFill>
                  <a:schemeClr val="tx1"/>
                </a:solidFill>
              </a:defRPr>
            </a:lvl1pPr>
            <a:lvl2pPr marL="357154" indent="0">
              <a:buNone/>
              <a:defRPr>
                <a:solidFill>
                  <a:schemeClr val="tx1"/>
                </a:solidFill>
              </a:defRPr>
            </a:lvl2pPr>
            <a:lvl3pPr marL="714303" indent="0">
              <a:buNone/>
              <a:defRPr>
                <a:solidFill>
                  <a:schemeClr val="tx1"/>
                </a:solidFill>
              </a:defRPr>
            </a:lvl3pPr>
            <a:lvl4pPr marL="1080980" indent="0">
              <a:buNone/>
              <a:defRPr>
                <a:solidFill>
                  <a:schemeClr val="tx1"/>
                </a:solidFill>
              </a:defRPr>
            </a:lvl4pPr>
            <a:lvl5pPr marL="1438131"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514014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4_Title, subhead, Three columns">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4"/>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 uri="{C183D7F6-B498-43B3-948B-1728B52AA6E4}">
                <adec:decorative xmlns:adec="http://schemas.microsoft.com/office/drawing/2017/decorative" val="1"/>
              </a:ext>
            </a:extLst>
          </p:cNvPr>
          <p:cNvCxnSpPr>
            <a:cxnSpLocks/>
          </p:cNvCxnSpPr>
          <p:nvPr/>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695476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0.xml><?xml version="1.0" encoding="utf-8"?>
<p:sldLayout xmlns:a="http://schemas.openxmlformats.org/drawingml/2006/main" xmlns:r="http://schemas.openxmlformats.org/officeDocument/2006/relationships" xmlns:p="http://schemas.openxmlformats.org/presentationml/2006/main" preserve="1" userDrawn="1">
  <p:cSld name="83_Breaker Heading1-Blue-DarkBlu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92F3-915E-341D-8AD1-B8E398E9BFA4}"/>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6" name="Picture 5" descr="Chart&#10;&#10;Description automatically generated with medium confidence">
            <a:extLst>
              <a:ext uri="{FF2B5EF4-FFF2-40B4-BE49-F238E27FC236}">
                <a16:creationId xmlns:a16="http://schemas.microsoft.com/office/drawing/2014/main" id="{0AF6C2AD-0E53-2A94-6EDF-C2BC1C35E66B}"/>
              </a:ext>
            </a:extLst>
          </p:cNvPr>
          <p:cNvPicPr>
            <a:picLocks noChangeAspect="1"/>
          </p:cNvPicPr>
          <p:nvPr userDrawn="1"/>
        </p:nvPicPr>
        <p:blipFill>
          <a:blip r:embed="rId2"/>
          <a:stretch>
            <a:fillRect/>
          </a:stretch>
        </p:blipFill>
        <p:spPr>
          <a:xfrm>
            <a:off x="-216747" y="-121920"/>
            <a:ext cx="12408747" cy="697992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5" y="3903217"/>
            <a:ext cx="3890151" cy="896939"/>
          </a:xfrm>
          <a:prstGeom prst="rect">
            <a:avLst/>
          </a:prstGeom>
        </p:spPr>
        <p:txBody>
          <a:bodyPr lIns="0" tIns="0" rIns="0" bIns="0"/>
          <a:lstStyle>
            <a:lvl1pPr marL="0" indent="0">
              <a:buNone/>
              <a:defRPr>
                <a:solidFill>
                  <a:schemeClr val="tx1"/>
                </a:solidFill>
              </a:defRPr>
            </a:lvl1pPr>
            <a:lvl2pPr marL="357154" indent="0">
              <a:buNone/>
              <a:defRPr/>
            </a:lvl2pPr>
            <a:lvl3pPr marL="714303" indent="0">
              <a:buNone/>
              <a:defRPr/>
            </a:lvl3pPr>
            <a:lvl4pPr marL="1080980" indent="0">
              <a:buNone/>
              <a:defRPr/>
            </a:lvl4pPr>
            <a:lvl5pPr marL="1438131"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12005" y="1917289"/>
            <a:ext cx="5685561" cy="1566323"/>
          </a:xfrm>
          <a:prstGeom prst="rect">
            <a:avLst/>
          </a:prstGeom>
        </p:spPr>
        <p:txBody>
          <a:bodyPr lIns="0" tIns="0" rIns="0" bIns="0">
            <a:noAutofit/>
          </a:bodyPr>
          <a:lstStyle>
            <a:lvl1pPr marL="0" indent="0">
              <a:buNone/>
              <a:defRPr sz="6000" b="1">
                <a:solidFill>
                  <a:schemeClr val="tx1"/>
                </a:solidFill>
              </a:defRPr>
            </a:lvl1pPr>
            <a:lvl2pPr marL="357154" indent="0">
              <a:buNone/>
              <a:defRPr>
                <a:solidFill>
                  <a:schemeClr val="tx1"/>
                </a:solidFill>
              </a:defRPr>
            </a:lvl2pPr>
            <a:lvl3pPr marL="714303" indent="0">
              <a:buNone/>
              <a:defRPr>
                <a:solidFill>
                  <a:schemeClr val="tx1"/>
                </a:solidFill>
              </a:defRPr>
            </a:lvl3pPr>
            <a:lvl4pPr marL="1080980" indent="0">
              <a:buNone/>
              <a:defRPr>
                <a:solidFill>
                  <a:schemeClr val="tx1"/>
                </a:solidFill>
              </a:defRPr>
            </a:lvl4pPr>
            <a:lvl5pPr marL="1438131"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785620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1.xml><?xml version="1.0" encoding="utf-8"?>
<p:sldLayout xmlns:a="http://schemas.openxmlformats.org/drawingml/2006/main" xmlns:r="http://schemas.openxmlformats.org/officeDocument/2006/relationships" xmlns:p="http://schemas.openxmlformats.org/presentationml/2006/main" preserve="1" userDrawn="1">
  <p:cSld name="84_Breaker Heading1-Blue-DarkBlueA">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268FFC32-6059-0DED-CEB1-02D4D3CCBC8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602" y="3903217"/>
            <a:ext cx="3890151" cy="896939"/>
          </a:xfrm>
          <a:prstGeom prst="rect">
            <a:avLst/>
          </a:prstGeom>
        </p:spPr>
        <p:txBody>
          <a:bodyPr lIns="0" tIns="0" rIns="0" bIns="0"/>
          <a:lstStyle>
            <a:lvl1pPr marL="0" indent="0">
              <a:buNone/>
              <a:defRPr>
                <a:solidFill>
                  <a:schemeClr val="tx1"/>
                </a:solidFill>
              </a:defRPr>
            </a:lvl1pPr>
            <a:lvl2pPr marL="357154" indent="0">
              <a:buNone/>
              <a:defRPr/>
            </a:lvl2pPr>
            <a:lvl3pPr marL="714303" indent="0">
              <a:buNone/>
              <a:defRPr/>
            </a:lvl3pPr>
            <a:lvl4pPr marL="1080980" indent="0">
              <a:buNone/>
              <a:defRPr/>
            </a:lvl4pPr>
            <a:lvl5pPr marL="1438131"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54599" y="1917289"/>
            <a:ext cx="5685561" cy="1566323"/>
          </a:xfrm>
          <a:prstGeom prst="rect">
            <a:avLst/>
          </a:prstGeom>
        </p:spPr>
        <p:txBody>
          <a:bodyPr lIns="0" tIns="0" rIns="0" bIns="0">
            <a:noAutofit/>
          </a:bodyPr>
          <a:lstStyle>
            <a:lvl1pPr marL="0" indent="0">
              <a:buNone/>
              <a:defRPr sz="6000" b="1">
                <a:solidFill>
                  <a:schemeClr val="tx1"/>
                </a:solidFill>
              </a:defRPr>
            </a:lvl1pPr>
            <a:lvl2pPr marL="357154" indent="0">
              <a:buNone/>
              <a:defRPr>
                <a:solidFill>
                  <a:schemeClr val="tx1"/>
                </a:solidFill>
              </a:defRPr>
            </a:lvl2pPr>
            <a:lvl3pPr marL="714303" indent="0">
              <a:buNone/>
              <a:defRPr>
                <a:solidFill>
                  <a:schemeClr val="tx1"/>
                </a:solidFill>
              </a:defRPr>
            </a:lvl3pPr>
            <a:lvl4pPr marL="1080980" indent="0">
              <a:buNone/>
              <a:defRPr>
                <a:solidFill>
                  <a:schemeClr val="tx1"/>
                </a:solidFill>
              </a:defRPr>
            </a:lvl4pPr>
            <a:lvl5pPr marL="1438131"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872031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2.xml><?xml version="1.0" encoding="utf-8"?>
<p:sldLayout xmlns:a="http://schemas.openxmlformats.org/drawingml/2006/main" xmlns:r="http://schemas.openxmlformats.org/officeDocument/2006/relationships" xmlns:p="http://schemas.openxmlformats.org/presentationml/2006/main" preserve="1" userDrawn="1">
  <p:cSld name="28_Headline slide with image 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1" name="Rectangle 10">
            <a:extLst>
              <a:ext uri="{FF2B5EF4-FFF2-40B4-BE49-F238E27FC236}">
                <a16:creationId xmlns:a16="http://schemas.microsoft.com/office/drawing/2014/main" id="{72C3761D-E146-5B7A-CD68-6CC98EA19A5F}"/>
              </a:ext>
            </a:extLst>
          </p:cNvPr>
          <p:cNvSpPr/>
          <p:nvPr userDrawn="1"/>
        </p:nvSpPr>
        <p:spPr>
          <a:xfrm>
            <a:off x="0" y="6"/>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21" y="3903217"/>
            <a:ext cx="3890151" cy="896939"/>
          </a:xfrm>
          <a:prstGeom prst="rect">
            <a:avLst/>
          </a:prstGeom>
        </p:spPr>
        <p:txBody>
          <a:bodyPr lIns="0" tIns="0" rIns="0" bIns="0"/>
          <a:lstStyle>
            <a:lvl1pPr marL="0" indent="0">
              <a:buNone/>
              <a:defRPr>
                <a:solidFill>
                  <a:schemeClr val="tx1"/>
                </a:solidFill>
              </a:defRPr>
            </a:lvl1pPr>
            <a:lvl2pPr marL="357154" indent="0">
              <a:buNone/>
              <a:defRPr/>
            </a:lvl2pPr>
            <a:lvl3pPr marL="714303" indent="0">
              <a:buNone/>
              <a:defRPr/>
            </a:lvl3pPr>
            <a:lvl4pPr marL="1080980" indent="0">
              <a:buNone/>
              <a:defRPr/>
            </a:lvl4pPr>
            <a:lvl5pPr marL="1438131" indent="0">
              <a:buNone/>
              <a:defRPr/>
            </a:lvl5pPr>
          </a:lstStyle>
          <a:p>
            <a:pPr lvl="0"/>
            <a:r>
              <a:rPr lang="en-GB"/>
              <a:t>Section subhead</a:t>
            </a:r>
          </a:p>
        </p:txBody>
      </p:sp>
      <p:sp>
        <p:nvSpPr>
          <p:cNvPr id="6" name="Text Placeholder 7">
            <a:extLst>
              <a:ext uri="{FF2B5EF4-FFF2-40B4-BE49-F238E27FC236}">
                <a16:creationId xmlns:a16="http://schemas.microsoft.com/office/drawing/2014/main" id="{5B6F326D-0ECB-4952-2659-CD1729198654}"/>
              </a:ext>
            </a:extLst>
          </p:cNvPr>
          <p:cNvSpPr>
            <a:spLocks noGrp="1"/>
          </p:cNvSpPr>
          <p:nvPr>
            <p:ph type="body" sz="quarter" idx="14" hasCustomPrompt="1"/>
          </p:nvPr>
        </p:nvSpPr>
        <p:spPr>
          <a:xfrm>
            <a:off x="891921" y="1917289"/>
            <a:ext cx="5685561" cy="1566323"/>
          </a:xfrm>
          <a:prstGeom prst="rect">
            <a:avLst/>
          </a:prstGeom>
        </p:spPr>
        <p:txBody>
          <a:bodyPr lIns="0" tIns="0" rIns="0" bIns="0">
            <a:noAutofit/>
          </a:bodyPr>
          <a:lstStyle>
            <a:lvl1pPr marL="0" indent="0">
              <a:buNone/>
              <a:defRPr sz="6000" b="1">
                <a:solidFill>
                  <a:schemeClr val="tx1"/>
                </a:solidFill>
              </a:defRPr>
            </a:lvl1pPr>
            <a:lvl2pPr marL="357154" indent="0">
              <a:buNone/>
              <a:defRPr>
                <a:solidFill>
                  <a:schemeClr val="tx1"/>
                </a:solidFill>
              </a:defRPr>
            </a:lvl2pPr>
            <a:lvl3pPr marL="714303" indent="0">
              <a:buNone/>
              <a:defRPr>
                <a:solidFill>
                  <a:schemeClr val="tx1"/>
                </a:solidFill>
              </a:defRPr>
            </a:lvl3pPr>
            <a:lvl4pPr marL="1080980" indent="0">
              <a:buNone/>
              <a:defRPr>
                <a:solidFill>
                  <a:schemeClr val="tx1"/>
                </a:solidFill>
              </a:defRPr>
            </a:lvl4pPr>
            <a:lvl5pPr marL="1438131" indent="0">
              <a:buNone/>
              <a:defRPr>
                <a:solidFill>
                  <a:schemeClr val="tx1"/>
                </a:solidFill>
              </a:defRPr>
            </a:lvl5pPr>
          </a:lstStyle>
          <a:p>
            <a:pPr lvl="0"/>
            <a:r>
              <a:rPr lang="en-GB"/>
              <a:t>Breaker heading</a:t>
            </a:r>
          </a:p>
        </p:txBody>
      </p:sp>
    </p:spTree>
    <p:extLst>
      <p:ext uri="{BB962C8B-B14F-4D97-AF65-F5344CB8AC3E}">
        <p14:creationId xmlns:p14="http://schemas.microsoft.com/office/powerpoint/2010/main" val="4091798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3.xml><?xml version="1.0" encoding="utf-8"?>
<p:sldLayout xmlns:a="http://schemas.openxmlformats.org/drawingml/2006/main" xmlns:r="http://schemas.openxmlformats.org/officeDocument/2006/relationships" xmlns:p="http://schemas.openxmlformats.org/presentationml/2006/main" preserve="1" userDrawn="1">
  <p:cSld name="29_Headline slide with image 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1" name="Rectangle 10">
            <a:extLst>
              <a:ext uri="{FF2B5EF4-FFF2-40B4-BE49-F238E27FC236}">
                <a16:creationId xmlns:a16="http://schemas.microsoft.com/office/drawing/2014/main" id="{72C3761D-E146-5B7A-CD68-6CC98EA19A5F}"/>
              </a:ext>
            </a:extLst>
          </p:cNvPr>
          <p:cNvSpPr/>
          <p:nvPr userDrawn="1"/>
        </p:nvSpPr>
        <p:spPr>
          <a:xfrm>
            <a:off x="0" y="6"/>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21" y="3903217"/>
            <a:ext cx="3890151" cy="896939"/>
          </a:xfrm>
          <a:prstGeom prst="rect">
            <a:avLst/>
          </a:prstGeom>
        </p:spPr>
        <p:txBody>
          <a:bodyPr lIns="0" tIns="0" rIns="0" bIns="0"/>
          <a:lstStyle>
            <a:lvl1pPr marL="0" indent="0">
              <a:buNone/>
              <a:defRPr>
                <a:solidFill>
                  <a:schemeClr val="tx1"/>
                </a:solidFill>
              </a:defRPr>
            </a:lvl1pPr>
            <a:lvl2pPr marL="357154" indent="0">
              <a:buNone/>
              <a:defRPr/>
            </a:lvl2pPr>
            <a:lvl3pPr marL="714303" indent="0">
              <a:buNone/>
              <a:defRPr/>
            </a:lvl3pPr>
            <a:lvl4pPr marL="1080980" indent="0">
              <a:buNone/>
              <a:defRPr/>
            </a:lvl4pPr>
            <a:lvl5pPr marL="1438131" indent="0">
              <a:buNone/>
              <a:defRPr/>
            </a:lvl5pPr>
          </a:lstStyle>
          <a:p>
            <a:pPr lvl="0"/>
            <a:r>
              <a:rPr lang="en-GB"/>
              <a:t>Section subhead</a:t>
            </a:r>
          </a:p>
        </p:txBody>
      </p:sp>
      <p:sp>
        <p:nvSpPr>
          <p:cNvPr id="6" name="Text Placeholder 7">
            <a:extLst>
              <a:ext uri="{FF2B5EF4-FFF2-40B4-BE49-F238E27FC236}">
                <a16:creationId xmlns:a16="http://schemas.microsoft.com/office/drawing/2014/main" id="{5B6F326D-0ECB-4952-2659-CD1729198654}"/>
              </a:ext>
            </a:extLst>
          </p:cNvPr>
          <p:cNvSpPr>
            <a:spLocks noGrp="1"/>
          </p:cNvSpPr>
          <p:nvPr>
            <p:ph type="body" sz="quarter" idx="14" hasCustomPrompt="1"/>
          </p:nvPr>
        </p:nvSpPr>
        <p:spPr>
          <a:xfrm>
            <a:off x="891921" y="1917289"/>
            <a:ext cx="5685561" cy="1566323"/>
          </a:xfrm>
          <a:prstGeom prst="rect">
            <a:avLst/>
          </a:prstGeom>
        </p:spPr>
        <p:txBody>
          <a:bodyPr lIns="0" tIns="0" rIns="0" bIns="0">
            <a:noAutofit/>
          </a:bodyPr>
          <a:lstStyle>
            <a:lvl1pPr marL="0" indent="0">
              <a:buNone/>
              <a:defRPr sz="6000" b="1">
                <a:solidFill>
                  <a:schemeClr val="tx1"/>
                </a:solidFill>
              </a:defRPr>
            </a:lvl1pPr>
            <a:lvl2pPr marL="357154" indent="0">
              <a:buNone/>
              <a:defRPr>
                <a:solidFill>
                  <a:schemeClr val="tx1"/>
                </a:solidFill>
              </a:defRPr>
            </a:lvl2pPr>
            <a:lvl3pPr marL="714303" indent="0">
              <a:buNone/>
              <a:defRPr>
                <a:solidFill>
                  <a:schemeClr val="tx1"/>
                </a:solidFill>
              </a:defRPr>
            </a:lvl3pPr>
            <a:lvl4pPr marL="1080980" indent="0">
              <a:buNone/>
              <a:defRPr>
                <a:solidFill>
                  <a:schemeClr val="tx1"/>
                </a:solidFill>
              </a:defRPr>
            </a:lvl4pPr>
            <a:lvl5pPr marL="1438131" indent="0">
              <a:buNone/>
              <a:defRPr>
                <a:solidFill>
                  <a:schemeClr val="tx1"/>
                </a:solidFill>
              </a:defRPr>
            </a:lvl5pPr>
          </a:lstStyle>
          <a:p>
            <a:pPr lvl="0"/>
            <a:r>
              <a:rPr lang="en-GB"/>
              <a:t>Breaker heading</a:t>
            </a:r>
          </a:p>
        </p:txBody>
      </p:sp>
    </p:spTree>
    <p:extLst>
      <p:ext uri="{BB962C8B-B14F-4D97-AF65-F5344CB8AC3E}">
        <p14:creationId xmlns:p14="http://schemas.microsoft.com/office/powerpoint/2010/main" val="3051072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4.xml><?xml version="1.0" encoding="utf-8"?>
<p:sldLayout xmlns:a="http://schemas.openxmlformats.org/drawingml/2006/main" xmlns:r="http://schemas.openxmlformats.org/officeDocument/2006/relationships" xmlns:p="http://schemas.openxmlformats.org/presentationml/2006/main" preserve="1" userDrawn="1">
  <p:cSld name="29_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userDrawn="1"/>
        </p:nvSpPr>
        <p:spPr>
          <a:xfrm>
            <a:off x="2" y="6"/>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 name="Title 1"/>
          <p:cNvSpPr>
            <a:spLocks noGrp="1"/>
          </p:cNvSpPr>
          <p:nvPr>
            <p:ph type="title" hasCustomPrompt="1"/>
          </p:nvPr>
        </p:nvSpPr>
        <p:spPr>
          <a:xfrm>
            <a:off x="432001" y="310081"/>
            <a:ext cx="11404155"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3" y="767206"/>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265911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5.xml><?xml version="1.0" encoding="utf-8"?>
<p:sldLayout xmlns:a="http://schemas.openxmlformats.org/drawingml/2006/main" xmlns:r="http://schemas.openxmlformats.org/officeDocument/2006/relationships" xmlns:p="http://schemas.openxmlformats.org/presentationml/2006/main" preserve="1" userDrawn="1">
  <p:cSld name="17_End Slide ACCESSIBL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9D383FB-0467-4241-BEF0-D636E886723B}"/>
              </a:ext>
            </a:extLst>
          </p:cNvPr>
          <p:cNvCxnSpPr/>
          <p:nvPr userDrawn="1"/>
        </p:nvCxnSpPr>
        <p:spPr>
          <a:xfrm>
            <a:off x="5715927"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2" name="TextBox 1">
            <a:extLst>
              <a:ext uri="{FF2B5EF4-FFF2-40B4-BE49-F238E27FC236}">
                <a16:creationId xmlns:a16="http://schemas.microsoft.com/office/drawing/2014/main" id="{0390E57B-AF19-8642-9E47-AF887F52887B}"/>
              </a:ext>
            </a:extLst>
          </p:cNvPr>
          <p:cNvSpPr txBox="1"/>
          <p:nvPr userDrawn="1"/>
        </p:nvSpPr>
        <p:spPr>
          <a:xfrm>
            <a:off x="5610774" y="2808747"/>
            <a:ext cx="4343735" cy="2608032"/>
          </a:xfrm>
          <a:prstGeom prst="rect">
            <a:avLst/>
          </a:prstGeom>
          <a:noFill/>
        </p:spPr>
        <p:txBody>
          <a:bodyPr wrap="square" lIns="0" tIns="0" rIns="0" bIns="0" rtlCol="0">
            <a:noAutofit/>
          </a:bodyPr>
          <a:lstStyle/>
          <a:p>
            <a:pPr marL="0" marR="0" lvl="0" indent="0" algn="l" defTabSz="914309"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309"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309"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309"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a:extLst>
              <a:ext uri="{FF2B5EF4-FFF2-40B4-BE49-F238E27FC236}">
                <a16:creationId xmlns:a16="http://schemas.microsoft.com/office/drawing/2014/main" id="{6C1B65D7-2EE6-F44F-85AA-7C93787926CD}"/>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5872040" y="3665233"/>
            <a:ext cx="390144" cy="390144"/>
          </a:xfrm>
          <a:prstGeom prst="rect">
            <a:avLst/>
          </a:prstGeom>
        </p:spPr>
      </p:pic>
      <p:pic>
        <p:nvPicPr>
          <p:cNvPr id="8" name="Picture 7">
            <a:extLst>
              <a:ext uri="{FF2B5EF4-FFF2-40B4-BE49-F238E27FC236}">
                <a16:creationId xmlns:a16="http://schemas.microsoft.com/office/drawing/2014/main" id="{F2843EE8-F6F8-9D40-92C1-94FB4DCF14BB}"/>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5885396" y="4266369"/>
            <a:ext cx="390144" cy="390144"/>
          </a:xfrm>
          <a:prstGeom prst="rect">
            <a:avLst/>
          </a:prstGeom>
        </p:spPr>
      </p:pic>
      <p:pic>
        <p:nvPicPr>
          <p:cNvPr id="72" name="Picture 96">
            <a:extLst>
              <a:ext uri="{FF2B5EF4-FFF2-40B4-BE49-F238E27FC236}">
                <a16:creationId xmlns:a16="http://schemas.microsoft.com/office/drawing/2014/main" id="{664BA24D-FA8C-EE4D-A2DC-491BF11D6FA6}"/>
              </a:ext>
            </a:extLst>
          </p:cNvPr>
          <p:cNvPicPr>
            <a:picLocks noChangeAspect="1"/>
          </p:cNvPicPr>
          <p:nvPr userDrawn="1"/>
        </p:nvPicPr>
        <p:blipFill>
          <a:blip>
            <a:extLst>
              <a:ext uri="{96DAC541-7B7A-43D3-8B79-37D633B846F1}">
                <asvg:svgBlip xmlns:asvg="http://schemas.microsoft.com/office/drawing/2016/SVG/main" r:embed="rId4"/>
              </a:ext>
            </a:extLst>
          </a:blip>
          <a:srcRect/>
          <a:stretch/>
        </p:blipFill>
        <p:spPr>
          <a:xfrm>
            <a:off x="5767077" y="4806525"/>
            <a:ext cx="600075" cy="600075"/>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5"/>
          <a:stretch>
            <a:fillRect/>
          </a:stretch>
        </p:blipFill>
        <p:spPr>
          <a:xfrm>
            <a:off x="10551045" y="364428"/>
            <a:ext cx="1208955" cy="979789"/>
          </a:xfrm>
          <a:prstGeom prst="rect">
            <a:avLst/>
          </a:prstGeom>
        </p:spPr>
      </p:pic>
      <p:pic>
        <p:nvPicPr>
          <p:cNvPr id="6" name="Picture 5" descr="Icon&#10;&#10;Description automatically generated">
            <a:extLst>
              <a:ext uri="{FF2B5EF4-FFF2-40B4-BE49-F238E27FC236}">
                <a16:creationId xmlns:a16="http://schemas.microsoft.com/office/drawing/2014/main" id="{76D92FD5-08EA-6BC8-29BC-BCF5EEFE18AA}"/>
              </a:ext>
            </a:extLst>
          </p:cNvPr>
          <p:cNvPicPr>
            <a:picLocks noChangeAspect="1"/>
          </p:cNvPicPr>
          <p:nvPr userDrawn="1"/>
        </p:nvPicPr>
        <p:blipFill>
          <a:blip r:embed="rId6"/>
          <a:stretch>
            <a:fillRect/>
          </a:stretch>
        </p:blipFill>
        <p:spPr>
          <a:xfrm rot="5400000">
            <a:off x="-2509140" y="-71520"/>
            <a:ext cx="10768951" cy="7616239"/>
          </a:xfrm>
          <a:prstGeom prst="rect">
            <a:avLst/>
          </a:prstGeom>
        </p:spPr>
      </p:pic>
    </p:spTree>
    <p:extLst>
      <p:ext uri="{BB962C8B-B14F-4D97-AF65-F5344CB8AC3E}">
        <p14:creationId xmlns:p14="http://schemas.microsoft.com/office/powerpoint/2010/main" val="2404842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6.xml><?xml version="1.0" encoding="utf-8"?>
<p:sldLayout xmlns:a="http://schemas.openxmlformats.org/drawingml/2006/main" xmlns:r="http://schemas.openxmlformats.org/officeDocument/2006/relationships" xmlns:p="http://schemas.openxmlformats.org/presentationml/2006/main" preserve="1" userDrawn="1">
  <p:cSld name="85_Breaker Heading1-Blue-DarkBlueA">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C30C3909-1482-1013-E118-A2CE0A1DD3D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7" y="3564001"/>
            <a:ext cx="3890151" cy="896939"/>
          </a:xfrm>
          <a:prstGeom prst="rect">
            <a:avLst/>
          </a:prstGeom>
        </p:spPr>
        <p:txBody>
          <a:bodyPr lIns="0" tIns="0" rIns="0" bIns="0"/>
          <a:lstStyle>
            <a:lvl1pPr marL="0" indent="0">
              <a:buNone/>
              <a:defRPr>
                <a:solidFill>
                  <a:schemeClr val="tx1"/>
                </a:solidFill>
              </a:defRPr>
            </a:lvl1pPr>
            <a:lvl2pPr marL="357154" indent="0">
              <a:buNone/>
              <a:defRPr/>
            </a:lvl2pPr>
            <a:lvl3pPr marL="714303" indent="0">
              <a:buNone/>
              <a:defRPr/>
            </a:lvl3pPr>
            <a:lvl4pPr marL="1080980" indent="0">
              <a:buNone/>
              <a:defRPr/>
            </a:lvl4pPr>
            <a:lvl5pPr marL="1438131"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82932" y="2520003"/>
            <a:ext cx="6948488" cy="963612"/>
          </a:xfrm>
          <a:prstGeom prst="rect">
            <a:avLst/>
          </a:prstGeom>
        </p:spPr>
        <p:txBody>
          <a:bodyPr lIns="0" tIns="0" rIns="0" bIns="0">
            <a:noAutofit/>
          </a:bodyPr>
          <a:lstStyle>
            <a:lvl1pPr marL="0" indent="0">
              <a:buNone/>
              <a:defRPr sz="6000" b="1">
                <a:solidFill>
                  <a:schemeClr val="tx1"/>
                </a:solidFill>
              </a:defRPr>
            </a:lvl1pPr>
            <a:lvl2pPr marL="357154" indent="0">
              <a:buNone/>
              <a:defRPr>
                <a:solidFill>
                  <a:schemeClr val="tx1"/>
                </a:solidFill>
              </a:defRPr>
            </a:lvl2pPr>
            <a:lvl3pPr marL="714303" indent="0">
              <a:buNone/>
              <a:defRPr>
                <a:solidFill>
                  <a:schemeClr val="tx1"/>
                </a:solidFill>
              </a:defRPr>
            </a:lvl3pPr>
            <a:lvl4pPr marL="1080980" indent="0">
              <a:buNone/>
              <a:defRPr>
                <a:solidFill>
                  <a:schemeClr val="tx1"/>
                </a:solidFill>
              </a:defRPr>
            </a:lvl4pPr>
            <a:lvl5pPr marL="1438131"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427410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7.xml><?xml version="1.0" encoding="utf-8"?>
<p:sldLayout xmlns:a="http://schemas.openxmlformats.org/drawingml/2006/main" xmlns:r="http://schemas.openxmlformats.org/officeDocument/2006/relationships" xmlns:p="http://schemas.openxmlformats.org/presentationml/2006/main" preserve="1" userDrawn="1">
  <p:cSld name="86_Breaker Heading1-Blue-DarkBlueA">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C30C3909-1482-1013-E118-A2CE0A1DD3D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5" y="3564001"/>
            <a:ext cx="3890151" cy="896939"/>
          </a:xfrm>
          <a:prstGeom prst="rect">
            <a:avLst/>
          </a:prstGeom>
        </p:spPr>
        <p:txBody>
          <a:bodyPr lIns="0" tIns="0" rIns="0" bIns="0"/>
          <a:lstStyle>
            <a:lvl1pPr marL="0" indent="0">
              <a:buNone/>
              <a:defRPr>
                <a:solidFill>
                  <a:schemeClr val="tx1"/>
                </a:solidFill>
              </a:defRPr>
            </a:lvl1pPr>
            <a:lvl2pPr marL="357162" indent="0">
              <a:buNone/>
              <a:defRPr/>
            </a:lvl2pPr>
            <a:lvl3pPr marL="714321" indent="0">
              <a:buNone/>
              <a:defRPr/>
            </a:lvl3pPr>
            <a:lvl4pPr marL="1081006" indent="0">
              <a:buNone/>
              <a:defRPr/>
            </a:lvl4pPr>
            <a:lvl5pPr marL="1438167"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82932" y="2520003"/>
            <a:ext cx="6948488" cy="963612"/>
          </a:xfrm>
          <a:prstGeom prst="rect">
            <a:avLst/>
          </a:prstGeom>
        </p:spPr>
        <p:txBody>
          <a:bodyPr lIns="0" tIns="0" rIns="0" bIns="0">
            <a:noAutofit/>
          </a:bodyPr>
          <a:lstStyle>
            <a:lvl1pPr marL="0" indent="0">
              <a:buNone/>
              <a:defRPr sz="6000" b="1">
                <a:solidFill>
                  <a:schemeClr val="tx1"/>
                </a:solidFill>
              </a:defRPr>
            </a:lvl1pPr>
            <a:lvl2pPr marL="357162" indent="0">
              <a:buNone/>
              <a:defRPr>
                <a:solidFill>
                  <a:schemeClr val="tx1"/>
                </a:solidFill>
              </a:defRPr>
            </a:lvl2pPr>
            <a:lvl3pPr marL="714321" indent="0">
              <a:buNone/>
              <a:defRPr>
                <a:solidFill>
                  <a:schemeClr val="tx1"/>
                </a:solidFill>
              </a:defRPr>
            </a:lvl3pPr>
            <a:lvl4pPr marL="1081006" indent="0">
              <a:buNone/>
              <a:defRPr>
                <a:solidFill>
                  <a:schemeClr val="tx1"/>
                </a:solidFill>
              </a:defRPr>
            </a:lvl4pPr>
            <a:lvl5pPr marL="1438167"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302166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8.xml><?xml version="1.0" encoding="utf-8"?>
<p:sldLayout xmlns:a="http://schemas.openxmlformats.org/drawingml/2006/main" xmlns:r="http://schemas.openxmlformats.org/officeDocument/2006/relationships" xmlns:p="http://schemas.openxmlformats.org/presentationml/2006/main" preserve="1" userDrawn="1">
  <p:cSld name="87_Breaker Heading1-Blue-DarkBlu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92F3-915E-341D-8AD1-B8E398E9BFA4}"/>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6" name="Picture 5" descr="Chart&#10;&#10;Description automatically generated with medium confidence">
            <a:extLst>
              <a:ext uri="{FF2B5EF4-FFF2-40B4-BE49-F238E27FC236}">
                <a16:creationId xmlns:a16="http://schemas.microsoft.com/office/drawing/2014/main" id="{0AF6C2AD-0E53-2A94-6EDF-C2BC1C35E66B}"/>
              </a:ext>
            </a:extLst>
          </p:cNvPr>
          <p:cNvPicPr>
            <a:picLocks noChangeAspect="1"/>
          </p:cNvPicPr>
          <p:nvPr userDrawn="1"/>
        </p:nvPicPr>
        <p:blipFill>
          <a:blip r:embed="rId2"/>
          <a:stretch>
            <a:fillRect/>
          </a:stretch>
        </p:blipFill>
        <p:spPr>
          <a:xfrm>
            <a:off x="-216747" y="-121920"/>
            <a:ext cx="12408747" cy="697992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3" y="3903217"/>
            <a:ext cx="3890151" cy="896939"/>
          </a:xfrm>
          <a:prstGeom prst="rect">
            <a:avLst/>
          </a:prstGeom>
        </p:spPr>
        <p:txBody>
          <a:bodyPr lIns="0" tIns="0" rIns="0" bIns="0"/>
          <a:lstStyle>
            <a:lvl1pPr marL="0" indent="0">
              <a:buNone/>
              <a:defRPr>
                <a:solidFill>
                  <a:schemeClr val="tx1"/>
                </a:solidFill>
              </a:defRPr>
            </a:lvl1pPr>
            <a:lvl2pPr marL="357162" indent="0">
              <a:buNone/>
              <a:defRPr/>
            </a:lvl2pPr>
            <a:lvl3pPr marL="714321" indent="0">
              <a:buNone/>
              <a:defRPr/>
            </a:lvl3pPr>
            <a:lvl4pPr marL="1081006" indent="0">
              <a:buNone/>
              <a:defRPr/>
            </a:lvl4pPr>
            <a:lvl5pPr marL="1438167"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12004" y="1917289"/>
            <a:ext cx="5685561" cy="1566323"/>
          </a:xfrm>
          <a:prstGeom prst="rect">
            <a:avLst/>
          </a:prstGeom>
        </p:spPr>
        <p:txBody>
          <a:bodyPr lIns="0" tIns="0" rIns="0" bIns="0">
            <a:noAutofit/>
          </a:bodyPr>
          <a:lstStyle>
            <a:lvl1pPr marL="0" indent="0">
              <a:buNone/>
              <a:defRPr sz="6000" b="1">
                <a:solidFill>
                  <a:schemeClr val="tx1"/>
                </a:solidFill>
              </a:defRPr>
            </a:lvl1pPr>
            <a:lvl2pPr marL="357162" indent="0">
              <a:buNone/>
              <a:defRPr>
                <a:solidFill>
                  <a:schemeClr val="tx1"/>
                </a:solidFill>
              </a:defRPr>
            </a:lvl2pPr>
            <a:lvl3pPr marL="714321" indent="0">
              <a:buNone/>
              <a:defRPr>
                <a:solidFill>
                  <a:schemeClr val="tx1"/>
                </a:solidFill>
              </a:defRPr>
            </a:lvl3pPr>
            <a:lvl4pPr marL="1081006" indent="0">
              <a:buNone/>
              <a:defRPr>
                <a:solidFill>
                  <a:schemeClr val="tx1"/>
                </a:solidFill>
              </a:defRPr>
            </a:lvl4pPr>
            <a:lvl5pPr marL="1438167"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4278169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9.xml><?xml version="1.0" encoding="utf-8"?>
<p:sldLayout xmlns:a="http://schemas.openxmlformats.org/drawingml/2006/main" xmlns:r="http://schemas.openxmlformats.org/officeDocument/2006/relationships" xmlns:p="http://schemas.openxmlformats.org/presentationml/2006/main" preserve="1" userDrawn="1">
  <p:cSld name="88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userDrawn="1"/>
        </p:nvPicPr>
        <p:blipFill>
          <a:blip r:embed="rId2"/>
          <a:stretch>
            <a:fillRect/>
          </a:stretch>
        </p:blipFill>
        <p:spPr>
          <a:xfrm>
            <a:off x="-52265" y="-122411"/>
            <a:ext cx="12499929" cy="7031211"/>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9" y="3903217"/>
            <a:ext cx="3890151" cy="896939"/>
          </a:xfrm>
          <a:prstGeom prst="rect">
            <a:avLst/>
          </a:prstGeom>
        </p:spPr>
        <p:txBody>
          <a:bodyPr lIns="0" tIns="0" rIns="0" bIns="0"/>
          <a:lstStyle>
            <a:lvl1pPr marL="0" indent="0">
              <a:buNone/>
              <a:defRPr>
                <a:solidFill>
                  <a:schemeClr val="tx1"/>
                </a:solidFill>
              </a:defRPr>
            </a:lvl1pPr>
            <a:lvl2pPr marL="357162" indent="0">
              <a:buNone/>
              <a:defRPr/>
            </a:lvl2pPr>
            <a:lvl3pPr marL="714321" indent="0">
              <a:buNone/>
              <a:defRPr/>
            </a:lvl3pPr>
            <a:lvl4pPr marL="1081006" indent="0">
              <a:buNone/>
              <a:defRPr/>
            </a:lvl4pPr>
            <a:lvl5pPr marL="1438167"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20" y="1917289"/>
            <a:ext cx="5685561" cy="1566323"/>
          </a:xfrm>
          <a:prstGeom prst="rect">
            <a:avLst/>
          </a:prstGeom>
        </p:spPr>
        <p:txBody>
          <a:bodyPr lIns="0" tIns="0" rIns="0" bIns="0">
            <a:noAutofit/>
          </a:bodyPr>
          <a:lstStyle>
            <a:lvl1pPr marL="0" indent="0">
              <a:buNone/>
              <a:defRPr sz="6000" b="1">
                <a:solidFill>
                  <a:schemeClr val="tx1"/>
                </a:solidFill>
              </a:defRPr>
            </a:lvl1pPr>
            <a:lvl2pPr marL="357162" indent="0">
              <a:buNone/>
              <a:defRPr>
                <a:solidFill>
                  <a:schemeClr val="tx1"/>
                </a:solidFill>
              </a:defRPr>
            </a:lvl2pPr>
            <a:lvl3pPr marL="714321" indent="0">
              <a:buNone/>
              <a:defRPr>
                <a:solidFill>
                  <a:schemeClr val="tx1"/>
                </a:solidFill>
              </a:defRPr>
            </a:lvl3pPr>
            <a:lvl4pPr marL="1081006" indent="0">
              <a:buNone/>
              <a:defRPr>
                <a:solidFill>
                  <a:schemeClr val="tx1"/>
                </a:solidFill>
              </a:defRPr>
            </a:lvl4pPr>
            <a:lvl5pPr marL="1438167"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48457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2_Headline slide with image A">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4097"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407992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0.xml><?xml version="1.0" encoding="utf-8"?>
<p:sldLayout xmlns:a="http://schemas.openxmlformats.org/drawingml/2006/main" xmlns:r="http://schemas.openxmlformats.org/officeDocument/2006/relationships" xmlns:p="http://schemas.openxmlformats.org/presentationml/2006/main" preserve="1" userDrawn="1">
  <p:cSld name="89_Breaker Heading1-Blue-DarkBlueA">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268FFC32-6059-0DED-CEB1-02D4D3CCBC8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601" y="3903217"/>
            <a:ext cx="3890151" cy="896939"/>
          </a:xfrm>
          <a:prstGeom prst="rect">
            <a:avLst/>
          </a:prstGeom>
        </p:spPr>
        <p:txBody>
          <a:bodyPr lIns="0" tIns="0" rIns="0" bIns="0"/>
          <a:lstStyle>
            <a:lvl1pPr marL="0" indent="0">
              <a:buNone/>
              <a:defRPr>
                <a:solidFill>
                  <a:schemeClr val="tx1"/>
                </a:solidFill>
              </a:defRPr>
            </a:lvl1pPr>
            <a:lvl2pPr marL="357162" indent="0">
              <a:buNone/>
              <a:defRPr/>
            </a:lvl2pPr>
            <a:lvl3pPr marL="714321" indent="0">
              <a:buNone/>
              <a:defRPr/>
            </a:lvl3pPr>
            <a:lvl4pPr marL="1081006" indent="0">
              <a:buNone/>
              <a:defRPr/>
            </a:lvl4pPr>
            <a:lvl5pPr marL="1438167"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54599" y="1917289"/>
            <a:ext cx="5685561" cy="1566323"/>
          </a:xfrm>
          <a:prstGeom prst="rect">
            <a:avLst/>
          </a:prstGeom>
        </p:spPr>
        <p:txBody>
          <a:bodyPr lIns="0" tIns="0" rIns="0" bIns="0">
            <a:noAutofit/>
          </a:bodyPr>
          <a:lstStyle>
            <a:lvl1pPr marL="0" indent="0">
              <a:buNone/>
              <a:defRPr sz="6000" b="1">
                <a:solidFill>
                  <a:schemeClr val="tx1"/>
                </a:solidFill>
              </a:defRPr>
            </a:lvl1pPr>
            <a:lvl2pPr marL="357162" indent="0">
              <a:buNone/>
              <a:defRPr>
                <a:solidFill>
                  <a:schemeClr val="tx1"/>
                </a:solidFill>
              </a:defRPr>
            </a:lvl2pPr>
            <a:lvl3pPr marL="714321" indent="0">
              <a:buNone/>
              <a:defRPr>
                <a:solidFill>
                  <a:schemeClr val="tx1"/>
                </a:solidFill>
              </a:defRPr>
            </a:lvl3pPr>
            <a:lvl4pPr marL="1081006" indent="0">
              <a:buNone/>
              <a:defRPr>
                <a:solidFill>
                  <a:schemeClr val="tx1"/>
                </a:solidFill>
              </a:defRPr>
            </a:lvl4pPr>
            <a:lvl5pPr marL="1438167"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68522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1.xml><?xml version="1.0" encoding="utf-8"?>
<p:sldLayout xmlns:a="http://schemas.openxmlformats.org/drawingml/2006/main" xmlns:r="http://schemas.openxmlformats.org/officeDocument/2006/relationships" xmlns:p="http://schemas.openxmlformats.org/presentationml/2006/main" preserve="1" userDrawn="1">
  <p:cSld name="30_Headline slide with image 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1" name="Rectangle 10">
            <a:extLst>
              <a:ext uri="{FF2B5EF4-FFF2-40B4-BE49-F238E27FC236}">
                <a16:creationId xmlns:a16="http://schemas.microsoft.com/office/drawing/2014/main" id="{72C3761D-E146-5B7A-CD68-6CC98EA19A5F}"/>
              </a:ext>
            </a:extLst>
          </p:cNvPr>
          <p:cNvSpPr/>
          <p:nvPr userDrawn="1"/>
        </p:nvSpPr>
        <p:spPr>
          <a:xfrm>
            <a:off x="0" y="5"/>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9" y="3903217"/>
            <a:ext cx="3890151" cy="896939"/>
          </a:xfrm>
          <a:prstGeom prst="rect">
            <a:avLst/>
          </a:prstGeom>
        </p:spPr>
        <p:txBody>
          <a:bodyPr lIns="0" tIns="0" rIns="0" bIns="0"/>
          <a:lstStyle>
            <a:lvl1pPr marL="0" indent="0">
              <a:buNone/>
              <a:defRPr>
                <a:solidFill>
                  <a:schemeClr val="tx1"/>
                </a:solidFill>
              </a:defRPr>
            </a:lvl1pPr>
            <a:lvl2pPr marL="357162" indent="0">
              <a:buNone/>
              <a:defRPr/>
            </a:lvl2pPr>
            <a:lvl3pPr marL="714321" indent="0">
              <a:buNone/>
              <a:defRPr/>
            </a:lvl3pPr>
            <a:lvl4pPr marL="1081006" indent="0">
              <a:buNone/>
              <a:defRPr/>
            </a:lvl4pPr>
            <a:lvl5pPr marL="1438167" indent="0">
              <a:buNone/>
              <a:defRPr/>
            </a:lvl5pPr>
          </a:lstStyle>
          <a:p>
            <a:pPr lvl="0"/>
            <a:r>
              <a:rPr lang="en-GB"/>
              <a:t>Section subhead</a:t>
            </a:r>
          </a:p>
        </p:txBody>
      </p:sp>
      <p:sp>
        <p:nvSpPr>
          <p:cNvPr id="6" name="Text Placeholder 7">
            <a:extLst>
              <a:ext uri="{FF2B5EF4-FFF2-40B4-BE49-F238E27FC236}">
                <a16:creationId xmlns:a16="http://schemas.microsoft.com/office/drawing/2014/main" id="{5B6F326D-0ECB-4952-2659-CD1729198654}"/>
              </a:ext>
            </a:extLst>
          </p:cNvPr>
          <p:cNvSpPr>
            <a:spLocks noGrp="1"/>
          </p:cNvSpPr>
          <p:nvPr>
            <p:ph type="body" sz="quarter" idx="14" hasCustomPrompt="1"/>
          </p:nvPr>
        </p:nvSpPr>
        <p:spPr>
          <a:xfrm>
            <a:off x="891920" y="1917289"/>
            <a:ext cx="5685561" cy="1566323"/>
          </a:xfrm>
          <a:prstGeom prst="rect">
            <a:avLst/>
          </a:prstGeom>
        </p:spPr>
        <p:txBody>
          <a:bodyPr lIns="0" tIns="0" rIns="0" bIns="0">
            <a:noAutofit/>
          </a:bodyPr>
          <a:lstStyle>
            <a:lvl1pPr marL="0" indent="0">
              <a:buNone/>
              <a:defRPr sz="6000" b="1">
                <a:solidFill>
                  <a:schemeClr val="tx1"/>
                </a:solidFill>
              </a:defRPr>
            </a:lvl1pPr>
            <a:lvl2pPr marL="357162" indent="0">
              <a:buNone/>
              <a:defRPr>
                <a:solidFill>
                  <a:schemeClr val="tx1"/>
                </a:solidFill>
              </a:defRPr>
            </a:lvl2pPr>
            <a:lvl3pPr marL="714321" indent="0">
              <a:buNone/>
              <a:defRPr>
                <a:solidFill>
                  <a:schemeClr val="tx1"/>
                </a:solidFill>
              </a:defRPr>
            </a:lvl3pPr>
            <a:lvl4pPr marL="1081006" indent="0">
              <a:buNone/>
              <a:defRPr>
                <a:solidFill>
                  <a:schemeClr val="tx1"/>
                </a:solidFill>
              </a:defRPr>
            </a:lvl4pPr>
            <a:lvl5pPr marL="1438167" indent="0">
              <a:buNone/>
              <a:defRPr>
                <a:solidFill>
                  <a:schemeClr val="tx1"/>
                </a:solidFill>
              </a:defRPr>
            </a:lvl5pPr>
          </a:lstStyle>
          <a:p>
            <a:pPr lvl="0"/>
            <a:r>
              <a:rPr lang="en-GB"/>
              <a:t>Breaker heading</a:t>
            </a:r>
          </a:p>
        </p:txBody>
      </p:sp>
    </p:spTree>
    <p:extLst>
      <p:ext uri="{BB962C8B-B14F-4D97-AF65-F5344CB8AC3E}">
        <p14:creationId xmlns:p14="http://schemas.microsoft.com/office/powerpoint/2010/main" val="115158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2.xml><?xml version="1.0" encoding="utf-8"?>
<p:sldLayout xmlns:a="http://schemas.openxmlformats.org/drawingml/2006/main" xmlns:r="http://schemas.openxmlformats.org/officeDocument/2006/relationships" xmlns:p="http://schemas.openxmlformats.org/presentationml/2006/main" preserve="1" userDrawn="1">
  <p:cSld name="18_End Slide ACCESSIBL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9D383FB-0467-4241-BEF0-D636E886723B}"/>
              </a:ext>
            </a:extLst>
          </p:cNvPr>
          <p:cNvCxnSpPr/>
          <p:nvPr userDrawn="1"/>
        </p:nvCxnSpPr>
        <p:spPr>
          <a:xfrm>
            <a:off x="5715927"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2" name="TextBox 1">
            <a:extLst>
              <a:ext uri="{FF2B5EF4-FFF2-40B4-BE49-F238E27FC236}">
                <a16:creationId xmlns:a16="http://schemas.microsoft.com/office/drawing/2014/main" id="{0390E57B-AF19-8642-9E47-AF887F52887B}"/>
              </a:ext>
            </a:extLst>
          </p:cNvPr>
          <p:cNvSpPr txBox="1"/>
          <p:nvPr userDrawn="1"/>
        </p:nvSpPr>
        <p:spPr>
          <a:xfrm>
            <a:off x="5610773" y="2808747"/>
            <a:ext cx="4343735" cy="2608032"/>
          </a:xfrm>
          <a:prstGeom prst="rect">
            <a:avLst/>
          </a:prstGeom>
          <a:noFill/>
        </p:spPr>
        <p:txBody>
          <a:bodyPr wrap="square" lIns="0" tIns="0" rIns="0" bIns="0" rtlCol="0">
            <a:noAutofit/>
          </a:bodyPr>
          <a:lstStyle/>
          <a:p>
            <a:pPr marL="0" marR="0" lvl="0" indent="0" algn="l" defTabSz="914332"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332"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332"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332"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a:extLst>
              <a:ext uri="{FF2B5EF4-FFF2-40B4-BE49-F238E27FC236}">
                <a16:creationId xmlns:a16="http://schemas.microsoft.com/office/drawing/2014/main" id="{6C1B65D7-2EE6-F44F-85AA-7C93787926CD}"/>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5872040" y="3665233"/>
            <a:ext cx="390144" cy="390144"/>
          </a:xfrm>
          <a:prstGeom prst="rect">
            <a:avLst/>
          </a:prstGeom>
        </p:spPr>
      </p:pic>
      <p:pic>
        <p:nvPicPr>
          <p:cNvPr id="8" name="Picture 7">
            <a:extLst>
              <a:ext uri="{FF2B5EF4-FFF2-40B4-BE49-F238E27FC236}">
                <a16:creationId xmlns:a16="http://schemas.microsoft.com/office/drawing/2014/main" id="{F2843EE8-F6F8-9D40-92C1-94FB4DCF14BB}"/>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5885396" y="4266369"/>
            <a:ext cx="390144" cy="390144"/>
          </a:xfrm>
          <a:prstGeom prst="rect">
            <a:avLst/>
          </a:prstGeom>
        </p:spPr>
      </p:pic>
      <p:pic>
        <p:nvPicPr>
          <p:cNvPr id="72" name="Picture 96">
            <a:extLst>
              <a:ext uri="{FF2B5EF4-FFF2-40B4-BE49-F238E27FC236}">
                <a16:creationId xmlns:a16="http://schemas.microsoft.com/office/drawing/2014/main" id="{664BA24D-FA8C-EE4D-A2DC-491BF11D6FA6}"/>
              </a:ext>
            </a:extLst>
          </p:cNvPr>
          <p:cNvPicPr>
            <a:picLocks noChangeAspect="1"/>
          </p:cNvPicPr>
          <p:nvPr userDrawn="1"/>
        </p:nvPicPr>
        <p:blipFill>
          <a:blip>
            <a:extLst>
              <a:ext uri="{96DAC541-7B7A-43D3-8B79-37D633B846F1}">
                <asvg:svgBlip xmlns:asvg="http://schemas.microsoft.com/office/drawing/2016/SVG/main" r:embed="rId4"/>
              </a:ext>
            </a:extLst>
          </a:blip>
          <a:srcRect/>
          <a:stretch/>
        </p:blipFill>
        <p:spPr>
          <a:xfrm>
            <a:off x="5767077" y="4806525"/>
            <a:ext cx="600075" cy="600075"/>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5"/>
          <a:stretch>
            <a:fillRect/>
          </a:stretch>
        </p:blipFill>
        <p:spPr>
          <a:xfrm>
            <a:off x="10551045" y="364428"/>
            <a:ext cx="1208955" cy="979789"/>
          </a:xfrm>
          <a:prstGeom prst="rect">
            <a:avLst/>
          </a:prstGeom>
        </p:spPr>
      </p:pic>
      <p:pic>
        <p:nvPicPr>
          <p:cNvPr id="6" name="Picture 5" descr="Icon&#10;&#10;Description automatically generated">
            <a:extLst>
              <a:ext uri="{FF2B5EF4-FFF2-40B4-BE49-F238E27FC236}">
                <a16:creationId xmlns:a16="http://schemas.microsoft.com/office/drawing/2014/main" id="{76D92FD5-08EA-6BC8-29BC-BCF5EEFE18AA}"/>
              </a:ext>
            </a:extLst>
          </p:cNvPr>
          <p:cNvPicPr>
            <a:picLocks noChangeAspect="1"/>
          </p:cNvPicPr>
          <p:nvPr userDrawn="1"/>
        </p:nvPicPr>
        <p:blipFill>
          <a:blip r:embed="rId6"/>
          <a:stretch>
            <a:fillRect/>
          </a:stretch>
        </p:blipFill>
        <p:spPr>
          <a:xfrm rot="5400000">
            <a:off x="-2509140" y="-71520"/>
            <a:ext cx="10768951" cy="7616239"/>
          </a:xfrm>
          <a:prstGeom prst="rect">
            <a:avLst/>
          </a:prstGeom>
        </p:spPr>
      </p:pic>
    </p:spTree>
    <p:extLst>
      <p:ext uri="{BB962C8B-B14F-4D97-AF65-F5344CB8AC3E}">
        <p14:creationId xmlns:p14="http://schemas.microsoft.com/office/powerpoint/2010/main" val="3514268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3.xml><?xml version="1.0" encoding="utf-8"?>
<p:sldLayout xmlns:a="http://schemas.openxmlformats.org/drawingml/2006/main" xmlns:r="http://schemas.openxmlformats.org/officeDocument/2006/relationships" xmlns:p="http://schemas.openxmlformats.org/presentationml/2006/main" preserve="1" userDrawn="1">
  <p:cSld name="30_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userDrawn="1"/>
        </p:nvSpPr>
        <p:spPr>
          <a:xfrm>
            <a:off x="2" y="6"/>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hasCustomPrompt="1"/>
          </p:nvPr>
        </p:nvSpPr>
        <p:spPr>
          <a:xfrm>
            <a:off x="432001" y="310081"/>
            <a:ext cx="11404155"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3" y="767206"/>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303177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4.xml><?xml version="1.0" encoding="utf-8"?>
<p:sldLayout xmlns:a="http://schemas.openxmlformats.org/drawingml/2006/main" xmlns:r="http://schemas.openxmlformats.org/officeDocument/2006/relationships" xmlns:p="http://schemas.openxmlformats.org/presentationml/2006/main" preserve="1" userDrawn="1">
  <p:cSld name="31_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userDrawn="1"/>
        </p:nvSpPr>
        <p:spPr>
          <a:xfrm>
            <a:off x="2" y="5"/>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hasCustomPrompt="1"/>
          </p:nvPr>
        </p:nvSpPr>
        <p:spPr>
          <a:xfrm>
            <a:off x="432001" y="310080"/>
            <a:ext cx="11404155"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3" y="767205"/>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2446306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5.xml><?xml version="1.0" encoding="utf-8"?>
<p:sldLayout xmlns:a="http://schemas.openxmlformats.org/drawingml/2006/main" xmlns:r="http://schemas.openxmlformats.org/officeDocument/2006/relationships" xmlns:p="http://schemas.openxmlformats.org/presentationml/2006/main" showMasterSp="0" preserve="1" userDrawn="1">
  <p:cSld name="41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2" y="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2" y="2088002"/>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434394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6.xml><?xml version="1.0" encoding="utf-8"?>
<p:sldLayout xmlns:a="http://schemas.openxmlformats.org/drawingml/2006/main" xmlns:r="http://schemas.openxmlformats.org/officeDocument/2006/relationships" xmlns:p="http://schemas.openxmlformats.org/presentationml/2006/main" showMasterSp="0" preserve="1" userDrawn="1">
  <p:cSld name="42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2" y="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2" y="2088002"/>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9FE9CC-24C2-9AAC-6340-A9E7BC324939}"/>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923389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7.xml><?xml version="1.0" encoding="utf-8"?>
<p:sldLayout xmlns:a="http://schemas.openxmlformats.org/drawingml/2006/main" xmlns:r="http://schemas.openxmlformats.org/officeDocument/2006/relationships" xmlns:p="http://schemas.openxmlformats.org/presentationml/2006/main" showMasterSp="0" preserve="1" userDrawn="1">
  <p:cSld name="27_Title, subhead, Three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C4A9B1-8C9A-5B25-6E7A-B9589ECCAD85}"/>
              </a:ext>
            </a:extLst>
          </p:cNvPr>
          <p:cNvSpPr/>
          <p:nvPr userDrawn="1"/>
        </p:nvSpPr>
        <p:spPr>
          <a:xfrm>
            <a:off x="2" y="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2" y="2088002"/>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880434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8.xml><?xml version="1.0" encoding="utf-8"?>
<p:sldLayout xmlns:a="http://schemas.openxmlformats.org/drawingml/2006/main" xmlns:r="http://schemas.openxmlformats.org/officeDocument/2006/relationships" xmlns:p="http://schemas.openxmlformats.org/presentationml/2006/main" userDrawn="1">
  <p:cSld name="19_Heading, subhead, bullets on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09CFFC-C421-A97A-14A3-FE2852D11994}"/>
              </a:ext>
            </a:extLst>
          </p:cNvPr>
          <p:cNvSpPr/>
          <p:nvPr userDrawn="1"/>
        </p:nvSpPr>
        <p:spPr>
          <a:xfrm>
            <a:off x="2" y="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3"/>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6980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9.xml><?xml version="1.0" encoding="utf-8"?>
<p:sldLayout xmlns:a="http://schemas.openxmlformats.org/drawingml/2006/main" xmlns:r="http://schemas.openxmlformats.org/officeDocument/2006/relationships" xmlns:p="http://schemas.openxmlformats.org/presentationml/2006/main" preserve="1" userDrawn="1">
  <p:cSld name="25_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1" y="432003"/>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6" name="Picture 5">
            <a:extLst>
              <a:ext uri="{FF2B5EF4-FFF2-40B4-BE49-F238E27FC236}">
                <a16:creationId xmlns:a16="http://schemas.microsoft.com/office/drawing/2014/main" id="{2F244FF8-F4E4-0514-77D0-8D8D69F9337B}"/>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cxnSp>
        <p:nvCxnSpPr>
          <p:cNvPr id="7" name="Straight Connector 6">
            <a:extLst>
              <a:ext uri="{FF2B5EF4-FFF2-40B4-BE49-F238E27FC236}">
                <a16:creationId xmlns:a16="http://schemas.microsoft.com/office/drawing/2014/main" id="{7DBEB741-20EA-C36A-7EF8-DE1CD1F1AA0C}"/>
              </a:ext>
            </a:extLst>
          </p:cNvPr>
          <p:cNvCxnSpPr>
            <a:cxnSpLocks/>
          </p:cNvCxnSpPr>
          <p:nvPr userDrawn="1"/>
        </p:nvCxnSpPr>
        <p:spPr>
          <a:xfrm>
            <a:off x="432002"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0115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1_ICON Grid Boxes 4UP Gre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244FF8-F4E4-0514-77D0-8D8D69F9337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1" y="432006"/>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cxnSp>
        <p:nvCxnSpPr>
          <p:cNvPr id="7" name="Straight Connector 6">
            <a:extLst>
              <a:ext uri="{FF2B5EF4-FFF2-40B4-BE49-F238E27FC236}">
                <a16:creationId xmlns:a16="http://schemas.microsoft.com/office/drawing/2014/main" id="{7DBEB741-20EA-C36A-7EF8-DE1CD1F1AA0C}"/>
              </a:ext>
              <a:ext uri="{C183D7F6-B498-43B3-948B-1728B52AA6E4}">
                <adec:decorative xmlns:adec="http://schemas.microsoft.com/office/drawing/2017/decorative" val="1"/>
              </a:ext>
            </a:extLst>
          </p:cNvPr>
          <p:cNvCxnSpPr>
            <a:cxnSpLocks/>
          </p:cNvCxnSpPr>
          <p:nvPr/>
        </p:nvCxnSpPr>
        <p:spPr>
          <a:xfrm>
            <a:off x="432005"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3015942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0.xml><?xml version="1.0" encoding="utf-8"?>
<p:sldLayout xmlns:a="http://schemas.openxmlformats.org/drawingml/2006/main" xmlns:r="http://schemas.openxmlformats.org/officeDocument/2006/relationships" xmlns:p="http://schemas.openxmlformats.org/presentationml/2006/main" preserve="1" userDrawn="1">
  <p:cSld name="25_ICON Grid Boxes 2UP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B26CA0-4967-284E-42B6-5686F8C6B07B}"/>
              </a:ext>
            </a:extLst>
          </p:cNvPr>
          <p:cNvSpPr/>
          <p:nvPr userDrawn="1"/>
        </p:nvSpPr>
        <p:spPr>
          <a:xfrm>
            <a:off x="2" y="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5"/>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2000"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9" y="2699085"/>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4324379"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1" y="432003"/>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Lst>
          </p:cNvPr>
          <p:cNvCxnSpPr>
            <a:cxnSpLocks/>
          </p:cNvCxnSpPr>
          <p:nvPr userDrawn="1"/>
        </p:nvCxnSpPr>
        <p:spPr>
          <a:xfrm>
            <a:off x="432002"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719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1.xml><?xml version="1.0" encoding="utf-8"?>
<p:sldLayout xmlns:a="http://schemas.openxmlformats.org/drawingml/2006/main" xmlns:r="http://schemas.openxmlformats.org/officeDocument/2006/relationships" xmlns:p="http://schemas.openxmlformats.org/presentationml/2006/main" preserve="1" userDrawn="1">
  <p:cSld name="25_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userDrawn="1"/>
        </p:nvSpPr>
        <p:spPr>
          <a:xfrm>
            <a:off x="2" y="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Rectangle: Top Corners Rounded 17">
            <a:extLst>
              <a:ext uri="{FF2B5EF4-FFF2-40B4-BE49-F238E27FC236}">
                <a16:creationId xmlns:a16="http://schemas.microsoft.com/office/drawing/2014/main" id="{205929B3-ED58-E54F-B724-E24FB5F163DF}"/>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1" y="432003"/>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3"/>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342984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2.xml><?xml version="1.0" encoding="utf-8"?>
<p:sldLayout xmlns:a="http://schemas.openxmlformats.org/drawingml/2006/main" xmlns:r="http://schemas.openxmlformats.org/officeDocument/2006/relationships" xmlns:p="http://schemas.openxmlformats.org/presentationml/2006/main" preserve="1" userDrawn="1">
  <p:cSld name="25_Quote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190978-5FC4-6858-371C-AF3DAD50E21F}"/>
              </a:ext>
            </a:extLst>
          </p:cNvPr>
          <p:cNvSpPr/>
          <p:nvPr userDrawn="1"/>
        </p:nvSpPr>
        <p:spPr>
          <a:xfrm>
            <a:off x="2" y="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6" y="1314159"/>
            <a:ext cx="7503849" cy="3466727"/>
          </a:xfrm>
          <a:prstGeom prst="rect">
            <a:avLst/>
          </a:prstGeom>
        </p:spPr>
        <p:txBody>
          <a:bodyPr>
            <a:noAutofit/>
          </a:bodyPr>
          <a:lstStyle>
            <a:lvl1pPr marL="287986" indent="-287986" algn="l">
              <a:buNone/>
              <a:defRPr sz="4200" b="1">
                <a:solidFill>
                  <a:schemeClr val="tx1"/>
                </a:solidFill>
              </a:defRPr>
            </a:lvl1pPr>
            <a:lvl2pPr marL="357170" indent="0">
              <a:buNone/>
              <a:defRPr>
                <a:solidFill>
                  <a:schemeClr val="tx1"/>
                </a:solidFill>
              </a:defRPr>
            </a:lvl2pPr>
            <a:lvl3pPr marL="714339" indent="0">
              <a:buNone/>
              <a:defRPr>
                <a:solidFill>
                  <a:schemeClr val="tx1"/>
                </a:solidFill>
              </a:defRPr>
            </a:lvl3pPr>
            <a:lvl4pPr marL="1081033" indent="0">
              <a:buNone/>
              <a:defRPr>
                <a:solidFill>
                  <a:schemeClr val="tx1"/>
                </a:solidFill>
              </a:defRPr>
            </a:lvl4pPr>
            <a:lvl5pPr marL="1438203"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2" y="4780884"/>
            <a:ext cx="7503849" cy="896939"/>
          </a:xfrm>
          <a:prstGeom prst="rect">
            <a:avLst/>
          </a:prstGeom>
        </p:spPr>
        <p:txBody>
          <a:bodyPr/>
          <a:lstStyle>
            <a:lvl1pPr marL="0" indent="0" algn="l">
              <a:buNone/>
              <a:defRPr b="1">
                <a:solidFill>
                  <a:schemeClr val="tx1"/>
                </a:solidFill>
              </a:defRPr>
            </a:lvl1pPr>
            <a:lvl2pPr marL="357170" indent="0">
              <a:buNone/>
              <a:defRPr/>
            </a:lvl2pPr>
            <a:lvl3pPr marL="714339" indent="0">
              <a:buNone/>
              <a:defRPr/>
            </a:lvl3pPr>
            <a:lvl4pPr marL="1081033" indent="0">
              <a:buNone/>
              <a:defRPr/>
            </a:lvl4pPr>
            <a:lvl5pPr marL="1438203"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405235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3.xml><?xml version="1.0" encoding="utf-8"?>
<p:sldLayout xmlns:a="http://schemas.openxmlformats.org/drawingml/2006/main" xmlns:r="http://schemas.openxmlformats.org/officeDocument/2006/relationships" xmlns:p="http://schemas.openxmlformats.org/presentationml/2006/main" preserve="1" userDrawn="1">
  <p:cSld name="58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0" y="3"/>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7"/>
            <a:ext cx="3461285" cy="658367"/>
          </a:xfrm>
          <a:prstGeom prst="rect">
            <a:avLst/>
          </a:prstGeom>
        </p:spPr>
        <p:txBody>
          <a:bodyPr lIns="0" tIns="0" rIns="0" bIns="0">
            <a:noAutofit/>
          </a:bodyPr>
          <a:lstStyle>
            <a:lvl1pPr marL="0" indent="0">
              <a:buNone/>
              <a:defRPr sz="3600" b="1">
                <a:solidFill>
                  <a:schemeClr val="tx1"/>
                </a:solidFill>
              </a:defRPr>
            </a:lvl1pPr>
            <a:lvl2pPr marL="357170" indent="0">
              <a:buNone/>
              <a:defRPr>
                <a:solidFill>
                  <a:schemeClr val="tx1"/>
                </a:solidFill>
              </a:defRPr>
            </a:lvl2pPr>
            <a:lvl3pPr marL="714339" indent="0">
              <a:buNone/>
              <a:defRPr>
                <a:solidFill>
                  <a:schemeClr val="tx1"/>
                </a:solidFill>
              </a:defRPr>
            </a:lvl3pPr>
            <a:lvl4pPr marL="1081033" indent="0">
              <a:buNone/>
              <a:defRPr>
                <a:solidFill>
                  <a:schemeClr val="tx1"/>
                </a:solidFill>
              </a:defRPr>
            </a:lvl4pPr>
            <a:lvl5pPr marL="1438203" indent="0">
              <a:buNone/>
              <a:defRPr>
                <a:solidFill>
                  <a:schemeClr val="tx1"/>
                </a:solidFill>
              </a:defRPr>
            </a:lvl5pPr>
          </a:lstStyle>
          <a:p>
            <a:pPr lvl="0"/>
            <a:r>
              <a:rPr lang="en-GB"/>
              <a:t>Heading label</a:t>
            </a:r>
          </a:p>
        </p:txBody>
      </p:sp>
      <p:sp>
        <p:nvSpPr>
          <p:cNvPr id="7" name="TextBox 6">
            <a:extLst>
              <a:ext uri="{FF2B5EF4-FFF2-40B4-BE49-F238E27FC236}">
                <a16:creationId xmlns:a16="http://schemas.microsoft.com/office/drawing/2014/main" id="{2DFAD1B1-54FF-2FC6-D407-337D3737411D}"/>
              </a:ext>
            </a:extLst>
          </p:cNvPr>
          <p:cNvSpPr txBox="1"/>
          <p:nvPr userDrawn="1"/>
        </p:nvSpPr>
        <p:spPr>
          <a:xfrm>
            <a:off x="1245609" y="2349018"/>
            <a:ext cx="3552728" cy="738664"/>
          </a:xfrm>
          <a:prstGeom prst="rect">
            <a:avLst/>
          </a:prstGeom>
          <a:noFill/>
        </p:spPr>
        <p:txBody>
          <a:bodyPr wrap="square" rtlCol="0">
            <a:spAutoFit/>
          </a:bodyPr>
          <a:lstStyle/>
          <a:p>
            <a:r>
              <a:rPr lang="en-GB" sz="1400"/>
              <a:t>Text content goes over single column. Text content here goes over single column. Text content here goes over single column.  </a:t>
            </a:r>
          </a:p>
        </p:txBody>
      </p:sp>
    </p:spTree>
    <p:extLst>
      <p:ext uri="{BB962C8B-B14F-4D97-AF65-F5344CB8AC3E}">
        <p14:creationId xmlns:p14="http://schemas.microsoft.com/office/powerpoint/2010/main" val="347504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4.xml><?xml version="1.0" encoding="utf-8"?>
<p:sldLayout xmlns:a="http://schemas.openxmlformats.org/drawingml/2006/main" xmlns:r="http://schemas.openxmlformats.org/officeDocument/2006/relationships" xmlns:p="http://schemas.openxmlformats.org/presentationml/2006/main" preserve="1" userDrawn="1">
  <p:cSld name="59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3" y="3"/>
            <a:ext cx="12191999"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7"/>
            <a:ext cx="3461285" cy="658367"/>
          </a:xfrm>
          <a:prstGeom prst="rect">
            <a:avLst/>
          </a:prstGeom>
        </p:spPr>
        <p:txBody>
          <a:bodyPr lIns="0" tIns="0" rIns="0" bIns="0">
            <a:noAutofit/>
          </a:bodyPr>
          <a:lstStyle>
            <a:lvl1pPr marL="0" indent="0">
              <a:buNone/>
              <a:defRPr sz="3600" b="1">
                <a:solidFill>
                  <a:schemeClr val="tx1"/>
                </a:solidFill>
              </a:defRPr>
            </a:lvl1pPr>
            <a:lvl2pPr marL="357170" indent="0">
              <a:buNone/>
              <a:defRPr>
                <a:solidFill>
                  <a:schemeClr val="tx1"/>
                </a:solidFill>
              </a:defRPr>
            </a:lvl2pPr>
            <a:lvl3pPr marL="714339" indent="0">
              <a:buNone/>
              <a:defRPr>
                <a:solidFill>
                  <a:schemeClr val="tx1"/>
                </a:solidFill>
              </a:defRPr>
            </a:lvl3pPr>
            <a:lvl4pPr marL="1081033" indent="0">
              <a:buNone/>
              <a:defRPr>
                <a:solidFill>
                  <a:schemeClr val="tx1"/>
                </a:solidFill>
              </a:defRPr>
            </a:lvl4pPr>
            <a:lvl5pPr marL="1438203" indent="0">
              <a:buNone/>
              <a:defRPr>
                <a:solidFill>
                  <a:schemeClr val="tx1"/>
                </a:solidFill>
              </a:defRPr>
            </a:lvl5pPr>
          </a:lstStyle>
          <a:p>
            <a:pPr lvl="0"/>
            <a:r>
              <a:rPr lang="en-GB"/>
              <a:t>Heading label</a:t>
            </a:r>
          </a:p>
        </p:txBody>
      </p:sp>
      <p:sp>
        <p:nvSpPr>
          <p:cNvPr id="6" name="TextBox 5">
            <a:extLst>
              <a:ext uri="{FF2B5EF4-FFF2-40B4-BE49-F238E27FC236}">
                <a16:creationId xmlns:a16="http://schemas.microsoft.com/office/drawing/2014/main" id="{20A68404-D948-7642-8BC6-F42E883389E5}"/>
              </a:ext>
            </a:extLst>
          </p:cNvPr>
          <p:cNvSpPr txBox="1"/>
          <p:nvPr userDrawn="1"/>
        </p:nvSpPr>
        <p:spPr>
          <a:xfrm>
            <a:off x="1245609" y="2349018"/>
            <a:ext cx="3552728" cy="738664"/>
          </a:xfrm>
          <a:prstGeom prst="rect">
            <a:avLst/>
          </a:prstGeom>
          <a:noFill/>
        </p:spPr>
        <p:txBody>
          <a:bodyPr wrap="square" rtlCol="0">
            <a:spAutoFit/>
          </a:bodyPr>
          <a:lstStyle/>
          <a:p>
            <a:r>
              <a:rPr lang="en-GB" sz="1400"/>
              <a:t>Text content goes over single column. Text content here goes over single column. Text content here goes over single column.  </a:t>
            </a:r>
          </a:p>
        </p:txBody>
      </p:sp>
    </p:spTree>
    <p:extLst>
      <p:ext uri="{BB962C8B-B14F-4D97-AF65-F5344CB8AC3E}">
        <p14:creationId xmlns:p14="http://schemas.microsoft.com/office/powerpoint/2010/main" val="1557232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5.xml><?xml version="1.0" encoding="utf-8"?>
<p:sldLayout xmlns:a="http://schemas.openxmlformats.org/drawingml/2006/main" xmlns:r="http://schemas.openxmlformats.org/officeDocument/2006/relationships" xmlns:p="http://schemas.openxmlformats.org/presentationml/2006/main" userDrawn="1">
  <p:cSld name="20_Heading, subhead, bullets on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09CFFC-C421-A97A-14A3-FE2852D11994}"/>
              </a:ext>
            </a:extLst>
          </p:cNvPr>
          <p:cNvSpPr/>
          <p:nvPr userDrawn="1"/>
        </p:nvSpPr>
        <p:spPr>
          <a:xfrm>
            <a:off x="1" y="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2" y="2088002"/>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8"/>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56601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6.xml><?xml version="1.0" encoding="utf-8"?>
<p:sldLayout xmlns:a="http://schemas.openxmlformats.org/drawingml/2006/main" xmlns:r="http://schemas.openxmlformats.org/officeDocument/2006/relationships" xmlns:p="http://schemas.openxmlformats.org/presentationml/2006/main" preserve="1" userDrawn="1">
  <p:cSld name="90_Breaker Heading1-Blue-DarkBlu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92F3-915E-341D-8AD1-B8E398E9BFA4}"/>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6" name="Picture 5" descr="Chart&#10;&#10;Description automatically generated with medium confidence">
            <a:extLst>
              <a:ext uri="{FF2B5EF4-FFF2-40B4-BE49-F238E27FC236}">
                <a16:creationId xmlns:a16="http://schemas.microsoft.com/office/drawing/2014/main" id="{0AF6C2AD-0E53-2A94-6EDF-C2BC1C35E66B}"/>
              </a:ext>
            </a:extLst>
          </p:cNvPr>
          <p:cNvPicPr>
            <a:picLocks noChangeAspect="1"/>
          </p:cNvPicPr>
          <p:nvPr userDrawn="1"/>
        </p:nvPicPr>
        <p:blipFill>
          <a:blip r:embed="rId2"/>
          <a:stretch>
            <a:fillRect/>
          </a:stretch>
        </p:blipFill>
        <p:spPr>
          <a:xfrm>
            <a:off x="-216747" y="-121920"/>
            <a:ext cx="12408747" cy="697992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2" y="3903217"/>
            <a:ext cx="3890151" cy="896939"/>
          </a:xfrm>
          <a:prstGeom prst="rect">
            <a:avLst/>
          </a:prstGeom>
        </p:spPr>
        <p:txBody>
          <a:bodyPr lIns="0" tIns="0" rIns="0" bIns="0"/>
          <a:lstStyle>
            <a:lvl1pPr marL="0" indent="0">
              <a:buNone/>
              <a:defRPr>
                <a:solidFill>
                  <a:schemeClr val="tx1"/>
                </a:solidFill>
              </a:defRPr>
            </a:lvl1pPr>
            <a:lvl2pPr marL="357170" indent="0">
              <a:buNone/>
              <a:defRPr/>
            </a:lvl2pPr>
            <a:lvl3pPr marL="714339" indent="0">
              <a:buNone/>
              <a:defRPr/>
            </a:lvl3pPr>
            <a:lvl4pPr marL="1081033" indent="0">
              <a:buNone/>
              <a:defRPr/>
            </a:lvl4pPr>
            <a:lvl5pPr marL="1438203"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12002" y="1917289"/>
            <a:ext cx="5685561" cy="1566323"/>
          </a:xfrm>
          <a:prstGeom prst="rect">
            <a:avLst/>
          </a:prstGeom>
        </p:spPr>
        <p:txBody>
          <a:bodyPr lIns="0" tIns="0" rIns="0" bIns="0">
            <a:noAutofit/>
          </a:bodyPr>
          <a:lstStyle>
            <a:lvl1pPr marL="0" indent="0">
              <a:buNone/>
              <a:defRPr sz="6000" b="1">
                <a:solidFill>
                  <a:schemeClr val="tx1"/>
                </a:solidFill>
              </a:defRPr>
            </a:lvl1pPr>
            <a:lvl2pPr marL="357170" indent="0">
              <a:buNone/>
              <a:defRPr>
                <a:solidFill>
                  <a:schemeClr val="tx1"/>
                </a:solidFill>
              </a:defRPr>
            </a:lvl2pPr>
            <a:lvl3pPr marL="714339" indent="0">
              <a:buNone/>
              <a:defRPr>
                <a:solidFill>
                  <a:schemeClr val="tx1"/>
                </a:solidFill>
              </a:defRPr>
            </a:lvl3pPr>
            <a:lvl4pPr marL="1081033" indent="0">
              <a:buNone/>
              <a:defRPr>
                <a:solidFill>
                  <a:schemeClr val="tx1"/>
                </a:solidFill>
              </a:defRPr>
            </a:lvl4pPr>
            <a:lvl5pPr marL="1438203"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324700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7.xml><?xml version="1.0" encoding="utf-8"?>
<p:sldLayout xmlns:a="http://schemas.openxmlformats.org/drawingml/2006/main" xmlns:r="http://schemas.openxmlformats.org/officeDocument/2006/relationships" xmlns:p="http://schemas.openxmlformats.org/presentationml/2006/main" preserve="1" userDrawn="1">
  <p:cSld name="91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userDrawn="1"/>
        </p:nvPicPr>
        <p:blipFill>
          <a:blip r:embed="rId2"/>
          <a:stretch>
            <a:fillRect/>
          </a:stretch>
        </p:blipFill>
        <p:spPr>
          <a:xfrm>
            <a:off x="-52265" y="-122411"/>
            <a:ext cx="12499929" cy="7031211"/>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8" y="3903217"/>
            <a:ext cx="3890151" cy="896939"/>
          </a:xfrm>
          <a:prstGeom prst="rect">
            <a:avLst/>
          </a:prstGeom>
        </p:spPr>
        <p:txBody>
          <a:bodyPr lIns="0" tIns="0" rIns="0" bIns="0"/>
          <a:lstStyle>
            <a:lvl1pPr marL="0" indent="0">
              <a:buNone/>
              <a:defRPr>
                <a:solidFill>
                  <a:schemeClr val="tx1"/>
                </a:solidFill>
              </a:defRPr>
            </a:lvl1pPr>
            <a:lvl2pPr marL="357170" indent="0">
              <a:buNone/>
              <a:defRPr/>
            </a:lvl2pPr>
            <a:lvl3pPr marL="714339" indent="0">
              <a:buNone/>
              <a:defRPr/>
            </a:lvl3pPr>
            <a:lvl4pPr marL="1081033" indent="0">
              <a:buNone/>
              <a:defRPr/>
            </a:lvl4pPr>
            <a:lvl5pPr marL="1438203"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18" y="1917289"/>
            <a:ext cx="5685561" cy="1566323"/>
          </a:xfrm>
          <a:prstGeom prst="rect">
            <a:avLst/>
          </a:prstGeom>
        </p:spPr>
        <p:txBody>
          <a:bodyPr lIns="0" tIns="0" rIns="0" bIns="0">
            <a:noAutofit/>
          </a:bodyPr>
          <a:lstStyle>
            <a:lvl1pPr marL="0" indent="0">
              <a:buNone/>
              <a:defRPr sz="6000" b="1">
                <a:solidFill>
                  <a:schemeClr val="tx1"/>
                </a:solidFill>
              </a:defRPr>
            </a:lvl1pPr>
            <a:lvl2pPr marL="357170" indent="0">
              <a:buNone/>
              <a:defRPr>
                <a:solidFill>
                  <a:schemeClr val="tx1"/>
                </a:solidFill>
              </a:defRPr>
            </a:lvl2pPr>
            <a:lvl3pPr marL="714339" indent="0">
              <a:buNone/>
              <a:defRPr>
                <a:solidFill>
                  <a:schemeClr val="tx1"/>
                </a:solidFill>
              </a:defRPr>
            </a:lvl3pPr>
            <a:lvl4pPr marL="1081033" indent="0">
              <a:buNone/>
              <a:defRPr>
                <a:solidFill>
                  <a:schemeClr val="tx1"/>
                </a:solidFill>
              </a:defRPr>
            </a:lvl4pPr>
            <a:lvl5pPr marL="1438203"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466168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8.xml><?xml version="1.0" encoding="utf-8"?>
<p:sldLayout xmlns:a="http://schemas.openxmlformats.org/drawingml/2006/main" xmlns:r="http://schemas.openxmlformats.org/officeDocument/2006/relationships" xmlns:p="http://schemas.openxmlformats.org/presentationml/2006/main" preserve="1" userDrawn="1">
  <p:cSld name="31_Headline slide with image 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1" name="Rectangle 10">
            <a:extLst>
              <a:ext uri="{FF2B5EF4-FFF2-40B4-BE49-F238E27FC236}">
                <a16:creationId xmlns:a16="http://schemas.microsoft.com/office/drawing/2014/main" id="{72C3761D-E146-5B7A-CD68-6CC98EA19A5F}"/>
              </a:ext>
            </a:extLst>
          </p:cNvPr>
          <p:cNvSpPr/>
          <p:nvPr userDrawn="1"/>
        </p:nvSpPr>
        <p:spPr>
          <a:xfrm>
            <a:off x="0" y="3"/>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8" y="3903217"/>
            <a:ext cx="3890151" cy="896939"/>
          </a:xfrm>
          <a:prstGeom prst="rect">
            <a:avLst/>
          </a:prstGeom>
        </p:spPr>
        <p:txBody>
          <a:bodyPr lIns="0" tIns="0" rIns="0" bIns="0"/>
          <a:lstStyle>
            <a:lvl1pPr marL="0" indent="0">
              <a:buNone/>
              <a:defRPr>
                <a:solidFill>
                  <a:schemeClr val="tx1"/>
                </a:solidFill>
              </a:defRPr>
            </a:lvl1pPr>
            <a:lvl2pPr marL="357170" indent="0">
              <a:buNone/>
              <a:defRPr/>
            </a:lvl2pPr>
            <a:lvl3pPr marL="714339" indent="0">
              <a:buNone/>
              <a:defRPr/>
            </a:lvl3pPr>
            <a:lvl4pPr marL="1081033" indent="0">
              <a:buNone/>
              <a:defRPr/>
            </a:lvl4pPr>
            <a:lvl5pPr marL="1438203" indent="0">
              <a:buNone/>
              <a:defRPr/>
            </a:lvl5pPr>
          </a:lstStyle>
          <a:p>
            <a:pPr lvl="0"/>
            <a:r>
              <a:rPr lang="en-GB"/>
              <a:t>Section subhead</a:t>
            </a:r>
          </a:p>
        </p:txBody>
      </p:sp>
      <p:sp>
        <p:nvSpPr>
          <p:cNvPr id="6" name="Text Placeholder 7">
            <a:extLst>
              <a:ext uri="{FF2B5EF4-FFF2-40B4-BE49-F238E27FC236}">
                <a16:creationId xmlns:a16="http://schemas.microsoft.com/office/drawing/2014/main" id="{5B6F326D-0ECB-4952-2659-CD1729198654}"/>
              </a:ext>
            </a:extLst>
          </p:cNvPr>
          <p:cNvSpPr>
            <a:spLocks noGrp="1"/>
          </p:cNvSpPr>
          <p:nvPr>
            <p:ph type="body" sz="quarter" idx="14" hasCustomPrompt="1"/>
          </p:nvPr>
        </p:nvSpPr>
        <p:spPr>
          <a:xfrm>
            <a:off x="891918" y="1917289"/>
            <a:ext cx="5685561" cy="1566323"/>
          </a:xfrm>
          <a:prstGeom prst="rect">
            <a:avLst/>
          </a:prstGeom>
        </p:spPr>
        <p:txBody>
          <a:bodyPr lIns="0" tIns="0" rIns="0" bIns="0">
            <a:noAutofit/>
          </a:bodyPr>
          <a:lstStyle>
            <a:lvl1pPr marL="0" indent="0">
              <a:buNone/>
              <a:defRPr sz="6000" b="1">
                <a:solidFill>
                  <a:schemeClr val="tx1"/>
                </a:solidFill>
              </a:defRPr>
            </a:lvl1pPr>
            <a:lvl2pPr marL="357170" indent="0">
              <a:buNone/>
              <a:defRPr>
                <a:solidFill>
                  <a:schemeClr val="tx1"/>
                </a:solidFill>
              </a:defRPr>
            </a:lvl2pPr>
            <a:lvl3pPr marL="714339" indent="0">
              <a:buNone/>
              <a:defRPr>
                <a:solidFill>
                  <a:schemeClr val="tx1"/>
                </a:solidFill>
              </a:defRPr>
            </a:lvl3pPr>
            <a:lvl4pPr marL="1081033" indent="0">
              <a:buNone/>
              <a:defRPr>
                <a:solidFill>
                  <a:schemeClr val="tx1"/>
                </a:solidFill>
              </a:defRPr>
            </a:lvl4pPr>
            <a:lvl5pPr marL="1438203" indent="0">
              <a:buNone/>
              <a:defRPr>
                <a:solidFill>
                  <a:schemeClr val="tx1"/>
                </a:solidFill>
              </a:defRPr>
            </a:lvl5pPr>
          </a:lstStyle>
          <a:p>
            <a:pPr lvl="0"/>
            <a:r>
              <a:rPr lang="en-GB"/>
              <a:t>Breaker heading</a:t>
            </a:r>
          </a:p>
        </p:txBody>
      </p:sp>
    </p:spTree>
    <p:extLst>
      <p:ext uri="{BB962C8B-B14F-4D97-AF65-F5344CB8AC3E}">
        <p14:creationId xmlns:p14="http://schemas.microsoft.com/office/powerpoint/2010/main" val="2114260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9.xml><?xml version="1.0" encoding="utf-8"?>
<p:sldLayout xmlns:a="http://schemas.openxmlformats.org/drawingml/2006/main" xmlns:r="http://schemas.openxmlformats.org/officeDocument/2006/relationships" xmlns:p="http://schemas.openxmlformats.org/presentationml/2006/main" preserve="1" userDrawn="1">
  <p:cSld name="32_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userDrawn="1"/>
        </p:nvSpPr>
        <p:spPr>
          <a:xfrm>
            <a:off x="2" y="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 name="Title 1"/>
          <p:cNvSpPr>
            <a:spLocks noGrp="1"/>
          </p:cNvSpPr>
          <p:nvPr>
            <p:ph type="title" hasCustomPrompt="1"/>
          </p:nvPr>
        </p:nvSpPr>
        <p:spPr>
          <a:xfrm>
            <a:off x="432001" y="310078"/>
            <a:ext cx="11404155"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3" y="767203"/>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2548389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1_ICON Grid Boxes 2UP Grey">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7"/>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p:nvSpPr>
        <p:spPr>
          <a:xfrm>
            <a:off x="432000"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9" y="2699087"/>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p:nvSpPr>
        <p:spPr>
          <a:xfrm>
            <a:off x="4324379"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1" y="432006"/>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 uri="{C183D7F6-B498-43B3-948B-1728B52AA6E4}">
                <adec:decorative xmlns:adec="http://schemas.microsoft.com/office/drawing/2017/decorative" val="1"/>
              </a:ext>
            </a:extLst>
          </p:cNvPr>
          <p:cNvCxnSpPr>
            <a:cxnSpLocks/>
          </p:cNvCxnSpPr>
          <p:nvPr/>
        </p:nvCxnSpPr>
        <p:spPr>
          <a:xfrm>
            <a:off x="432005"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6081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0.xml><?xml version="1.0" encoding="utf-8"?>
<p:sldLayout xmlns:a="http://schemas.openxmlformats.org/drawingml/2006/main" xmlns:r="http://schemas.openxmlformats.org/officeDocument/2006/relationships" xmlns:p="http://schemas.openxmlformats.org/presentationml/2006/main" userDrawn="1">
  <p:cSld name="1_Quote large Centre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6BFC8184-A52B-1D58-DCBB-64F070DB04AB}"/>
              </a:ext>
            </a:extLst>
          </p:cNvPr>
          <p:cNvSpPr/>
          <p:nvPr userDrawn="1"/>
        </p:nvSpPr>
        <p:spPr>
          <a:xfrm>
            <a:off x="2" y="5"/>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1214372" y="1180301"/>
            <a:ext cx="9811265" cy="2983231"/>
          </a:xfrm>
          <a:prstGeom prst="rect">
            <a:avLst/>
          </a:prstGeom>
        </p:spPr>
        <p:txBody>
          <a:bodyPr>
            <a:noAutofit/>
          </a:bodyPr>
          <a:lstStyle>
            <a:lvl1pPr marL="0" indent="0" algn="ctr">
              <a:buNone/>
              <a:defRPr sz="4200" b="0">
                <a:solidFill>
                  <a:schemeClr val="tx1"/>
                </a:solidFill>
              </a:defRPr>
            </a:lvl1pPr>
            <a:lvl2pPr marL="357162" indent="0">
              <a:buNone/>
              <a:defRPr>
                <a:solidFill>
                  <a:schemeClr val="tx1"/>
                </a:solidFill>
              </a:defRPr>
            </a:lvl2pPr>
            <a:lvl3pPr marL="714321" indent="0">
              <a:buNone/>
              <a:defRPr>
                <a:solidFill>
                  <a:schemeClr val="tx1"/>
                </a:solidFill>
              </a:defRPr>
            </a:lvl3pPr>
            <a:lvl4pPr marL="1081006" indent="0">
              <a:buNone/>
              <a:defRPr>
                <a:solidFill>
                  <a:schemeClr val="tx1"/>
                </a:solidFill>
              </a:defRPr>
            </a:lvl4pPr>
            <a:lvl5pPr marL="1438167" indent="0">
              <a:buNone/>
              <a:defRPr>
                <a:solidFill>
                  <a:schemeClr val="tx1"/>
                </a:solidFill>
              </a:defRPr>
            </a:lvl5pPr>
          </a:lstStyle>
          <a:p>
            <a:pPr lvl="0"/>
            <a:r>
              <a:rPr lang="en-GB"/>
              <a:t>“Showcase quotation</a:t>
            </a:r>
            <a:br>
              <a:rPr lang="en-GB"/>
            </a:br>
            <a:r>
              <a:rPr lang="en-GB"/>
              <a:t>with centred text over multiple</a:t>
            </a:r>
            <a:br>
              <a:rPr lang="en-GB"/>
            </a:br>
            <a:r>
              <a:rPr lang="en-GB"/>
              <a:t>lines, try to make a harmonious shape like a diamond or </a:t>
            </a:r>
            <a:r>
              <a:rPr lang="en-GB" err="1"/>
              <a:t>xmas</a:t>
            </a:r>
            <a:r>
              <a:rPr lang="en-GB"/>
              <a:t> tree or</a:t>
            </a:r>
            <a:br>
              <a:rPr lang="en-GB"/>
            </a:br>
            <a:r>
              <a:rPr lang="en-GB"/>
              <a:t>something similar”</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4150926" y="5096237"/>
            <a:ext cx="3890151" cy="896939"/>
          </a:xfrm>
          <a:prstGeom prst="rect">
            <a:avLst/>
          </a:prstGeom>
        </p:spPr>
        <p:txBody>
          <a:bodyPr>
            <a:normAutofit/>
          </a:bodyPr>
          <a:lstStyle>
            <a:lvl1pPr marL="0" indent="0" algn="ctr">
              <a:buNone/>
              <a:defRPr sz="2200" b="1">
                <a:solidFill>
                  <a:schemeClr val="accent6"/>
                </a:solidFill>
              </a:defRPr>
            </a:lvl1pPr>
            <a:lvl2pPr marL="357162" indent="0">
              <a:buNone/>
              <a:defRPr/>
            </a:lvl2pPr>
            <a:lvl3pPr marL="714321" indent="0">
              <a:buNone/>
              <a:defRPr/>
            </a:lvl3pPr>
            <a:lvl4pPr marL="1081006" indent="0">
              <a:buNone/>
              <a:defRPr/>
            </a:lvl4pPr>
            <a:lvl5pPr marL="1438167"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A91AA706-8AF6-8441-8070-06566C40A690}"/>
              </a:ext>
            </a:extLst>
          </p:cNvPr>
          <p:cNvCxnSpPr>
            <a:cxnSpLocks/>
          </p:cNvCxnSpPr>
          <p:nvPr userDrawn="1"/>
        </p:nvCxnSpPr>
        <p:spPr>
          <a:xfrm>
            <a:off x="432003"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42D3EEB-DBD8-CD48-C723-5F35F1DADF6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100338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1.xml><?xml version="1.0" encoding="utf-8"?>
<p:sldLayout xmlns:a="http://schemas.openxmlformats.org/drawingml/2006/main" xmlns:r="http://schemas.openxmlformats.org/officeDocument/2006/relationships" xmlns:p="http://schemas.openxmlformats.org/presentationml/2006/main" userDrawn="1">
  <p:cSld name="4_Icon Grid Boxes 2UP with Intro">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ECF5444-DD33-9C60-EE5C-BAE130A1CBF5}"/>
              </a:ext>
            </a:extLst>
          </p:cNvPr>
          <p:cNvSpPr/>
          <p:nvPr userDrawn="1"/>
        </p:nvSpPr>
        <p:spPr>
          <a:xfrm>
            <a:off x="2" y="5"/>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8"/>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8"/>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7" name="Content Placeholder 3">
            <a:extLst>
              <a:ext uri="{FF2B5EF4-FFF2-40B4-BE49-F238E27FC236}">
                <a16:creationId xmlns:a16="http://schemas.microsoft.com/office/drawing/2014/main" id="{88166480-FB4D-C34C-807C-7BA7DD328F6E}"/>
              </a:ext>
            </a:extLst>
          </p:cNvPr>
          <p:cNvSpPr>
            <a:spLocks noGrp="1"/>
          </p:cNvSpPr>
          <p:nvPr>
            <p:ph sz="quarter" idx="4294967295" hasCustomPrompt="1"/>
          </p:nvPr>
        </p:nvSpPr>
        <p:spPr>
          <a:xfrm>
            <a:off x="432004" y="1735016"/>
            <a:ext cx="3564001" cy="4319711"/>
          </a:xfrm>
        </p:spPr>
        <p:txBody>
          <a:bodyPr/>
          <a:lstStyle>
            <a:lvl1pPr marL="0" indent="0">
              <a:buNone/>
              <a:defRPr sz="2200">
                <a:solidFill>
                  <a:schemeClr val="accent6"/>
                </a:solidFill>
              </a:defRPr>
            </a:lvl1pPr>
          </a:lstStyle>
          <a:p>
            <a:r>
              <a:rPr lang="en-GB"/>
              <a:t>Intro summary text goes here</a:t>
            </a:r>
          </a:p>
        </p:txBody>
      </p:sp>
      <p:sp>
        <p:nvSpPr>
          <p:cNvPr id="13" name="Title 1">
            <a:extLst>
              <a:ext uri="{FF2B5EF4-FFF2-40B4-BE49-F238E27FC236}">
                <a16:creationId xmlns:a16="http://schemas.microsoft.com/office/drawing/2014/main" id="{85267E27-DA97-0D46-9740-BF9E88C52C36}"/>
              </a:ext>
            </a:extLst>
          </p:cNvPr>
          <p:cNvSpPr>
            <a:spLocks noGrp="1"/>
          </p:cNvSpPr>
          <p:nvPr>
            <p:ph type="title" hasCustomPrompt="1"/>
          </p:nvPr>
        </p:nvSpPr>
        <p:spPr>
          <a:xfrm>
            <a:off x="432001" y="432005"/>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B4F929AC-5E7A-1A4C-8427-F04E4C908E8F}"/>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6D0C676-28C4-BF14-7D49-3169DC1AAA7C}"/>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111847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2.xml><?xml version="1.0" encoding="utf-8"?>
<p:sldLayout xmlns:a="http://schemas.openxmlformats.org/drawingml/2006/main" xmlns:r="http://schemas.openxmlformats.org/officeDocument/2006/relationships" xmlns:p="http://schemas.openxmlformats.org/presentationml/2006/main" userDrawn="1">
  <p:cSld name="4_Icon Grid Boxes 3UP">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743018"/>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412708"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8"/>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8"/>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2" name="Title 1">
            <a:extLst>
              <a:ext uri="{FF2B5EF4-FFF2-40B4-BE49-F238E27FC236}">
                <a16:creationId xmlns:a16="http://schemas.microsoft.com/office/drawing/2014/main" id="{EA3FC528-9065-C94F-99DF-349AA62E3469}"/>
              </a:ext>
            </a:extLst>
          </p:cNvPr>
          <p:cNvSpPr>
            <a:spLocks noGrp="1"/>
          </p:cNvSpPr>
          <p:nvPr>
            <p:ph type="title" hasCustomPrompt="1"/>
          </p:nvPr>
        </p:nvSpPr>
        <p:spPr>
          <a:xfrm>
            <a:off x="432001" y="432005"/>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4" name="Straight Connector 13">
            <a:extLst>
              <a:ext uri="{FF2B5EF4-FFF2-40B4-BE49-F238E27FC236}">
                <a16:creationId xmlns:a16="http://schemas.microsoft.com/office/drawing/2014/main" id="{EEA2AC99-8B06-B44A-BCC3-DEDF573C1400}"/>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4712B60-6C80-0125-1B04-001787232DDB}"/>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519953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3.xml><?xml version="1.0" encoding="utf-8"?>
<p:sldLayout xmlns:a="http://schemas.openxmlformats.org/drawingml/2006/main" xmlns:r="http://schemas.openxmlformats.org/officeDocument/2006/relationships" xmlns:p="http://schemas.openxmlformats.org/presentationml/2006/main" userDrawn="1">
  <p:cSld name="4_ICON Grid Boxes 4UP with Intro">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7">
            <a:extLst>
              <a:ext uri="{FF2B5EF4-FFF2-40B4-BE49-F238E27FC236}">
                <a16:creationId xmlns:a16="http://schemas.microsoft.com/office/drawing/2014/main" id="{BA897845-DFE8-7140-BE24-7AD33E02F2ED}"/>
              </a:ext>
            </a:extLst>
          </p:cNvPr>
          <p:cNvSpPr>
            <a:spLocks noGrp="1"/>
          </p:cNvSpPr>
          <p:nvPr>
            <p:ph type="body" sz="quarter" idx="13"/>
          </p:nvPr>
        </p:nvSpPr>
        <p:spPr>
          <a:xfrm>
            <a:off x="4310428" y="2185015"/>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12" name="Rectangle: Top Corners Rounded 11">
            <a:extLst>
              <a:ext uri="{FF2B5EF4-FFF2-40B4-BE49-F238E27FC236}">
                <a16:creationId xmlns:a16="http://schemas.microsoft.com/office/drawing/2014/main" id="{5E206611-9F04-2C46-95B1-573726492E29}"/>
              </a:ext>
            </a:extLst>
          </p:cNvPr>
          <p:cNvSpPr/>
          <p:nvPr userDrawn="1"/>
        </p:nvSpPr>
        <p:spPr>
          <a:xfrm>
            <a:off x="4310428" y="12850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3" name="Text Placeholder 7">
            <a:extLst>
              <a:ext uri="{FF2B5EF4-FFF2-40B4-BE49-F238E27FC236}">
                <a16:creationId xmlns:a16="http://schemas.microsoft.com/office/drawing/2014/main" id="{9E4DF866-0267-6D4B-8CF4-FAFA97285DCA}"/>
              </a:ext>
            </a:extLst>
          </p:cNvPr>
          <p:cNvSpPr>
            <a:spLocks noGrp="1"/>
          </p:cNvSpPr>
          <p:nvPr>
            <p:ph type="body" sz="quarter" idx="14"/>
          </p:nvPr>
        </p:nvSpPr>
        <p:spPr>
          <a:xfrm>
            <a:off x="8264591" y="2186048"/>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14" name="Rectangle: Top Corners Rounded 13">
            <a:extLst>
              <a:ext uri="{FF2B5EF4-FFF2-40B4-BE49-F238E27FC236}">
                <a16:creationId xmlns:a16="http://schemas.microsoft.com/office/drawing/2014/main" id="{C737232C-EBE9-2647-917F-C7C76B087CA4}"/>
              </a:ext>
            </a:extLst>
          </p:cNvPr>
          <p:cNvSpPr/>
          <p:nvPr userDrawn="1"/>
        </p:nvSpPr>
        <p:spPr>
          <a:xfrm>
            <a:off x="8264591" y="12850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5" name="Text Placeholder 7">
            <a:extLst>
              <a:ext uri="{FF2B5EF4-FFF2-40B4-BE49-F238E27FC236}">
                <a16:creationId xmlns:a16="http://schemas.microsoft.com/office/drawing/2014/main" id="{B8ADAB78-EE5F-B741-8763-DEC022B42E15}"/>
              </a:ext>
            </a:extLst>
          </p:cNvPr>
          <p:cNvSpPr>
            <a:spLocks noGrp="1"/>
          </p:cNvSpPr>
          <p:nvPr>
            <p:ph type="body" sz="quarter" idx="17"/>
          </p:nvPr>
        </p:nvSpPr>
        <p:spPr>
          <a:xfrm>
            <a:off x="4310428" y="4746281"/>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16" name="Rectangle: Top Corners Rounded 15">
            <a:extLst>
              <a:ext uri="{FF2B5EF4-FFF2-40B4-BE49-F238E27FC236}">
                <a16:creationId xmlns:a16="http://schemas.microsoft.com/office/drawing/2014/main" id="{E29E7FE3-94A7-274E-9C79-62D4A777C7A5}"/>
              </a:ext>
            </a:extLst>
          </p:cNvPr>
          <p:cNvSpPr/>
          <p:nvPr userDrawn="1"/>
        </p:nvSpPr>
        <p:spPr>
          <a:xfrm>
            <a:off x="4310428" y="384628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7" name="Text Placeholder 7">
            <a:extLst>
              <a:ext uri="{FF2B5EF4-FFF2-40B4-BE49-F238E27FC236}">
                <a16:creationId xmlns:a16="http://schemas.microsoft.com/office/drawing/2014/main" id="{827DCFD9-112E-A945-955D-F67D14142C69}"/>
              </a:ext>
            </a:extLst>
          </p:cNvPr>
          <p:cNvSpPr>
            <a:spLocks noGrp="1"/>
          </p:cNvSpPr>
          <p:nvPr>
            <p:ph type="body" sz="quarter" idx="18"/>
          </p:nvPr>
        </p:nvSpPr>
        <p:spPr>
          <a:xfrm>
            <a:off x="8264591" y="4747441"/>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18" name="Rectangle: Top Corners Rounded 17">
            <a:extLst>
              <a:ext uri="{FF2B5EF4-FFF2-40B4-BE49-F238E27FC236}">
                <a16:creationId xmlns:a16="http://schemas.microsoft.com/office/drawing/2014/main" id="{70713629-27C4-A749-B40D-6E3D13CBC59F}"/>
              </a:ext>
            </a:extLst>
          </p:cNvPr>
          <p:cNvSpPr/>
          <p:nvPr userDrawn="1"/>
        </p:nvSpPr>
        <p:spPr>
          <a:xfrm>
            <a:off x="8272155" y="38492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 name="Title 1">
            <a:extLst>
              <a:ext uri="{FF2B5EF4-FFF2-40B4-BE49-F238E27FC236}">
                <a16:creationId xmlns:a16="http://schemas.microsoft.com/office/drawing/2014/main" id="{71D89516-E743-9149-8E82-C8FD33FB9E82}"/>
              </a:ext>
            </a:extLst>
          </p:cNvPr>
          <p:cNvSpPr>
            <a:spLocks noGrp="1"/>
          </p:cNvSpPr>
          <p:nvPr>
            <p:ph type="title" hasCustomPrompt="1"/>
          </p:nvPr>
        </p:nvSpPr>
        <p:spPr>
          <a:xfrm>
            <a:off x="432001" y="432005"/>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22" name="Straight Connector 21">
            <a:extLst>
              <a:ext uri="{FF2B5EF4-FFF2-40B4-BE49-F238E27FC236}">
                <a16:creationId xmlns:a16="http://schemas.microsoft.com/office/drawing/2014/main" id="{ED046538-6FA9-4F4C-86B3-9F8268B46A7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Content Placeholder 3">
            <a:extLst>
              <a:ext uri="{FF2B5EF4-FFF2-40B4-BE49-F238E27FC236}">
                <a16:creationId xmlns:a16="http://schemas.microsoft.com/office/drawing/2014/main" id="{62ACBA56-8EF4-494B-AB68-12ECC4D0812F}"/>
              </a:ext>
            </a:extLst>
          </p:cNvPr>
          <p:cNvSpPr>
            <a:spLocks noGrp="1"/>
          </p:cNvSpPr>
          <p:nvPr>
            <p:ph sz="quarter" idx="4294967295" hasCustomPrompt="1"/>
          </p:nvPr>
        </p:nvSpPr>
        <p:spPr>
          <a:xfrm>
            <a:off x="432004" y="1285018"/>
            <a:ext cx="3564001" cy="4769711"/>
          </a:xfrm>
        </p:spPr>
        <p:txBody>
          <a:bodyPr/>
          <a:lstStyle>
            <a:lvl1pPr marL="0" indent="0">
              <a:buNone/>
              <a:defRPr sz="2200">
                <a:solidFill>
                  <a:schemeClr val="accent6"/>
                </a:solidFill>
              </a:defRPr>
            </a:lvl1pPr>
          </a:lstStyle>
          <a:p>
            <a:r>
              <a:rPr lang="en-GB"/>
              <a:t>Intro summary text goes here</a:t>
            </a:r>
          </a:p>
        </p:txBody>
      </p:sp>
      <p:pic>
        <p:nvPicPr>
          <p:cNvPr id="3" name="Picture 2">
            <a:extLst>
              <a:ext uri="{FF2B5EF4-FFF2-40B4-BE49-F238E27FC236}">
                <a16:creationId xmlns:a16="http://schemas.microsoft.com/office/drawing/2014/main" id="{7D55FB54-F5EA-C613-D5F4-F3C0063B3E26}"/>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638868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4.xml><?xml version="1.0" encoding="utf-8"?>
<p:sldLayout xmlns:a="http://schemas.openxmlformats.org/drawingml/2006/main" xmlns:r="http://schemas.openxmlformats.org/officeDocument/2006/relationships" xmlns:p="http://schemas.openxmlformats.org/presentationml/2006/main" userDrawn="1">
  <p:cSld name="4_ICON Grid boxes 5UP">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2370979"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2370979" y="1089953"/>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6257024"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6257024" y="1090988"/>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32197"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39760" y="375104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6" name="Title 1">
            <a:extLst>
              <a:ext uri="{FF2B5EF4-FFF2-40B4-BE49-F238E27FC236}">
                <a16:creationId xmlns:a16="http://schemas.microsoft.com/office/drawing/2014/main" id="{0F81D218-E72F-F84F-B0C3-EC8A11107F27}"/>
              </a:ext>
            </a:extLst>
          </p:cNvPr>
          <p:cNvSpPr>
            <a:spLocks noGrp="1"/>
          </p:cNvSpPr>
          <p:nvPr>
            <p:ph type="title" hasCustomPrompt="1"/>
          </p:nvPr>
        </p:nvSpPr>
        <p:spPr>
          <a:xfrm>
            <a:off x="432001" y="432005"/>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8" name="Straight Connector 17">
            <a:extLst>
              <a:ext uri="{FF2B5EF4-FFF2-40B4-BE49-F238E27FC236}">
                <a16:creationId xmlns:a16="http://schemas.microsoft.com/office/drawing/2014/main" id="{44481822-0DD9-B249-90C1-3B1FE0FD98A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FCCE6883-92E0-20E6-632B-52558F9DBE65}"/>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545111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5.xml><?xml version="1.0" encoding="utf-8"?>
<p:sldLayout xmlns:a="http://schemas.openxmlformats.org/drawingml/2006/main" xmlns:r="http://schemas.openxmlformats.org/officeDocument/2006/relationships" xmlns:p="http://schemas.openxmlformats.org/presentationml/2006/main" userDrawn="1">
  <p:cSld name="4_ICON Grid Boxes 6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412708"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087999"/>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66871"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74435"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0" name="Title 1">
            <a:extLst>
              <a:ext uri="{FF2B5EF4-FFF2-40B4-BE49-F238E27FC236}">
                <a16:creationId xmlns:a16="http://schemas.microsoft.com/office/drawing/2014/main" id="{58FD52DB-CC55-304D-B862-680CEE7832A4}"/>
              </a:ext>
            </a:extLst>
          </p:cNvPr>
          <p:cNvSpPr>
            <a:spLocks noGrp="1"/>
          </p:cNvSpPr>
          <p:nvPr>
            <p:ph type="title" hasCustomPrompt="1"/>
          </p:nvPr>
        </p:nvSpPr>
        <p:spPr>
          <a:xfrm>
            <a:off x="432001" y="432005"/>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31" name="Straight Connector 30">
            <a:extLst>
              <a:ext uri="{FF2B5EF4-FFF2-40B4-BE49-F238E27FC236}">
                <a16:creationId xmlns:a16="http://schemas.microsoft.com/office/drawing/2014/main" id="{BF036740-51BF-404A-B94A-164C9330AE62}"/>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578D1774-8975-89D5-1EA8-A68550359E2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26671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6.xml><?xml version="1.0" encoding="utf-8"?>
<p:sldLayout xmlns:a="http://schemas.openxmlformats.org/drawingml/2006/main" xmlns:r="http://schemas.openxmlformats.org/officeDocument/2006/relationships" xmlns:p="http://schemas.openxmlformats.org/presentationml/2006/main" userDrawn="1">
  <p:cSld name="4_TEXT Grid Boxes, Titles 2UP +Intro ">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AEEEA08-1C49-6944-6F79-AABE5D4651A9}"/>
              </a:ext>
            </a:extLst>
          </p:cNvPr>
          <p:cNvSpPr/>
          <p:nvPr userDrawn="1"/>
        </p:nvSpPr>
        <p:spPr>
          <a:xfrm>
            <a:off x="2" y="5"/>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290352"/>
            <a:ext cx="3564000" cy="3764375"/>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282349"/>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lstStyle/>
          <a:p>
            <a:pPr algn="ctr"/>
            <a:endParaRPr lang="en-GB" sz="14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290351"/>
            <a:ext cx="3564000" cy="3764372"/>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282349"/>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4" name="Content Placeholder 3">
            <a:extLst>
              <a:ext uri="{FF2B5EF4-FFF2-40B4-BE49-F238E27FC236}">
                <a16:creationId xmlns:a16="http://schemas.microsoft.com/office/drawing/2014/main" id="{F17D3740-0A11-F14D-A939-98CD3587271B}"/>
              </a:ext>
            </a:extLst>
          </p:cNvPr>
          <p:cNvSpPr>
            <a:spLocks noGrp="1"/>
          </p:cNvSpPr>
          <p:nvPr>
            <p:ph sz="quarter" idx="4294967295" hasCustomPrompt="1"/>
          </p:nvPr>
        </p:nvSpPr>
        <p:spPr>
          <a:xfrm>
            <a:off x="432004" y="1285018"/>
            <a:ext cx="3564001" cy="4769711"/>
          </a:xfrm>
        </p:spPr>
        <p:txBody>
          <a:bodyPr lIns="0" tIns="0" rIns="0" bIns="0"/>
          <a:lstStyle>
            <a:lvl1pPr marL="0" indent="0">
              <a:buNone/>
              <a:defRPr sz="2200"/>
            </a:lvl1pPr>
          </a:lstStyle>
          <a:p>
            <a:r>
              <a:rPr lang="en-GB"/>
              <a:t>Intro summary text goes here</a:t>
            </a:r>
          </a:p>
        </p:txBody>
      </p:sp>
      <p:sp>
        <p:nvSpPr>
          <p:cNvPr id="15" name="Title 1">
            <a:extLst>
              <a:ext uri="{FF2B5EF4-FFF2-40B4-BE49-F238E27FC236}">
                <a16:creationId xmlns:a16="http://schemas.microsoft.com/office/drawing/2014/main" id="{95347A23-4C56-A54D-96A3-4993B8606624}"/>
              </a:ext>
            </a:extLst>
          </p:cNvPr>
          <p:cNvSpPr>
            <a:spLocks noGrp="1"/>
          </p:cNvSpPr>
          <p:nvPr>
            <p:ph type="title" hasCustomPrompt="1"/>
          </p:nvPr>
        </p:nvSpPr>
        <p:spPr>
          <a:xfrm>
            <a:off x="432001" y="432005"/>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7" name="Text Placeholder 2">
            <a:extLst>
              <a:ext uri="{FF2B5EF4-FFF2-40B4-BE49-F238E27FC236}">
                <a16:creationId xmlns:a16="http://schemas.microsoft.com/office/drawing/2014/main" id="{721EFD07-C8A5-7845-9A8E-928B94195A0F}"/>
              </a:ext>
            </a:extLst>
          </p:cNvPr>
          <p:cNvSpPr>
            <a:spLocks noGrp="1"/>
          </p:cNvSpPr>
          <p:nvPr>
            <p:ph type="body" sz="quarter" idx="18" hasCustomPrompt="1"/>
          </p:nvPr>
        </p:nvSpPr>
        <p:spPr>
          <a:xfrm>
            <a:off x="4474871" y="1426237"/>
            <a:ext cx="3348000" cy="684000"/>
          </a:xfrm>
        </p:spPr>
        <p:txBody>
          <a:bodyPr anchor="ctr"/>
          <a:lstStyle>
            <a:lvl1pPr algn="ctr">
              <a:buNone/>
              <a:defRPr sz="2200" b="1">
                <a:solidFill>
                  <a:schemeClr val="accent6"/>
                </a:solidFill>
              </a:defRPr>
            </a:lvl1pPr>
          </a:lstStyle>
          <a:p>
            <a:pPr lvl="0"/>
            <a:r>
              <a:rPr lang="en-GB"/>
              <a:t>Insert title</a:t>
            </a:r>
          </a:p>
        </p:txBody>
      </p:sp>
      <p:sp>
        <p:nvSpPr>
          <p:cNvPr id="18" name="Text Placeholder 2">
            <a:extLst>
              <a:ext uri="{FF2B5EF4-FFF2-40B4-BE49-F238E27FC236}">
                <a16:creationId xmlns:a16="http://schemas.microsoft.com/office/drawing/2014/main" id="{6076541C-26A7-7147-BAC1-5A229E7C0E3C}"/>
              </a:ext>
            </a:extLst>
          </p:cNvPr>
          <p:cNvSpPr>
            <a:spLocks noGrp="1"/>
          </p:cNvSpPr>
          <p:nvPr>
            <p:ph type="body" sz="quarter" idx="19" hasCustomPrompt="1"/>
          </p:nvPr>
        </p:nvSpPr>
        <p:spPr>
          <a:xfrm>
            <a:off x="8367249" y="1426237"/>
            <a:ext cx="3348000" cy="684000"/>
          </a:xfrm>
        </p:spPr>
        <p:txBody>
          <a:bodyPr anchor="ctr"/>
          <a:lstStyle>
            <a:lvl1pPr algn="ctr">
              <a:buNone/>
              <a:defRPr sz="2200" b="1">
                <a:solidFill>
                  <a:schemeClr val="accent6"/>
                </a:solidFill>
              </a:defRPr>
            </a:lvl1pPr>
          </a:lstStyle>
          <a:p>
            <a:pPr lvl="0"/>
            <a:r>
              <a:rPr lang="en-GB"/>
              <a:t>Insert title</a:t>
            </a:r>
          </a:p>
        </p:txBody>
      </p:sp>
      <p:cxnSp>
        <p:nvCxnSpPr>
          <p:cNvPr id="16" name="Straight Connector 15">
            <a:extLst>
              <a:ext uri="{FF2B5EF4-FFF2-40B4-BE49-F238E27FC236}">
                <a16:creationId xmlns:a16="http://schemas.microsoft.com/office/drawing/2014/main" id="{D3FF391A-F0C8-2846-A025-06D92CB6CD43}"/>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4626D58-3C16-8648-D845-A7F5213188C7}"/>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826658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7.xml><?xml version="1.0" encoding="utf-8"?>
<p:sldLayout xmlns:a="http://schemas.openxmlformats.org/drawingml/2006/main" xmlns:r="http://schemas.openxmlformats.org/officeDocument/2006/relationships" xmlns:p="http://schemas.openxmlformats.org/presentationml/2006/main" userDrawn="1">
  <p:cSld name="4_TEXT Grid boxes, Titles 3UP">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743018"/>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412708"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8"/>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8"/>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6" name="Title 1">
            <a:extLst>
              <a:ext uri="{FF2B5EF4-FFF2-40B4-BE49-F238E27FC236}">
                <a16:creationId xmlns:a16="http://schemas.microsoft.com/office/drawing/2014/main" id="{FDBDDA74-8B33-8B4B-9B25-993D2BE7C7F1}"/>
              </a:ext>
            </a:extLst>
          </p:cNvPr>
          <p:cNvSpPr>
            <a:spLocks noGrp="1"/>
          </p:cNvSpPr>
          <p:nvPr>
            <p:ph type="title" hasCustomPrompt="1"/>
          </p:nvPr>
        </p:nvSpPr>
        <p:spPr>
          <a:xfrm>
            <a:off x="432001" y="432005"/>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7" name="Text Placeholder 2">
            <a:extLst>
              <a:ext uri="{FF2B5EF4-FFF2-40B4-BE49-F238E27FC236}">
                <a16:creationId xmlns:a16="http://schemas.microsoft.com/office/drawing/2014/main" id="{145D2B57-B97B-B347-9DEB-D5C1AC753AE7}"/>
              </a:ext>
            </a:extLst>
          </p:cNvPr>
          <p:cNvSpPr>
            <a:spLocks noGrp="1"/>
          </p:cNvSpPr>
          <p:nvPr>
            <p:ph type="body" sz="quarter" idx="18" hasCustomPrompt="1"/>
          </p:nvPr>
        </p:nvSpPr>
        <p:spPr>
          <a:xfrm>
            <a:off x="520708" y="1897015"/>
            <a:ext cx="3348000" cy="684000"/>
          </a:xfrm>
        </p:spPr>
        <p:txBody>
          <a:bodyPr anchor="ctr"/>
          <a:lstStyle>
            <a:lvl1pPr algn="ctr">
              <a:buNone/>
              <a:defRPr sz="2200" b="1">
                <a:solidFill>
                  <a:schemeClr val="accent6"/>
                </a:solidFill>
              </a:defRPr>
            </a:lvl1pPr>
          </a:lstStyle>
          <a:p>
            <a:pPr lvl="0"/>
            <a:r>
              <a:rPr lang="en-GB"/>
              <a:t>Insert title</a:t>
            </a:r>
          </a:p>
        </p:txBody>
      </p:sp>
      <p:sp>
        <p:nvSpPr>
          <p:cNvPr id="18" name="Text Placeholder 2">
            <a:extLst>
              <a:ext uri="{FF2B5EF4-FFF2-40B4-BE49-F238E27FC236}">
                <a16:creationId xmlns:a16="http://schemas.microsoft.com/office/drawing/2014/main" id="{53DD1D30-BF5F-3F4D-A1DE-F7778CA7ED96}"/>
              </a:ext>
            </a:extLst>
          </p:cNvPr>
          <p:cNvSpPr>
            <a:spLocks noGrp="1"/>
          </p:cNvSpPr>
          <p:nvPr>
            <p:ph type="body" sz="quarter" idx="19" hasCustomPrompt="1"/>
          </p:nvPr>
        </p:nvSpPr>
        <p:spPr>
          <a:xfrm>
            <a:off x="4474871" y="1897015"/>
            <a:ext cx="3348000" cy="684000"/>
          </a:xfrm>
        </p:spPr>
        <p:txBody>
          <a:bodyPr anchor="ctr"/>
          <a:lstStyle>
            <a:lvl1pPr algn="ctr">
              <a:buNone/>
              <a:defRPr sz="2200" b="1">
                <a:solidFill>
                  <a:schemeClr val="accent6"/>
                </a:solidFill>
              </a:defRPr>
            </a:lvl1pPr>
          </a:lstStyle>
          <a:p>
            <a:pPr lvl="0"/>
            <a:r>
              <a:rPr lang="en-GB"/>
              <a:t>Insert title</a:t>
            </a:r>
          </a:p>
        </p:txBody>
      </p:sp>
      <p:sp>
        <p:nvSpPr>
          <p:cNvPr id="23" name="Text Placeholder 2">
            <a:extLst>
              <a:ext uri="{FF2B5EF4-FFF2-40B4-BE49-F238E27FC236}">
                <a16:creationId xmlns:a16="http://schemas.microsoft.com/office/drawing/2014/main" id="{0D443938-DE7C-934D-A74E-737FAD8DA310}"/>
              </a:ext>
            </a:extLst>
          </p:cNvPr>
          <p:cNvSpPr>
            <a:spLocks noGrp="1"/>
          </p:cNvSpPr>
          <p:nvPr>
            <p:ph type="body" sz="quarter" idx="20" hasCustomPrompt="1"/>
          </p:nvPr>
        </p:nvSpPr>
        <p:spPr>
          <a:xfrm>
            <a:off x="8367249" y="1891996"/>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5" name="Straight Connector 24">
            <a:extLst>
              <a:ext uri="{FF2B5EF4-FFF2-40B4-BE49-F238E27FC236}">
                <a16:creationId xmlns:a16="http://schemas.microsoft.com/office/drawing/2014/main" id="{B1E58B1A-02A3-B84A-8BB1-27D19814EDBF}"/>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6C73BAF5-5900-0C46-ED91-BD67D9ED4465}"/>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368056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8.xml><?xml version="1.0" encoding="utf-8"?>
<p:sldLayout xmlns:a="http://schemas.openxmlformats.org/drawingml/2006/main" xmlns:r="http://schemas.openxmlformats.org/officeDocument/2006/relationships" xmlns:p="http://schemas.openxmlformats.org/presentationml/2006/main" userDrawn="1">
  <p:cSld name="4_TEXT Grid boxes, Titles 4UP +Intro">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EBD2400-C5F8-6FA7-2AD7-D6C6E9D59298}"/>
              </a:ext>
            </a:extLst>
          </p:cNvPr>
          <p:cNvSpPr/>
          <p:nvPr userDrawn="1"/>
        </p:nvSpPr>
        <p:spPr>
          <a:xfrm>
            <a:off x="2" y="5"/>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7">
            <a:extLst>
              <a:ext uri="{FF2B5EF4-FFF2-40B4-BE49-F238E27FC236}">
                <a16:creationId xmlns:a16="http://schemas.microsoft.com/office/drawing/2014/main" id="{BA897845-DFE8-7140-BE24-7AD33E02F2ED}"/>
              </a:ext>
            </a:extLst>
          </p:cNvPr>
          <p:cNvSpPr>
            <a:spLocks noGrp="1"/>
          </p:cNvSpPr>
          <p:nvPr>
            <p:ph type="body" sz="quarter" idx="13"/>
          </p:nvPr>
        </p:nvSpPr>
        <p:spPr>
          <a:xfrm>
            <a:off x="4310428" y="218501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12" name="Rectangle: Top Corners Rounded 11">
            <a:extLst>
              <a:ext uri="{FF2B5EF4-FFF2-40B4-BE49-F238E27FC236}">
                <a16:creationId xmlns:a16="http://schemas.microsoft.com/office/drawing/2014/main" id="{5E206611-9F04-2C46-95B1-573726492E29}"/>
              </a:ext>
            </a:extLst>
          </p:cNvPr>
          <p:cNvSpPr/>
          <p:nvPr userDrawn="1"/>
        </p:nvSpPr>
        <p:spPr>
          <a:xfrm>
            <a:off x="4310428" y="12850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3" name="Text Placeholder 7">
            <a:extLst>
              <a:ext uri="{FF2B5EF4-FFF2-40B4-BE49-F238E27FC236}">
                <a16:creationId xmlns:a16="http://schemas.microsoft.com/office/drawing/2014/main" id="{9E4DF866-0267-6D4B-8CF4-FAFA97285DCA}"/>
              </a:ext>
            </a:extLst>
          </p:cNvPr>
          <p:cNvSpPr>
            <a:spLocks noGrp="1"/>
          </p:cNvSpPr>
          <p:nvPr>
            <p:ph type="body" sz="quarter" idx="14"/>
          </p:nvPr>
        </p:nvSpPr>
        <p:spPr>
          <a:xfrm>
            <a:off x="8264591" y="2186048"/>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14" name="Rectangle: Top Corners Rounded 13">
            <a:extLst>
              <a:ext uri="{FF2B5EF4-FFF2-40B4-BE49-F238E27FC236}">
                <a16:creationId xmlns:a16="http://schemas.microsoft.com/office/drawing/2014/main" id="{C737232C-EBE9-2647-917F-C7C76B087CA4}"/>
              </a:ext>
            </a:extLst>
          </p:cNvPr>
          <p:cNvSpPr/>
          <p:nvPr userDrawn="1"/>
        </p:nvSpPr>
        <p:spPr>
          <a:xfrm>
            <a:off x="8264591" y="12850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5" name="Text Placeholder 7">
            <a:extLst>
              <a:ext uri="{FF2B5EF4-FFF2-40B4-BE49-F238E27FC236}">
                <a16:creationId xmlns:a16="http://schemas.microsoft.com/office/drawing/2014/main" id="{B8ADAB78-EE5F-B741-8763-DEC022B42E15}"/>
              </a:ext>
            </a:extLst>
          </p:cNvPr>
          <p:cNvSpPr>
            <a:spLocks noGrp="1"/>
          </p:cNvSpPr>
          <p:nvPr>
            <p:ph type="body" sz="quarter" idx="17"/>
          </p:nvPr>
        </p:nvSpPr>
        <p:spPr>
          <a:xfrm>
            <a:off x="4310428" y="4746281"/>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16" name="Rectangle: Top Corners Rounded 15">
            <a:extLst>
              <a:ext uri="{FF2B5EF4-FFF2-40B4-BE49-F238E27FC236}">
                <a16:creationId xmlns:a16="http://schemas.microsoft.com/office/drawing/2014/main" id="{E29E7FE3-94A7-274E-9C79-62D4A777C7A5}"/>
              </a:ext>
            </a:extLst>
          </p:cNvPr>
          <p:cNvSpPr/>
          <p:nvPr userDrawn="1"/>
        </p:nvSpPr>
        <p:spPr>
          <a:xfrm>
            <a:off x="4310428" y="384628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7" name="Text Placeholder 7">
            <a:extLst>
              <a:ext uri="{FF2B5EF4-FFF2-40B4-BE49-F238E27FC236}">
                <a16:creationId xmlns:a16="http://schemas.microsoft.com/office/drawing/2014/main" id="{827DCFD9-112E-A945-955D-F67D14142C69}"/>
              </a:ext>
            </a:extLst>
          </p:cNvPr>
          <p:cNvSpPr>
            <a:spLocks noGrp="1"/>
          </p:cNvSpPr>
          <p:nvPr>
            <p:ph type="body" sz="quarter" idx="18"/>
          </p:nvPr>
        </p:nvSpPr>
        <p:spPr>
          <a:xfrm>
            <a:off x="8264591" y="4747441"/>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18" name="Rectangle: Top Corners Rounded 17">
            <a:extLst>
              <a:ext uri="{FF2B5EF4-FFF2-40B4-BE49-F238E27FC236}">
                <a16:creationId xmlns:a16="http://schemas.microsoft.com/office/drawing/2014/main" id="{70713629-27C4-A749-B40D-6E3D13CBC59F}"/>
              </a:ext>
            </a:extLst>
          </p:cNvPr>
          <p:cNvSpPr/>
          <p:nvPr userDrawn="1"/>
        </p:nvSpPr>
        <p:spPr>
          <a:xfrm>
            <a:off x="8272155" y="38492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5" name="Content Placeholder 3">
            <a:extLst>
              <a:ext uri="{FF2B5EF4-FFF2-40B4-BE49-F238E27FC236}">
                <a16:creationId xmlns:a16="http://schemas.microsoft.com/office/drawing/2014/main" id="{EA0FBD3D-6E21-E549-967B-395F00EE1908}"/>
              </a:ext>
            </a:extLst>
          </p:cNvPr>
          <p:cNvSpPr>
            <a:spLocks noGrp="1"/>
          </p:cNvSpPr>
          <p:nvPr>
            <p:ph sz="quarter" idx="4294967295" hasCustomPrompt="1"/>
          </p:nvPr>
        </p:nvSpPr>
        <p:spPr>
          <a:xfrm>
            <a:off x="432004" y="1393015"/>
            <a:ext cx="3564001" cy="4865268"/>
          </a:xfrm>
        </p:spPr>
        <p:txBody>
          <a:bodyPr lIns="0" tIns="0" rIns="0" bIns="0"/>
          <a:lstStyle>
            <a:lvl1pPr marL="0" indent="0">
              <a:buNone/>
              <a:defRPr sz="2200"/>
            </a:lvl1pPr>
          </a:lstStyle>
          <a:p>
            <a:r>
              <a:rPr lang="en-GB"/>
              <a:t>Intro summary text goes here</a:t>
            </a:r>
          </a:p>
        </p:txBody>
      </p:sp>
      <p:sp>
        <p:nvSpPr>
          <p:cNvPr id="19" name="Title 1">
            <a:extLst>
              <a:ext uri="{FF2B5EF4-FFF2-40B4-BE49-F238E27FC236}">
                <a16:creationId xmlns:a16="http://schemas.microsoft.com/office/drawing/2014/main" id="{E8CEA5C8-040E-A042-A8BE-B661106C8E75}"/>
              </a:ext>
            </a:extLst>
          </p:cNvPr>
          <p:cNvSpPr>
            <a:spLocks noGrp="1"/>
          </p:cNvSpPr>
          <p:nvPr>
            <p:ph type="title" hasCustomPrompt="1"/>
          </p:nvPr>
        </p:nvSpPr>
        <p:spPr>
          <a:xfrm>
            <a:off x="432001" y="432005"/>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26" name="Text Placeholder 2">
            <a:extLst>
              <a:ext uri="{FF2B5EF4-FFF2-40B4-BE49-F238E27FC236}">
                <a16:creationId xmlns:a16="http://schemas.microsoft.com/office/drawing/2014/main" id="{F63E93DE-B0A0-E448-839F-EC15B688DA99}"/>
              </a:ext>
            </a:extLst>
          </p:cNvPr>
          <p:cNvSpPr>
            <a:spLocks noGrp="1"/>
          </p:cNvSpPr>
          <p:nvPr>
            <p:ph type="body" sz="quarter" idx="19" hasCustomPrompt="1"/>
          </p:nvPr>
        </p:nvSpPr>
        <p:spPr>
          <a:xfrm>
            <a:off x="4418428" y="1393015"/>
            <a:ext cx="3348000" cy="684000"/>
          </a:xfrm>
        </p:spPr>
        <p:txBody>
          <a:bodyPr anchor="ctr"/>
          <a:lstStyle>
            <a:lvl1pPr algn="ctr">
              <a:buNone/>
              <a:defRPr sz="2200" b="1">
                <a:solidFill>
                  <a:schemeClr val="accent6"/>
                </a:solidFill>
              </a:defRPr>
            </a:lvl1pPr>
          </a:lstStyle>
          <a:p>
            <a:pPr lvl="0"/>
            <a:r>
              <a:rPr lang="en-GB"/>
              <a:t>Insert title</a:t>
            </a:r>
          </a:p>
        </p:txBody>
      </p:sp>
      <p:sp>
        <p:nvSpPr>
          <p:cNvPr id="27" name="Text Placeholder 2">
            <a:extLst>
              <a:ext uri="{FF2B5EF4-FFF2-40B4-BE49-F238E27FC236}">
                <a16:creationId xmlns:a16="http://schemas.microsoft.com/office/drawing/2014/main" id="{8728E9EF-F5FD-C54D-A0C4-E79B3934E34F}"/>
              </a:ext>
            </a:extLst>
          </p:cNvPr>
          <p:cNvSpPr>
            <a:spLocks noGrp="1"/>
          </p:cNvSpPr>
          <p:nvPr>
            <p:ph type="body" sz="quarter" idx="20" hasCustomPrompt="1"/>
          </p:nvPr>
        </p:nvSpPr>
        <p:spPr>
          <a:xfrm>
            <a:off x="8372591" y="1394399"/>
            <a:ext cx="3348000" cy="684000"/>
          </a:xfrm>
        </p:spPr>
        <p:txBody>
          <a:bodyPr anchor="ctr"/>
          <a:lstStyle>
            <a:lvl1pPr algn="ctr">
              <a:buNone/>
              <a:defRPr sz="2200" b="1">
                <a:solidFill>
                  <a:schemeClr val="accent6"/>
                </a:solidFill>
              </a:defRPr>
            </a:lvl1pPr>
          </a:lstStyle>
          <a:p>
            <a:pPr lvl="0"/>
            <a:r>
              <a:rPr lang="en-GB"/>
              <a:t>Insert title</a:t>
            </a:r>
          </a:p>
        </p:txBody>
      </p:sp>
      <p:sp>
        <p:nvSpPr>
          <p:cNvPr id="28" name="Text Placeholder 2">
            <a:extLst>
              <a:ext uri="{FF2B5EF4-FFF2-40B4-BE49-F238E27FC236}">
                <a16:creationId xmlns:a16="http://schemas.microsoft.com/office/drawing/2014/main" id="{13CE4756-EA5A-644E-8E3C-7A8854117627}"/>
              </a:ext>
            </a:extLst>
          </p:cNvPr>
          <p:cNvSpPr>
            <a:spLocks noGrp="1"/>
          </p:cNvSpPr>
          <p:nvPr>
            <p:ph type="body" sz="quarter" idx="21" hasCustomPrompt="1"/>
          </p:nvPr>
        </p:nvSpPr>
        <p:spPr>
          <a:xfrm>
            <a:off x="4418428" y="3954281"/>
            <a:ext cx="3348000" cy="684000"/>
          </a:xfrm>
        </p:spPr>
        <p:txBody>
          <a:bodyPr anchor="ctr"/>
          <a:lstStyle>
            <a:lvl1pPr algn="ctr">
              <a:buNone/>
              <a:defRPr sz="2200" b="1">
                <a:solidFill>
                  <a:schemeClr val="accent6"/>
                </a:solidFill>
              </a:defRPr>
            </a:lvl1pPr>
          </a:lstStyle>
          <a:p>
            <a:pPr lvl="0"/>
            <a:r>
              <a:rPr lang="en-GB"/>
              <a:t>Insert title</a:t>
            </a:r>
          </a:p>
        </p:txBody>
      </p:sp>
      <p:sp>
        <p:nvSpPr>
          <p:cNvPr id="29" name="Text Placeholder 2">
            <a:extLst>
              <a:ext uri="{FF2B5EF4-FFF2-40B4-BE49-F238E27FC236}">
                <a16:creationId xmlns:a16="http://schemas.microsoft.com/office/drawing/2014/main" id="{A023CEAC-43CB-D349-B655-0C148109A5B5}"/>
              </a:ext>
            </a:extLst>
          </p:cNvPr>
          <p:cNvSpPr>
            <a:spLocks noGrp="1"/>
          </p:cNvSpPr>
          <p:nvPr>
            <p:ph type="body" sz="quarter" idx="22" hasCustomPrompt="1"/>
          </p:nvPr>
        </p:nvSpPr>
        <p:spPr>
          <a:xfrm>
            <a:off x="8380155" y="3954281"/>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1" name="Straight Connector 20">
            <a:extLst>
              <a:ext uri="{FF2B5EF4-FFF2-40B4-BE49-F238E27FC236}">
                <a16:creationId xmlns:a16="http://schemas.microsoft.com/office/drawing/2014/main" id="{7116781D-5A03-6141-8389-E5AB404ECD9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6B9BB60-BD70-1857-B877-C41DEC1AF454}"/>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290607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9.xml><?xml version="1.0" encoding="utf-8"?>
<p:sldLayout xmlns:a="http://schemas.openxmlformats.org/drawingml/2006/main" xmlns:r="http://schemas.openxmlformats.org/officeDocument/2006/relationships" xmlns:p="http://schemas.openxmlformats.org/presentationml/2006/main" userDrawn="1">
  <p:cSld name="4_TEXT Grid boxes, Titles 6UP">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412708"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087999"/>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66871"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74435"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0" name="Title 1">
            <a:extLst>
              <a:ext uri="{FF2B5EF4-FFF2-40B4-BE49-F238E27FC236}">
                <a16:creationId xmlns:a16="http://schemas.microsoft.com/office/drawing/2014/main" id="{5FEA82EC-5F70-2C43-B773-938E8FCB9FD7}"/>
              </a:ext>
            </a:extLst>
          </p:cNvPr>
          <p:cNvSpPr>
            <a:spLocks noGrp="1"/>
          </p:cNvSpPr>
          <p:nvPr>
            <p:ph type="title" hasCustomPrompt="1"/>
          </p:nvPr>
        </p:nvSpPr>
        <p:spPr>
          <a:xfrm>
            <a:off x="432001" y="432005"/>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1" name="Text Placeholder 2">
            <a:extLst>
              <a:ext uri="{FF2B5EF4-FFF2-40B4-BE49-F238E27FC236}">
                <a16:creationId xmlns:a16="http://schemas.microsoft.com/office/drawing/2014/main" id="{B9F8E112-B1EA-6542-A337-A038C269AD7A}"/>
              </a:ext>
            </a:extLst>
          </p:cNvPr>
          <p:cNvSpPr>
            <a:spLocks noGrp="1"/>
          </p:cNvSpPr>
          <p:nvPr>
            <p:ph type="body" sz="quarter" idx="19" hasCustomPrompt="1"/>
          </p:nvPr>
        </p:nvSpPr>
        <p:spPr>
          <a:xfrm>
            <a:off x="520708"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32" name="Text Placeholder 2">
            <a:extLst>
              <a:ext uri="{FF2B5EF4-FFF2-40B4-BE49-F238E27FC236}">
                <a16:creationId xmlns:a16="http://schemas.microsoft.com/office/drawing/2014/main" id="{C36E8D2E-4AD7-3342-855A-6E726FEDA399}"/>
              </a:ext>
            </a:extLst>
          </p:cNvPr>
          <p:cNvSpPr>
            <a:spLocks noGrp="1"/>
          </p:cNvSpPr>
          <p:nvPr>
            <p:ph type="body" sz="quarter" idx="20" hasCustomPrompt="1"/>
          </p:nvPr>
        </p:nvSpPr>
        <p:spPr>
          <a:xfrm>
            <a:off x="4482435"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35" name="Text Placeholder 2">
            <a:extLst>
              <a:ext uri="{FF2B5EF4-FFF2-40B4-BE49-F238E27FC236}">
                <a16:creationId xmlns:a16="http://schemas.microsoft.com/office/drawing/2014/main" id="{24380DA1-D506-154B-828B-630201A38F0E}"/>
              </a:ext>
            </a:extLst>
          </p:cNvPr>
          <p:cNvSpPr>
            <a:spLocks noGrp="1"/>
          </p:cNvSpPr>
          <p:nvPr>
            <p:ph type="body" sz="quarter" idx="21" hasCustomPrompt="1"/>
          </p:nvPr>
        </p:nvSpPr>
        <p:spPr>
          <a:xfrm>
            <a:off x="8367249"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37" name="Text Placeholder 2">
            <a:extLst>
              <a:ext uri="{FF2B5EF4-FFF2-40B4-BE49-F238E27FC236}">
                <a16:creationId xmlns:a16="http://schemas.microsoft.com/office/drawing/2014/main" id="{EEF0A95D-85EC-7E4C-87ED-A15257D0B02D}"/>
              </a:ext>
            </a:extLst>
          </p:cNvPr>
          <p:cNvSpPr>
            <a:spLocks noGrp="1"/>
          </p:cNvSpPr>
          <p:nvPr>
            <p:ph type="body" sz="quarter" idx="22" hasCustomPrompt="1"/>
          </p:nvPr>
        </p:nvSpPr>
        <p:spPr>
          <a:xfrm>
            <a:off x="520708"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38" name="Text Placeholder 2">
            <a:extLst>
              <a:ext uri="{FF2B5EF4-FFF2-40B4-BE49-F238E27FC236}">
                <a16:creationId xmlns:a16="http://schemas.microsoft.com/office/drawing/2014/main" id="{9B38F8DE-42A5-1243-AE49-5247BD816757}"/>
              </a:ext>
            </a:extLst>
          </p:cNvPr>
          <p:cNvSpPr>
            <a:spLocks noGrp="1"/>
          </p:cNvSpPr>
          <p:nvPr>
            <p:ph type="body" sz="quarter" idx="23" hasCustomPrompt="1"/>
          </p:nvPr>
        </p:nvSpPr>
        <p:spPr>
          <a:xfrm>
            <a:off x="4482435"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39" name="Text Placeholder 2">
            <a:extLst>
              <a:ext uri="{FF2B5EF4-FFF2-40B4-BE49-F238E27FC236}">
                <a16:creationId xmlns:a16="http://schemas.microsoft.com/office/drawing/2014/main" id="{C4DB68FB-4DB7-1741-9BB7-E3E914ECFD46}"/>
              </a:ext>
            </a:extLst>
          </p:cNvPr>
          <p:cNvSpPr>
            <a:spLocks noGrp="1"/>
          </p:cNvSpPr>
          <p:nvPr>
            <p:ph type="body" sz="quarter" idx="24" hasCustomPrompt="1"/>
          </p:nvPr>
        </p:nvSpPr>
        <p:spPr>
          <a:xfrm>
            <a:off x="8367249" y="3857267"/>
            <a:ext cx="3348000" cy="684000"/>
          </a:xfrm>
        </p:spPr>
        <p:txBody>
          <a:bodyPr anchor="ctr"/>
          <a:lstStyle>
            <a:lvl1pPr algn="ctr">
              <a:buNone/>
              <a:defRPr sz="2200" b="1">
                <a:solidFill>
                  <a:schemeClr val="accent6"/>
                </a:solidFill>
              </a:defRPr>
            </a:lvl1pPr>
          </a:lstStyle>
          <a:p>
            <a:pPr lvl="0"/>
            <a:r>
              <a:rPr lang="en-GB"/>
              <a:t>Insert title</a:t>
            </a:r>
          </a:p>
        </p:txBody>
      </p:sp>
      <p:cxnSp>
        <p:nvCxnSpPr>
          <p:cNvPr id="34" name="Straight Connector 33">
            <a:extLst>
              <a:ext uri="{FF2B5EF4-FFF2-40B4-BE49-F238E27FC236}">
                <a16:creationId xmlns:a16="http://schemas.microsoft.com/office/drawing/2014/main" id="{F5C03302-9DA8-744E-AE94-FF1801AB2637}"/>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829B64CD-1CC9-E09E-D868-6F5395EB99F2}"/>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917610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1_TEXT Grid, Titles 4UP Grey">
    <p:spTree>
      <p:nvGrpSpPr>
        <p:cNvPr id="1" name=""/>
        <p:cNvGrpSpPr/>
        <p:nvPr/>
      </p:nvGrpSpPr>
      <p:grpSpPr>
        <a:xfrm>
          <a:off x="0" y="0"/>
          <a:ext cx="0" cy="0"/>
          <a:chOff x="0" y="0"/>
          <a:chExt cx="0" cy="0"/>
        </a:xfrm>
      </p:grpSpPr>
      <p:sp>
        <p:nvSpPr>
          <p:cNvPr id="18" name="Rectangle: Top Corners Rounded 17">
            <a:extLst>
              <a:ext uri="{FF2B5EF4-FFF2-40B4-BE49-F238E27FC236}">
                <a16:creationId xmlns:a16="http://schemas.microsoft.com/office/drawing/2014/main" id="{205929B3-ED58-E54F-B724-E24FB5F163DF}"/>
              </a:ext>
              <a:ext uri="{C183D7F6-B498-43B3-948B-1728B52AA6E4}">
                <adec:decorative xmlns:adec="http://schemas.microsoft.com/office/drawing/2017/decorative" val="1"/>
              </a:ext>
            </a:extLst>
          </p:cNvPr>
          <p:cNvSpPr/>
          <p:nvPr/>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1" y="432006"/>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3"/>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 uri="{C183D7F6-B498-43B3-948B-1728B52AA6E4}">
                <adec:decorative xmlns:adec="http://schemas.microsoft.com/office/drawing/2017/decorative" val="1"/>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21813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0.xml><?xml version="1.0" encoding="utf-8"?>
<p:sldLayout xmlns:a="http://schemas.openxmlformats.org/drawingml/2006/main" xmlns:r="http://schemas.openxmlformats.org/officeDocument/2006/relationships" xmlns:p="http://schemas.openxmlformats.org/presentationml/2006/main" userDrawn="1">
  <p:cSld name="39_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userDrawn="1"/>
        </p:nvSpPr>
        <p:spPr>
          <a:xfrm>
            <a:off x="-14635"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userDrawn="1"/>
        </p:nvPicPr>
        <p:blipFill>
          <a:blip r:embed="rId2"/>
          <a:stretch>
            <a:fillRect/>
          </a:stretch>
        </p:blipFill>
        <p:spPr>
          <a:xfrm>
            <a:off x="2330720" y="-508517"/>
            <a:ext cx="11319579"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70"/>
            <a:ext cx="4643853" cy="2507695"/>
          </a:xfrm>
          <a:prstGeom prst="rect">
            <a:avLst/>
          </a:prstGeom>
        </p:spPr>
        <p:txBody>
          <a:bodyPr lIns="0" tIns="0" rIns="0" bIns="0" anchor="b">
            <a:noAutofit/>
          </a:bodyPr>
          <a:lstStyle>
            <a:lvl1pPr algn="l">
              <a:defRPr sz="5400" b="1" spc="-31"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1" y="3600002"/>
            <a:ext cx="7973051" cy="1024967"/>
          </a:xfrm>
          <a:prstGeom prst="rect">
            <a:avLst/>
          </a:prstGeom>
        </p:spPr>
        <p:txBody>
          <a:bodyPr lIns="0" tIns="0" rIns="0" bIns="0">
            <a:normAutofit/>
          </a:bodyPr>
          <a:lstStyle>
            <a:lvl1pPr marL="0" indent="0" algn="l">
              <a:buNone/>
              <a:defRPr sz="2800">
                <a:solidFill>
                  <a:schemeClr val="accent6"/>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1"/>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5"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1" y="5760001"/>
            <a:ext cx="6259513" cy="488951"/>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79" indent="0">
              <a:buNone/>
              <a:defRPr>
                <a:solidFill>
                  <a:schemeClr val="accent2"/>
                </a:solidFill>
              </a:defRPr>
            </a:lvl2pPr>
            <a:lvl3pPr marL="714357" indent="0">
              <a:buNone/>
              <a:defRPr>
                <a:solidFill>
                  <a:schemeClr val="accent2"/>
                </a:solidFill>
              </a:defRPr>
            </a:lvl3pPr>
            <a:lvl4pPr marL="1081060" indent="0">
              <a:buNone/>
              <a:defRPr>
                <a:solidFill>
                  <a:schemeClr val="accent2"/>
                </a:solidFill>
              </a:defRPr>
            </a:lvl4pPr>
            <a:lvl5pPr marL="1438239"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3" y="5486400"/>
            <a:ext cx="184731" cy="369332"/>
          </a:xfrm>
          <a:prstGeom prst="rect">
            <a:avLst/>
          </a:prstGeom>
          <a:noFill/>
        </p:spPr>
        <p:txBody>
          <a:bodyPr wrap="square" rtlCol="0">
            <a:spAutoFit/>
          </a:bodyPr>
          <a:lstStyle/>
          <a:p>
            <a:endParaRPr lang="en-US" sz="180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6"/>
            <a:ext cx="1208955" cy="979789"/>
          </a:xfrm>
          <a:prstGeom prst="rect">
            <a:avLst/>
          </a:prstGeom>
        </p:spPr>
      </p:pic>
    </p:spTree>
    <p:extLst>
      <p:ext uri="{BB962C8B-B14F-4D97-AF65-F5344CB8AC3E}">
        <p14:creationId xmlns:p14="http://schemas.microsoft.com/office/powerpoint/2010/main" val="825781482"/>
      </p:ext>
    </p:extLst>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userDrawn="1">
  <p:cSld name="21_Heading, subhead, bullets on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09CFFC-C421-A97A-14A3-FE2852D11994}"/>
              </a:ext>
            </a:extLst>
          </p:cNvPr>
          <p:cNvSpPr/>
          <p:nvPr userDrawn="1"/>
        </p:nvSpPr>
        <p:spPr>
          <a:xfrm>
            <a:off x="1" y="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2" y="2088002"/>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8"/>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08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2.xml><?xml version="1.0" encoding="utf-8"?>
<p:sldLayout xmlns:a="http://schemas.openxmlformats.org/drawingml/2006/main" xmlns:r="http://schemas.openxmlformats.org/officeDocument/2006/relationships" xmlns:p="http://schemas.openxmlformats.org/presentationml/2006/main" userDrawn="1">
  <p:cSld name="2_Quote large Centre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6BFC8184-A52B-1D58-DCBB-64F070DB04AB}"/>
              </a:ext>
            </a:extLst>
          </p:cNvPr>
          <p:cNvSpPr/>
          <p:nvPr userDrawn="1"/>
        </p:nvSpPr>
        <p:spPr>
          <a:xfrm>
            <a:off x="2" y="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1214370" y="1180299"/>
            <a:ext cx="9811265" cy="2983231"/>
          </a:xfrm>
          <a:prstGeom prst="rect">
            <a:avLst/>
          </a:prstGeom>
        </p:spPr>
        <p:txBody>
          <a:bodyPr>
            <a:noAutofit/>
          </a:bodyPr>
          <a:lstStyle>
            <a:lvl1pPr marL="0" indent="0" algn="ctr">
              <a:buNone/>
              <a:defRPr sz="4200" b="0">
                <a:solidFill>
                  <a:schemeClr val="tx1"/>
                </a:solidFill>
              </a:defRPr>
            </a:lvl1pPr>
            <a:lvl2pPr marL="357170" indent="0">
              <a:buNone/>
              <a:defRPr>
                <a:solidFill>
                  <a:schemeClr val="tx1"/>
                </a:solidFill>
              </a:defRPr>
            </a:lvl2pPr>
            <a:lvl3pPr marL="714339" indent="0">
              <a:buNone/>
              <a:defRPr>
                <a:solidFill>
                  <a:schemeClr val="tx1"/>
                </a:solidFill>
              </a:defRPr>
            </a:lvl3pPr>
            <a:lvl4pPr marL="1081033" indent="0">
              <a:buNone/>
              <a:defRPr>
                <a:solidFill>
                  <a:schemeClr val="tx1"/>
                </a:solidFill>
              </a:defRPr>
            </a:lvl4pPr>
            <a:lvl5pPr marL="1438203" indent="0">
              <a:buNone/>
              <a:defRPr>
                <a:solidFill>
                  <a:schemeClr val="tx1"/>
                </a:solidFill>
              </a:defRPr>
            </a:lvl5pPr>
          </a:lstStyle>
          <a:p>
            <a:pPr lvl="0"/>
            <a:r>
              <a:rPr lang="en-GB"/>
              <a:t>“Showcase quotation</a:t>
            </a:r>
            <a:br>
              <a:rPr lang="en-GB"/>
            </a:br>
            <a:r>
              <a:rPr lang="en-GB"/>
              <a:t>with centred text over multiple</a:t>
            </a:r>
            <a:br>
              <a:rPr lang="en-GB"/>
            </a:br>
            <a:r>
              <a:rPr lang="en-GB"/>
              <a:t>lines, try to make a harmonious shape like a diamond or </a:t>
            </a:r>
            <a:r>
              <a:rPr lang="en-GB" err="1"/>
              <a:t>xmas</a:t>
            </a:r>
            <a:r>
              <a:rPr lang="en-GB"/>
              <a:t> tree or</a:t>
            </a:r>
            <a:br>
              <a:rPr lang="en-GB"/>
            </a:br>
            <a:r>
              <a:rPr lang="en-GB"/>
              <a:t>something similar”</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4150925" y="5096237"/>
            <a:ext cx="3890151" cy="896939"/>
          </a:xfrm>
          <a:prstGeom prst="rect">
            <a:avLst/>
          </a:prstGeom>
        </p:spPr>
        <p:txBody>
          <a:bodyPr>
            <a:normAutofit/>
          </a:bodyPr>
          <a:lstStyle>
            <a:lvl1pPr marL="0" indent="0" algn="ctr">
              <a:buNone/>
              <a:defRPr sz="2200" b="1">
                <a:solidFill>
                  <a:schemeClr val="accent6"/>
                </a:solidFill>
              </a:defRPr>
            </a:lvl1pPr>
            <a:lvl2pPr marL="357170" indent="0">
              <a:buNone/>
              <a:defRPr/>
            </a:lvl2pPr>
            <a:lvl3pPr marL="714339" indent="0">
              <a:buNone/>
              <a:defRPr/>
            </a:lvl3pPr>
            <a:lvl4pPr marL="1081033" indent="0">
              <a:buNone/>
              <a:defRPr/>
            </a:lvl4pPr>
            <a:lvl5pPr marL="1438203"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A91AA706-8AF6-8441-8070-06566C40A690}"/>
              </a:ext>
            </a:extLst>
          </p:cNvPr>
          <p:cNvCxnSpPr>
            <a:cxnSpLocks/>
          </p:cNvCxnSpPr>
          <p:nvPr userDrawn="1"/>
        </p:nvCxnSpPr>
        <p:spPr>
          <a:xfrm>
            <a:off x="432002"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42D3EEB-DBD8-CD48-C723-5F35F1DADF6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540652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3.xml><?xml version="1.0" encoding="utf-8"?>
<p:sldLayout xmlns:a="http://schemas.openxmlformats.org/drawingml/2006/main" xmlns:r="http://schemas.openxmlformats.org/officeDocument/2006/relationships" xmlns:p="http://schemas.openxmlformats.org/presentationml/2006/main" userDrawn="1">
  <p:cSld name="5_Icon Grid Boxes 2UP with Intro">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ECF5444-DD33-9C60-EE5C-BAE130A1CBF5}"/>
              </a:ext>
            </a:extLst>
          </p:cNvPr>
          <p:cNvSpPr/>
          <p:nvPr userDrawn="1"/>
        </p:nvSpPr>
        <p:spPr>
          <a:xfrm>
            <a:off x="2" y="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7"/>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7"/>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7" name="Content Placeholder 3">
            <a:extLst>
              <a:ext uri="{FF2B5EF4-FFF2-40B4-BE49-F238E27FC236}">
                <a16:creationId xmlns:a16="http://schemas.microsoft.com/office/drawing/2014/main" id="{88166480-FB4D-C34C-807C-7BA7DD328F6E}"/>
              </a:ext>
            </a:extLst>
          </p:cNvPr>
          <p:cNvSpPr>
            <a:spLocks noGrp="1"/>
          </p:cNvSpPr>
          <p:nvPr>
            <p:ph sz="quarter" idx="4294967295" hasCustomPrompt="1"/>
          </p:nvPr>
        </p:nvSpPr>
        <p:spPr>
          <a:xfrm>
            <a:off x="432002" y="1735016"/>
            <a:ext cx="3564001" cy="4319711"/>
          </a:xfrm>
        </p:spPr>
        <p:txBody>
          <a:bodyPr/>
          <a:lstStyle>
            <a:lvl1pPr marL="0" indent="0">
              <a:buNone/>
              <a:defRPr sz="2200">
                <a:solidFill>
                  <a:schemeClr val="accent6"/>
                </a:solidFill>
              </a:defRPr>
            </a:lvl1pPr>
          </a:lstStyle>
          <a:p>
            <a:r>
              <a:rPr lang="en-GB"/>
              <a:t>Intro summary text goes here</a:t>
            </a:r>
          </a:p>
        </p:txBody>
      </p:sp>
      <p:sp>
        <p:nvSpPr>
          <p:cNvPr id="13" name="Title 1">
            <a:extLst>
              <a:ext uri="{FF2B5EF4-FFF2-40B4-BE49-F238E27FC236}">
                <a16:creationId xmlns:a16="http://schemas.microsoft.com/office/drawing/2014/main" id="{85267E27-DA97-0D46-9740-BF9E88C52C36}"/>
              </a:ext>
            </a:extLst>
          </p:cNvPr>
          <p:cNvSpPr>
            <a:spLocks noGrp="1"/>
          </p:cNvSpPr>
          <p:nvPr>
            <p:ph type="title" hasCustomPrompt="1"/>
          </p:nvPr>
        </p:nvSpPr>
        <p:spPr>
          <a:xfrm>
            <a:off x="432001" y="432003"/>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B4F929AC-5E7A-1A4C-8427-F04E4C908E8F}"/>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6D0C676-28C4-BF14-7D49-3169DC1AAA7C}"/>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22730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4.xml><?xml version="1.0" encoding="utf-8"?>
<p:sldLayout xmlns:a="http://schemas.openxmlformats.org/drawingml/2006/main" xmlns:r="http://schemas.openxmlformats.org/officeDocument/2006/relationships" xmlns:p="http://schemas.openxmlformats.org/presentationml/2006/main" userDrawn="1">
  <p:cSld name="5_Icon Grid Boxes 3UP">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743017"/>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412708"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7"/>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7"/>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2" name="Title 1">
            <a:extLst>
              <a:ext uri="{FF2B5EF4-FFF2-40B4-BE49-F238E27FC236}">
                <a16:creationId xmlns:a16="http://schemas.microsoft.com/office/drawing/2014/main" id="{EA3FC528-9065-C94F-99DF-349AA62E3469}"/>
              </a:ext>
            </a:extLst>
          </p:cNvPr>
          <p:cNvSpPr>
            <a:spLocks noGrp="1"/>
          </p:cNvSpPr>
          <p:nvPr>
            <p:ph type="title" hasCustomPrompt="1"/>
          </p:nvPr>
        </p:nvSpPr>
        <p:spPr>
          <a:xfrm>
            <a:off x="432001" y="432003"/>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4" name="Straight Connector 13">
            <a:extLst>
              <a:ext uri="{FF2B5EF4-FFF2-40B4-BE49-F238E27FC236}">
                <a16:creationId xmlns:a16="http://schemas.microsoft.com/office/drawing/2014/main" id="{EEA2AC99-8B06-B44A-BCC3-DEDF573C1400}"/>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4712B60-6C80-0125-1B04-001787232DDB}"/>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54638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5.xml><?xml version="1.0" encoding="utf-8"?>
<p:sldLayout xmlns:a="http://schemas.openxmlformats.org/drawingml/2006/main" xmlns:r="http://schemas.openxmlformats.org/officeDocument/2006/relationships" xmlns:p="http://schemas.openxmlformats.org/presentationml/2006/main" userDrawn="1">
  <p:cSld name="5_ICON Grid Boxes 4UP with Intro">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7">
            <a:extLst>
              <a:ext uri="{FF2B5EF4-FFF2-40B4-BE49-F238E27FC236}">
                <a16:creationId xmlns:a16="http://schemas.microsoft.com/office/drawing/2014/main" id="{BA897845-DFE8-7140-BE24-7AD33E02F2ED}"/>
              </a:ext>
            </a:extLst>
          </p:cNvPr>
          <p:cNvSpPr>
            <a:spLocks noGrp="1"/>
          </p:cNvSpPr>
          <p:nvPr>
            <p:ph type="body" sz="quarter" idx="13"/>
          </p:nvPr>
        </p:nvSpPr>
        <p:spPr>
          <a:xfrm>
            <a:off x="4310428" y="2185015"/>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12" name="Rectangle: Top Corners Rounded 11">
            <a:extLst>
              <a:ext uri="{FF2B5EF4-FFF2-40B4-BE49-F238E27FC236}">
                <a16:creationId xmlns:a16="http://schemas.microsoft.com/office/drawing/2014/main" id="{5E206611-9F04-2C46-95B1-573726492E29}"/>
              </a:ext>
            </a:extLst>
          </p:cNvPr>
          <p:cNvSpPr/>
          <p:nvPr userDrawn="1"/>
        </p:nvSpPr>
        <p:spPr>
          <a:xfrm>
            <a:off x="4310428" y="12850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3" name="Text Placeholder 7">
            <a:extLst>
              <a:ext uri="{FF2B5EF4-FFF2-40B4-BE49-F238E27FC236}">
                <a16:creationId xmlns:a16="http://schemas.microsoft.com/office/drawing/2014/main" id="{9E4DF866-0267-6D4B-8CF4-FAFA97285DCA}"/>
              </a:ext>
            </a:extLst>
          </p:cNvPr>
          <p:cNvSpPr>
            <a:spLocks noGrp="1"/>
          </p:cNvSpPr>
          <p:nvPr>
            <p:ph type="body" sz="quarter" idx="14"/>
          </p:nvPr>
        </p:nvSpPr>
        <p:spPr>
          <a:xfrm>
            <a:off x="8264591" y="2186048"/>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14" name="Rectangle: Top Corners Rounded 13">
            <a:extLst>
              <a:ext uri="{FF2B5EF4-FFF2-40B4-BE49-F238E27FC236}">
                <a16:creationId xmlns:a16="http://schemas.microsoft.com/office/drawing/2014/main" id="{C737232C-EBE9-2647-917F-C7C76B087CA4}"/>
              </a:ext>
            </a:extLst>
          </p:cNvPr>
          <p:cNvSpPr/>
          <p:nvPr userDrawn="1"/>
        </p:nvSpPr>
        <p:spPr>
          <a:xfrm>
            <a:off x="8264591" y="12850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5" name="Text Placeholder 7">
            <a:extLst>
              <a:ext uri="{FF2B5EF4-FFF2-40B4-BE49-F238E27FC236}">
                <a16:creationId xmlns:a16="http://schemas.microsoft.com/office/drawing/2014/main" id="{B8ADAB78-EE5F-B741-8763-DEC022B42E15}"/>
              </a:ext>
            </a:extLst>
          </p:cNvPr>
          <p:cNvSpPr>
            <a:spLocks noGrp="1"/>
          </p:cNvSpPr>
          <p:nvPr>
            <p:ph type="body" sz="quarter" idx="17"/>
          </p:nvPr>
        </p:nvSpPr>
        <p:spPr>
          <a:xfrm>
            <a:off x="4310428" y="4746281"/>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16" name="Rectangle: Top Corners Rounded 15">
            <a:extLst>
              <a:ext uri="{FF2B5EF4-FFF2-40B4-BE49-F238E27FC236}">
                <a16:creationId xmlns:a16="http://schemas.microsoft.com/office/drawing/2014/main" id="{E29E7FE3-94A7-274E-9C79-62D4A777C7A5}"/>
              </a:ext>
            </a:extLst>
          </p:cNvPr>
          <p:cNvSpPr/>
          <p:nvPr userDrawn="1"/>
        </p:nvSpPr>
        <p:spPr>
          <a:xfrm>
            <a:off x="4310428" y="384628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7" name="Text Placeholder 7">
            <a:extLst>
              <a:ext uri="{FF2B5EF4-FFF2-40B4-BE49-F238E27FC236}">
                <a16:creationId xmlns:a16="http://schemas.microsoft.com/office/drawing/2014/main" id="{827DCFD9-112E-A945-955D-F67D14142C69}"/>
              </a:ext>
            </a:extLst>
          </p:cNvPr>
          <p:cNvSpPr>
            <a:spLocks noGrp="1"/>
          </p:cNvSpPr>
          <p:nvPr>
            <p:ph type="body" sz="quarter" idx="18"/>
          </p:nvPr>
        </p:nvSpPr>
        <p:spPr>
          <a:xfrm>
            <a:off x="8264591" y="4747441"/>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18" name="Rectangle: Top Corners Rounded 17">
            <a:extLst>
              <a:ext uri="{FF2B5EF4-FFF2-40B4-BE49-F238E27FC236}">
                <a16:creationId xmlns:a16="http://schemas.microsoft.com/office/drawing/2014/main" id="{70713629-27C4-A749-B40D-6E3D13CBC59F}"/>
              </a:ext>
            </a:extLst>
          </p:cNvPr>
          <p:cNvSpPr/>
          <p:nvPr userDrawn="1"/>
        </p:nvSpPr>
        <p:spPr>
          <a:xfrm>
            <a:off x="8272155" y="38492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 name="Title 1">
            <a:extLst>
              <a:ext uri="{FF2B5EF4-FFF2-40B4-BE49-F238E27FC236}">
                <a16:creationId xmlns:a16="http://schemas.microsoft.com/office/drawing/2014/main" id="{71D89516-E743-9149-8E82-C8FD33FB9E82}"/>
              </a:ext>
            </a:extLst>
          </p:cNvPr>
          <p:cNvSpPr>
            <a:spLocks noGrp="1"/>
          </p:cNvSpPr>
          <p:nvPr>
            <p:ph type="title" hasCustomPrompt="1"/>
          </p:nvPr>
        </p:nvSpPr>
        <p:spPr>
          <a:xfrm>
            <a:off x="432001" y="432003"/>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22" name="Straight Connector 21">
            <a:extLst>
              <a:ext uri="{FF2B5EF4-FFF2-40B4-BE49-F238E27FC236}">
                <a16:creationId xmlns:a16="http://schemas.microsoft.com/office/drawing/2014/main" id="{ED046538-6FA9-4F4C-86B3-9F8268B46A7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Content Placeholder 3">
            <a:extLst>
              <a:ext uri="{FF2B5EF4-FFF2-40B4-BE49-F238E27FC236}">
                <a16:creationId xmlns:a16="http://schemas.microsoft.com/office/drawing/2014/main" id="{62ACBA56-8EF4-494B-AB68-12ECC4D0812F}"/>
              </a:ext>
            </a:extLst>
          </p:cNvPr>
          <p:cNvSpPr>
            <a:spLocks noGrp="1"/>
          </p:cNvSpPr>
          <p:nvPr>
            <p:ph sz="quarter" idx="4294967295" hasCustomPrompt="1"/>
          </p:nvPr>
        </p:nvSpPr>
        <p:spPr>
          <a:xfrm>
            <a:off x="432002" y="1285017"/>
            <a:ext cx="3564001" cy="4769711"/>
          </a:xfrm>
        </p:spPr>
        <p:txBody>
          <a:bodyPr/>
          <a:lstStyle>
            <a:lvl1pPr marL="0" indent="0">
              <a:buNone/>
              <a:defRPr sz="2200">
                <a:solidFill>
                  <a:schemeClr val="accent6"/>
                </a:solidFill>
              </a:defRPr>
            </a:lvl1pPr>
          </a:lstStyle>
          <a:p>
            <a:r>
              <a:rPr lang="en-GB"/>
              <a:t>Intro summary text goes here</a:t>
            </a:r>
          </a:p>
        </p:txBody>
      </p:sp>
      <p:pic>
        <p:nvPicPr>
          <p:cNvPr id="3" name="Picture 2">
            <a:extLst>
              <a:ext uri="{FF2B5EF4-FFF2-40B4-BE49-F238E27FC236}">
                <a16:creationId xmlns:a16="http://schemas.microsoft.com/office/drawing/2014/main" id="{7D55FB54-F5EA-C613-D5F4-F3C0063B3E26}"/>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365365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6.xml><?xml version="1.0" encoding="utf-8"?>
<p:sldLayout xmlns:a="http://schemas.openxmlformats.org/drawingml/2006/main" xmlns:r="http://schemas.openxmlformats.org/officeDocument/2006/relationships" xmlns:p="http://schemas.openxmlformats.org/presentationml/2006/main" userDrawn="1">
  <p:cSld name="5_ICON Grid boxes 5UP">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2370979"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2370979" y="1089953"/>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6257024"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6257024" y="1090988"/>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32197"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39760" y="375104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6" name="Title 1">
            <a:extLst>
              <a:ext uri="{FF2B5EF4-FFF2-40B4-BE49-F238E27FC236}">
                <a16:creationId xmlns:a16="http://schemas.microsoft.com/office/drawing/2014/main" id="{0F81D218-E72F-F84F-B0C3-EC8A11107F27}"/>
              </a:ext>
            </a:extLst>
          </p:cNvPr>
          <p:cNvSpPr>
            <a:spLocks noGrp="1"/>
          </p:cNvSpPr>
          <p:nvPr>
            <p:ph type="title" hasCustomPrompt="1"/>
          </p:nvPr>
        </p:nvSpPr>
        <p:spPr>
          <a:xfrm>
            <a:off x="432001" y="432003"/>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8" name="Straight Connector 17">
            <a:extLst>
              <a:ext uri="{FF2B5EF4-FFF2-40B4-BE49-F238E27FC236}">
                <a16:creationId xmlns:a16="http://schemas.microsoft.com/office/drawing/2014/main" id="{44481822-0DD9-B249-90C1-3B1FE0FD98A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FCCE6883-92E0-20E6-632B-52558F9DBE65}"/>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62971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7.xml><?xml version="1.0" encoding="utf-8"?>
<p:sldLayout xmlns:a="http://schemas.openxmlformats.org/drawingml/2006/main" xmlns:r="http://schemas.openxmlformats.org/officeDocument/2006/relationships" xmlns:p="http://schemas.openxmlformats.org/presentationml/2006/main" userDrawn="1">
  <p:cSld name="5_ICON Grid Boxes 6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412708"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087999"/>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66871"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74435"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0" name="Title 1">
            <a:extLst>
              <a:ext uri="{FF2B5EF4-FFF2-40B4-BE49-F238E27FC236}">
                <a16:creationId xmlns:a16="http://schemas.microsoft.com/office/drawing/2014/main" id="{58FD52DB-CC55-304D-B862-680CEE7832A4}"/>
              </a:ext>
            </a:extLst>
          </p:cNvPr>
          <p:cNvSpPr>
            <a:spLocks noGrp="1"/>
          </p:cNvSpPr>
          <p:nvPr>
            <p:ph type="title" hasCustomPrompt="1"/>
          </p:nvPr>
        </p:nvSpPr>
        <p:spPr>
          <a:xfrm>
            <a:off x="432001" y="432003"/>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31" name="Straight Connector 30">
            <a:extLst>
              <a:ext uri="{FF2B5EF4-FFF2-40B4-BE49-F238E27FC236}">
                <a16:creationId xmlns:a16="http://schemas.microsoft.com/office/drawing/2014/main" id="{BF036740-51BF-404A-B94A-164C9330AE62}"/>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578D1774-8975-89D5-1EA8-A68550359E2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4113671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8.xml><?xml version="1.0" encoding="utf-8"?>
<p:sldLayout xmlns:a="http://schemas.openxmlformats.org/drawingml/2006/main" xmlns:r="http://schemas.openxmlformats.org/officeDocument/2006/relationships" xmlns:p="http://schemas.openxmlformats.org/presentationml/2006/main" userDrawn="1">
  <p:cSld name="5_TEXT Grid Boxes, Titles 2UP +Intro ">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AEEEA08-1C49-6944-6F79-AABE5D4651A9}"/>
              </a:ext>
            </a:extLst>
          </p:cNvPr>
          <p:cNvSpPr/>
          <p:nvPr userDrawn="1"/>
        </p:nvSpPr>
        <p:spPr>
          <a:xfrm>
            <a:off x="2" y="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290351"/>
            <a:ext cx="3564000" cy="3764375"/>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282349"/>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lstStyle/>
          <a:p>
            <a:pPr algn="ctr"/>
            <a:endParaRPr lang="en-GB" sz="14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290351"/>
            <a:ext cx="3564000" cy="3764372"/>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282349"/>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4" name="Content Placeholder 3">
            <a:extLst>
              <a:ext uri="{FF2B5EF4-FFF2-40B4-BE49-F238E27FC236}">
                <a16:creationId xmlns:a16="http://schemas.microsoft.com/office/drawing/2014/main" id="{F17D3740-0A11-F14D-A939-98CD3587271B}"/>
              </a:ext>
            </a:extLst>
          </p:cNvPr>
          <p:cNvSpPr>
            <a:spLocks noGrp="1"/>
          </p:cNvSpPr>
          <p:nvPr>
            <p:ph sz="quarter" idx="4294967295" hasCustomPrompt="1"/>
          </p:nvPr>
        </p:nvSpPr>
        <p:spPr>
          <a:xfrm>
            <a:off x="432002" y="1285017"/>
            <a:ext cx="3564001" cy="4769711"/>
          </a:xfrm>
        </p:spPr>
        <p:txBody>
          <a:bodyPr lIns="0" tIns="0" rIns="0" bIns="0"/>
          <a:lstStyle>
            <a:lvl1pPr marL="0" indent="0">
              <a:buNone/>
              <a:defRPr sz="2200"/>
            </a:lvl1pPr>
          </a:lstStyle>
          <a:p>
            <a:r>
              <a:rPr lang="en-GB"/>
              <a:t>Intro summary text goes here</a:t>
            </a:r>
          </a:p>
        </p:txBody>
      </p:sp>
      <p:sp>
        <p:nvSpPr>
          <p:cNvPr id="15" name="Title 1">
            <a:extLst>
              <a:ext uri="{FF2B5EF4-FFF2-40B4-BE49-F238E27FC236}">
                <a16:creationId xmlns:a16="http://schemas.microsoft.com/office/drawing/2014/main" id="{95347A23-4C56-A54D-96A3-4993B8606624}"/>
              </a:ext>
            </a:extLst>
          </p:cNvPr>
          <p:cNvSpPr>
            <a:spLocks noGrp="1"/>
          </p:cNvSpPr>
          <p:nvPr>
            <p:ph type="title" hasCustomPrompt="1"/>
          </p:nvPr>
        </p:nvSpPr>
        <p:spPr>
          <a:xfrm>
            <a:off x="432001" y="432003"/>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7" name="Text Placeholder 2">
            <a:extLst>
              <a:ext uri="{FF2B5EF4-FFF2-40B4-BE49-F238E27FC236}">
                <a16:creationId xmlns:a16="http://schemas.microsoft.com/office/drawing/2014/main" id="{721EFD07-C8A5-7845-9A8E-928B94195A0F}"/>
              </a:ext>
            </a:extLst>
          </p:cNvPr>
          <p:cNvSpPr>
            <a:spLocks noGrp="1"/>
          </p:cNvSpPr>
          <p:nvPr>
            <p:ph type="body" sz="quarter" idx="18" hasCustomPrompt="1"/>
          </p:nvPr>
        </p:nvSpPr>
        <p:spPr>
          <a:xfrm>
            <a:off x="4474871" y="1426237"/>
            <a:ext cx="3348000" cy="684000"/>
          </a:xfrm>
        </p:spPr>
        <p:txBody>
          <a:bodyPr anchor="ctr"/>
          <a:lstStyle>
            <a:lvl1pPr algn="ctr">
              <a:buNone/>
              <a:defRPr sz="2200" b="1">
                <a:solidFill>
                  <a:schemeClr val="accent6"/>
                </a:solidFill>
              </a:defRPr>
            </a:lvl1pPr>
          </a:lstStyle>
          <a:p>
            <a:pPr lvl="0"/>
            <a:r>
              <a:rPr lang="en-GB"/>
              <a:t>Insert title</a:t>
            </a:r>
          </a:p>
        </p:txBody>
      </p:sp>
      <p:sp>
        <p:nvSpPr>
          <p:cNvPr id="18" name="Text Placeholder 2">
            <a:extLst>
              <a:ext uri="{FF2B5EF4-FFF2-40B4-BE49-F238E27FC236}">
                <a16:creationId xmlns:a16="http://schemas.microsoft.com/office/drawing/2014/main" id="{6076541C-26A7-7147-BAC1-5A229E7C0E3C}"/>
              </a:ext>
            </a:extLst>
          </p:cNvPr>
          <p:cNvSpPr>
            <a:spLocks noGrp="1"/>
          </p:cNvSpPr>
          <p:nvPr>
            <p:ph type="body" sz="quarter" idx="19" hasCustomPrompt="1"/>
          </p:nvPr>
        </p:nvSpPr>
        <p:spPr>
          <a:xfrm>
            <a:off x="8367249" y="1426237"/>
            <a:ext cx="3348000" cy="684000"/>
          </a:xfrm>
        </p:spPr>
        <p:txBody>
          <a:bodyPr anchor="ctr"/>
          <a:lstStyle>
            <a:lvl1pPr algn="ctr">
              <a:buNone/>
              <a:defRPr sz="2200" b="1">
                <a:solidFill>
                  <a:schemeClr val="accent6"/>
                </a:solidFill>
              </a:defRPr>
            </a:lvl1pPr>
          </a:lstStyle>
          <a:p>
            <a:pPr lvl="0"/>
            <a:r>
              <a:rPr lang="en-GB"/>
              <a:t>Insert title</a:t>
            </a:r>
          </a:p>
        </p:txBody>
      </p:sp>
      <p:cxnSp>
        <p:nvCxnSpPr>
          <p:cNvPr id="16" name="Straight Connector 15">
            <a:extLst>
              <a:ext uri="{FF2B5EF4-FFF2-40B4-BE49-F238E27FC236}">
                <a16:creationId xmlns:a16="http://schemas.microsoft.com/office/drawing/2014/main" id="{D3FF391A-F0C8-2846-A025-06D92CB6CD43}"/>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4626D58-3C16-8648-D845-A7F5213188C7}"/>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966159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9.xml><?xml version="1.0" encoding="utf-8"?>
<p:sldLayout xmlns:a="http://schemas.openxmlformats.org/drawingml/2006/main" xmlns:r="http://schemas.openxmlformats.org/officeDocument/2006/relationships" xmlns:p="http://schemas.openxmlformats.org/presentationml/2006/main" userDrawn="1">
  <p:cSld name="5_TEXT Grid boxes, Titles 3UP">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743017"/>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412708"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7"/>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7"/>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6" name="Title 1">
            <a:extLst>
              <a:ext uri="{FF2B5EF4-FFF2-40B4-BE49-F238E27FC236}">
                <a16:creationId xmlns:a16="http://schemas.microsoft.com/office/drawing/2014/main" id="{FDBDDA74-8B33-8B4B-9B25-993D2BE7C7F1}"/>
              </a:ext>
            </a:extLst>
          </p:cNvPr>
          <p:cNvSpPr>
            <a:spLocks noGrp="1"/>
          </p:cNvSpPr>
          <p:nvPr>
            <p:ph type="title" hasCustomPrompt="1"/>
          </p:nvPr>
        </p:nvSpPr>
        <p:spPr>
          <a:xfrm>
            <a:off x="432001" y="432003"/>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7" name="Text Placeholder 2">
            <a:extLst>
              <a:ext uri="{FF2B5EF4-FFF2-40B4-BE49-F238E27FC236}">
                <a16:creationId xmlns:a16="http://schemas.microsoft.com/office/drawing/2014/main" id="{145D2B57-B97B-B347-9DEB-D5C1AC753AE7}"/>
              </a:ext>
            </a:extLst>
          </p:cNvPr>
          <p:cNvSpPr>
            <a:spLocks noGrp="1"/>
          </p:cNvSpPr>
          <p:nvPr>
            <p:ph type="body" sz="quarter" idx="18" hasCustomPrompt="1"/>
          </p:nvPr>
        </p:nvSpPr>
        <p:spPr>
          <a:xfrm>
            <a:off x="520708" y="1897015"/>
            <a:ext cx="3348000" cy="684000"/>
          </a:xfrm>
        </p:spPr>
        <p:txBody>
          <a:bodyPr anchor="ctr"/>
          <a:lstStyle>
            <a:lvl1pPr algn="ctr">
              <a:buNone/>
              <a:defRPr sz="2200" b="1">
                <a:solidFill>
                  <a:schemeClr val="accent6"/>
                </a:solidFill>
              </a:defRPr>
            </a:lvl1pPr>
          </a:lstStyle>
          <a:p>
            <a:pPr lvl="0"/>
            <a:r>
              <a:rPr lang="en-GB"/>
              <a:t>Insert title</a:t>
            </a:r>
          </a:p>
        </p:txBody>
      </p:sp>
      <p:sp>
        <p:nvSpPr>
          <p:cNvPr id="18" name="Text Placeholder 2">
            <a:extLst>
              <a:ext uri="{FF2B5EF4-FFF2-40B4-BE49-F238E27FC236}">
                <a16:creationId xmlns:a16="http://schemas.microsoft.com/office/drawing/2014/main" id="{53DD1D30-BF5F-3F4D-A1DE-F7778CA7ED96}"/>
              </a:ext>
            </a:extLst>
          </p:cNvPr>
          <p:cNvSpPr>
            <a:spLocks noGrp="1"/>
          </p:cNvSpPr>
          <p:nvPr>
            <p:ph type="body" sz="quarter" idx="19" hasCustomPrompt="1"/>
          </p:nvPr>
        </p:nvSpPr>
        <p:spPr>
          <a:xfrm>
            <a:off x="4474871" y="1897015"/>
            <a:ext cx="3348000" cy="684000"/>
          </a:xfrm>
        </p:spPr>
        <p:txBody>
          <a:bodyPr anchor="ctr"/>
          <a:lstStyle>
            <a:lvl1pPr algn="ctr">
              <a:buNone/>
              <a:defRPr sz="2200" b="1">
                <a:solidFill>
                  <a:schemeClr val="accent6"/>
                </a:solidFill>
              </a:defRPr>
            </a:lvl1pPr>
          </a:lstStyle>
          <a:p>
            <a:pPr lvl="0"/>
            <a:r>
              <a:rPr lang="en-GB"/>
              <a:t>Insert title</a:t>
            </a:r>
          </a:p>
        </p:txBody>
      </p:sp>
      <p:sp>
        <p:nvSpPr>
          <p:cNvPr id="23" name="Text Placeholder 2">
            <a:extLst>
              <a:ext uri="{FF2B5EF4-FFF2-40B4-BE49-F238E27FC236}">
                <a16:creationId xmlns:a16="http://schemas.microsoft.com/office/drawing/2014/main" id="{0D443938-DE7C-934D-A74E-737FAD8DA310}"/>
              </a:ext>
            </a:extLst>
          </p:cNvPr>
          <p:cNvSpPr>
            <a:spLocks noGrp="1"/>
          </p:cNvSpPr>
          <p:nvPr>
            <p:ph type="body" sz="quarter" idx="20" hasCustomPrompt="1"/>
          </p:nvPr>
        </p:nvSpPr>
        <p:spPr>
          <a:xfrm>
            <a:off x="8367249" y="1891996"/>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5" name="Straight Connector 24">
            <a:extLst>
              <a:ext uri="{FF2B5EF4-FFF2-40B4-BE49-F238E27FC236}">
                <a16:creationId xmlns:a16="http://schemas.microsoft.com/office/drawing/2014/main" id="{B1E58B1A-02A3-B84A-8BB1-27D19814EDBF}"/>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6C73BAF5-5900-0C46-ED91-BD67D9ED4465}"/>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970583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1_Quote blue">
    <p:bg>
      <p:bgPr>
        <a:solidFill>
          <a:srgbClr val="F6F8F8"/>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9" y="1314162"/>
            <a:ext cx="7503849" cy="3466727"/>
          </a:xfrm>
          <a:prstGeom prst="rect">
            <a:avLst/>
          </a:prstGeom>
        </p:spPr>
        <p:txBody>
          <a:bodyPr>
            <a:noAutofit/>
          </a:bodyPr>
          <a:lstStyle>
            <a:lvl1pPr marL="287971" indent="-287971" algn="l">
              <a:buNone/>
              <a:defRPr sz="4200" b="1">
                <a:solidFill>
                  <a:schemeClr val="tx1"/>
                </a:solidFill>
              </a:defRPr>
            </a:lvl1pPr>
            <a:lvl2pPr marL="357154" indent="0">
              <a:buNone/>
              <a:defRPr>
                <a:solidFill>
                  <a:schemeClr val="tx1"/>
                </a:solidFill>
              </a:defRPr>
            </a:lvl2pPr>
            <a:lvl3pPr marL="714303" indent="0">
              <a:buNone/>
              <a:defRPr>
                <a:solidFill>
                  <a:schemeClr val="tx1"/>
                </a:solidFill>
              </a:defRPr>
            </a:lvl3pPr>
            <a:lvl4pPr marL="1080980" indent="0">
              <a:buNone/>
              <a:defRPr>
                <a:solidFill>
                  <a:schemeClr val="tx1"/>
                </a:solidFill>
              </a:defRPr>
            </a:lvl4pPr>
            <a:lvl5pPr marL="1438131"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5" y="4780885"/>
            <a:ext cx="7503849" cy="896939"/>
          </a:xfrm>
          <a:prstGeom prst="rect">
            <a:avLst/>
          </a:prstGeom>
        </p:spPr>
        <p:txBody>
          <a:bodyPr/>
          <a:lstStyle>
            <a:lvl1pPr marL="0" indent="0" algn="l">
              <a:buNone/>
              <a:defRPr b="1">
                <a:solidFill>
                  <a:schemeClr val="tx1"/>
                </a:solidFill>
              </a:defRPr>
            </a:lvl1pPr>
            <a:lvl2pPr marL="357154" indent="0">
              <a:buNone/>
              <a:defRPr/>
            </a:lvl2pPr>
            <a:lvl3pPr marL="714303" indent="0">
              <a:buNone/>
              <a:defRPr/>
            </a:lvl3pPr>
            <a:lvl4pPr marL="1080980" indent="0">
              <a:buNone/>
              <a:defRPr/>
            </a:lvl4pPr>
            <a:lvl5pPr marL="1438131"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 uri="{C183D7F6-B498-43B3-948B-1728B52AA6E4}">
                <adec:decorative xmlns:adec="http://schemas.microsoft.com/office/drawing/2017/decorative" val="1"/>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4048279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0.xml><?xml version="1.0" encoding="utf-8"?>
<p:sldLayout xmlns:a="http://schemas.openxmlformats.org/drawingml/2006/main" xmlns:r="http://schemas.openxmlformats.org/officeDocument/2006/relationships" xmlns:p="http://schemas.openxmlformats.org/presentationml/2006/main" userDrawn="1">
  <p:cSld name="5_TEXT Grid boxes, Titles 4UP +Intro">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EBD2400-C5F8-6FA7-2AD7-D6C6E9D59298}"/>
              </a:ext>
            </a:extLst>
          </p:cNvPr>
          <p:cNvSpPr/>
          <p:nvPr userDrawn="1"/>
        </p:nvSpPr>
        <p:spPr>
          <a:xfrm>
            <a:off x="2" y="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7">
            <a:extLst>
              <a:ext uri="{FF2B5EF4-FFF2-40B4-BE49-F238E27FC236}">
                <a16:creationId xmlns:a16="http://schemas.microsoft.com/office/drawing/2014/main" id="{BA897845-DFE8-7140-BE24-7AD33E02F2ED}"/>
              </a:ext>
            </a:extLst>
          </p:cNvPr>
          <p:cNvSpPr>
            <a:spLocks noGrp="1"/>
          </p:cNvSpPr>
          <p:nvPr>
            <p:ph type="body" sz="quarter" idx="13"/>
          </p:nvPr>
        </p:nvSpPr>
        <p:spPr>
          <a:xfrm>
            <a:off x="4310428" y="218501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12" name="Rectangle: Top Corners Rounded 11">
            <a:extLst>
              <a:ext uri="{FF2B5EF4-FFF2-40B4-BE49-F238E27FC236}">
                <a16:creationId xmlns:a16="http://schemas.microsoft.com/office/drawing/2014/main" id="{5E206611-9F04-2C46-95B1-573726492E29}"/>
              </a:ext>
            </a:extLst>
          </p:cNvPr>
          <p:cNvSpPr/>
          <p:nvPr userDrawn="1"/>
        </p:nvSpPr>
        <p:spPr>
          <a:xfrm>
            <a:off x="4310428" y="12850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3" name="Text Placeholder 7">
            <a:extLst>
              <a:ext uri="{FF2B5EF4-FFF2-40B4-BE49-F238E27FC236}">
                <a16:creationId xmlns:a16="http://schemas.microsoft.com/office/drawing/2014/main" id="{9E4DF866-0267-6D4B-8CF4-FAFA97285DCA}"/>
              </a:ext>
            </a:extLst>
          </p:cNvPr>
          <p:cNvSpPr>
            <a:spLocks noGrp="1"/>
          </p:cNvSpPr>
          <p:nvPr>
            <p:ph type="body" sz="quarter" idx="14"/>
          </p:nvPr>
        </p:nvSpPr>
        <p:spPr>
          <a:xfrm>
            <a:off x="8264591" y="2186048"/>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14" name="Rectangle: Top Corners Rounded 13">
            <a:extLst>
              <a:ext uri="{FF2B5EF4-FFF2-40B4-BE49-F238E27FC236}">
                <a16:creationId xmlns:a16="http://schemas.microsoft.com/office/drawing/2014/main" id="{C737232C-EBE9-2647-917F-C7C76B087CA4}"/>
              </a:ext>
            </a:extLst>
          </p:cNvPr>
          <p:cNvSpPr/>
          <p:nvPr userDrawn="1"/>
        </p:nvSpPr>
        <p:spPr>
          <a:xfrm>
            <a:off x="8264591" y="12850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5" name="Text Placeholder 7">
            <a:extLst>
              <a:ext uri="{FF2B5EF4-FFF2-40B4-BE49-F238E27FC236}">
                <a16:creationId xmlns:a16="http://schemas.microsoft.com/office/drawing/2014/main" id="{B8ADAB78-EE5F-B741-8763-DEC022B42E15}"/>
              </a:ext>
            </a:extLst>
          </p:cNvPr>
          <p:cNvSpPr>
            <a:spLocks noGrp="1"/>
          </p:cNvSpPr>
          <p:nvPr>
            <p:ph type="body" sz="quarter" idx="17"/>
          </p:nvPr>
        </p:nvSpPr>
        <p:spPr>
          <a:xfrm>
            <a:off x="4310428" y="4746281"/>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16" name="Rectangle: Top Corners Rounded 15">
            <a:extLst>
              <a:ext uri="{FF2B5EF4-FFF2-40B4-BE49-F238E27FC236}">
                <a16:creationId xmlns:a16="http://schemas.microsoft.com/office/drawing/2014/main" id="{E29E7FE3-94A7-274E-9C79-62D4A777C7A5}"/>
              </a:ext>
            </a:extLst>
          </p:cNvPr>
          <p:cNvSpPr/>
          <p:nvPr userDrawn="1"/>
        </p:nvSpPr>
        <p:spPr>
          <a:xfrm>
            <a:off x="4310428" y="384628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7" name="Text Placeholder 7">
            <a:extLst>
              <a:ext uri="{FF2B5EF4-FFF2-40B4-BE49-F238E27FC236}">
                <a16:creationId xmlns:a16="http://schemas.microsoft.com/office/drawing/2014/main" id="{827DCFD9-112E-A945-955D-F67D14142C69}"/>
              </a:ext>
            </a:extLst>
          </p:cNvPr>
          <p:cNvSpPr>
            <a:spLocks noGrp="1"/>
          </p:cNvSpPr>
          <p:nvPr>
            <p:ph type="body" sz="quarter" idx="18"/>
          </p:nvPr>
        </p:nvSpPr>
        <p:spPr>
          <a:xfrm>
            <a:off x="8264591" y="4747441"/>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18" name="Rectangle: Top Corners Rounded 17">
            <a:extLst>
              <a:ext uri="{FF2B5EF4-FFF2-40B4-BE49-F238E27FC236}">
                <a16:creationId xmlns:a16="http://schemas.microsoft.com/office/drawing/2014/main" id="{70713629-27C4-A749-B40D-6E3D13CBC59F}"/>
              </a:ext>
            </a:extLst>
          </p:cNvPr>
          <p:cNvSpPr/>
          <p:nvPr userDrawn="1"/>
        </p:nvSpPr>
        <p:spPr>
          <a:xfrm>
            <a:off x="8272155" y="38492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5" name="Content Placeholder 3">
            <a:extLst>
              <a:ext uri="{FF2B5EF4-FFF2-40B4-BE49-F238E27FC236}">
                <a16:creationId xmlns:a16="http://schemas.microsoft.com/office/drawing/2014/main" id="{EA0FBD3D-6E21-E549-967B-395F00EE1908}"/>
              </a:ext>
            </a:extLst>
          </p:cNvPr>
          <p:cNvSpPr>
            <a:spLocks noGrp="1"/>
          </p:cNvSpPr>
          <p:nvPr>
            <p:ph sz="quarter" idx="4294967295" hasCustomPrompt="1"/>
          </p:nvPr>
        </p:nvSpPr>
        <p:spPr>
          <a:xfrm>
            <a:off x="432002" y="1393015"/>
            <a:ext cx="3564001" cy="4865268"/>
          </a:xfrm>
        </p:spPr>
        <p:txBody>
          <a:bodyPr lIns="0" tIns="0" rIns="0" bIns="0"/>
          <a:lstStyle>
            <a:lvl1pPr marL="0" indent="0">
              <a:buNone/>
              <a:defRPr sz="2200"/>
            </a:lvl1pPr>
          </a:lstStyle>
          <a:p>
            <a:r>
              <a:rPr lang="en-GB"/>
              <a:t>Intro summary text goes here</a:t>
            </a:r>
          </a:p>
        </p:txBody>
      </p:sp>
      <p:sp>
        <p:nvSpPr>
          <p:cNvPr id="19" name="Title 1">
            <a:extLst>
              <a:ext uri="{FF2B5EF4-FFF2-40B4-BE49-F238E27FC236}">
                <a16:creationId xmlns:a16="http://schemas.microsoft.com/office/drawing/2014/main" id="{E8CEA5C8-040E-A042-A8BE-B661106C8E75}"/>
              </a:ext>
            </a:extLst>
          </p:cNvPr>
          <p:cNvSpPr>
            <a:spLocks noGrp="1"/>
          </p:cNvSpPr>
          <p:nvPr>
            <p:ph type="title" hasCustomPrompt="1"/>
          </p:nvPr>
        </p:nvSpPr>
        <p:spPr>
          <a:xfrm>
            <a:off x="432001" y="432003"/>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26" name="Text Placeholder 2">
            <a:extLst>
              <a:ext uri="{FF2B5EF4-FFF2-40B4-BE49-F238E27FC236}">
                <a16:creationId xmlns:a16="http://schemas.microsoft.com/office/drawing/2014/main" id="{F63E93DE-B0A0-E448-839F-EC15B688DA99}"/>
              </a:ext>
            </a:extLst>
          </p:cNvPr>
          <p:cNvSpPr>
            <a:spLocks noGrp="1"/>
          </p:cNvSpPr>
          <p:nvPr>
            <p:ph type="body" sz="quarter" idx="19" hasCustomPrompt="1"/>
          </p:nvPr>
        </p:nvSpPr>
        <p:spPr>
          <a:xfrm>
            <a:off x="4418428" y="1393015"/>
            <a:ext cx="3348000" cy="684000"/>
          </a:xfrm>
        </p:spPr>
        <p:txBody>
          <a:bodyPr anchor="ctr"/>
          <a:lstStyle>
            <a:lvl1pPr algn="ctr">
              <a:buNone/>
              <a:defRPr sz="2200" b="1">
                <a:solidFill>
                  <a:schemeClr val="accent6"/>
                </a:solidFill>
              </a:defRPr>
            </a:lvl1pPr>
          </a:lstStyle>
          <a:p>
            <a:pPr lvl="0"/>
            <a:r>
              <a:rPr lang="en-GB"/>
              <a:t>Insert title</a:t>
            </a:r>
          </a:p>
        </p:txBody>
      </p:sp>
      <p:sp>
        <p:nvSpPr>
          <p:cNvPr id="27" name="Text Placeholder 2">
            <a:extLst>
              <a:ext uri="{FF2B5EF4-FFF2-40B4-BE49-F238E27FC236}">
                <a16:creationId xmlns:a16="http://schemas.microsoft.com/office/drawing/2014/main" id="{8728E9EF-F5FD-C54D-A0C4-E79B3934E34F}"/>
              </a:ext>
            </a:extLst>
          </p:cNvPr>
          <p:cNvSpPr>
            <a:spLocks noGrp="1"/>
          </p:cNvSpPr>
          <p:nvPr>
            <p:ph type="body" sz="quarter" idx="20" hasCustomPrompt="1"/>
          </p:nvPr>
        </p:nvSpPr>
        <p:spPr>
          <a:xfrm>
            <a:off x="8372591" y="1394399"/>
            <a:ext cx="3348000" cy="684000"/>
          </a:xfrm>
        </p:spPr>
        <p:txBody>
          <a:bodyPr anchor="ctr"/>
          <a:lstStyle>
            <a:lvl1pPr algn="ctr">
              <a:buNone/>
              <a:defRPr sz="2200" b="1">
                <a:solidFill>
                  <a:schemeClr val="accent6"/>
                </a:solidFill>
              </a:defRPr>
            </a:lvl1pPr>
          </a:lstStyle>
          <a:p>
            <a:pPr lvl="0"/>
            <a:r>
              <a:rPr lang="en-GB"/>
              <a:t>Insert title</a:t>
            </a:r>
          </a:p>
        </p:txBody>
      </p:sp>
      <p:sp>
        <p:nvSpPr>
          <p:cNvPr id="28" name="Text Placeholder 2">
            <a:extLst>
              <a:ext uri="{FF2B5EF4-FFF2-40B4-BE49-F238E27FC236}">
                <a16:creationId xmlns:a16="http://schemas.microsoft.com/office/drawing/2014/main" id="{13CE4756-EA5A-644E-8E3C-7A8854117627}"/>
              </a:ext>
            </a:extLst>
          </p:cNvPr>
          <p:cNvSpPr>
            <a:spLocks noGrp="1"/>
          </p:cNvSpPr>
          <p:nvPr>
            <p:ph type="body" sz="quarter" idx="21" hasCustomPrompt="1"/>
          </p:nvPr>
        </p:nvSpPr>
        <p:spPr>
          <a:xfrm>
            <a:off x="4418428" y="3954281"/>
            <a:ext cx="3348000" cy="684000"/>
          </a:xfrm>
        </p:spPr>
        <p:txBody>
          <a:bodyPr anchor="ctr"/>
          <a:lstStyle>
            <a:lvl1pPr algn="ctr">
              <a:buNone/>
              <a:defRPr sz="2200" b="1">
                <a:solidFill>
                  <a:schemeClr val="accent6"/>
                </a:solidFill>
              </a:defRPr>
            </a:lvl1pPr>
          </a:lstStyle>
          <a:p>
            <a:pPr lvl="0"/>
            <a:r>
              <a:rPr lang="en-GB"/>
              <a:t>Insert title</a:t>
            </a:r>
          </a:p>
        </p:txBody>
      </p:sp>
      <p:sp>
        <p:nvSpPr>
          <p:cNvPr id="29" name="Text Placeholder 2">
            <a:extLst>
              <a:ext uri="{FF2B5EF4-FFF2-40B4-BE49-F238E27FC236}">
                <a16:creationId xmlns:a16="http://schemas.microsoft.com/office/drawing/2014/main" id="{A023CEAC-43CB-D349-B655-0C148109A5B5}"/>
              </a:ext>
            </a:extLst>
          </p:cNvPr>
          <p:cNvSpPr>
            <a:spLocks noGrp="1"/>
          </p:cNvSpPr>
          <p:nvPr>
            <p:ph type="body" sz="quarter" idx="22" hasCustomPrompt="1"/>
          </p:nvPr>
        </p:nvSpPr>
        <p:spPr>
          <a:xfrm>
            <a:off x="8380155" y="3954281"/>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1" name="Straight Connector 20">
            <a:extLst>
              <a:ext uri="{FF2B5EF4-FFF2-40B4-BE49-F238E27FC236}">
                <a16:creationId xmlns:a16="http://schemas.microsoft.com/office/drawing/2014/main" id="{7116781D-5A03-6141-8389-E5AB404ECD9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6B9BB60-BD70-1857-B877-C41DEC1AF454}"/>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443037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1.xml><?xml version="1.0" encoding="utf-8"?>
<p:sldLayout xmlns:a="http://schemas.openxmlformats.org/drawingml/2006/main" xmlns:r="http://schemas.openxmlformats.org/officeDocument/2006/relationships" xmlns:p="http://schemas.openxmlformats.org/presentationml/2006/main" userDrawn="1">
  <p:cSld name="5_TEXT Grid boxes, Titles 6UP">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412708"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087999"/>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66871"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74435"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0" name="Title 1">
            <a:extLst>
              <a:ext uri="{FF2B5EF4-FFF2-40B4-BE49-F238E27FC236}">
                <a16:creationId xmlns:a16="http://schemas.microsoft.com/office/drawing/2014/main" id="{5FEA82EC-5F70-2C43-B773-938E8FCB9FD7}"/>
              </a:ext>
            </a:extLst>
          </p:cNvPr>
          <p:cNvSpPr>
            <a:spLocks noGrp="1"/>
          </p:cNvSpPr>
          <p:nvPr>
            <p:ph type="title" hasCustomPrompt="1"/>
          </p:nvPr>
        </p:nvSpPr>
        <p:spPr>
          <a:xfrm>
            <a:off x="432001" y="432003"/>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1" name="Text Placeholder 2">
            <a:extLst>
              <a:ext uri="{FF2B5EF4-FFF2-40B4-BE49-F238E27FC236}">
                <a16:creationId xmlns:a16="http://schemas.microsoft.com/office/drawing/2014/main" id="{B9F8E112-B1EA-6542-A337-A038C269AD7A}"/>
              </a:ext>
            </a:extLst>
          </p:cNvPr>
          <p:cNvSpPr>
            <a:spLocks noGrp="1"/>
          </p:cNvSpPr>
          <p:nvPr>
            <p:ph type="body" sz="quarter" idx="19" hasCustomPrompt="1"/>
          </p:nvPr>
        </p:nvSpPr>
        <p:spPr>
          <a:xfrm>
            <a:off x="520708"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32" name="Text Placeholder 2">
            <a:extLst>
              <a:ext uri="{FF2B5EF4-FFF2-40B4-BE49-F238E27FC236}">
                <a16:creationId xmlns:a16="http://schemas.microsoft.com/office/drawing/2014/main" id="{C36E8D2E-4AD7-3342-855A-6E726FEDA399}"/>
              </a:ext>
            </a:extLst>
          </p:cNvPr>
          <p:cNvSpPr>
            <a:spLocks noGrp="1"/>
          </p:cNvSpPr>
          <p:nvPr>
            <p:ph type="body" sz="quarter" idx="20" hasCustomPrompt="1"/>
          </p:nvPr>
        </p:nvSpPr>
        <p:spPr>
          <a:xfrm>
            <a:off x="4482435"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35" name="Text Placeholder 2">
            <a:extLst>
              <a:ext uri="{FF2B5EF4-FFF2-40B4-BE49-F238E27FC236}">
                <a16:creationId xmlns:a16="http://schemas.microsoft.com/office/drawing/2014/main" id="{24380DA1-D506-154B-828B-630201A38F0E}"/>
              </a:ext>
            </a:extLst>
          </p:cNvPr>
          <p:cNvSpPr>
            <a:spLocks noGrp="1"/>
          </p:cNvSpPr>
          <p:nvPr>
            <p:ph type="body" sz="quarter" idx="21" hasCustomPrompt="1"/>
          </p:nvPr>
        </p:nvSpPr>
        <p:spPr>
          <a:xfrm>
            <a:off x="8367249"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37" name="Text Placeholder 2">
            <a:extLst>
              <a:ext uri="{FF2B5EF4-FFF2-40B4-BE49-F238E27FC236}">
                <a16:creationId xmlns:a16="http://schemas.microsoft.com/office/drawing/2014/main" id="{EEF0A95D-85EC-7E4C-87ED-A15257D0B02D}"/>
              </a:ext>
            </a:extLst>
          </p:cNvPr>
          <p:cNvSpPr>
            <a:spLocks noGrp="1"/>
          </p:cNvSpPr>
          <p:nvPr>
            <p:ph type="body" sz="quarter" idx="22" hasCustomPrompt="1"/>
          </p:nvPr>
        </p:nvSpPr>
        <p:spPr>
          <a:xfrm>
            <a:off x="520708"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38" name="Text Placeholder 2">
            <a:extLst>
              <a:ext uri="{FF2B5EF4-FFF2-40B4-BE49-F238E27FC236}">
                <a16:creationId xmlns:a16="http://schemas.microsoft.com/office/drawing/2014/main" id="{9B38F8DE-42A5-1243-AE49-5247BD816757}"/>
              </a:ext>
            </a:extLst>
          </p:cNvPr>
          <p:cNvSpPr>
            <a:spLocks noGrp="1"/>
          </p:cNvSpPr>
          <p:nvPr>
            <p:ph type="body" sz="quarter" idx="23" hasCustomPrompt="1"/>
          </p:nvPr>
        </p:nvSpPr>
        <p:spPr>
          <a:xfrm>
            <a:off x="4482435"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39" name="Text Placeholder 2">
            <a:extLst>
              <a:ext uri="{FF2B5EF4-FFF2-40B4-BE49-F238E27FC236}">
                <a16:creationId xmlns:a16="http://schemas.microsoft.com/office/drawing/2014/main" id="{C4DB68FB-4DB7-1741-9BB7-E3E914ECFD46}"/>
              </a:ext>
            </a:extLst>
          </p:cNvPr>
          <p:cNvSpPr>
            <a:spLocks noGrp="1"/>
          </p:cNvSpPr>
          <p:nvPr>
            <p:ph type="body" sz="quarter" idx="24" hasCustomPrompt="1"/>
          </p:nvPr>
        </p:nvSpPr>
        <p:spPr>
          <a:xfrm>
            <a:off x="8367249" y="3857267"/>
            <a:ext cx="3348000" cy="684000"/>
          </a:xfrm>
        </p:spPr>
        <p:txBody>
          <a:bodyPr anchor="ctr"/>
          <a:lstStyle>
            <a:lvl1pPr algn="ctr">
              <a:buNone/>
              <a:defRPr sz="2200" b="1">
                <a:solidFill>
                  <a:schemeClr val="accent6"/>
                </a:solidFill>
              </a:defRPr>
            </a:lvl1pPr>
          </a:lstStyle>
          <a:p>
            <a:pPr lvl="0"/>
            <a:r>
              <a:rPr lang="en-GB"/>
              <a:t>Insert title</a:t>
            </a:r>
          </a:p>
        </p:txBody>
      </p:sp>
      <p:cxnSp>
        <p:nvCxnSpPr>
          <p:cNvPr id="34" name="Straight Connector 33">
            <a:extLst>
              <a:ext uri="{FF2B5EF4-FFF2-40B4-BE49-F238E27FC236}">
                <a16:creationId xmlns:a16="http://schemas.microsoft.com/office/drawing/2014/main" id="{F5C03302-9DA8-744E-AE94-FF1801AB2637}"/>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829B64CD-1CC9-E09E-D868-6F5395EB99F2}"/>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927693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2.xml><?xml version="1.0" encoding="utf-8"?>
<p:sldLayout xmlns:a="http://schemas.openxmlformats.org/drawingml/2006/main" xmlns:r="http://schemas.openxmlformats.org/officeDocument/2006/relationships" xmlns:p="http://schemas.openxmlformats.org/presentationml/2006/main" userDrawn="1">
  <p:cSld name="Full page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2959E3C-5FB4-790C-CF99-8945D267023E}"/>
              </a:ext>
            </a:extLst>
          </p:cNvPr>
          <p:cNvSpPr/>
          <p:nvPr userDrawn="1"/>
        </p:nvSpPr>
        <p:spPr>
          <a:xfrm>
            <a:off x="2" y="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6" name="Rectangle 5">
            <a:extLst>
              <a:ext uri="{FF2B5EF4-FFF2-40B4-BE49-F238E27FC236}">
                <a16:creationId xmlns:a16="http://schemas.microsoft.com/office/drawing/2014/main" id="{F23656E6-FF78-F94F-8811-84EB59CAC3BF}"/>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Picture Placeholder 6">
            <a:extLst>
              <a:ext uri="{FF2B5EF4-FFF2-40B4-BE49-F238E27FC236}">
                <a16:creationId xmlns:a16="http://schemas.microsoft.com/office/drawing/2014/main" id="{82522558-9EFB-4BAA-9B27-3CE888AC5272}"/>
              </a:ext>
            </a:extLst>
          </p:cNvPr>
          <p:cNvSpPr>
            <a:spLocks noGrp="1"/>
          </p:cNvSpPr>
          <p:nvPr>
            <p:ph type="pic" sz="quarter" idx="10" hasCustomPrompt="1"/>
          </p:nvPr>
        </p:nvSpPr>
        <p:spPr>
          <a:xfrm>
            <a:off x="0" y="0"/>
            <a:ext cx="12192000" cy="6858000"/>
          </a:xfrm>
          <a:prstGeom prst="rect">
            <a:avLst/>
          </a:prstGeom>
        </p:spPr>
        <p:txBody>
          <a:bodyPr tIns="2340000"/>
          <a:lstStyle>
            <a:lvl1pPr algn="ctr">
              <a:buNone/>
              <a:defRPr/>
            </a:lvl1pPr>
          </a:lstStyle>
          <a:p>
            <a:r>
              <a:rPr lang="en-GB"/>
              <a:t>Click on image icon in centre to insert a photo</a:t>
            </a:r>
            <a:br>
              <a:rPr lang="en-GB"/>
            </a:br>
            <a:r>
              <a:rPr lang="en-GB"/>
              <a:t>(don’t forget to add Alt Text to image)</a:t>
            </a:r>
          </a:p>
        </p:txBody>
      </p:sp>
    </p:spTree>
    <p:extLst>
      <p:ext uri="{BB962C8B-B14F-4D97-AF65-F5344CB8AC3E}">
        <p14:creationId xmlns:p14="http://schemas.microsoft.com/office/powerpoint/2010/main" val="694783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3.xml><?xml version="1.0" encoding="utf-8"?>
<p:sldLayout xmlns:a="http://schemas.openxmlformats.org/drawingml/2006/main" xmlns:r="http://schemas.openxmlformats.org/officeDocument/2006/relationships" xmlns:p="http://schemas.openxmlformats.org/presentationml/2006/main" showMasterSp="0" preserve="1" userDrawn="1">
  <p:cSld name="43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2" y="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2" y="2088002"/>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2" name="TextBox 1">
            <a:extLst>
              <a:ext uri="{FF2B5EF4-FFF2-40B4-BE49-F238E27FC236}">
                <a16:creationId xmlns:a16="http://schemas.microsoft.com/office/drawing/2014/main" id="{C82CDA20-0E2E-2BB9-11EA-4057A9E2205E}"/>
              </a:ext>
            </a:extLst>
          </p:cNvPr>
          <p:cNvSpPr txBox="1"/>
          <p:nvPr userDrawn="1"/>
        </p:nvSpPr>
        <p:spPr>
          <a:xfrm rot="20123626">
            <a:off x="2336800" y="3071632"/>
            <a:ext cx="7518400" cy="923330"/>
          </a:xfrm>
          <a:prstGeom prst="rect">
            <a:avLst/>
          </a:prstGeom>
          <a:noFill/>
        </p:spPr>
        <p:txBody>
          <a:bodyPr wrap="square" rtlCol="0">
            <a:spAutoFit/>
          </a:bodyPr>
          <a:lstStyle/>
          <a:p>
            <a:pPr algn="ctr"/>
            <a:r>
              <a:rPr lang="en-GB" sz="5400">
                <a:solidFill>
                  <a:schemeClr val="bg1">
                    <a:lumMod val="85000"/>
                  </a:schemeClr>
                </a:solidFill>
              </a:rPr>
              <a:t>Draft for Discussion</a:t>
            </a:r>
          </a:p>
        </p:txBody>
      </p:sp>
    </p:spTree>
    <p:extLst>
      <p:ext uri="{BB962C8B-B14F-4D97-AF65-F5344CB8AC3E}">
        <p14:creationId xmlns:p14="http://schemas.microsoft.com/office/powerpoint/2010/main" val="2399593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15">
          <p15:clr>
            <a:srgbClr val="FBAE40"/>
          </p15:clr>
        </p15:guide>
        <p15:guide id="2" pos="2160">
          <p15:clr>
            <a:srgbClr val="FBAE40"/>
          </p15:clr>
        </p15:guide>
      </p15:sldGuideLst>
    </p:ext>
  </p:extLst>
</p:sldLayout>
</file>

<file path=ppt/slideLayouts/slideLayout594.xml><?xml version="1.0" encoding="utf-8"?>
<p:sldLayout xmlns:a="http://schemas.openxmlformats.org/drawingml/2006/main" xmlns:r="http://schemas.openxmlformats.org/officeDocument/2006/relationships" xmlns:p="http://schemas.openxmlformats.org/presentationml/2006/main" userDrawn="1">
  <p:cSld name="3_Quote large Centre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6BFC8184-A52B-1D58-DCBB-64F070DB04AB}"/>
              </a:ext>
            </a:extLst>
          </p:cNvPr>
          <p:cNvSpPr/>
          <p:nvPr userDrawn="1"/>
        </p:nvSpPr>
        <p:spPr>
          <a:xfrm>
            <a:off x="2" y="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1214370" y="1180299"/>
            <a:ext cx="9811265" cy="2983231"/>
          </a:xfrm>
          <a:prstGeom prst="rect">
            <a:avLst/>
          </a:prstGeom>
        </p:spPr>
        <p:txBody>
          <a:bodyPr>
            <a:noAutofit/>
          </a:bodyPr>
          <a:lstStyle>
            <a:lvl1pPr marL="0" indent="0" algn="ctr">
              <a:buNone/>
              <a:defRPr sz="4200" b="0">
                <a:solidFill>
                  <a:schemeClr val="tx1"/>
                </a:solidFill>
              </a:defRPr>
            </a:lvl1pPr>
            <a:lvl2pPr marL="357170" indent="0">
              <a:buNone/>
              <a:defRPr>
                <a:solidFill>
                  <a:schemeClr val="tx1"/>
                </a:solidFill>
              </a:defRPr>
            </a:lvl2pPr>
            <a:lvl3pPr marL="714339" indent="0">
              <a:buNone/>
              <a:defRPr>
                <a:solidFill>
                  <a:schemeClr val="tx1"/>
                </a:solidFill>
              </a:defRPr>
            </a:lvl3pPr>
            <a:lvl4pPr marL="1081033" indent="0">
              <a:buNone/>
              <a:defRPr>
                <a:solidFill>
                  <a:schemeClr val="tx1"/>
                </a:solidFill>
              </a:defRPr>
            </a:lvl4pPr>
            <a:lvl5pPr marL="1438203" indent="0">
              <a:buNone/>
              <a:defRPr>
                <a:solidFill>
                  <a:schemeClr val="tx1"/>
                </a:solidFill>
              </a:defRPr>
            </a:lvl5pPr>
          </a:lstStyle>
          <a:p>
            <a:pPr lvl="0"/>
            <a:r>
              <a:rPr lang="en-GB"/>
              <a:t>“Showcase quotation</a:t>
            </a:r>
            <a:br>
              <a:rPr lang="en-GB"/>
            </a:br>
            <a:r>
              <a:rPr lang="en-GB"/>
              <a:t>with centred text over multiple</a:t>
            </a:r>
            <a:br>
              <a:rPr lang="en-GB"/>
            </a:br>
            <a:r>
              <a:rPr lang="en-GB"/>
              <a:t>lines, try to make a harmonious shape like a diamond or </a:t>
            </a:r>
            <a:r>
              <a:rPr lang="en-GB" err="1"/>
              <a:t>xmas</a:t>
            </a:r>
            <a:r>
              <a:rPr lang="en-GB"/>
              <a:t> tree or</a:t>
            </a:r>
            <a:br>
              <a:rPr lang="en-GB"/>
            </a:br>
            <a:r>
              <a:rPr lang="en-GB"/>
              <a:t>something similar”</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4150925" y="5096237"/>
            <a:ext cx="3890151" cy="896939"/>
          </a:xfrm>
          <a:prstGeom prst="rect">
            <a:avLst/>
          </a:prstGeom>
        </p:spPr>
        <p:txBody>
          <a:bodyPr>
            <a:normAutofit/>
          </a:bodyPr>
          <a:lstStyle>
            <a:lvl1pPr marL="0" indent="0" algn="ctr">
              <a:buNone/>
              <a:defRPr sz="2200" b="1">
                <a:solidFill>
                  <a:schemeClr val="accent6"/>
                </a:solidFill>
              </a:defRPr>
            </a:lvl1pPr>
            <a:lvl2pPr marL="357170" indent="0">
              <a:buNone/>
              <a:defRPr/>
            </a:lvl2pPr>
            <a:lvl3pPr marL="714339" indent="0">
              <a:buNone/>
              <a:defRPr/>
            </a:lvl3pPr>
            <a:lvl4pPr marL="1081033" indent="0">
              <a:buNone/>
              <a:defRPr/>
            </a:lvl4pPr>
            <a:lvl5pPr marL="1438203"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A91AA706-8AF6-8441-8070-06566C40A690}"/>
              </a:ext>
            </a:extLst>
          </p:cNvPr>
          <p:cNvCxnSpPr>
            <a:cxnSpLocks/>
          </p:cNvCxnSpPr>
          <p:nvPr userDrawn="1"/>
        </p:nvCxnSpPr>
        <p:spPr>
          <a:xfrm>
            <a:off x="432002"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42D3EEB-DBD8-CD48-C723-5F35F1DADF6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257077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5.xml><?xml version="1.0" encoding="utf-8"?>
<p:sldLayout xmlns:a="http://schemas.openxmlformats.org/drawingml/2006/main" xmlns:r="http://schemas.openxmlformats.org/officeDocument/2006/relationships" xmlns:p="http://schemas.openxmlformats.org/presentationml/2006/main" preserve="1" userDrawn="1">
  <p:cSld name="4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TextBox 5">
            <a:extLst>
              <a:ext uri="{FF2B5EF4-FFF2-40B4-BE49-F238E27FC236}">
                <a16:creationId xmlns:a16="http://schemas.microsoft.com/office/drawing/2014/main" id="{17BDFC27-AE77-990E-E3A7-5DF7B8BEB8B0}"/>
              </a:ext>
            </a:extLst>
          </p:cNvPr>
          <p:cNvSpPr txBox="1"/>
          <p:nvPr userDrawn="1"/>
        </p:nvSpPr>
        <p:spPr>
          <a:xfrm>
            <a:off x="7202551" y="2249427"/>
            <a:ext cx="4428148" cy="738664"/>
          </a:xfrm>
          <a:prstGeom prst="rect">
            <a:avLst/>
          </a:prstGeom>
          <a:noFill/>
        </p:spPr>
        <p:txBody>
          <a:bodyPr wrap="square" rtlCol="0">
            <a:spAutoFit/>
          </a:bodyPr>
          <a:lstStyle/>
          <a:p>
            <a:r>
              <a:rPr lang="en-GB" sz="1400">
                <a:solidFill>
                  <a:schemeClr val="bg1"/>
                </a:solidFill>
              </a:rPr>
              <a:t>Text content goes over single column. Text content here goes over single column. Text content here goes over single column.  </a:t>
            </a:r>
          </a:p>
        </p:txBody>
      </p:sp>
    </p:spTree>
    <p:extLst>
      <p:ext uri="{BB962C8B-B14F-4D97-AF65-F5344CB8AC3E}">
        <p14:creationId xmlns:p14="http://schemas.microsoft.com/office/powerpoint/2010/main" val="3809025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6.xml><?xml version="1.0" encoding="utf-8"?>
<p:sldLayout xmlns:a="http://schemas.openxmlformats.org/drawingml/2006/main" xmlns:r="http://schemas.openxmlformats.org/officeDocument/2006/relationships" xmlns:p="http://schemas.openxmlformats.org/presentationml/2006/main" preserve="1" userDrawn="1">
  <p:cSld name="2_Headline and image with head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Tree>
    <p:extLst>
      <p:ext uri="{BB962C8B-B14F-4D97-AF65-F5344CB8AC3E}">
        <p14:creationId xmlns:p14="http://schemas.microsoft.com/office/powerpoint/2010/main" val="99146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7.xml><?xml version="1.0" encoding="utf-8"?>
<p:sldLayout xmlns:a="http://schemas.openxmlformats.org/drawingml/2006/main" xmlns:r="http://schemas.openxmlformats.org/officeDocument/2006/relationships" xmlns:p="http://schemas.openxmlformats.org/presentationml/2006/main" preserve="1" userDrawn="1">
  <p:cSld name="1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Tree>
    <p:extLst>
      <p:ext uri="{BB962C8B-B14F-4D97-AF65-F5344CB8AC3E}">
        <p14:creationId xmlns:p14="http://schemas.microsoft.com/office/powerpoint/2010/main" val="959973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8.xml><?xml version="1.0" encoding="utf-8"?>
<p:sldLayout xmlns:a="http://schemas.openxmlformats.org/drawingml/2006/main" xmlns:r="http://schemas.openxmlformats.org/officeDocument/2006/relationships" xmlns:p="http://schemas.openxmlformats.org/presentationml/2006/main" userDrawn="1">
  <p:cSld name="40_Front title slide">
    <p:bg>
      <p:bgPr>
        <a:solidFill>
          <a:srgbClr val="F6F8F8"/>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598E9D71-498A-0294-DB92-FA8A45963CA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330721" y="-508517"/>
            <a:ext cx="11319579"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77"/>
            <a:ext cx="4643853" cy="2507695"/>
          </a:xfrm>
          <a:prstGeom prst="rect">
            <a:avLst/>
          </a:prstGeom>
        </p:spPr>
        <p:txBody>
          <a:bodyPr lIns="0" tIns="0" rIns="0" bIns="0" anchor="b">
            <a:noAutofit/>
          </a:bodyPr>
          <a:lstStyle>
            <a:lvl1pPr algn="l">
              <a:defRPr sz="5400" b="1" spc="-31"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1" y="3600009"/>
            <a:ext cx="7973051" cy="1024967"/>
          </a:xfrm>
          <a:prstGeom prst="rect">
            <a:avLst/>
          </a:prstGeom>
        </p:spPr>
        <p:txBody>
          <a:bodyPr lIns="0" tIns="0" rIns="0" bIns="0">
            <a:normAutofit/>
          </a:bodyPr>
          <a:lstStyle>
            <a:lvl1pPr marL="0" indent="0" algn="l">
              <a:buNone/>
              <a:defRPr sz="2800">
                <a:solidFill>
                  <a:schemeClr val="accent6"/>
                </a:solidFill>
              </a:defRPr>
            </a:lvl1pPr>
            <a:lvl2pPr marL="457131" indent="0" algn="ctr">
              <a:buNone/>
              <a:defRPr sz="2000"/>
            </a:lvl2pPr>
            <a:lvl3pPr marL="914264" indent="0" algn="ctr">
              <a:buNone/>
              <a:defRPr sz="1800"/>
            </a:lvl3pPr>
            <a:lvl4pPr marL="1371396" indent="0" algn="ctr">
              <a:buNone/>
              <a:defRPr sz="1600"/>
            </a:lvl4pPr>
            <a:lvl5pPr marL="1828528" indent="0" algn="ctr">
              <a:buNone/>
              <a:defRPr sz="1600"/>
            </a:lvl5pPr>
            <a:lvl6pPr marL="2285662" indent="0" algn="ctr">
              <a:buNone/>
              <a:defRPr sz="1600"/>
            </a:lvl6pPr>
            <a:lvl7pPr marL="2742790" indent="0" algn="ctr">
              <a:buNone/>
              <a:defRPr sz="1600"/>
            </a:lvl7pPr>
            <a:lvl8pPr marL="3199920" indent="0" algn="ctr">
              <a:buNone/>
              <a:defRPr sz="1600"/>
            </a:lvl8pPr>
            <a:lvl9pPr marL="3657051"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2"/>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5"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8" y="5760007"/>
            <a:ext cx="6259513" cy="488951"/>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38" indent="0">
              <a:buNone/>
              <a:defRPr>
                <a:solidFill>
                  <a:schemeClr val="accent2"/>
                </a:solidFill>
              </a:defRPr>
            </a:lvl2pPr>
            <a:lvl3pPr marL="714267" indent="0">
              <a:buNone/>
              <a:defRPr>
                <a:solidFill>
                  <a:schemeClr val="accent2"/>
                </a:solidFill>
              </a:defRPr>
            </a:lvl3pPr>
            <a:lvl4pPr marL="1080926" indent="0">
              <a:buNone/>
              <a:defRPr>
                <a:solidFill>
                  <a:schemeClr val="accent2"/>
                </a:solidFill>
              </a:defRPr>
            </a:lvl4pPr>
            <a:lvl5pPr marL="1438059"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3" y="5486403"/>
            <a:ext cx="184731" cy="369332"/>
          </a:xfrm>
          <a:prstGeom prst="rect">
            <a:avLst/>
          </a:prstGeom>
          <a:noFill/>
        </p:spPr>
        <p:txBody>
          <a:bodyPr wrap="square" rtlCol="0">
            <a:spAutoFit/>
          </a:bodyPr>
          <a:lstStyle/>
          <a:p>
            <a:endParaRPr lang="en-US" sz="180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8"/>
            <a:ext cx="1208955" cy="979789"/>
          </a:xfrm>
          <a:prstGeom prst="rect">
            <a:avLst/>
          </a:prstGeom>
        </p:spPr>
      </p:pic>
    </p:spTree>
    <p:extLst>
      <p:ext uri="{BB962C8B-B14F-4D97-AF65-F5344CB8AC3E}">
        <p14:creationId xmlns:p14="http://schemas.microsoft.com/office/powerpoint/2010/main" val="1215556447"/>
      </p:ext>
    </p:extLst>
  </p:cSld>
  <p:clrMapOvr>
    <a:masterClrMapping/>
  </p:clrMapOvr>
</p:sldLayout>
</file>

<file path=ppt/slideLayouts/slideLayout599.xml><?xml version="1.0" encoding="utf-8"?>
<p:sldLayout xmlns:a="http://schemas.openxmlformats.org/drawingml/2006/main" xmlns:r="http://schemas.openxmlformats.org/officeDocument/2006/relationships" xmlns:p="http://schemas.openxmlformats.org/presentationml/2006/main" userDrawn="1">
  <p:cSld name="41_Front title slide">
    <p:bg>
      <p:bgPr>
        <a:solidFill>
          <a:srgbClr val="F6F8F8"/>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598E9D71-498A-0294-DB92-FA8A45963CA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330721" y="-508517"/>
            <a:ext cx="11319579"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74"/>
            <a:ext cx="4643853" cy="2507695"/>
          </a:xfrm>
          <a:prstGeom prst="rect">
            <a:avLst/>
          </a:prstGeom>
        </p:spPr>
        <p:txBody>
          <a:bodyPr lIns="0" tIns="0" rIns="0" bIns="0" anchor="b">
            <a:noAutofit/>
          </a:bodyPr>
          <a:lstStyle>
            <a:lvl1pPr algn="l">
              <a:defRPr sz="5400" b="1" spc="-31"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1" y="3600006"/>
            <a:ext cx="7973051" cy="1024967"/>
          </a:xfrm>
          <a:prstGeom prst="rect">
            <a:avLst/>
          </a:prstGeom>
        </p:spPr>
        <p:txBody>
          <a:bodyPr lIns="0" tIns="0" rIns="0" bIns="0">
            <a:normAutofit/>
          </a:bodyPr>
          <a:lstStyle>
            <a:lvl1pPr marL="0" indent="0" algn="l">
              <a:buNone/>
              <a:defRPr sz="2800">
                <a:solidFill>
                  <a:schemeClr val="accent6"/>
                </a:solidFill>
              </a:defRPr>
            </a:lvl1pPr>
            <a:lvl2pPr marL="457155" indent="0" algn="ctr">
              <a:buNone/>
              <a:defRPr sz="2000"/>
            </a:lvl2pPr>
            <a:lvl3pPr marL="914309" indent="0" algn="ctr">
              <a:buNone/>
              <a:defRPr sz="1800"/>
            </a:lvl3pPr>
            <a:lvl4pPr marL="1371464" indent="0" algn="ctr">
              <a:buNone/>
              <a:defRPr sz="1600"/>
            </a:lvl4pPr>
            <a:lvl5pPr marL="1828618" indent="0" algn="ctr">
              <a:buNone/>
              <a:defRPr sz="1600"/>
            </a:lvl5pPr>
            <a:lvl6pPr marL="2285774" indent="0" algn="ctr">
              <a:buNone/>
              <a:defRPr sz="1600"/>
            </a:lvl6pPr>
            <a:lvl7pPr marL="2742926" indent="0" algn="ctr">
              <a:buNone/>
              <a:defRPr sz="1600"/>
            </a:lvl7pPr>
            <a:lvl8pPr marL="3200080" indent="0" algn="ctr">
              <a:buNone/>
              <a:defRPr sz="1600"/>
            </a:lvl8pPr>
            <a:lvl9pPr marL="3657235"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2"/>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5"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5" y="5760005"/>
            <a:ext cx="6259513" cy="488951"/>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54" indent="0">
              <a:buNone/>
              <a:defRPr>
                <a:solidFill>
                  <a:schemeClr val="accent2"/>
                </a:solidFill>
              </a:defRPr>
            </a:lvl2pPr>
            <a:lvl3pPr marL="714303" indent="0">
              <a:buNone/>
              <a:defRPr>
                <a:solidFill>
                  <a:schemeClr val="accent2"/>
                </a:solidFill>
              </a:defRPr>
            </a:lvl3pPr>
            <a:lvl4pPr marL="1080980" indent="0">
              <a:buNone/>
              <a:defRPr>
                <a:solidFill>
                  <a:schemeClr val="accent2"/>
                </a:solidFill>
              </a:defRPr>
            </a:lvl4pPr>
            <a:lvl5pPr marL="1438131"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3" y="5486403"/>
            <a:ext cx="184731" cy="369332"/>
          </a:xfrm>
          <a:prstGeom prst="rect">
            <a:avLst/>
          </a:prstGeom>
          <a:noFill/>
        </p:spPr>
        <p:txBody>
          <a:bodyPr wrap="square" rtlCol="0">
            <a:spAutoFit/>
          </a:bodyPr>
          <a:lstStyle/>
          <a:p>
            <a:endParaRPr lang="en-US" sz="180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8"/>
            <a:ext cx="1208955" cy="979789"/>
          </a:xfrm>
          <a:prstGeom prst="rect">
            <a:avLst/>
          </a:prstGeom>
        </p:spPr>
      </p:pic>
    </p:spTree>
    <p:extLst>
      <p:ext uri="{BB962C8B-B14F-4D97-AF65-F5344CB8AC3E}">
        <p14:creationId xmlns:p14="http://schemas.microsoft.com/office/powerpoint/2010/main" val="3860648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Heading, subhead, bullets one column">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15" name="Picture 14">
            <a:extLst>
              <a:ext uri="{FF2B5EF4-FFF2-40B4-BE49-F238E27FC236}">
                <a16:creationId xmlns:a16="http://schemas.microsoft.com/office/drawing/2014/main" id="{64955267-CD3E-4484-1B20-32E90EB4ED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05967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4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0" y="6"/>
            <a:ext cx="12192000" cy="6857999"/>
          </a:xfrm>
          <a:prstGeom prst="rect">
            <a:avLst/>
          </a:prstGeom>
        </p:spPr>
      </p:pic>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54" indent="0">
              <a:buNone/>
              <a:defRPr>
                <a:solidFill>
                  <a:schemeClr val="tx1"/>
                </a:solidFill>
              </a:defRPr>
            </a:lvl2pPr>
            <a:lvl3pPr marL="714303" indent="0">
              <a:buNone/>
              <a:defRPr>
                <a:solidFill>
                  <a:schemeClr val="tx1"/>
                </a:solidFill>
              </a:defRPr>
            </a:lvl3pPr>
            <a:lvl4pPr marL="1080980" indent="0">
              <a:buNone/>
              <a:defRPr>
                <a:solidFill>
                  <a:schemeClr val="tx1"/>
                </a:solidFill>
              </a:defRPr>
            </a:lvl4pPr>
            <a:lvl5pPr marL="1438131"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8" name="Content Placeholder 2">
            <a:extLst>
              <a:ext uri="{FF2B5EF4-FFF2-40B4-BE49-F238E27FC236}">
                <a16:creationId xmlns:a16="http://schemas.microsoft.com/office/drawing/2014/main" id="{7F337CE4-9082-D695-8AD8-89148114EBDF}"/>
              </a:ext>
            </a:extLst>
          </p:cNvPr>
          <p:cNvSpPr>
            <a:spLocks noGrp="1"/>
          </p:cNvSpPr>
          <p:nvPr>
            <p:ph idx="1" hasCustomPrompt="1"/>
          </p:nvPr>
        </p:nvSpPr>
        <p:spPr>
          <a:xfrm>
            <a:off x="1337052" y="2331693"/>
            <a:ext cx="3461285" cy="3110531"/>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4238253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0.xml><?xml version="1.0" encoding="utf-8"?>
<p:sldLayout xmlns:a="http://schemas.openxmlformats.org/drawingml/2006/main" xmlns:r="http://schemas.openxmlformats.org/officeDocument/2006/relationships" xmlns:p="http://schemas.openxmlformats.org/presentationml/2006/main" showMasterSp="0" preserve="1" userDrawn="1">
  <p:cSld name="7_Heading, content, basic text one col">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5137" y="414733"/>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Content Placeholder 2"/>
          <p:cNvSpPr>
            <a:spLocks noGrp="1"/>
          </p:cNvSpPr>
          <p:nvPr>
            <p:ph idx="1" hasCustomPrompt="1"/>
          </p:nvPr>
        </p:nvSpPr>
        <p:spPr>
          <a:xfrm>
            <a:off x="375139" y="1415781"/>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7287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1.xml><?xml version="1.0" encoding="utf-8"?>
<p:sldLayout xmlns:a="http://schemas.openxmlformats.org/drawingml/2006/main" xmlns:r="http://schemas.openxmlformats.org/officeDocument/2006/relationships" xmlns:p="http://schemas.openxmlformats.org/presentationml/2006/main" showMasterSp="0" preserve="1" userDrawn="1">
  <p:cSld name="16_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userDrawn="1"/>
        </p:nvSpPr>
        <p:spPr>
          <a:xfrm>
            <a:off x="3830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4" name="Rectangle 13">
            <a:extLst>
              <a:ext uri="{FF2B5EF4-FFF2-40B4-BE49-F238E27FC236}">
                <a16:creationId xmlns:a16="http://schemas.microsoft.com/office/drawing/2014/main" id="{3568E66E-4300-C34D-B490-E2E6A73E585A}"/>
              </a:ext>
              <a:ext uri="{C183D7F6-B498-43B3-948B-1728B52AA6E4}">
                <adec:decorative xmlns:adec="http://schemas.microsoft.com/office/drawing/2017/decorative" val="1"/>
              </a:ext>
            </a:extLst>
          </p:cNvPr>
          <p:cNvSpPr/>
          <p:nvPr userDrawn="1"/>
        </p:nvSpPr>
        <p:spPr>
          <a:xfrm>
            <a:off x="3830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5" name="Rectangle 14">
            <a:extLst>
              <a:ext uri="{FF2B5EF4-FFF2-40B4-BE49-F238E27FC236}">
                <a16:creationId xmlns:a16="http://schemas.microsoft.com/office/drawing/2014/main" id="{F337980B-A75B-014B-A7A8-965882204640}"/>
              </a:ext>
              <a:ext uri="{C183D7F6-B498-43B3-948B-1728B52AA6E4}">
                <adec:decorative xmlns:adec="http://schemas.microsoft.com/office/drawing/2017/decorative" val="1"/>
              </a:ext>
            </a:extLst>
          </p:cNvPr>
          <p:cNvSpPr/>
          <p:nvPr userDrawn="1"/>
        </p:nvSpPr>
        <p:spPr>
          <a:xfrm>
            <a:off x="153452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6" name="Rectangle 15">
            <a:extLst>
              <a:ext uri="{FF2B5EF4-FFF2-40B4-BE49-F238E27FC236}">
                <a16:creationId xmlns:a16="http://schemas.microsoft.com/office/drawing/2014/main" id="{E8B5FF7D-C2EF-9E4C-A4CF-A835052E5DF8}"/>
              </a:ext>
              <a:ext uri="{C183D7F6-B498-43B3-948B-1728B52AA6E4}">
                <adec:decorative xmlns:adec="http://schemas.microsoft.com/office/drawing/2017/decorative" val="1"/>
              </a:ext>
            </a:extLst>
          </p:cNvPr>
          <p:cNvSpPr/>
          <p:nvPr userDrawn="1"/>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7" name="Rectangle 16">
            <a:extLst>
              <a:ext uri="{FF2B5EF4-FFF2-40B4-BE49-F238E27FC236}">
                <a16:creationId xmlns:a16="http://schemas.microsoft.com/office/drawing/2014/main" id="{177481C1-F4F0-BE4E-B991-152BB9620270}"/>
              </a:ext>
              <a:ext uri="{C183D7F6-B498-43B3-948B-1728B52AA6E4}">
                <adec:decorative xmlns:adec="http://schemas.microsoft.com/office/drawing/2017/decorative" val="1"/>
              </a:ext>
            </a:extLst>
          </p:cNvPr>
          <p:cNvSpPr/>
          <p:nvPr userDrawn="1"/>
        </p:nvSpPr>
        <p:spPr>
          <a:xfrm>
            <a:off x="38374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8" name="Rectangle 17">
            <a:extLst>
              <a:ext uri="{FF2B5EF4-FFF2-40B4-BE49-F238E27FC236}">
                <a16:creationId xmlns:a16="http://schemas.microsoft.com/office/drawing/2014/main" id="{2FBC860F-BE8A-634D-9A96-33CE6D96B9F0}"/>
              </a:ext>
              <a:ext uri="{C183D7F6-B498-43B3-948B-1728B52AA6E4}">
                <adec:decorative xmlns:adec="http://schemas.microsoft.com/office/drawing/2017/decorative" val="1"/>
              </a:ext>
            </a:extLst>
          </p:cNvPr>
          <p:cNvSpPr/>
          <p:nvPr userDrawn="1"/>
        </p:nvSpPr>
        <p:spPr>
          <a:xfrm>
            <a:off x="498892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Rectangle 18">
            <a:extLst>
              <a:ext uri="{FF2B5EF4-FFF2-40B4-BE49-F238E27FC236}">
                <a16:creationId xmlns:a16="http://schemas.microsoft.com/office/drawing/2014/main" id="{5FA913FF-786C-1944-BF18-E9AB064B3444}"/>
              </a:ext>
              <a:ext uri="{C183D7F6-B498-43B3-948B-1728B52AA6E4}">
                <adec:decorative xmlns:adec="http://schemas.microsoft.com/office/drawing/2017/decorative" val="1"/>
              </a:ext>
            </a:extLst>
          </p:cNvPr>
          <p:cNvSpPr/>
          <p:nvPr userDrawn="1"/>
        </p:nvSpPr>
        <p:spPr>
          <a:xfrm>
            <a:off x="614039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0" name="Rectangle 19">
            <a:extLst>
              <a:ext uri="{FF2B5EF4-FFF2-40B4-BE49-F238E27FC236}">
                <a16:creationId xmlns:a16="http://schemas.microsoft.com/office/drawing/2014/main" id="{6C22D839-E390-8340-B649-B4FC5A6CFD70}"/>
              </a:ext>
              <a:ext uri="{C183D7F6-B498-43B3-948B-1728B52AA6E4}">
                <adec:decorative xmlns:adec="http://schemas.microsoft.com/office/drawing/2017/decorative" val="1"/>
              </a:ext>
            </a:extLst>
          </p:cNvPr>
          <p:cNvSpPr/>
          <p:nvPr userDrawn="1"/>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Rectangle 20">
            <a:extLst>
              <a:ext uri="{FF2B5EF4-FFF2-40B4-BE49-F238E27FC236}">
                <a16:creationId xmlns:a16="http://schemas.microsoft.com/office/drawing/2014/main" id="{4640EE3D-EEFC-874A-A65B-DDDE03FC3221}"/>
              </a:ext>
              <a:ext uri="{C183D7F6-B498-43B3-948B-1728B52AA6E4}">
                <adec:decorative xmlns:adec="http://schemas.microsoft.com/office/drawing/2017/decorative" val="1"/>
              </a:ext>
            </a:extLst>
          </p:cNvPr>
          <p:cNvSpPr/>
          <p:nvPr userDrawn="1"/>
        </p:nvSpPr>
        <p:spPr>
          <a:xfrm>
            <a:off x="844332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2" name="Rectangle 21">
            <a:extLst>
              <a:ext uri="{FF2B5EF4-FFF2-40B4-BE49-F238E27FC236}">
                <a16:creationId xmlns:a16="http://schemas.microsoft.com/office/drawing/2014/main" id="{2A667BF2-B8EF-D949-9F15-FC3B3099AD58}"/>
              </a:ext>
              <a:ext uri="{C183D7F6-B498-43B3-948B-1728B52AA6E4}">
                <adec:decorative xmlns:adec="http://schemas.microsoft.com/office/drawing/2017/decorative" val="1"/>
              </a:ext>
            </a:extLst>
          </p:cNvPr>
          <p:cNvSpPr/>
          <p:nvPr userDrawn="1"/>
        </p:nvSpPr>
        <p:spPr>
          <a:xfrm>
            <a:off x="959479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Rectangle 22">
            <a:extLst>
              <a:ext uri="{FF2B5EF4-FFF2-40B4-BE49-F238E27FC236}">
                <a16:creationId xmlns:a16="http://schemas.microsoft.com/office/drawing/2014/main" id="{47201170-3375-514F-99C2-E37C6903968A}"/>
              </a:ext>
              <a:ext uri="{C183D7F6-B498-43B3-948B-1728B52AA6E4}">
                <adec:decorative xmlns:adec="http://schemas.microsoft.com/office/drawing/2017/decorative" val="1"/>
              </a:ext>
            </a:extLst>
          </p:cNvPr>
          <p:cNvSpPr/>
          <p:nvPr userDrawn="1"/>
        </p:nvSpPr>
        <p:spPr>
          <a:xfrm>
            <a:off x="107462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userDrawn="1"/>
        </p:nvSpPr>
        <p:spPr>
          <a:xfrm>
            <a:off x="153452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userDrawn="1"/>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userDrawn="1"/>
        </p:nvSpPr>
        <p:spPr>
          <a:xfrm>
            <a:off x="38374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7" name="Rectangle 26">
            <a:extLst>
              <a:ext uri="{FF2B5EF4-FFF2-40B4-BE49-F238E27FC236}">
                <a16:creationId xmlns:a16="http://schemas.microsoft.com/office/drawing/2014/main" id="{5E67BC68-4FB2-EE4A-A33E-6A7AF0CF413F}"/>
              </a:ext>
              <a:ext uri="{C183D7F6-B498-43B3-948B-1728B52AA6E4}">
                <adec:decorative xmlns:adec="http://schemas.microsoft.com/office/drawing/2017/decorative" val="1"/>
              </a:ext>
            </a:extLst>
          </p:cNvPr>
          <p:cNvSpPr/>
          <p:nvPr userDrawn="1"/>
        </p:nvSpPr>
        <p:spPr>
          <a:xfrm>
            <a:off x="498892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8" name="Rectangle 27">
            <a:extLst>
              <a:ext uri="{FF2B5EF4-FFF2-40B4-BE49-F238E27FC236}">
                <a16:creationId xmlns:a16="http://schemas.microsoft.com/office/drawing/2014/main" id="{0277C142-7A53-7A4A-A8FB-FBF33048E364}"/>
              </a:ext>
              <a:ext uri="{C183D7F6-B498-43B3-948B-1728B52AA6E4}">
                <adec:decorative xmlns:adec="http://schemas.microsoft.com/office/drawing/2017/decorative" val="1"/>
              </a:ext>
            </a:extLst>
          </p:cNvPr>
          <p:cNvSpPr/>
          <p:nvPr userDrawn="1"/>
        </p:nvSpPr>
        <p:spPr>
          <a:xfrm>
            <a:off x="614039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9" name="Rectangle 28">
            <a:extLst>
              <a:ext uri="{FF2B5EF4-FFF2-40B4-BE49-F238E27FC236}">
                <a16:creationId xmlns:a16="http://schemas.microsoft.com/office/drawing/2014/main" id="{6ADC5831-BE66-5045-87AF-18EBDF02747B}"/>
              </a:ext>
              <a:ext uri="{C183D7F6-B498-43B3-948B-1728B52AA6E4}">
                <adec:decorative xmlns:adec="http://schemas.microsoft.com/office/drawing/2017/decorative" val="1"/>
              </a:ext>
            </a:extLst>
          </p:cNvPr>
          <p:cNvSpPr/>
          <p:nvPr userDrawn="1"/>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0" name="Rectangle 29">
            <a:extLst>
              <a:ext uri="{FF2B5EF4-FFF2-40B4-BE49-F238E27FC236}">
                <a16:creationId xmlns:a16="http://schemas.microsoft.com/office/drawing/2014/main" id="{2CB65DE4-B016-474E-A1C1-495957C7CA04}"/>
              </a:ext>
              <a:ext uri="{C183D7F6-B498-43B3-948B-1728B52AA6E4}">
                <adec:decorative xmlns:adec="http://schemas.microsoft.com/office/drawing/2017/decorative" val="1"/>
              </a:ext>
            </a:extLst>
          </p:cNvPr>
          <p:cNvSpPr/>
          <p:nvPr userDrawn="1"/>
        </p:nvSpPr>
        <p:spPr>
          <a:xfrm>
            <a:off x="844332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1" name="Rectangle 30">
            <a:extLst>
              <a:ext uri="{FF2B5EF4-FFF2-40B4-BE49-F238E27FC236}">
                <a16:creationId xmlns:a16="http://schemas.microsoft.com/office/drawing/2014/main" id="{58B3AA15-3E6B-C347-B0BE-F416C5684A23}"/>
              </a:ext>
              <a:ext uri="{C183D7F6-B498-43B3-948B-1728B52AA6E4}">
                <adec:decorative xmlns:adec="http://schemas.microsoft.com/office/drawing/2017/decorative" val="1"/>
              </a:ext>
            </a:extLst>
          </p:cNvPr>
          <p:cNvSpPr/>
          <p:nvPr userDrawn="1"/>
        </p:nvSpPr>
        <p:spPr>
          <a:xfrm>
            <a:off x="959479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2" name="Rectangle 31">
            <a:extLst>
              <a:ext uri="{FF2B5EF4-FFF2-40B4-BE49-F238E27FC236}">
                <a16:creationId xmlns:a16="http://schemas.microsoft.com/office/drawing/2014/main" id="{7AC0924D-A95B-1E43-84A3-825886C48DD3}"/>
              </a:ext>
              <a:ext uri="{C183D7F6-B498-43B3-948B-1728B52AA6E4}">
                <adec:decorative xmlns:adec="http://schemas.microsoft.com/office/drawing/2017/decorative" val="1"/>
              </a:ext>
            </a:extLst>
          </p:cNvPr>
          <p:cNvSpPr/>
          <p:nvPr userDrawn="1"/>
        </p:nvSpPr>
        <p:spPr>
          <a:xfrm>
            <a:off x="107462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userDrawn="1"/>
        </p:nvSpPr>
        <p:spPr>
          <a:xfrm>
            <a:off x="3830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userDrawn="1"/>
        </p:nvSpPr>
        <p:spPr>
          <a:xfrm>
            <a:off x="153452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userDrawn="1"/>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userDrawn="1"/>
        </p:nvSpPr>
        <p:spPr>
          <a:xfrm>
            <a:off x="38374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7" name="Rectangle 36">
            <a:extLst>
              <a:ext uri="{FF2B5EF4-FFF2-40B4-BE49-F238E27FC236}">
                <a16:creationId xmlns:a16="http://schemas.microsoft.com/office/drawing/2014/main" id="{FF522785-C8F3-734E-AF20-487FED2CEBCA}"/>
              </a:ext>
              <a:ext uri="{C183D7F6-B498-43B3-948B-1728B52AA6E4}">
                <adec:decorative xmlns:adec="http://schemas.microsoft.com/office/drawing/2017/decorative" val="1"/>
              </a:ext>
            </a:extLst>
          </p:cNvPr>
          <p:cNvSpPr/>
          <p:nvPr userDrawn="1"/>
        </p:nvSpPr>
        <p:spPr>
          <a:xfrm>
            <a:off x="498892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8" name="Rectangle 37">
            <a:extLst>
              <a:ext uri="{FF2B5EF4-FFF2-40B4-BE49-F238E27FC236}">
                <a16:creationId xmlns:a16="http://schemas.microsoft.com/office/drawing/2014/main" id="{798AD1D6-A541-1941-8B56-2FF0936767C6}"/>
              </a:ext>
              <a:ext uri="{C183D7F6-B498-43B3-948B-1728B52AA6E4}">
                <adec:decorative xmlns:adec="http://schemas.microsoft.com/office/drawing/2017/decorative" val="1"/>
              </a:ext>
            </a:extLst>
          </p:cNvPr>
          <p:cNvSpPr/>
          <p:nvPr userDrawn="1"/>
        </p:nvSpPr>
        <p:spPr>
          <a:xfrm>
            <a:off x="614039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9" name="Rectangle 38">
            <a:extLst>
              <a:ext uri="{FF2B5EF4-FFF2-40B4-BE49-F238E27FC236}">
                <a16:creationId xmlns:a16="http://schemas.microsoft.com/office/drawing/2014/main" id="{A844F750-124C-F246-BCDD-67595B93DC88}"/>
              </a:ext>
              <a:ext uri="{C183D7F6-B498-43B3-948B-1728B52AA6E4}">
                <adec:decorative xmlns:adec="http://schemas.microsoft.com/office/drawing/2017/decorative" val="1"/>
              </a:ext>
            </a:extLst>
          </p:cNvPr>
          <p:cNvSpPr/>
          <p:nvPr userDrawn="1"/>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0" name="Rectangle 39">
            <a:extLst>
              <a:ext uri="{FF2B5EF4-FFF2-40B4-BE49-F238E27FC236}">
                <a16:creationId xmlns:a16="http://schemas.microsoft.com/office/drawing/2014/main" id="{15499656-96AE-C649-B3C1-81D5C6F60DA6}"/>
              </a:ext>
              <a:ext uri="{C183D7F6-B498-43B3-948B-1728B52AA6E4}">
                <adec:decorative xmlns:adec="http://schemas.microsoft.com/office/drawing/2017/decorative" val="1"/>
              </a:ext>
            </a:extLst>
          </p:cNvPr>
          <p:cNvSpPr/>
          <p:nvPr userDrawn="1"/>
        </p:nvSpPr>
        <p:spPr>
          <a:xfrm>
            <a:off x="844332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1" name="Rectangle 40">
            <a:extLst>
              <a:ext uri="{FF2B5EF4-FFF2-40B4-BE49-F238E27FC236}">
                <a16:creationId xmlns:a16="http://schemas.microsoft.com/office/drawing/2014/main" id="{B3150134-3C23-2A41-8EC0-2D0F308CD2FE}"/>
              </a:ext>
              <a:ext uri="{C183D7F6-B498-43B3-948B-1728B52AA6E4}">
                <adec:decorative xmlns:adec="http://schemas.microsoft.com/office/drawing/2017/decorative" val="1"/>
              </a:ext>
            </a:extLst>
          </p:cNvPr>
          <p:cNvSpPr/>
          <p:nvPr userDrawn="1"/>
        </p:nvSpPr>
        <p:spPr>
          <a:xfrm>
            <a:off x="959479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2" name="Rectangle 41">
            <a:extLst>
              <a:ext uri="{FF2B5EF4-FFF2-40B4-BE49-F238E27FC236}">
                <a16:creationId xmlns:a16="http://schemas.microsoft.com/office/drawing/2014/main" id="{4A542EAC-EEE9-2748-9DAC-6986FFF6348A}"/>
              </a:ext>
              <a:ext uri="{C183D7F6-B498-43B3-948B-1728B52AA6E4}">
                <adec:decorative xmlns:adec="http://schemas.microsoft.com/office/drawing/2017/decorative" val="1"/>
              </a:ext>
            </a:extLst>
          </p:cNvPr>
          <p:cNvSpPr/>
          <p:nvPr userDrawn="1"/>
        </p:nvSpPr>
        <p:spPr>
          <a:xfrm>
            <a:off x="107462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3" name="Picture 2">
            <a:extLst>
              <a:ext uri="{FF2B5EF4-FFF2-40B4-BE49-F238E27FC236}">
                <a16:creationId xmlns:a16="http://schemas.microsoft.com/office/drawing/2014/main" id="{2D1CDB1A-8B42-520A-323D-5D120AA42E9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50497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2.xml><?xml version="1.0" encoding="utf-8"?>
<p:sldLayout xmlns:a="http://schemas.openxmlformats.org/drawingml/2006/main" xmlns:r="http://schemas.openxmlformats.org/officeDocument/2006/relationships" xmlns:p="http://schemas.openxmlformats.org/presentationml/2006/main" showMasterSp="0" preserve="1" userDrawn="1">
  <p:cSld name="17_Sample-Icons-Layout">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userDrawn="1"/>
        </p:nvSpPr>
        <p:spPr>
          <a:xfrm>
            <a:off x="383060"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userDrawn="1"/>
        </p:nvSpPr>
        <p:spPr>
          <a:xfrm>
            <a:off x="153452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userDrawn="1"/>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userDrawn="1"/>
        </p:nvSpPr>
        <p:spPr>
          <a:xfrm>
            <a:off x="3837460"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userDrawn="1"/>
        </p:nvSpPr>
        <p:spPr>
          <a:xfrm>
            <a:off x="383060" y="454490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userDrawn="1"/>
        </p:nvSpPr>
        <p:spPr>
          <a:xfrm>
            <a:off x="1534528" y="454490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userDrawn="1"/>
        </p:nvSpPr>
        <p:spPr>
          <a:xfrm>
            <a:off x="2685992" y="454490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userDrawn="1"/>
        </p:nvSpPr>
        <p:spPr>
          <a:xfrm>
            <a:off x="3837460" y="454490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6" name="Rectangle 45">
            <a:extLst>
              <a:ext uri="{FF2B5EF4-FFF2-40B4-BE49-F238E27FC236}">
                <a16:creationId xmlns:a16="http://schemas.microsoft.com/office/drawing/2014/main" id="{510BDAA4-2C6C-4E47-9616-5977DD23D840}"/>
              </a:ext>
              <a:ext uri="{C183D7F6-B498-43B3-948B-1728B52AA6E4}">
                <adec:decorative xmlns:adec="http://schemas.microsoft.com/office/drawing/2017/decorative" val="1"/>
              </a:ext>
            </a:extLst>
          </p:cNvPr>
          <p:cNvSpPr/>
          <p:nvPr userDrawn="1"/>
        </p:nvSpPr>
        <p:spPr>
          <a:xfrm>
            <a:off x="512291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7" name="Rectangle 46">
            <a:extLst>
              <a:ext uri="{FF2B5EF4-FFF2-40B4-BE49-F238E27FC236}">
                <a16:creationId xmlns:a16="http://schemas.microsoft.com/office/drawing/2014/main" id="{2691AF0D-B60D-2949-AB30-089AD6A4A5A1}"/>
              </a:ext>
              <a:ext uri="{C183D7F6-B498-43B3-948B-1728B52AA6E4}">
                <adec:decorative xmlns:adec="http://schemas.microsoft.com/office/drawing/2017/decorative" val="1"/>
              </a:ext>
            </a:extLst>
          </p:cNvPr>
          <p:cNvSpPr/>
          <p:nvPr userDrawn="1"/>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8" name="Rectangle 47">
            <a:extLst>
              <a:ext uri="{FF2B5EF4-FFF2-40B4-BE49-F238E27FC236}">
                <a16:creationId xmlns:a16="http://schemas.microsoft.com/office/drawing/2014/main" id="{D76B0456-3FC3-5D44-A9F1-56A57FD0B992}"/>
              </a:ext>
              <a:ext uri="{C183D7F6-B498-43B3-948B-1728B52AA6E4}">
                <adec:decorative xmlns:adec="http://schemas.microsoft.com/office/drawing/2017/decorative" val="1"/>
              </a:ext>
            </a:extLst>
          </p:cNvPr>
          <p:cNvSpPr/>
          <p:nvPr userDrawn="1"/>
        </p:nvSpPr>
        <p:spPr>
          <a:xfrm>
            <a:off x="9825397"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4" name="Picture 3">
            <a:extLst>
              <a:ext uri="{FF2B5EF4-FFF2-40B4-BE49-F238E27FC236}">
                <a16:creationId xmlns:a16="http://schemas.microsoft.com/office/drawing/2014/main" id="{D569F651-3737-5832-DC5A-9DB8A57B6C7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Tree>
    <p:extLst>
      <p:ext uri="{BB962C8B-B14F-4D97-AF65-F5344CB8AC3E}">
        <p14:creationId xmlns:p14="http://schemas.microsoft.com/office/powerpoint/2010/main" val="52697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3.xml><?xml version="1.0" encoding="utf-8"?>
<p:sldLayout xmlns:a="http://schemas.openxmlformats.org/drawingml/2006/main" xmlns:r="http://schemas.openxmlformats.org/officeDocument/2006/relationships" xmlns:p="http://schemas.openxmlformats.org/presentationml/2006/main" showMasterSp="0" preserve="1" userDrawn="1">
  <p:cSld name="44_Title, subhead, two columns">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B79D01-2A70-DAF1-6A65-BC0424C2FEE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5"/>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Subhead if needed</a:t>
            </a:r>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cxnSp>
        <p:nvCxnSpPr>
          <p:cNvPr id="12" name="Straight Connector 11">
            <a:extLst>
              <a:ext uri="{FF2B5EF4-FFF2-40B4-BE49-F238E27FC236}">
                <a16:creationId xmlns:a16="http://schemas.microsoft.com/office/drawing/2014/main" id="{18E2133D-2149-6B45-BEAB-A2D5E225B5AD}"/>
              </a:ext>
              <a:ext uri="{C183D7F6-B498-43B3-948B-1728B52AA6E4}">
                <adec:decorative xmlns:adec="http://schemas.microsoft.com/office/drawing/2017/decorative" val="1"/>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3041869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4.xml><?xml version="1.0" encoding="utf-8"?>
<p:sldLayout xmlns:a="http://schemas.openxmlformats.org/drawingml/2006/main" xmlns:r="http://schemas.openxmlformats.org/officeDocument/2006/relationships" xmlns:p="http://schemas.openxmlformats.org/presentationml/2006/main" showMasterSp="0" preserve="1" userDrawn="1">
  <p:cSld name="28_Title, subhead, Three columns">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5"/>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 uri="{C183D7F6-B498-43B3-948B-1728B52AA6E4}">
                <adec:decorative xmlns:adec="http://schemas.microsoft.com/office/drawing/2017/decorative" val="1"/>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10699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5.xml><?xml version="1.0" encoding="utf-8"?>
<p:sldLayout xmlns:a="http://schemas.openxmlformats.org/drawingml/2006/main" xmlns:r="http://schemas.openxmlformats.org/officeDocument/2006/relationships" xmlns:p="http://schemas.openxmlformats.org/presentationml/2006/main" userDrawn="1">
  <p:cSld name="22_Heading, subhead, bullets one column">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6"/>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237527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6.xml><?xml version="1.0" encoding="utf-8"?>
<p:sldLayout xmlns:a="http://schemas.openxmlformats.org/drawingml/2006/main" xmlns:r="http://schemas.openxmlformats.org/officeDocument/2006/relationships" xmlns:p="http://schemas.openxmlformats.org/presentationml/2006/main" preserve="1" userDrawn="1">
  <p:cSld name="32_Headline slide with image A">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4098"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14882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7.xml><?xml version="1.0" encoding="utf-8"?>
<p:sldLayout xmlns:a="http://schemas.openxmlformats.org/drawingml/2006/main" xmlns:r="http://schemas.openxmlformats.org/officeDocument/2006/relationships" xmlns:p="http://schemas.openxmlformats.org/presentationml/2006/main" userDrawn="1">
  <p:cSld name="42_Front title slide">
    <p:bg>
      <p:bgPr>
        <a:solidFill>
          <a:srgbClr val="F6F8F8"/>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598E9D71-498A-0294-DB92-FA8A45963CA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330721" y="-508517"/>
            <a:ext cx="11319579"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73"/>
            <a:ext cx="4643853" cy="2507695"/>
          </a:xfrm>
          <a:prstGeom prst="rect">
            <a:avLst/>
          </a:prstGeom>
        </p:spPr>
        <p:txBody>
          <a:bodyPr lIns="0" tIns="0" rIns="0" bIns="0" anchor="b">
            <a:noAutofit/>
          </a:bodyPr>
          <a:lstStyle>
            <a:lvl1pPr algn="l">
              <a:defRPr sz="5400" b="1" spc="-31"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1" y="3600005"/>
            <a:ext cx="7973051" cy="1024967"/>
          </a:xfrm>
          <a:prstGeom prst="rect">
            <a:avLst/>
          </a:prstGeom>
        </p:spPr>
        <p:txBody>
          <a:bodyPr lIns="0" tIns="0" rIns="0" bIns="0">
            <a:normAutofit/>
          </a:bodyPr>
          <a:lstStyle>
            <a:lvl1pPr marL="0" indent="0" algn="l">
              <a:buNone/>
              <a:defRPr sz="2800">
                <a:solidFill>
                  <a:schemeClr val="accent6"/>
                </a:solidFill>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2"/>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5"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4" y="5760003"/>
            <a:ext cx="6259513" cy="488951"/>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62" indent="0">
              <a:buNone/>
              <a:defRPr>
                <a:solidFill>
                  <a:schemeClr val="accent2"/>
                </a:solidFill>
              </a:defRPr>
            </a:lvl2pPr>
            <a:lvl3pPr marL="714321" indent="0">
              <a:buNone/>
              <a:defRPr>
                <a:solidFill>
                  <a:schemeClr val="accent2"/>
                </a:solidFill>
              </a:defRPr>
            </a:lvl3pPr>
            <a:lvl4pPr marL="1081006" indent="0">
              <a:buNone/>
              <a:defRPr>
                <a:solidFill>
                  <a:schemeClr val="accent2"/>
                </a:solidFill>
              </a:defRPr>
            </a:lvl4pPr>
            <a:lvl5pPr marL="1438167"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3" y="5486401"/>
            <a:ext cx="184731" cy="369332"/>
          </a:xfrm>
          <a:prstGeom prst="rect">
            <a:avLst/>
          </a:prstGeom>
          <a:noFill/>
        </p:spPr>
        <p:txBody>
          <a:bodyPr wrap="square" rtlCol="0">
            <a:spAutoFit/>
          </a:bodyPr>
          <a:lstStyle/>
          <a:p>
            <a:endParaRPr lang="en-US" sz="180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8"/>
            <a:ext cx="1208955" cy="979789"/>
          </a:xfrm>
          <a:prstGeom prst="rect">
            <a:avLst/>
          </a:prstGeom>
        </p:spPr>
      </p:pic>
    </p:spTree>
    <p:extLst>
      <p:ext uri="{BB962C8B-B14F-4D97-AF65-F5344CB8AC3E}">
        <p14:creationId xmlns:p14="http://schemas.microsoft.com/office/powerpoint/2010/main" val="2143354517"/>
      </p:ext>
    </p:extLst>
  </p:cSld>
  <p:clrMapOvr>
    <a:masterClrMapping/>
  </p:clrMapOvr>
</p:sldLayout>
</file>

<file path=ppt/slideLayouts/slideLayout608.xml><?xml version="1.0" encoding="utf-8"?>
<p:sldLayout xmlns:a="http://schemas.openxmlformats.org/drawingml/2006/main" xmlns:r="http://schemas.openxmlformats.org/officeDocument/2006/relationships" xmlns:p="http://schemas.openxmlformats.org/presentationml/2006/main" showMasterSp="0" preserve="1" userDrawn="1">
  <p:cSld name="45_Title, subhead, two columns">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B79D01-2A70-DAF1-6A65-BC0424C2FEE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4"/>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Subhead if needed</a:t>
            </a:r>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cxnSp>
        <p:nvCxnSpPr>
          <p:cNvPr id="12" name="Straight Connector 11">
            <a:extLst>
              <a:ext uri="{FF2B5EF4-FFF2-40B4-BE49-F238E27FC236}">
                <a16:creationId xmlns:a16="http://schemas.microsoft.com/office/drawing/2014/main" id="{18E2133D-2149-6B45-BEAB-A2D5E225B5AD}"/>
              </a:ext>
              <a:ext uri="{C183D7F6-B498-43B3-948B-1728B52AA6E4}">
                <adec:decorative xmlns:adec="http://schemas.microsoft.com/office/drawing/2017/decorative" val="1"/>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1663909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9.xml><?xml version="1.0" encoding="utf-8"?>
<p:sldLayout xmlns:a="http://schemas.openxmlformats.org/drawingml/2006/main" xmlns:r="http://schemas.openxmlformats.org/officeDocument/2006/relationships" xmlns:p="http://schemas.openxmlformats.org/presentationml/2006/main" showMasterSp="0" preserve="1" userDrawn="1">
  <p:cSld name="29_Title, subhead, Three columns">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4"/>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 uri="{C183D7F6-B498-43B3-948B-1728B52AA6E4}">
                <adec:decorative xmlns:adec="http://schemas.microsoft.com/office/drawing/2017/decorative" val="1"/>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820617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5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6" y="6"/>
            <a:ext cx="12191999" cy="6857999"/>
          </a:xfrm>
          <a:prstGeom prst="rect">
            <a:avLst/>
          </a:prstGeom>
        </p:spPr>
      </p:pic>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54" indent="0">
              <a:buNone/>
              <a:defRPr>
                <a:solidFill>
                  <a:schemeClr val="tx1"/>
                </a:solidFill>
              </a:defRPr>
            </a:lvl2pPr>
            <a:lvl3pPr marL="714303" indent="0">
              <a:buNone/>
              <a:defRPr>
                <a:solidFill>
                  <a:schemeClr val="tx1"/>
                </a:solidFill>
              </a:defRPr>
            </a:lvl3pPr>
            <a:lvl4pPr marL="1080980" indent="0">
              <a:buNone/>
              <a:defRPr>
                <a:solidFill>
                  <a:schemeClr val="tx1"/>
                </a:solidFill>
              </a:defRPr>
            </a:lvl4pPr>
            <a:lvl5pPr marL="1438131"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Content Placeholder 2">
            <a:extLst>
              <a:ext uri="{FF2B5EF4-FFF2-40B4-BE49-F238E27FC236}">
                <a16:creationId xmlns:a16="http://schemas.microsoft.com/office/drawing/2014/main" id="{4542D69F-C459-8ECE-06A1-66E418FF3EC1}"/>
              </a:ext>
            </a:extLst>
          </p:cNvPr>
          <p:cNvSpPr>
            <a:spLocks noGrp="1"/>
          </p:cNvSpPr>
          <p:nvPr>
            <p:ph idx="1" hasCustomPrompt="1"/>
          </p:nvPr>
        </p:nvSpPr>
        <p:spPr>
          <a:xfrm>
            <a:off x="1337052" y="2331693"/>
            <a:ext cx="3461285" cy="3110531"/>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3604637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0.xml><?xml version="1.0" encoding="utf-8"?>
<p:sldLayout xmlns:a="http://schemas.openxmlformats.org/drawingml/2006/main" xmlns:r="http://schemas.openxmlformats.org/officeDocument/2006/relationships" xmlns:p="http://schemas.openxmlformats.org/presentationml/2006/main" userDrawn="1">
  <p:cSld name="23_Heading, subhead, bullets one column">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5"/>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419928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1.xml><?xml version="1.0" encoding="utf-8"?>
<p:sldLayout xmlns:a="http://schemas.openxmlformats.org/drawingml/2006/main" xmlns:r="http://schemas.openxmlformats.org/officeDocument/2006/relationships" xmlns:p="http://schemas.openxmlformats.org/presentationml/2006/main" userDrawn="1">
  <p:cSld name="43_Front title slide">
    <p:bg>
      <p:bgPr>
        <a:solidFill>
          <a:srgbClr val="F6F8F8"/>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598E9D71-498A-0294-DB92-FA8A45963CA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330721" y="-508517"/>
            <a:ext cx="11319579"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75"/>
            <a:ext cx="4643853" cy="2507695"/>
          </a:xfrm>
          <a:prstGeom prst="rect">
            <a:avLst/>
          </a:prstGeom>
        </p:spPr>
        <p:txBody>
          <a:bodyPr lIns="0" tIns="0" rIns="0" bIns="0" anchor="b">
            <a:noAutofit/>
          </a:bodyPr>
          <a:lstStyle>
            <a:lvl1pPr algn="l">
              <a:defRPr sz="5400" b="1" spc="-31"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1" y="3600007"/>
            <a:ext cx="7973051" cy="1024967"/>
          </a:xfrm>
          <a:prstGeom prst="rect">
            <a:avLst/>
          </a:prstGeom>
        </p:spPr>
        <p:txBody>
          <a:bodyPr lIns="0" tIns="0" rIns="0" bIns="0">
            <a:normAutofit/>
          </a:bodyPr>
          <a:lstStyle>
            <a:lvl1pPr marL="0" indent="0" algn="l">
              <a:buNone/>
              <a:defRPr sz="2800">
                <a:solidFill>
                  <a:schemeClr val="accent6"/>
                </a:solidFill>
              </a:defRPr>
            </a:lvl1pPr>
            <a:lvl2pPr marL="457143" indent="0" algn="ctr">
              <a:buNone/>
              <a:defRPr sz="2000"/>
            </a:lvl2pPr>
            <a:lvl3pPr marL="914286" indent="0" algn="ctr">
              <a:buNone/>
              <a:defRPr sz="1800"/>
            </a:lvl3pPr>
            <a:lvl4pPr marL="1371430" indent="0" algn="ctr">
              <a:buNone/>
              <a:defRPr sz="1600"/>
            </a:lvl4pPr>
            <a:lvl5pPr marL="1828573" indent="0" algn="ctr">
              <a:buNone/>
              <a:defRPr sz="1600"/>
            </a:lvl5pPr>
            <a:lvl6pPr marL="2285718" indent="0" algn="ctr">
              <a:buNone/>
              <a:defRPr sz="1600"/>
            </a:lvl6pPr>
            <a:lvl7pPr marL="2742858" indent="0" algn="ctr">
              <a:buNone/>
              <a:defRPr sz="1600"/>
            </a:lvl7pPr>
            <a:lvl8pPr marL="3200000" indent="0" algn="ctr">
              <a:buNone/>
              <a:defRPr sz="1600"/>
            </a:lvl8pPr>
            <a:lvl9pPr marL="3657143"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2"/>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5"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6" y="5760006"/>
            <a:ext cx="6259513" cy="488951"/>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46" indent="0">
              <a:buNone/>
              <a:defRPr>
                <a:solidFill>
                  <a:schemeClr val="accent2"/>
                </a:solidFill>
              </a:defRPr>
            </a:lvl2pPr>
            <a:lvl3pPr marL="714285" indent="0">
              <a:buNone/>
              <a:defRPr>
                <a:solidFill>
                  <a:schemeClr val="accent2"/>
                </a:solidFill>
              </a:defRPr>
            </a:lvl3pPr>
            <a:lvl4pPr marL="1080953" indent="0">
              <a:buNone/>
              <a:defRPr>
                <a:solidFill>
                  <a:schemeClr val="accent2"/>
                </a:solidFill>
              </a:defRPr>
            </a:lvl4pPr>
            <a:lvl5pPr marL="143809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3" y="5486403"/>
            <a:ext cx="184731" cy="369332"/>
          </a:xfrm>
          <a:prstGeom prst="rect">
            <a:avLst/>
          </a:prstGeom>
          <a:noFill/>
        </p:spPr>
        <p:txBody>
          <a:bodyPr wrap="square" rtlCol="0">
            <a:spAutoFit/>
          </a:bodyPr>
          <a:lstStyle/>
          <a:p>
            <a:endParaRPr lang="en-US" sz="180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8"/>
            <a:ext cx="1208955" cy="979789"/>
          </a:xfrm>
          <a:prstGeom prst="rect">
            <a:avLst/>
          </a:prstGeom>
        </p:spPr>
      </p:pic>
    </p:spTree>
    <p:extLst>
      <p:ext uri="{BB962C8B-B14F-4D97-AF65-F5344CB8AC3E}">
        <p14:creationId xmlns:p14="http://schemas.microsoft.com/office/powerpoint/2010/main" val="3520221549"/>
      </p:ext>
    </p:extLst>
  </p:cSld>
  <p:clrMapOvr>
    <a:masterClrMapping/>
  </p:clrMapOvr>
</p:sldLayout>
</file>

<file path=ppt/slideLayouts/slideLayout612.xml><?xml version="1.0" encoding="utf-8"?>
<p:sldLayout xmlns:a="http://schemas.openxmlformats.org/drawingml/2006/main" xmlns:r="http://schemas.openxmlformats.org/officeDocument/2006/relationships" xmlns:p="http://schemas.openxmlformats.org/presentationml/2006/main" userDrawn="1">
  <p:cSld name="1_Custom Layout">
    <p:bg>
      <p:bgPr>
        <a:blipFill dpi="0" rotWithShape="1">
          <a:blip r:embed="rId2">
            <a:alphaModFix amt="97000"/>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F02C945-075F-5807-4A00-0D57B40B83D6}"/>
              </a:ext>
            </a:extLst>
          </p:cNvPr>
          <p:cNvSpPr/>
          <p:nvPr userDrawn="1"/>
        </p:nvSpPr>
        <p:spPr>
          <a:xfrm>
            <a:off x="175677" y="0"/>
            <a:ext cx="12013275"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 Placeholder 27">
            <a:extLst>
              <a:ext uri="{FF2B5EF4-FFF2-40B4-BE49-F238E27FC236}">
                <a16:creationId xmlns:a16="http://schemas.microsoft.com/office/drawing/2014/main" id="{A4B6A46F-348C-51BA-0BC8-C49F5EA20257}"/>
              </a:ext>
            </a:extLst>
          </p:cNvPr>
          <p:cNvSpPr>
            <a:spLocks noGrp="1"/>
          </p:cNvSpPr>
          <p:nvPr>
            <p:ph type="body" sz="quarter" idx="14" hasCustomPrompt="1"/>
          </p:nvPr>
        </p:nvSpPr>
        <p:spPr>
          <a:xfrm>
            <a:off x="718915" y="1079502"/>
            <a:ext cx="10747375" cy="514351"/>
          </a:xfrm>
          <a:prstGeom prst="rect">
            <a:avLst/>
          </a:prstGeom>
        </p:spPr>
        <p:txBody>
          <a:bodyPr/>
          <a:lstStyle>
            <a:lvl1pPr marL="0" indent="0">
              <a:buNone/>
              <a:defRPr sz="2400" b="0"/>
            </a:lvl1pPr>
          </a:lstStyle>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gradFill>
                  <a:gsLst>
                    <a:gs pos="0">
                      <a:srgbClr val="1999A3"/>
                    </a:gs>
                    <a:gs pos="82000">
                      <a:srgbClr val="1064BA"/>
                    </a:gs>
                  </a:gsLst>
                  <a:lin ang="0" scaled="1"/>
                </a:gradFill>
                <a:effectLst/>
                <a:uLnTx/>
                <a:uFillTx/>
                <a:latin typeface="Arial" panose="020B0604020202020204" pitchFamily="34" charset="0"/>
                <a:ea typeface="+mn-ea"/>
                <a:cs typeface="Arial" panose="020B0604020202020204" pitchFamily="34" charset="0"/>
              </a:rPr>
              <a:t>Header</a:t>
            </a:r>
          </a:p>
          <a:p>
            <a:pPr lvl="0"/>
            <a:endParaRPr lang="en-GB"/>
          </a:p>
        </p:txBody>
      </p:sp>
      <p:sp>
        <p:nvSpPr>
          <p:cNvPr id="7" name="Text Placeholder 27">
            <a:extLst>
              <a:ext uri="{FF2B5EF4-FFF2-40B4-BE49-F238E27FC236}">
                <a16:creationId xmlns:a16="http://schemas.microsoft.com/office/drawing/2014/main" id="{34BAC425-FD41-65E1-ADFC-75FAD9AD96A3}"/>
              </a:ext>
            </a:extLst>
          </p:cNvPr>
          <p:cNvSpPr>
            <a:spLocks noGrp="1"/>
          </p:cNvSpPr>
          <p:nvPr>
            <p:ph type="body" sz="quarter" idx="15" hasCustomPrompt="1"/>
          </p:nvPr>
        </p:nvSpPr>
        <p:spPr>
          <a:xfrm>
            <a:off x="211881" y="388637"/>
            <a:ext cx="10747375" cy="514351"/>
          </a:xfrm>
          <a:prstGeom prst="rect">
            <a:avLst/>
          </a:prstGeom>
        </p:spPr>
        <p:txBody>
          <a:bodyPr>
            <a:noAutofit/>
          </a:bodyPr>
          <a:lstStyle>
            <a:lvl1pPr marL="0" indent="0">
              <a:buNone/>
              <a:defRPr sz="3200" b="0"/>
            </a:lvl1pPr>
          </a:lstStyle>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gradFill>
                  <a:gsLst>
                    <a:gs pos="0">
                      <a:srgbClr val="1999A3"/>
                    </a:gs>
                    <a:gs pos="82000">
                      <a:srgbClr val="1064BA"/>
                    </a:gs>
                  </a:gsLst>
                  <a:lin ang="0" scaled="1"/>
                </a:gradFill>
                <a:effectLst/>
                <a:uLnTx/>
                <a:uFillTx/>
                <a:latin typeface="Arial" panose="020B0604020202020204" pitchFamily="34" charset="0"/>
                <a:ea typeface="+mn-ea"/>
                <a:cs typeface="Arial" panose="020B0604020202020204" pitchFamily="34" charset="0"/>
              </a:rPr>
              <a:t>Title</a:t>
            </a:r>
          </a:p>
        </p:txBody>
      </p:sp>
      <p:cxnSp>
        <p:nvCxnSpPr>
          <p:cNvPr id="2" name="Straight Connector 1">
            <a:extLst>
              <a:ext uri="{FF2B5EF4-FFF2-40B4-BE49-F238E27FC236}">
                <a16:creationId xmlns:a16="http://schemas.microsoft.com/office/drawing/2014/main" id="{C4EE3404-2485-6F30-E988-EB851A4E4390}"/>
              </a:ext>
            </a:extLst>
          </p:cNvPr>
          <p:cNvCxnSpPr>
            <a:cxnSpLocks/>
          </p:cNvCxnSpPr>
          <p:nvPr userDrawn="1"/>
        </p:nvCxnSpPr>
        <p:spPr>
          <a:xfrm flipH="1">
            <a:off x="175679" y="6567421"/>
            <a:ext cx="11212759" cy="0"/>
          </a:xfrm>
          <a:prstGeom prst="line">
            <a:avLst/>
          </a:prstGeom>
          <a:ln w="12700">
            <a:gradFill>
              <a:gsLst>
                <a:gs pos="0">
                  <a:srgbClr val="139EA0"/>
                </a:gs>
                <a:gs pos="100000">
                  <a:srgbClr val="1064BA"/>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54480DF2-0EF7-4F92-4F28-518EFB1D8EEA}"/>
              </a:ext>
            </a:extLst>
          </p:cNvPr>
          <p:cNvCxnSpPr>
            <a:cxnSpLocks/>
          </p:cNvCxnSpPr>
          <p:nvPr userDrawn="1"/>
        </p:nvCxnSpPr>
        <p:spPr>
          <a:xfrm flipH="1">
            <a:off x="2" y="6567421"/>
            <a:ext cx="17567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Slide Number Placeholder 38">
            <a:extLst>
              <a:ext uri="{FF2B5EF4-FFF2-40B4-BE49-F238E27FC236}">
                <a16:creationId xmlns:a16="http://schemas.microsoft.com/office/drawing/2014/main" id="{612BE093-9362-9008-AF86-C7AF94E3CB28}"/>
              </a:ext>
            </a:extLst>
          </p:cNvPr>
          <p:cNvSpPr txBox="1">
            <a:spLocks/>
          </p:cNvSpPr>
          <p:nvPr userDrawn="1"/>
        </p:nvSpPr>
        <p:spPr>
          <a:xfrm>
            <a:off x="11333987" y="6351475"/>
            <a:ext cx="682335" cy="398644"/>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ts val="0"/>
              </a:spcBef>
              <a:spcAft>
                <a:spcPts val="0"/>
              </a:spcAft>
              <a:buClrTx/>
              <a:buSzTx/>
              <a:buFontTx/>
              <a:buNone/>
              <a:tabLst/>
              <a:defRPr/>
            </a:pPr>
            <a:fld id="{CAE68D36-CA0F-46BE-A077-800D42A8783C}" type="slidenum">
              <a:rPr kumimoji="0" lang="de-DE" sz="1400" b="0" i="0" u="none" strike="noStrike" kern="1200" cap="none" spc="0" normalizeH="0" baseline="0" noProof="0" smtClean="0">
                <a:ln>
                  <a:noFill/>
                </a:ln>
                <a:gradFill>
                  <a:gsLst>
                    <a:gs pos="0">
                      <a:srgbClr val="139EA0"/>
                    </a:gs>
                    <a:gs pos="100000">
                      <a:srgbClr val="1064BA"/>
                    </a:gs>
                  </a:gsLst>
                  <a:lin ang="5400000" scaled="1"/>
                </a:gradFill>
                <a:effectLst/>
                <a:uLnTx/>
                <a:uFillTx/>
                <a:latin typeface="Calibri" panose="020F0502020204030204"/>
                <a:ea typeface="+mn-ea"/>
                <a:cs typeface="+mn-cs"/>
              </a:rPr>
              <a:pPr marL="0" marR="0" lvl="0" indent="0" algn="r" defTabSz="914354" rtl="0" eaLnBrk="1" fontAlgn="auto" latinLnBrk="0" hangingPunct="1">
                <a:lnSpc>
                  <a:spcPct val="100000"/>
                </a:lnSpc>
                <a:spcBef>
                  <a:spcPts val="0"/>
                </a:spcBef>
                <a:spcAft>
                  <a:spcPts val="0"/>
                </a:spcAft>
                <a:buClrTx/>
                <a:buSzTx/>
                <a:buFontTx/>
                <a:buNone/>
                <a:tabLst/>
                <a:defRPr/>
              </a:pPr>
              <a:t>‹#›</a:t>
            </a:fld>
            <a:endParaRPr kumimoji="0" lang="de-DE" sz="1200" b="0" i="0" u="none" strike="noStrike" kern="1200" cap="none" spc="0" normalizeH="0" baseline="0" noProof="0">
              <a:ln>
                <a:noFill/>
              </a:ln>
              <a:gradFill>
                <a:gsLst>
                  <a:gs pos="0">
                    <a:srgbClr val="139EA0"/>
                  </a:gs>
                  <a:gs pos="100000">
                    <a:srgbClr val="1064BA"/>
                  </a:gs>
                </a:gsLst>
                <a:lin ang="5400000" scaled="1"/>
              </a:gradFill>
              <a:effectLst/>
              <a:uLnTx/>
              <a:uFillTx/>
              <a:latin typeface="Calibri" panose="020F0502020204030204"/>
              <a:ea typeface="+mn-ea"/>
              <a:cs typeface="+mn-cs"/>
            </a:endParaRPr>
          </a:p>
        </p:txBody>
      </p:sp>
    </p:spTree>
    <p:extLst>
      <p:ext uri="{BB962C8B-B14F-4D97-AF65-F5344CB8AC3E}">
        <p14:creationId xmlns:p14="http://schemas.microsoft.com/office/powerpoint/2010/main" val="3458985155"/>
      </p:ext>
    </p:extLst>
  </p:cSld>
  <p:clrMapOvr>
    <a:masterClrMapping/>
  </p:clrMapOvr>
</p:sldLayout>
</file>

<file path=ppt/slideLayouts/slideLayout61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09545-0168-4688-8519-DB6E9AE511A6}"/>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659299967"/>
      </p:ext>
    </p:extLst>
  </p:cSld>
  <p:clrMapOvr>
    <a:masterClrMapping/>
  </p:clrMapOvr>
</p:sldLayout>
</file>

<file path=ppt/slideLayouts/slideLayout614.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64301196"/>
      </p:ext>
    </p:extLst>
  </p:cSld>
  <p:clrMapOvr>
    <a:masterClrMapping/>
  </p:clrMapOvr>
</p:sldLayout>
</file>

<file path=ppt/slideLayouts/slideLayout6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269543" y="1184870"/>
            <a:ext cx="11652919" cy="5333315"/>
          </a:xfrm>
          <a:prstGeom prst="rect">
            <a:avLst/>
          </a:prstGeom>
        </p:spPr>
        <p:txBody>
          <a:bodyPr lIns="0"/>
          <a:lstStyle>
            <a:lvl1pPr>
              <a:defRPr sz="1200">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269543" y="190117"/>
            <a:ext cx="10916183" cy="380867"/>
          </a:xfrm>
          <a:prstGeom prst="rect">
            <a:avLst/>
          </a:prstGeom>
        </p:spPr>
        <p:txBody>
          <a:bodyPr lIns="0"/>
          <a:lstStyle>
            <a:lvl1pPr>
              <a:defRPr sz="20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8" name="TextBox 7"/>
          <p:cNvSpPr txBox="1"/>
          <p:nvPr/>
        </p:nvSpPr>
        <p:spPr>
          <a:xfrm>
            <a:off x="176551" y="6588480"/>
            <a:ext cx="863149" cy="254044"/>
          </a:xfrm>
          <a:prstGeom prst="rect">
            <a:avLst/>
          </a:prstGeom>
          <a:noFill/>
        </p:spPr>
        <p:txBody>
          <a:bodyPr wrap="square" rtlCol="0">
            <a:spAutoFit/>
          </a:bodyPr>
          <a:lstStyle/>
          <a:p>
            <a:pPr algn="l"/>
            <a:fld id="{34F92BC6-D7C3-584B-87F2-0B845776A5AD}" type="slidenum">
              <a:rPr lang="en-US" sz="1051"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051">
                <a:solidFill>
                  <a:schemeClr val="accent3">
                    <a:lumMod val="60000"/>
                    <a:lumOff val="40000"/>
                  </a:schemeClr>
                </a:solidFill>
                <a:latin typeface="Arial" panose="020B0604020202020204" pitchFamily="34" charset="0"/>
                <a:cs typeface="Arial" panose="020B0604020202020204" pitchFamily="34" charset="0"/>
              </a:rPr>
              <a:t> </a:t>
            </a:r>
            <a:r>
              <a:rPr lang="en-US" sz="1051">
                <a:solidFill>
                  <a:schemeClr val="accent3"/>
                </a:solidFill>
                <a:latin typeface="Arial" panose="020B0604020202020204" pitchFamily="34" charset="0"/>
                <a:cs typeface="Arial" panose="020B0604020202020204" pitchFamily="34" charset="0"/>
              </a:rPr>
              <a:t>  </a:t>
            </a:r>
            <a:r>
              <a:rPr lang="en-US" sz="1051">
                <a:solidFill>
                  <a:srgbClr val="005EB8"/>
                </a:solidFill>
                <a:latin typeface="Arial" panose="020B0604020202020204" pitchFamily="34" charset="0"/>
                <a:cs typeface="Arial" panose="020B0604020202020204" pitchFamily="34" charset="0"/>
              </a:rPr>
              <a:t>|</a:t>
            </a:r>
            <a:endParaRPr lang="en-US" sz="1051">
              <a:solidFill>
                <a:schemeClr val="accent3"/>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46EC3C97-36AD-4A0F-8B57-51CEDEDAA2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30001" y="188913"/>
            <a:ext cx="498475" cy="359475"/>
          </a:xfrm>
          <a:prstGeom prst="rect">
            <a:avLst/>
          </a:prstGeom>
          <a:noFill/>
          <a:ln>
            <a:noFill/>
          </a:ln>
        </p:spPr>
      </p:pic>
      <p:sp>
        <p:nvSpPr>
          <p:cNvPr id="4" name="Text Placeholder 3">
            <a:extLst>
              <a:ext uri="{FF2B5EF4-FFF2-40B4-BE49-F238E27FC236}">
                <a16:creationId xmlns:a16="http://schemas.microsoft.com/office/drawing/2014/main" id="{BC78B411-B638-484D-A503-3742EE81E236}"/>
              </a:ext>
            </a:extLst>
          </p:cNvPr>
          <p:cNvSpPr>
            <a:spLocks noGrp="1"/>
          </p:cNvSpPr>
          <p:nvPr>
            <p:ph type="body" sz="quarter" idx="11" hasCustomPrompt="1"/>
          </p:nvPr>
        </p:nvSpPr>
        <p:spPr>
          <a:xfrm>
            <a:off x="269543" y="548104"/>
            <a:ext cx="11652919" cy="381000"/>
          </a:xfrm>
          <a:prstGeom prst="rect">
            <a:avLst/>
          </a:prstGeom>
        </p:spPr>
        <p:txBody>
          <a:bodyPr lIns="0"/>
          <a:lstStyle>
            <a:lvl1pPr marL="0" indent="0">
              <a:buNone/>
              <a:defRPr sz="1600">
                <a:solidFill>
                  <a:schemeClr val="accent3"/>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subtitle style</a:t>
            </a:r>
            <a:endParaRPr lang="en-GB"/>
          </a:p>
        </p:txBody>
      </p:sp>
      <p:sp>
        <p:nvSpPr>
          <p:cNvPr id="2" name="TextBox 1">
            <a:extLst>
              <a:ext uri="{FF2B5EF4-FFF2-40B4-BE49-F238E27FC236}">
                <a16:creationId xmlns:a16="http://schemas.microsoft.com/office/drawing/2014/main" id="{3E69B5A2-C8F2-D84E-907A-C8E7355ED4BE}"/>
              </a:ext>
            </a:extLst>
          </p:cNvPr>
          <p:cNvSpPr txBox="1"/>
          <p:nvPr userDrawn="1"/>
        </p:nvSpPr>
        <p:spPr>
          <a:xfrm>
            <a:off x="0" y="-15320"/>
            <a:ext cx="12192000" cy="215444"/>
          </a:xfrm>
          <a:prstGeom prst="rect">
            <a:avLst/>
          </a:prstGeom>
          <a:noFill/>
        </p:spPr>
        <p:txBody>
          <a:bodyPr wrap="square" rtlCol="0">
            <a:spAutoFit/>
          </a:bodyPr>
          <a:lstStyle/>
          <a:p>
            <a:pPr algn="ctr"/>
            <a:r>
              <a:rPr lang="en-GB" sz="800">
                <a:solidFill>
                  <a:srgbClr val="FF0000"/>
                </a:solidFill>
                <a:latin typeface="Arial" panose="020B0604020202020204" pitchFamily="34" charset="0"/>
                <a:cs typeface="Arial" panose="020B0604020202020204" pitchFamily="34" charset="0"/>
              </a:rPr>
              <a:t>DRAFT FOR DISCUSSION </a:t>
            </a:r>
          </a:p>
        </p:txBody>
      </p:sp>
      <p:sp>
        <p:nvSpPr>
          <p:cNvPr id="3" name="Footer Placeholder 3">
            <a:extLst>
              <a:ext uri="{FF2B5EF4-FFF2-40B4-BE49-F238E27FC236}">
                <a16:creationId xmlns:a16="http://schemas.microsoft.com/office/drawing/2014/main" id="{8E9B36F7-A1F2-8A6D-8555-84E1CF44B490}"/>
              </a:ext>
            </a:extLst>
          </p:cNvPr>
          <p:cNvSpPr>
            <a:spLocks noGrp="1"/>
          </p:cNvSpPr>
          <p:nvPr>
            <p:ph type="ftr" sz="quarter" idx="3"/>
          </p:nvPr>
        </p:nvSpPr>
        <p:spPr>
          <a:xfrm>
            <a:off x="608123" y="6651520"/>
            <a:ext cx="7639524" cy="128277"/>
          </a:xfrm>
          <a:prstGeom prst="rect">
            <a:avLst/>
          </a:prstGeom>
        </p:spPr>
        <p:txBody>
          <a:bodyPr anchor="ctr"/>
          <a:lstStyle>
            <a:lvl1pPr>
              <a:defRPr sz="1051"/>
            </a:lvl1pPr>
          </a:lstStyle>
          <a:p>
            <a:pPr>
              <a:defRPr/>
            </a:pPr>
            <a:endParaRPr lang="en-US">
              <a:solidFill>
                <a:srgbClr val="768692">
                  <a:lumMod val="60000"/>
                  <a:lumOff val="40000"/>
                </a:srgbClr>
              </a:solidFill>
              <a:cs typeface="Arial" charset="0"/>
            </a:endParaRPr>
          </a:p>
        </p:txBody>
      </p:sp>
    </p:spTree>
    <p:extLst>
      <p:ext uri="{BB962C8B-B14F-4D97-AF65-F5344CB8AC3E}">
        <p14:creationId xmlns:p14="http://schemas.microsoft.com/office/powerpoint/2010/main" val="1968080250"/>
      </p:ext>
    </p:extLst>
  </p:cSld>
  <p:clrMapOvr>
    <a:masterClrMapping/>
  </p:clrMapOvr>
  <p:extLst>
    <p:ext uri="{DCECCB84-F9BA-43D5-87BE-67443E8EF086}">
      <p15:sldGuideLst xmlns:p15="http://schemas.microsoft.com/office/powerpoint/2012/main">
        <p15:guide id="1" orient="horz" pos="1215">
          <p15:clr>
            <a:srgbClr val="FBAE40"/>
          </p15:clr>
        </p15:guide>
        <p15:guide id="2" pos="2160">
          <p15:clr>
            <a:srgbClr val="FBAE40"/>
          </p15:clr>
        </p15:guide>
        <p15:guide id="3" pos="4227">
          <p15:clr>
            <a:srgbClr val="FBAE40"/>
          </p15:clr>
        </p15:guide>
        <p15:guide id="4" pos="94">
          <p15:clr>
            <a:srgbClr val="FBAE40"/>
          </p15:clr>
        </p15:guide>
        <p15:guide id="5" orient="horz" pos="2351">
          <p15:clr>
            <a:srgbClr val="FBAE40"/>
          </p15:clr>
        </p15:guide>
        <p15:guide id="6" orient="horz" pos="67">
          <p15:clr>
            <a:srgbClr val="FBAE40"/>
          </p15:clr>
        </p15:guide>
      </p15:sldGuideLst>
    </p:ext>
  </p:extLst>
</p:sldLayout>
</file>

<file path=ppt/slideLayouts/slideLayout616.xml><?xml version="1.0" encoding="utf-8"?>
<p:sldLayout xmlns:a="http://schemas.openxmlformats.org/drawingml/2006/main" xmlns:r="http://schemas.openxmlformats.org/officeDocument/2006/relationships" xmlns:p="http://schemas.openxmlformats.org/presentationml/2006/main" showMasterSp="0" preserve="1" userDrawn="1">
  <p:cSld name="46_Title, subhead, two columns">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B79D01-2A70-DAF1-6A65-BC0424C2FEE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2" y="2088002"/>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Subhead if needed</a:t>
            </a:r>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cxnSp>
        <p:nvCxnSpPr>
          <p:cNvPr id="12" name="Straight Connector 11">
            <a:extLst>
              <a:ext uri="{FF2B5EF4-FFF2-40B4-BE49-F238E27FC236}">
                <a16:creationId xmlns:a16="http://schemas.microsoft.com/office/drawing/2014/main" id="{18E2133D-2149-6B45-BEAB-A2D5E225B5AD}"/>
              </a:ext>
              <a:ext uri="{C183D7F6-B498-43B3-948B-1728B52AA6E4}">
                <adec:decorative xmlns:adec="http://schemas.microsoft.com/office/drawing/2017/decorative" val="1"/>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3859794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7.xml><?xml version="1.0" encoding="utf-8"?>
<p:sldLayout xmlns:a="http://schemas.openxmlformats.org/drawingml/2006/main" xmlns:r="http://schemas.openxmlformats.org/officeDocument/2006/relationships" xmlns:p="http://schemas.openxmlformats.org/presentationml/2006/main" showMasterSp="0" preserve="1" userDrawn="1">
  <p:cSld name="30_Title, subhead, Three columns">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2" y="2088002"/>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 uri="{C183D7F6-B498-43B3-948B-1728B52AA6E4}">
                <adec:decorative xmlns:adec="http://schemas.microsoft.com/office/drawing/2017/decorative" val="1"/>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957533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8.xml><?xml version="1.0" encoding="utf-8"?>
<p:sldLayout xmlns:a="http://schemas.openxmlformats.org/drawingml/2006/main" xmlns:r="http://schemas.openxmlformats.org/officeDocument/2006/relationships" xmlns:p="http://schemas.openxmlformats.org/presentationml/2006/main" matchingName="Title and Content">
  <p:cSld name="1_Title and Content">
    <p:bg>
      <p:bgPr>
        <a:solidFill>
          <a:schemeClr val="lt1"/>
        </a:solidFill>
        <a:effectLst/>
      </p:bgPr>
    </p:bg>
    <p:spTree>
      <p:nvGrpSpPr>
        <p:cNvPr id="1" name="Shape 123"/>
        <p:cNvGrpSpPr/>
        <p:nvPr/>
      </p:nvGrpSpPr>
      <p:grpSpPr>
        <a:xfrm>
          <a:off x="0" y="0"/>
          <a:ext cx="0" cy="0"/>
          <a:chOff x="0" y="0"/>
          <a:chExt cx="0" cy="0"/>
        </a:xfrm>
      </p:grpSpPr>
      <p:sp>
        <p:nvSpPr>
          <p:cNvPr id="124" name="Google Shape;124;p21"/>
          <p:cNvSpPr/>
          <p:nvPr/>
        </p:nvSpPr>
        <p:spPr>
          <a:xfrm>
            <a:off x="-17125" y="1160525"/>
            <a:ext cx="12209200" cy="5820800"/>
          </a:xfrm>
          <a:prstGeom prst="rect">
            <a:avLst/>
          </a:prstGeom>
          <a:solidFill>
            <a:srgbClr val="FFFFFF"/>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400" b="0" i="0" u="none" strike="noStrike" cap="none">
              <a:solidFill>
                <a:schemeClr val="lt1"/>
              </a:solidFill>
              <a:latin typeface="Arial"/>
              <a:ea typeface="Arial"/>
              <a:cs typeface="Arial"/>
              <a:sym typeface="Arial"/>
            </a:endParaRPr>
          </a:p>
        </p:txBody>
      </p:sp>
      <p:sp>
        <p:nvSpPr>
          <p:cNvPr id="125" name="Google Shape;125;p21"/>
          <p:cNvSpPr txBox="1">
            <a:spLocks noGrp="1"/>
          </p:cNvSpPr>
          <p:nvPr>
            <p:ph type="title"/>
          </p:nvPr>
        </p:nvSpPr>
        <p:spPr>
          <a:xfrm>
            <a:off x="623392" y="356659"/>
            <a:ext cx="10176000" cy="706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rgbClr val="FFFFFF"/>
              </a:buClr>
              <a:buSzPts val="3000"/>
              <a:buFont typeface="Arial"/>
              <a:buNone/>
              <a:defRPr sz="4000" b="1">
                <a:solidFill>
                  <a:srgbClr val="FFFFFF"/>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6" name="Google Shape;126;p21"/>
          <p:cNvSpPr txBox="1">
            <a:spLocks noGrp="1"/>
          </p:cNvSpPr>
          <p:nvPr>
            <p:ph type="body" idx="1"/>
          </p:nvPr>
        </p:nvSpPr>
        <p:spPr>
          <a:xfrm>
            <a:off x="414676" y="1508787"/>
            <a:ext cx="11328400" cy="4525600"/>
          </a:xfrm>
          <a:prstGeom prst="rect">
            <a:avLst/>
          </a:prstGeom>
          <a:noFill/>
          <a:ln>
            <a:noFill/>
          </a:ln>
        </p:spPr>
        <p:txBody>
          <a:bodyPr spcFirstLastPara="1" wrap="square" lIns="91425" tIns="45700" rIns="91425" bIns="45700" anchor="t" anchorCtr="0">
            <a:noAutofit/>
          </a:bodyPr>
          <a:lstStyle>
            <a:lvl1pPr marL="609539" marR="0" lvl="0" indent="-457155" algn="l" rtl="0">
              <a:lnSpc>
                <a:spcPct val="100000"/>
              </a:lnSpc>
              <a:spcBef>
                <a:spcPts val="0"/>
              </a:spcBef>
              <a:spcAft>
                <a:spcPts val="0"/>
              </a:spcAft>
              <a:buClr>
                <a:schemeClr val="dk1"/>
              </a:buClr>
              <a:buSzPts val="1800"/>
              <a:buFont typeface="Arial"/>
              <a:buChar char="•"/>
              <a:defRPr sz="2400">
                <a:solidFill>
                  <a:schemeClr val="dk1"/>
                </a:solidFill>
              </a:defRPr>
            </a:lvl1pPr>
            <a:lvl2pPr marL="1219080" lvl="1" indent="-457155" algn="l" rtl="0">
              <a:lnSpc>
                <a:spcPct val="100000"/>
              </a:lnSpc>
              <a:spcBef>
                <a:spcPts val="480"/>
              </a:spcBef>
              <a:spcAft>
                <a:spcPts val="0"/>
              </a:spcAft>
              <a:buClr>
                <a:schemeClr val="accent1"/>
              </a:buClr>
              <a:buSzPts val="1800"/>
              <a:buChar char="–"/>
              <a:defRPr/>
            </a:lvl2pPr>
            <a:lvl3pPr marL="1828618" lvl="2" indent="-457155" algn="l" rtl="0">
              <a:lnSpc>
                <a:spcPct val="100000"/>
              </a:lnSpc>
              <a:spcBef>
                <a:spcPts val="480"/>
              </a:spcBef>
              <a:spcAft>
                <a:spcPts val="0"/>
              </a:spcAft>
              <a:buClr>
                <a:schemeClr val="accent1"/>
              </a:buClr>
              <a:buSzPts val="1800"/>
              <a:buChar char="•"/>
              <a:defRPr/>
            </a:lvl3pPr>
            <a:lvl4pPr marL="2438158" lvl="3" indent="-457155" algn="l" rtl="0">
              <a:lnSpc>
                <a:spcPct val="100000"/>
              </a:lnSpc>
              <a:spcBef>
                <a:spcPts val="480"/>
              </a:spcBef>
              <a:spcAft>
                <a:spcPts val="0"/>
              </a:spcAft>
              <a:buClr>
                <a:schemeClr val="accent1"/>
              </a:buClr>
              <a:buSzPts val="1800"/>
              <a:buChar char="–"/>
              <a:defRPr/>
            </a:lvl4pPr>
            <a:lvl5pPr marL="3047696" lvl="4" indent="-457155" algn="l" rtl="0">
              <a:lnSpc>
                <a:spcPct val="100000"/>
              </a:lnSpc>
              <a:spcBef>
                <a:spcPts val="480"/>
              </a:spcBef>
              <a:spcAft>
                <a:spcPts val="0"/>
              </a:spcAft>
              <a:buClr>
                <a:schemeClr val="accent1"/>
              </a:buClr>
              <a:buSzPts val="1800"/>
              <a:buChar char="»"/>
              <a:defRPr/>
            </a:lvl5pPr>
            <a:lvl6pPr marL="3657235" lvl="5" indent="-457155" algn="l" rtl="0">
              <a:lnSpc>
                <a:spcPct val="100000"/>
              </a:lnSpc>
              <a:spcBef>
                <a:spcPts val="480"/>
              </a:spcBef>
              <a:spcAft>
                <a:spcPts val="0"/>
              </a:spcAft>
              <a:buClr>
                <a:schemeClr val="lt1"/>
              </a:buClr>
              <a:buSzPts val="1800"/>
              <a:buChar char="•"/>
              <a:defRPr/>
            </a:lvl6pPr>
            <a:lvl7pPr marL="4266773" lvl="6" indent="-457155" algn="l" rtl="0">
              <a:lnSpc>
                <a:spcPct val="100000"/>
              </a:lnSpc>
              <a:spcBef>
                <a:spcPts val="480"/>
              </a:spcBef>
              <a:spcAft>
                <a:spcPts val="0"/>
              </a:spcAft>
              <a:buClr>
                <a:schemeClr val="lt1"/>
              </a:buClr>
              <a:buSzPts val="1800"/>
              <a:buChar char="•"/>
              <a:defRPr/>
            </a:lvl7pPr>
            <a:lvl8pPr marL="4876313" lvl="7" indent="-457155" algn="l" rtl="0">
              <a:lnSpc>
                <a:spcPct val="100000"/>
              </a:lnSpc>
              <a:spcBef>
                <a:spcPts val="480"/>
              </a:spcBef>
              <a:spcAft>
                <a:spcPts val="0"/>
              </a:spcAft>
              <a:buClr>
                <a:schemeClr val="lt1"/>
              </a:buClr>
              <a:buSzPts val="1800"/>
              <a:buChar char="•"/>
              <a:defRPr/>
            </a:lvl8pPr>
            <a:lvl9pPr marL="5485854" lvl="8" indent="-457155" algn="l" rtl="0">
              <a:lnSpc>
                <a:spcPct val="100000"/>
              </a:lnSpc>
              <a:spcBef>
                <a:spcPts val="480"/>
              </a:spcBef>
              <a:spcAft>
                <a:spcPts val="0"/>
              </a:spcAft>
              <a:buClr>
                <a:schemeClr val="lt1"/>
              </a:buClr>
              <a:buSzPts val="1800"/>
              <a:buChar char="•"/>
              <a:defRPr/>
            </a:lvl9pPr>
          </a:lstStyle>
          <a:p>
            <a:endParaRPr/>
          </a:p>
        </p:txBody>
      </p:sp>
      <p:sp>
        <p:nvSpPr>
          <p:cNvPr id="2" name="Google Shape;122;p20">
            <a:extLst>
              <a:ext uri="{FF2B5EF4-FFF2-40B4-BE49-F238E27FC236}">
                <a16:creationId xmlns:a16="http://schemas.microsoft.com/office/drawing/2014/main" id="{B4A68B6D-D4D1-A290-1412-A8839868A2F5}"/>
              </a:ext>
            </a:extLst>
          </p:cNvPr>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067" b="0" i="0" u="none" strike="noStrike" cap="none">
                <a:solidFill>
                  <a:srgbClr val="888CA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317861368"/>
      </p:ext>
    </p:extLst>
  </p:cSld>
  <p:clrMapOvr>
    <a:masterClrMapping/>
  </p:clrMapOvr>
</p:sldLayout>
</file>

<file path=ppt/slideLayouts/slideLayout619.xml><?xml version="1.0" encoding="utf-8"?>
<p:sldLayout xmlns:a="http://schemas.openxmlformats.org/drawingml/2006/main" xmlns:r="http://schemas.openxmlformats.org/officeDocument/2006/relationships" xmlns:p="http://schemas.openxmlformats.org/presentationml/2006/main" userDrawn="1">
  <p:cSld name="45_Front title slide">
    <p:bg>
      <p:bgPr>
        <a:solidFill>
          <a:srgbClr val="F6F8F8"/>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598E9D71-498A-0294-DB92-FA8A45963CA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330721" y="-508517"/>
            <a:ext cx="11319579"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71"/>
            <a:ext cx="4643853" cy="2507695"/>
          </a:xfrm>
          <a:prstGeom prst="rect">
            <a:avLst/>
          </a:prstGeom>
        </p:spPr>
        <p:txBody>
          <a:bodyPr lIns="0" tIns="0" rIns="0" bIns="0" anchor="b">
            <a:noAutofit/>
          </a:bodyPr>
          <a:lstStyle>
            <a:lvl1pPr algn="l">
              <a:defRPr sz="5400" b="1" spc="-31"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1" y="3600003"/>
            <a:ext cx="7973051" cy="1024967"/>
          </a:xfrm>
          <a:prstGeom prst="rect">
            <a:avLst/>
          </a:prstGeom>
        </p:spPr>
        <p:txBody>
          <a:bodyPr lIns="0" tIns="0" rIns="0" bIns="0">
            <a:normAutofit/>
          </a:bodyPr>
          <a:lstStyle>
            <a:lvl1pPr marL="0" indent="0" algn="l">
              <a:buNone/>
              <a:defRPr sz="2800">
                <a:solidFill>
                  <a:schemeClr val="accent6"/>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2"/>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5"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2" y="5760002"/>
            <a:ext cx="6259513" cy="488951"/>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70" indent="0">
              <a:buNone/>
              <a:defRPr>
                <a:solidFill>
                  <a:schemeClr val="accent2"/>
                </a:solidFill>
              </a:defRPr>
            </a:lvl2pPr>
            <a:lvl3pPr marL="714339" indent="0">
              <a:buNone/>
              <a:defRPr>
                <a:solidFill>
                  <a:schemeClr val="accent2"/>
                </a:solidFill>
              </a:defRPr>
            </a:lvl3pPr>
            <a:lvl4pPr marL="1081033" indent="0">
              <a:buNone/>
              <a:defRPr>
                <a:solidFill>
                  <a:schemeClr val="accent2"/>
                </a:solidFill>
              </a:defRPr>
            </a:lvl4pPr>
            <a:lvl5pPr marL="1438203"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3" y="5486400"/>
            <a:ext cx="184731" cy="369332"/>
          </a:xfrm>
          <a:prstGeom prst="rect">
            <a:avLst/>
          </a:prstGeom>
          <a:noFill/>
        </p:spPr>
        <p:txBody>
          <a:bodyPr wrap="square" rtlCol="0">
            <a:spAutoFit/>
          </a:bodyPr>
          <a:lstStyle/>
          <a:p>
            <a:endParaRPr lang="en-US" sz="180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7"/>
            <a:ext cx="1208955" cy="979789"/>
          </a:xfrm>
          <a:prstGeom prst="rect">
            <a:avLst/>
          </a:prstGeom>
        </p:spPr>
      </p:pic>
    </p:spTree>
    <p:extLst>
      <p:ext uri="{BB962C8B-B14F-4D97-AF65-F5344CB8AC3E}">
        <p14:creationId xmlns:p14="http://schemas.microsoft.com/office/powerpoint/2010/main" val="28190785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2_ICON Grid Boxes 4UP Gre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244FF8-F4E4-0514-77D0-8D8D69F9337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1" y="432005"/>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cxnSp>
        <p:nvCxnSpPr>
          <p:cNvPr id="7" name="Straight Connector 6">
            <a:extLst>
              <a:ext uri="{FF2B5EF4-FFF2-40B4-BE49-F238E27FC236}">
                <a16:creationId xmlns:a16="http://schemas.microsoft.com/office/drawing/2014/main" id="{7DBEB741-20EA-C36A-7EF8-DE1CD1F1AA0C}"/>
              </a:ext>
              <a:ext uri="{C183D7F6-B498-43B3-948B-1728B52AA6E4}">
                <adec:decorative xmlns:adec="http://schemas.microsoft.com/office/drawing/2017/decorative" val="1"/>
              </a:ext>
            </a:extLst>
          </p:cNvPr>
          <p:cNvCxnSpPr>
            <a:cxnSpLocks/>
          </p:cNvCxnSpPr>
          <p:nvPr/>
        </p:nvCxnSpPr>
        <p:spPr>
          <a:xfrm>
            <a:off x="432003"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683466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0.xml><?xml version="1.0" encoding="utf-8"?>
<p:sldLayout xmlns:a="http://schemas.openxmlformats.org/drawingml/2006/main" xmlns:r="http://schemas.openxmlformats.org/officeDocument/2006/relationships" xmlns:p="http://schemas.openxmlformats.org/presentationml/2006/main" userDrawn="1">
  <p:cSld name="4_Quote large Centred">
    <p:bg>
      <p:bgPr>
        <a:solidFill>
          <a:srgbClr val="F6F8F8"/>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1214374" y="1180303"/>
            <a:ext cx="9811265" cy="2983231"/>
          </a:xfrm>
          <a:prstGeom prst="rect">
            <a:avLst/>
          </a:prstGeom>
        </p:spPr>
        <p:txBody>
          <a:bodyPr>
            <a:noAutofit/>
          </a:bodyPr>
          <a:lstStyle>
            <a:lvl1pPr marL="0" indent="0" algn="ctr">
              <a:buNone/>
              <a:defRPr sz="4200" b="0">
                <a:solidFill>
                  <a:schemeClr val="tx1"/>
                </a:solidFill>
              </a:defRPr>
            </a:lvl1pPr>
            <a:lvl2pPr marL="357146" indent="0">
              <a:buNone/>
              <a:defRPr>
                <a:solidFill>
                  <a:schemeClr val="tx1"/>
                </a:solidFill>
              </a:defRPr>
            </a:lvl2pPr>
            <a:lvl3pPr marL="714285" indent="0">
              <a:buNone/>
              <a:defRPr>
                <a:solidFill>
                  <a:schemeClr val="tx1"/>
                </a:solidFill>
              </a:defRPr>
            </a:lvl3pPr>
            <a:lvl4pPr marL="1080953" indent="0">
              <a:buNone/>
              <a:defRPr>
                <a:solidFill>
                  <a:schemeClr val="tx1"/>
                </a:solidFill>
              </a:defRPr>
            </a:lvl4pPr>
            <a:lvl5pPr marL="1438095" indent="0">
              <a:buNone/>
              <a:defRPr>
                <a:solidFill>
                  <a:schemeClr val="tx1"/>
                </a:solidFill>
              </a:defRPr>
            </a:lvl5pPr>
          </a:lstStyle>
          <a:p>
            <a:pPr lvl="0"/>
            <a:r>
              <a:rPr lang="en-GB"/>
              <a:t>“Showcase quotation</a:t>
            </a:r>
            <a:br>
              <a:rPr lang="en-GB"/>
            </a:br>
            <a:r>
              <a:rPr lang="en-GB"/>
              <a:t>with centred text over multiple</a:t>
            </a:r>
            <a:br>
              <a:rPr lang="en-GB"/>
            </a:br>
            <a:r>
              <a:rPr lang="en-GB"/>
              <a:t>lines, try to make a harmonious shape like a diamond or </a:t>
            </a:r>
            <a:r>
              <a:rPr lang="en-GB" err="1"/>
              <a:t>xmas</a:t>
            </a:r>
            <a:r>
              <a:rPr lang="en-GB"/>
              <a:t> tree or</a:t>
            </a:r>
            <a:br>
              <a:rPr lang="en-GB"/>
            </a:br>
            <a:r>
              <a:rPr lang="en-GB"/>
              <a:t>something similar”</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4150929" y="5096237"/>
            <a:ext cx="3890151" cy="896939"/>
          </a:xfrm>
          <a:prstGeom prst="rect">
            <a:avLst/>
          </a:prstGeom>
        </p:spPr>
        <p:txBody>
          <a:bodyPr>
            <a:normAutofit/>
          </a:bodyPr>
          <a:lstStyle>
            <a:lvl1pPr marL="0" indent="0" algn="ctr">
              <a:buNone/>
              <a:defRPr sz="2200" b="1">
                <a:solidFill>
                  <a:schemeClr val="accent6"/>
                </a:solidFill>
              </a:defRPr>
            </a:lvl1pPr>
            <a:lvl2pPr marL="357146" indent="0">
              <a:buNone/>
              <a:defRPr/>
            </a:lvl2pPr>
            <a:lvl3pPr marL="714285" indent="0">
              <a:buNone/>
              <a:defRPr/>
            </a:lvl3pPr>
            <a:lvl4pPr marL="1080953" indent="0">
              <a:buNone/>
              <a:defRPr/>
            </a:lvl4pPr>
            <a:lvl5pPr marL="143809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A91AA706-8AF6-8441-8070-06566C40A690}"/>
              </a:ext>
              <a:ext uri="{C183D7F6-B498-43B3-948B-1728B52AA6E4}">
                <adec:decorative xmlns:adec="http://schemas.microsoft.com/office/drawing/2017/decorative" val="1"/>
              </a:ext>
            </a:extLst>
          </p:cNvPr>
          <p:cNvCxnSpPr>
            <a:cxnSpLocks/>
          </p:cNvCxnSpPr>
          <p:nvPr userDrawn="1"/>
        </p:nvCxnSpPr>
        <p:spPr>
          <a:xfrm>
            <a:off x="432006"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42D3EEB-DBD8-CD48-C723-5F35F1DADF6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972306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1.xml><?xml version="1.0" encoding="utf-8"?>
<p:sldLayout xmlns:a="http://schemas.openxmlformats.org/drawingml/2006/main" xmlns:r="http://schemas.openxmlformats.org/officeDocument/2006/relationships" xmlns:p="http://schemas.openxmlformats.org/presentationml/2006/main" preserve="1" userDrawn="1">
  <p:cSld name="26_ICON Grid Boxes 4UP Gre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244FF8-F4E4-0514-77D0-8D8D69F9337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1" y="432007"/>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cxnSp>
        <p:nvCxnSpPr>
          <p:cNvPr id="7" name="Straight Connector 6">
            <a:extLst>
              <a:ext uri="{FF2B5EF4-FFF2-40B4-BE49-F238E27FC236}">
                <a16:creationId xmlns:a16="http://schemas.microsoft.com/office/drawing/2014/main" id="{7DBEB741-20EA-C36A-7EF8-DE1CD1F1AA0C}"/>
              </a:ext>
              <a:ext uri="{C183D7F6-B498-43B3-948B-1728B52AA6E4}">
                <adec:decorative xmlns:adec="http://schemas.microsoft.com/office/drawing/2017/decorative" val="1"/>
              </a:ext>
            </a:extLst>
          </p:cNvPr>
          <p:cNvCxnSpPr>
            <a:cxnSpLocks/>
          </p:cNvCxnSpPr>
          <p:nvPr userDrawn="1"/>
        </p:nvCxnSpPr>
        <p:spPr>
          <a:xfrm>
            <a:off x="432006"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35831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2.xml><?xml version="1.0" encoding="utf-8"?>
<p:sldLayout xmlns:a="http://schemas.openxmlformats.org/drawingml/2006/main" xmlns:r="http://schemas.openxmlformats.org/officeDocument/2006/relationships" xmlns:p="http://schemas.openxmlformats.org/presentationml/2006/main" preserve="1" userDrawn="1">
  <p:cSld name="26_ICON Grid Boxes 2UP Grey">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9"/>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2000"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9" y="2699089"/>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4324379"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1" y="432007"/>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 uri="{C183D7F6-B498-43B3-948B-1728B52AA6E4}">
                <adec:decorative xmlns:adec="http://schemas.microsoft.com/office/drawing/2017/decorative" val="1"/>
              </a:ext>
            </a:extLst>
          </p:cNvPr>
          <p:cNvCxnSpPr>
            <a:cxnSpLocks/>
          </p:cNvCxnSpPr>
          <p:nvPr userDrawn="1"/>
        </p:nvCxnSpPr>
        <p:spPr>
          <a:xfrm>
            <a:off x="432006"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9997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3.xml><?xml version="1.0" encoding="utf-8"?>
<p:sldLayout xmlns:a="http://schemas.openxmlformats.org/drawingml/2006/main" xmlns:r="http://schemas.openxmlformats.org/officeDocument/2006/relationships" xmlns:p="http://schemas.openxmlformats.org/presentationml/2006/main" preserve="1" userDrawn="1">
  <p:cSld name="26_TEXT Grid, Titles 4UP Grey">
    <p:spTree>
      <p:nvGrpSpPr>
        <p:cNvPr id="1" name=""/>
        <p:cNvGrpSpPr/>
        <p:nvPr/>
      </p:nvGrpSpPr>
      <p:grpSpPr>
        <a:xfrm>
          <a:off x="0" y="0"/>
          <a:ext cx="0" cy="0"/>
          <a:chOff x="0" y="0"/>
          <a:chExt cx="0" cy="0"/>
        </a:xfrm>
      </p:grpSpPr>
      <p:sp>
        <p:nvSpPr>
          <p:cNvPr id="18" name="Rectangle: Top Corners Rounded 17">
            <a:extLst>
              <a:ext uri="{FF2B5EF4-FFF2-40B4-BE49-F238E27FC236}">
                <a16:creationId xmlns:a16="http://schemas.microsoft.com/office/drawing/2014/main" id="{205929B3-ED58-E54F-B724-E24FB5F163DF}"/>
              </a:ext>
              <a:ext uri="{C183D7F6-B498-43B3-948B-1728B52AA6E4}">
                <adec:decorative xmlns:adec="http://schemas.microsoft.com/office/drawing/2017/decorative" val="1"/>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1" y="432007"/>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3"/>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678447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4.xml><?xml version="1.0" encoding="utf-8"?>
<p:sldLayout xmlns:a="http://schemas.openxmlformats.org/drawingml/2006/main" xmlns:r="http://schemas.openxmlformats.org/officeDocument/2006/relationships" xmlns:p="http://schemas.openxmlformats.org/presentationml/2006/main" userDrawn="1">
  <p:cSld name="6_Icon Grid Boxes 2UP with Intro">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21"/>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21"/>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7" name="Content Placeholder 3">
            <a:extLst>
              <a:ext uri="{FF2B5EF4-FFF2-40B4-BE49-F238E27FC236}">
                <a16:creationId xmlns:a16="http://schemas.microsoft.com/office/drawing/2014/main" id="{88166480-FB4D-C34C-807C-7BA7DD328F6E}"/>
              </a:ext>
            </a:extLst>
          </p:cNvPr>
          <p:cNvSpPr>
            <a:spLocks noGrp="1"/>
          </p:cNvSpPr>
          <p:nvPr>
            <p:ph sz="quarter" idx="4294967295" hasCustomPrompt="1"/>
          </p:nvPr>
        </p:nvSpPr>
        <p:spPr>
          <a:xfrm>
            <a:off x="432006" y="1735016"/>
            <a:ext cx="3564001" cy="4319711"/>
          </a:xfrm>
        </p:spPr>
        <p:txBody>
          <a:bodyPr/>
          <a:lstStyle>
            <a:lvl1pPr marL="0" indent="0">
              <a:buNone/>
              <a:defRPr sz="2200">
                <a:solidFill>
                  <a:schemeClr val="accent6"/>
                </a:solidFill>
              </a:defRPr>
            </a:lvl1pPr>
          </a:lstStyle>
          <a:p>
            <a:r>
              <a:rPr lang="en-GB"/>
              <a:t>Intro summary text goes here</a:t>
            </a:r>
          </a:p>
        </p:txBody>
      </p:sp>
      <p:sp>
        <p:nvSpPr>
          <p:cNvPr id="13" name="Title 1">
            <a:extLst>
              <a:ext uri="{FF2B5EF4-FFF2-40B4-BE49-F238E27FC236}">
                <a16:creationId xmlns:a16="http://schemas.microsoft.com/office/drawing/2014/main" id="{85267E27-DA97-0D46-9740-BF9E88C52C36}"/>
              </a:ext>
            </a:extLst>
          </p:cNvPr>
          <p:cNvSpPr>
            <a:spLocks noGrp="1"/>
          </p:cNvSpPr>
          <p:nvPr>
            <p:ph type="title" hasCustomPrompt="1"/>
          </p:nvPr>
        </p:nvSpPr>
        <p:spPr>
          <a:xfrm>
            <a:off x="432001" y="432007"/>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B4F929AC-5E7A-1A4C-8427-F04E4C908E8F}"/>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6D0C676-28C4-BF14-7D49-3169DC1AAA7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982076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5.xml><?xml version="1.0" encoding="utf-8"?>
<p:sldLayout xmlns:a="http://schemas.openxmlformats.org/drawingml/2006/main" xmlns:r="http://schemas.openxmlformats.org/officeDocument/2006/relationships" xmlns:p="http://schemas.openxmlformats.org/presentationml/2006/main" userDrawn="1">
  <p:cSld name="6_Icon Grid Boxes 3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712B60-6C80-0125-1B04-001787232DD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12" name="Title 1">
            <a:extLst>
              <a:ext uri="{FF2B5EF4-FFF2-40B4-BE49-F238E27FC236}">
                <a16:creationId xmlns:a16="http://schemas.microsoft.com/office/drawing/2014/main" id="{EA3FC528-9065-C94F-99DF-349AA62E3469}"/>
              </a:ext>
            </a:extLst>
          </p:cNvPr>
          <p:cNvSpPr>
            <a:spLocks noGrp="1"/>
          </p:cNvSpPr>
          <p:nvPr>
            <p:ph type="title" hasCustomPrompt="1"/>
          </p:nvPr>
        </p:nvSpPr>
        <p:spPr>
          <a:xfrm>
            <a:off x="432001" y="432007"/>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412708"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743021"/>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21"/>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21"/>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cxnSp>
        <p:nvCxnSpPr>
          <p:cNvPr id="14" name="Straight Connector 13">
            <a:extLst>
              <a:ext uri="{FF2B5EF4-FFF2-40B4-BE49-F238E27FC236}">
                <a16:creationId xmlns:a16="http://schemas.microsoft.com/office/drawing/2014/main" id="{EEA2AC99-8B06-B44A-BCC3-DEDF573C1400}"/>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2486817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6.xml><?xml version="1.0" encoding="utf-8"?>
<p:sldLayout xmlns:a="http://schemas.openxmlformats.org/drawingml/2006/main" xmlns:r="http://schemas.openxmlformats.org/officeDocument/2006/relationships" xmlns:p="http://schemas.openxmlformats.org/presentationml/2006/main" userDrawn="1">
  <p:cSld name="6_ICON Grid Boxes 4UP with Intro">
    <p:bg>
      <p:bgPr>
        <a:solidFill>
          <a:srgbClr val="F6F8F8"/>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5FB54-F5EA-C613-D5F4-F3C0063B3E2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19" name="Title 1">
            <a:extLst>
              <a:ext uri="{FF2B5EF4-FFF2-40B4-BE49-F238E27FC236}">
                <a16:creationId xmlns:a16="http://schemas.microsoft.com/office/drawing/2014/main" id="{71D89516-E743-9149-8E82-C8FD33FB9E82}"/>
              </a:ext>
            </a:extLst>
          </p:cNvPr>
          <p:cNvSpPr>
            <a:spLocks noGrp="1"/>
          </p:cNvSpPr>
          <p:nvPr>
            <p:ph type="title" hasCustomPrompt="1"/>
          </p:nvPr>
        </p:nvSpPr>
        <p:spPr>
          <a:xfrm>
            <a:off x="432001" y="432007"/>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25" name="Content Placeholder 3">
            <a:extLst>
              <a:ext uri="{FF2B5EF4-FFF2-40B4-BE49-F238E27FC236}">
                <a16:creationId xmlns:a16="http://schemas.microsoft.com/office/drawing/2014/main" id="{62ACBA56-8EF4-494B-AB68-12ECC4D0812F}"/>
              </a:ext>
            </a:extLst>
          </p:cNvPr>
          <p:cNvSpPr>
            <a:spLocks noGrp="1"/>
          </p:cNvSpPr>
          <p:nvPr>
            <p:ph sz="quarter" idx="4294967295" hasCustomPrompt="1"/>
          </p:nvPr>
        </p:nvSpPr>
        <p:spPr>
          <a:xfrm>
            <a:off x="432006" y="1285021"/>
            <a:ext cx="3564001" cy="4769711"/>
          </a:xfrm>
        </p:spPr>
        <p:txBody>
          <a:bodyPr/>
          <a:lstStyle>
            <a:lvl1pPr marL="0" indent="0">
              <a:buNone/>
              <a:defRPr sz="2200">
                <a:solidFill>
                  <a:schemeClr val="tx1"/>
                </a:solidFill>
              </a:defRPr>
            </a:lvl1pPr>
          </a:lstStyle>
          <a:p>
            <a:r>
              <a:rPr lang="en-GB"/>
              <a:t>Intro summary text goes here</a:t>
            </a:r>
          </a:p>
        </p:txBody>
      </p:sp>
      <p:sp>
        <p:nvSpPr>
          <p:cNvPr id="12" name="Rectangle: Top Corners Rounded 11">
            <a:extLst>
              <a:ext uri="{FF2B5EF4-FFF2-40B4-BE49-F238E27FC236}">
                <a16:creationId xmlns:a16="http://schemas.microsoft.com/office/drawing/2014/main" id="{5E206611-9F04-2C46-95B1-573726492E29}"/>
              </a:ext>
              <a:ext uri="{C183D7F6-B498-43B3-948B-1728B52AA6E4}">
                <adec:decorative xmlns:adec="http://schemas.microsoft.com/office/drawing/2017/decorative" val="1"/>
              </a:ext>
            </a:extLst>
          </p:cNvPr>
          <p:cNvSpPr/>
          <p:nvPr userDrawn="1"/>
        </p:nvSpPr>
        <p:spPr>
          <a:xfrm>
            <a:off x="4310428" y="12850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 name="Text Placeholder 7">
            <a:extLst>
              <a:ext uri="{FF2B5EF4-FFF2-40B4-BE49-F238E27FC236}">
                <a16:creationId xmlns:a16="http://schemas.microsoft.com/office/drawing/2014/main" id="{BA897845-DFE8-7140-BE24-7AD33E02F2ED}"/>
              </a:ext>
            </a:extLst>
          </p:cNvPr>
          <p:cNvSpPr>
            <a:spLocks noGrp="1"/>
          </p:cNvSpPr>
          <p:nvPr>
            <p:ph type="body" sz="quarter" idx="13"/>
          </p:nvPr>
        </p:nvSpPr>
        <p:spPr>
          <a:xfrm>
            <a:off x="4310428" y="2185015"/>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14" name="Rectangle: Top Corners Rounded 13">
            <a:extLst>
              <a:ext uri="{FF2B5EF4-FFF2-40B4-BE49-F238E27FC236}">
                <a16:creationId xmlns:a16="http://schemas.microsoft.com/office/drawing/2014/main" id="{C737232C-EBE9-2647-917F-C7C76B087CA4}"/>
              </a:ext>
              <a:ext uri="{C183D7F6-B498-43B3-948B-1728B52AA6E4}">
                <adec:decorative xmlns:adec="http://schemas.microsoft.com/office/drawing/2017/decorative" val="1"/>
              </a:ext>
            </a:extLst>
          </p:cNvPr>
          <p:cNvSpPr/>
          <p:nvPr userDrawn="1"/>
        </p:nvSpPr>
        <p:spPr>
          <a:xfrm>
            <a:off x="8264591" y="12850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 name="Text Placeholder 7">
            <a:extLst>
              <a:ext uri="{FF2B5EF4-FFF2-40B4-BE49-F238E27FC236}">
                <a16:creationId xmlns:a16="http://schemas.microsoft.com/office/drawing/2014/main" id="{9E4DF866-0267-6D4B-8CF4-FAFA97285DCA}"/>
              </a:ext>
            </a:extLst>
          </p:cNvPr>
          <p:cNvSpPr>
            <a:spLocks noGrp="1"/>
          </p:cNvSpPr>
          <p:nvPr>
            <p:ph type="body" sz="quarter" idx="14"/>
          </p:nvPr>
        </p:nvSpPr>
        <p:spPr>
          <a:xfrm>
            <a:off x="8264591" y="2186048"/>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16" name="Rectangle: Top Corners Rounded 15">
            <a:extLst>
              <a:ext uri="{FF2B5EF4-FFF2-40B4-BE49-F238E27FC236}">
                <a16:creationId xmlns:a16="http://schemas.microsoft.com/office/drawing/2014/main" id="{E29E7FE3-94A7-274E-9C79-62D4A777C7A5}"/>
              </a:ext>
              <a:ext uri="{C183D7F6-B498-43B3-948B-1728B52AA6E4}">
                <adec:decorative xmlns:adec="http://schemas.microsoft.com/office/drawing/2017/decorative" val="1"/>
              </a:ext>
            </a:extLst>
          </p:cNvPr>
          <p:cNvSpPr/>
          <p:nvPr userDrawn="1"/>
        </p:nvSpPr>
        <p:spPr>
          <a:xfrm>
            <a:off x="4310428" y="384628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5" name="Text Placeholder 7">
            <a:extLst>
              <a:ext uri="{FF2B5EF4-FFF2-40B4-BE49-F238E27FC236}">
                <a16:creationId xmlns:a16="http://schemas.microsoft.com/office/drawing/2014/main" id="{B8ADAB78-EE5F-B741-8763-DEC022B42E15}"/>
              </a:ext>
            </a:extLst>
          </p:cNvPr>
          <p:cNvSpPr>
            <a:spLocks noGrp="1"/>
          </p:cNvSpPr>
          <p:nvPr>
            <p:ph type="body" sz="quarter" idx="17"/>
          </p:nvPr>
        </p:nvSpPr>
        <p:spPr>
          <a:xfrm>
            <a:off x="4310428" y="4746281"/>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18" name="Rectangle: Top Corners Rounded 17">
            <a:extLst>
              <a:ext uri="{FF2B5EF4-FFF2-40B4-BE49-F238E27FC236}">
                <a16:creationId xmlns:a16="http://schemas.microsoft.com/office/drawing/2014/main" id="{70713629-27C4-A749-B40D-6E3D13CBC59F}"/>
              </a:ext>
              <a:ext uri="{C183D7F6-B498-43B3-948B-1728B52AA6E4}">
                <adec:decorative xmlns:adec="http://schemas.microsoft.com/office/drawing/2017/decorative" val="1"/>
              </a:ext>
            </a:extLst>
          </p:cNvPr>
          <p:cNvSpPr/>
          <p:nvPr userDrawn="1"/>
        </p:nvSpPr>
        <p:spPr>
          <a:xfrm>
            <a:off x="8272155" y="38492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7" name="Text Placeholder 7">
            <a:extLst>
              <a:ext uri="{FF2B5EF4-FFF2-40B4-BE49-F238E27FC236}">
                <a16:creationId xmlns:a16="http://schemas.microsoft.com/office/drawing/2014/main" id="{827DCFD9-112E-A945-955D-F67D14142C69}"/>
              </a:ext>
            </a:extLst>
          </p:cNvPr>
          <p:cNvSpPr>
            <a:spLocks noGrp="1"/>
          </p:cNvSpPr>
          <p:nvPr>
            <p:ph type="body" sz="quarter" idx="18"/>
          </p:nvPr>
        </p:nvSpPr>
        <p:spPr>
          <a:xfrm>
            <a:off x="8264591" y="4747441"/>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cxnSp>
        <p:nvCxnSpPr>
          <p:cNvPr id="22" name="Straight Connector 21">
            <a:extLst>
              <a:ext uri="{FF2B5EF4-FFF2-40B4-BE49-F238E27FC236}">
                <a16:creationId xmlns:a16="http://schemas.microsoft.com/office/drawing/2014/main" id="{ED046538-6FA9-4F4C-86B3-9F8268B46A71}"/>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4141253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7.xml><?xml version="1.0" encoding="utf-8"?>
<p:sldLayout xmlns:a="http://schemas.openxmlformats.org/drawingml/2006/main" xmlns:r="http://schemas.openxmlformats.org/officeDocument/2006/relationships" xmlns:p="http://schemas.openxmlformats.org/presentationml/2006/main" userDrawn="1">
  <p:cSld name="6_ICON Grid boxes 5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CE6883-92E0-20E6-632B-52558F9DBE6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16" name="Title 1">
            <a:extLst>
              <a:ext uri="{FF2B5EF4-FFF2-40B4-BE49-F238E27FC236}">
                <a16:creationId xmlns:a16="http://schemas.microsoft.com/office/drawing/2014/main" id="{0F81D218-E72F-F84F-B0C3-EC8A11107F27}"/>
              </a:ext>
            </a:extLst>
          </p:cNvPr>
          <p:cNvSpPr>
            <a:spLocks noGrp="1"/>
          </p:cNvSpPr>
          <p:nvPr>
            <p:ph type="title" hasCustomPrompt="1"/>
          </p:nvPr>
        </p:nvSpPr>
        <p:spPr>
          <a:xfrm>
            <a:off x="432001" y="432007"/>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2370979" y="1089953"/>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2370979"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6257024" y="1090988"/>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6257024"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39760" y="375104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32197"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 uri="{C183D7F6-B498-43B3-948B-1728B52AA6E4}">
                <adec:decorative xmlns:adec="http://schemas.microsoft.com/office/drawing/2017/decorative" val="1"/>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cxnSp>
        <p:nvCxnSpPr>
          <p:cNvPr id="18" name="Straight Connector 17">
            <a:extLst>
              <a:ext uri="{FF2B5EF4-FFF2-40B4-BE49-F238E27FC236}">
                <a16:creationId xmlns:a16="http://schemas.microsoft.com/office/drawing/2014/main" id="{44481822-0DD9-B249-90C1-3B1FE0FD98A5}"/>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46411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8.xml><?xml version="1.0" encoding="utf-8"?>
<p:sldLayout xmlns:a="http://schemas.openxmlformats.org/drawingml/2006/main" xmlns:r="http://schemas.openxmlformats.org/officeDocument/2006/relationships" xmlns:p="http://schemas.openxmlformats.org/presentationml/2006/main" userDrawn="1">
  <p:cSld name="6_ICON Grid Boxes 6UP Gre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8D1774-8975-89D5-1EA8-A68550359E2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30" name="Title 1">
            <a:extLst>
              <a:ext uri="{FF2B5EF4-FFF2-40B4-BE49-F238E27FC236}">
                <a16:creationId xmlns:a16="http://schemas.microsoft.com/office/drawing/2014/main" id="{58FD52DB-CC55-304D-B862-680CEE7832A4}"/>
              </a:ext>
            </a:extLst>
          </p:cNvPr>
          <p:cNvSpPr>
            <a:spLocks noGrp="1"/>
          </p:cNvSpPr>
          <p:nvPr>
            <p:ph type="title" hasCustomPrompt="1"/>
          </p:nvPr>
        </p:nvSpPr>
        <p:spPr>
          <a:xfrm>
            <a:off x="432001" y="432007"/>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412708"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087999"/>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74435"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66871"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 uri="{C183D7F6-B498-43B3-948B-1728B52AA6E4}">
                <adec:decorative xmlns:adec="http://schemas.microsoft.com/office/drawing/2017/decorative" val="1"/>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cxnSp>
        <p:nvCxnSpPr>
          <p:cNvPr id="31" name="Straight Connector 30">
            <a:extLst>
              <a:ext uri="{FF2B5EF4-FFF2-40B4-BE49-F238E27FC236}">
                <a16:creationId xmlns:a16="http://schemas.microsoft.com/office/drawing/2014/main" id="{BF036740-51BF-404A-B94A-164C9330AE62}"/>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918255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9.xml><?xml version="1.0" encoding="utf-8"?>
<p:sldLayout xmlns:a="http://schemas.openxmlformats.org/drawingml/2006/main" xmlns:r="http://schemas.openxmlformats.org/officeDocument/2006/relationships" xmlns:p="http://schemas.openxmlformats.org/presentationml/2006/main" userDrawn="1">
  <p:cSld name="6_TEXT Grid Boxes, Titles 2UP +Intro ">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290352"/>
            <a:ext cx="3564000" cy="3764375"/>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282349"/>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290351"/>
            <a:ext cx="3564000" cy="3764372"/>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282349"/>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4" name="Content Placeholder 3">
            <a:extLst>
              <a:ext uri="{FF2B5EF4-FFF2-40B4-BE49-F238E27FC236}">
                <a16:creationId xmlns:a16="http://schemas.microsoft.com/office/drawing/2014/main" id="{F17D3740-0A11-F14D-A939-98CD3587271B}"/>
              </a:ext>
            </a:extLst>
          </p:cNvPr>
          <p:cNvSpPr>
            <a:spLocks noGrp="1"/>
          </p:cNvSpPr>
          <p:nvPr>
            <p:ph sz="quarter" idx="4294967295" hasCustomPrompt="1"/>
          </p:nvPr>
        </p:nvSpPr>
        <p:spPr>
          <a:xfrm>
            <a:off x="432006" y="1285021"/>
            <a:ext cx="3564001" cy="4769711"/>
          </a:xfrm>
        </p:spPr>
        <p:txBody>
          <a:bodyPr lIns="0" tIns="0" rIns="0" bIns="0"/>
          <a:lstStyle>
            <a:lvl1pPr marL="0" indent="0">
              <a:buNone/>
              <a:defRPr sz="2200">
                <a:solidFill>
                  <a:schemeClr val="tx1"/>
                </a:solidFill>
              </a:defRPr>
            </a:lvl1pPr>
          </a:lstStyle>
          <a:p>
            <a:r>
              <a:rPr lang="en-GB"/>
              <a:t>Intro summary text goes here</a:t>
            </a:r>
          </a:p>
        </p:txBody>
      </p:sp>
      <p:sp>
        <p:nvSpPr>
          <p:cNvPr id="15" name="Title 1">
            <a:extLst>
              <a:ext uri="{FF2B5EF4-FFF2-40B4-BE49-F238E27FC236}">
                <a16:creationId xmlns:a16="http://schemas.microsoft.com/office/drawing/2014/main" id="{95347A23-4C56-A54D-96A3-4993B8606624}"/>
              </a:ext>
            </a:extLst>
          </p:cNvPr>
          <p:cNvSpPr>
            <a:spLocks noGrp="1"/>
          </p:cNvSpPr>
          <p:nvPr>
            <p:ph type="title" hasCustomPrompt="1"/>
          </p:nvPr>
        </p:nvSpPr>
        <p:spPr>
          <a:xfrm>
            <a:off x="432001" y="432007"/>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7" name="Text Placeholder 2">
            <a:extLst>
              <a:ext uri="{FF2B5EF4-FFF2-40B4-BE49-F238E27FC236}">
                <a16:creationId xmlns:a16="http://schemas.microsoft.com/office/drawing/2014/main" id="{721EFD07-C8A5-7845-9A8E-928B94195A0F}"/>
              </a:ext>
            </a:extLst>
          </p:cNvPr>
          <p:cNvSpPr>
            <a:spLocks noGrp="1"/>
          </p:cNvSpPr>
          <p:nvPr>
            <p:ph type="body" sz="quarter" idx="18" hasCustomPrompt="1"/>
          </p:nvPr>
        </p:nvSpPr>
        <p:spPr>
          <a:xfrm>
            <a:off x="4474871" y="1426237"/>
            <a:ext cx="3348000" cy="684000"/>
          </a:xfrm>
        </p:spPr>
        <p:txBody>
          <a:bodyPr anchor="ctr"/>
          <a:lstStyle>
            <a:lvl1pPr algn="ctr">
              <a:buNone/>
              <a:defRPr sz="2200" b="1">
                <a:solidFill>
                  <a:schemeClr val="accent6"/>
                </a:solidFill>
              </a:defRPr>
            </a:lvl1pPr>
          </a:lstStyle>
          <a:p>
            <a:pPr lvl="0"/>
            <a:r>
              <a:rPr lang="en-GB"/>
              <a:t>Insert title</a:t>
            </a:r>
          </a:p>
        </p:txBody>
      </p:sp>
      <p:sp>
        <p:nvSpPr>
          <p:cNvPr id="18" name="Text Placeholder 2">
            <a:extLst>
              <a:ext uri="{FF2B5EF4-FFF2-40B4-BE49-F238E27FC236}">
                <a16:creationId xmlns:a16="http://schemas.microsoft.com/office/drawing/2014/main" id="{6076541C-26A7-7147-BAC1-5A229E7C0E3C}"/>
              </a:ext>
            </a:extLst>
          </p:cNvPr>
          <p:cNvSpPr>
            <a:spLocks noGrp="1"/>
          </p:cNvSpPr>
          <p:nvPr>
            <p:ph type="body" sz="quarter" idx="19" hasCustomPrompt="1"/>
          </p:nvPr>
        </p:nvSpPr>
        <p:spPr>
          <a:xfrm>
            <a:off x="8367249" y="1426237"/>
            <a:ext cx="3348000" cy="684000"/>
          </a:xfrm>
        </p:spPr>
        <p:txBody>
          <a:bodyPr anchor="ctr"/>
          <a:lstStyle>
            <a:lvl1pPr algn="ctr">
              <a:buNone/>
              <a:defRPr sz="2200" b="1">
                <a:solidFill>
                  <a:schemeClr val="accent6"/>
                </a:solidFill>
              </a:defRPr>
            </a:lvl1pPr>
          </a:lstStyle>
          <a:p>
            <a:pPr lvl="0"/>
            <a:r>
              <a:rPr lang="en-GB"/>
              <a:t>Insert title</a:t>
            </a:r>
          </a:p>
        </p:txBody>
      </p:sp>
      <p:cxnSp>
        <p:nvCxnSpPr>
          <p:cNvPr id="16" name="Straight Connector 15">
            <a:extLst>
              <a:ext uri="{FF2B5EF4-FFF2-40B4-BE49-F238E27FC236}">
                <a16:creationId xmlns:a16="http://schemas.microsoft.com/office/drawing/2014/main" id="{D3FF391A-F0C8-2846-A025-06D92CB6CD43}"/>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4626D58-3C16-8648-D845-A7F5213188C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81110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2_ICON Grid Boxes 2UP Grey">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6"/>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p:nvSpPr>
        <p:spPr>
          <a:xfrm>
            <a:off x="432000"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9" y="2699086"/>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p:nvSpPr>
        <p:spPr>
          <a:xfrm>
            <a:off x="4324379"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1" y="432005"/>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 uri="{C183D7F6-B498-43B3-948B-1728B52AA6E4}">
                <adec:decorative xmlns:adec="http://schemas.microsoft.com/office/drawing/2017/decorative" val="1"/>
              </a:ext>
            </a:extLst>
          </p:cNvPr>
          <p:cNvCxnSpPr>
            <a:cxnSpLocks/>
          </p:cNvCxnSpPr>
          <p:nvPr/>
        </p:nvCxnSpPr>
        <p:spPr>
          <a:xfrm>
            <a:off x="432003"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395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0.xml><?xml version="1.0" encoding="utf-8"?>
<p:sldLayout xmlns:a="http://schemas.openxmlformats.org/drawingml/2006/main" xmlns:r="http://schemas.openxmlformats.org/officeDocument/2006/relationships" xmlns:p="http://schemas.openxmlformats.org/presentationml/2006/main" userDrawn="1">
  <p:cSld name="6_TEXT Grid boxes, Titles 3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73BAF5-5900-0C46-ED91-BD67D9ED446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16" name="Title 1">
            <a:extLst>
              <a:ext uri="{FF2B5EF4-FFF2-40B4-BE49-F238E27FC236}">
                <a16:creationId xmlns:a16="http://schemas.microsoft.com/office/drawing/2014/main" id="{FDBDDA74-8B33-8B4B-9B25-993D2BE7C7F1}"/>
              </a:ext>
            </a:extLst>
          </p:cNvPr>
          <p:cNvSpPr>
            <a:spLocks noGrp="1"/>
          </p:cNvSpPr>
          <p:nvPr>
            <p:ph type="title" hasCustomPrompt="1"/>
          </p:nvPr>
        </p:nvSpPr>
        <p:spPr>
          <a:xfrm>
            <a:off x="432001" y="432007"/>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412708"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7" name="Text Placeholder 2">
            <a:extLst>
              <a:ext uri="{FF2B5EF4-FFF2-40B4-BE49-F238E27FC236}">
                <a16:creationId xmlns:a16="http://schemas.microsoft.com/office/drawing/2014/main" id="{145D2B57-B97B-B347-9DEB-D5C1AC753AE7}"/>
              </a:ext>
            </a:extLst>
          </p:cNvPr>
          <p:cNvSpPr>
            <a:spLocks noGrp="1"/>
          </p:cNvSpPr>
          <p:nvPr>
            <p:ph type="body" sz="quarter" idx="18" hasCustomPrompt="1"/>
          </p:nvPr>
        </p:nvSpPr>
        <p:spPr>
          <a:xfrm>
            <a:off x="520708" y="1897015"/>
            <a:ext cx="3348000" cy="684000"/>
          </a:xfrm>
        </p:spPr>
        <p:txBody>
          <a:bodyPr anchor="ctr"/>
          <a:lstStyle>
            <a:lvl1pPr algn="ctr">
              <a:buNone/>
              <a:defRPr sz="2200" b="1">
                <a:solidFill>
                  <a:schemeClr val="accent6"/>
                </a:solidFill>
              </a:defRPr>
            </a:lvl1pPr>
          </a:lstStyle>
          <a:p>
            <a:pPr lvl="0"/>
            <a:r>
              <a:rPr lang="en-GB"/>
              <a:t>Insert title</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743021"/>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8" name="Text Placeholder 2">
            <a:extLst>
              <a:ext uri="{FF2B5EF4-FFF2-40B4-BE49-F238E27FC236}">
                <a16:creationId xmlns:a16="http://schemas.microsoft.com/office/drawing/2014/main" id="{53DD1D30-BF5F-3F4D-A1DE-F7778CA7ED96}"/>
              </a:ext>
            </a:extLst>
          </p:cNvPr>
          <p:cNvSpPr>
            <a:spLocks noGrp="1"/>
          </p:cNvSpPr>
          <p:nvPr>
            <p:ph type="body" sz="quarter" idx="19" hasCustomPrompt="1"/>
          </p:nvPr>
        </p:nvSpPr>
        <p:spPr>
          <a:xfrm>
            <a:off x="4474871" y="1897015"/>
            <a:ext cx="3348000" cy="684000"/>
          </a:xfrm>
        </p:spPr>
        <p:txBody>
          <a:bodyPr anchor="ctr"/>
          <a:lstStyle>
            <a:lvl1pPr algn="ctr">
              <a:buNone/>
              <a:defRPr sz="2200" b="1">
                <a:solidFill>
                  <a:schemeClr val="accent6"/>
                </a:solidFill>
              </a:defRPr>
            </a:lvl1pPr>
          </a:lstStyle>
          <a:p>
            <a:pPr lvl="0"/>
            <a:r>
              <a:rPr lang="en-GB"/>
              <a:t>Insert title</a:t>
            </a: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21"/>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2">
            <a:extLst>
              <a:ext uri="{FF2B5EF4-FFF2-40B4-BE49-F238E27FC236}">
                <a16:creationId xmlns:a16="http://schemas.microsoft.com/office/drawing/2014/main" id="{0D443938-DE7C-934D-A74E-737FAD8DA310}"/>
              </a:ext>
            </a:extLst>
          </p:cNvPr>
          <p:cNvSpPr>
            <a:spLocks noGrp="1"/>
          </p:cNvSpPr>
          <p:nvPr>
            <p:ph type="body" sz="quarter" idx="20" hasCustomPrompt="1"/>
          </p:nvPr>
        </p:nvSpPr>
        <p:spPr>
          <a:xfrm>
            <a:off x="8367249" y="1891996"/>
            <a:ext cx="3348000" cy="684000"/>
          </a:xfrm>
        </p:spPr>
        <p:txBody>
          <a:bodyPr anchor="ctr"/>
          <a:lstStyle>
            <a:lvl1pPr algn="ctr">
              <a:buNone/>
              <a:defRPr sz="2200" b="1">
                <a:solidFill>
                  <a:schemeClr val="accent6"/>
                </a:solidFill>
              </a:defRPr>
            </a:lvl1pPr>
          </a:lstStyle>
          <a:p>
            <a:pPr lvl="0"/>
            <a:r>
              <a:rPr lang="en-GB"/>
              <a:t>Insert title</a:t>
            </a:r>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21"/>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cxnSp>
        <p:nvCxnSpPr>
          <p:cNvPr id="25" name="Straight Connector 24">
            <a:extLst>
              <a:ext uri="{FF2B5EF4-FFF2-40B4-BE49-F238E27FC236}">
                <a16:creationId xmlns:a16="http://schemas.microsoft.com/office/drawing/2014/main" id="{B1E58B1A-02A3-B84A-8BB1-27D19814EDBF}"/>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213212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1.xml><?xml version="1.0" encoding="utf-8"?>
<p:sldLayout xmlns:a="http://schemas.openxmlformats.org/drawingml/2006/main" xmlns:r="http://schemas.openxmlformats.org/officeDocument/2006/relationships" xmlns:p="http://schemas.openxmlformats.org/presentationml/2006/main" userDrawn="1">
  <p:cSld name="6_TEXT Grid boxes, Titles 4UP +Intro">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7">
            <a:extLst>
              <a:ext uri="{FF2B5EF4-FFF2-40B4-BE49-F238E27FC236}">
                <a16:creationId xmlns:a16="http://schemas.microsoft.com/office/drawing/2014/main" id="{BA897845-DFE8-7140-BE24-7AD33E02F2ED}"/>
              </a:ext>
            </a:extLst>
          </p:cNvPr>
          <p:cNvSpPr>
            <a:spLocks noGrp="1"/>
          </p:cNvSpPr>
          <p:nvPr>
            <p:ph type="body" sz="quarter" idx="13"/>
          </p:nvPr>
        </p:nvSpPr>
        <p:spPr>
          <a:xfrm>
            <a:off x="4310428" y="218501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12" name="Rectangle: Top Corners Rounded 11">
            <a:extLst>
              <a:ext uri="{FF2B5EF4-FFF2-40B4-BE49-F238E27FC236}">
                <a16:creationId xmlns:a16="http://schemas.microsoft.com/office/drawing/2014/main" id="{5E206611-9F04-2C46-95B1-573726492E29}"/>
              </a:ext>
              <a:ext uri="{C183D7F6-B498-43B3-948B-1728B52AA6E4}">
                <adec:decorative xmlns:adec="http://schemas.microsoft.com/office/drawing/2017/decorative" val="1"/>
              </a:ext>
            </a:extLst>
          </p:cNvPr>
          <p:cNvSpPr/>
          <p:nvPr userDrawn="1"/>
        </p:nvSpPr>
        <p:spPr>
          <a:xfrm>
            <a:off x="4310428" y="12850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 name="Text Placeholder 7">
            <a:extLst>
              <a:ext uri="{FF2B5EF4-FFF2-40B4-BE49-F238E27FC236}">
                <a16:creationId xmlns:a16="http://schemas.microsoft.com/office/drawing/2014/main" id="{9E4DF866-0267-6D4B-8CF4-FAFA97285DCA}"/>
              </a:ext>
            </a:extLst>
          </p:cNvPr>
          <p:cNvSpPr>
            <a:spLocks noGrp="1"/>
          </p:cNvSpPr>
          <p:nvPr>
            <p:ph type="body" sz="quarter" idx="14"/>
          </p:nvPr>
        </p:nvSpPr>
        <p:spPr>
          <a:xfrm>
            <a:off x="8264591" y="2186048"/>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14" name="Rectangle: Top Corners Rounded 13">
            <a:extLst>
              <a:ext uri="{FF2B5EF4-FFF2-40B4-BE49-F238E27FC236}">
                <a16:creationId xmlns:a16="http://schemas.microsoft.com/office/drawing/2014/main" id="{C737232C-EBE9-2647-917F-C7C76B087CA4}"/>
              </a:ext>
              <a:ext uri="{C183D7F6-B498-43B3-948B-1728B52AA6E4}">
                <adec:decorative xmlns:adec="http://schemas.microsoft.com/office/drawing/2017/decorative" val="1"/>
              </a:ext>
            </a:extLst>
          </p:cNvPr>
          <p:cNvSpPr/>
          <p:nvPr userDrawn="1"/>
        </p:nvSpPr>
        <p:spPr>
          <a:xfrm>
            <a:off x="8264591" y="12850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5" name="Text Placeholder 7">
            <a:extLst>
              <a:ext uri="{FF2B5EF4-FFF2-40B4-BE49-F238E27FC236}">
                <a16:creationId xmlns:a16="http://schemas.microsoft.com/office/drawing/2014/main" id="{B8ADAB78-EE5F-B741-8763-DEC022B42E15}"/>
              </a:ext>
            </a:extLst>
          </p:cNvPr>
          <p:cNvSpPr>
            <a:spLocks noGrp="1"/>
          </p:cNvSpPr>
          <p:nvPr>
            <p:ph type="body" sz="quarter" idx="17"/>
          </p:nvPr>
        </p:nvSpPr>
        <p:spPr>
          <a:xfrm>
            <a:off x="4310428" y="4746281"/>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16" name="Rectangle: Top Corners Rounded 15">
            <a:extLst>
              <a:ext uri="{FF2B5EF4-FFF2-40B4-BE49-F238E27FC236}">
                <a16:creationId xmlns:a16="http://schemas.microsoft.com/office/drawing/2014/main" id="{E29E7FE3-94A7-274E-9C79-62D4A777C7A5}"/>
              </a:ext>
              <a:ext uri="{C183D7F6-B498-43B3-948B-1728B52AA6E4}">
                <adec:decorative xmlns:adec="http://schemas.microsoft.com/office/drawing/2017/decorative" val="1"/>
              </a:ext>
            </a:extLst>
          </p:cNvPr>
          <p:cNvSpPr/>
          <p:nvPr userDrawn="1"/>
        </p:nvSpPr>
        <p:spPr>
          <a:xfrm>
            <a:off x="4310428" y="384628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7" name="Text Placeholder 7">
            <a:extLst>
              <a:ext uri="{FF2B5EF4-FFF2-40B4-BE49-F238E27FC236}">
                <a16:creationId xmlns:a16="http://schemas.microsoft.com/office/drawing/2014/main" id="{827DCFD9-112E-A945-955D-F67D14142C69}"/>
              </a:ext>
            </a:extLst>
          </p:cNvPr>
          <p:cNvSpPr>
            <a:spLocks noGrp="1"/>
          </p:cNvSpPr>
          <p:nvPr>
            <p:ph type="body" sz="quarter" idx="18"/>
          </p:nvPr>
        </p:nvSpPr>
        <p:spPr>
          <a:xfrm>
            <a:off x="8264591" y="4747441"/>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18" name="Rectangle: Top Corners Rounded 17">
            <a:extLst>
              <a:ext uri="{FF2B5EF4-FFF2-40B4-BE49-F238E27FC236}">
                <a16:creationId xmlns:a16="http://schemas.microsoft.com/office/drawing/2014/main" id="{70713629-27C4-A749-B40D-6E3D13CBC59F}"/>
              </a:ext>
              <a:ext uri="{C183D7F6-B498-43B3-948B-1728B52AA6E4}">
                <adec:decorative xmlns:adec="http://schemas.microsoft.com/office/drawing/2017/decorative" val="1"/>
              </a:ext>
            </a:extLst>
          </p:cNvPr>
          <p:cNvSpPr/>
          <p:nvPr userDrawn="1"/>
        </p:nvSpPr>
        <p:spPr>
          <a:xfrm>
            <a:off x="8272155" y="38492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5" name="Content Placeholder 3">
            <a:extLst>
              <a:ext uri="{FF2B5EF4-FFF2-40B4-BE49-F238E27FC236}">
                <a16:creationId xmlns:a16="http://schemas.microsoft.com/office/drawing/2014/main" id="{EA0FBD3D-6E21-E549-967B-395F00EE1908}"/>
              </a:ext>
            </a:extLst>
          </p:cNvPr>
          <p:cNvSpPr>
            <a:spLocks noGrp="1"/>
          </p:cNvSpPr>
          <p:nvPr>
            <p:ph sz="quarter" idx="4294967295" hasCustomPrompt="1"/>
          </p:nvPr>
        </p:nvSpPr>
        <p:spPr>
          <a:xfrm>
            <a:off x="432006" y="1393015"/>
            <a:ext cx="3564001" cy="4865268"/>
          </a:xfrm>
        </p:spPr>
        <p:txBody>
          <a:bodyPr lIns="0" tIns="0" rIns="0" bIns="0"/>
          <a:lstStyle>
            <a:lvl1pPr marL="0" indent="0">
              <a:buNone/>
              <a:defRPr sz="2200"/>
            </a:lvl1pPr>
          </a:lstStyle>
          <a:p>
            <a:r>
              <a:rPr lang="en-GB"/>
              <a:t>Intro summary text goes here</a:t>
            </a:r>
          </a:p>
        </p:txBody>
      </p:sp>
      <p:sp>
        <p:nvSpPr>
          <p:cNvPr id="19" name="Title 1">
            <a:extLst>
              <a:ext uri="{FF2B5EF4-FFF2-40B4-BE49-F238E27FC236}">
                <a16:creationId xmlns:a16="http://schemas.microsoft.com/office/drawing/2014/main" id="{E8CEA5C8-040E-A042-A8BE-B661106C8E75}"/>
              </a:ext>
            </a:extLst>
          </p:cNvPr>
          <p:cNvSpPr>
            <a:spLocks noGrp="1"/>
          </p:cNvSpPr>
          <p:nvPr>
            <p:ph type="title" hasCustomPrompt="1"/>
          </p:nvPr>
        </p:nvSpPr>
        <p:spPr>
          <a:xfrm>
            <a:off x="432001" y="432007"/>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26" name="Text Placeholder 2">
            <a:extLst>
              <a:ext uri="{FF2B5EF4-FFF2-40B4-BE49-F238E27FC236}">
                <a16:creationId xmlns:a16="http://schemas.microsoft.com/office/drawing/2014/main" id="{F63E93DE-B0A0-E448-839F-EC15B688DA99}"/>
              </a:ext>
            </a:extLst>
          </p:cNvPr>
          <p:cNvSpPr>
            <a:spLocks noGrp="1"/>
          </p:cNvSpPr>
          <p:nvPr>
            <p:ph type="body" sz="quarter" idx="19" hasCustomPrompt="1"/>
          </p:nvPr>
        </p:nvSpPr>
        <p:spPr>
          <a:xfrm>
            <a:off x="4418428" y="1393015"/>
            <a:ext cx="3348000" cy="684000"/>
          </a:xfrm>
        </p:spPr>
        <p:txBody>
          <a:bodyPr anchor="ctr"/>
          <a:lstStyle>
            <a:lvl1pPr algn="ctr">
              <a:buNone/>
              <a:defRPr sz="2200" b="1">
                <a:solidFill>
                  <a:schemeClr val="accent6"/>
                </a:solidFill>
              </a:defRPr>
            </a:lvl1pPr>
          </a:lstStyle>
          <a:p>
            <a:pPr lvl="0"/>
            <a:r>
              <a:rPr lang="en-GB"/>
              <a:t>Insert title</a:t>
            </a:r>
          </a:p>
        </p:txBody>
      </p:sp>
      <p:sp>
        <p:nvSpPr>
          <p:cNvPr id="27" name="Text Placeholder 2">
            <a:extLst>
              <a:ext uri="{FF2B5EF4-FFF2-40B4-BE49-F238E27FC236}">
                <a16:creationId xmlns:a16="http://schemas.microsoft.com/office/drawing/2014/main" id="{8728E9EF-F5FD-C54D-A0C4-E79B3934E34F}"/>
              </a:ext>
            </a:extLst>
          </p:cNvPr>
          <p:cNvSpPr>
            <a:spLocks noGrp="1"/>
          </p:cNvSpPr>
          <p:nvPr>
            <p:ph type="body" sz="quarter" idx="20" hasCustomPrompt="1"/>
          </p:nvPr>
        </p:nvSpPr>
        <p:spPr>
          <a:xfrm>
            <a:off x="8372591" y="1394399"/>
            <a:ext cx="3348000" cy="684000"/>
          </a:xfrm>
        </p:spPr>
        <p:txBody>
          <a:bodyPr anchor="ctr"/>
          <a:lstStyle>
            <a:lvl1pPr algn="ctr">
              <a:buNone/>
              <a:defRPr sz="2200" b="1">
                <a:solidFill>
                  <a:schemeClr val="accent6"/>
                </a:solidFill>
              </a:defRPr>
            </a:lvl1pPr>
          </a:lstStyle>
          <a:p>
            <a:pPr lvl="0"/>
            <a:r>
              <a:rPr lang="en-GB"/>
              <a:t>Insert title</a:t>
            </a:r>
          </a:p>
        </p:txBody>
      </p:sp>
      <p:sp>
        <p:nvSpPr>
          <p:cNvPr id="28" name="Text Placeholder 2">
            <a:extLst>
              <a:ext uri="{FF2B5EF4-FFF2-40B4-BE49-F238E27FC236}">
                <a16:creationId xmlns:a16="http://schemas.microsoft.com/office/drawing/2014/main" id="{13CE4756-EA5A-644E-8E3C-7A8854117627}"/>
              </a:ext>
            </a:extLst>
          </p:cNvPr>
          <p:cNvSpPr>
            <a:spLocks noGrp="1"/>
          </p:cNvSpPr>
          <p:nvPr>
            <p:ph type="body" sz="quarter" idx="21" hasCustomPrompt="1"/>
          </p:nvPr>
        </p:nvSpPr>
        <p:spPr>
          <a:xfrm>
            <a:off x="4418428" y="3954281"/>
            <a:ext cx="3348000" cy="684000"/>
          </a:xfrm>
        </p:spPr>
        <p:txBody>
          <a:bodyPr anchor="ctr"/>
          <a:lstStyle>
            <a:lvl1pPr algn="ctr">
              <a:buNone/>
              <a:defRPr sz="2200" b="1">
                <a:solidFill>
                  <a:schemeClr val="accent6"/>
                </a:solidFill>
              </a:defRPr>
            </a:lvl1pPr>
          </a:lstStyle>
          <a:p>
            <a:pPr lvl="0"/>
            <a:r>
              <a:rPr lang="en-GB"/>
              <a:t>Insert title</a:t>
            </a:r>
          </a:p>
        </p:txBody>
      </p:sp>
      <p:sp>
        <p:nvSpPr>
          <p:cNvPr id="29" name="Text Placeholder 2">
            <a:extLst>
              <a:ext uri="{FF2B5EF4-FFF2-40B4-BE49-F238E27FC236}">
                <a16:creationId xmlns:a16="http://schemas.microsoft.com/office/drawing/2014/main" id="{A023CEAC-43CB-D349-B655-0C148109A5B5}"/>
              </a:ext>
            </a:extLst>
          </p:cNvPr>
          <p:cNvSpPr>
            <a:spLocks noGrp="1"/>
          </p:cNvSpPr>
          <p:nvPr>
            <p:ph type="body" sz="quarter" idx="22" hasCustomPrompt="1"/>
          </p:nvPr>
        </p:nvSpPr>
        <p:spPr>
          <a:xfrm>
            <a:off x="8380155" y="3954281"/>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1" name="Straight Connector 20">
            <a:extLst>
              <a:ext uri="{FF2B5EF4-FFF2-40B4-BE49-F238E27FC236}">
                <a16:creationId xmlns:a16="http://schemas.microsoft.com/office/drawing/2014/main" id="{7116781D-5A03-6141-8389-E5AB404ECD9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6B9BB60-BD70-1857-B877-C41DEC1AF45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005746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2.xml><?xml version="1.0" encoding="utf-8"?>
<p:sldLayout xmlns:a="http://schemas.openxmlformats.org/drawingml/2006/main" xmlns:r="http://schemas.openxmlformats.org/officeDocument/2006/relationships" xmlns:p="http://schemas.openxmlformats.org/presentationml/2006/main" userDrawn="1">
  <p:cSld name="3_TEXT Grid boxes, Titles 5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778E56-0E45-B720-1A87-18BF82CEDE9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33" name="Title 1">
            <a:extLst>
              <a:ext uri="{FF2B5EF4-FFF2-40B4-BE49-F238E27FC236}">
                <a16:creationId xmlns:a16="http://schemas.microsoft.com/office/drawing/2014/main" id="{D61316BA-3A2D-A349-8FD8-DEAD56529B8A}"/>
              </a:ext>
            </a:extLst>
          </p:cNvPr>
          <p:cNvSpPr>
            <a:spLocks noGrp="1"/>
          </p:cNvSpPr>
          <p:nvPr>
            <p:ph type="title" hasCustomPrompt="1"/>
          </p:nvPr>
        </p:nvSpPr>
        <p:spPr>
          <a:xfrm>
            <a:off x="432001" y="432007"/>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2370979" y="1113399"/>
            <a:ext cx="3564000" cy="899876"/>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4" name="Text Placeholder 2">
            <a:extLst>
              <a:ext uri="{FF2B5EF4-FFF2-40B4-BE49-F238E27FC236}">
                <a16:creationId xmlns:a16="http://schemas.microsoft.com/office/drawing/2014/main" id="{3EC696E9-078C-3E45-8DCD-5A562EAEB29A}"/>
              </a:ext>
            </a:extLst>
          </p:cNvPr>
          <p:cNvSpPr>
            <a:spLocks noGrp="1"/>
          </p:cNvSpPr>
          <p:nvPr>
            <p:ph type="body" sz="quarter" idx="24" hasCustomPrompt="1"/>
          </p:nvPr>
        </p:nvSpPr>
        <p:spPr>
          <a:xfrm>
            <a:off x="2478979" y="1228501"/>
            <a:ext cx="3348000" cy="684000"/>
          </a:xfrm>
        </p:spPr>
        <p:txBody>
          <a:bodyPr anchor="ctr"/>
          <a:lstStyle>
            <a:lvl1pPr algn="ctr">
              <a:buNone/>
              <a:defRPr sz="2200" b="1">
                <a:solidFill>
                  <a:schemeClr val="accent6"/>
                </a:solidFill>
              </a:defRPr>
            </a:lvl1pPr>
          </a:lstStyle>
          <a:p>
            <a:pPr lvl="0"/>
            <a:r>
              <a:rPr lang="en-GB"/>
              <a:t>Insert title</a:t>
            </a: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2370979"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6257024" y="1090988"/>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5" name="Text Placeholder 2">
            <a:extLst>
              <a:ext uri="{FF2B5EF4-FFF2-40B4-BE49-F238E27FC236}">
                <a16:creationId xmlns:a16="http://schemas.microsoft.com/office/drawing/2014/main" id="{17258850-67A6-DA45-BCA6-3A1843C3D938}"/>
              </a:ext>
            </a:extLst>
          </p:cNvPr>
          <p:cNvSpPr>
            <a:spLocks noGrp="1"/>
          </p:cNvSpPr>
          <p:nvPr>
            <p:ph type="body" sz="quarter" idx="25" hasCustomPrompt="1"/>
          </p:nvPr>
        </p:nvSpPr>
        <p:spPr>
          <a:xfrm>
            <a:off x="6370431" y="1228501"/>
            <a:ext cx="3348000" cy="684000"/>
          </a:xfrm>
        </p:spPr>
        <p:txBody>
          <a:bodyPr anchor="ctr"/>
          <a:lstStyle>
            <a:lvl1pPr algn="ctr">
              <a:buNone/>
              <a:defRPr sz="2200" b="1">
                <a:solidFill>
                  <a:schemeClr val="accent6"/>
                </a:solidFill>
              </a:defRPr>
            </a:lvl1pPr>
          </a:lstStyle>
          <a:p>
            <a:pPr lvl="0"/>
            <a:r>
              <a:rPr lang="en-GB"/>
              <a:t>Insert title</a:t>
            </a:r>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6257024"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6" name="Text Placeholder 2">
            <a:extLst>
              <a:ext uri="{FF2B5EF4-FFF2-40B4-BE49-F238E27FC236}">
                <a16:creationId xmlns:a16="http://schemas.microsoft.com/office/drawing/2014/main" id="{89D36508-91C9-D341-BD22-8B7D09BC1DA2}"/>
              </a:ext>
            </a:extLst>
          </p:cNvPr>
          <p:cNvSpPr>
            <a:spLocks noGrp="1"/>
          </p:cNvSpPr>
          <p:nvPr>
            <p:ph type="body" sz="quarter" idx="26" hasCustomPrompt="1"/>
          </p:nvPr>
        </p:nvSpPr>
        <p:spPr>
          <a:xfrm>
            <a:off x="524491"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39760" y="375104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7" name="Text Placeholder 2">
            <a:extLst>
              <a:ext uri="{FF2B5EF4-FFF2-40B4-BE49-F238E27FC236}">
                <a16:creationId xmlns:a16="http://schemas.microsoft.com/office/drawing/2014/main" id="{5A46B0EB-2090-6B41-BC96-DD563B676CB0}"/>
              </a:ext>
            </a:extLst>
          </p:cNvPr>
          <p:cNvSpPr>
            <a:spLocks noGrp="1"/>
          </p:cNvSpPr>
          <p:nvPr>
            <p:ph type="body" sz="quarter" idx="27" hasCustomPrompt="1"/>
          </p:nvPr>
        </p:nvSpPr>
        <p:spPr>
          <a:xfrm>
            <a:off x="4460077"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32197"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 uri="{C183D7F6-B498-43B3-948B-1728B52AA6E4}">
                <adec:decorative xmlns:adec="http://schemas.microsoft.com/office/drawing/2017/decorative" val="1"/>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8" name="Text Placeholder 2">
            <a:extLst>
              <a:ext uri="{FF2B5EF4-FFF2-40B4-BE49-F238E27FC236}">
                <a16:creationId xmlns:a16="http://schemas.microsoft.com/office/drawing/2014/main" id="{BDEAB9F2-4319-8F40-BA4F-1ED7E306385C}"/>
              </a:ext>
            </a:extLst>
          </p:cNvPr>
          <p:cNvSpPr>
            <a:spLocks noGrp="1"/>
          </p:cNvSpPr>
          <p:nvPr>
            <p:ph type="body" sz="quarter" idx="28" hasCustomPrompt="1"/>
          </p:nvPr>
        </p:nvSpPr>
        <p:spPr>
          <a:xfrm>
            <a:off x="8367249"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cxnSp>
        <p:nvCxnSpPr>
          <p:cNvPr id="31" name="Straight Connector 30">
            <a:extLst>
              <a:ext uri="{FF2B5EF4-FFF2-40B4-BE49-F238E27FC236}">
                <a16:creationId xmlns:a16="http://schemas.microsoft.com/office/drawing/2014/main" id="{463BFC66-CD6B-7E4B-8089-7EA6B13C54A5}"/>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1901170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3.xml><?xml version="1.0" encoding="utf-8"?>
<p:sldLayout xmlns:a="http://schemas.openxmlformats.org/drawingml/2006/main" xmlns:r="http://schemas.openxmlformats.org/officeDocument/2006/relationships" xmlns:p="http://schemas.openxmlformats.org/presentationml/2006/main" userDrawn="1">
  <p:cSld name="6_TEXT Grid boxes, Titles 6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9B64CD-1CC9-E09E-D868-6F5395EB99F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30" name="Title 1">
            <a:extLst>
              <a:ext uri="{FF2B5EF4-FFF2-40B4-BE49-F238E27FC236}">
                <a16:creationId xmlns:a16="http://schemas.microsoft.com/office/drawing/2014/main" id="{5FEA82EC-5F70-2C43-B773-938E8FCB9FD7}"/>
              </a:ext>
            </a:extLst>
          </p:cNvPr>
          <p:cNvSpPr>
            <a:spLocks noGrp="1"/>
          </p:cNvSpPr>
          <p:nvPr>
            <p:ph type="title" hasCustomPrompt="1"/>
          </p:nvPr>
        </p:nvSpPr>
        <p:spPr>
          <a:xfrm>
            <a:off x="432001" y="432007"/>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412708"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1" name="Text Placeholder 2">
            <a:extLst>
              <a:ext uri="{FF2B5EF4-FFF2-40B4-BE49-F238E27FC236}">
                <a16:creationId xmlns:a16="http://schemas.microsoft.com/office/drawing/2014/main" id="{B9F8E112-B1EA-6542-A337-A038C269AD7A}"/>
              </a:ext>
            </a:extLst>
          </p:cNvPr>
          <p:cNvSpPr>
            <a:spLocks noGrp="1"/>
          </p:cNvSpPr>
          <p:nvPr>
            <p:ph type="body" sz="quarter" idx="19" hasCustomPrompt="1"/>
          </p:nvPr>
        </p:nvSpPr>
        <p:spPr>
          <a:xfrm>
            <a:off x="520708"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2" name="Text Placeholder 2">
            <a:extLst>
              <a:ext uri="{FF2B5EF4-FFF2-40B4-BE49-F238E27FC236}">
                <a16:creationId xmlns:a16="http://schemas.microsoft.com/office/drawing/2014/main" id="{C36E8D2E-4AD7-3342-855A-6E726FEDA399}"/>
              </a:ext>
            </a:extLst>
          </p:cNvPr>
          <p:cNvSpPr>
            <a:spLocks noGrp="1"/>
          </p:cNvSpPr>
          <p:nvPr>
            <p:ph type="body" sz="quarter" idx="20" hasCustomPrompt="1"/>
          </p:nvPr>
        </p:nvSpPr>
        <p:spPr>
          <a:xfrm>
            <a:off x="4482435"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5" name="Text Placeholder 2">
            <a:extLst>
              <a:ext uri="{FF2B5EF4-FFF2-40B4-BE49-F238E27FC236}">
                <a16:creationId xmlns:a16="http://schemas.microsoft.com/office/drawing/2014/main" id="{24380DA1-D506-154B-828B-630201A38F0E}"/>
              </a:ext>
            </a:extLst>
          </p:cNvPr>
          <p:cNvSpPr>
            <a:spLocks noGrp="1"/>
          </p:cNvSpPr>
          <p:nvPr>
            <p:ph type="body" sz="quarter" idx="21" hasCustomPrompt="1"/>
          </p:nvPr>
        </p:nvSpPr>
        <p:spPr>
          <a:xfrm>
            <a:off x="8367249"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087999"/>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7" name="Text Placeholder 2">
            <a:extLst>
              <a:ext uri="{FF2B5EF4-FFF2-40B4-BE49-F238E27FC236}">
                <a16:creationId xmlns:a16="http://schemas.microsoft.com/office/drawing/2014/main" id="{EEF0A95D-85EC-7E4C-87ED-A15257D0B02D}"/>
              </a:ext>
            </a:extLst>
          </p:cNvPr>
          <p:cNvSpPr>
            <a:spLocks noGrp="1"/>
          </p:cNvSpPr>
          <p:nvPr>
            <p:ph type="body" sz="quarter" idx="22" hasCustomPrompt="1"/>
          </p:nvPr>
        </p:nvSpPr>
        <p:spPr>
          <a:xfrm>
            <a:off x="520708"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74435"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8" name="Text Placeholder 2">
            <a:extLst>
              <a:ext uri="{FF2B5EF4-FFF2-40B4-BE49-F238E27FC236}">
                <a16:creationId xmlns:a16="http://schemas.microsoft.com/office/drawing/2014/main" id="{9B38F8DE-42A5-1243-AE49-5247BD816757}"/>
              </a:ext>
            </a:extLst>
          </p:cNvPr>
          <p:cNvSpPr>
            <a:spLocks noGrp="1"/>
          </p:cNvSpPr>
          <p:nvPr>
            <p:ph type="body" sz="quarter" idx="23" hasCustomPrompt="1"/>
          </p:nvPr>
        </p:nvSpPr>
        <p:spPr>
          <a:xfrm>
            <a:off x="4482435"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66871"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 uri="{C183D7F6-B498-43B3-948B-1728B52AA6E4}">
                <adec:decorative xmlns:adec="http://schemas.microsoft.com/office/drawing/2017/decorative" val="1"/>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9" name="Text Placeholder 2">
            <a:extLst>
              <a:ext uri="{FF2B5EF4-FFF2-40B4-BE49-F238E27FC236}">
                <a16:creationId xmlns:a16="http://schemas.microsoft.com/office/drawing/2014/main" id="{C4DB68FB-4DB7-1741-9BB7-E3E914ECFD46}"/>
              </a:ext>
            </a:extLst>
          </p:cNvPr>
          <p:cNvSpPr>
            <a:spLocks noGrp="1"/>
          </p:cNvSpPr>
          <p:nvPr>
            <p:ph type="body" sz="quarter" idx="24" hasCustomPrompt="1"/>
          </p:nvPr>
        </p:nvSpPr>
        <p:spPr>
          <a:xfrm>
            <a:off x="8367249"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cxnSp>
        <p:nvCxnSpPr>
          <p:cNvPr id="34" name="Straight Connector 33">
            <a:extLst>
              <a:ext uri="{FF2B5EF4-FFF2-40B4-BE49-F238E27FC236}">
                <a16:creationId xmlns:a16="http://schemas.microsoft.com/office/drawing/2014/main" id="{F5C03302-9DA8-744E-AE94-FF1801AB2637}"/>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2956406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4.xml><?xml version="1.0" encoding="utf-8"?>
<p:sldLayout xmlns:a="http://schemas.openxmlformats.org/drawingml/2006/main" xmlns:r="http://schemas.openxmlformats.org/officeDocument/2006/relationships" xmlns:p="http://schemas.openxmlformats.org/presentationml/2006/main" userDrawn="1">
  <p:cSld name="5_Quote large Centred">
    <p:bg>
      <p:bgPr>
        <a:solidFill>
          <a:srgbClr val="F6F8F8"/>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1214373" y="1180302"/>
            <a:ext cx="9811265" cy="2983231"/>
          </a:xfrm>
          <a:prstGeom prst="rect">
            <a:avLst/>
          </a:prstGeom>
        </p:spPr>
        <p:txBody>
          <a:bodyPr>
            <a:noAutofit/>
          </a:bodyPr>
          <a:lstStyle>
            <a:lvl1pPr marL="0" indent="0" algn="ctr">
              <a:buNone/>
              <a:defRPr sz="4200" b="0">
                <a:solidFill>
                  <a:schemeClr val="tx1"/>
                </a:solidFill>
              </a:defRPr>
            </a:lvl1pPr>
            <a:lvl2pPr marL="357154" indent="0">
              <a:buNone/>
              <a:defRPr>
                <a:solidFill>
                  <a:schemeClr val="tx1"/>
                </a:solidFill>
              </a:defRPr>
            </a:lvl2pPr>
            <a:lvl3pPr marL="714303" indent="0">
              <a:buNone/>
              <a:defRPr>
                <a:solidFill>
                  <a:schemeClr val="tx1"/>
                </a:solidFill>
              </a:defRPr>
            </a:lvl3pPr>
            <a:lvl4pPr marL="1080980" indent="0">
              <a:buNone/>
              <a:defRPr>
                <a:solidFill>
                  <a:schemeClr val="tx1"/>
                </a:solidFill>
              </a:defRPr>
            </a:lvl4pPr>
            <a:lvl5pPr marL="1438131" indent="0">
              <a:buNone/>
              <a:defRPr>
                <a:solidFill>
                  <a:schemeClr val="tx1"/>
                </a:solidFill>
              </a:defRPr>
            </a:lvl5pPr>
          </a:lstStyle>
          <a:p>
            <a:pPr lvl="0"/>
            <a:r>
              <a:rPr lang="en-GB"/>
              <a:t>“Showcase quotation</a:t>
            </a:r>
            <a:br>
              <a:rPr lang="en-GB"/>
            </a:br>
            <a:r>
              <a:rPr lang="en-GB"/>
              <a:t>with centred text over multiple</a:t>
            </a:r>
            <a:br>
              <a:rPr lang="en-GB"/>
            </a:br>
            <a:r>
              <a:rPr lang="en-GB"/>
              <a:t>lines, try to make a harmonious shape like a diamond or </a:t>
            </a:r>
            <a:r>
              <a:rPr lang="en-GB" err="1"/>
              <a:t>xmas</a:t>
            </a:r>
            <a:r>
              <a:rPr lang="en-GB"/>
              <a:t> tree or</a:t>
            </a:r>
            <a:br>
              <a:rPr lang="en-GB"/>
            </a:br>
            <a:r>
              <a:rPr lang="en-GB"/>
              <a:t>something similar”</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4150927" y="5096237"/>
            <a:ext cx="3890151" cy="896939"/>
          </a:xfrm>
          <a:prstGeom prst="rect">
            <a:avLst/>
          </a:prstGeom>
        </p:spPr>
        <p:txBody>
          <a:bodyPr>
            <a:normAutofit/>
          </a:bodyPr>
          <a:lstStyle>
            <a:lvl1pPr marL="0" indent="0" algn="ctr">
              <a:buNone/>
              <a:defRPr sz="2200" b="1">
                <a:solidFill>
                  <a:schemeClr val="accent6"/>
                </a:solidFill>
              </a:defRPr>
            </a:lvl1pPr>
            <a:lvl2pPr marL="357154" indent="0">
              <a:buNone/>
              <a:defRPr/>
            </a:lvl2pPr>
            <a:lvl3pPr marL="714303" indent="0">
              <a:buNone/>
              <a:defRPr/>
            </a:lvl3pPr>
            <a:lvl4pPr marL="1080980" indent="0">
              <a:buNone/>
              <a:defRPr/>
            </a:lvl4pPr>
            <a:lvl5pPr marL="1438131"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A91AA706-8AF6-8441-8070-06566C40A690}"/>
              </a:ext>
              <a:ext uri="{C183D7F6-B498-43B3-948B-1728B52AA6E4}">
                <adec:decorative xmlns:adec="http://schemas.microsoft.com/office/drawing/2017/decorative" val="1"/>
              </a:ext>
            </a:extLst>
          </p:cNvPr>
          <p:cNvCxnSpPr>
            <a:cxnSpLocks/>
          </p:cNvCxnSpPr>
          <p:nvPr userDrawn="1"/>
        </p:nvCxnSpPr>
        <p:spPr>
          <a:xfrm>
            <a:off x="432005"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42D3EEB-DBD8-CD48-C723-5F35F1DADF6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716621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5.xml><?xml version="1.0" encoding="utf-8"?>
<p:sldLayout xmlns:a="http://schemas.openxmlformats.org/drawingml/2006/main" xmlns:r="http://schemas.openxmlformats.org/officeDocument/2006/relationships" xmlns:p="http://schemas.openxmlformats.org/presentationml/2006/main" preserve="1" userDrawn="1">
  <p:cSld name="27_ICON Grid Boxes 4UP Gre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244FF8-F4E4-0514-77D0-8D8D69F9337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1" y="432006"/>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cxnSp>
        <p:nvCxnSpPr>
          <p:cNvPr id="7" name="Straight Connector 6">
            <a:extLst>
              <a:ext uri="{FF2B5EF4-FFF2-40B4-BE49-F238E27FC236}">
                <a16:creationId xmlns:a16="http://schemas.microsoft.com/office/drawing/2014/main" id="{7DBEB741-20EA-C36A-7EF8-DE1CD1F1AA0C}"/>
              </a:ext>
              <a:ext uri="{C183D7F6-B498-43B3-948B-1728B52AA6E4}">
                <adec:decorative xmlns:adec="http://schemas.microsoft.com/office/drawing/2017/decorative" val="1"/>
              </a:ext>
            </a:extLst>
          </p:cNvPr>
          <p:cNvCxnSpPr>
            <a:cxnSpLocks/>
          </p:cNvCxnSpPr>
          <p:nvPr userDrawn="1"/>
        </p:nvCxnSpPr>
        <p:spPr>
          <a:xfrm>
            <a:off x="432005"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156569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6.xml><?xml version="1.0" encoding="utf-8"?>
<p:sldLayout xmlns:a="http://schemas.openxmlformats.org/drawingml/2006/main" xmlns:r="http://schemas.openxmlformats.org/officeDocument/2006/relationships" xmlns:p="http://schemas.openxmlformats.org/presentationml/2006/main" preserve="1" userDrawn="1">
  <p:cSld name="27_ICON Grid Boxes 2UP Grey">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7"/>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2000"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9" y="2699087"/>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4324379"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1" y="432006"/>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 uri="{C183D7F6-B498-43B3-948B-1728B52AA6E4}">
                <adec:decorative xmlns:adec="http://schemas.microsoft.com/office/drawing/2017/decorative" val="1"/>
              </a:ext>
            </a:extLst>
          </p:cNvPr>
          <p:cNvCxnSpPr>
            <a:cxnSpLocks/>
          </p:cNvCxnSpPr>
          <p:nvPr userDrawn="1"/>
        </p:nvCxnSpPr>
        <p:spPr>
          <a:xfrm>
            <a:off x="432005"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7940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7.xml><?xml version="1.0" encoding="utf-8"?>
<p:sldLayout xmlns:a="http://schemas.openxmlformats.org/drawingml/2006/main" xmlns:r="http://schemas.openxmlformats.org/officeDocument/2006/relationships" xmlns:p="http://schemas.openxmlformats.org/presentationml/2006/main" preserve="1" userDrawn="1">
  <p:cSld name="27_TEXT Grid, Titles 4UP Grey">
    <p:spTree>
      <p:nvGrpSpPr>
        <p:cNvPr id="1" name=""/>
        <p:cNvGrpSpPr/>
        <p:nvPr/>
      </p:nvGrpSpPr>
      <p:grpSpPr>
        <a:xfrm>
          <a:off x="0" y="0"/>
          <a:ext cx="0" cy="0"/>
          <a:chOff x="0" y="0"/>
          <a:chExt cx="0" cy="0"/>
        </a:xfrm>
      </p:grpSpPr>
      <p:sp>
        <p:nvSpPr>
          <p:cNvPr id="18" name="Rectangle: Top Corners Rounded 17">
            <a:extLst>
              <a:ext uri="{FF2B5EF4-FFF2-40B4-BE49-F238E27FC236}">
                <a16:creationId xmlns:a16="http://schemas.microsoft.com/office/drawing/2014/main" id="{205929B3-ED58-E54F-B724-E24FB5F163DF}"/>
              </a:ext>
              <a:ext uri="{C183D7F6-B498-43B3-948B-1728B52AA6E4}">
                <adec:decorative xmlns:adec="http://schemas.microsoft.com/office/drawing/2017/decorative" val="1"/>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1" y="432006"/>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3"/>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860766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8.xml><?xml version="1.0" encoding="utf-8"?>
<p:sldLayout xmlns:a="http://schemas.openxmlformats.org/drawingml/2006/main" xmlns:r="http://schemas.openxmlformats.org/officeDocument/2006/relationships" xmlns:p="http://schemas.openxmlformats.org/presentationml/2006/main" userDrawn="1">
  <p:cSld name="7_Icon Grid Boxes 2UP with Intro">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9"/>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9"/>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7" name="Content Placeholder 3">
            <a:extLst>
              <a:ext uri="{FF2B5EF4-FFF2-40B4-BE49-F238E27FC236}">
                <a16:creationId xmlns:a16="http://schemas.microsoft.com/office/drawing/2014/main" id="{88166480-FB4D-C34C-807C-7BA7DD328F6E}"/>
              </a:ext>
            </a:extLst>
          </p:cNvPr>
          <p:cNvSpPr>
            <a:spLocks noGrp="1"/>
          </p:cNvSpPr>
          <p:nvPr>
            <p:ph sz="quarter" idx="4294967295" hasCustomPrompt="1"/>
          </p:nvPr>
        </p:nvSpPr>
        <p:spPr>
          <a:xfrm>
            <a:off x="432005" y="1735016"/>
            <a:ext cx="3564001" cy="4319711"/>
          </a:xfrm>
        </p:spPr>
        <p:txBody>
          <a:bodyPr/>
          <a:lstStyle>
            <a:lvl1pPr marL="0" indent="0">
              <a:buNone/>
              <a:defRPr sz="2200">
                <a:solidFill>
                  <a:schemeClr val="accent6"/>
                </a:solidFill>
              </a:defRPr>
            </a:lvl1pPr>
          </a:lstStyle>
          <a:p>
            <a:r>
              <a:rPr lang="en-GB"/>
              <a:t>Intro summary text goes here</a:t>
            </a:r>
          </a:p>
        </p:txBody>
      </p:sp>
      <p:sp>
        <p:nvSpPr>
          <p:cNvPr id="13" name="Title 1">
            <a:extLst>
              <a:ext uri="{FF2B5EF4-FFF2-40B4-BE49-F238E27FC236}">
                <a16:creationId xmlns:a16="http://schemas.microsoft.com/office/drawing/2014/main" id="{85267E27-DA97-0D46-9740-BF9E88C52C36}"/>
              </a:ext>
            </a:extLst>
          </p:cNvPr>
          <p:cNvSpPr>
            <a:spLocks noGrp="1"/>
          </p:cNvSpPr>
          <p:nvPr>
            <p:ph type="title" hasCustomPrompt="1"/>
          </p:nvPr>
        </p:nvSpPr>
        <p:spPr>
          <a:xfrm>
            <a:off x="432001" y="432006"/>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B4F929AC-5E7A-1A4C-8427-F04E4C908E8F}"/>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6D0C676-28C4-BF14-7D49-3169DC1AAA7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08181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9.xml><?xml version="1.0" encoding="utf-8"?>
<p:sldLayout xmlns:a="http://schemas.openxmlformats.org/drawingml/2006/main" xmlns:r="http://schemas.openxmlformats.org/officeDocument/2006/relationships" xmlns:p="http://schemas.openxmlformats.org/presentationml/2006/main" userDrawn="1">
  <p:cSld name="7_Icon Grid Boxes 3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712B60-6C80-0125-1B04-001787232DD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12" name="Title 1">
            <a:extLst>
              <a:ext uri="{FF2B5EF4-FFF2-40B4-BE49-F238E27FC236}">
                <a16:creationId xmlns:a16="http://schemas.microsoft.com/office/drawing/2014/main" id="{EA3FC528-9065-C94F-99DF-349AA62E3469}"/>
              </a:ext>
            </a:extLst>
          </p:cNvPr>
          <p:cNvSpPr>
            <a:spLocks noGrp="1"/>
          </p:cNvSpPr>
          <p:nvPr>
            <p:ph type="title" hasCustomPrompt="1"/>
          </p:nvPr>
        </p:nvSpPr>
        <p:spPr>
          <a:xfrm>
            <a:off x="432001" y="432006"/>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412708"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743019"/>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9"/>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9"/>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cxnSp>
        <p:nvCxnSpPr>
          <p:cNvPr id="14" name="Straight Connector 13">
            <a:extLst>
              <a:ext uri="{FF2B5EF4-FFF2-40B4-BE49-F238E27FC236}">
                <a16:creationId xmlns:a16="http://schemas.microsoft.com/office/drawing/2014/main" id="{EEA2AC99-8B06-B44A-BCC3-DEDF573C1400}"/>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1729167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2_TEXT Grid, Titles 4UP Grey">
    <p:spTree>
      <p:nvGrpSpPr>
        <p:cNvPr id="1" name=""/>
        <p:cNvGrpSpPr/>
        <p:nvPr/>
      </p:nvGrpSpPr>
      <p:grpSpPr>
        <a:xfrm>
          <a:off x="0" y="0"/>
          <a:ext cx="0" cy="0"/>
          <a:chOff x="0" y="0"/>
          <a:chExt cx="0" cy="0"/>
        </a:xfrm>
      </p:grpSpPr>
      <p:sp>
        <p:nvSpPr>
          <p:cNvPr id="18" name="Rectangle: Top Corners Rounded 17">
            <a:extLst>
              <a:ext uri="{FF2B5EF4-FFF2-40B4-BE49-F238E27FC236}">
                <a16:creationId xmlns:a16="http://schemas.microsoft.com/office/drawing/2014/main" id="{205929B3-ED58-E54F-B724-E24FB5F163DF}"/>
              </a:ext>
              <a:ext uri="{C183D7F6-B498-43B3-948B-1728B52AA6E4}">
                <adec:decorative xmlns:adec="http://schemas.microsoft.com/office/drawing/2017/decorative" val="1"/>
              </a:ext>
            </a:extLst>
          </p:cNvPr>
          <p:cNvSpPr/>
          <p:nvPr/>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1" y="432005"/>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3"/>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 uri="{C183D7F6-B498-43B3-948B-1728B52AA6E4}">
                <adec:decorative xmlns:adec="http://schemas.microsoft.com/office/drawing/2017/decorative" val="1"/>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507286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0.xml><?xml version="1.0" encoding="utf-8"?>
<p:sldLayout xmlns:a="http://schemas.openxmlformats.org/drawingml/2006/main" xmlns:r="http://schemas.openxmlformats.org/officeDocument/2006/relationships" xmlns:p="http://schemas.openxmlformats.org/presentationml/2006/main" userDrawn="1">
  <p:cSld name="7_ICON Grid Boxes 4UP with Intro">
    <p:bg>
      <p:bgPr>
        <a:solidFill>
          <a:srgbClr val="F6F8F8"/>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5FB54-F5EA-C613-D5F4-F3C0063B3E2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19" name="Title 1">
            <a:extLst>
              <a:ext uri="{FF2B5EF4-FFF2-40B4-BE49-F238E27FC236}">
                <a16:creationId xmlns:a16="http://schemas.microsoft.com/office/drawing/2014/main" id="{71D89516-E743-9149-8E82-C8FD33FB9E82}"/>
              </a:ext>
            </a:extLst>
          </p:cNvPr>
          <p:cNvSpPr>
            <a:spLocks noGrp="1"/>
          </p:cNvSpPr>
          <p:nvPr>
            <p:ph type="title" hasCustomPrompt="1"/>
          </p:nvPr>
        </p:nvSpPr>
        <p:spPr>
          <a:xfrm>
            <a:off x="432001" y="432006"/>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25" name="Content Placeholder 3">
            <a:extLst>
              <a:ext uri="{FF2B5EF4-FFF2-40B4-BE49-F238E27FC236}">
                <a16:creationId xmlns:a16="http://schemas.microsoft.com/office/drawing/2014/main" id="{62ACBA56-8EF4-494B-AB68-12ECC4D0812F}"/>
              </a:ext>
            </a:extLst>
          </p:cNvPr>
          <p:cNvSpPr>
            <a:spLocks noGrp="1"/>
          </p:cNvSpPr>
          <p:nvPr>
            <p:ph sz="quarter" idx="4294967295" hasCustomPrompt="1"/>
          </p:nvPr>
        </p:nvSpPr>
        <p:spPr>
          <a:xfrm>
            <a:off x="432005" y="1285019"/>
            <a:ext cx="3564001" cy="4769711"/>
          </a:xfrm>
        </p:spPr>
        <p:txBody>
          <a:bodyPr/>
          <a:lstStyle>
            <a:lvl1pPr marL="0" indent="0">
              <a:buNone/>
              <a:defRPr sz="2200">
                <a:solidFill>
                  <a:schemeClr val="tx1"/>
                </a:solidFill>
              </a:defRPr>
            </a:lvl1pPr>
          </a:lstStyle>
          <a:p>
            <a:r>
              <a:rPr lang="en-GB"/>
              <a:t>Intro summary text goes here</a:t>
            </a:r>
          </a:p>
        </p:txBody>
      </p:sp>
      <p:sp>
        <p:nvSpPr>
          <p:cNvPr id="12" name="Rectangle: Top Corners Rounded 11">
            <a:extLst>
              <a:ext uri="{FF2B5EF4-FFF2-40B4-BE49-F238E27FC236}">
                <a16:creationId xmlns:a16="http://schemas.microsoft.com/office/drawing/2014/main" id="{5E206611-9F04-2C46-95B1-573726492E29}"/>
              </a:ext>
              <a:ext uri="{C183D7F6-B498-43B3-948B-1728B52AA6E4}">
                <adec:decorative xmlns:adec="http://schemas.microsoft.com/office/drawing/2017/decorative" val="1"/>
              </a:ext>
            </a:extLst>
          </p:cNvPr>
          <p:cNvSpPr/>
          <p:nvPr userDrawn="1"/>
        </p:nvSpPr>
        <p:spPr>
          <a:xfrm>
            <a:off x="4310428" y="12850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 name="Text Placeholder 7">
            <a:extLst>
              <a:ext uri="{FF2B5EF4-FFF2-40B4-BE49-F238E27FC236}">
                <a16:creationId xmlns:a16="http://schemas.microsoft.com/office/drawing/2014/main" id="{BA897845-DFE8-7140-BE24-7AD33E02F2ED}"/>
              </a:ext>
            </a:extLst>
          </p:cNvPr>
          <p:cNvSpPr>
            <a:spLocks noGrp="1"/>
          </p:cNvSpPr>
          <p:nvPr>
            <p:ph type="body" sz="quarter" idx="13"/>
          </p:nvPr>
        </p:nvSpPr>
        <p:spPr>
          <a:xfrm>
            <a:off x="4310428" y="2185015"/>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14" name="Rectangle: Top Corners Rounded 13">
            <a:extLst>
              <a:ext uri="{FF2B5EF4-FFF2-40B4-BE49-F238E27FC236}">
                <a16:creationId xmlns:a16="http://schemas.microsoft.com/office/drawing/2014/main" id="{C737232C-EBE9-2647-917F-C7C76B087CA4}"/>
              </a:ext>
              <a:ext uri="{C183D7F6-B498-43B3-948B-1728B52AA6E4}">
                <adec:decorative xmlns:adec="http://schemas.microsoft.com/office/drawing/2017/decorative" val="1"/>
              </a:ext>
            </a:extLst>
          </p:cNvPr>
          <p:cNvSpPr/>
          <p:nvPr userDrawn="1"/>
        </p:nvSpPr>
        <p:spPr>
          <a:xfrm>
            <a:off x="8264591" y="12850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 name="Text Placeholder 7">
            <a:extLst>
              <a:ext uri="{FF2B5EF4-FFF2-40B4-BE49-F238E27FC236}">
                <a16:creationId xmlns:a16="http://schemas.microsoft.com/office/drawing/2014/main" id="{9E4DF866-0267-6D4B-8CF4-FAFA97285DCA}"/>
              </a:ext>
            </a:extLst>
          </p:cNvPr>
          <p:cNvSpPr>
            <a:spLocks noGrp="1"/>
          </p:cNvSpPr>
          <p:nvPr>
            <p:ph type="body" sz="quarter" idx="14"/>
          </p:nvPr>
        </p:nvSpPr>
        <p:spPr>
          <a:xfrm>
            <a:off x="8264591" y="2186048"/>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16" name="Rectangle: Top Corners Rounded 15">
            <a:extLst>
              <a:ext uri="{FF2B5EF4-FFF2-40B4-BE49-F238E27FC236}">
                <a16:creationId xmlns:a16="http://schemas.microsoft.com/office/drawing/2014/main" id="{E29E7FE3-94A7-274E-9C79-62D4A777C7A5}"/>
              </a:ext>
              <a:ext uri="{C183D7F6-B498-43B3-948B-1728B52AA6E4}">
                <adec:decorative xmlns:adec="http://schemas.microsoft.com/office/drawing/2017/decorative" val="1"/>
              </a:ext>
            </a:extLst>
          </p:cNvPr>
          <p:cNvSpPr/>
          <p:nvPr userDrawn="1"/>
        </p:nvSpPr>
        <p:spPr>
          <a:xfrm>
            <a:off x="4310428" y="384628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5" name="Text Placeholder 7">
            <a:extLst>
              <a:ext uri="{FF2B5EF4-FFF2-40B4-BE49-F238E27FC236}">
                <a16:creationId xmlns:a16="http://schemas.microsoft.com/office/drawing/2014/main" id="{B8ADAB78-EE5F-B741-8763-DEC022B42E15}"/>
              </a:ext>
            </a:extLst>
          </p:cNvPr>
          <p:cNvSpPr>
            <a:spLocks noGrp="1"/>
          </p:cNvSpPr>
          <p:nvPr>
            <p:ph type="body" sz="quarter" idx="17"/>
          </p:nvPr>
        </p:nvSpPr>
        <p:spPr>
          <a:xfrm>
            <a:off x="4310428" y="4746281"/>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18" name="Rectangle: Top Corners Rounded 17">
            <a:extLst>
              <a:ext uri="{FF2B5EF4-FFF2-40B4-BE49-F238E27FC236}">
                <a16:creationId xmlns:a16="http://schemas.microsoft.com/office/drawing/2014/main" id="{70713629-27C4-A749-B40D-6E3D13CBC59F}"/>
              </a:ext>
              <a:ext uri="{C183D7F6-B498-43B3-948B-1728B52AA6E4}">
                <adec:decorative xmlns:adec="http://schemas.microsoft.com/office/drawing/2017/decorative" val="1"/>
              </a:ext>
            </a:extLst>
          </p:cNvPr>
          <p:cNvSpPr/>
          <p:nvPr userDrawn="1"/>
        </p:nvSpPr>
        <p:spPr>
          <a:xfrm>
            <a:off x="8272155" y="38492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7" name="Text Placeholder 7">
            <a:extLst>
              <a:ext uri="{FF2B5EF4-FFF2-40B4-BE49-F238E27FC236}">
                <a16:creationId xmlns:a16="http://schemas.microsoft.com/office/drawing/2014/main" id="{827DCFD9-112E-A945-955D-F67D14142C69}"/>
              </a:ext>
            </a:extLst>
          </p:cNvPr>
          <p:cNvSpPr>
            <a:spLocks noGrp="1"/>
          </p:cNvSpPr>
          <p:nvPr>
            <p:ph type="body" sz="quarter" idx="18"/>
          </p:nvPr>
        </p:nvSpPr>
        <p:spPr>
          <a:xfrm>
            <a:off x="8264591" y="4747441"/>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cxnSp>
        <p:nvCxnSpPr>
          <p:cNvPr id="22" name="Straight Connector 21">
            <a:extLst>
              <a:ext uri="{FF2B5EF4-FFF2-40B4-BE49-F238E27FC236}">
                <a16:creationId xmlns:a16="http://schemas.microsoft.com/office/drawing/2014/main" id="{ED046538-6FA9-4F4C-86B3-9F8268B46A71}"/>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2745217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1.xml><?xml version="1.0" encoding="utf-8"?>
<p:sldLayout xmlns:a="http://schemas.openxmlformats.org/drawingml/2006/main" xmlns:r="http://schemas.openxmlformats.org/officeDocument/2006/relationships" xmlns:p="http://schemas.openxmlformats.org/presentationml/2006/main" userDrawn="1">
  <p:cSld name="7_ICON Grid boxes 5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CE6883-92E0-20E6-632B-52558F9DBE6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16" name="Title 1">
            <a:extLst>
              <a:ext uri="{FF2B5EF4-FFF2-40B4-BE49-F238E27FC236}">
                <a16:creationId xmlns:a16="http://schemas.microsoft.com/office/drawing/2014/main" id="{0F81D218-E72F-F84F-B0C3-EC8A11107F27}"/>
              </a:ext>
            </a:extLst>
          </p:cNvPr>
          <p:cNvSpPr>
            <a:spLocks noGrp="1"/>
          </p:cNvSpPr>
          <p:nvPr>
            <p:ph type="title" hasCustomPrompt="1"/>
          </p:nvPr>
        </p:nvSpPr>
        <p:spPr>
          <a:xfrm>
            <a:off x="432001" y="432006"/>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2370979" y="1089953"/>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2370979"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6257024" y="1090988"/>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6257024"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39760" y="375104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32197"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 uri="{C183D7F6-B498-43B3-948B-1728B52AA6E4}">
                <adec:decorative xmlns:adec="http://schemas.microsoft.com/office/drawing/2017/decorative" val="1"/>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cxnSp>
        <p:nvCxnSpPr>
          <p:cNvPr id="18" name="Straight Connector 17">
            <a:extLst>
              <a:ext uri="{FF2B5EF4-FFF2-40B4-BE49-F238E27FC236}">
                <a16:creationId xmlns:a16="http://schemas.microsoft.com/office/drawing/2014/main" id="{44481822-0DD9-B249-90C1-3B1FE0FD98A5}"/>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3280054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2.xml><?xml version="1.0" encoding="utf-8"?>
<p:sldLayout xmlns:a="http://schemas.openxmlformats.org/drawingml/2006/main" xmlns:r="http://schemas.openxmlformats.org/officeDocument/2006/relationships" xmlns:p="http://schemas.openxmlformats.org/presentationml/2006/main" userDrawn="1">
  <p:cSld name="7_ICON Grid Boxes 6UP Gre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8D1774-8975-89D5-1EA8-A68550359E2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30" name="Title 1">
            <a:extLst>
              <a:ext uri="{FF2B5EF4-FFF2-40B4-BE49-F238E27FC236}">
                <a16:creationId xmlns:a16="http://schemas.microsoft.com/office/drawing/2014/main" id="{58FD52DB-CC55-304D-B862-680CEE7832A4}"/>
              </a:ext>
            </a:extLst>
          </p:cNvPr>
          <p:cNvSpPr>
            <a:spLocks noGrp="1"/>
          </p:cNvSpPr>
          <p:nvPr>
            <p:ph type="title" hasCustomPrompt="1"/>
          </p:nvPr>
        </p:nvSpPr>
        <p:spPr>
          <a:xfrm>
            <a:off x="432001" y="432006"/>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412708"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087999"/>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74435"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66871"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 uri="{C183D7F6-B498-43B3-948B-1728B52AA6E4}">
                <adec:decorative xmlns:adec="http://schemas.microsoft.com/office/drawing/2017/decorative" val="1"/>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cxnSp>
        <p:nvCxnSpPr>
          <p:cNvPr id="31" name="Straight Connector 30">
            <a:extLst>
              <a:ext uri="{FF2B5EF4-FFF2-40B4-BE49-F238E27FC236}">
                <a16:creationId xmlns:a16="http://schemas.microsoft.com/office/drawing/2014/main" id="{BF036740-51BF-404A-B94A-164C9330AE62}"/>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4030405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3.xml><?xml version="1.0" encoding="utf-8"?>
<p:sldLayout xmlns:a="http://schemas.openxmlformats.org/drawingml/2006/main" xmlns:r="http://schemas.openxmlformats.org/officeDocument/2006/relationships" xmlns:p="http://schemas.openxmlformats.org/presentationml/2006/main" userDrawn="1">
  <p:cSld name="7_TEXT Grid Boxes, Titles 2UP +Intro ">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290352"/>
            <a:ext cx="3564000" cy="3764375"/>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282349"/>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290351"/>
            <a:ext cx="3564000" cy="3764372"/>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282349"/>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4" name="Content Placeholder 3">
            <a:extLst>
              <a:ext uri="{FF2B5EF4-FFF2-40B4-BE49-F238E27FC236}">
                <a16:creationId xmlns:a16="http://schemas.microsoft.com/office/drawing/2014/main" id="{F17D3740-0A11-F14D-A939-98CD3587271B}"/>
              </a:ext>
            </a:extLst>
          </p:cNvPr>
          <p:cNvSpPr>
            <a:spLocks noGrp="1"/>
          </p:cNvSpPr>
          <p:nvPr>
            <p:ph sz="quarter" idx="4294967295" hasCustomPrompt="1"/>
          </p:nvPr>
        </p:nvSpPr>
        <p:spPr>
          <a:xfrm>
            <a:off x="432005" y="1285019"/>
            <a:ext cx="3564001" cy="4769711"/>
          </a:xfrm>
        </p:spPr>
        <p:txBody>
          <a:bodyPr lIns="0" tIns="0" rIns="0" bIns="0"/>
          <a:lstStyle>
            <a:lvl1pPr marL="0" indent="0">
              <a:buNone/>
              <a:defRPr sz="2200">
                <a:solidFill>
                  <a:schemeClr val="tx1"/>
                </a:solidFill>
              </a:defRPr>
            </a:lvl1pPr>
          </a:lstStyle>
          <a:p>
            <a:r>
              <a:rPr lang="en-GB"/>
              <a:t>Intro summary text goes here</a:t>
            </a:r>
          </a:p>
        </p:txBody>
      </p:sp>
      <p:sp>
        <p:nvSpPr>
          <p:cNvPr id="15" name="Title 1">
            <a:extLst>
              <a:ext uri="{FF2B5EF4-FFF2-40B4-BE49-F238E27FC236}">
                <a16:creationId xmlns:a16="http://schemas.microsoft.com/office/drawing/2014/main" id="{95347A23-4C56-A54D-96A3-4993B8606624}"/>
              </a:ext>
            </a:extLst>
          </p:cNvPr>
          <p:cNvSpPr>
            <a:spLocks noGrp="1"/>
          </p:cNvSpPr>
          <p:nvPr>
            <p:ph type="title" hasCustomPrompt="1"/>
          </p:nvPr>
        </p:nvSpPr>
        <p:spPr>
          <a:xfrm>
            <a:off x="432001" y="432006"/>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7" name="Text Placeholder 2">
            <a:extLst>
              <a:ext uri="{FF2B5EF4-FFF2-40B4-BE49-F238E27FC236}">
                <a16:creationId xmlns:a16="http://schemas.microsoft.com/office/drawing/2014/main" id="{721EFD07-C8A5-7845-9A8E-928B94195A0F}"/>
              </a:ext>
            </a:extLst>
          </p:cNvPr>
          <p:cNvSpPr>
            <a:spLocks noGrp="1"/>
          </p:cNvSpPr>
          <p:nvPr>
            <p:ph type="body" sz="quarter" idx="18" hasCustomPrompt="1"/>
          </p:nvPr>
        </p:nvSpPr>
        <p:spPr>
          <a:xfrm>
            <a:off x="4474871" y="1426237"/>
            <a:ext cx="3348000" cy="684000"/>
          </a:xfrm>
        </p:spPr>
        <p:txBody>
          <a:bodyPr anchor="ctr"/>
          <a:lstStyle>
            <a:lvl1pPr algn="ctr">
              <a:buNone/>
              <a:defRPr sz="2200" b="1">
                <a:solidFill>
                  <a:schemeClr val="accent6"/>
                </a:solidFill>
              </a:defRPr>
            </a:lvl1pPr>
          </a:lstStyle>
          <a:p>
            <a:pPr lvl="0"/>
            <a:r>
              <a:rPr lang="en-GB"/>
              <a:t>Insert title</a:t>
            </a:r>
          </a:p>
        </p:txBody>
      </p:sp>
      <p:sp>
        <p:nvSpPr>
          <p:cNvPr id="18" name="Text Placeholder 2">
            <a:extLst>
              <a:ext uri="{FF2B5EF4-FFF2-40B4-BE49-F238E27FC236}">
                <a16:creationId xmlns:a16="http://schemas.microsoft.com/office/drawing/2014/main" id="{6076541C-26A7-7147-BAC1-5A229E7C0E3C}"/>
              </a:ext>
            </a:extLst>
          </p:cNvPr>
          <p:cNvSpPr>
            <a:spLocks noGrp="1"/>
          </p:cNvSpPr>
          <p:nvPr>
            <p:ph type="body" sz="quarter" idx="19" hasCustomPrompt="1"/>
          </p:nvPr>
        </p:nvSpPr>
        <p:spPr>
          <a:xfrm>
            <a:off x="8367249" y="1426237"/>
            <a:ext cx="3348000" cy="684000"/>
          </a:xfrm>
        </p:spPr>
        <p:txBody>
          <a:bodyPr anchor="ctr"/>
          <a:lstStyle>
            <a:lvl1pPr algn="ctr">
              <a:buNone/>
              <a:defRPr sz="2200" b="1">
                <a:solidFill>
                  <a:schemeClr val="accent6"/>
                </a:solidFill>
              </a:defRPr>
            </a:lvl1pPr>
          </a:lstStyle>
          <a:p>
            <a:pPr lvl="0"/>
            <a:r>
              <a:rPr lang="en-GB"/>
              <a:t>Insert title</a:t>
            </a:r>
          </a:p>
        </p:txBody>
      </p:sp>
      <p:cxnSp>
        <p:nvCxnSpPr>
          <p:cNvPr id="16" name="Straight Connector 15">
            <a:extLst>
              <a:ext uri="{FF2B5EF4-FFF2-40B4-BE49-F238E27FC236}">
                <a16:creationId xmlns:a16="http://schemas.microsoft.com/office/drawing/2014/main" id="{D3FF391A-F0C8-2846-A025-06D92CB6CD43}"/>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4626D58-3C16-8648-D845-A7F5213188C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285952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4.xml><?xml version="1.0" encoding="utf-8"?>
<p:sldLayout xmlns:a="http://schemas.openxmlformats.org/drawingml/2006/main" xmlns:r="http://schemas.openxmlformats.org/officeDocument/2006/relationships" xmlns:p="http://schemas.openxmlformats.org/presentationml/2006/main" userDrawn="1">
  <p:cSld name="7_TEXT Grid boxes, Titles 3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73BAF5-5900-0C46-ED91-BD67D9ED446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16" name="Title 1">
            <a:extLst>
              <a:ext uri="{FF2B5EF4-FFF2-40B4-BE49-F238E27FC236}">
                <a16:creationId xmlns:a16="http://schemas.microsoft.com/office/drawing/2014/main" id="{FDBDDA74-8B33-8B4B-9B25-993D2BE7C7F1}"/>
              </a:ext>
            </a:extLst>
          </p:cNvPr>
          <p:cNvSpPr>
            <a:spLocks noGrp="1"/>
          </p:cNvSpPr>
          <p:nvPr>
            <p:ph type="title" hasCustomPrompt="1"/>
          </p:nvPr>
        </p:nvSpPr>
        <p:spPr>
          <a:xfrm>
            <a:off x="432001" y="432006"/>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412708"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7" name="Text Placeholder 2">
            <a:extLst>
              <a:ext uri="{FF2B5EF4-FFF2-40B4-BE49-F238E27FC236}">
                <a16:creationId xmlns:a16="http://schemas.microsoft.com/office/drawing/2014/main" id="{145D2B57-B97B-B347-9DEB-D5C1AC753AE7}"/>
              </a:ext>
            </a:extLst>
          </p:cNvPr>
          <p:cNvSpPr>
            <a:spLocks noGrp="1"/>
          </p:cNvSpPr>
          <p:nvPr>
            <p:ph type="body" sz="quarter" idx="18" hasCustomPrompt="1"/>
          </p:nvPr>
        </p:nvSpPr>
        <p:spPr>
          <a:xfrm>
            <a:off x="520708" y="1897015"/>
            <a:ext cx="3348000" cy="684000"/>
          </a:xfrm>
        </p:spPr>
        <p:txBody>
          <a:bodyPr anchor="ctr"/>
          <a:lstStyle>
            <a:lvl1pPr algn="ctr">
              <a:buNone/>
              <a:defRPr sz="2200" b="1">
                <a:solidFill>
                  <a:schemeClr val="accent6"/>
                </a:solidFill>
              </a:defRPr>
            </a:lvl1pPr>
          </a:lstStyle>
          <a:p>
            <a:pPr lvl="0"/>
            <a:r>
              <a:rPr lang="en-GB"/>
              <a:t>Insert title</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743019"/>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8" name="Text Placeholder 2">
            <a:extLst>
              <a:ext uri="{FF2B5EF4-FFF2-40B4-BE49-F238E27FC236}">
                <a16:creationId xmlns:a16="http://schemas.microsoft.com/office/drawing/2014/main" id="{53DD1D30-BF5F-3F4D-A1DE-F7778CA7ED96}"/>
              </a:ext>
            </a:extLst>
          </p:cNvPr>
          <p:cNvSpPr>
            <a:spLocks noGrp="1"/>
          </p:cNvSpPr>
          <p:nvPr>
            <p:ph type="body" sz="quarter" idx="19" hasCustomPrompt="1"/>
          </p:nvPr>
        </p:nvSpPr>
        <p:spPr>
          <a:xfrm>
            <a:off x="4474871" y="1897015"/>
            <a:ext cx="3348000" cy="684000"/>
          </a:xfrm>
        </p:spPr>
        <p:txBody>
          <a:bodyPr anchor="ctr"/>
          <a:lstStyle>
            <a:lvl1pPr algn="ctr">
              <a:buNone/>
              <a:defRPr sz="2200" b="1">
                <a:solidFill>
                  <a:schemeClr val="accent6"/>
                </a:solidFill>
              </a:defRPr>
            </a:lvl1pPr>
          </a:lstStyle>
          <a:p>
            <a:pPr lvl="0"/>
            <a:r>
              <a:rPr lang="en-GB"/>
              <a:t>Insert title</a:t>
            </a: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9"/>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2">
            <a:extLst>
              <a:ext uri="{FF2B5EF4-FFF2-40B4-BE49-F238E27FC236}">
                <a16:creationId xmlns:a16="http://schemas.microsoft.com/office/drawing/2014/main" id="{0D443938-DE7C-934D-A74E-737FAD8DA310}"/>
              </a:ext>
            </a:extLst>
          </p:cNvPr>
          <p:cNvSpPr>
            <a:spLocks noGrp="1"/>
          </p:cNvSpPr>
          <p:nvPr>
            <p:ph type="body" sz="quarter" idx="20" hasCustomPrompt="1"/>
          </p:nvPr>
        </p:nvSpPr>
        <p:spPr>
          <a:xfrm>
            <a:off x="8367249" y="1891996"/>
            <a:ext cx="3348000" cy="684000"/>
          </a:xfrm>
        </p:spPr>
        <p:txBody>
          <a:bodyPr anchor="ctr"/>
          <a:lstStyle>
            <a:lvl1pPr algn="ctr">
              <a:buNone/>
              <a:defRPr sz="2200" b="1">
                <a:solidFill>
                  <a:schemeClr val="accent6"/>
                </a:solidFill>
              </a:defRPr>
            </a:lvl1pPr>
          </a:lstStyle>
          <a:p>
            <a:pPr lvl="0"/>
            <a:r>
              <a:rPr lang="en-GB"/>
              <a:t>Insert title</a:t>
            </a:r>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9"/>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cxnSp>
        <p:nvCxnSpPr>
          <p:cNvPr id="25" name="Straight Connector 24">
            <a:extLst>
              <a:ext uri="{FF2B5EF4-FFF2-40B4-BE49-F238E27FC236}">
                <a16:creationId xmlns:a16="http://schemas.microsoft.com/office/drawing/2014/main" id="{B1E58B1A-02A3-B84A-8BB1-27D19814EDBF}"/>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173175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5.xml><?xml version="1.0" encoding="utf-8"?>
<p:sldLayout xmlns:a="http://schemas.openxmlformats.org/drawingml/2006/main" xmlns:r="http://schemas.openxmlformats.org/officeDocument/2006/relationships" xmlns:p="http://schemas.openxmlformats.org/presentationml/2006/main" userDrawn="1">
  <p:cSld name="7_TEXT Grid boxes, Titles 4UP +Intro">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7">
            <a:extLst>
              <a:ext uri="{FF2B5EF4-FFF2-40B4-BE49-F238E27FC236}">
                <a16:creationId xmlns:a16="http://schemas.microsoft.com/office/drawing/2014/main" id="{BA897845-DFE8-7140-BE24-7AD33E02F2ED}"/>
              </a:ext>
            </a:extLst>
          </p:cNvPr>
          <p:cNvSpPr>
            <a:spLocks noGrp="1"/>
          </p:cNvSpPr>
          <p:nvPr>
            <p:ph type="body" sz="quarter" idx="13"/>
          </p:nvPr>
        </p:nvSpPr>
        <p:spPr>
          <a:xfrm>
            <a:off x="4310428" y="218501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12" name="Rectangle: Top Corners Rounded 11">
            <a:extLst>
              <a:ext uri="{FF2B5EF4-FFF2-40B4-BE49-F238E27FC236}">
                <a16:creationId xmlns:a16="http://schemas.microsoft.com/office/drawing/2014/main" id="{5E206611-9F04-2C46-95B1-573726492E29}"/>
              </a:ext>
              <a:ext uri="{C183D7F6-B498-43B3-948B-1728B52AA6E4}">
                <adec:decorative xmlns:adec="http://schemas.microsoft.com/office/drawing/2017/decorative" val="1"/>
              </a:ext>
            </a:extLst>
          </p:cNvPr>
          <p:cNvSpPr/>
          <p:nvPr userDrawn="1"/>
        </p:nvSpPr>
        <p:spPr>
          <a:xfrm>
            <a:off x="4310428" y="12850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 name="Text Placeholder 7">
            <a:extLst>
              <a:ext uri="{FF2B5EF4-FFF2-40B4-BE49-F238E27FC236}">
                <a16:creationId xmlns:a16="http://schemas.microsoft.com/office/drawing/2014/main" id="{9E4DF866-0267-6D4B-8CF4-FAFA97285DCA}"/>
              </a:ext>
            </a:extLst>
          </p:cNvPr>
          <p:cNvSpPr>
            <a:spLocks noGrp="1"/>
          </p:cNvSpPr>
          <p:nvPr>
            <p:ph type="body" sz="quarter" idx="14"/>
          </p:nvPr>
        </p:nvSpPr>
        <p:spPr>
          <a:xfrm>
            <a:off x="8264591" y="2186048"/>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14" name="Rectangle: Top Corners Rounded 13">
            <a:extLst>
              <a:ext uri="{FF2B5EF4-FFF2-40B4-BE49-F238E27FC236}">
                <a16:creationId xmlns:a16="http://schemas.microsoft.com/office/drawing/2014/main" id="{C737232C-EBE9-2647-917F-C7C76B087CA4}"/>
              </a:ext>
              <a:ext uri="{C183D7F6-B498-43B3-948B-1728B52AA6E4}">
                <adec:decorative xmlns:adec="http://schemas.microsoft.com/office/drawing/2017/decorative" val="1"/>
              </a:ext>
            </a:extLst>
          </p:cNvPr>
          <p:cNvSpPr/>
          <p:nvPr userDrawn="1"/>
        </p:nvSpPr>
        <p:spPr>
          <a:xfrm>
            <a:off x="8264591" y="12850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5" name="Text Placeholder 7">
            <a:extLst>
              <a:ext uri="{FF2B5EF4-FFF2-40B4-BE49-F238E27FC236}">
                <a16:creationId xmlns:a16="http://schemas.microsoft.com/office/drawing/2014/main" id="{B8ADAB78-EE5F-B741-8763-DEC022B42E15}"/>
              </a:ext>
            </a:extLst>
          </p:cNvPr>
          <p:cNvSpPr>
            <a:spLocks noGrp="1"/>
          </p:cNvSpPr>
          <p:nvPr>
            <p:ph type="body" sz="quarter" idx="17"/>
          </p:nvPr>
        </p:nvSpPr>
        <p:spPr>
          <a:xfrm>
            <a:off x="4310428" y="4746281"/>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16" name="Rectangle: Top Corners Rounded 15">
            <a:extLst>
              <a:ext uri="{FF2B5EF4-FFF2-40B4-BE49-F238E27FC236}">
                <a16:creationId xmlns:a16="http://schemas.microsoft.com/office/drawing/2014/main" id="{E29E7FE3-94A7-274E-9C79-62D4A777C7A5}"/>
              </a:ext>
              <a:ext uri="{C183D7F6-B498-43B3-948B-1728B52AA6E4}">
                <adec:decorative xmlns:adec="http://schemas.microsoft.com/office/drawing/2017/decorative" val="1"/>
              </a:ext>
            </a:extLst>
          </p:cNvPr>
          <p:cNvSpPr/>
          <p:nvPr userDrawn="1"/>
        </p:nvSpPr>
        <p:spPr>
          <a:xfrm>
            <a:off x="4310428" y="384628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7" name="Text Placeholder 7">
            <a:extLst>
              <a:ext uri="{FF2B5EF4-FFF2-40B4-BE49-F238E27FC236}">
                <a16:creationId xmlns:a16="http://schemas.microsoft.com/office/drawing/2014/main" id="{827DCFD9-112E-A945-955D-F67D14142C69}"/>
              </a:ext>
            </a:extLst>
          </p:cNvPr>
          <p:cNvSpPr>
            <a:spLocks noGrp="1"/>
          </p:cNvSpPr>
          <p:nvPr>
            <p:ph type="body" sz="quarter" idx="18"/>
          </p:nvPr>
        </p:nvSpPr>
        <p:spPr>
          <a:xfrm>
            <a:off x="8264591" y="4747441"/>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18" name="Rectangle: Top Corners Rounded 17">
            <a:extLst>
              <a:ext uri="{FF2B5EF4-FFF2-40B4-BE49-F238E27FC236}">
                <a16:creationId xmlns:a16="http://schemas.microsoft.com/office/drawing/2014/main" id="{70713629-27C4-A749-B40D-6E3D13CBC59F}"/>
              </a:ext>
              <a:ext uri="{C183D7F6-B498-43B3-948B-1728B52AA6E4}">
                <adec:decorative xmlns:adec="http://schemas.microsoft.com/office/drawing/2017/decorative" val="1"/>
              </a:ext>
            </a:extLst>
          </p:cNvPr>
          <p:cNvSpPr/>
          <p:nvPr userDrawn="1"/>
        </p:nvSpPr>
        <p:spPr>
          <a:xfrm>
            <a:off x="8272155" y="38492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5" name="Content Placeholder 3">
            <a:extLst>
              <a:ext uri="{FF2B5EF4-FFF2-40B4-BE49-F238E27FC236}">
                <a16:creationId xmlns:a16="http://schemas.microsoft.com/office/drawing/2014/main" id="{EA0FBD3D-6E21-E549-967B-395F00EE1908}"/>
              </a:ext>
            </a:extLst>
          </p:cNvPr>
          <p:cNvSpPr>
            <a:spLocks noGrp="1"/>
          </p:cNvSpPr>
          <p:nvPr>
            <p:ph sz="quarter" idx="4294967295" hasCustomPrompt="1"/>
          </p:nvPr>
        </p:nvSpPr>
        <p:spPr>
          <a:xfrm>
            <a:off x="432005" y="1393015"/>
            <a:ext cx="3564001" cy="4865268"/>
          </a:xfrm>
        </p:spPr>
        <p:txBody>
          <a:bodyPr lIns="0" tIns="0" rIns="0" bIns="0"/>
          <a:lstStyle>
            <a:lvl1pPr marL="0" indent="0">
              <a:buNone/>
              <a:defRPr sz="2200"/>
            </a:lvl1pPr>
          </a:lstStyle>
          <a:p>
            <a:r>
              <a:rPr lang="en-GB"/>
              <a:t>Intro summary text goes here</a:t>
            </a:r>
          </a:p>
        </p:txBody>
      </p:sp>
      <p:sp>
        <p:nvSpPr>
          <p:cNvPr id="19" name="Title 1">
            <a:extLst>
              <a:ext uri="{FF2B5EF4-FFF2-40B4-BE49-F238E27FC236}">
                <a16:creationId xmlns:a16="http://schemas.microsoft.com/office/drawing/2014/main" id="{E8CEA5C8-040E-A042-A8BE-B661106C8E75}"/>
              </a:ext>
            </a:extLst>
          </p:cNvPr>
          <p:cNvSpPr>
            <a:spLocks noGrp="1"/>
          </p:cNvSpPr>
          <p:nvPr>
            <p:ph type="title" hasCustomPrompt="1"/>
          </p:nvPr>
        </p:nvSpPr>
        <p:spPr>
          <a:xfrm>
            <a:off x="432001" y="432006"/>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26" name="Text Placeholder 2">
            <a:extLst>
              <a:ext uri="{FF2B5EF4-FFF2-40B4-BE49-F238E27FC236}">
                <a16:creationId xmlns:a16="http://schemas.microsoft.com/office/drawing/2014/main" id="{F63E93DE-B0A0-E448-839F-EC15B688DA99}"/>
              </a:ext>
            </a:extLst>
          </p:cNvPr>
          <p:cNvSpPr>
            <a:spLocks noGrp="1"/>
          </p:cNvSpPr>
          <p:nvPr>
            <p:ph type="body" sz="quarter" idx="19" hasCustomPrompt="1"/>
          </p:nvPr>
        </p:nvSpPr>
        <p:spPr>
          <a:xfrm>
            <a:off x="4418428" y="1393015"/>
            <a:ext cx="3348000" cy="684000"/>
          </a:xfrm>
        </p:spPr>
        <p:txBody>
          <a:bodyPr anchor="ctr"/>
          <a:lstStyle>
            <a:lvl1pPr algn="ctr">
              <a:buNone/>
              <a:defRPr sz="2200" b="1">
                <a:solidFill>
                  <a:schemeClr val="accent6"/>
                </a:solidFill>
              </a:defRPr>
            </a:lvl1pPr>
          </a:lstStyle>
          <a:p>
            <a:pPr lvl="0"/>
            <a:r>
              <a:rPr lang="en-GB"/>
              <a:t>Insert title</a:t>
            </a:r>
          </a:p>
        </p:txBody>
      </p:sp>
      <p:sp>
        <p:nvSpPr>
          <p:cNvPr id="27" name="Text Placeholder 2">
            <a:extLst>
              <a:ext uri="{FF2B5EF4-FFF2-40B4-BE49-F238E27FC236}">
                <a16:creationId xmlns:a16="http://schemas.microsoft.com/office/drawing/2014/main" id="{8728E9EF-F5FD-C54D-A0C4-E79B3934E34F}"/>
              </a:ext>
            </a:extLst>
          </p:cNvPr>
          <p:cNvSpPr>
            <a:spLocks noGrp="1"/>
          </p:cNvSpPr>
          <p:nvPr>
            <p:ph type="body" sz="quarter" idx="20" hasCustomPrompt="1"/>
          </p:nvPr>
        </p:nvSpPr>
        <p:spPr>
          <a:xfrm>
            <a:off x="8372591" y="1394399"/>
            <a:ext cx="3348000" cy="684000"/>
          </a:xfrm>
        </p:spPr>
        <p:txBody>
          <a:bodyPr anchor="ctr"/>
          <a:lstStyle>
            <a:lvl1pPr algn="ctr">
              <a:buNone/>
              <a:defRPr sz="2200" b="1">
                <a:solidFill>
                  <a:schemeClr val="accent6"/>
                </a:solidFill>
              </a:defRPr>
            </a:lvl1pPr>
          </a:lstStyle>
          <a:p>
            <a:pPr lvl="0"/>
            <a:r>
              <a:rPr lang="en-GB"/>
              <a:t>Insert title</a:t>
            </a:r>
          </a:p>
        </p:txBody>
      </p:sp>
      <p:sp>
        <p:nvSpPr>
          <p:cNvPr id="28" name="Text Placeholder 2">
            <a:extLst>
              <a:ext uri="{FF2B5EF4-FFF2-40B4-BE49-F238E27FC236}">
                <a16:creationId xmlns:a16="http://schemas.microsoft.com/office/drawing/2014/main" id="{13CE4756-EA5A-644E-8E3C-7A8854117627}"/>
              </a:ext>
            </a:extLst>
          </p:cNvPr>
          <p:cNvSpPr>
            <a:spLocks noGrp="1"/>
          </p:cNvSpPr>
          <p:nvPr>
            <p:ph type="body" sz="quarter" idx="21" hasCustomPrompt="1"/>
          </p:nvPr>
        </p:nvSpPr>
        <p:spPr>
          <a:xfrm>
            <a:off x="4418428" y="3954281"/>
            <a:ext cx="3348000" cy="684000"/>
          </a:xfrm>
        </p:spPr>
        <p:txBody>
          <a:bodyPr anchor="ctr"/>
          <a:lstStyle>
            <a:lvl1pPr algn="ctr">
              <a:buNone/>
              <a:defRPr sz="2200" b="1">
                <a:solidFill>
                  <a:schemeClr val="accent6"/>
                </a:solidFill>
              </a:defRPr>
            </a:lvl1pPr>
          </a:lstStyle>
          <a:p>
            <a:pPr lvl="0"/>
            <a:r>
              <a:rPr lang="en-GB"/>
              <a:t>Insert title</a:t>
            </a:r>
          </a:p>
        </p:txBody>
      </p:sp>
      <p:sp>
        <p:nvSpPr>
          <p:cNvPr id="29" name="Text Placeholder 2">
            <a:extLst>
              <a:ext uri="{FF2B5EF4-FFF2-40B4-BE49-F238E27FC236}">
                <a16:creationId xmlns:a16="http://schemas.microsoft.com/office/drawing/2014/main" id="{A023CEAC-43CB-D349-B655-0C148109A5B5}"/>
              </a:ext>
            </a:extLst>
          </p:cNvPr>
          <p:cNvSpPr>
            <a:spLocks noGrp="1"/>
          </p:cNvSpPr>
          <p:nvPr>
            <p:ph type="body" sz="quarter" idx="22" hasCustomPrompt="1"/>
          </p:nvPr>
        </p:nvSpPr>
        <p:spPr>
          <a:xfrm>
            <a:off x="8380155" y="3954281"/>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1" name="Straight Connector 20">
            <a:extLst>
              <a:ext uri="{FF2B5EF4-FFF2-40B4-BE49-F238E27FC236}">
                <a16:creationId xmlns:a16="http://schemas.microsoft.com/office/drawing/2014/main" id="{7116781D-5A03-6141-8389-E5AB404ECD9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6B9BB60-BD70-1857-B877-C41DEC1AF45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452416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6.xml><?xml version="1.0" encoding="utf-8"?>
<p:sldLayout xmlns:a="http://schemas.openxmlformats.org/drawingml/2006/main" xmlns:r="http://schemas.openxmlformats.org/officeDocument/2006/relationships" xmlns:p="http://schemas.openxmlformats.org/presentationml/2006/main" userDrawn="1">
  <p:cSld name="4_TEXT Grid boxes, Titles 5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778E56-0E45-B720-1A87-18BF82CEDE9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33" name="Title 1">
            <a:extLst>
              <a:ext uri="{FF2B5EF4-FFF2-40B4-BE49-F238E27FC236}">
                <a16:creationId xmlns:a16="http://schemas.microsoft.com/office/drawing/2014/main" id="{D61316BA-3A2D-A349-8FD8-DEAD56529B8A}"/>
              </a:ext>
            </a:extLst>
          </p:cNvPr>
          <p:cNvSpPr>
            <a:spLocks noGrp="1"/>
          </p:cNvSpPr>
          <p:nvPr>
            <p:ph type="title" hasCustomPrompt="1"/>
          </p:nvPr>
        </p:nvSpPr>
        <p:spPr>
          <a:xfrm>
            <a:off x="432001" y="432006"/>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2370979" y="1113399"/>
            <a:ext cx="3564000" cy="899876"/>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4" name="Text Placeholder 2">
            <a:extLst>
              <a:ext uri="{FF2B5EF4-FFF2-40B4-BE49-F238E27FC236}">
                <a16:creationId xmlns:a16="http://schemas.microsoft.com/office/drawing/2014/main" id="{3EC696E9-078C-3E45-8DCD-5A562EAEB29A}"/>
              </a:ext>
            </a:extLst>
          </p:cNvPr>
          <p:cNvSpPr>
            <a:spLocks noGrp="1"/>
          </p:cNvSpPr>
          <p:nvPr>
            <p:ph type="body" sz="quarter" idx="24" hasCustomPrompt="1"/>
          </p:nvPr>
        </p:nvSpPr>
        <p:spPr>
          <a:xfrm>
            <a:off x="2478979" y="1228501"/>
            <a:ext cx="3348000" cy="684000"/>
          </a:xfrm>
        </p:spPr>
        <p:txBody>
          <a:bodyPr anchor="ctr"/>
          <a:lstStyle>
            <a:lvl1pPr algn="ctr">
              <a:buNone/>
              <a:defRPr sz="2200" b="1">
                <a:solidFill>
                  <a:schemeClr val="accent6"/>
                </a:solidFill>
              </a:defRPr>
            </a:lvl1pPr>
          </a:lstStyle>
          <a:p>
            <a:pPr lvl="0"/>
            <a:r>
              <a:rPr lang="en-GB"/>
              <a:t>Insert title</a:t>
            </a: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2370979"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6257024" y="1090988"/>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5" name="Text Placeholder 2">
            <a:extLst>
              <a:ext uri="{FF2B5EF4-FFF2-40B4-BE49-F238E27FC236}">
                <a16:creationId xmlns:a16="http://schemas.microsoft.com/office/drawing/2014/main" id="{17258850-67A6-DA45-BCA6-3A1843C3D938}"/>
              </a:ext>
            </a:extLst>
          </p:cNvPr>
          <p:cNvSpPr>
            <a:spLocks noGrp="1"/>
          </p:cNvSpPr>
          <p:nvPr>
            <p:ph type="body" sz="quarter" idx="25" hasCustomPrompt="1"/>
          </p:nvPr>
        </p:nvSpPr>
        <p:spPr>
          <a:xfrm>
            <a:off x="6370431" y="1228501"/>
            <a:ext cx="3348000" cy="684000"/>
          </a:xfrm>
        </p:spPr>
        <p:txBody>
          <a:bodyPr anchor="ctr"/>
          <a:lstStyle>
            <a:lvl1pPr algn="ctr">
              <a:buNone/>
              <a:defRPr sz="2200" b="1">
                <a:solidFill>
                  <a:schemeClr val="accent6"/>
                </a:solidFill>
              </a:defRPr>
            </a:lvl1pPr>
          </a:lstStyle>
          <a:p>
            <a:pPr lvl="0"/>
            <a:r>
              <a:rPr lang="en-GB"/>
              <a:t>Insert title</a:t>
            </a:r>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6257024"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6" name="Text Placeholder 2">
            <a:extLst>
              <a:ext uri="{FF2B5EF4-FFF2-40B4-BE49-F238E27FC236}">
                <a16:creationId xmlns:a16="http://schemas.microsoft.com/office/drawing/2014/main" id="{89D36508-91C9-D341-BD22-8B7D09BC1DA2}"/>
              </a:ext>
            </a:extLst>
          </p:cNvPr>
          <p:cNvSpPr>
            <a:spLocks noGrp="1"/>
          </p:cNvSpPr>
          <p:nvPr>
            <p:ph type="body" sz="quarter" idx="26" hasCustomPrompt="1"/>
          </p:nvPr>
        </p:nvSpPr>
        <p:spPr>
          <a:xfrm>
            <a:off x="524491"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39760" y="375104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7" name="Text Placeholder 2">
            <a:extLst>
              <a:ext uri="{FF2B5EF4-FFF2-40B4-BE49-F238E27FC236}">
                <a16:creationId xmlns:a16="http://schemas.microsoft.com/office/drawing/2014/main" id="{5A46B0EB-2090-6B41-BC96-DD563B676CB0}"/>
              </a:ext>
            </a:extLst>
          </p:cNvPr>
          <p:cNvSpPr>
            <a:spLocks noGrp="1"/>
          </p:cNvSpPr>
          <p:nvPr>
            <p:ph type="body" sz="quarter" idx="27" hasCustomPrompt="1"/>
          </p:nvPr>
        </p:nvSpPr>
        <p:spPr>
          <a:xfrm>
            <a:off x="4460077"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32197"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 uri="{C183D7F6-B498-43B3-948B-1728B52AA6E4}">
                <adec:decorative xmlns:adec="http://schemas.microsoft.com/office/drawing/2017/decorative" val="1"/>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8" name="Text Placeholder 2">
            <a:extLst>
              <a:ext uri="{FF2B5EF4-FFF2-40B4-BE49-F238E27FC236}">
                <a16:creationId xmlns:a16="http://schemas.microsoft.com/office/drawing/2014/main" id="{BDEAB9F2-4319-8F40-BA4F-1ED7E306385C}"/>
              </a:ext>
            </a:extLst>
          </p:cNvPr>
          <p:cNvSpPr>
            <a:spLocks noGrp="1"/>
          </p:cNvSpPr>
          <p:nvPr>
            <p:ph type="body" sz="quarter" idx="28" hasCustomPrompt="1"/>
          </p:nvPr>
        </p:nvSpPr>
        <p:spPr>
          <a:xfrm>
            <a:off x="8367249"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cxnSp>
        <p:nvCxnSpPr>
          <p:cNvPr id="31" name="Straight Connector 30">
            <a:extLst>
              <a:ext uri="{FF2B5EF4-FFF2-40B4-BE49-F238E27FC236}">
                <a16:creationId xmlns:a16="http://schemas.microsoft.com/office/drawing/2014/main" id="{463BFC66-CD6B-7E4B-8089-7EA6B13C54A5}"/>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3255222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7.xml><?xml version="1.0" encoding="utf-8"?>
<p:sldLayout xmlns:a="http://schemas.openxmlformats.org/drawingml/2006/main" xmlns:r="http://schemas.openxmlformats.org/officeDocument/2006/relationships" xmlns:p="http://schemas.openxmlformats.org/presentationml/2006/main" userDrawn="1">
  <p:cSld name="7_TEXT Grid boxes, Titles 6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9B64CD-1CC9-E09E-D868-6F5395EB99F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30" name="Title 1">
            <a:extLst>
              <a:ext uri="{FF2B5EF4-FFF2-40B4-BE49-F238E27FC236}">
                <a16:creationId xmlns:a16="http://schemas.microsoft.com/office/drawing/2014/main" id="{5FEA82EC-5F70-2C43-B773-938E8FCB9FD7}"/>
              </a:ext>
            </a:extLst>
          </p:cNvPr>
          <p:cNvSpPr>
            <a:spLocks noGrp="1"/>
          </p:cNvSpPr>
          <p:nvPr>
            <p:ph type="title" hasCustomPrompt="1"/>
          </p:nvPr>
        </p:nvSpPr>
        <p:spPr>
          <a:xfrm>
            <a:off x="432001" y="432006"/>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412708"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1" name="Text Placeholder 2">
            <a:extLst>
              <a:ext uri="{FF2B5EF4-FFF2-40B4-BE49-F238E27FC236}">
                <a16:creationId xmlns:a16="http://schemas.microsoft.com/office/drawing/2014/main" id="{B9F8E112-B1EA-6542-A337-A038C269AD7A}"/>
              </a:ext>
            </a:extLst>
          </p:cNvPr>
          <p:cNvSpPr>
            <a:spLocks noGrp="1"/>
          </p:cNvSpPr>
          <p:nvPr>
            <p:ph type="body" sz="quarter" idx="19" hasCustomPrompt="1"/>
          </p:nvPr>
        </p:nvSpPr>
        <p:spPr>
          <a:xfrm>
            <a:off x="520708"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2" name="Text Placeholder 2">
            <a:extLst>
              <a:ext uri="{FF2B5EF4-FFF2-40B4-BE49-F238E27FC236}">
                <a16:creationId xmlns:a16="http://schemas.microsoft.com/office/drawing/2014/main" id="{C36E8D2E-4AD7-3342-855A-6E726FEDA399}"/>
              </a:ext>
            </a:extLst>
          </p:cNvPr>
          <p:cNvSpPr>
            <a:spLocks noGrp="1"/>
          </p:cNvSpPr>
          <p:nvPr>
            <p:ph type="body" sz="quarter" idx="20" hasCustomPrompt="1"/>
          </p:nvPr>
        </p:nvSpPr>
        <p:spPr>
          <a:xfrm>
            <a:off x="4482435"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5" name="Text Placeholder 2">
            <a:extLst>
              <a:ext uri="{FF2B5EF4-FFF2-40B4-BE49-F238E27FC236}">
                <a16:creationId xmlns:a16="http://schemas.microsoft.com/office/drawing/2014/main" id="{24380DA1-D506-154B-828B-630201A38F0E}"/>
              </a:ext>
            </a:extLst>
          </p:cNvPr>
          <p:cNvSpPr>
            <a:spLocks noGrp="1"/>
          </p:cNvSpPr>
          <p:nvPr>
            <p:ph type="body" sz="quarter" idx="21" hasCustomPrompt="1"/>
          </p:nvPr>
        </p:nvSpPr>
        <p:spPr>
          <a:xfrm>
            <a:off x="8367249"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087999"/>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7" name="Text Placeholder 2">
            <a:extLst>
              <a:ext uri="{FF2B5EF4-FFF2-40B4-BE49-F238E27FC236}">
                <a16:creationId xmlns:a16="http://schemas.microsoft.com/office/drawing/2014/main" id="{EEF0A95D-85EC-7E4C-87ED-A15257D0B02D}"/>
              </a:ext>
            </a:extLst>
          </p:cNvPr>
          <p:cNvSpPr>
            <a:spLocks noGrp="1"/>
          </p:cNvSpPr>
          <p:nvPr>
            <p:ph type="body" sz="quarter" idx="22" hasCustomPrompt="1"/>
          </p:nvPr>
        </p:nvSpPr>
        <p:spPr>
          <a:xfrm>
            <a:off x="520708"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74435"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8" name="Text Placeholder 2">
            <a:extLst>
              <a:ext uri="{FF2B5EF4-FFF2-40B4-BE49-F238E27FC236}">
                <a16:creationId xmlns:a16="http://schemas.microsoft.com/office/drawing/2014/main" id="{9B38F8DE-42A5-1243-AE49-5247BD816757}"/>
              </a:ext>
            </a:extLst>
          </p:cNvPr>
          <p:cNvSpPr>
            <a:spLocks noGrp="1"/>
          </p:cNvSpPr>
          <p:nvPr>
            <p:ph type="body" sz="quarter" idx="23" hasCustomPrompt="1"/>
          </p:nvPr>
        </p:nvSpPr>
        <p:spPr>
          <a:xfrm>
            <a:off x="4482435"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66871"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 uri="{C183D7F6-B498-43B3-948B-1728B52AA6E4}">
                <adec:decorative xmlns:adec="http://schemas.microsoft.com/office/drawing/2017/decorative" val="1"/>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9" name="Text Placeholder 2">
            <a:extLst>
              <a:ext uri="{FF2B5EF4-FFF2-40B4-BE49-F238E27FC236}">
                <a16:creationId xmlns:a16="http://schemas.microsoft.com/office/drawing/2014/main" id="{C4DB68FB-4DB7-1741-9BB7-E3E914ECFD46}"/>
              </a:ext>
            </a:extLst>
          </p:cNvPr>
          <p:cNvSpPr>
            <a:spLocks noGrp="1"/>
          </p:cNvSpPr>
          <p:nvPr>
            <p:ph type="body" sz="quarter" idx="24" hasCustomPrompt="1"/>
          </p:nvPr>
        </p:nvSpPr>
        <p:spPr>
          <a:xfrm>
            <a:off x="8367249"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cxnSp>
        <p:nvCxnSpPr>
          <p:cNvPr id="34" name="Straight Connector 33">
            <a:extLst>
              <a:ext uri="{FF2B5EF4-FFF2-40B4-BE49-F238E27FC236}">
                <a16:creationId xmlns:a16="http://schemas.microsoft.com/office/drawing/2014/main" id="{F5C03302-9DA8-744E-AE94-FF1801AB2637}"/>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204724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8.xml><?xml version="1.0" encoding="utf-8"?>
<p:sldLayout xmlns:a="http://schemas.openxmlformats.org/drawingml/2006/main" xmlns:r="http://schemas.openxmlformats.org/officeDocument/2006/relationships" xmlns:p="http://schemas.openxmlformats.org/presentationml/2006/main" userDrawn="1">
  <p:cSld name="6_Quote large Centred">
    <p:bg>
      <p:bgPr>
        <a:solidFill>
          <a:srgbClr val="F6F8F8"/>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1214372" y="1180301"/>
            <a:ext cx="9811265" cy="2983231"/>
          </a:xfrm>
          <a:prstGeom prst="rect">
            <a:avLst/>
          </a:prstGeom>
        </p:spPr>
        <p:txBody>
          <a:bodyPr>
            <a:noAutofit/>
          </a:bodyPr>
          <a:lstStyle>
            <a:lvl1pPr marL="0" indent="0" algn="ctr">
              <a:buNone/>
              <a:defRPr sz="4200" b="0">
                <a:solidFill>
                  <a:schemeClr val="tx1"/>
                </a:solidFill>
              </a:defRPr>
            </a:lvl1pPr>
            <a:lvl2pPr marL="357162" indent="0">
              <a:buNone/>
              <a:defRPr>
                <a:solidFill>
                  <a:schemeClr val="tx1"/>
                </a:solidFill>
              </a:defRPr>
            </a:lvl2pPr>
            <a:lvl3pPr marL="714321" indent="0">
              <a:buNone/>
              <a:defRPr>
                <a:solidFill>
                  <a:schemeClr val="tx1"/>
                </a:solidFill>
              </a:defRPr>
            </a:lvl3pPr>
            <a:lvl4pPr marL="1081006" indent="0">
              <a:buNone/>
              <a:defRPr>
                <a:solidFill>
                  <a:schemeClr val="tx1"/>
                </a:solidFill>
              </a:defRPr>
            </a:lvl4pPr>
            <a:lvl5pPr marL="1438167" indent="0">
              <a:buNone/>
              <a:defRPr>
                <a:solidFill>
                  <a:schemeClr val="tx1"/>
                </a:solidFill>
              </a:defRPr>
            </a:lvl5pPr>
          </a:lstStyle>
          <a:p>
            <a:pPr lvl="0"/>
            <a:r>
              <a:rPr lang="en-GB"/>
              <a:t>“Showcase quotation</a:t>
            </a:r>
            <a:br>
              <a:rPr lang="en-GB"/>
            </a:br>
            <a:r>
              <a:rPr lang="en-GB"/>
              <a:t>with centred text over multiple</a:t>
            </a:r>
            <a:br>
              <a:rPr lang="en-GB"/>
            </a:br>
            <a:r>
              <a:rPr lang="en-GB"/>
              <a:t>lines, try to make a harmonious shape like a diamond or </a:t>
            </a:r>
            <a:r>
              <a:rPr lang="en-GB" err="1"/>
              <a:t>xmas</a:t>
            </a:r>
            <a:r>
              <a:rPr lang="en-GB"/>
              <a:t> tree or</a:t>
            </a:r>
            <a:br>
              <a:rPr lang="en-GB"/>
            </a:br>
            <a:r>
              <a:rPr lang="en-GB"/>
              <a:t>something similar”</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4150926" y="5096237"/>
            <a:ext cx="3890151" cy="896939"/>
          </a:xfrm>
          <a:prstGeom prst="rect">
            <a:avLst/>
          </a:prstGeom>
        </p:spPr>
        <p:txBody>
          <a:bodyPr>
            <a:normAutofit/>
          </a:bodyPr>
          <a:lstStyle>
            <a:lvl1pPr marL="0" indent="0" algn="ctr">
              <a:buNone/>
              <a:defRPr sz="2200" b="1">
                <a:solidFill>
                  <a:schemeClr val="accent6"/>
                </a:solidFill>
              </a:defRPr>
            </a:lvl1pPr>
            <a:lvl2pPr marL="357162" indent="0">
              <a:buNone/>
              <a:defRPr/>
            </a:lvl2pPr>
            <a:lvl3pPr marL="714321" indent="0">
              <a:buNone/>
              <a:defRPr/>
            </a:lvl3pPr>
            <a:lvl4pPr marL="1081006" indent="0">
              <a:buNone/>
              <a:defRPr/>
            </a:lvl4pPr>
            <a:lvl5pPr marL="1438167"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A91AA706-8AF6-8441-8070-06566C40A690}"/>
              </a:ext>
              <a:ext uri="{C183D7F6-B498-43B3-948B-1728B52AA6E4}">
                <adec:decorative xmlns:adec="http://schemas.microsoft.com/office/drawing/2017/decorative" val="1"/>
              </a:ext>
            </a:extLst>
          </p:cNvPr>
          <p:cNvCxnSpPr>
            <a:cxnSpLocks/>
          </p:cNvCxnSpPr>
          <p:nvPr userDrawn="1"/>
        </p:nvCxnSpPr>
        <p:spPr>
          <a:xfrm>
            <a:off x="432003"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42D3EEB-DBD8-CD48-C723-5F35F1DADF6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183696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9.xml><?xml version="1.0" encoding="utf-8"?>
<p:sldLayout xmlns:a="http://schemas.openxmlformats.org/drawingml/2006/main" xmlns:r="http://schemas.openxmlformats.org/officeDocument/2006/relationships" xmlns:p="http://schemas.openxmlformats.org/presentationml/2006/main" preserve="1" userDrawn="1">
  <p:cSld name="28_ICON Grid Boxes 4UP Gre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244FF8-F4E4-0514-77D0-8D8D69F9337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1" y="432005"/>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cxnSp>
        <p:nvCxnSpPr>
          <p:cNvPr id="7" name="Straight Connector 6">
            <a:extLst>
              <a:ext uri="{FF2B5EF4-FFF2-40B4-BE49-F238E27FC236}">
                <a16:creationId xmlns:a16="http://schemas.microsoft.com/office/drawing/2014/main" id="{7DBEB741-20EA-C36A-7EF8-DE1CD1F1AA0C}"/>
              </a:ext>
              <a:ext uri="{C183D7F6-B498-43B3-948B-1728B52AA6E4}">
                <adec:decorative xmlns:adec="http://schemas.microsoft.com/office/drawing/2017/decorative" val="1"/>
              </a:ext>
            </a:extLst>
          </p:cNvPr>
          <p:cNvCxnSpPr>
            <a:cxnSpLocks/>
          </p:cNvCxnSpPr>
          <p:nvPr userDrawn="1"/>
        </p:nvCxnSpPr>
        <p:spPr>
          <a:xfrm>
            <a:off x="432003"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1194053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2_Quote blue">
    <p:bg>
      <p:bgPr>
        <a:solidFill>
          <a:srgbClr val="F6F8F8"/>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8" y="1314161"/>
            <a:ext cx="7503849" cy="3466727"/>
          </a:xfrm>
          <a:prstGeom prst="rect">
            <a:avLst/>
          </a:prstGeom>
        </p:spPr>
        <p:txBody>
          <a:bodyPr>
            <a:noAutofit/>
          </a:bodyPr>
          <a:lstStyle>
            <a:lvl1pPr marL="287979" indent="-287979" algn="l">
              <a:buNone/>
              <a:defRPr sz="4200" b="1">
                <a:solidFill>
                  <a:schemeClr val="tx1"/>
                </a:solidFill>
              </a:defRPr>
            </a:lvl1pPr>
            <a:lvl2pPr marL="357162" indent="0">
              <a:buNone/>
              <a:defRPr>
                <a:solidFill>
                  <a:schemeClr val="tx1"/>
                </a:solidFill>
              </a:defRPr>
            </a:lvl2pPr>
            <a:lvl3pPr marL="714321" indent="0">
              <a:buNone/>
              <a:defRPr>
                <a:solidFill>
                  <a:schemeClr val="tx1"/>
                </a:solidFill>
              </a:defRPr>
            </a:lvl3pPr>
            <a:lvl4pPr marL="1081006" indent="0">
              <a:buNone/>
              <a:defRPr>
                <a:solidFill>
                  <a:schemeClr val="tx1"/>
                </a:solidFill>
              </a:defRPr>
            </a:lvl4pPr>
            <a:lvl5pPr marL="1438167"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4" y="4780885"/>
            <a:ext cx="7503849" cy="896939"/>
          </a:xfrm>
          <a:prstGeom prst="rect">
            <a:avLst/>
          </a:prstGeom>
        </p:spPr>
        <p:txBody>
          <a:bodyPr/>
          <a:lstStyle>
            <a:lvl1pPr marL="0" indent="0" algn="l">
              <a:buNone/>
              <a:defRPr b="1">
                <a:solidFill>
                  <a:schemeClr val="tx1"/>
                </a:solidFill>
              </a:defRPr>
            </a:lvl1pPr>
            <a:lvl2pPr marL="357162" indent="0">
              <a:buNone/>
              <a:defRPr/>
            </a:lvl2pPr>
            <a:lvl3pPr marL="714321" indent="0">
              <a:buNone/>
              <a:defRPr/>
            </a:lvl3pPr>
            <a:lvl4pPr marL="1081006" indent="0">
              <a:buNone/>
              <a:defRPr/>
            </a:lvl4pPr>
            <a:lvl5pPr marL="1438167"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 uri="{C183D7F6-B498-43B3-948B-1728B52AA6E4}">
                <adec:decorative xmlns:adec="http://schemas.microsoft.com/office/drawing/2017/decorative" val="1"/>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656607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0.xml><?xml version="1.0" encoding="utf-8"?>
<p:sldLayout xmlns:a="http://schemas.openxmlformats.org/drawingml/2006/main" xmlns:r="http://schemas.openxmlformats.org/officeDocument/2006/relationships" xmlns:p="http://schemas.openxmlformats.org/presentationml/2006/main" preserve="1" userDrawn="1">
  <p:cSld name="28_ICON Grid Boxes 2UP Grey">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6"/>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2000"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9" y="2699086"/>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4324379"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1" y="432005"/>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 uri="{C183D7F6-B498-43B3-948B-1728B52AA6E4}">
                <adec:decorative xmlns:adec="http://schemas.microsoft.com/office/drawing/2017/decorative" val="1"/>
              </a:ext>
            </a:extLst>
          </p:cNvPr>
          <p:cNvCxnSpPr>
            <a:cxnSpLocks/>
          </p:cNvCxnSpPr>
          <p:nvPr userDrawn="1"/>
        </p:nvCxnSpPr>
        <p:spPr>
          <a:xfrm>
            <a:off x="432003"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6028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1.xml><?xml version="1.0" encoding="utf-8"?>
<p:sldLayout xmlns:a="http://schemas.openxmlformats.org/drawingml/2006/main" xmlns:r="http://schemas.openxmlformats.org/officeDocument/2006/relationships" xmlns:p="http://schemas.openxmlformats.org/presentationml/2006/main" preserve="1" userDrawn="1">
  <p:cSld name="28_TEXT Grid, Titles 4UP Grey">
    <p:spTree>
      <p:nvGrpSpPr>
        <p:cNvPr id="1" name=""/>
        <p:cNvGrpSpPr/>
        <p:nvPr/>
      </p:nvGrpSpPr>
      <p:grpSpPr>
        <a:xfrm>
          <a:off x="0" y="0"/>
          <a:ext cx="0" cy="0"/>
          <a:chOff x="0" y="0"/>
          <a:chExt cx="0" cy="0"/>
        </a:xfrm>
      </p:grpSpPr>
      <p:sp>
        <p:nvSpPr>
          <p:cNvPr id="18" name="Rectangle: Top Corners Rounded 17">
            <a:extLst>
              <a:ext uri="{FF2B5EF4-FFF2-40B4-BE49-F238E27FC236}">
                <a16:creationId xmlns:a16="http://schemas.microsoft.com/office/drawing/2014/main" id="{205929B3-ED58-E54F-B724-E24FB5F163DF}"/>
              </a:ext>
              <a:ext uri="{C183D7F6-B498-43B3-948B-1728B52AA6E4}">
                <adec:decorative xmlns:adec="http://schemas.microsoft.com/office/drawing/2017/decorative" val="1"/>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1" y="432005"/>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3"/>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31772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2.xml><?xml version="1.0" encoding="utf-8"?>
<p:sldLayout xmlns:a="http://schemas.openxmlformats.org/drawingml/2006/main" xmlns:r="http://schemas.openxmlformats.org/officeDocument/2006/relationships" xmlns:p="http://schemas.openxmlformats.org/presentationml/2006/main" userDrawn="1">
  <p:cSld name="8_Icon Grid Boxes 2UP with Intro">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8"/>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8"/>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7" name="Content Placeholder 3">
            <a:extLst>
              <a:ext uri="{FF2B5EF4-FFF2-40B4-BE49-F238E27FC236}">
                <a16:creationId xmlns:a16="http://schemas.microsoft.com/office/drawing/2014/main" id="{88166480-FB4D-C34C-807C-7BA7DD328F6E}"/>
              </a:ext>
            </a:extLst>
          </p:cNvPr>
          <p:cNvSpPr>
            <a:spLocks noGrp="1"/>
          </p:cNvSpPr>
          <p:nvPr>
            <p:ph sz="quarter" idx="4294967295" hasCustomPrompt="1"/>
          </p:nvPr>
        </p:nvSpPr>
        <p:spPr>
          <a:xfrm>
            <a:off x="432004" y="1735016"/>
            <a:ext cx="3564001" cy="4319711"/>
          </a:xfrm>
        </p:spPr>
        <p:txBody>
          <a:bodyPr/>
          <a:lstStyle>
            <a:lvl1pPr marL="0" indent="0">
              <a:buNone/>
              <a:defRPr sz="2200">
                <a:solidFill>
                  <a:schemeClr val="accent6"/>
                </a:solidFill>
              </a:defRPr>
            </a:lvl1pPr>
          </a:lstStyle>
          <a:p>
            <a:r>
              <a:rPr lang="en-GB"/>
              <a:t>Intro summary text goes here</a:t>
            </a:r>
          </a:p>
        </p:txBody>
      </p:sp>
      <p:sp>
        <p:nvSpPr>
          <p:cNvPr id="13" name="Title 1">
            <a:extLst>
              <a:ext uri="{FF2B5EF4-FFF2-40B4-BE49-F238E27FC236}">
                <a16:creationId xmlns:a16="http://schemas.microsoft.com/office/drawing/2014/main" id="{85267E27-DA97-0D46-9740-BF9E88C52C36}"/>
              </a:ext>
            </a:extLst>
          </p:cNvPr>
          <p:cNvSpPr>
            <a:spLocks noGrp="1"/>
          </p:cNvSpPr>
          <p:nvPr>
            <p:ph type="title" hasCustomPrompt="1"/>
          </p:nvPr>
        </p:nvSpPr>
        <p:spPr>
          <a:xfrm>
            <a:off x="432001" y="432005"/>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B4F929AC-5E7A-1A4C-8427-F04E4C908E8F}"/>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6D0C676-28C4-BF14-7D49-3169DC1AAA7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342156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3.xml><?xml version="1.0" encoding="utf-8"?>
<p:sldLayout xmlns:a="http://schemas.openxmlformats.org/drawingml/2006/main" xmlns:r="http://schemas.openxmlformats.org/officeDocument/2006/relationships" xmlns:p="http://schemas.openxmlformats.org/presentationml/2006/main" userDrawn="1">
  <p:cSld name="8_Icon Grid Boxes 3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712B60-6C80-0125-1B04-001787232DD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12" name="Title 1">
            <a:extLst>
              <a:ext uri="{FF2B5EF4-FFF2-40B4-BE49-F238E27FC236}">
                <a16:creationId xmlns:a16="http://schemas.microsoft.com/office/drawing/2014/main" id="{EA3FC528-9065-C94F-99DF-349AA62E3469}"/>
              </a:ext>
            </a:extLst>
          </p:cNvPr>
          <p:cNvSpPr>
            <a:spLocks noGrp="1"/>
          </p:cNvSpPr>
          <p:nvPr>
            <p:ph type="title" hasCustomPrompt="1"/>
          </p:nvPr>
        </p:nvSpPr>
        <p:spPr>
          <a:xfrm>
            <a:off x="432001" y="432005"/>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412708"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743018"/>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8"/>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8"/>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cxnSp>
        <p:nvCxnSpPr>
          <p:cNvPr id="14" name="Straight Connector 13">
            <a:extLst>
              <a:ext uri="{FF2B5EF4-FFF2-40B4-BE49-F238E27FC236}">
                <a16:creationId xmlns:a16="http://schemas.microsoft.com/office/drawing/2014/main" id="{EEA2AC99-8B06-B44A-BCC3-DEDF573C1400}"/>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3352334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4.xml><?xml version="1.0" encoding="utf-8"?>
<p:sldLayout xmlns:a="http://schemas.openxmlformats.org/drawingml/2006/main" xmlns:r="http://schemas.openxmlformats.org/officeDocument/2006/relationships" xmlns:p="http://schemas.openxmlformats.org/presentationml/2006/main" userDrawn="1">
  <p:cSld name="8_ICON Grid Boxes 4UP with Intro">
    <p:bg>
      <p:bgPr>
        <a:solidFill>
          <a:srgbClr val="F6F8F8"/>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5FB54-F5EA-C613-D5F4-F3C0063B3E2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19" name="Title 1">
            <a:extLst>
              <a:ext uri="{FF2B5EF4-FFF2-40B4-BE49-F238E27FC236}">
                <a16:creationId xmlns:a16="http://schemas.microsoft.com/office/drawing/2014/main" id="{71D89516-E743-9149-8E82-C8FD33FB9E82}"/>
              </a:ext>
            </a:extLst>
          </p:cNvPr>
          <p:cNvSpPr>
            <a:spLocks noGrp="1"/>
          </p:cNvSpPr>
          <p:nvPr>
            <p:ph type="title" hasCustomPrompt="1"/>
          </p:nvPr>
        </p:nvSpPr>
        <p:spPr>
          <a:xfrm>
            <a:off x="432001" y="432005"/>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25" name="Content Placeholder 3">
            <a:extLst>
              <a:ext uri="{FF2B5EF4-FFF2-40B4-BE49-F238E27FC236}">
                <a16:creationId xmlns:a16="http://schemas.microsoft.com/office/drawing/2014/main" id="{62ACBA56-8EF4-494B-AB68-12ECC4D0812F}"/>
              </a:ext>
            </a:extLst>
          </p:cNvPr>
          <p:cNvSpPr>
            <a:spLocks noGrp="1"/>
          </p:cNvSpPr>
          <p:nvPr>
            <p:ph sz="quarter" idx="4294967295" hasCustomPrompt="1"/>
          </p:nvPr>
        </p:nvSpPr>
        <p:spPr>
          <a:xfrm>
            <a:off x="432004" y="1285018"/>
            <a:ext cx="3564001" cy="4769711"/>
          </a:xfrm>
        </p:spPr>
        <p:txBody>
          <a:bodyPr/>
          <a:lstStyle>
            <a:lvl1pPr marL="0" indent="0">
              <a:buNone/>
              <a:defRPr sz="2200">
                <a:solidFill>
                  <a:schemeClr val="tx1"/>
                </a:solidFill>
              </a:defRPr>
            </a:lvl1pPr>
          </a:lstStyle>
          <a:p>
            <a:r>
              <a:rPr lang="en-GB"/>
              <a:t>Intro summary text goes here</a:t>
            </a:r>
          </a:p>
        </p:txBody>
      </p:sp>
      <p:sp>
        <p:nvSpPr>
          <p:cNvPr id="12" name="Rectangle: Top Corners Rounded 11">
            <a:extLst>
              <a:ext uri="{FF2B5EF4-FFF2-40B4-BE49-F238E27FC236}">
                <a16:creationId xmlns:a16="http://schemas.microsoft.com/office/drawing/2014/main" id="{5E206611-9F04-2C46-95B1-573726492E29}"/>
              </a:ext>
              <a:ext uri="{C183D7F6-B498-43B3-948B-1728B52AA6E4}">
                <adec:decorative xmlns:adec="http://schemas.microsoft.com/office/drawing/2017/decorative" val="1"/>
              </a:ext>
            </a:extLst>
          </p:cNvPr>
          <p:cNvSpPr/>
          <p:nvPr userDrawn="1"/>
        </p:nvSpPr>
        <p:spPr>
          <a:xfrm>
            <a:off x="4310428" y="12850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 name="Text Placeholder 7">
            <a:extLst>
              <a:ext uri="{FF2B5EF4-FFF2-40B4-BE49-F238E27FC236}">
                <a16:creationId xmlns:a16="http://schemas.microsoft.com/office/drawing/2014/main" id="{BA897845-DFE8-7140-BE24-7AD33E02F2ED}"/>
              </a:ext>
            </a:extLst>
          </p:cNvPr>
          <p:cNvSpPr>
            <a:spLocks noGrp="1"/>
          </p:cNvSpPr>
          <p:nvPr>
            <p:ph type="body" sz="quarter" idx="13"/>
          </p:nvPr>
        </p:nvSpPr>
        <p:spPr>
          <a:xfrm>
            <a:off x="4310428" y="2185015"/>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14" name="Rectangle: Top Corners Rounded 13">
            <a:extLst>
              <a:ext uri="{FF2B5EF4-FFF2-40B4-BE49-F238E27FC236}">
                <a16:creationId xmlns:a16="http://schemas.microsoft.com/office/drawing/2014/main" id="{C737232C-EBE9-2647-917F-C7C76B087CA4}"/>
              </a:ext>
              <a:ext uri="{C183D7F6-B498-43B3-948B-1728B52AA6E4}">
                <adec:decorative xmlns:adec="http://schemas.microsoft.com/office/drawing/2017/decorative" val="1"/>
              </a:ext>
            </a:extLst>
          </p:cNvPr>
          <p:cNvSpPr/>
          <p:nvPr userDrawn="1"/>
        </p:nvSpPr>
        <p:spPr>
          <a:xfrm>
            <a:off x="8264591" y="12850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 name="Text Placeholder 7">
            <a:extLst>
              <a:ext uri="{FF2B5EF4-FFF2-40B4-BE49-F238E27FC236}">
                <a16:creationId xmlns:a16="http://schemas.microsoft.com/office/drawing/2014/main" id="{9E4DF866-0267-6D4B-8CF4-FAFA97285DCA}"/>
              </a:ext>
            </a:extLst>
          </p:cNvPr>
          <p:cNvSpPr>
            <a:spLocks noGrp="1"/>
          </p:cNvSpPr>
          <p:nvPr>
            <p:ph type="body" sz="quarter" idx="14"/>
          </p:nvPr>
        </p:nvSpPr>
        <p:spPr>
          <a:xfrm>
            <a:off x="8264591" y="2186048"/>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16" name="Rectangle: Top Corners Rounded 15">
            <a:extLst>
              <a:ext uri="{FF2B5EF4-FFF2-40B4-BE49-F238E27FC236}">
                <a16:creationId xmlns:a16="http://schemas.microsoft.com/office/drawing/2014/main" id="{E29E7FE3-94A7-274E-9C79-62D4A777C7A5}"/>
              </a:ext>
              <a:ext uri="{C183D7F6-B498-43B3-948B-1728B52AA6E4}">
                <adec:decorative xmlns:adec="http://schemas.microsoft.com/office/drawing/2017/decorative" val="1"/>
              </a:ext>
            </a:extLst>
          </p:cNvPr>
          <p:cNvSpPr/>
          <p:nvPr userDrawn="1"/>
        </p:nvSpPr>
        <p:spPr>
          <a:xfrm>
            <a:off x="4310428" y="384628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5" name="Text Placeholder 7">
            <a:extLst>
              <a:ext uri="{FF2B5EF4-FFF2-40B4-BE49-F238E27FC236}">
                <a16:creationId xmlns:a16="http://schemas.microsoft.com/office/drawing/2014/main" id="{B8ADAB78-EE5F-B741-8763-DEC022B42E15}"/>
              </a:ext>
            </a:extLst>
          </p:cNvPr>
          <p:cNvSpPr>
            <a:spLocks noGrp="1"/>
          </p:cNvSpPr>
          <p:nvPr>
            <p:ph type="body" sz="quarter" idx="17"/>
          </p:nvPr>
        </p:nvSpPr>
        <p:spPr>
          <a:xfrm>
            <a:off x="4310428" y="4746281"/>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18" name="Rectangle: Top Corners Rounded 17">
            <a:extLst>
              <a:ext uri="{FF2B5EF4-FFF2-40B4-BE49-F238E27FC236}">
                <a16:creationId xmlns:a16="http://schemas.microsoft.com/office/drawing/2014/main" id="{70713629-27C4-A749-B40D-6E3D13CBC59F}"/>
              </a:ext>
              <a:ext uri="{C183D7F6-B498-43B3-948B-1728B52AA6E4}">
                <adec:decorative xmlns:adec="http://schemas.microsoft.com/office/drawing/2017/decorative" val="1"/>
              </a:ext>
            </a:extLst>
          </p:cNvPr>
          <p:cNvSpPr/>
          <p:nvPr userDrawn="1"/>
        </p:nvSpPr>
        <p:spPr>
          <a:xfrm>
            <a:off x="8272155" y="38492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7" name="Text Placeholder 7">
            <a:extLst>
              <a:ext uri="{FF2B5EF4-FFF2-40B4-BE49-F238E27FC236}">
                <a16:creationId xmlns:a16="http://schemas.microsoft.com/office/drawing/2014/main" id="{827DCFD9-112E-A945-955D-F67D14142C69}"/>
              </a:ext>
            </a:extLst>
          </p:cNvPr>
          <p:cNvSpPr>
            <a:spLocks noGrp="1"/>
          </p:cNvSpPr>
          <p:nvPr>
            <p:ph type="body" sz="quarter" idx="18"/>
          </p:nvPr>
        </p:nvSpPr>
        <p:spPr>
          <a:xfrm>
            <a:off x="8264591" y="4747441"/>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cxnSp>
        <p:nvCxnSpPr>
          <p:cNvPr id="22" name="Straight Connector 21">
            <a:extLst>
              <a:ext uri="{FF2B5EF4-FFF2-40B4-BE49-F238E27FC236}">
                <a16:creationId xmlns:a16="http://schemas.microsoft.com/office/drawing/2014/main" id="{ED046538-6FA9-4F4C-86B3-9F8268B46A71}"/>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2854915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5.xml><?xml version="1.0" encoding="utf-8"?>
<p:sldLayout xmlns:a="http://schemas.openxmlformats.org/drawingml/2006/main" xmlns:r="http://schemas.openxmlformats.org/officeDocument/2006/relationships" xmlns:p="http://schemas.openxmlformats.org/presentationml/2006/main" userDrawn="1">
  <p:cSld name="8_ICON Grid boxes 5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CE6883-92E0-20E6-632B-52558F9DBE6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16" name="Title 1">
            <a:extLst>
              <a:ext uri="{FF2B5EF4-FFF2-40B4-BE49-F238E27FC236}">
                <a16:creationId xmlns:a16="http://schemas.microsoft.com/office/drawing/2014/main" id="{0F81D218-E72F-F84F-B0C3-EC8A11107F27}"/>
              </a:ext>
            </a:extLst>
          </p:cNvPr>
          <p:cNvSpPr>
            <a:spLocks noGrp="1"/>
          </p:cNvSpPr>
          <p:nvPr>
            <p:ph type="title" hasCustomPrompt="1"/>
          </p:nvPr>
        </p:nvSpPr>
        <p:spPr>
          <a:xfrm>
            <a:off x="432001" y="432005"/>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2370979" y="1089953"/>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2370979"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6257024" y="1090988"/>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6257024"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39760" y="375104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32197"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 uri="{C183D7F6-B498-43B3-948B-1728B52AA6E4}">
                <adec:decorative xmlns:adec="http://schemas.microsoft.com/office/drawing/2017/decorative" val="1"/>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cxnSp>
        <p:nvCxnSpPr>
          <p:cNvPr id="18" name="Straight Connector 17">
            <a:extLst>
              <a:ext uri="{FF2B5EF4-FFF2-40B4-BE49-F238E27FC236}">
                <a16:creationId xmlns:a16="http://schemas.microsoft.com/office/drawing/2014/main" id="{44481822-0DD9-B249-90C1-3B1FE0FD98A5}"/>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414529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6.xml><?xml version="1.0" encoding="utf-8"?>
<p:sldLayout xmlns:a="http://schemas.openxmlformats.org/drawingml/2006/main" xmlns:r="http://schemas.openxmlformats.org/officeDocument/2006/relationships" xmlns:p="http://schemas.openxmlformats.org/presentationml/2006/main" userDrawn="1">
  <p:cSld name="8_ICON Grid Boxes 6UP Gre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8D1774-8975-89D5-1EA8-A68550359E2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30" name="Title 1">
            <a:extLst>
              <a:ext uri="{FF2B5EF4-FFF2-40B4-BE49-F238E27FC236}">
                <a16:creationId xmlns:a16="http://schemas.microsoft.com/office/drawing/2014/main" id="{58FD52DB-CC55-304D-B862-680CEE7832A4}"/>
              </a:ext>
            </a:extLst>
          </p:cNvPr>
          <p:cNvSpPr>
            <a:spLocks noGrp="1"/>
          </p:cNvSpPr>
          <p:nvPr>
            <p:ph type="title" hasCustomPrompt="1"/>
          </p:nvPr>
        </p:nvSpPr>
        <p:spPr>
          <a:xfrm>
            <a:off x="432001" y="432005"/>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412708"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087999"/>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74435"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66871"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 uri="{C183D7F6-B498-43B3-948B-1728B52AA6E4}">
                <adec:decorative xmlns:adec="http://schemas.microsoft.com/office/drawing/2017/decorative" val="1"/>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cxnSp>
        <p:nvCxnSpPr>
          <p:cNvPr id="31" name="Straight Connector 30">
            <a:extLst>
              <a:ext uri="{FF2B5EF4-FFF2-40B4-BE49-F238E27FC236}">
                <a16:creationId xmlns:a16="http://schemas.microsoft.com/office/drawing/2014/main" id="{BF036740-51BF-404A-B94A-164C9330AE62}"/>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59139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7.xml><?xml version="1.0" encoding="utf-8"?>
<p:sldLayout xmlns:a="http://schemas.openxmlformats.org/drawingml/2006/main" xmlns:r="http://schemas.openxmlformats.org/officeDocument/2006/relationships" xmlns:p="http://schemas.openxmlformats.org/presentationml/2006/main" userDrawn="1">
  <p:cSld name="8_TEXT Grid Boxes, Titles 2UP +Intro ">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290352"/>
            <a:ext cx="3564000" cy="3764375"/>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282349"/>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290351"/>
            <a:ext cx="3564000" cy="3764372"/>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282349"/>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4" name="Content Placeholder 3">
            <a:extLst>
              <a:ext uri="{FF2B5EF4-FFF2-40B4-BE49-F238E27FC236}">
                <a16:creationId xmlns:a16="http://schemas.microsoft.com/office/drawing/2014/main" id="{F17D3740-0A11-F14D-A939-98CD3587271B}"/>
              </a:ext>
            </a:extLst>
          </p:cNvPr>
          <p:cNvSpPr>
            <a:spLocks noGrp="1"/>
          </p:cNvSpPr>
          <p:nvPr>
            <p:ph sz="quarter" idx="4294967295" hasCustomPrompt="1"/>
          </p:nvPr>
        </p:nvSpPr>
        <p:spPr>
          <a:xfrm>
            <a:off x="432004" y="1285018"/>
            <a:ext cx="3564001" cy="4769711"/>
          </a:xfrm>
        </p:spPr>
        <p:txBody>
          <a:bodyPr lIns="0" tIns="0" rIns="0" bIns="0"/>
          <a:lstStyle>
            <a:lvl1pPr marL="0" indent="0">
              <a:buNone/>
              <a:defRPr sz="2200">
                <a:solidFill>
                  <a:schemeClr val="tx1"/>
                </a:solidFill>
              </a:defRPr>
            </a:lvl1pPr>
          </a:lstStyle>
          <a:p>
            <a:r>
              <a:rPr lang="en-GB"/>
              <a:t>Intro summary text goes here</a:t>
            </a:r>
          </a:p>
        </p:txBody>
      </p:sp>
      <p:sp>
        <p:nvSpPr>
          <p:cNvPr id="15" name="Title 1">
            <a:extLst>
              <a:ext uri="{FF2B5EF4-FFF2-40B4-BE49-F238E27FC236}">
                <a16:creationId xmlns:a16="http://schemas.microsoft.com/office/drawing/2014/main" id="{95347A23-4C56-A54D-96A3-4993B8606624}"/>
              </a:ext>
            </a:extLst>
          </p:cNvPr>
          <p:cNvSpPr>
            <a:spLocks noGrp="1"/>
          </p:cNvSpPr>
          <p:nvPr>
            <p:ph type="title" hasCustomPrompt="1"/>
          </p:nvPr>
        </p:nvSpPr>
        <p:spPr>
          <a:xfrm>
            <a:off x="432001" y="432005"/>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7" name="Text Placeholder 2">
            <a:extLst>
              <a:ext uri="{FF2B5EF4-FFF2-40B4-BE49-F238E27FC236}">
                <a16:creationId xmlns:a16="http://schemas.microsoft.com/office/drawing/2014/main" id="{721EFD07-C8A5-7845-9A8E-928B94195A0F}"/>
              </a:ext>
            </a:extLst>
          </p:cNvPr>
          <p:cNvSpPr>
            <a:spLocks noGrp="1"/>
          </p:cNvSpPr>
          <p:nvPr>
            <p:ph type="body" sz="quarter" idx="18" hasCustomPrompt="1"/>
          </p:nvPr>
        </p:nvSpPr>
        <p:spPr>
          <a:xfrm>
            <a:off x="4474871" y="1426237"/>
            <a:ext cx="3348000" cy="684000"/>
          </a:xfrm>
        </p:spPr>
        <p:txBody>
          <a:bodyPr anchor="ctr"/>
          <a:lstStyle>
            <a:lvl1pPr algn="ctr">
              <a:buNone/>
              <a:defRPr sz="2200" b="1">
                <a:solidFill>
                  <a:schemeClr val="accent6"/>
                </a:solidFill>
              </a:defRPr>
            </a:lvl1pPr>
          </a:lstStyle>
          <a:p>
            <a:pPr lvl="0"/>
            <a:r>
              <a:rPr lang="en-GB"/>
              <a:t>Insert title</a:t>
            </a:r>
          </a:p>
        </p:txBody>
      </p:sp>
      <p:sp>
        <p:nvSpPr>
          <p:cNvPr id="18" name="Text Placeholder 2">
            <a:extLst>
              <a:ext uri="{FF2B5EF4-FFF2-40B4-BE49-F238E27FC236}">
                <a16:creationId xmlns:a16="http://schemas.microsoft.com/office/drawing/2014/main" id="{6076541C-26A7-7147-BAC1-5A229E7C0E3C}"/>
              </a:ext>
            </a:extLst>
          </p:cNvPr>
          <p:cNvSpPr>
            <a:spLocks noGrp="1"/>
          </p:cNvSpPr>
          <p:nvPr>
            <p:ph type="body" sz="quarter" idx="19" hasCustomPrompt="1"/>
          </p:nvPr>
        </p:nvSpPr>
        <p:spPr>
          <a:xfrm>
            <a:off x="8367249" y="1426237"/>
            <a:ext cx="3348000" cy="684000"/>
          </a:xfrm>
        </p:spPr>
        <p:txBody>
          <a:bodyPr anchor="ctr"/>
          <a:lstStyle>
            <a:lvl1pPr algn="ctr">
              <a:buNone/>
              <a:defRPr sz="2200" b="1">
                <a:solidFill>
                  <a:schemeClr val="accent6"/>
                </a:solidFill>
              </a:defRPr>
            </a:lvl1pPr>
          </a:lstStyle>
          <a:p>
            <a:pPr lvl="0"/>
            <a:r>
              <a:rPr lang="en-GB"/>
              <a:t>Insert title</a:t>
            </a:r>
          </a:p>
        </p:txBody>
      </p:sp>
      <p:cxnSp>
        <p:nvCxnSpPr>
          <p:cNvPr id="16" name="Straight Connector 15">
            <a:extLst>
              <a:ext uri="{FF2B5EF4-FFF2-40B4-BE49-F238E27FC236}">
                <a16:creationId xmlns:a16="http://schemas.microsoft.com/office/drawing/2014/main" id="{D3FF391A-F0C8-2846-A025-06D92CB6CD43}"/>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4626D58-3C16-8648-D845-A7F5213188C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326115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8.xml><?xml version="1.0" encoding="utf-8"?>
<p:sldLayout xmlns:a="http://schemas.openxmlformats.org/drawingml/2006/main" xmlns:r="http://schemas.openxmlformats.org/officeDocument/2006/relationships" xmlns:p="http://schemas.openxmlformats.org/presentationml/2006/main" userDrawn="1">
  <p:cSld name="8_TEXT Grid boxes, Titles 3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73BAF5-5900-0C46-ED91-BD67D9ED446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16" name="Title 1">
            <a:extLst>
              <a:ext uri="{FF2B5EF4-FFF2-40B4-BE49-F238E27FC236}">
                <a16:creationId xmlns:a16="http://schemas.microsoft.com/office/drawing/2014/main" id="{FDBDDA74-8B33-8B4B-9B25-993D2BE7C7F1}"/>
              </a:ext>
            </a:extLst>
          </p:cNvPr>
          <p:cNvSpPr>
            <a:spLocks noGrp="1"/>
          </p:cNvSpPr>
          <p:nvPr>
            <p:ph type="title" hasCustomPrompt="1"/>
          </p:nvPr>
        </p:nvSpPr>
        <p:spPr>
          <a:xfrm>
            <a:off x="432001" y="432005"/>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412708"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7" name="Text Placeholder 2">
            <a:extLst>
              <a:ext uri="{FF2B5EF4-FFF2-40B4-BE49-F238E27FC236}">
                <a16:creationId xmlns:a16="http://schemas.microsoft.com/office/drawing/2014/main" id="{145D2B57-B97B-B347-9DEB-D5C1AC753AE7}"/>
              </a:ext>
            </a:extLst>
          </p:cNvPr>
          <p:cNvSpPr>
            <a:spLocks noGrp="1"/>
          </p:cNvSpPr>
          <p:nvPr>
            <p:ph type="body" sz="quarter" idx="18" hasCustomPrompt="1"/>
          </p:nvPr>
        </p:nvSpPr>
        <p:spPr>
          <a:xfrm>
            <a:off x="520708" y="1897015"/>
            <a:ext cx="3348000" cy="684000"/>
          </a:xfrm>
        </p:spPr>
        <p:txBody>
          <a:bodyPr anchor="ctr"/>
          <a:lstStyle>
            <a:lvl1pPr algn="ctr">
              <a:buNone/>
              <a:defRPr sz="2200" b="1">
                <a:solidFill>
                  <a:schemeClr val="accent6"/>
                </a:solidFill>
              </a:defRPr>
            </a:lvl1pPr>
          </a:lstStyle>
          <a:p>
            <a:pPr lvl="0"/>
            <a:r>
              <a:rPr lang="en-GB"/>
              <a:t>Insert title</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743018"/>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8" name="Text Placeholder 2">
            <a:extLst>
              <a:ext uri="{FF2B5EF4-FFF2-40B4-BE49-F238E27FC236}">
                <a16:creationId xmlns:a16="http://schemas.microsoft.com/office/drawing/2014/main" id="{53DD1D30-BF5F-3F4D-A1DE-F7778CA7ED96}"/>
              </a:ext>
            </a:extLst>
          </p:cNvPr>
          <p:cNvSpPr>
            <a:spLocks noGrp="1"/>
          </p:cNvSpPr>
          <p:nvPr>
            <p:ph type="body" sz="quarter" idx="19" hasCustomPrompt="1"/>
          </p:nvPr>
        </p:nvSpPr>
        <p:spPr>
          <a:xfrm>
            <a:off x="4474871" y="1897015"/>
            <a:ext cx="3348000" cy="684000"/>
          </a:xfrm>
        </p:spPr>
        <p:txBody>
          <a:bodyPr anchor="ctr"/>
          <a:lstStyle>
            <a:lvl1pPr algn="ctr">
              <a:buNone/>
              <a:defRPr sz="2200" b="1">
                <a:solidFill>
                  <a:schemeClr val="accent6"/>
                </a:solidFill>
              </a:defRPr>
            </a:lvl1pPr>
          </a:lstStyle>
          <a:p>
            <a:pPr lvl="0"/>
            <a:r>
              <a:rPr lang="en-GB"/>
              <a:t>Insert title</a:t>
            </a: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8"/>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2">
            <a:extLst>
              <a:ext uri="{FF2B5EF4-FFF2-40B4-BE49-F238E27FC236}">
                <a16:creationId xmlns:a16="http://schemas.microsoft.com/office/drawing/2014/main" id="{0D443938-DE7C-934D-A74E-737FAD8DA310}"/>
              </a:ext>
            </a:extLst>
          </p:cNvPr>
          <p:cNvSpPr>
            <a:spLocks noGrp="1"/>
          </p:cNvSpPr>
          <p:nvPr>
            <p:ph type="body" sz="quarter" idx="20" hasCustomPrompt="1"/>
          </p:nvPr>
        </p:nvSpPr>
        <p:spPr>
          <a:xfrm>
            <a:off x="8367249" y="1891996"/>
            <a:ext cx="3348000" cy="684000"/>
          </a:xfrm>
        </p:spPr>
        <p:txBody>
          <a:bodyPr anchor="ctr"/>
          <a:lstStyle>
            <a:lvl1pPr algn="ctr">
              <a:buNone/>
              <a:defRPr sz="2200" b="1">
                <a:solidFill>
                  <a:schemeClr val="accent6"/>
                </a:solidFill>
              </a:defRPr>
            </a:lvl1pPr>
          </a:lstStyle>
          <a:p>
            <a:pPr lvl="0"/>
            <a:r>
              <a:rPr lang="en-GB"/>
              <a:t>Insert title</a:t>
            </a:r>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8"/>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cxnSp>
        <p:nvCxnSpPr>
          <p:cNvPr id="25" name="Straight Connector 24">
            <a:extLst>
              <a:ext uri="{FF2B5EF4-FFF2-40B4-BE49-F238E27FC236}">
                <a16:creationId xmlns:a16="http://schemas.microsoft.com/office/drawing/2014/main" id="{B1E58B1A-02A3-B84A-8BB1-27D19814EDBF}"/>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3274643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9.xml><?xml version="1.0" encoding="utf-8"?>
<p:sldLayout xmlns:a="http://schemas.openxmlformats.org/drawingml/2006/main" xmlns:r="http://schemas.openxmlformats.org/officeDocument/2006/relationships" xmlns:p="http://schemas.openxmlformats.org/presentationml/2006/main" userDrawn="1">
  <p:cSld name="8_TEXT Grid boxes, Titles 4UP +Intro">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7">
            <a:extLst>
              <a:ext uri="{FF2B5EF4-FFF2-40B4-BE49-F238E27FC236}">
                <a16:creationId xmlns:a16="http://schemas.microsoft.com/office/drawing/2014/main" id="{BA897845-DFE8-7140-BE24-7AD33E02F2ED}"/>
              </a:ext>
            </a:extLst>
          </p:cNvPr>
          <p:cNvSpPr>
            <a:spLocks noGrp="1"/>
          </p:cNvSpPr>
          <p:nvPr>
            <p:ph type="body" sz="quarter" idx="13"/>
          </p:nvPr>
        </p:nvSpPr>
        <p:spPr>
          <a:xfrm>
            <a:off x="4310428" y="218501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12" name="Rectangle: Top Corners Rounded 11">
            <a:extLst>
              <a:ext uri="{FF2B5EF4-FFF2-40B4-BE49-F238E27FC236}">
                <a16:creationId xmlns:a16="http://schemas.microsoft.com/office/drawing/2014/main" id="{5E206611-9F04-2C46-95B1-573726492E29}"/>
              </a:ext>
              <a:ext uri="{C183D7F6-B498-43B3-948B-1728B52AA6E4}">
                <adec:decorative xmlns:adec="http://schemas.microsoft.com/office/drawing/2017/decorative" val="1"/>
              </a:ext>
            </a:extLst>
          </p:cNvPr>
          <p:cNvSpPr/>
          <p:nvPr userDrawn="1"/>
        </p:nvSpPr>
        <p:spPr>
          <a:xfrm>
            <a:off x="4310428" y="12850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 name="Text Placeholder 7">
            <a:extLst>
              <a:ext uri="{FF2B5EF4-FFF2-40B4-BE49-F238E27FC236}">
                <a16:creationId xmlns:a16="http://schemas.microsoft.com/office/drawing/2014/main" id="{9E4DF866-0267-6D4B-8CF4-FAFA97285DCA}"/>
              </a:ext>
            </a:extLst>
          </p:cNvPr>
          <p:cNvSpPr>
            <a:spLocks noGrp="1"/>
          </p:cNvSpPr>
          <p:nvPr>
            <p:ph type="body" sz="quarter" idx="14"/>
          </p:nvPr>
        </p:nvSpPr>
        <p:spPr>
          <a:xfrm>
            <a:off x="8264591" y="2186048"/>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14" name="Rectangle: Top Corners Rounded 13">
            <a:extLst>
              <a:ext uri="{FF2B5EF4-FFF2-40B4-BE49-F238E27FC236}">
                <a16:creationId xmlns:a16="http://schemas.microsoft.com/office/drawing/2014/main" id="{C737232C-EBE9-2647-917F-C7C76B087CA4}"/>
              </a:ext>
              <a:ext uri="{C183D7F6-B498-43B3-948B-1728B52AA6E4}">
                <adec:decorative xmlns:adec="http://schemas.microsoft.com/office/drawing/2017/decorative" val="1"/>
              </a:ext>
            </a:extLst>
          </p:cNvPr>
          <p:cNvSpPr/>
          <p:nvPr userDrawn="1"/>
        </p:nvSpPr>
        <p:spPr>
          <a:xfrm>
            <a:off x="8264591" y="12850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5" name="Text Placeholder 7">
            <a:extLst>
              <a:ext uri="{FF2B5EF4-FFF2-40B4-BE49-F238E27FC236}">
                <a16:creationId xmlns:a16="http://schemas.microsoft.com/office/drawing/2014/main" id="{B8ADAB78-EE5F-B741-8763-DEC022B42E15}"/>
              </a:ext>
            </a:extLst>
          </p:cNvPr>
          <p:cNvSpPr>
            <a:spLocks noGrp="1"/>
          </p:cNvSpPr>
          <p:nvPr>
            <p:ph type="body" sz="quarter" idx="17"/>
          </p:nvPr>
        </p:nvSpPr>
        <p:spPr>
          <a:xfrm>
            <a:off x="4310428" y="4746281"/>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16" name="Rectangle: Top Corners Rounded 15">
            <a:extLst>
              <a:ext uri="{FF2B5EF4-FFF2-40B4-BE49-F238E27FC236}">
                <a16:creationId xmlns:a16="http://schemas.microsoft.com/office/drawing/2014/main" id="{E29E7FE3-94A7-274E-9C79-62D4A777C7A5}"/>
              </a:ext>
              <a:ext uri="{C183D7F6-B498-43B3-948B-1728B52AA6E4}">
                <adec:decorative xmlns:adec="http://schemas.microsoft.com/office/drawing/2017/decorative" val="1"/>
              </a:ext>
            </a:extLst>
          </p:cNvPr>
          <p:cNvSpPr/>
          <p:nvPr userDrawn="1"/>
        </p:nvSpPr>
        <p:spPr>
          <a:xfrm>
            <a:off x="4310428" y="384628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7" name="Text Placeholder 7">
            <a:extLst>
              <a:ext uri="{FF2B5EF4-FFF2-40B4-BE49-F238E27FC236}">
                <a16:creationId xmlns:a16="http://schemas.microsoft.com/office/drawing/2014/main" id="{827DCFD9-112E-A945-955D-F67D14142C69}"/>
              </a:ext>
            </a:extLst>
          </p:cNvPr>
          <p:cNvSpPr>
            <a:spLocks noGrp="1"/>
          </p:cNvSpPr>
          <p:nvPr>
            <p:ph type="body" sz="quarter" idx="18"/>
          </p:nvPr>
        </p:nvSpPr>
        <p:spPr>
          <a:xfrm>
            <a:off x="8264591" y="4747441"/>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18" name="Rectangle: Top Corners Rounded 17">
            <a:extLst>
              <a:ext uri="{FF2B5EF4-FFF2-40B4-BE49-F238E27FC236}">
                <a16:creationId xmlns:a16="http://schemas.microsoft.com/office/drawing/2014/main" id="{70713629-27C4-A749-B40D-6E3D13CBC59F}"/>
              </a:ext>
              <a:ext uri="{C183D7F6-B498-43B3-948B-1728B52AA6E4}">
                <adec:decorative xmlns:adec="http://schemas.microsoft.com/office/drawing/2017/decorative" val="1"/>
              </a:ext>
            </a:extLst>
          </p:cNvPr>
          <p:cNvSpPr/>
          <p:nvPr userDrawn="1"/>
        </p:nvSpPr>
        <p:spPr>
          <a:xfrm>
            <a:off x="8272155" y="38492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5" name="Content Placeholder 3">
            <a:extLst>
              <a:ext uri="{FF2B5EF4-FFF2-40B4-BE49-F238E27FC236}">
                <a16:creationId xmlns:a16="http://schemas.microsoft.com/office/drawing/2014/main" id="{EA0FBD3D-6E21-E549-967B-395F00EE1908}"/>
              </a:ext>
            </a:extLst>
          </p:cNvPr>
          <p:cNvSpPr>
            <a:spLocks noGrp="1"/>
          </p:cNvSpPr>
          <p:nvPr>
            <p:ph sz="quarter" idx="4294967295" hasCustomPrompt="1"/>
          </p:nvPr>
        </p:nvSpPr>
        <p:spPr>
          <a:xfrm>
            <a:off x="432004" y="1393015"/>
            <a:ext cx="3564001" cy="4865268"/>
          </a:xfrm>
        </p:spPr>
        <p:txBody>
          <a:bodyPr lIns="0" tIns="0" rIns="0" bIns="0"/>
          <a:lstStyle>
            <a:lvl1pPr marL="0" indent="0">
              <a:buNone/>
              <a:defRPr sz="2200"/>
            </a:lvl1pPr>
          </a:lstStyle>
          <a:p>
            <a:r>
              <a:rPr lang="en-GB"/>
              <a:t>Intro summary text goes here</a:t>
            </a:r>
          </a:p>
        </p:txBody>
      </p:sp>
      <p:sp>
        <p:nvSpPr>
          <p:cNvPr id="19" name="Title 1">
            <a:extLst>
              <a:ext uri="{FF2B5EF4-FFF2-40B4-BE49-F238E27FC236}">
                <a16:creationId xmlns:a16="http://schemas.microsoft.com/office/drawing/2014/main" id="{E8CEA5C8-040E-A042-A8BE-B661106C8E75}"/>
              </a:ext>
            </a:extLst>
          </p:cNvPr>
          <p:cNvSpPr>
            <a:spLocks noGrp="1"/>
          </p:cNvSpPr>
          <p:nvPr>
            <p:ph type="title" hasCustomPrompt="1"/>
          </p:nvPr>
        </p:nvSpPr>
        <p:spPr>
          <a:xfrm>
            <a:off x="432001" y="432005"/>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26" name="Text Placeholder 2">
            <a:extLst>
              <a:ext uri="{FF2B5EF4-FFF2-40B4-BE49-F238E27FC236}">
                <a16:creationId xmlns:a16="http://schemas.microsoft.com/office/drawing/2014/main" id="{F63E93DE-B0A0-E448-839F-EC15B688DA99}"/>
              </a:ext>
            </a:extLst>
          </p:cNvPr>
          <p:cNvSpPr>
            <a:spLocks noGrp="1"/>
          </p:cNvSpPr>
          <p:nvPr>
            <p:ph type="body" sz="quarter" idx="19" hasCustomPrompt="1"/>
          </p:nvPr>
        </p:nvSpPr>
        <p:spPr>
          <a:xfrm>
            <a:off x="4418428" y="1393015"/>
            <a:ext cx="3348000" cy="684000"/>
          </a:xfrm>
        </p:spPr>
        <p:txBody>
          <a:bodyPr anchor="ctr"/>
          <a:lstStyle>
            <a:lvl1pPr algn="ctr">
              <a:buNone/>
              <a:defRPr sz="2200" b="1">
                <a:solidFill>
                  <a:schemeClr val="accent6"/>
                </a:solidFill>
              </a:defRPr>
            </a:lvl1pPr>
          </a:lstStyle>
          <a:p>
            <a:pPr lvl="0"/>
            <a:r>
              <a:rPr lang="en-GB"/>
              <a:t>Insert title</a:t>
            </a:r>
          </a:p>
        </p:txBody>
      </p:sp>
      <p:sp>
        <p:nvSpPr>
          <p:cNvPr id="27" name="Text Placeholder 2">
            <a:extLst>
              <a:ext uri="{FF2B5EF4-FFF2-40B4-BE49-F238E27FC236}">
                <a16:creationId xmlns:a16="http://schemas.microsoft.com/office/drawing/2014/main" id="{8728E9EF-F5FD-C54D-A0C4-E79B3934E34F}"/>
              </a:ext>
            </a:extLst>
          </p:cNvPr>
          <p:cNvSpPr>
            <a:spLocks noGrp="1"/>
          </p:cNvSpPr>
          <p:nvPr>
            <p:ph type="body" sz="quarter" idx="20" hasCustomPrompt="1"/>
          </p:nvPr>
        </p:nvSpPr>
        <p:spPr>
          <a:xfrm>
            <a:off x="8372591" y="1394399"/>
            <a:ext cx="3348000" cy="684000"/>
          </a:xfrm>
        </p:spPr>
        <p:txBody>
          <a:bodyPr anchor="ctr"/>
          <a:lstStyle>
            <a:lvl1pPr algn="ctr">
              <a:buNone/>
              <a:defRPr sz="2200" b="1">
                <a:solidFill>
                  <a:schemeClr val="accent6"/>
                </a:solidFill>
              </a:defRPr>
            </a:lvl1pPr>
          </a:lstStyle>
          <a:p>
            <a:pPr lvl="0"/>
            <a:r>
              <a:rPr lang="en-GB"/>
              <a:t>Insert title</a:t>
            </a:r>
          </a:p>
        </p:txBody>
      </p:sp>
      <p:sp>
        <p:nvSpPr>
          <p:cNvPr id="28" name="Text Placeholder 2">
            <a:extLst>
              <a:ext uri="{FF2B5EF4-FFF2-40B4-BE49-F238E27FC236}">
                <a16:creationId xmlns:a16="http://schemas.microsoft.com/office/drawing/2014/main" id="{13CE4756-EA5A-644E-8E3C-7A8854117627}"/>
              </a:ext>
            </a:extLst>
          </p:cNvPr>
          <p:cNvSpPr>
            <a:spLocks noGrp="1"/>
          </p:cNvSpPr>
          <p:nvPr>
            <p:ph type="body" sz="quarter" idx="21" hasCustomPrompt="1"/>
          </p:nvPr>
        </p:nvSpPr>
        <p:spPr>
          <a:xfrm>
            <a:off x="4418428" y="3954281"/>
            <a:ext cx="3348000" cy="684000"/>
          </a:xfrm>
        </p:spPr>
        <p:txBody>
          <a:bodyPr anchor="ctr"/>
          <a:lstStyle>
            <a:lvl1pPr algn="ctr">
              <a:buNone/>
              <a:defRPr sz="2200" b="1">
                <a:solidFill>
                  <a:schemeClr val="accent6"/>
                </a:solidFill>
              </a:defRPr>
            </a:lvl1pPr>
          </a:lstStyle>
          <a:p>
            <a:pPr lvl="0"/>
            <a:r>
              <a:rPr lang="en-GB"/>
              <a:t>Insert title</a:t>
            </a:r>
          </a:p>
        </p:txBody>
      </p:sp>
      <p:sp>
        <p:nvSpPr>
          <p:cNvPr id="29" name="Text Placeholder 2">
            <a:extLst>
              <a:ext uri="{FF2B5EF4-FFF2-40B4-BE49-F238E27FC236}">
                <a16:creationId xmlns:a16="http://schemas.microsoft.com/office/drawing/2014/main" id="{A023CEAC-43CB-D349-B655-0C148109A5B5}"/>
              </a:ext>
            </a:extLst>
          </p:cNvPr>
          <p:cNvSpPr>
            <a:spLocks noGrp="1"/>
          </p:cNvSpPr>
          <p:nvPr>
            <p:ph type="body" sz="quarter" idx="22" hasCustomPrompt="1"/>
          </p:nvPr>
        </p:nvSpPr>
        <p:spPr>
          <a:xfrm>
            <a:off x="8380155" y="3954281"/>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1" name="Straight Connector 20">
            <a:extLst>
              <a:ext uri="{FF2B5EF4-FFF2-40B4-BE49-F238E27FC236}">
                <a16:creationId xmlns:a16="http://schemas.microsoft.com/office/drawing/2014/main" id="{7116781D-5A03-6141-8389-E5AB404ECD9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6B9BB60-BD70-1857-B877-C41DEC1AF45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4252705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6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0" y="4"/>
            <a:ext cx="12192000" cy="6857999"/>
          </a:xfrm>
          <a:prstGeom prst="rect">
            <a:avLst/>
          </a:prstGeom>
        </p:spPr>
      </p:pic>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62" indent="0">
              <a:buNone/>
              <a:defRPr>
                <a:solidFill>
                  <a:schemeClr val="tx1"/>
                </a:solidFill>
              </a:defRPr>
            </a:lvl2pPr>
            <a:lvl3pPr marL="714321" indent="0">
              <a:buNone/>
              <a:defRPr>
                <a:solidFill>
                  <a:schemeClr val="tx1"/>
                </a:solidFill>
              </a:defRPr>
            </a:lvl3pPr>
            <a:lvl4pPr marL="1081006" indent="0">
              <a:buNone/>
              <a:defRPr>
                <a:solidFill>
                  <a:schemeClr val="tx1"/>
                </a:solidFill>
              </a:defRPr>
            </a:lvl4pPr>
            <a:lvl5pPr marL="1438167"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8" name="Content Placeholder 2">
            <a:extLst>
              <a:ext uri="{FF2B5EF4-FFF2-40B4-BE49-F238E27FC236}">
                <a16:creationId xmlns:a16="http://schemas.microsoft.com/office/drawing/2014/main" id="{7F337CE4-9082-D695-8AD8-89148114EBDF}"/>
              </a:ext>
            </a:extLst>
          </p:cNvPr>
          <p:cNvSpPr>
            <a:spLocks noGrp="1"/>
          </p:cNvSpPr>
          <p:nvPr>
            <p:ph idx="1" hasCustomPrompt="1"/>
          </p:nvPr>
        </p:nvSpPr>
        <p:spPr>
          <a:xfrm>
            <a:off x="1337052" y="2331693"/>
            <a:ext cx="3461285" cy="3110531"/>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2143867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0.xml><?xml version="1.0" encoding="utf-8"?>
<p:sldLayout xmlns:a="http://schemas.openxmlformats.org/drawingml/2006/main" xmlns:r="http://schemas.openxmlformats.org/officeDocument/2006/relationships" xmlns:p="http://schemas.openxmlformats.org/presentationml/2006/main" userDrawn="1">
  <p:cSld name="5_TEXT Grid boxes, Titles 5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778E56-0E45-B720-1A87-18BF82CEDE9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33" name="Title 1">
            <a:extLst>
              <a:ext uri="{FF2B5EF4-FFF2-40B4-BE49-F238E27FC236}">
                <a16:creationId xmlns:a16="http://schemas.microsoft.com/office/drawing/2014/main" id="{D61316BA-3A2D-A349-8FD8-DEAD56529B8A}"/>
              </a:ext>
            </a:extLst>
          </p:cNvPr>
          <p:cNvSpPr>
            <a:spLocks noGrp="1"/>
          </p:cNvSpPr>
          <p:nvPr>
            <p:ph type="title" hasCustomPrompt="1"/>
          </p:nvPr>
        </p:nvSpPr>
        <p:spPr>
          <a:xfrm>
            <a:off x="432001" y="432005"/>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2370979" y="1113399"/>
            <a:ext cx="3564000" cy="899876"/>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4" name="Text Placeholder 2">
            <a:extLst>
              <a:ext uri="{FF2B5EF4-FFF2-40B4-BE49-F238E27FC236}">
                <a16:creationId xmlns:a16="http://schemas.microsoft.com/office/drawing/2014/main" id="{3EC696E9-078C-3E45-8DCD-5A562EAEB29A}"/>
              </a:ext>
            </a:extLst>
          </p:cNvPr>
          <p:cNvSpPr>
            <a:spLocks noGrp="1"/>
          </p:cNvSpPr>
          <p:nvPr>
            <p:ph type="body" sz="quarter" idx="24" hasCustomPrompt="1"/>
          </p:nvPr>
        </p:nvSpPr>
        <p:spPr>
          <a:xfrm>
            <a:off x="2478979" y="1228501"/>
            <a:ext cx="3348000" cy="684000"/>
          </a:xfrm>
        </p:spPr>
        <p:txBody>
          <a:bodyPr anchor="ctr"/>
          <a:lstStyle>
            <a:lvl1pPr algn="ctr">
              <a:buNone/>
              <a:defRPr sz="2200" b="1">
                <a:solidFill>
                  <a:schemeClr val="accent6"/>
                </a:solidFill>
              </a:defRPr>
            </a:lvl1pPr>
          </a:lstStyle>
          <a:p>
            <a:pPr lvl="0"/>
            <a:r>
              <a:rPr lang="en-GB"/>
              <a:t>Insert title</a:t>
            </a: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2370979"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6257024" y="1090988"/>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5" name="Text Placeholder 2">
            <a:extLst>
              <a:ext uri="{FF2B5EF4-FFF2-40B4-BE49-F238E27FC236}">
                <a16:creationId xmlns:a16="http://schemas.microsoft.com/office/drawing/2014/main" id="{17258850-67A6-DA45-BCA6-3A1843C3D938}"/>
              </a:ext>
            </a:extLst>
          </p:cNvPr>
          <p:cNvSpPr>
            <a:spLocks noGrp="1"/>
          </p:cNvSpPr>
          <p:nvPr>
            <p:ph type="body" sz="quarter" idx="25" hasCustomPrompt="1"/>
          </p:nvPr>
        </p:nvSpPr>
        <p:spPr>
          <a:xfrm>
            <a:off x="6370431" y="1228501"/>
            <a:ext cx="3348000" cy="684000"/>
          </a:xfrm>
        </p:spPr>
        <p:txBody>
          <a:bodyPr anchor="ctr"/>
          <a:lstStyle>
            <a:lvl1pPr algn="ctr">
              <a:buNone/>
              <a:defRPr sz="2200" b="1">
                <a:solidFill>
                  <a:schemeClr val="accent6"/>
                </a:solidFill>
              </a:defRPr>
            </a:lvl1pPr>
          </a:lstStyle>
          <a:p>
            <a:pPr lvl="0"/>
            <a:r>
              <a:rPr lang="en-GB"/>
              <a:t>Insert title</a:t>
            </a:r>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6257024"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6" name="Text Placeholder 2">
            <a:extLst>
              <a:ext uri="{FF2B5EF4-FFF2-40B4-BE49-F238E27FC236}">
                <a16:creationId xmlns:a16="http://schemas.microsoft.com/office/drawing/2014/main" id="{89D36508-91C9-D341-BD22-8B7D09BC1DA2}"/>
              </a:ext>
            </a:extLst>
          </p:cNvPr>
          <p:cNvSpPr>
            <a:spLocks noGrp="1"/>
          </p:cNvSpPr>
          <p:nvPr>
            <p:ph type="body" sz="quarter" idx="26" hasCustomPrompt="1"/>
          </p:nvPr>
        </p:nvSpPr>
        <p:spPr>
          <a:xfrm>
            <a:off x="524491"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39760" y="375104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7" name="Text Placeholder 2">
            <a:extLst>
              <a:ext uri="{FF2B5EF4-FFF2-40B4-BE49-F238E27FC236}">
                <a16:creationId xmlns:a16="http://schemas.microsoft.com/office/drawing/2014/main" id="{5A46B0EB-2090-6B41-BC96-DD563B676CB0}"/>
              </a:ext>
            </a:extLst>
          </p:cNvPr>
          <p:cNvSpPr>
            <a:spLocks noGrp="1"/>
          </p:cNvSpPr>
          <p:nvPr>
            <p:ph type="body" sz="quarter" idx="27" hasCustomPrompt="1"/>
          </p:nvPr>
        </p:nvSpPr>
        <p:spPr>
          <a:xfrm>
            <a:off x="4460077"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32197"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 uri="{C183D7F6-B498-43B3-948B-1728B52AA6E4}">
                <adec:decorative xmlns:adec="http://schemas.microsoft.com/office/drawing/2017/decorative" val="1"/>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8" name="Text Placeholder 2">
            <a:extLst>
              <a:ext uri="{FF2B5EF4-FFF2-40B4-BE49-F238E27FC236}">
                <a16:creationId xmlns:a16="http://schemas.microsoft.com/office/drawing/2014/main" id="{BDEAB9F2-4319-8F40-BA4F-1ED7E306385C}"/>
              </a:ext>
            </a:extLst>
          </p:cNvPr>
          <p:cNvSpPr>
            <a:spLocks noGrp="1"/>
          </p:cNvSpPr>
          <p:nvPr>
            <p:ph type="body" sz="quarter" idx="28" hasCustomPrompt="1"/>
          </p:nvPr>
        </p:nvSpPr>
        <p:spPr>
          <a:xfrm>
            <a:off x="8367249"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cxnSp>
        <p:nvCxnSpPr>
          <p:cNvPr id="31" name="Straight Connector 30">
            <a:extLst>
              <a:ext uri="{FF2B5EF4-FFF2-40B4-BE49-F238E27FC236}">
                <a16:creationId xmlns:a16="http://schemas.microsoft.com/office/drawing/2014/main" id="{463BFC66-CD6B-7E4B-8089-7EA6B13C54A5}"/>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3445805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1.xml><?xml version="1.0" encoding="utf-8"?>
<p:sldLayout xmlns:a="http://schemas.openxmlformats.org/drawingml/2006/main" xmlns:r="http://schemas.openxmlformats.org/officeDocument/2006/relationships" xmlns:p="http://schemas.openxmlformats.org/presentationml/2006/main" userDrawn="1">
  <p:cSld name="8_TEXT Grid boxes, Titles 6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9B64CD-1CC9-E09E-D868-6F5395EB99F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30" name="Title 1">
            <a:extLst>
              <a:ext uri="{FF2B5EF4-FFF2-40B4-BE49-F238E27FC236}">
                <a16:creationId xmlns:a16="http://schemas.microsoft.com/office/drawing/2014/main" id="{5FEA82EC-5F70-2C43-B773-938E8FCB9FD7}"/>
              </a:ext>
            </a:extLst>
          </p:cNvPr>
          <p:cNvSpPr>
            <a:spLocks noGrp="1"/>
          </p:cNvSpPr>
          <p:nvPr>
            <p:ph type="title" hasCustomPrompt="1"/>
          </p:nvPr>
        </p:nvSpPr>
        <p:spPr>
          <a:xfrm>
            <a:off x="432001" y="432005"/>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412708"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1" name="Text Placeholder 2">
            <a:extLst>
              <a:ext uri="{FF2B5EF4-FFF2-40B4-BE49-F238E27FC236}">
                <a16:creationId xmlns:a16="http://schemas.microsoft.com/office/drawing/2014/main" id="{B9F8E112-B1EA-6542-A337-A038C269AD7A}"/>
              </a:ext>
            </a:extLst>
          </p:cNvPr>
          <p:cNvSpPr>
            <a:spLocks noGrp="1"/>
          </p:cNvSpPr>
          <p:nvPr>
            <p:ph type="body" sz="quarter" idx="19" hasCustomPrompt="1"/>
          </p:nvPr>
        </p:nvSpPr>
        <p:spPr>
          <a:xfrm>
            <a:off x="520708"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2" name="Text Placeholder 2">
            <a:extLst>
              <a:ext uri="{FF2B5EF4-FFF2-40B4-BE49-F238E27FC236}">
                <a16:creationId xmlns:a16="http://schemas.microsoft.com/office/drawing/2014/main" id="{C36E8D2E-4AD7-3342-855A-6E726FEDA399}"/>
              </a:ext>
            </a:extLst>
          </p:cNvPr>
          <p:cNvSpPr>
            <a:spLocks noGrp="1"/>
          </p:cNvSpPr>
          <p:nvPr>
            <p:ph type="body" sz="quarter" idx="20" hasCustomPrompt="1"/>
          </p:nvPr>
        </p:nvSpPr>
        <p:spPr>
          <a:xfrm>
            <a:off x="4482435"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5" name="Text Placeholder 2">
            <a:extLst>
              <a:ext uri="{FF2B5EF4-FFF2-40B4-BE49-F238E27FC236}">
                <a16:creationId xmlns:a16="http://schemas.microsoft.com/office/drawing/2014/main" id="{24380DA1-D506-154B-828B-630201A38F0E}"/>
              </a:ext>
            </a:extLst>
          </p:cNvPr>
          <p:cNvSpPr>
            <a:spLocks noGrp="1"/>
          </p:cNvSpPr>
          <p:nvPr>
            <p:ph type="body" sz="quarter" idx="21" hasCustomPrompt="1"/>
          </p:nvPr>
        </p:nvSpPr>
        <p:spPr>
          <a:xfrm>
            <a:off x="8367249"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087999"/>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7" name="Text Placeholder 2">
            <a:extLst>
              <a:ext uri="{FF2B5EF4-FFF2-40B4-BE49-F238E27FC236}">
                <a16:creationId xmlns:a16="http://schemas.microsoft.com/office/drawing/2014/main" id="{EEF0A95D-85EC-7E4C-87ED-A15257D0B02D}"/>
              </a:ext>
            </a:extLst>
          </p:cNvPr>
          <p:cNvSpPr>
            <a:spLocks noGrp="1"/>
          </p:cNvSpPr>
          <p:nvPr>
            <p:ph type="body" sz="quarter" idx="22" hasCustomPrompt="1"/>
          </p:nvPr>
        </p:nvSpPr>
        <p:spPr>
          <a:xfrm>
            <a:off x="520708"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74435"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8" name="Text Placeholder 2">
            <a:extLst>
              <a:ext uri="{FF2B5EF4-FFF2-40B4-BE49-F238E27FC236}">
                <a16:creationId xmlns:a16="http://schemas.microsoft.com/office/drawing/2014/main" id="{9B38F8DE-42A5-1243-AE49-5247BD816757}"/>
              </a:ext>
            </a:extLst>
          </p:cNvPr>
          <p:cNvSpPr>
            <a:spLocks noGrp="1"/>
          </p:cNvSpPr>
          <p:nvPr>
            <p:ph type="body" sz="quarter" idx="23" hasCustomPrompt="1"/>
          </p:nvPr>
        </p:nvSpPr>
        <p:spPr>
          <a:xfrm>
            <a:off x="4482435"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66871"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 uri="{C183D7F6-B498-43B3-948B-1728B52AA6E4}">
                <adec:decorative xmlns:adec="http://schemas.microsoft.com/office/drawing/2017/decorative" val="1"/>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9" name="Text Placeholder 2">
            <a:extLst>
              <a:ext uri="{FF2B5EF4-FFF2-40B4-BE49-F238E27FC236}">
                <a16:creationId xmlns:a16="http://schemas.microsoft.com/office/drawing/2014/main" id="{C4DB68FB-4DB7-1741-9BB7-E3E914ECFD46}"/>
              </a:ext>
            </a:extLst>
          </p:cNvPr>
          <p:cNvSpPr>
            <a:spLocks noGrp="1"/>
          </p:cNvSpPr>
          <p:nvPr>
            <p:ph type="body" sz="quarter" idx="24" hasCustomPrompt="1"/>
          </p:nvPr>
        </p:nvSpPr>
        <p:spPr>
          <a:xfrm>
            <a:off x="8367249"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cxnSp>
        <p:nvCxnSpPr>
          <p:cNvPr id="34" name="Straight Connector 33">
            <a:extLst>
              <a:ext uri="{FF2B5EF4-FFF2-40B4-BE49-F238E27FC236}">
                <a16:creationId xmlns:a16="http://schemas.microsoft.com/office/drawing/2014/main" id="{F5C03302-9DA8-744E-AE94-FF1801AB2637}"/>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2670022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2.xml><?xml version="1.0" encoding="utf-8"?>
<p:sldLayout xmlns:a="http://schemas.openxmlformats.org/drawingml/2006/main" xmlns:r="http://schemas.openxmlformats.org/officeDocument/2006/relationships" xmlns:p="http://schemas.openxmlformats.org/presentationml/2006/main" userDrawn="1">
  <p:cSld name="7_Quote large Centred">
    <p:bg>
      <p:bgPr>
        <a:solidFill>
          <a:srgbClr val="F6F8F8"/>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1214370" y="1180299"/>
            <a:ext cx="9811265" cy="2983231"/>
          </a:xfrm>
          <a:prstGeom prst="rect">
            <a:avLst/>
          </a:prstGeom>
        </p:spPr>
        <p:txBody>
          <a:bodyPr>
            <a:noAutofit/>
          </a:bodyPr>
          <a:lstStyle>
            <a:lvl1pPr marL="0" indent="0" algn="ctr">
              <a:buNone/>
              <a:defRPr sz="4200" b="0">
                <a:solidFill>
                  <a:schemeClr val="tx1"/>
                </a:solidFill>
              </a:defRPr>
            </a:lvl1pPr>
            <a:lvl2pPr marL="357170" indent="0">
              <a:buNone/>
              <a:defRPr>
                <a:solidFill>
                  <a:schemeClr val="tx1"/>
                </a:solidFill>
              </a:defRPr>
            </a:lvl2pPr>
            <a:lvl3pPr marL="714339" indent="0">
              <a:buNone/>
              <a:defRPr>
                <a:solidFill>
                  <a:schemeClr val="tx1"/>
                </a:solidFill>
              </a:defRPr>
            </a:lvl3pPr>
            <a:lvl4pPr marL="1081033" indent="0">
              <a:buNone/>
              <a:defRPr>
                <a:solidFill>
                  <a:schemeClr val="tx1"/>
                </a:solidFill>
              </a:defRPr>
            </a:lvl4pPr>
            <a:lvl5pPr marL="1438203" indent="0">
              <a:buNone/>
              <a:defRPr>
                <a:solidFill>
                  <a:schemeClr val="tx1"/>
                </a:solidFill>
              </a:defRPr>
            </a:lvl5pPr>
          </a:lstStyle>
          <a:p>
            <a:pPr lvl="0"/>
            <a:r>
              <a:rPr lang="en-GB"/>
              <a:t>“Showcase quotation</a:t>
            </a:r>
            <a:br>
              <a:rPr lang="en-GB"/>
            </a:br>
            <a:r>
              <a:rPr lang="en-GB"/>
              <a:t>with centred text over multiple</a:t>
            </a:r>
            <a:br>
              <a:rPr lang="en-GB"/>
            </a:br>
            <a:r>
              <a:rPr lang="en-GB"/>
              <a:t>lines, try to make a harmonious shape like a diamond or </a:t>
            </a:r>
            <a:r>
              <a:rPr lang="en-GB" err="1"/>
              <a:t>xmas</a:t>
            </a:r>
            <a:r>
              <a:rPr lang="en-GB"/>
              <a:t> tree or</a:t>
            </a:r>
            <a:br>
              <a:rPr lang="en-GB"/>
            </a:br>
            <a:r>
              <a:rPr lang="en-GB"/>
              <a:t>something similar”</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4150925" y="5096237"/>
            <a:ext cx="3890151" cy="896939"/>
          </a:xfrm>
          <a:prstGeom prst="rect">
            <a:avLst/>
          </a:prstGeom>
        </p:spPr>
        <p:txBody>
          <a:bodyPr>
            <a:normAutofit/>
          </a:bodyPr>
          <a:lstStyle>
            <a:lvl1pPr marL="0" indent="0" algn="ctr">
              <a:buNone/>
              <a:defRPr sz="2200" b="1">
                <a:solidFill>
                  <a:schemeClr val="accent6"/>
                </a:solidFill>
              </a:defRPr>
            </a:lvl1pPr>
            <a:lvl2pPr marL="357170" indent="0">
              <a:buNone/>
              <a:defRPr/>
            </a:lvl2pPr>
            <a:lvl3pPr marL="714339" indent="0">
              <a:buNone/>
              <a:defRPr/>
            </a:lvl3pPr>
            <a:lvl4pPr marL="1081033" indent="0">
              <a:buNone/>
              <a:defRPr/>
            </a:lvl4pPr>
            <a:lvl5pPr marL="1438203"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A91AA706-8AF6-8441-8070-06566C40A690}"/>
              </a:ext>
              <a:ext uri="{C183D7F6-B498-43B3-948B-1728B52AA6E4}">
                <adec:decorative xmlns:adec="http://schemas.microsoft.com/office/drawing/2017/decorative" val="1"/>
              </a:ext>
            </a:extLst>
          </p:cNvPr>
          <p:cNvCxnSpPr>
            <a:cxnSpLocks/>
          </p:cNvCxnSpPr>
          <p:nvPr userDrawn="1"/>
        </p:nvCxnSpPr>
        <p:spPr>
          <a:xfrm>
            <a:off x="432002"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42D3EEB-DBD8-CD48-C723-5F35F1DADF6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59396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3.xml><?xml version="1.0" encoding="utf-8"?>
<p:sldLayout xmlns:a="http://schemas.openxmlformats.org/drawingml/2006/main" xmlns:r="http://schemas.openxmlformats.org/officeDocument/2006/relationships" xmlns:p="http://schemas.openxmlformats.org/presentationml/2006/main" preserve="1" userDrawn="1">
  <p:cSld name="29_ICON Grid Boxes 4UP Gre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244FF8-F4E4-0514-77D0-8D8D69F9337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1" y="432003"/>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cxnSp>
        <p:nvCxnSpPr>
          <p:cNvPr id="7" name="Straight Connector 6">
            <a:extLst>
              <a:ext uri="{FF2B5EF4-FFF2-40B4-BE49-F238E27FC236}">
                <a16:creationId xmlns:a16="http://schemas.microsoft.com/office/drawing/2014/main" id="{7DBEB741-20EA-C36A-7EF8-DE1CD1F1AA0C}"/>
              </a:ext>
              <a:ext uri="{C183D7F6-B498-43B3-948B-1728B52AA6E4}">
                <adec:decorative xmlns:adec="http://schemas.microsoft.com/office/drawing/2017/decorative" val="1"/>
              </a:ext>
            </a:extLst>
          </p:cNvPr>
          <p:cNvCxnSpPr>
            <a:cxnSpLocks/>
          </p:cNvCxnSpPr>
          <p:nvPr userDrawn="1"/>
        </p:nvCxnSpPr>
        <p:spPr>
          <a:xfrm>
            <a:off x="432002"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2709865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4.xml><?xml version="1.0" encoding="utf-8"?>
<p:sldLayout xmlns:a="http://schemas.openxmlformats.org/drawingml/2006/main" xmlns:r="http://schemas.openxmlformats.org/officeDocument/2006/relationships" xmlns:p="http://schemas.openxmlformats.org/presentationml/2006/main" preserve="1" userDrawn="1">
  <p:cSld name="29_ICON Grid Boxes 2UP Grey">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5"/>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2000"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9" y="2699085"/>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4324379"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1" y="432003"/>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 uri="{C183D7F6-B498-43B3-948B-1728B52AA6E4}">
                <adec:decorative xmlns:adec="http://schemas.microsoft.com/office/drawing/2017/decorative" val="1"/>
              </a:ext>
            </a:extLst>
          </p:cNvPr>
          <p:cNvCxnSpPr>
            <a:cxnSpLocks/>
          </p:cNvCxnSpPr>
          <p:nvPr userDrawn="1"/>
        </p:nvCxnSpPr>
        <p:spPr>
          <a:xfrm>
            <a:off x="432002"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7882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5.xml><?xml version="1.0" encoding="utf-8"?>
<p:sldLayout xmlns:a="http://schemas.openxmlformats.org/drawingml/2006/main" xmlns:r="http://schemas.openxmlformats.org/officeDocument/2006/relationships" xmlns:p="http://schemas.openxmlformats.org/presentationml/2006/main" preserve="1" userDrawn="1">
  <p:cSld name="29_TEXT Grid, Titles 4UP Grey">
    <p:spTree>
      <p:nvGrpSpPr>
        <p:cNvPr id="1" name=""/>
        <p:cNvGrpSpPr/>
        <p:nvPr/>
      </p:nvGrpSpPr>
      <p:grpSpPr>
        <a:xfrm>
          <a:off x="0" y="0"/>
          <a:ext cx="0" cy="0"/>
          <a:chOff x="0" y="0"/>
          <a:chExt cx="0" cy="0"/>
        </a:xfrm>
      </p:grpSpPr>
      <p:sp>
        <p:nvSpPr>
          <p:cNvPr id="18" name="Rectangle: Top Corners Rounded 17">
            <a:extLst>
              <a:ext uri="{FF2B5EF4-FFF2-40B4-BE49-F238E27FC236}">
                <a16:creationId xmlns:a16="http://schemas.microsoft.com/office/drawing/2014/main" id="{205929B3-ED58-E54F-B724-E24FB5F163DF}"/>
              </a:ext>
              <a:ext uri="{C183D7F6-B498-43B3-948B-1728B52AA6E4}">
                <adec:decorative xmlns:adec="http://schemas.microsoft.com/office/drawing/2017/decorative" val="1"/>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1" y="432003"/>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3"/>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452582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6.xml><?xml version="1.0" encoding="utf-8"?>
<p:sldLayout xmlns:a="http://schemas.openxmlformats.org/drawingml/2006/main" xmlns:r="http://schemas.openxmlformats.org/officeDocument/2006/relationships" xmlns:p="http://schemas.openxmlformats.org/presentationml/2006/main" userDrawn="1">
  <p:cSld name="9_Icon Grid Boxes 2UP with Intro">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7"/>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7"/>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7" name="Content Placeholder 3">
            <a:extLst>
              <a:ext uri="{FF2B5EF4-FFF2-40B4-BE49-F238E27FC236}">
                <a16:creationId xmlns:a16="http://schemas.microsoft.com/office/drawing/2014/main" id="{88166480-FB4D-C34C-807C-7BA7DD328F6E}"/>
              </a:ext>
            </a:extLst>
          </p:cNvPr>
          <p:cNvSpPr>
            <a:spLocks noGrp="1"/>
          </p:cNvSpPr>
          <p:nvPr>
            <p:ph sz="quarter" idx="4294967295" hasCustomPrompt="1"/>
          </p:nvPr>
        </p:nvSpPr>
        <p:spPr>
          <a:xfrm>
            <a:off x="432002" y="1735016"/>
            <a:ext cx="3564001" cy="4319711"/>
          </a:xfrm>
        </p:spPr>
        <p:txBody>
          <a:bodyPr/>
          <a:lstStyle>
            <a:lvl1pPr marL="0" indent="0">
              <a:buNone/>
              <a:defRPr sz="2200">
                <a:solidFill>
                  <a:schemeClr val="accent6"/>
                </a:solidFill>
              </a:defRPr>
            </a:lvl1pPr>
          </a:lstStyle>
          <a:p>
            <a:r>
              <a:rPr lang="en-GB"/>
              <a:t>Intro summary text goes here</a:t>
            </a:r>
          </a:p>
        </p:txBody>
      </p:sp>
      <p:sp>
        <p:nvSpPr>
          <p:cNvPr id="13" name="Title 1">
            <a:extLst>
              <a:ext uri="{FF2B5EF4-FFF2-40B4-BE49-F238E27FC236}">
                <a16:creationId xmlns:a16="http://schemas.microsoft.com/office/drawing/2014/main" id="{85267E27-DA97-0D46-9740-BF9E88C52C36}"/>
              </a:ext>
            </a:extLst>
          </p:cNvPr>
          <p:cNvSpPr>
            <a:spLocks noGrp="1"/>
          </p:cNvSpPr>
          <p:nvPr>
            <p:ph type="title" hasCustomPrompt="1"/>
          </p:nvPr>
        </p:nvSpPr>
        <p:spPr>
          <a:xfrm>
            <a:off x="432001" y="432003"/>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B4F929AC-5E7A-1A4C-8427-F04E4C908E8F}"/>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6D0C676-28C4-BF14-7D49-3169DC1AAA7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760061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7.xml><?xml version="1.0" encoding="utf-8"?>
<p:sldLayout xmlns:a="http://schemas.openxmlformats.org/drawingml/2006/main" xmlns:r="http://schemas.openxmlformats.org/officeDocument/2006/relationships" xmlns:p="http://schemas.openxmlformats.org/presentationml/2006/main" userDrawn="1">
  <p:cSld name="9_Icon Grid Boxes 3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712B60-6C80-0125-1B04-001787232DD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12" name="Title 1">
            <a:extLst>
              <a:ext uri="{FF2B5EF4-FFF2-40B4-BE49-F238E27FC236}">
                <a16:creationId xmlns:a16="http://schemas.microsoft.com/office/drawing/2014/main" id="{EA3FC528-9065-C94F-99DF-349AA62E3469}"/>
              </a:ext>
            </a:extLst>
          </p:cNvPr>
          <p:cNvSpPr>
            <a:spLocks noGrp="1"/>
          </p:cNvSpPr>
          <p:nvPr>
            <p:ph type="title" hasCustomPrompt="1"/>
          </p:nvPr>
        </p:nvSpPr>
        <p:spPr>
          <a:xfrm>
            <a:off x="432001" y="432003"/>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412708"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743017"/>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7"/>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7"/>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cxnSp>
        <p:nvCxnSpPr>
          <p:cNvPr id="14" name="Straight Connector 13">
            <a:extLst>
              <a:ext uri="{FF2B5EF4-FFF2-40B4-BE49-F238E27FC236}">
                <a16:creationId xmlns:a16="http://schemas.microsoft.com/office/drawing/2014/main" id="{EEA2AC99-8B06-B44A-BCC3-DEDF573C1400}"/>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3761559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8.xml><?xml version="1.0" encoding="utf-8"?>
<p:sldLayout xmlns:a="http://schemas.openxmlformats.org/drawingml/2006/main" xmlns:r="http://schemas.openxmlformats.org/officeDocument/2006/relationships" xmlns:p="http://schemas.openxmlformats.org/presentationml/2006/main" userDrawn="1">
  <p:cSld name="9_ICON Grid Boxes 4UP with Intro">
    <p:bg>
      <p:bgPr>
        <a:solidFill>
          <a:srgbClr val="F6F8F8"/>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5FB54-F5EA-C613-D5F4-F3C0063B3E2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19" name="Title 1">
            <a:extLst>
              <a:ext uri="{FF2B5EF4-FFF2-40B4-BE49-F238E27FC236}">
                <a16:creationId xmlns:a16="http://schemas.microsoft.com/office/drawing/2014/main" id="{71D89516-E743-9149-8E82-C8FD33FB9E82}"/>
              </a:ext>
            </a:extLst>
          </p:cNvPr>
          <p:cNvSpPr>
            <a:spLocks noGrp="1"/>
          </p:cNvSpPr>
          <p:nvPr>
            <p:ph type="title" hasCustomPrompt="1"/>
          </p:nvPr>
        </p:nvSpPr>
        <p:spPr>
          <a:xfrm>
            <a:off x="432001" y="432003"/>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25" name="Content Placeholder 3">
            <a:extLst>
              <a:ext uri="{FF2B5EF4-FFF2-40B4-BE49-F238E27FC236}">
                <a16:creationId xmlns:a16="http://schemas.microsoft.com/office/drawing/2014/main" id="{62ACBA56-8EF4-494B-AB68-12ECC4D0812F}"/>
              </a:ext>
            </a:extLst>
          </p:cNvPr>
          <p:cNvSpPr>
            <a:spLocks noGrp="1"/>
          </p:cNvSpPr>
          <p:nvPr>
            <p:ph sz="quarter" idx="4294967295" hasCustomPrompt="1"/>
          </p:nvPr>
        </p:nvSpPr>
        <p:spPr>
          <a:xfrm>
            <a:off x="432002" y="1285017"/>
            <a:ext cx="3564001" cy="4769711"/>
          </a:xfrm>
        </p:spPr>
        <p:txBody>
          <a:bodyPr/>
          <a:lstStyle>
            <a:lvl1pPr marL="0" indent="0">
              <a:buNone/>
              <a:defRPr sz="2200">
                <a:solidFill>
                  <a:schemeClr val="tx1"/>
                </a:solidFill>
              </a:defRPr>
            </a:lvl1pPr>
          </a:lstStyle>
          <a:p>
            <a:r>
              <a:rPr lang="en-GB"/>
              <a:t>Intro summary text goes here</a:t>
            </a:r>
          </a:p>
        </p:txBody>
      </p:sp>
      <p:sp>
        <p:nvSpPr>
          <p:cNvPr id="12" name="Rectangle: Top Corners Rounded 11">
            <a:extLst>
              <a:ext uri="{FF2B5EF4-FFF2-40B4-BE49-F238E27FC236}">
                <a16:creationId xmlns:a16="http://schemas.microsoft.com/office/drawing/2014/main" id="{5E206611-9F04-2C46-95B1-573726492E29}"/>
              </a:ext>
              <a:ext uri="{C183D7F6-B498-43B3-948B-1728B52AA6E4}">
                <adec:decorative xmlns:adec="http://schemas.microsoft.com/office/drawing/2017/decorative" val="1"/>
              </a:ext>
            </a:extLst>
          </p:cNvPr>
          <p:cNvSpPr/>
          <p:nvPr userDrawn="1"/>
        </p:nvSpPr>
        <p:spPr>
          <a:xfrm>
            <a:off x="4310428" y="12850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 name="Text Placeholder 7">
            <a:extLst>
              <a:ext uri="{FF2B5EF4-FFF2-40B4-BE49-F238E27FC236}">
                <a16:creationId xmlns:a16="http://schemas.microsoft.com/office/drawing/2014/main" id="{BA897845-DFE8-7140-BE24-7AD33E02F2ED}"/>
              </a:ext>
            </a:extLst>
          </p:cNvPr>
          <p:cNvSpPr>
            <a:spLocks noGrp="1"/>
          </p:cNvSpPr>
          <p:nvPr>
            <p:ph type="body" sz="quarter" idx="13"/>
          </p:nvPr>
        </p:nvSpPr>
        <p:spPr>
          <a:xfrm>
            <a:off x="4310428" y="2185015"/>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14" name="Rectangle: Top Corners Rounded 13">
            <a:extLst>
              <a:ext uri="{FF2B5EF4-FFF2-40B4-BE49-F238E27FC236}">
                <a16:creationId xmlns:a16="http://schemas.microsoft.com/office/drawing/2014/main" id="{C737232C-EBE9-2647-917F-C7C76B087CA4}"/>
              </a:ext>
              <a:ext uri="{C183D7F6-B498-43B3-948B-1728B52AA6E4}">
                <adec:decorative xmlns:adec="http://schemas.microsoft.com/office/drawing/2017/decorative" val="1"/>
              </a:ext>
            </a:extLst>
          </p:cNvPr>
          <p:cNvSpPr/>
          <p:nvPr userDrawn="1"/>
        </p:nvSpPr>
        <p:spPr>
          <a:xfrm>
            <a:off x="8264591" y="12850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 name="Text Placeholder 7">
            <a:extLst>
              <a:ext uri="{FF2B5EF4-FFF2-40B4-BE49-F238E27FC236}">
                <a16:creationId xmlns:a16="http://schemas.microsoft.com/office/drawing/2014/main" id="{9E4DF866-0267-6D4B-8CF4-FAFA97285DCA}"/>
              </a:ext>
            </a:extLst>
          </p:cNvPr>
          <p:cNvSpPr>
            <a:spLocks noGrp="1"/>
          </p:cNvSpPr>
          <p:nvPr>
            <p:ph type="body" sz="quarter" idx="14"/>
          </p:nvPr>
        </p:nvSpPr>
        <p:spPr>
          <a:xfrm>
            <a:off x="8264591" y="2186048"/>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16" name="Rectangle: Top Corners Rounded 15">
            <a:extLst>
              <a:ext uri="{FF2B5EF4-FFF2-40B4-BE49-F238E27FC236}">
                <a16:creationId xmlns:a16="http://schemas.microsoft.com/office/drawing/2014/main" id="{E29E7FE3-94A7-274E-9C79-62D4A777C7A5}"/>
              </a:ext>
              <a:ext uri="{C183D7F6-B498-43B3-948B-1728B52AA6E4}">
                <adec:decorative xmlns:adec="http://schemas.microsoft.com/office/drawing/2017/decorative" val="1"/>
              </a:ext>
            </a:extLst>
          </p:cNvPr>
          <p:cNvSpPr/>
          <p:nvPr userDrawn="1"/>
        </p:nvSpPr>
        <p:spPr>
          <a:xfrm>
            <a:off x="4310428" y="384628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5" name="Text Placeholder 7">
            <a:extLst>
              <a:ext uri="{FF2B5EF4-FFF2-40B4-BE49-F238E27FC236}">
                <a16:creationId xmlns:a16="http://schemas.microsoft.com/office/drawing/2014/main" id="{B8ADAB78-EE5F-B741-8763-DEC022B42E15}"/>
              </a:ext>
            </a:extLst>
          </p:cNvPr>
          <p:cNvSpPr>
            <a:spLocks noGrp="1"/>
          </p:cNvSpPr>
          <p:nvPr>
            <p:ph type="body" sz="quarter" idx="17"/>
          </p:nvPr>
        </p:nvSpPr>
        <p:spPr>
          <a:xfrm>
            <a:off x="4310428" y="4746281"/>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18" name="Rectangle: Top Corners Rounded 17">
            <a:extLst>
              <a:ext uri="{FF2B5EF4-FFF2-40B4-BE49-F238E27FC236}">
                <a16:creationId xmlns:a16="http://schemas.microsoft.com/office/drawing/2014/main" id="{70713629-27C4-A749-B40D-6E3D13CBC59F}"/>
              </a:ext>
              <a:ext uri="{C183D7F6-B498-43B3-948B-1728B52AA6E4}">
                <adec:decorative xmlns:adec="http://schemas.microsoft.com/office/drawing/2017/decorative" val="1"/>
              </a:ext>
            </a:extLst>
          </p:cNvPr>
          <p:cNvSpPr/>
          <p:nvPr userDrawn="1"/>
        </p:nvSpPr>
        <p:spPr>
          <a:xfrm>
            <a:off x="8272155" y="38492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7" name="Text Placeholder 7">
            <a:extLst>
              <a:ext uri="{FF2B5EF4-FFF2-40B4-BE49-F238E27FC236}">
                <a16:creationId xmlns:a16="http://schemas.microsoft.com/office/drawing/2014/main" id="{827DCFD9-112E-A945-955D-F67D14142C69}"/>
              </a:ext>
            </a:extLst>
          </p:cNvPr>
          <p:cNvSpPr>
            <a:spLocks noGrp="1"/>
          </p:cNvSpPr>
          <p:nvPr>
            <p:ph type="body" sz="quarter" idx="18"/>
          </p:nvPr>
        </p:nvSpPr>
        <p:spPr>
          <a:xfrm>
            <a:off x="8264591" y="4747441"/>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cxnSp>
        <p:nvCxnSpPr>
          <p:cNvPr id="22" name="Straight Connector 21">
            <a:extLst>
              <a:ext uri="{FF2B5EF4-FFF2-40B4-BE49-F238E27FC236}">
                <a16:creationId xmlns:a16="http://schemas.microsoft.com/office/drawing/2014/main" id="{ED046538-6FA9-4F4C-86B3-9F8268B46A71}"/>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469706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9.xml><?xml version="1.0" encoding="utf-8"?>
<p:sldLayout xmlns:a="http://schemas.openxmlformats.org/drawingml/2006/main" xmlns:r="http://schemas.openxmlformats.org/officeDocument/2006/relationships" xmlns:p="http://schemas.openxmlformats.org/presentationml/2006/main" userDrawn="1">
  <p:cSld name="9_ICON Grid boxes 5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CE6883-92E0-20E6-632B-52558F9DBE6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16" name="Title 1">
            <a:extLst>
              <a:ext uri="{FF2B5EF4-FFF2-40B4-BE49-F238E27FC236}">
                <a16:creationId xmlns:a16="http://schemas.microsoft.com/office/drawing/2014/main" id="{0F81D218-E72F-F84F-B0C3-EC8A11107F27}"/>
              </a:ext>
            </a:extLst>
          </p:cNvPr>
          <p:cNvSpPr>
            <a:spLocks noGrp="1"/>
          </p:cNvSpPr>
          <p:nvPr>
            <p:ph type="title" hasCustomPrompt="1"/>
          </p:nvPr>
        </p:nvSpPr>
        <p:spPr>
          <a:xfrm>
            <a:off x="432001" y="432003"/>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2370979" y="1089953"/>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2370979"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6257024" y="1090988"/>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6257024"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39760" y="375104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32197"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 uri="{C183D7F6-B498-43B3-948B-1728B52AA6E4}">
                <adec:decorative xmlns:adec="http://schemas.microsoft.com/office/drawing/2017/decorative" val="1"/>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cxnSp>
        <p:nvCxnSpPr>
          <p:cNvPr id="18" name="Straight Connector 17">
            <a:extLst>
              <a:ext uri="{FF2B5EF4-FFF2-40B4-BE49-F238E27FC236}">
                <a16:creationId xmlns:a16="http://schemas.microsoft.com/office/drawing/2014/main" id="{44481822-0DD9-B249-90C1-3B1FE0FD98A5}"/>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50558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7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5" y="4"/>
            <a:ext cx="12191999" cy="6857999"/>
          </a:xfrm>
          <a:prstGeom prst="rect">
            <a:avLst/>
          </a:prstGeom>
        </p:spPr>
      </p:pic>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62" indent="0">
              <a:buNone/>
              <a:defRPr>
                <a:solidFill>
                  <a:schemeClr val="tx1"/>
                </a:solidFill>
              </a:defRPr>
            </a:lvl2pPr>
            <a:lvl3pPr marL="714321" indent="0">
              <a:buNone/>
              <a:defRPr>
                <a:solidFill>
                  <a:schemeClr val="tx1"/>
                </a:solidFill>
              </a:defRPr>
            </a:lvl3pPr>
            <a:lvl4pPr marL="1081006" indent="0">
              <a:buNone/>
              <a:defRPr>
                <a:solidFill>
                  <a:schemeClr val="tx1"/>
                </a:solidFill>
              </a:defRPr>
            </a:lvl4pPr>
            <a:lvl5pPr marL="1438167"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Content Placeholder 2">
            <a:extLst>
              <a:ext uri="{FF2B5EF4-FFF2-40B4-BE49-F238E27FC236}">
                <a16:creationId xmlns:a16="http://schemas.microsoft.com/office/drawing/2014/main" id="{4542D69F-C459-8ECE-06A1-66E418FF3EC1}"/>
              </a:ext>
            </a:extLst>
          </p:cNvPr>
          <p:cNvSpPr>
            <a:spLocks noGrp="1"/>
          </p:cNvSpPr>
          <p:nvPr>
            <p:ph idx="1" hasCustomPrompt="1"/>
          </p:nvPr>
        </p:nvSpPr>
        <p:spPr>
          <a:xfrm>
            <a:off x="1337052" y="2331693"/>
            <a:ext cx="3461285" cy="3110531"/>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1074903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0.xml><?xml version="1.0" encoding="utf-8"?>
<p:sldLayout xmlns:a="http://schemas.openxmlformats.org/drawingml/2006/main" xmlns:r="http://schemas.openxmlformats.org/officeDocument/2006/relationships" xmlns:p="http://schemas.openxmlformats.org/presentationml/2006/main" userDrawn="1">
  <p:cSld name="9_ICON Grid Boxes 6UP Gre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8D1774-8975-89D5-1EA8-A68550359E2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30" name="Title 1">
            <a:extLst>
              <a:ext uri="{FF2B5EF4-FFF2-40B4-BE49-F238E27FC236}">
                <a16:creationId xmlns:a16="http://schemas.microsoft.com/office/drawing/2014/main" id="{58FD52DB-CC55-304D-B862-680CEE7832A4}"/>
              </a:ext>
            </a:extLst>
          </p:cNvPr>
          <p:cNvSpPr>
            <a:spLocks noGrp="1"/>
          </p:cNvSpPr>
          <p:nvPr>
            <p:ph type="title" hasCustomPrompt="1"/>
          </p:nvPr>
        </p:nvSpPr>
        <p:spPr>
          <a:xfrm>
            <a:off x="432001" y="432003"/>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412708"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087999"/>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74435"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66871"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 uri="{C183D7F6-B498-43B3-948B-1728B52AA6E4}">
                <adec:decorative xmlns:adec="http://schemas.microsoft.com/office/drawing/2017/decorative" val="1"/>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cxnSp>
        <p:nvCxnSpPr>
          <p:cNvPr id="31" name="Straight Connector 30">
            <a:extLst>
              <a:ext uri="{FF2B5EF4-FFF2-40B4-BE49-F238E27FC236}">
                <a16:creationId xmlns:a16="http://schemas.microsoft.com/office/drawing/2014/main" id="{BF036740-51BF-404A-B94A-164C9330AE62}"/>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4099220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1.xml><?xml version="1.0" encoding="utf-8"?>
<p:sldLayout xmlns:a="http://schemas.openxmlformats.org/drawingml/2006/main" xmlns:r="http://schemas.openxmlformats.org/officeDocument/2006/relationships" xmlns:p="http://schemas.openxmlformats.org/presentationml/2006/main" userDrawn="1">
  <p:cSld name="9_TEXT Grid Boxes, Titles 2UP +Intro ">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290351"/>
            <a:ext cx="3564000" cy="3764375"/>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282349"/>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290351"/>
            <a:ext cx="3564000" cy="3764372"/>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282349"/>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4" name="Content Placeholder 3">
            <a:extLst>
              <a:ext uri="{FF2B5EF4-FFF2-40B4-BE49-F238E27FC236}">
                <a16:creationId xmlns:a16="http://schemas.microsoft.com/office/drawing/2014/main" id="{F17D3740-0A11-F14D-A939-98CD3587271B}"/>
              </a:ext>
            </a:extLst>
          </p:cNvPr>
          <p:cNvSpPr>
            <a:spLocks noGrp="1"/>
          </p:cNvSpPr>
          <p:nvPr>
            <p:ph sz="quarter" idx="4294967295" hasCustomPrompt="1"/>
          </p:nvPr>
        </p:nvSpPr>
        <p:spPr>
          <a:xfrm>
            <a:off x="432002" y="1285017"/>
            <a:ext cx="3564001" cy="4769711"/>
          </a:xfrm>
        </p:spPr>
        <p:txBody>
          <a:bodyPr lIns="0" tIns="0" rIns="0" bIns="0"/>
          <a:lstStyle>
            <a:lvl1pPr marL="0" indent="0">
              <a:buNone/>
              <a:defRPr sz="2200">
                <a:solidFill>
                  <a:schemeClr val="tx1"/>
                </a:solidFill>
              </a:defRPr>
            </a:lvl1pPr>
          </a:lstStyle>
          <a:p>
            <a:r>
              <a:rPr lang="en-GB"/>
              <a:t>Intro summary text goes here</a:t>
            </a:r>
          </a:p>
        </p:txBody>
      </p:sp>
      <p:sp>
        <p:nvSpPr>
          <p:cNvPr id="15" name="Title 1">
            <a:extLst>
              <a:ext uri="{FF2B5EF4-FFF2-40B4-BE49-F238E27FC236}">
                <a16:creationId xmlns:a16="http://schemas.microsoft.com/office/drawing/2014/main" id="{95347A23-4C56-A54D-96A3-4993B8606624}"/>
              </a:ext>
            </a:extLst>
          </p:cNvPr>
          <p:cNvSpPr>
            <a:spLocks noGrp="1"/>
          </p:cNvSpPr>
          <p:nvPr>
            <p:ph type="title" hasCustomPrompt="1"/>
          </p:nvPr>
        </p:nvSpPr>
        <p:spPr>
          <a:xfrm>
            <a:off x="432001" y="432003"/>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7" name="Text Placeholder 2">
            <a:extLst>
              <a:ext uri="{FF2B5EF4-FFF2-40B4-BE49-F238E27FC236}">
                <a16:creationId xmlns:a16="http://schemas.microsoft.com/office/drawing/2014/main" id="{721EFD07-C8A5-7845-9A8E-928B94195A0F}"/>
              </a:ext>
            </a:extLst>
          </p:cNvPr>
          <p:cNvSpPr>
            <a:spLocks noGrp="1"/>
          </p:cNvSpPr>
          <p:nvPr>
            <p:ph type="body" sz="quarter" idx="18" hasCustomPrompt="1"/>
          </p:nvPr>
        </p:nvSpPr>
        <p:spPr>
          <a:xfrm>
            <a:off x="4474871" y="1426237"/>
            <a:ext cx="3348000" cy="684000"/>
          </a:xfrm>
        </p:spPr>
        <p:txBody>
          <a:bodyPr anchor="ctr"/>
          <a:lstStyle>
            <a:lvl1pPr algn="ctr">
              <a:buNone/>
              <a:defRPr sz="2200" b="1">
                <a:solidFill>
                  <a:schemeClr val="accent6"/>
                </a:solidFill>
              </a:defRPr>
            </a:lvl1pPr>
          </a:lstStyle>
          <a:p>
            <a:pPr lvl="0"/>
            <a:r>
              <a:rPr lang="en-GB"/>
              <a:t>Insert title</a:t>
            </a:r>
          </a:p>
        </p:txBody>
      </p:sp>
      <p:sp>
        <p:nvSpPr>
          <p:cNvPr id="18" name="Text Placeholder 2">
            <a:extLst>
              <a:ext uri="{FF2B5EF4-FFF2-40B4-BE49-F238E27FC236}">
                <a16:creationId xmlns:a16="http://schemas.microsoft.com/office/drawing/2014/main" id="{6076541C-26A7-7147-BAC1-5A229E7C0E3C}"/>
              </a:ext>
            </a:extLst>
          </p:cNvPr>
          <p:cNvSpPr>
            <a:spLocks noGrp="1"/>
          </p:cNvSpPr>
          <p:nvPr>
            <p:ph type="body" sz="quarter" idx="19" hasCustomPrompt="1"/>
          </p:nvPr>
        </p:nvSpPr>
        <p:spPr>
          <a:xfrm>
            <a:off x="8367249" y="1426237"/>
            <a:ext cx="3348000" cy="684000"/>
          </a:xfrm>
        </p:spPr>
        <p:txBody>
          <a:bodyPr anchor="ctr"/>
          <a:lstStyle>
            <a:lvl1pPr algn="ctr">
              <a:buNone/>
              <a:defRPr sz="2200" b="1">
                <a:solidFill>
                  <a:schemeClr val="accent6"/>
                </a:solidFill>
              </a:defRPr>
            </a:lvl1pPr>
          </a:lstStyle>
          <a:p>
            <a:pPr lvl="0"/>
            <a:r>
              <a:rPr lang="en-GB"/>
              <a:t>Insert title</a:t>
            </a:r>
          </a:p>
        </p:txBody>
      </p:sp>
      <p:cxnSp>
        <p:nvCxnSpPr>
          <p:cNvPr id="16" name="Straight Connector 15">
            <a:extLst>
              <a:ext uri="{FF2B5EF4-FFF2-40B4-BE49-F238E27FC236}">
                <a16:creationId xmlns:a16="http://schemas.microsoft.com/office/drawing/2014/main" id="{D3FF391A-F0C8-2846-A025-06D92CB6CD43}"/>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4626D58-3C16-8648-D845-A7F5213188C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321480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2.xml><?xml version="1.0" encoding="utf-8"?>
<p:sldLayout xmlns:a="http://schemas.openxmlformats.org/drawingml/2006/main" xmlns:r="http://schemas.openxmlformats.org/officeDocument/2006/relationships" xmlns:p="http://schemas.openxmlformats.org/presentationml/2006/main" userDrawn="1">
  <p:cSld name="9_TEXT Grid boxes, Titles 3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73BAF5-5900-0C46-ED91-BD67D9ED446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16" name="Title 1">
            <a:extLst>
              <a:ext uri="{FF2B5EF4-FFF2-40B4-BE49-F238E27FC236}">
                <a16:creationId xmlns:a16="http://schemas.microsoft.com/office/drawing/2014/main" id="{FDBDDA74-8B33-8B4B-9B25-993D2BE7C7F1}"/>
              </a:ext>
            </a:extLst>
          </p:cNvPr>
          <p:cNvSpPr>
            <a:spLocks noGrp="1"/>
          </p:cNvSpPr>
          <p:nvPr>
            <p:ph type="title" hasCustomPrompt="1"/>
          </p:nvPr>
        </p:nvSpPr>
        <p:spPr>
          <a:xfrm>
            <a:off x="432001" y="432003"/>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412708"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7" name="Text Placeholder 2">
            <a:extLst>
              <a:ext uri="{FF2B5EF4-FFF2-40B4-BE49-F238E27FC236}">
                <a16:creationId xmlns:a16="http://schemas.microsoft.com/office/drawing/2014/main" id="{145D2B57-B97B-B347-9DEB-D5C1AC753AE7}"/>
              </a:ext>
            </a:extLst>
          </p:cNvPr>
          <p:cNvSpPr>
            <a:spLocks noGrp="1"/>
          </p:cNvSpPr>
          <p:nvPr>
            <p:ph type="body" sz="quarter" idx="18" hasCustomPrompt="1"/>
          </p:nvPr>
        </p:nvSpPr>
        <p:spPr>
          <a:xfrm>
            <a:off x="520708" y="1897015"/>
            <a:ext cx="3348000" cy="684000"/>
          </a:xfrm>
        </p:spPr>
        <p:txBody>
          <a:bodyPr anchor="ctr"/>
          <a:lstStyle>
            <a:lvl1pPr algn="ctr">
              <a:buNone/>
              <a:defRPr sz="2200" b="1">
                <a:solidFill>
                  <a:schemeClr val="accent6"/>
                </a:solidFill>
              </a:defRPr>
            </a:lvl1pPr>
          </a:lstStyle>
          <a:p>
            <a:pPr lvl="0"/>
            <a:r>
              <a:rPr lang="en-GB"/>
              <a:t>Insert title</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743017"/>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8" name="Text Placeholder 2">
            <a:extLst>
              <a:ext uri="{FF2B5EF4-FFF2-40B4-BE49-F238E27FC236}">
                <a16:creationId xmlns:a16="http://schemas.microsoft.com/office/drawing/2014/main" id="{53DD1D30-BF5F-3F4D-A1DE-F7778CA7ED96}"/>
              </a:ext>
            </a:extLst>
          </p:cNvPr>
          <p:cNvSpPr>
            <a:spLocks noGrp="1"/>
          </p:cNvSpPr>
          <p:nvPr>
            <p:ph type="body" sz="quarter" idx="19" hasCustomPrompt="1"/>
          </p:nvPr>
        </p:nvSpPr>
        <p:spPr>
          <a:xfrm>
            <a:off x="4474871" y="1897015"/>
            <a:ext cx="3348000" cy="684000"/>
          </a:xfrm>
        </p:spPr>
        <p:txBody>
          <a:bodyPr anchor="ctr"/>
          <a:lstStyle>
            <a:lvl1pPr algn="ctr">
              <a:buNone/>
              <a:defRPr sz="2200" b="1">
                <a:solidFill>
                  <a:schemeClr val="accent6"/>
                </a:solidFill>
              </a:defRPr>
            </a:lvl1pPr>
          </a:lstStyle>
          <a:p>
            <a:pPr lvl="0"/>
            <a:r>
              <a:rPr lang="en-GB"/>
              <a:t>Insert title</a:t>
            </a: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7"/>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2">
            <a:extLst>
              <a:ext uri="{FF2B5EF4-FFF2-40B4-BE49-F238E27FC236}">
                <a16:creationId xmlns:a16="http://schemas.microsoft.com/office/drawing/2014/main" id="{0D443938-DE7C-934D-A74E-737FAD8DA310}"/>
              </a:ext>
            </a:extLst>
          </p:cNvPr>
          <p:cNvSpPr>
            <a:spLocks noGrp="1"/>
          </p:cNvSpPr>
          <p:nvPr>
            <p:ph type="body" sz="quarter" idx="20" hasCustomPrompt="1"/>
          </p:nvPr>
        </p:nvSpPr>
        <p:spPr>
          <a:xfrm>
            <a:off x="8367249" y="1891996"/>
            <a:ext cx="3348000" cy="684000"/>
          </a:xfrm>
        </p:spPr>
        <p:txBody>
          <a:bodyPr anchor="ctr"/>
          <a:lstStyle>
            <a:lvl1pPr algn="ctr">
              <a:buNone/>
              <a:defRPr sz="2200" b="1">
                <a:solidFill>
                  <a:schemeClr val="accent6"/>
                </a:solidFill>
              </a:defRPr>
            </a:lvl1pPr>
          </a:lstStyle>
          <a:p>
            <a:pPr lvl="0"/>
            <a:r>
              <a:rPr lang="en-GB"/>
              <a:t>Insert title</a:t>
            </a:r>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7"/>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cxnSp>
        <p:nvCxnSpPr>
          <p:cNvPr id="25" name="Straight Connector 24">
            <a:extLst>
              <a:ext uri="{FF2B5EF4-FFF2-40B4-BE49-F238E27FC236}">
                <a16:creationId xmlns:a16="http://schemas.microsoft.com/office/drawing/2014/main" id="{B1E58B1A-02A3-B84A-8BB1-27D19814EDBF}"/>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108495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3.xml><?xml version="1.0" encoding="utf-8"?>
<p:sldLayout xmlns:a="http://schemas.openxmlformats.org/drawingml/2006/main" xmlns:r="http://schemas.openxmlformats.org/officeDocument/2006/relationships" xmlns:p="http://schemas.openxmlformats.org/presentationml/2006/main" userDrawn="1">
  <p:cSld name="9_TEXT Grid boxes, Titles 4UP +Intro">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7">
            <a:extLst>
              <a:ext uri="{FF2B5EF4-FFF2-40B4-BE49-F238E27FC236}">
                <a16:creationId xmlns:a16="http://schemas.microsoft.com/office/drawing/2014/main" id="{BA897845-DFE8-7140-BE24-7AD33E02F2ED}"/>
              </a:ext>
            </a:extLst>
          </p:cNvPr>
          <p:cNvSpPr>
            <a:spLocks noGrp="1"/>
          </p:cNvSpPr>
          <p:nvPr>
            <p:ph type="body" sz="quarter" idx="13"/>
          </p:nvPr>
        </p:nvSpPr>
        <p:spPr>
          <a:xfrm>
            <a:off x="4310428" y="218501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12" name="Rectangle: Top Corners Rounded 11">
            <a:extLst>
              <a:ext uri="{FF2B5EF4-FFF2-40B4-BE49-F238E27FC236}">
                <a16:creationId xmlns:a16="http://schemas.microsoft.com/office/drawing/2014/main" id="{5E206611-9F04-2C46-95B1-573726492E29}"/>
              </a:ext>
              <a:ext uri="{C183D7F6-B498-43B3-948B-1728B52AA6E4}">
                <adec:decorative xmlns:adec="http://schemas.microsoft.com/office/drawing/2017/decorative" val="1"/>
              </a:ext>
            </a:extLst>
          </p:cNvPr>
          <p:cNvSpPr/>
          <p:nvPr userDrawn="1"/>
        </p:nvSpPr>
        <p:spPr>
          <a:xfrm>
            <a:off x="4310428" y="12850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 name="Text Placeholder 7">
            <a:extLst>
              <a:ext uri="{FF2B5EF4-FFF2-40B4-BE49-F238E27FC236}">
                <a16:creationId xmlns:a16="http://schemas.microsoft.com/office/drawing/2014/main" id="{9E4DF866-0267-6D4B-8CF4-FAFA97285DCA}"/>
              </a:ext>
            </a:extLst>
          </p:cNvPr>
          <p:cNvSpPr>
            <a:spLocks noGrp="1"/>
          </p:cNvSpPr>
          <p:nvPr>
            <p:ph type="body" sz="quarter" idx="14"/>
          </p:nvPr>
        </p:nvSpPr>
        <p:spPr>
          <a:xfrm>
            <a:off x="8264591" y="2186048"/>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14" name="Rectangle: Top Corners Rounded 13">
            <a:extLst>
              <a:ext uri="{FF2B5EF4-FFF2-40B4-BE49-F238E27FC236}">
                <a16:creationId xmlns:a16="http://schemas.microsoft.com/office/drawing/2014/main" id="{C737232C-EBE9-2647-917F-C7C76B087CA4}"/>
              </a:ext>
              <a:ext uri="{C183D7F6-B498-43B3-948B-1728B52AA6E4}">
                <adec:decorative xmlns:adec="http://schemas.microsoft.com/office/drawing/2017/decorative" val="1"/>
              </a:ext>
            </a:extLst>
          </p:cNvPr>
          <p:cNvSpPr/>
          <p:nvPr userDrawn="1"/>
        </p:nvSpPr>
        <p:spPr>
          <a:xfrm>
            <a:off x="8264591" y="12850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5" name="Text Placeholder 7">
            <a:extLst>
              <a:ext uri="{FF2B5EF4-FFF2-40B4-BE49-F238E27FC236}">
                <a16:creationId xmlns:a16="http://schemas.microsoft.com/office/drawing/2014/main" id="{B8ADAB78-EE5F-B741-8763-DEC022B42E15}"/>
              </a:ext>
            </a:extLst>
          </p:cNvPr>
          <p:cNvSpPr>
            <a:spLocks noGrp="1"/>
          </p:cNvSpPr>
          <p:nvPr>
            <p:ph type="body" sz="quarter" idx="17"/>
          </p:nvPr>
        </p:nvSpPr>
        <p:spPr>
          <a:xfrm>
            <a:off x="4310428" y="4746281"/>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16" name="Rectangle: Top Corners Rounded 15">
            <a:extLst>
              <a:ext uri="{FF2B5EF4-FFF2-40B4-BE49-F238E27FC236}">
                <a16:creationId xmlns:a16="http://schemas.microsoft.com/office/drawing/2014/main" id="{E29E7FE3-94A7-274E-9C79-62D4A777C7A5}"/>
              </a:ext>
              <a:ext uri="{C183D7F6-B498-43B3-948B-1728B52AA6E4}">
                <adec:decorative xmlns:adec="http://schemas.microsoft.com/office/drawing/2017/decorative" val="1"/>
              </a:ext>
            </a:extLst>
          </p:cNvPr>
          <p:cNvSpPr/>
          <p:nvPr userDrawn="1"/>
        </p:nvSpPr>
        <p:spPr>
          <a:xfrm>
            <a:off x="4310428" y="384628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7" name="Text Placeholder 7">
            <a:extLst>
              <a:ext uri="{FF2B5EF4-FFF2-40B4-BE49-F238E27FC236}">
                <a16:creationId xmlns:a16="http://schemas.microsoft.com/office/drawing/2014/main" id="{827DCFD9-112E-A945-955D-F67D14142C69}"/>
              </a:ext>
            </a:extLst>
          </p:cNvPr>
          <p:cNvSpPr>
            <a:spLocks noGrp="1"/>
          </p:cNvSpPr>
          <p:nvPr>
            <p:ph type="body" sz="quarter" idx="18"/>
          </p:nvPr>
        </p:nvSpPr>
        <p:spPr>
          <a:xfrm>
            <a:off x="8264591" y="4747441"/>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18" name="Rectangle: Top Corners Rounded 17">
            <a:extLst>
              <a:ext uri="{FF2B5EF4-FFF2-40B4-BE49-F238E27FC236}">
                <a16:creationId xmlns:a16="http://schemas.microsoft.com/office/drawing/2014/main" id="{70713629-27C4-A749-B40D-6E3D13CBC59F}"/>
              </a:ext>
              <a:ext uri="{C183D7F6-B498-43B3-948B-1728B52AA6E4}">
                <adec:decorative xmlns:adec="http://schemas.microsoft.com/office/drawing/2017/decorative" val="1"/>
              </a:ext>
            </a:extLst>
          </p:cNvPr>
          <p:cNvSpPr/>
          <p:nvPr userDrawn="1"/>
        </p:nvSpPr>
        <p:spPr>
          <a:xfrm>
            <a:off x="8272155" y="38492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5" name="Content Placeholder 3">
            <a:extLst>
              <a:ext uri="{FF2B5EF4-FFF2-40B4-BE49-F238E27FC236}">
                <a16:creationId xmlns:a16="http://schemas.microsoft.com/office/drawing/2014/main" id="{EA0FBD3D-6E21-E549-967B-395F00EE1908}"/>
              </a:ext>
            </a:extLst>
          </p:cNvPr>
          <p:cNvSpPr>
            <a:spLocks noGrp="1"/>
          </p:cNvSpPr>
          <p:nvPr>
            <p:ph sz="quarter" idx="4294967295" hasCustomPrompt="1"/>
          </p:nvPr>
        </p:nvSpPr>
        <p:spPr>
          <a:xfrm>
            <a:off x="432002" y="1393015"/>
            <a:ext cx="3564001" cy="4865268"/>
          </a:xfrm>
        </p:spPr>
        <p:txBody>
          <a:bodyPr lIns="0" tIns="0" rIns="0" bIns="0"/>
          <a:lstStyle>
            <a:lvl1pPr marL="0" indent="0">
              <a:buNone/>
              <a:defRPr sz="2200"/>
            </a:lvl1pPr>
          </a:lstStyle>
          <a:p>
            <a:r>
              <a:rPr lang="en-GB"/>
              <a:t>Intro summary text goes here</a:t>
            </a:r>
          </a:p>
        </p:txBody>
      </p:sp>
      <p:sp>
        <p:nvSpPr>
          <p:cNvPr id="19" name="Title 1">
            <a:extLst>
              <a:ext uri="{FF2B5EF4-FFF2-40B4-BE49-F238E27FC236}">
                <a16:creationId xmlns:a16="http://schemas.microsoft.com/office/drawing/2014/main" id="{E8CEA5C8-040E-A042-A8BE-B661106C8E75}"/>
              </a:ext>
            </a:extLst>
          </p:cNvPr>
          <p:cNvSpPr>
            <a:spLocks noGrp="1"/>
          </p:cNvSpPr>
          <p:nvPr>
            <p:ph type="title" hasCustomPrompt="1"/>
          </p:nvPr>
        </p:nvSpPr>
        <p:spPr>
          <a:xfrm>
            <a:off x="432001" y="432003"/>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26" name="Text Placeholder 2">
            <a:extLst>
              <a:ext uri="{FF2B5EF4-FFF2-40B4-BE49-F238E27FC236}">
                <a16:creationId xmlns:a16="http://schemas.microsoft.com/office/drawing/2014/main" id="{F63E93DE-B0A0-E448-839F-EC15B688DA99}"/>
              </a:ext>
            </a:extLst>
          </p:cNvPr>
          <p:cNvSpPr>
            <a:spLocks noGrp="1"/>
          </p:cNvSpPr>
          <p:nvPr>
            <p:ph type="body" sz="quarter" idx="19" hasCustomPrompt="1"/>
          </p:nvPr>
        </p:nvSpPr>
        <p:spPr>
          <a:xfrm>
            <a:off x="4418428" y="1393015"/>
            <a:ext cx="3348000" cy="684000"/>
          </a:xfrm>
        </p:spPr>
        <p:txBody>
          <a:bodyPr anchor="ctr"/>
          <a:lstStyle>
            <a:lvl1pPr algn="ctr">
              <a:buNone/>
              <a:defRPr sz="2200" b="1">
                <a:solidFill>
                  <a:schemeClr val="accent6"/>
                </a:solidFill>
              </a:defRPr>
            </a:lvl1pPr>
          </a:lstStyle>
          <a:p>
            <a:pPr lvl="0"/>
            <a:r>
              <a:rPr lang="en-GB"/>
              <a:t>Insert title</a:t>
            </a:r>
          </a:p>
        </p:txBody>
      </p:sp>
      <p:sp>
        <p:nvSpPr>
          <p:cNvPr id="27" name="Text Placeholder 2">
            <a:extLst>
              <a:ext uri="{FF2B5EF4-FFF2-40B4-BE49-F238E27FC236}">
                <a16:creationId xmlns:a16="http://schemas.microsoft.com/office/drawing/2014/main" id="{8728E9EF-F5FD-C54D-A0C4-E79B3934E34F}"/>
              </a:ext>
            </a:extLst>
          </p:cNvPr>
          <p:cNvSpPr>
            <a:spLocks noGrp="1"/>
          </p:cNvSpPr>
          <p:nvPr>
            <p:ph type="body" sz="quarter" idx="20" hasCustomPrompt="1"/>
          </p:nvPr>
        </p:nvSpPr>
        <p:spPr>
          <a:xfrm>
            <a:off x="8372591" y="1394399"/>
            <a:ext cx="3348000" cy="684000"/>
          </a:xfrm>
        </p:spPr>
        <p:txBody>
          <a:bodyPr anchor="ctr"/>
          <a:lstStyle>
            <a:lvl1pPr algn="ctr">
              <a:buNone/>
              <a:defRPr sz="2200" b="1">
                <a:solidFill>
                  <a:schemeClr val="accent6"/>
                </a:solidFill>
              </a:defRPr>
            </a:lvl1pPr>
          </a:lstStyle>
          <a:p>
            <a:pPr lvl="0"/>
            <a:r>
              <a:rPr lang="en-GB"/>
              <a:t>Insert title</a:t>
            </a:r>
          </a:p>
        </p:txBody>
      </p:sp>
      <p:sp>
        <p:nvSpPr>
          <p:cNvPr id="28" name="Text Placeholder 2">
            <a:extLst>
              <a:ext uri="{FF2B5EF4-FFF2-40B4-BE49-F238E27FC236}">
                <a16:creationId xmlns:a16="http://schemas.microsoft.com/office/drawing/2014/main" id="{13CE4756-EA5A-644E-8E3C-7A8854117627}"/>
              </a:ext>
            </a:extLst>
          </p:cNvPr>
          <p:cNvSpPr>
            <a:spLocks noGrp="1"/>
          </p:cNvSpPr>
          <p:nvPr>
            <p:ph type="body" sz="quarter" idx="21" hasCustomPrompt="1"/>
          </p:nvPr>
        </p:nvSpPr>
        <p:spPr>
          <a:xfrm>
            <a:off x="4418428" y="3954281"/>
            <a:ext cx="3348000" cy="684000"/>
          </a:xfrm>
        </p:spPr>
        <p:txBody>
          <a:bodyPr anchor="ctr"/>
          <a:lstStyle>
            <a:lvl1pPr algn="ctr">
              <a:buNone/>
              <a:defRPr sz="2200" b="1">
                <a:solidFill>
                  <a:schemeClr val="accent6"/>
                </a:solidFill>
              </a:defRPr>
            </a:lvl1pPr>
          </a:lstStyle>
          <a:p>
            <a:pPr lvl="0"/>
            <a:r>
              <a:rPr lang="en-GB"/>
              <a:t>Insert title</a:t>
            </a:r>
          </a:p>
        </p:txBody>
      </p:sp>
      <p:sp>
        <p:nvSpPr>
          <p:cNvPr id="29" name="Text Placeholder 2">
            <a:extLst>
              <a:ext uri="{FF2B5EF4-FFF2-40B4-BE49-F238E27FC236}">
                <a16:creationId xmlns:a16="http://schemas.microsoft.com/office/drawing/2014/main" id="{A023CEAC-43CB-D349-B655-0C148109A5B5}"/>
              </a:ext>
            </a:extLst>
          </p:cNvPr>
          <p:cNvSpPr>
            <a:spLocks noGrp="1"/>
          </p:cNvSpPr>
          <p:nvPr>
            <p:ph type="body" sz="quarter" idx="22" hasCustomPrompt="1"/>
          </p:nvPr>
        </p:nvSpPr>
        <p:spPr>
          <a:xfrm>
            <a:off x="8380155" y="3954281"/>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1" name="Straight Connector 20">
            <a:extLst>
              <a:ext uri="{FF2B5EF4-FFF2-40B4-BE49-F238E27FC236}">
                <a16:creationId xmlns:a16="http://schemas.microsoft.com/office/drawing/2014/main" id="{7116781D-5A03-6141-8389-E5AB404ECD9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6B9BB60-BD70-1857-B877-C41DEC1AF45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091996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4.xml><?xml version="1.0" encoding="utf-8"?>
<p:sldLayout xmlns:a="http://schemas.openxmlformats.org/drawingml/2006/main" xmlns:r="http://schemas.openxmlformats.org/officeDocument/2006/relationships" xmlns:p="http://schemas.openxmlformats.org/presentationml/2006/main" userDrawn="1">
  <p:cSld name="6_TEXT Grid boxes, Titles 5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778E56-0E45-B720-1A87-18BF82CEDE9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33" name="Title 1">
            <a:extLst>
              <a:ext uri="{FF2B5EF4-FFF2-40B4-BE49-F238E27FC236}">
                <a16:creationId xmlns:a16="http://schemas.microsoft.com/office/drawing/2014/main" id="{D61316BA-3A2D-A349-8FD8-DEAD56529B8A}"/>
              </a:ext>
            </a:extLst>
          </p:cNvPr>
          <p:cNvSpPr>
            <a:spLocks noGrp="1"/>
          </p:cNvSpPr>
          <p:nvPr>
            <p:ph type="title" hasCustomPrompt="1"/>
          </p:nvPr>
        </p:nvSpPr>
        <p:spPr>
          <a:xfrm>
            <a:off x="432001" y="432003"/>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2370979" y="1113399"/>
            <a:ext cx="3564000" cy="899876"/>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4" name="Text Placeholder 2">
            <a:extLst>
              <a:ext uri="{FF2B5EF4-FFF2-40B4-BE49-F238E27FC236}">
                <a16:creationId xmlns:a16="http://schemas.microsoft.com/office/drawing/2014/main" id="{3EC696E9-078C-3E45-8DCD-5A562EAEB29A}"/>
              </a:ext>
            </a:extLst>
          </p:cNvPr>
          <p:cNvSpPr>
            <a:spLocks noGrp="1"/>
          </p:cNvSpPr>
          <p:nvPr>
            <p:ph type="body" sz="quarter" idx="24" hasCustomPrompt="1"/>
          </p:nvPr>
        </p:nvSpPr>
        <p:spPr>
          <a:xfrm>
            <a:off x="2478979" y="1228501"/>
            <a:ext cx="3348000" cy="684000"/>
          </a:xfrm>
        </p:spPr>
        <p:txBody>
          <a:bodyPr anchor="ctr"/>
          <a:lstStyle>
            <a:lvl1pPr algn="ctr">
              <a:buNone/>
              <a:defRPr sz="2200" b="1">
                <a:solidFill>
                  <a:schemeClr val="accent6"/>
                </a:solidFill>
              </a:defRPr>
            </a:lvl1pPr>
          </a:lstStyle>
          <a:p>
            <a:pPr lvl="0"/>
            <a:r>
              <a:rPr lang="en-GB"/>
              <a:t>Insert title</a:t>
            </a: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2370979"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6257024" y="1090988"/>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5" name="Text Placeholder 2">
            <a:extLst>
              <a:ext uri="{FF2B5EF4-FFF2-40B4-BE49-F238E27FC236}">
                <a16:creationId xmlns:a16="http://schemas.microsoft.com/office/drawing/2014/main" id="{17258850-67A6-DA45-BCA6-3A1843C3D938}"/>
              </a:ext>
            </a:extLst>
          </p:cNvPr>
          <p:cNvSpPr>
            <a:spLocks noGrp="1"/>
          </p:cNvSpPr>
          <p:nvPr>
            <p:ph type="body" sz="quarter" idx="25" hasCustomPrompt="1"/>
          </p:nvPr>
        </p:nvSpPr>
        <p:spPr>
          <a:xfrm>
            <a:off x="6370431" y="1228501"/>
            <a:ext cx="3348000" cy="684000"/>
          </a:xfrm>
        </p:spPr>
        <p:txBody>
          <a:bodyPr anchor="ctr"/>
          <a:lstStyle>
            <a:lvl1pPr algn="ctr">
              <a:buNone/>
              <a:defRPr sz="2200" b="1">
                <a:solidFill>
                  <a:schemeClr val="accent6"/>
                </a:solidFill>
              </a:defRPr>
            </a:lvl1pPr>
          </a:lstStyle>
          <a:p>
            <a:pPr lvl="0"/>
            <a:r>
              <a:rPr lang="en-GB"/>
              <a:t>Insert title</a:t>
            </a:r>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6257024"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6" name="Text Placeholder 2">
            <a:extLst>
              <a:ext uri="{FF2B5EF4-FFF2-40B4-BE49-F238E27FC236}">
                <a16:creationId xmlns:a16="http://schemas.microsoft.com/office/drawing/2014/main" id="{89D36508-91C9-D341-BD22-8B7D09BC1DA2}"/>
              </a:ext>
            </a:extLst>
          </p:cNvPr>
          <p:cNvSpPr>
            <a:spLocks noGrp="1"/>
          </p:cNvSpPr>
          <p:nvPr>
            <p:ph type="body" sz="quarter" idx="26" hasCustomPrompt="1"/>
          </p:nvPr>
        </p:nvSpPr>
        <p:spPr>
          <a:xfrm>
            <a:off x="524491"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39760" y="375104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7" name="Text Placeholder 2">
            <a:extLst>
              <a:ext uri="{FF2B5EF4-FFF2-40B4-BE49-F238E27FC236}">
                <a16:creationId xmlns:a16="http://schemas.microsoft.com/office/drawing/2014/main" id="{5A46B0EB-2090-6B41-BC96-DD563B676CB0}"/>
              </a:ext>
            </a:extLst>
          </p:cNvPr>
          <p:cNvSpPr>
            <a:spLocks noGrp="1"/>
          </p:cNvSpPr>
          <p:nvPr>
            <p:ph type="body" sz="quarter" idx="27" hasCustomPrompt="1"/>
          </p:nvPr>
        </p:nvSpPr>
        <p:spPr>
          <a:xfrm>
            <a:off x="4460077"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32197"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 uri="{C183D7F6-B498-43B3-948B-1728B52AA6E4}">
                <adec:decorative xmlns:adec="http://schemas.microsoft.com/office/drawing/2017/decorative" val="1"/>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8" name="Text Placeholder 2">
            <a:extLst>
              <a:ext uri="{FF2B5EF4-FFF2-40B4-BE49-F238E27FC236}">
                <a16:creationId xmlns:a16="http://schemas.microsoft.com/office/drawing/2014/main" id="{BDEAB9F2-4319-8F40-BA4F-1ED7E306385C}"/>
              </a:ext>
            </a:extLst>
          </p:cNvPr>
          <p:cNvSpPr>
            <a:spLocks noGrp="1"/>
          </p:cNvSpPr>
          <p:nvPr>
            <p:ph type="body" sz="quarter" idx="28" hasCustomPrompt="1"/>
          </p:nvPr>
        </p:nvSpPr>
        <p:spPr>
          <a:xfrm>
            <a:off x="8367249"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cxnSp>
        <p:nvCxnSpPr>
          <p:cNvPr id="31" name="Straight Connector 30">
            <a:extLst>
              <a:ext uri="{FF2B5EF4-FFF2-40B4-BE49-F238E27FC236}">
                <a16:creationId xmlns:a16="http://schemas.microsoft.com/office/drawing/2014/main" id="{463BFC66-CD6B-7E4B-8089-7EA6B13C54A5}"/>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34641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5.xml><?xml version="1.0" encoding="utf-8"?>
<p:sldLayout xmlns:a="http://schemas.openxmlformats.org/drawingml/2006/main" xmlns:r="http://schemas.openxmlformats.org/officeDocument/2006/relationships" xmlns:p="http://schemas.openxmlformats.org/presentationml/2006/main" userDrawn="1">
  <p:cSld name="9_TEXT Grid boxes, Titles 6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9B64CD-1CC9-E09E-D868-6F5395EB99F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30" name="Title 1">
            <a:extLst>
              <a:ext uri="{FF2B5EF4-FFF2-40B4-BE49-F238E27FC236}">
                <a16:creationId xmlns:a16="http://schemas.microsoft.com/office/drawing/2014/main" id="{5FEA82EC-5F70-2C43-B773-938E8FCB9FD7}"/>
              </a:ext>
            </a:extLst>
          </p:cNvPr>
          <p:cNvSpPr>
            <a:spLocks noGrp="1"/>
          </p:cNvSpPr>
          <p:nvPr>
            <p:ph type="title" hasCustomPrompt="1"/>
          </p:nvPr>
        </p:nvSpPr>
        <p:spPr>
          <a:xfrm>
            <a:off x="432001" y="432003"/>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412708"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1" name="Text Placeholder 2">
            <a:extLst>
              <a:ext uri="{FF2B5EF4-FFF2-40B4-BE49-F238E27FC236}">
                <a16:creationId xmlns:a16="http://schemas.microsoft.com/office/drawing/2014/main" id="{B9F8E112-B1EA-6542-A337-A038C269AD7A}"/>
              </a:ext>
            </a:extLst>
          </p:cNvPr>
          <p:cNvSpPr>
            <a:spLocks noGrp="1"/>
          </p:cNvSpPr>
          <p:nvPr>
            <p:ph type="body" sz="quarter" idx="19" hasCustomPrompt="1"/>
          </p:nvPr>
        </p:nvSpPr>
        <p:spPr>
          <a:xfrm>
            <a:off x="520708"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2" name="Text Placeholder 2">
            <a:extLst>
              <a:ext uri="{FF2B5EF4-FFF2-40B4-BE49-F238E27FC236}">
                <a16:creationId xmlns:a16="http://schemas.microsoft.com/office/drawing/2014/main" id="{C36E8D2E-4AD7-3342-855A-6E726FEDA399}"/>
              </a:ext>
            </a:extLst>
          </p:cNvPr>
          <p:cNvSpPr>
            <a:spLocks noGrp="1"/>
          </p:cNvSpPr>
          <p:nvPr>
            <p:ph type="body" sz="quarter" idx="20" hasCustomPrompt="1"/>
          </p:nvPr>
        </p:nvSpPr>
        <p:spPr>
          <a:xfrm>
            <a:off x="4482435"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5" name="Text Placeholder 2">
            <a:extLst>
              <a:ext uri="{FF2B5EF4-FFF2-40B4-BE49-F238E27FC236}">
                <a16:creationId xmlns:a16="http://schemas.microsoft.com/office/drawing/2014/main" id="{24380DA1-D506-154B-828B-630201A38F0E}"/>
              </a:ext>
            </a:extLst>
          </p:cNvPr>
          <p:cNvSpPr>
            <a:spLocks noGrp="1"/>
          </p:cNvSpPr>
          <p:nvPr>
            <p:ph type="body" sz="quarter" idx="21" hasCustomPrompt="1"/>
          </p:nvPr>
        </p:nvSpPr>
        <p:spPr>
          <a:xfrm>
            <a:off x="8367249"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087999"/>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7" name="Text Placeholder 2">
            <a:extLst>
              <a:ext uri="{FF2B5EF4-FFF2-40B4-BE49-F238E27FC236}">
                <a16:creationId xmlns:a16="http://schemas.microsoft.com/office/drawing/2014/main" id="{EEF0A95D-85EC-7E4C-87ED-A15257D0B02D}"/>
              </a:ext>
            </a:extLst>
          </p:cNvPr>
          <p:cNvSpPr>
            <a:spLocks noGrp="1"/>
          </p:cNvSpPr>
          <p:nvPr>
            <p:ph type="body" sz="quarter" idx="22" hasCustomPrompt="1"/>
          </p:nvPr>
        </p:nvSpPr>
        <p:spPr>
          <a:xfrm>
            <a:off x="520708"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74435"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8" name="Text Placeholder 2">
            <a:extLst>
              <a:ext uri="{FF2B5EF4-FFF2-40B4-BE49-F238E27FC236}">
                <a16:creationId xmlns:a16="http://schemas.microsoft.com/office/drawing/2014/main" id="{9B38F8DE-42A5-1243-AE49-5247BD816757}"/>
              </a:ext>
            </a:extLst>
          </p:cNvPr>
          <p:cNvSpPr>
            <a:spLocks noGrp="1"/>
          </p:cNvSpPr>
          <p:nvPr>
            <p:ph type="body" sz="quarter" idx="23" hasCustomPrompt="1"/>
          </p:nvPr>
        </p:nvSpPr>
        <p:spPr>
          <a:xfrm>
            <a:off x="4482435"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66871"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 uri="{C183D7F6-B498-43B3-948B-1728B52AA6E4}">
                <adec:decorative xmlns:adec="http://schemas.microsoft.com/office/drawing/2017/decorative" val="1"/>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9" name="Text Placeholder 2">
            <a:extLst>
              <a:ext uri="{FF2B5EF4-FFF2-40B4-BE49-F238E27FC236}">
                <a16:creationId xmlns:a16="http://schemas.microsoft.com/office/drawing/2014/main" id="{C4DB68FB-4DB7-1741-9BB7-E3E914ECFD46}"/>
              </a:ext>
            </a:extLst>
          </p:cNvPr>
          <p:cNvSpPr>
            <a:spLocks noGrp="1"/>
          </p:cNvSpPr>
          <p:nvPr>
            <p:ph type="body" sz="quarter" idx="24" hasCustomPrompt="1"/>
          </p:nvPr>
        </p:nvSpPr>
        <p:spPr>
          <a:xfrm>
            <a:off x="8367249"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cxnSp>
        <p:nvCxnSpPr>
          <p:cNvPr id="34" name="Straight Connector 33">
            <a:extLst>
              <a:ext uri="{FF2B5EF4-FFF2-40B4-BE49-F238E27FC236}">
                <a16:creationId xmlns:a16="http://schemas.microsoft.com/office/drawing/2014/main" id="{F5C03302-9DA8-744E-AE94-FF1801AB2637}"/>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1566295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6.xml><?xml version="1.0" encoding="utf-8"?>
<p:sldLayout xmlns:a="http://schemas.openxmlformats.org/drawingml/2006/main" xmlns:r="http://schemas.openxmlformats.org/officeDocument/2006/relationships" xmlns:p="http://schemas.openxmlformats.org/presentationml/2006/main" userDrawn="1">
  <p:cSld name="1_Full page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2959E3C-5FB4-790C-CF99-8945D267023E}"/>
              </a:ext>
            </a:extLst>
          </p:cNvPr>
          <p:cNvSpPr/>
          <p:nvPr userDrawn="1"/>
        </p:nvSpPr>
        <p:spPr>
          <a:xfrm>
            <a:off x="2" y="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6" name="Rectangle 5">
            <a:extLst>
              <a:ext uri="{FF2B5EF4-FFF2-40B4-BE49-F238E27FC236}">
                <a16:creationId xmlns:a16="http://schemas.microsoft.com/office/drawing/2014/main" id="{F23656E6-FF78-F94F-8811-84EB59CAC3BF}"/>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Picture Placeholder 6">
            <a:extLst>
              <a:ext uri="{FF2B5EF4-FFF2-40B4-BE49-F238E27FC236}">
                <a16:creationId xmlns:a16="http://schemas.microsoft.com/office/drawing/2014/main" id="{82522558-9EFB-4BAA-9B27-3CE888AC5272}"/>
              </a:ext>
            </a:extLst>
          </p:cNvPr>
          <p:cNvSpPr>
            <a:spLocks noGrp="1"/>
          </p:cNvSpPr>
          <p:nvPr>
            <p:ph type="pic" sz="quarter" idx="10" hasCustomPrompt="1"/>
          </p:nvPr>
        </p:nvSpPr>
        <p:spPr>
          <a:xfrm>
            <a:off x="0" y="0"/>
            <a:ext cx="12192000" cy="6858000"/>
          </a:xfrm>
          <a:prstGeom prst="rect">
            <a:avLst/>
          </a:prstGeom>
        </p:spPr>
        <p:txBody>
          <a:bodyPr tIns="2340000"/>
          <a:lstStyle>
            <a:lvl1pPr algn="ctr">
              <a:buNone/>
              <a:defRPr/>
            </a:lvl1pPr>
          </a:lstStyle>
          <a:p>
            <a:r>
              <a:rPr lang="en-GB"/>
              <a:t>Click on image icon in centre to insert a photo</a:t>
            </a:r>
            <a:br>
              <a:rPr lang="en-GB"/>
            </a:br>
            <a:r>
              <a:rPr lang="en-GB"/>
              <a:t>(don’t forget to add Alt Text to image)</a:t>
            </a:r>
          </a:p>
        </p:txBody>
      </p:sp>
    </p:spTree>
    <p:extLst>
      <p:ext uri="{BB962C8B-B14F-4D97-AF65-F5344CB8AC3E}">
        <p14:creationId xmlns:p14="http://schemas.microsoft.com/office/powerpoint/2010/main" val="328489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7.xml><?xml version="1.0" encoding="utf-8"?>
<p:sldLayout xmlns:a="http://schemas.openxmlformats.org/drawingml/2006/main" xmlns:r="http://schemas.openxmlformats.org/officeDocument/2006/relationships" xmlns:p="http://schemas.openxmlformats.org/presentationml/2006/main" preserve="1" userDrawn="1">
  <p:cSld name="26_Quote blue">
    <p:bg>
      <p:bgPr>
        <a:solidFill>
          <a:srgbClr val="F6F8F8"/>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32" y="1314165"/>
            <a:ext cx="7503849" cy="3466727"/>
          </a:xfrm>
          <a:prstGeom prst="rect">
            <a:avLst/>
          </a:prstGeom>
        </p:spPr>
        <p:txBody>
          <a:bodyPr>
            <a:noAutofit/>
          </a:bodyPr>
          <a:lstStyle>
            <a:lvl1pPr marL="287955" indent="-287955" algn="l">
              <a:buNone/>
              <a:defRPr sz="4200" b="1">
                <a:solidFill>
                  <a:schemeClr val="tx1"/>
                </a:solidFill>
              </a:defRPr>
            </a:lvl1pPr>
            <a:lvl2pPr marL="357138" indent="0">
              <a:buNone/>
              <a:defRPr>
                <a:solidFill>
                  <a:schemeClr val="tx1"/>
                </a:solidFill>
              </a:defRPr>
            </a:lvl2pPr>
            <a:lvl3pPr marL="714267" indent="0">
              <a:buNone/>
              <a:defRPr>
                <a:solidFill>
                  <a:schemeClr val="tx1"/>
                </a:solidFill>
              </a:defRPr>
            </a:lvl3pPr>
            <a:lvl4pPr marL="1080926" indent="0">
              <a:buNone/>
              <a:defRPr>
                <a:solidFill>
                  <a:schemeClr val="tx1"/>
                </a:solidFill>
              </a:defRPr>
            </a:lvl4pPr>
            <a:lvl5pPr marL="1438059"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8" y="4780885"/>
            <a:ext cx="7503849" cy="896939"/>
          </a:xfrm>
          <a:prstGeom prst="rect">
            <a:avLst/>
          </a:prstGeom>
        </p:spPr>
        <p:txBody>
          <a:bodyPr/>
          <a:lstStyle>
            <a:lvl1pPr marL="0" indent="0" algn="l">
              <a:buNone/>
              <a:defRPr b="1">
                <a:solidFill>
                  <a:schemeClr val="tx1"/>
                </a:solidFill>
              </a:defRPr>
            </a:lvl1pPr>
            <a:lvl2pPr marL="357138" indent="0">
              <a:buNone/>
              <a:defRPr/>
            </a:lvl2pPr>
            <a:lvl3pPr marL="714267" indent="0">
              <a:buNone/>
              <a:defRPr/>
            </a:lvl3pPr>
            <a:lvl4pPr marL="1080926" indent="0">
              <a:buNone/>
              <a:defRPr/>
            </a:lvl4pPr>
            <a:lvl5pPr marL="1438059"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891525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8.xml><?xml version="1.0" encoding="utf-8"?>
<p:sldLayout xmlns:a="http://schemas.openxmlformats.org/drawingml/2006/main" xmlns:r="http://schemas.openxmlformats.org/officeDocument/2006/relationships" xmlns:p="http://schemas.openxmlformats.org/presentationml/2006/main" preserve="1" userDrawn="1">
  <p:cSld name="60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9"/>
            <a:ext cx="12192000" cy="6857999"/>
          </a:xfrm>
          <a:prstGeom prst="rect">
            <a:avLst/>
          </a:prstGeom>
        </p:spPr>
      </p:pic>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38" indent="0">
              <a:buNone/>
              <a:defRPr>
                <a:solidFill>
                  <a:schemeClr val="tx1"/>
                </a:solidFill>
              </a:defRPr>
            </a:lvl2pPr>
            <a:lvl3pPr marL="714267" indent="0">
              <a:buNone/>
              <a:defRPr>
                <a:solidFill>
                  <a:schemeClr val="tx1"/>
                </a:solidFill>
              </a:defRPr>
            </a:lvl3pPr>
            <a:lvl4pPr marL="1080926" indent="0">
              <a:buNone/>
              <a:defRPr>
                <a:solidFill>
                  <a:schemeClr val="tx1"/>
                </a:solidFill>
              </a:defRPr>
            </a:lvl4pPr>
            <a:lvl5pPr marL="1438059"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8" name="Content Placeholder 2">
            <a:extLst>
              <a:ext uri="{FF2B5EF4-FFF2-40B4-BE49-F238E27FC236}">
                <a16:creationId xmlns:a16="http://schemas.microsoft.com/office/drawing/2014/main" id="{7F337CE4-9082-D695-8AD8-89148114EBDF}"/>
              </a:ext>
            </a:extLst>
          </p:cNvPr>
          <p:cNvSpPr>
            <a:spLocks noGrp="1"/>
          </p:cNvSpPr>
          <p:nvPr>
            <p:ph idx="1" hasCustomPrompt="1"/>
          </p:nvPr>
        </p:nvSpPr>
        <p:spPr>
          <a:xfrm>
            <a:off x="1337052" y="2331693"/>
            <a:ext cx="3461285" cy="3110531"/>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343340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9.xml><?xml version="1.0" encoding="utf-8"?>
<p:sldLayout xmlns:a="http://schemas.openxmlformats.org/drawingml/2006/main" xmlns:r="http://schemas.openxmlformats.org/officeDocument/2006/relationships" xmlns:p="http://schemas.openxmlformats.org/presentationml/2006/main" preserve="1" userDrawn="1">
  <p:cSld name="27_Quote blue">
    <p:bg>
      <p:bgPr>
        <a:solidFill>
          <a:srgbClr val="F6F8F8"/>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9" y="1314162"/>
            <a:ext cx="7503849" cy="3466727"/>
          </a:xfrm>
          <a:prstGeom prst="rect">
            <a:avLst/>
          </a:prstGeom>
        </p:spPr>
        <p:txBody>
          <a:bodyPr>
            <a:noAutofit/>
          </a:bodyPr>
          <a:lstStyle>
            <a:lvl1pPr marL="287971" indent="-287971" algn="l">
              <a:buNone/>
              <a:defRPr sz="4200" b="1">
                <a:solidFill>
                  <a:schemeClr val="tx1"/>
                </a:solidFill>
              </a:defRPr>
            </a:lvl1pPr>
            <a:lvl2pPr marL="357154" indent="0">
              <a:buNone/>
              <a:defRPr>
                <a:solidFill>
                  <a:schemeClr val="tx1"/>
                </a:solidFill>
              </a:defRPr>
            </a:lvl2pPr>
            <a:lvl3pPr marL="714303" indent="0">
              <a:buNone/>
              <a:defRPr>
                <a:solidFill>
                  <a:schemeClr val="tx1"/>
                </a:solidFill>
              </a:defRPr>
            </a:lvl3pPr>
            <a:lvl4pPr marL="1080980" indent="0">
              <a:buNone/>
              <a:defRPr>
                <a:solidFill>
                  <a:schemeClr val="tx1"/>
                </a:solidFill>
              </a:defRPr>
            </a:lvl4pPr>
            <a:lvl5pPr marL="1438131"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5" y="4780885"/>
            <a:ext cx="7503849" cy="896939"/>
          </a:xfrm>
          <a:prstGeom prst="rect">
            <a:avLst/>
          </a:prstGeom>
        </p:spPr>
        <p:txBody>
          <a:bodyPr/>
          <a:lstStyle>
            <a:lvl1pPr marL="0" indent="0" algn="l">
              <a:buNone/>
              <a:defRPr b="1">
                <a:solidFill>
                  <a:schemeClr val="tx1"/>
                </a:solidFill>
              </a:defRPr>
            </a:lvl1pPr>
            <a:lvl2pPr marL="357154" indent="0">
              <a:buNone/>
              <a:defRPr/>
            </a:lvl2pPr>
            <a:lvl3pPr marL="714303" indent="0">
              <a:buNone/>
              <a:defRPr/>
            </a:lvl3pPr>
            <a:lvl4pPr marL="1080980" indent="0">
              <a:buNone/>
              <a:defRPr/>
            </a:lvl4pPr>
            <a:lvl5pPr marL="1438131"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938721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2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0" y="4"/>
            <a:ext cx="12192000" cy="6857999"/>
          </a:xfrm>
          <a:prstGeom prst="rect">
            <a:avLst/>
          </a:prstGeom>
        </p:spPr>
      </p:pic>
      <p:sp>
        <p:nvSpPr>
          <p:cNvPr id="22" name="Rectangle 21">
            <a:extLst>
              <a:ext uri="{FF2B5EF4-FFF2-40B4-BE49-F238E27FC236}">
                <a16:creationId xmlns:a16="http://schemas.microsoft.com/office/drawing/2014/main" id="{35B6474B-ACF2-9D41-872B-7CB816A7A28A}"/>
              </a:ext>
            </a:extLst>
          </p:cNvPr>
          <p:cNvSpPr/>
          <p:nvPr/>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4" name="Content Placeholder 2">
            <a:extLst>
              <a:ext uri="{FF2B5EF4-FFF2-40B4-BE49-F238E27FC236}">
                <a16:creationId xmlns:a16="http://schemas.microsoft.com/office/drawing/2014/main" id="{7558B23E-2241-0C04-DC3A-1FCFC1EF8A24}"/>
              </a:ext>
            </a:extLst>
          </p:cNvPr>
          <p:cNvSpPr>
            <a:spLocks noGrp="1"/>
          </p:cNvSpPr>
          <p:nvPr>
            <p:ph idx="1" hasCustomPrompt="1"/>
          </p:nvPr>
        </p:nvSpPr>
        <p:spPr>
          <a:xfrm>
            <a:off x="1337052" y="2331693"/>
            <a:ext cx="3461285" cy="3110531"/>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“Add quote text here”</a:t>
            </a:r>
          </a:p>
        </p:txBody>
      </p:sp>
    </p:spTree>
    <p:extLst>
      <p:ext uri="{BB962C8B-B14F-4D97-AF65-F5344CB8AC3E}">
        <p14:creationId xmlns:p14="http://schemas.microsoft.com/office/powerpoint/2010/main" val="2952762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0.xml><?xml version="1.0" encoding="utf-8"?>
<p:sldLayout xmlns:a="http://schemas.openxmlformats.org/drawingml/2006/main" xmlns:r="http://schemas.openxmlformats.org/officeDocument/2006/relationships" xmlns:p="http://schemas.openxmlformats.org/presentationml/2006/main" preserve="1" userDrawn="1">
  <p:cSld name="61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8" y="9"/>
            <a:ext cx="12191999" cy="6857999"/>
          </a:xfrm>
          <a:prstGeom prst="rect">
            <a:avLst/>
          </a:prstGeom>
        </p:spPr>
      </p:pic>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38" indent="0">
              <a:buNone/>
              <a:defRPr>
                <a:solidFill>
                  <a:schemeClr val="tx1"/>
                </a:solidFill>
              </a:defRPr>
            </a:lvl2pPr>
            <a:lvl3pPr marL="714267" indent="0">
              <a:buNone/>
              <a:defRPr>
                <a:solidFill>
                  <a:schemeClr val="tx1"/>
                </a:solidFill>
              </a:defRPr>
            </a:lvl3pPr>
            <a:lvl4pPr marL="1080926" indent="0">
              <a:buNone/>
              <a:defRPr>
                <a:solidFill>
                  <a:schemeClr val="tx1"/>
                </a:solidFill>
              </a:defRPr>
            </a:lvl4pPr>
            <a:lvl5pPr marL="1438059"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Content Placeholder 2">
            <a:extLst>
              <a:ext uri="{FF2B5EF4-FFF2-40B4-BE49-F238E27FC236}">
                <a16:creationId xmlns:a16="http://schemas.microsoft.com/office/drawing/2014/main" id="{4542D69F-C459-8ECE-06A1-66E418FF3EC1}"/>
              </a:ext>
            </a:extLst>
          </p:cNvPr>
          <p:cNvSpPr>
            <a:spLocks noGrp="1"/>
          </p:cNvSpPr>
          <p:nvPr>
            <p:ph idx="1" hasCustomPrompt="1"/>
          </p:nvPr>
        </p:nvSpPr>
        <p:spPr>
          <a:xfrm>
            <a:off x="1337052" y="2331693"/>
            <a:ext cx="3461285" cy="3110531"/>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3903862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1.xml><?xml version="1.0" encoding="utf-8"?>
<p:sldLayout xmlns:a="http://schemas.openxmlformats.org/drawingml/2006/main" xmlns:r="http://schemas.openxmlformats.org/officeDocument/2006/relationships" xmlns:p="http://schemas.openxmlformats.org/presentationml/2006/main" preserve="1" userDrawn="1">
  <p:cSld name="6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6"/>
            <a:ext cx="12192000" cy="6857999"/>
          </a:xfrm>
          <a:prstGeom prst="rect">
            <a:avLst/>
          </a:prstGeom>
        </p:spPr>
      </p:pic>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54" indent="0">
              <a:buNone/>
              <a:defRPr>
                <a:solidFill>
                  <a:schemeClr val="tx1"/>
                </a:solidFill>
              </a:defRPr>
            </a:lvl2pPr>
            <a:lvl3pPr marL="714303" indent="0">
              <a:buNone/>
              <a:defRPr>
                <a:solidFill>
                  <a:schemeClr val="tx1"/>
                </a:solidFill>
              </a:defRPr>
            </a:lvl3pPr>
            <a:lvl4pPr marL="1080980" indent="0">
              <a:buNone/>
              <a:defRPr>
                <a:solidFill>
                  <a:schemeClr val="tx1"/>
                </a:solidFill>
              </a:defRPr>
            </a:lvl4pPr>
            <a:lvl5pPr marL="1438131"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8" name="Content Placeholder 2">
            <a:extLst>
              <a:ext uri="{FF2B5EF4-FFF2-40B4-BE49-F238E27FC236}">
                <a16:creationId xmlns:a16="http://schemas.microsoft.com/office/drawing/2014/main" id="{7F337CE4-9082-D695-8AD8-89148114EBDF}"/>
              </a:ext>
            </a:extLst>
          </p:cNvPr>
          <p:cNvSpPr>
            <a:spLocks noGrp="1"/>
          </p:cNvSpPr>
          <p:nvPr>
            <p:ph idx="1" hasCustomPrompt="1"/>
          </p:nvPr>
        </p:nvSpPr>
        <p:spPr>
          <a:xfrm>
            <a:off x="1337052" y="2331693"/>
            <a:ext cx="3461285" cy="3110531"/>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271918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2.xml><?xml version="1.0" encoding="utf-8"?>
<p:sldLayout xmlns:a="http://schemas.openxmlformats.org/drawingml/2006/main" xmlns:r="http://schemas.openxmlformats.org/officeDocument/2006/relationships" xmlns:p="http://schemas.openxmlformats.org/presentationml/2006/main" preserve="1" userDrawn="1">
  <p:cSld name="6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6" y="6"/>
            <a:ext cx="12191999" cy="6857999"/>
          </a:xfrm>
          <a:prstGeom prst="rect">
            <a:avLst/>
          </a:prstGeom>
        </p:spPr>
      </p:pic>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54" indent="0">
              <a:buNone/>
              <a:defRPr>
                <a:solidFill>
                  <a:schemeClr val="tx1"/>
                </a:solidFill>
              </a:defRPr>
            </a:lvl2pPr>
            <a:lvl3pPr marL="714303" indent="0">
              <a:buNone/>
              <a:defRPr>
                <a:solidFill>
                  <a:schemeClr val="tx1"/>
                </a:solidFill>
              </a:defRPr>
            </a:lvl3pPr>
            <a:lvl4pPr marL="1080980" indent="0">
              <a:buNone/>
              <a:defRPr>
                <a:solidFill>
                  <a:schemeClr val="tx1"/>
                </a:solidFill>
              </a:defRPr>
            </a:lvl4pPr>
            <a:lvl5pPr marL="1438131"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Content Placeholder 2">
            <a:extLst>
              <a:ext uri="{FF2B5EF4-FFF2-40B4-BE49-F238E27FC236}">
                <a16:creationId xmlns:a16="http://schemas.microsoft.com/office/drawing/2014/main" id="{4542D69F-C459-8ECE-06A1-66E418FF3EC1}"/>
              </a:ext>
            </a:extLst>
          </p:cNvPr>
          <p:cNvSpPr>
            <a:spLocks noGrp="1"/>
          </p:cNvSpPr>
          <p:nvPr>
            <p:ph idx="1" hasCustomPrompt="1"/>
          </p:nvPr>
        </p:nvSpPr>
        <p:spPr>
          <a:xfrm>
            <a:off x="1337052" y="2331693"/>
            <a:ext cx="3461285" cy="3110531"/>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476716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3.xml><?xml version="1.0" encoding="utf-8"?>
<p:sldLayout xmlns:a="http://schemas.openxmlformats.org/drawingml/2006/main" xmlns:r="http://schemas.openxmlformats.org/officeDocument/2006/relationships" xmlns:p="http://schemas.openxmlformats.org/presentationml/2006/main" preserve="1" userDrawn="1">
  <p:cSld name="14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6"/>
            <a:ext cx="12192000" cy="6857999"/>
          </a:xfrm>
          <a:prstGeom prst="rect">
            <a:avLst/>
          </a:prstGeom>
        </p:spPr>
      </p:pic>
      <p:sp>
        <p:nvSpPr>
          <p:cNvPr id="22" name="Rectangle 21">
            <a:extLst>
              <a:ext uri="{FF2B5EF4-FFF2-40B4-BE49-F238E27FC236}">
                <a16:creationId xmlns:a16="http://schemas.microsoft.com/office/drawing/2014/main" id="{35B6474B-ACF2-9D41-872B-7CB816A7A28A}"/>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4" name="Content Placeholder 2">
            <a:extLst>
              <a:ext uri="{FF2B5EF4-FFF2-40B4-BE49-F238E27FC236}">
                <a16:creationId xmlns:a16="http://schemas.microsoft.com/office/drawing/2014/main" id="{7558B23E-2241-0C04-DC3A-1FCFC1EF8A24}"/>
              </a:ext>
            </a:extLst>
          </p:cNvPr>
          <p:cNvSpPr>
            <a:spLocks noGrp="1"/>
          </p:cNvSpPr>
          <p:nvPr>
            <p:ph idx="1" hasCustomPrompt="1"/>
          </p:nvPr>
        </p:nvSpPr>
        <p:spPr>
          <a:xfrm>
            <a:off x="1337052" y="2331693"/>
            <a:ext cx="3461285" cy="3110531"/>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“Add quote text here”</a:t>
            </a:r>
          </a:p>
        </p:txBody>
      </p:sp>
    </p:spTree>
    <p:extLst>
      <p:ext uri="{BB962C8B-B14F-4D97-AF65-F5344CB8AC3E}">
        <p14:creationId xmlns:p14="http://schemas.microsoft.com/office/powerpoint/2010/main" val="1585404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4.xml><?xml version="1.0" encoding="utf-8"?>
<p:sldLayout xmlns:a="http://schemas.openxmlformats.org/drawingml/2006/main" xmlns:r="http://schemas.openxmlformats.org/officeDocument/2006/relationships" xmlns:p="http://schemas.openxmlformats.org/presentationml/2006/main" preserve="1" userDrawn="1">
  <p:cSld name="15_Quote and image 4">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B4F947-0C85-DAF2-683C-40847EF7F07B}"/>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6"/>
            <a:ext cx="12192000" cy="6857999"/>
          </a:xfrm>
          <a:prstGeom prst="rect">
            <a:avLst/>
          </a:prstGeom>
        </p:spPr>
      </p:pic>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 </a:t>
            </a: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Content Placeholder 2">
            <a:extLst>
              <a:ext uri="{FF2B5EF4-FFF2-40B4-BE49-F238E27FC236}">
                <a16:creationId xmlns:a16="http://schemas.microsoft.com/office/drawing/2014/main" id="{7A22BD2E-E9C2-A15B-06FB-553974CDE6CE}"/>
              </a:ext>
            </a:extLst>
          </p:cNvPr>
          <p:cNvSpPr>
            <a:spLocks noGrp="1"/>
          </p:cNvSpPr>
          <p:nvPr>
            <p:ph idx="1" hasCustomPrompt="1"/>
          </p:nvPr>
        </p:nvSpPr>
        <p:spPr>
          <a:xfrm>
            <a:off x="1337052" y="2331693"/>
            <a:ext cx="3461285" cy="3110531"/>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“Add quote text here”</a:t>
            </a:r>
          </a:p>
        </p:txBody>
      </p:sp>
    </p:spTree>
    <p:extLst>
      <p:ext uri="{BB962C8B-B14F-4D97-AF65-F5344CB8AC3E}">
        <p14:creationId xmlns:p14="http://schemas.microsoft.com/office/powerpoint/2010/main" val="1325985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5.xml><?xml version="1.0" encoding="utf-8"?>
<p:sldLayout xmlns:a="http://schemas.openxmlformats.org/drawingml/2006/main" xmlns:r="http://schemas.openxmlformats.org/officeDocument/2006/relationships" xmlns:p="http://schemas.openxmlformats.org/presentationml/2006/main" preserve="1" userDrawn="1">
  <p:cSld name="92_Breaker Heading1-Blue-DarkBlue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0C3909-1482-1013-E118-A2CE0A1DD3D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3119AD-4AAB-8B34-F6C1-8D76F0D453BB}"/>
              </a:ext>
            </a:extLst>
          </p:cNvPr>
          <p:cNvSpPr>
            <a:spLocks noGrp="1"/>
          </p:cNvSpPr>
          <p:nvPr>
            <p:ph type="title" hasCustomPrompt="1"/>
          </p:nvPr>
        </p:nvSpPr>
        <p:spPr>
          <a:xfrm>
            <a:off x="770043" y="2242941"/>
            <a:ext cx="10515600" cy="1325563"/>
          </a:xfrm>
        </p:spPr>
        <p:txBody>
          <a:bodyPr>
            <a:noAutofit/>
          </a:bodyPr>
          <a:lstStyle>
            <a:lvl1pPr>
              <a:defRPr sz="6000" b="1"/>
            </a:lvl1pPr>
          </a:lstStyle>
          <a:p>
            <a:r>
              <a:rPr lang="en-US"/>
              <a:t>Breaker slide 1</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7" y="3564001"/>
            <a:ext cx="3890151" cy="896939"/>
          </a:xfrm>
          <a:prstGeom prst="rect">
            <a:avLst/>
          </a:prstGeom>
        </p:spPr>
        <p:txBody>
          <a:bodyPr lIns="0" tIns="0" rIns="0" bIns="0"/>
          <a:lstStyle>
            <a:lvl1pPr marL="0" indent="0">
              <a:buNone/>
              <a:defRPr>
                <a:solidFill>
                  <a:schemeClr val="tx1"/>
                </a:solidFill>
              </a:defRPr>
            </a:lvl1pPr>
            <a:lvl2pPr marL="357154" indent="0">
              <a:buNone/>
              <a:defRPr/>
            </a:lvl2pPr>
            <a:lvl3pPr marL="714303" indent="0">
              <a:buNone/>
              <a:defRPr/>
            </a:lvl3pPr>
            <a:lvl4pPr marL="1080980" indent="0">
              <a:buNone/>
              <a:defRPr/>
            </a:lvl4pPr>
            <a:lvl5pPr marL="1438131"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956979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6.xml><?xml version="1.0" encoding="utf-8"?>
<p:sldLayout xmlns:a="http://schemas.openxmlformats.org/drawingml/2006/main" xmlns:r="http://schemas.openxmlformats.org/officeDocument/2006/relationships" xmlns:p="http://schemas.openxmlformats.org/presentationml/2006/main" preserve="1" userDrawn="1">
  <p:cSld name="93_Breaker Heading1-Blue-DarkBlueA">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F6C2AD-0E53-2A94-6EDF-C2BC1C35E66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41914" y="-121920"/>
            <a:ext cx="12408747" cy="6979920"/>
          </a:xfrm>
          <a:prstGeom prst="rect">
            <a:avLst/>
          </a:prstGeom>
        </p:spPr>
      </p:pic>
      <p:sp>
        <p:nvSpPr>
          <p:cNvPr id="4" name="Title 1">
            <a:extLst>
              <a:ext uri="{FF2B5EF4-FFF2-40B4-BE49-F238E27FC236}">
                <a16:creationId xmlns:a16="http://schemas.microsoft.com/office/drawing/2014/main" id="{3D1B5349-CF21-E9D2-92A0-6C58C15A043A}"/>
              </a:ext>
            </a:extLst>
          </p:cNvPr>
          <p:cNvSpPr>
            <a:spLocks noGrp="1"/>
          </p:cNvSpPr>
          <p:nvPr>
            <p:ph type="title" hasCustomPrompt="1"/>
          </p:nvPr>
        </p:nvSpPr>
        <p:spPr>
          <a:xfrm>
            <a:off x="521688" y="2165645"/>
            <a:ext cx="10515600" cy="1325563"/>
          </a:xfrm>
        </p:spPr>
        <p:txBody>
          <a:bodyPr>
            <a:noAutofit/>
          </a:bodyPr>
          <a:lstStyle>
            <a:lvl1pPr>
              <a:defRPr sz="6000" b="1"/>
            </a:lvl1pPr>
          </a:lstStyle>
          <a:p>
            <a:r>
              <a:rPr lang="en-US"/>
              <a:t>Breaker </a:t>
            </a:r>
            <a:br>
              <a:rPr lang="en-US"/>
            </a:br>
            <a:r>
              <a:rPr lang="en-US"/>
              <a:t>slide 2</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5" y="3903217"/>
            <a:ext cx="3890151" cy="896939"/>
          </a:xfrm>
          <a:prstGeom prst="rect">
            <a:avLst/>
          </a:prstGeom>
        </p:spPr>
        <p:txBody>
          <a:bodyPr lIns="0" tIns="0" rIns="0" bIns="0"/>
          <a:lstStyle>
            <a:lvl1pPr marL="0" indent="0">
              <a:buNone/>
              <a:defRPr>
                <a:solidFill>
                  <a:schemeClr val="tx1"/>
                </a:solidFill>
              </a:defRPr>
            </a:lvl1pPr>
            <a:lvl2pPr marL="357154" indent="0">
              <a:buNone/>
              <a:defRPr/>
            </a:lvl2pPr>
            <a:lvl3pPr marL="714303" indent="0">
              <a:buNone/>
              <a:defRPr/>
            </a:lvl3pPr>
            <a:lvl4pPr marL="1080980" indent="0">
              <a:buNone/>
              <a:defRPr/>
            </a:lvl4pPr>
            <a:lvl5pPr marL="1438131"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578747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7.xml><?xml version="1.0" encoding="utf-8"?>
<p:sldLayout xmlns:a="http://schemas.openxmlformats.org/drawingml/2006/main" xmlns:r="http://schemas.openxmlformats.org/officeDocument/2006/relationships" xmlns:p="http://schemas.openxmlformats.org/presentationml/2006/main" preserve="1" userDrawn="1">
  <p:cSld name="94_Breaker Heading1-Blue-DarkBlueA">
    <p:bg>
      <p:bgPr>
        <a:solidFill>
          <a:srgbClr val="F6F8F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07C2D6-AB1B-B84B-BC13-7D79E8BCFCF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16317" y="-148044"/>
            <a:ext cx="12499929" cy="7031211"/>
          </a:xfrm>
          <a:prstGeom prst="rect">
            <a:avLst/>
          </a:prstGeom>
        </p:spPr>
      </p:pic>
      <p:sp>
        <p:nvSpPr>
          <p:cNvPr id="2" name="Title 1">
            <a:extLst>
              <a:ext uri="{FF2B5EF4-FFF2-40B4-BE49-F238E27FC236}">
                <a16:creationId xmlns:a16="http://schemas.microsoft.com/office/drawing/2014/main" id="{8506D8CC-65FF-0E59-2392-2C0EBC0605F9}"/>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3</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21" y="3903217"/>
            <a:ext cx="3890151" cy="896939"/>
          </a:xfrm>
          <a:prstGeom prst="rect">
            <a:avLst/>
          </a:prstGeom>
        </p:spPr>
        <p:txBody>
          <a:bodyPr lIns="0" tIns="0" rIns="0" bIns="0"/>
          <a:lstStyle>
            <a:lvl1pPr marL="0" indent="0">
              <a:buNone/>
              <a:defRPr>
                <a:solidFill>
                  <a:schemeClr val="tx1"/>
                </a:solidFill>
              </a:defRPr>
            </a:lvl1pPr>
            <a:lvl2pPr marL="357154" indent="0">
              <a:buNone/>
              <a:defRPr/>
            </a:lvl2pPr>
            <a:lvl3pPr marL="714303" indent="0">
              <a:buNone/>
              <a:defRPr/>
            </a:lvl3pPr>
            <a:lvl4pPr marL="1080980" indent="0">
              <a:buNone/>
              <a:defRPr/>
            </a:lvl4pPr>
            <a:lvl5pPr marL="1438131"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804371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8.xml><?xml version="1.0" encoding="utf-8"?>
<p:sldLayout xmlns:a="http://schemas.openxmlformats.org/drawingml/2006/main" xmlns:r="http://schemas.openxmlformats.org/officeDocument/2006/relationships" xmlns:p="http://schemas.openxmlformats.org/presentationml/2006/main" preserve="1" userDrawn="1">
  <p:cSld name="95_Breaker Heading1-Blue-DarkBlueA">
    <p:bg>
      <p:bgPr>
        <a:solidFill>
          <a:srgbClr val="F6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6489-9A30-702B-3E26-D81845892857}"/>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4</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602" y="3903217"/>
            <a:ext cx="3890151" cy="896939"/>
          </a:xfrm>
          <a:prstGeom prst="rect">
            <a:avLst/>
          </a:prstGeom>
        </p:spPr>
        <p:txBody>
          <a:bodyPr lIns="0" tIns="0" rIns="0" bIns="0"/>
          <a:lstStyle>
            <a:lvl1pPr marL="0" indent="0">
              <a:buNone/>
              <a:defRPr>
                <a:solidFill>
                  <a:schemeClr val="tx1"/>
                </a:solidFill>
              </a:defRPr>
            </a:lvl1pPr>
            <a:lvl2pPr marL="357154" indent="0">
              <a:buNone/>
              <a:defRPr/>
            </a:lvl2pPr>
            <a:lvl3pPr marL="714303" indent="0">
              <a:buNone/>
              <a:defRPr/>
            </a:lvl3pPr>
            <a:lvl4pPr marL="1080980" indent="0">
              <a:buNone/>
              <a:defRPr/>
            </a:lvl4pPr>
            <a:lvl5pPr marL="1438131"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pic>
        <p:nvPicPr>
          <p:cNvPr id="5" name="Picture 4" descr="A blue rectangle with black background&#10;&#10;Description automatically generated">
            <a:extLst>
              <a:ext uri="{FF2B5EF4-FFF2-40B4-BE49-F238E27FC236}">
                <a16:creationId xmlns:a16="http://schemas.microsoft.com/office/drawing/2014/main" id="{D115B473-1B85-DD59-52BE-0E90A80C940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67413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9.xml><?xml version="1.0" encoding="utf-8"?>
<p:sldLayout xmlns:a="http://schemas.openxmlformats.org/drawingml/2006/main" xmlns:r="http://schemas.openxmlformats.org/officeDocument/2006/relationships" xmlns:p="http://schemas.openxmlformats.org/presentationml/2006/main" preserve="1" userDrawn="1">
  <p:cSld name="28_Quote blue">
    <p:bg>
      <p:bgPr>
        <a:solidFill>
          <a:srgbClr val="F6F8F8"/>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8" y="1314161"/>
            <a:ext cx="7503849" cy="3466727"/>
          </a:xfrm>
          <a:prstGeom prst="rect">
            <a:avLst/>
          </a:prstGeom>
        </p:spPr>
        <p:txBody>
          <a:bodyPr>
            <a:noAutofit/>
          </a:bodyPr>
          <a:lstStyle>
            <a:lvl1pPr marL="287979" indent="-287979" algn="l">
              <a:buNone/>
              <a:defRPr sz="4200" b="1">
                <a:solidFill>
                  <a:schemeClr val="tx1"/>
                </a:solidFill>
              </a:defRPr>
            </a:lvl1pPr>
            <a:lvl2pPr marL="357162" indent="0">
              <a:buNone/>
              <a:defRPr>
                <a:solidFill>
                  <a:schemeClr val="tx1"/>
                </a:solidFill>
              </a:defRPr>
            </a:lvl2pPr>
            <a:lvl3pPr marL="714321" indent="0">
              <a:buNone/>
              <a:defRPr>
                <a:solidFill>
                  <a:schemeClr val="tx1"/>
                </a:solidFill>
              </a:defRPr>
            </a:lvl3pPr>
            <a:lvl4pPr marL="1081006" indent="0">
              <a:buNone/>
              <a:defRPr>
                <a:solidFill>
                  <a:schemeClr val="tx1"/>
                </a:solidFill>
              </a:defRPr>
            </a:lvl4pPr>
            <a:lvl5pPr marL="1438167"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4" y="4780885"/>
            <a:ext cx="7503849" cy="896939"/>
          </a:xfrm>
          <a:prstGeom prst="rect">
            <a:avLst/>
          </a:prstGeom>
        </p:spPr>
        <p:txBody>
          <a:bodyPr/>
          <a:lstStyle>
            <a:lvl1pPr marL="0" indent="0" algn="l">
              <a:buNone/>
              <a:defRPr b="1">
                <a:solidFill>
                  <a:schemeClr val="tx1"/>
                </a:solidFill>
              </a:defRPr>
            </a:lvl1pPr>
            <a:lvl2pPr marL="357162" indent="0">
              <a:buNone/>
              <a:defRPr/>
            </a:lvl2pPr>
            <a:lvl3pPr marL="714321" indent="0">
              <a:buNone/>
              <a:defRPr/>
            </a:lvl3pPr>
            <a:lvl4pPr marL="1081006" indent="0">
              <a:buNone/>
              <a:defRPr/>
            </a:lvl4pPr>
            <a:lvl5pPr marL="1438167"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816009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3_Quote and image 4">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B4F947-0C85-DAF2-683C-40847EF7F07B}"/>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0" y="4"/>
            <a:ext cx="12192000" cy="6857999"/>
          </a:xfrm>
          <a:prstGeom prst="rect">
            <a:avLst/>
          </a:prstGeom>
        </p:spPr>
      </p:pic>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 </a:t>
            </a:r>
          </a:p>
        </p:txBody>
      </p:sp>
      <p:sp>
        <p:nvSpPr>
          <p:cNvPr id="22" name="Rectangle 21">
            <a:extLst>
              <a:ext uri="{FF2B5EF4-FFF2-40B4-BE49-F238E27FC236}">
                <a16:creationId xmlns:a16="http://schemas.microsoft.com/office/drawing/2014/main" id="{35B6474B-ACF2-9D41-872B-7CB816A7A28A}"/>
              </a:ext>
            </a:extLst>
          </p:cNvPr>
          <p:cNvSpPr/>
          <p:nvPr/>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Content Placeholder 2">
            <a:extLst>
              <a:ext uri="{FF2B5EF4-FFF2-40B4-BE49-F238E27FC236}">
                <a16:creationId xmlns:a16="http://schemas.microsoft.com/office/drawing/2014/main" id="{7A22BD2E-E9C2-A15B-06FB-553974CDE6CE}"/>
              </a:ext>
            </a:extLst>
          </p:cNvPr>
          <p:cNvSpPr>
            <a:spLocks noGrp="1"/>
          </p:cNvSpPr>
          <p:nvPr>
            <p:ph idx="1" hasCustomPrompt="1"/>
          </p:nvPr>
        </p:nvSpPr>
        <p:spPr>
          <a:xfrm>
            <a:off x="1337052" y="2331693"/>
            <a:ext cx="3461285" cy="3110531"/>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“Add quote text here”</a:t>
            </a:r>
          </a:p>
        </p:txBody>
      </p:sp>
    </p:spTree>
    <p:extLst>
      <p:ext uri="{BB962C8B-B14F-4D97-AF65-F5344CB8AC3E}">
        <p14:creationId xmlns:p14="http://schemas.microsoft.com/office/powerpoint/2010/main" val="2055189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0.xml><?xml version="1.0" encoding="utf-8"?>
<p:sldLayout xmlns:a="http://schemas.openxmlformats.org/drawingml/2006/main" xmlns:r="http://schemas.openxmlformats.org/officeDocument/2006/relationships" xmlns:p="http://schemas.openxmlformats.org/presentationml/2006/main" preserve="1" userDrawn="1">
  <p:cSld name="64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4"/>
            <a:ext cx="12192000" cy="6857999"/>
          </a:xfrm>
          <a:prstGeom prst="rect">
            <a:avLst/>
          </a:prstGeom>
        </p:spPr>
      </p:pic>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62" indent="0">
              <a:buNone/>
              <a:defRPr>
                <a:solidFill>
                  <a:schemeClr val="tx1"/>
                </a:solidFill>
              </a:defRPr>
            </a:lvl2pPr>
            <a:lvl3pPr marL="714321" indent="0">
              <a:buNone/>
              <a:defRPr>
                <a:solidFill>
                  <a:schemeClr val="tx1"/>
                </a:solidFill>
              </a:defRPr>
            </a:lvl3pPr>
            <a:lvl4pPr marL="1081006" indent="0">
              <a:buNone/>
              <a:defRPr>
                <a:solidFill>
                  <a:schemeClr val="tx1"/>
                </a:solidFill>
              </a:defRPr>
            </a:lvl4pPr>
            <a:lvl5pPr marL="1438167"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8" name="Content Placeholder 2">
            <a:extLst>
              <a:ext uri="{FF2B5EF4-FFF2-40B4-BE49-F238E27FC236}">
                <a16:creationId xmlns:a16="http://schemas.microsoft.com/office/drawing/2014/main" id="{7F337CE4-9082-D695-8AD8-89148114EBDF}"/>
              </a:ext>
            </a:extLst>
          </p:cNvPr>
          <p:cNvSpPr>
            <a:spLocks noGrp="1"/>
          </p:cNvSpPr>
          <p:nvPr>
            <p:ph idx="1" hasCustomPrompt="1"/>
          </p:nvPr>
        </p:nvSpPr>
        <p:spPr>
          <a:xfrm>
            <a:off x="1337052" y="2331693"/>
            <a:ext cx="3461285" cy="3110531"/>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685392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1.xml><?xml version="1.0" encoding="utf-8"?>
<p:sldLayout xmlns:a="http://schemas.openxmlformats.org/drawingml/2006/main" xmlns:r="http://schemas.openxmlformats.org/officeDocument/2006/relationships" xmlns:p="http://schemas.openxmlformats.org/presentationml/2006/main" preserve="1" userDrawn="1">
  <p:cSld name="65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5" y="4"/>
            <a:ext cx="12191999" cy="6857999"/>
          </a:xfrm>
          <a:prstGeom prst="rect">
            <a:avLst/>
          </a:prstGeom>
        </p:spPr>
      </p:pic>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62" indent="0">
              <a:buNone/>
              <a:defRPr>
                <a:solidFill>
                  <a:schemeClr val="tx1"/>
                </a:solidFill>
              </a:defRPr>
            </a:lvl2pPr>
            <a:lvl3pPr marL="714321" indent="0">
              <a:buNone/>
              <a:defRPr>
                <a:solidFill>
                  <a:schemeClr val="tx1"/>
                </a:solidFill>
              </a:defRPr>
            </a:lvl3pPr>
            <a:lvl4pPr marL="1081006" indent="0">
              <a:buNone/>
              <a:defRPr>
                <a:solidFill>
                  <a:schemeClr val="tx1"/>
                </a:solidFill>
              </a:defRPr>
            </a:lvl4pPr>
            <a:lvl5pPr marL="1438167"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Content Placeholder 2">
            <a:extLst>
              <a:ext uri="{FF2B5EF4-FFF2-40B4-BE49-F238E27FC236}">
                <a16:creationId xmlns:a16="http://schemas.microsoft.com/office/drawing/2014/main" id="{4542D69F-C459-8ECE-06A1-66E418FF3EC1}"/>
              </a:ext>
            </a:extLst>
          </p:cNvPr>
          <p:cNvSpPr>
            <a:spLocks noGrp="1"/>
          </p:cNvSpPr>
          <p:nvPr>
            <p:ph idx="1" hasCustomPrompt="1"/>
          </p:nvPr>
        </p:nvSpPr>
        <p:spPr>
          <a:xfrm>
            <a:off x="1337052" y="2331693"/>
            <a:ext cx="3461285" cy="3110531"/>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3951996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2.xml><?xml version="1.0" encoding="utf-8"?>
<p:sldLayout xmlns:a="http://schemas.openxmlformats.org/drawingml/2006/main" xmlns:r="http://schemas.openxmlformats.org/officeDocument/2006/relationships" xmlns:p="http://schemas.openxmlformats.org/presentationml/2006/main" preserve="1" userDrawn="1">
  <p:cSld name="33_Headline slide with image A">
    <p:bg>
      <p:bgPr>
        <a:solidFill>
          <a:srgbClr val="F6F8F8"/>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21" y="3903217"/>
            <a:ext cx="3890151" cy="896939"/>
          </a:xfrm>
          <a:prstGeom prst="rect">
            <a:avLst/>
          </a:prstGeom>
        </p:spPr>
        <p:txBody>
          <a:bodyPr lIns="0" tIns="0" rIns="0" bIns="0"/>
          <a:lstStyle>
            <a:lvl1pPr marL="0" indent="0">
              <a:buNone/>
              <a:defRPr>
                <a:solidFill>
                  <a:schemeClr val="tx1"/>
                </a:solidFill>
              </a:defRPr>
            </a:lvl1pPr>
            <a:lvl2pPr marL="357154" indent="0">
              <a:buNone/>
              <a:defRPr/>
            </a:lvl2pPr>
            <a:lvl3pPr marL="714303" indent="0">
              <a:buNone/>
              <a:defRPr/>
            </a:lvl3pPr>
            <a:lvl4pPr marL="1080980" indent="0">
              <a:buNone/>
              <a:defRPr/>
            </a:lvl4pPr>
            <a:lvl5pPr marL="1438131" indent="0">
              <a:buNone/>
              <a:defRPr/>
            </a:lvl5pPr>
          </a:lstStyle>
          <a:p>
            <a:pPr lvl="0"/>
            <a:r>
              <a:rPr lang="en-GB"/>
              <a:t>Section subhead</a:t>
            </a:r>
          </a:p>
        </p:txBody>
      </p:sp>
      <p:sp>
        <p:nvSpPr>
          <p:cNvPr id="2" name="Title 1">
            <a:extLst>
              <a:ext uri="{FF2B5EF4-FFF2-40B4-BE49-F238E27FC236}">
                <a16:creationId xmlns:a16="http://schemas.microsoft.com/office/drawing/2014/main" id="{77E577A8-7F18-CBCC-319C-10DC2550A76F}"/>
              </a:ext>
            </a:extLst>
          </p:cNvPr>
          <p:cNvSpPr>
            <a:spLocks noGrp="1"/>
          </p:cNvSpPr>
          <p:nvPr>
            <p:ph type="title" hasCustomPrompt="1"/>
          </p:nvPr>
        </p:nvSpPr>
        <p:spPr>
          <a:xfrm>
            <a:off x="747469" y="2165645"/>
            <a:ext cx="4716355" cy="1325563"/>
          </a:xfrm>
        </p:spPr>
        <p:txBody>
          <a:bodyPr>
            <a:noAutofit/>
          </a:bodyPr>
          <a:lstStyle>
            <a:lvl1pPr>
              <a:defRPr sz="6000" b="1"/>
            </a:lvl1pPr>
          </a:lstStyle>
          <a:p>
            <a:r>
              <a:rPr lang="en-US"/>
              <a:t>Breaker </a:t>
            </a:r>
            <a:br>
              <a:rPr lang="en-US"/>
            </a:br>
            <a:r>
              <a:rPr lang="en-US"/>
              <a:t>slide 5</a:t>
            </a:r>
            <a:endParaRPr lang="en-GB"/>
          </a:p>
        </p:txBody>
      </p:sp>
    </p:spTree>
    <p:extLst>
      <p:ext uri="{BB962C8B-B14F-4D97-AF65-F5344CB8AC3E}">
        <p14:creationId xmlns:p14="http://schemas.microsoft.com/office/powerpoint/2010/main" val="330269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3.xml><?xml version="1.0" encoding="utf-8"?>
<p:sldLayout xmlns:a="http://schemas.openxmlformats.org/drawingml/2006/main" xmlns:r="http://schemas.openxmlformats.org/officeDocument/2006/relationships" xmlns:p="http://schemas.openxmlformats.org/presentationml/2006/main" preserve="1" userDrawn="1">
  <p:cSld name="96_Breaker Heading1-Blue-DarkBlue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0C3909-1482-1013-E118-A2CE0A1DD3D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3119AD-4AAB-8B34-F6C1-8D76F0D453BB}"/>
              </a:ext>
            </a:extLst>
          </p:cNvPr>
          <p:cNvSpPr>
            <a:spLocks noGrp="1"/>
          </p:cNvSpPr>
          <p:nvPr>
            <p:ph type="title" hasCustomPrompt="1"/>
          </p:nvPr>
        </p:nvSpPr>
        <p:spPr>
          <a:xfrm>
            <a:off x="770043" y="2242941"/>
            <a:ext cx="10515600" cy="1325563"/>
          </a:xfrm>
        </p:spPr>
        <p:txBody>
          <a:bodyPr>
            <a:noAutofit/>
          </a:bodyPr>
          <a:lstStyle>
            <a:lvl1pPr>
              <a:defRPr sz="6000" b="1"/>
            </a:lvl1pPr>
          </a:lstStyle>
          <a:p>
            <a:r>
              <a:rPr lang="en-US"/>
              <a:t>Breaker slide 1</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5" y="3564001"/>
            <a:ext cx="3890151" cy="896939"/>
          </a:xfrm>
          <a:prstGeom prst="rect">
            <a:avLst/>
          </a:prstGeom>
        </p:spPr>
        <p:txBody>
          <a:bodyPr lIns="0" tIns="0" rIns="0" bIns="0"/>
          <a:lstStyle>
            <a:lvl1pPr marL="0" indent="0">
              <a:buNone/>
              <a:defRPr>
                <a:solidFill>
                  <a:schemeClr val="tx1"/>
                </a:solidFill>
              </a:defRPr>
            </a:lvl1pPr>
            <a:lvl2pPr marL="357162" indent="0">
              <a:buNone/>
              <a:defRPr/>
            </a:lvl2pPr>
            <a:lvl3pPr marL="714321" indent="0">
              <a:buNone/>
              <a:defRPr/>
            </a:lvl3pPr>
            <a:lvl4pPr marL="1081006" indent="0">
              <a:buNone/>
              <a:defRPr/>
            </a:lvl4pPr>
            <a:lvl5pPr marL="1438167"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612670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4.xml><?xml version="1.0" encoding="utf-8"?>
<p:sldLayout xmlns:a="http://schemas.openxmlformats.org/drawingml/2006/main" xmlns:r="http://schemas.openxmlformats.org/officeDocument/2006/relationships" xmlns:p="http://schemas.openxmlformats.org/presentationml/2006/main" preserve="1" userDrawn="1">
  <p:cSld name="97_Breaker Heading1-Blue-DarkBlueA">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F6C2AD-0E53-2A94-6EDF-C2BC1C35E66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41914" y="-121920"/>
            <a:ext cx="12408747" cy="6979920"/>
          </a:xfrm>
          <a:prstGeom prst="rect">
            <a:avLst/>
          </a:prstGeom>
        </p:spPr>
      </p:pic>
      <p:sp>
        <p:nvSpPr>
          <p:cNvPr id="4" name="Title 1">
            <a:extLst>
              <a:ext uri="{FF2B5EF4-FFF2-40B4-BE49-F238E27FC236}">
                <a16:creationId xmlns:a16="http://schemas.microsoft.com/office/drawing/2014/main" id="{3D1B5349-CF21-E9D2-92A0-6C58C15A043A}"/>
              </a:ext>
            </a:extLst>
          </p:cNvPr>
          <p:cNvSpPr>
            <a:spLocks noGrp="1"/>
          </p:cNvSpPr>
          <p:nvPr>
            <p:ph type="title" hasCustomPrompt="1"/>
          </p:nvPr>
        </p:nvSpPr>
        <p:spPr>
          <a:xfrm>
            <a:off x="521688" y="2165645"/>
            <a:ext cx="10515600" cy="1325563"/>
          </a:xfrm>
        </p:spPr>
        <p:txBody>
          <a:bodyPr>
            <a:noAutofit/>
          </a:bodyPr>
          <a:lstStyle>
            <a:lvl1pPr>
              <a:defRPr sz="6000" b="1"/>
            </a:lvl1pPr>
          </a:lstStyle>
          <a:p>
            <a:r>
              <a:rPr lang="en-US"/>
              <a:t>Breaker </a:t>
            </a:r>
            <a:br>
              <a:rPr lang="en-US"/>
            </a:br>
            <a:r>
              <a:rPr lang="en-US"/>
              <a:t>slide 2</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3" y="3903217"/>
            <a:ext cx="3890151" cy="896939"/>
          </a:xfrm>
          <a:prstGeom prst="rect">
            <a:avLst/>
          </a:prstGeom>
        </p:spPr>
        <p:txBody>
          <a:bodyPr lIns="0" tIns="0" rIns="0" bIns="0"/>
          <a:lstStyle>
            <a:lvl1pPr marL="0" indent="0">
              <a:buNone/>
              <a:defRPr>
                <a:solidFill>
                  <a:schemeClr val="tx1"/>
                </a:solidFill>
              </a:defRPr>
            </a:lvl1pPr>
            <a:lvl2pPr marL="357162" indent="0">
              <a:buNone/>
              <a:defRPr/>
            </a:lvl2pPr>
            <a:lvl3pPr marL="714321" indent="0">
              <a:buNone/>
              <a:defRPr/>
            </a:lvl3pPr>
            <a:lvl4pPr marL="1081006" indent="0">
              <a:buNone/>
              <a:defRPr/>
            </a:lvl4pPr>
            <a:lvl5pPr marL="1438167"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75303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5.xml><?xml version="1.0" encoding="utf-8"?>
<p:sldLayout xmlns:a="http://schemas.openxmlformats.org/drawingml/2006/main" xmlns:r="http://schemas.openxmlformats.org/officeDocument/2006/relationships" xmlns:p="http://schemas.openxmlformats.org/presentationml/2006/main" preserve="1" userDrawn="1">
  <p:cSld name="98_Breaker Heading1-Blue-DarkBlueA">
    <p:bg>
      <p:bgPr>
        <a:solidFill>
          <a:srgbClr val="F6F8F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07C2D6-AB1B-B84B-BC13-7D79E8BCFCF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16317" y="-148044"/>
            <a:ext cx="12499929" cy="7031211"/>
          </a:xfrm>
          <a:prstGeom prst="rect">
            <a:avLst/>
          </a:prstGeom>
        </p:spPr>
      </p:pic>
      <p:sp>
        <p:nvSpPr>
          <p:cNvPr id="2" name="Title 1">
            <a:extLst>
              <a:ext uri="{FF2B5EF4-FFF2-40B4-BE49-F238E27FC236}">
                <a16:creationId xmlns:a16="http://schemas.microsoft.com/office/drawing/2014/main" id="{8506D8CC-65FF-0E59-2392-2C0EBC0605F9}"/>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3</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9" y="3903217"/>
            <a:ext cx="3890151" cy="896939"/>
          </a:xfrm>
          <a:prstGeom prst="rect">
            <a:avLst/>
          </a:prstGeom>
        </p:spPr>
        <p:txBody>
          <a:bodyPr lIns="0" tIns="0" rIns="0" bIns="0"/>
          <a:lstStyle>
            <a:lvl1pPr marL="0" indent="0">
              <a:buNone/>
              <a:defRPr>
                <a:solidFill>
                  <a:schemeClr val="tx1"/>
                </a:solidFill>
              </a:defRPr>
            </a:lvl1pPr>
            <a:lvl2pPr marL="357162" indent="0">
              <a:buNone/>
              <a:defRPr/>
            </a:lvl2pPr>
            <a:lvl3pPr marL="714321" indent="0">
              <a:buNone/>
              <a:defRPr/>
            </a:lvl3pPr>
            <a:lvl4pPr marL="1081006" indent="0">
              <a:buNone/>
              <a:defRPr/>
            </a:lvl4pPr>
            <a:lvl5pPr marL="1438167"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18958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6.xml><?xml version="1.0" encoding="utf-8"?>
<p:sldLayout xmlns:a="http://schemas.openxmlformats.org/drawingml/2006/main" xmlns:r="http://schemas.openxmlformats.org/officeDocument/2006/relationships" xmlns:p="http://schemas.openxmlformats.org/presentationml/2006/main" preserve="1" userDrawn="1">
  <p:cSld name="99_Breaker Heading1-Blue-DarkBlueA">
    <p:bg>
      <p:bgPr>
        <a:solidFill>
          <a:srgbClr val="F6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6489-9A30-702B-3E26-D81845892857}"/>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4</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601" y="3903217"/>
            <a:ext cx="3890151" cy="896939"/>
          </a:xfrm>
          <a:prstGeom prst="rect">
            <a:avLst/>
          </a:prstGeom>
        </p:spPr>
        <p:txBody>
          <a:bodyPr lIns="0" tIns="0" rIns="0" bIns="0"/>
          <a:lstStyle>
            <a:lvl1pPr marL="0" indent="0">
              <a:buNone/>
              <a:defRPr>
                <a:solidFill>
                  <a:schemeClr val="tx1"/>
                </a:solidFill>
              </a:defRPr>
            </a:lvl1pPr>
            <a:lvl2pPr marL="357162" indent="0">
              <a:buNone/>
              <a:defRPr/>
            </a:lvl2pPr>
            <a:lvl3pPr marL="714321" indent="0">
              <a:buNone/>
              <a:defRPr/>
            </a:lvl3pPr>
            <a:lvl4pPr marL="1081006" indent="0">
              <a:buNone/>
              <a:defRPr/>
            </a:lvl4pPr>
            <a:lvl5pPr marL="1438167"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pic>
        <p:nvPicPr>
          <p:cNvPr id="5" name="Picture 4" descr="A blue rectangle with black background&#10;&#10;Description automatically generated">
            <a:extLst>
              <a:ext uri="{FF2B5EF4-FFF2-40B4-BE49-F238E27FC236}">
                <a16:creationId xmlns:a16="http://schemas.microsoft.com/office/drawing/2014/main" id="{D115B473-1B85-DD59-52BE-0E90A80C940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70470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7.xml><?xml version="1.0" encoding="utf-8"?>
<p:sldLayout xmlns:a="http://schemas.openxmlformats.org/drawingml/2006/main" xmlns:r="http://schemas.openxmlformats.org/officeDocument/2006/relationships" xmlns:p="http://schemas.openxmlformats.org/presentationml/2006/main" preserve="1" userDrawn="1">
  <p:cSld name="34_Headline slide with image A">
    <p:bg>
      <p:bgPr>
        <a:solidFill>
          <a:srgbClr val="F6F8F8"/>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9" y="3903217"/>
            <a:ext cx="3890151" cy="896939"/>
          </a:xfrm>
          <a:prstGeom prst="rect">
            <a:avLst/>
          </a:prstGeom>
        </p:spPr>
        <p:txBody>
          <a:bodyPr lIns="0" tIns="0" rIns="0" bIns="0"/>
          <a:lstStyle>
            <a:lvl1pPr marL="0" indent="0">
              <a:buNone/>
              <a:defRPr>
                <a:solidFill>
                  <a:schemeClr val="tx1"/>
                </a:solidFill>
              </a:defRPr>
            </a:lvl1pPr>
            <a:lvl2pPr marL="357162" indent="0">
              <a:buNone/>
              <a:defRPr/>
            </a:lvl2pPr>
            <a:lvl3pPr marL="714321" indent="0">
              <a:buNone/>
              <a:defRPr/>
            </a:lvl3pPr>
            <a:lvl4pPr marL="1081006" indent="0">
              <a:buNone/>
              <a:defRPr/>
            </a:lvl4pPr>
            <a:lvl5pPr marL="1438167" indent="0">
              <a:buNone/>
              <a:defRPr/>
            </a:lvl5pPr>
          </a:lstStyle>
          <a:p>
            <a:pPr lvl="0"/>
            <a:r>
              <a:rPr lang="en-GB"/>
              <a:t>Section subhead</a:t>
            </a:r>
          </a:p>
        </p:txBody>
      </p:sp>
      <p:sp>
        <p:nvSpPr>
          <p:cNvPr id="2" name="Title 1">
            <a:extLst>
              <a:ext uri="{FF2B5EF4-FFF2-40B4-BE49-F238E27FC236}">
                <a16:creationId xmlns:a16="http://schemas.microsoft.com/office/drawing/2014/main" id="{77E577A8-7F18-CBCC-319C-10DC2550A76F}"/>
              </a:ext>
            </a:extLst>
          </p:cNvPr>
          <p:cNvSpPr>
            <a:spLocks noGrp="1"/>
          </p:cNvSpPr>
          <p:nvPr>
            <p:ph type="title" hasCustomPrompt="1"/>
          </p:nvPr>
        </p:nvSpPr>
        <p:spPr>
          <a:xfrm>
            <a:off x="747469" y="2165645"/>
            <a:ext cx="4716355" cy="1325563"/>
          </a:xfrm>
        </p:spPr>
        <p:txBody>
          <a:bodyPr>
            <a:noAutofit/>
          </a:bodyPr>
          <a:lstStyle>
            <a:lvl1pPr>
              <a:defRPr sz="6000" b="1"/>
            </a:lvl1pPr>
          </a:lstStyle>
          <a:p>
            <a:r>
              <a:rPr lang="en-US"/>
              <a:t>Breaker </a:t>
            </a:r>
            <a:br>
              <a:rPr lang="en-US"/>
            </a:br>
            <a:r>
              <a:rPr lang="en-US"/>
              <a:t>slide 5</a:t>
            </a:r>
            <a:endParaRPr lang="en-GB"/>
          </a:p>
        </p:txBody>
      </p:sp>
    </p:spTree>
    <p:extLst>
      <p:ext uri="{BB962C8B-B14F-4D97-AF65-F5344CB8AC3E}">
        <p14:creationId xmlns:p14="http://schemas.microsoft.com/office/powerpoint/2010/main" val="3625845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8.xml><?xml version="1.0" encoding="utf-8"?>
<p:sldLayout xmlns:a="http://schemas.openxmlformats.org/drawingml/2006/main" xmlns:r="http://schemas.openxmlformats.org/officeDocument/2006/relationships" xmlns:p="http://schemas.openxmlformats.org/presentationml/2006/main" preserve="1" userDrawn="1">
  <p:cSld name="29_Quote blue">
    <p:bg>
      <p:bgPr>
        <a:solidFill>
          <a:srgbClr val="F6F8F8"/>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30" y="1314163"/>
            <a:ext cx="7503849" cy="3466727"/>
          </a:xfrm>
          <a:prstGeom prst="rect">
            <a:avLst/>
          </a:prstGeom>
        </p:spPr>
        <p:txBody>
          <a:bodyPr>
            <a:noAutofit/>
          </a:bodyPr>
          <a:lstStyle>
            <a:lvl1pPr marL="287963" indent="-287963" algn="l">
              <a:buNone/>
              <a:defRPr sz="4200" b="1">
                <a:solidFill>
                  <a:schemeClr val="tx1"/>
                </a:solidFill>
              </a:defRPr>
            </a:lvl1pPr>
            <a:lvl2pPr marL="357146" indent="0">
              <a:buNone/>
              <a:defRPr>
                <a:solidFill>
                  <a:schemeClr val="tx1"/>
                </a:solidFill>
              </a:defRPr>
            </a:lvl2pPr>
            <a:lvl3pPr marL="714285" indent="0">
              <a:buNone/>
              <a:defRPr>
                <a:solidFill>
                  <a:schemeClr val="tx1"/>
                </a:solidFill>
              </a:defRPr>
            </a:lvl3pPr>
            <a:lvl4pPr marL="1080953" indent="0">
              <a:buNone/>
              <a:defRPr>
                <a:solidFill>
                  <a:schemeClr val="tx1"/>
                </a:solidFill>
              </a:defRPr>
            </a:lvl4pPr>
            <a:lvl5pPr marL="1438095"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6" y="4780885"/>
            <a:ext cx="7503849" cy="896939"/>
          </a:xfrm>
          <a:prstGeom prst="rect">
            <a:avLst/>
          </a:prstGeom>
        </p:spPr>
        <p:txBody>
          <a:bodyPr/>
          <a:lstStyle>
            <a:lvl1pPr marL="0" indent="0" algn="l">
              <a:buNone/>
              <a:defRPr b="1">
                <a:solidFill>
                  <a:schemeClr val="tx1"/>
                </a:solidFill>
              </a:defRPr>
            </a:lvl1pPr>
            <a:lvl2pPr marL="357146" indent="0">
              <a:buNone/>
              <a:defRPr/>
            </a:lvl2pPr>
            <a:lvl3pPr marL="714285" indent="0">
              <a:buNone/>
              <a:defRPr/>
            </a:lvl3pPr>
            <a:lvl4pPr marL="1080953" indent="0">
              <a:buNone/>
              <a:defRPr/>
            </a:lvl4pPr>
            <a:lvl5pPr marL="143809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509328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9.xml><?xml version="1.0" encoding="utf-8"?>
<p:sldLayout xmlns:a="http://schemas.openxmlformats.org/drawingml/2006/main" xmlns:r="http://schemas.openxmlformats.org/officeDocument/2006/relationships" xmlns:p="http://schemas.openxmlformats.org/presentationml/2006/main" preserve="1" userDrawn="1">
  <p:cSld name="68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7"/>
            <a:ext cx="12192000" cy="6857999"/>
          </a:xfrm>
          <a:prstGeom prst="rect">
            <a:avLst/>
          </a:prstGeom>
        </p:spPr>
      </p:pic>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46" indent="0">
              <a:buNone/>
              <a:defRPr>
                <a:solidFill>
                  <a:schemeClr val="tx1"/>
                </a:solidFill>
              </a:defRPr>
            </a:lvl2pPr>
            <a:lvl3pPr marL="714285" indent="0">
              <a:buNone/>
              <a:defRPr>
                <a:solidFill>
                  <a:schemeClr val="tx1"/>
                </a:solidFill>
              </a:defRPr>
            </a:lvl3pPr>
            <a:lvl4pPr marL="1080953" indent="0">
              <a:buNone/>
              <a:defRPr>
                <a:solidFill>
                  <a:schemeClr val="tx1"/>
                </a:solidFill>
              </a:defRPr>
            </a:lvl4pPr>
            <a:lvl5pPr marL="1438095"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8" name="Content Placeholder 2">
            <a:extLst>
              <a:ext uri="{FF2B5EF4-FFF2-40B4-BE49-F238E27FC236}">
                <a16:creationId xmlns:a16="http://schemas.microsoft.com/office/drawing/2014/main" id="{7F337CE4-9082-D695-8AD8-89148114EBDF}"/>
              </a:ext>
            </a:extLst>
          </p:cNvPr>
          <p:cNvSpPr>
            <a:spLocks noGrp="1"/>
          </p:cNvSpPr>
          <p:nvPr>
            <p:ph idx="1" hasCustomPrompt="1"/>
          </p:nvPr>
        </p:nvSpPr>
        <p:spPr>
          <a:xfrm>
            <a:off x="1337052" y="2331693"/>
            <a:ext cx="3461285" cy="3110531"/>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301470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line slide with image A">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3043285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9_Breaker Heading1-Blue-DarkBlue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0C3909-1482-1013-E118-A2CE0A1DD3D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3119AD-4AAB-8B34-F6C1-8D76F0D453BB}"/>
              </a:ext>
            </a:extLst>
          </p:cNvPr>
          <p:cNvSpPr>
            <a:spLocks noGrp="1"/>
          </p:cNvSpPr>
          <p:nvPr>
            <p:ph type="title" hasCustomPrompt="1"/>
          </p:nvPr>
        </p:nvSpPr>
        <p:spPr>
          <a:xfrm>
            <a:off x="770043" y="2242941"/>
            <a:ext cx="10515600" cy="1325563"/>
          </a:xfrm>
        </p:spPr>
        <p:txBody>
          <a:bodyPr>
            <a:noAutofit/>
          </a:bodyPr>
          <a:lstStyle>
            <a:lvl1pPr>
              <a:defRPr sz="6000" b="1"/>
            </a:lvl1pPr>
          </a:lstStyle>
          <a:p>
            <a:r>
              <a:rPr lang="en-US"/>
              <a:t>Breaker slide 1</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7" y="3564001"/>
            <a:ext cx="3890151" cy="896939"/>
          </a:xfrm>
          <a:prstGeom prst="rect">
            <a:avLst/>
          </a:prstGeom>
        </p:spPr>
        <p:txBody>
          <a:bodyPr lIns="0" tIns="0" rIns="0" bIns="0"/>
          <a:lstStyle>
            <a:lvl1pPr marL="0" indent="0">
              <a:buNone/>
              <a:defRPr>
                <a:solidFill>
                  <a:schemeClr val="tx1"/>
                </a:solidFill>
              </a:defRPr>
            </a:lvl1pPr>
            <a:lvl2pPr marL="357154" indent="0">
              <a:buNone/>
              <a:defRPr/>
            </a:lvl2pPr>
            <a:lvl3pPr marL="714303" indent="0">
              <a:buNone/>
              <a:defRPr/>
            </a:lvl3pPr>
            <a:lvl4pPr marL="1080980" indent="0">
              <a:buNone/>
              <a:defRPr/>
            </a:lvl4pPr>
            <a:lvl5pPr marL="1438131"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921978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0.xml><?xml version="1.0" encoding="utf-8"?>
<p:sldLayout xmlns:a="http://schemas.openxmlformats.org/drawingml/2006/main" xmlns:r="http://schemas.openxmlformats.org/officeDocument/2006/relationships" xmlns:p="http://schemas.openxmlformats.org/presentationml/2006/main" preserve="1" userDrawn="1">
  <p:cSld name="69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7" y="7"/>
            <a:ext cx="12191999" cy="6857999"/>
          </a:xfrm>
          <a:prstGeom prst="rect">
            <a:avLst/>
          </a:prstGeom>
        </p:spPr>
      </p:pic>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46" indent="0">
              <a:buNone/>
              <a:defRPr>
                <a:solidFill>
                  <a:schemeClr val="tx1"/>
                </a:solidFill>
              </a:defRPr>
            </a:lvl2pPr>
            <a:lvl3pPr marL="714285" indent="0">
              <a:buNone/>
              <a:defRPr>
                <a:solidFill>
                  <a:schemeClr val="tx1"/>
                </a:solidFill>
              </a:defRPr>
            </a:lvl3pPr>
            <a:lvl4pPr marL="1080953" indent="0">
              <a:buNone/>
              <a:defRPr>
                <a:solidFill>
                  <a:schemeClr val="tx1"/>
                </a:solidFill>
              </a:defRPr>
            </a:lvl4pPr>
            <a:lvl5pPr marL="1438095"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Content Placeholder 2">
            <a:extLst>
              <a:ext uri="{FF2B5EF4-FFF2-40B4-BE49-F238E27FC236}">
                <a16:creationId xmlns:a16="http://schemas.microsoft.com/office/drawing/2014/main" id="{4542D69F-C459-8ECE-06A1-66E418FF3EC1}"/>
              </a:ext>
            </a:extLst>
          </p:cNvPr>
          <p:cNvSpPr>
            <a:spLocks noGrp="1"/>
          </p:cNvSpPr>
          <p:nvPr>
            <p:ph idx="1" hasCustomPrompt="1"/>
          </p:nvPr>
        </p:nvSpPr>
        <p:spPr>
          <a:xfrm>
            <a:off x="1337052" y="2331693"/>
            <a:ext cx="3461285" cy="3110531"/>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3050584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1.xml><?xml version="1.0" encoding="utf-8"?>
<p:sldLayout xmlns:a="http://schemas.openxmlformats.org/drawingml/2006/main" xmlns:r="http://schemas.openxmlformats.org/officeDocument/2006/relationships" xmlns:p="http://schemas.openxmlformats.org/presentationml/2006/main" preserve="1" userDrawn="1">
  <p:cSld name="100_Breaker Heading1-Blue-DarkBlue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0C3909-1482-1013-E118-A2CE0A1DD3D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3119AD-4AAB-8B34-F6C1-8D76F0D453BB}"/>
              </a:ext>
            </a:extLst>
          </p:cNvPr>
          <p:cNvSpPr>
            <a:spLocks noGrp="1"/>
          </p:cNvSpPr>
          <p:nvPr>
            <p:ph type="title" hasCustomPrompt="1"/>
          </p:nvPr>
        </p:nvSpPr>
        <p:spPr>
          <a:xfrm>
            <a:off x="770043" y="2242941"/>
            <a:ext cx="10515600" cy="1325563"/>
          </a:xfrm>
        </p:spPr>
        <p:txBody>
          <a:bodyPr>
            <a:noAutofit/>
          </a:bodyPr>
          <a:lstStyle>
            <a:lvl1pPr>
              <a:defRPr sz="6000" b="1"/>
            </a:lvl1pPr>
          </a:lstStyle>
          <a:p>
            <a:r>
              <a:rPr lang="en-US"/>
              <a:t>Breaker slide 1</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9" y="3564001"/>
            <a:ext cx="3890151" cy="896939"/>
          </a:xfrm>
          <a:prstGeom prst="rect">
            <a:avLst/>
          </a:prstGeom>
        </p:spPr>
        <p:txBody>
          <a:bodyPr lIns="0" tIns="0" rIns="0" bIns="0"/>
          <a:lstStyle>
            <a:lvl1pPr marL="0" indent="0">
              <a:buNone/>
              <a:defRPr>
                <a:solidFill>
                  <a:schemeClr val="tx1"/>
                </a:solidFill>
              </a:defRPr>
            </a:lvl1pPr>
            <a:lvl2pPr marL="357138" indent="0">
              <a:buNone/>
              <a:defRPr/>
            </a:lvl2pPr>
            <a:lvl3pPr marL="714267" indent="0">
              <a:buNone/>
              <a:defRPr/>
            </a:lvl3pPr>
            <a:lvl4pPr marL="1080926" indent="0">
              <a:buNone/>
              <a:defRPr/>
            </a:lvl4pPr>
            <a:lvl5pPr marL="1438059"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407126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2.xml><?xml version="1.0" encoding="utf-8"?>
<p:sldLayout xmlns:a="http://schemas.openxmlformats.org/drawingml/2006/main" xmlns:r="http://schemas.openxmlformats.org/officeDocument/2006/relationships" xmlns:p="http://schemas.openxmlformats.org/presentationml/2006/main" preserve="1" userDrawn="1">
  <p:cSld name="101_Breaker Heading1-Blue-DarkBlueA">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F6C2AD-0E53-2A94-6EDF-C2BC1C35E66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41914" y="-121920"/>
            <a:ext cx="12408747" cy="6979920"/>
          </a:xfrm>
          <a:prstGeom prst="rect">
            <a:avLst/>
          </a:prstGeom>
        </p:spPr>
      </p:pic>
      <p:sp>
        <p:nvSpPr>
          <p:cNvPr id="4" name="Title 1">
            <a:extLst>
              <a:ext uri="{FF2B5EF4-FFF2-40B4-BE49-F238E27FC236}">
                <a16:creationId xmlns:a16="http://schemas.microsoft.com/office/drawing/2014/main" id="{3D1B5349-CF21-E9D2-92A0-6C58C15A043A}"/>
              </a:ext>
            </a:extLst>
          </p:cNvPr>
          <p:cNvSpPr>
            <a:spLocks noGrp="1"/>
          </p:cNvSpPr>
          <p:nvPr>
            <p:ph type="title" hasCustomPrompt="1"/>
          </p:nvPr>
        </p:nvSpPr>
        <p:spPr>
          <a:xfrm>
            <a:off x="521688" y="2165645"/>
            <a:ext cx="10515600" cy="1325563"/>
          </a:xfrm>
        </p:spPr>
        <p:txBody>
          <a:bodyPr>
            <a:noAutofit/>
          </a:bodyPr>
          <a:lstStyle>
            <a:lvl1pPr>
              <a:defRPr sz="6000" b="1"/>
            </a:lvl1pPr>
          </a:lstStyle>
          <a:p>
            <a:r>
              <a:rPr lang="en-US"/>
              <a:t>Breaker </a:t>
            </a:r>
            <a:br>
              <a:rPr lang="en-US"/>
            </a:br>
            <a:r>
              <a:rPr lang="en-US"/>
              <a:t>slide 2</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7" y="3903217"/>
            <a:ext cx="3890151" cy="896939"/>
          </a:xfrm>
          <a:prstGeom prst="rect">
            <a:avLst/>
          </a:prstGeom>
        </p:spPr>
        <p:txBody>
          <a:bodyPr lIns="0" tIns="0" rIns="0" bIns="0"/>
          <a:lstStyle>
            <a:lvl1pPr marL="0" indent="0">
              <a:buNone/>
              <a:defRPr>
                <a:solidFill>
                  <a:schemeClr val="tx1"/>
                </a:solidFill>
              </a:defRPr>
            </a:lvl1pPr>
            <a:lvl2pPr marL="357138" indent="0">
              <a:buNone/>
              <a:defRPr/>
            </a:lvl2pPr>
            <a:lvl3pPr marL="714267" indent="0">
              <a:buNone/>
              <a:defRPr/>
            </a:lvl3pPr>
            <a:lvl4pPr marL="1080926" indent="0">
              <a:buNone/>
              <a:defRPr/>
            </a:lvl4pPr>
            <a:lvl5pPr marL="1438059"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534879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3.xml><?xml version="1.0" encoding="utf-8"?>
<p:sldLayout xmlns:a="http://schemas.openxmlformats.org/drawingml/2006/main" xmlns:r="http://schemas.openxmlformats.org/officeDocument/2006/relationships" xmlns:p="http://schemas.openxmlformats.org/presentationml/2006/main" preserve="1" userDrawn="1">
  <p:cSld name="102_Breaker Heading1-Blue-DarkBlueA">
    <p:bg>
      <p:bgPr>
        <a:solidFill>
          <a:srgbClr val="F6F8F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07C2D6-AB1B-B84B-BC13-7D79E8BCFCF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16317" y="-148044"/>
            <a:ext cx="12499929" cy="7031211"/>
          </a:xfrm>
          <a:prstGeom prst="rect">
            <a:avLst/>
          </a:prstGeom>
        </p:spPr>
      </p:pic>
      <p:sp>
        <p:nvSpPr>
          <p:cNvPr id="2" name="Title 1">
            <a:extLst>
              <a:ext uri="{FF2B5EF4-FFF2-40B4-BE49-F238E27FC236}">
                <a16:creationId xmlns:a16="http://schemas.microsoft.com/office/drawing/2014/main" id="{8506D8CC-65FF-0E59-2392-2C0EBC0605F9}"/>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3</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23" y="3903217"/>
            <a:ext cx="3890151" cy="896939"/>
          </a:xfrm>
          <a:prstGeom prst="rect">
            <a:avLst/>
          </a:prstGeom>
        </p:spPr>
        <p:txBody>
          <a:bodyPr lIns="0" tIns="0" rIns="0" bIns="0"/>
          <a:lstStyle>
            <a:lvl1pPr marL="0" indent="0">
              <a:buNone/>
              <a:defRPr>
                <a:solidFill>
                  <a:schemeClr val="tx1"/>
                </a:solidFill>
              </a:defRPr>
            </a:lvl1pPr>
            <a:lvl2pPr marL="357138" indent="0">
              <a:buNone/>
              <a:defRPr/>
            </a:lvl2pPr>
            <a:lvl3pPr marL="714267" indent="0">
              <a:buNone/>
              <a:defRPr/>
            </a:lvl3pPr>
            <a:lvl4pPr marL="1080926" indent="0">
              <a:buNone/>
              <a:defRPr/>
            </a:lvl4pPr>
            <a:lvl5pPr marL="1438059"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884031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4.xml><?xml version="1.0" encoding="utf-8"?>
<p:sldLayout xmlns:a="http://schemas.openxmlformats.org/drawingml/2006/main" xmlns:r="http://schemas.openxmlformats.org/officeDocument/2006/relationships" xmlns:p="http://schemas.openxmlformats.org/presentationml/2006/main" preserve="1" userDrawn="1">
  <p:cSld name="103_Breaker Heading1-Blue-DarkBlueA">
    <p:bg>
      <p:bgPr>
        <a:solidFill>
          <a:srgbClr val="F6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6489-9A30-702B-3E26-D81845892857}"/>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4</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605" y="3903217"/>
            <a:ext cx="3890151" cy="896939"/>
          </a:xfrm>
          <a:prstGeom prst="rect">
            <a:avLst/>
          </a:prstGeom>
        </p:spPr>
        <p:txBody>
          <a:bodyPr lIns="0" tIns="0" rIns="0" bIns="0"/>
          <a:lstStyle>
            <a:lvl1pPr marL="0" indent="0">
              <a:buNone/>
              <a:defRPr>
                <a:solidFill>
                  <a:schemeClr val="tx1"/>
                </a:solidFill>
              </a:defRPr>
            </a:lvl1pPr>
            <a:lvl2pPr marL="357138" indent="0">
              <a:buNone/>
              <a:defRPr/>
            </a:lvl2pPr>
            <a:lvl3pPr marL="714267" indent="0">
              <a:buNone/>
              <a:defRPr/>
            </a:lvl3pPr>
            <a:lvl4pPr marL="1080926" indent="0">
              <a:buNone/>
              <a:defRPr/>
            </a:lvl4pPr>
            <a:lvl5pPr marL="1438059"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pic>
        <p:nvPicPr>
          <p:cNvPr id="5" name="Picture 4" descr="A blue rectangle with black background&#10;&#10;Description automatically generated">
            <a:extLst>
              <a:ext uri="{FF2B5EF4-FFF2-40B4-BE49-F238E27FC236}">
                <a16:creationId xmlns:a16="http://schemas.microsoft.com/office/drawing/2014/main" id="{D115B473-1B85-DD59-52BE-0E90A80C940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596252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5.xml><?xml version="1.0" encoding="utf-8"?>
<p:sldLayout xmlns:a="http://schemas.openxmlformats.org/drawingml/2006/main" xmlns:r="http://schemas.openxmlformats.org/officeDocument/2006/relationships" xmlns:p="http://schemas.openxmlformats.org/presentationml/2006/main" preserve="1" userDrawn="1">
  <p:cSld name="35_Headline slide with image A">
    <p:bg>
      <p:bgPr>
        <a:solidFill>
          <a:srgbClr val="F6F8F8"/>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23" y="3903217"/>
            <a:ext cx="3890151" cy="896939"/>
          </a:xfrm>
          <a:prstGeom prst="rect">
            <a:avLst/>
          </a:prstGeom>
        </p:spPr>
        <p:txBody>
          <a:bodyPr lIns="0" tIns="0" rIns="0" bIns="0"/>
          <a:lstStyle>
            <a:lvl1pPr marL="0" indent="0">
              <a:buNone/>
              <a:defRPr>
                <a:solidFill>
                  <a:schemeClr val="tx1"/>
                </a:solidFill>
              </a:defRPr>
            </a:lvl1pPr>
            <a:lvl2pPr marL="357138" indent="0">
              <a:buNone/>
              <a:defRPr/>
            </a:lvl2pPr>
            <a:lvl3pPr marL="714267" indent="0">
              <a:buNone/>
              <a:defRPr/>
            </a:lvl3pPr>
            <a:lvl4pPr marL="1080926" indent="0">
              <a:buNone/>
              <a:defRPr/>
            </a:lvl4pPr>
            <a:lvl5pPr marL="1438059" indent="0">
              <a:buNone/>
              <a:defRPr/>
            </a:lvl5pPr>
          </a:lstStyle>
          <a:p>
            <a:pPr lvl="0"/>
            <a:r>
              <a:rPr lang="en-GB"/>
              <a:t>Section subhead</a:t>
            </a:r>
          </a:p>
        </p:txBody>
      </p:sp>
      <p:sp>
        <p:nvSpPr>
          <p:cNvPr id="2" name="Title 1">
            <a:extLst>
              <a:ext uri="{FF2B5EF4-FFF2-40B4-BE49-F238E27FC236}">
                <a16:creationId xmlns:a16="http://schemas.microsoft.com/office/drawing/2014/main" id="{77E577A8-7F18-CBCC-319C-10DC2550A76F}"/>
              </a:ext>
            </a:extLst>
          </p:cNvPr>
          <p:cNvSpPr>
            <a:spLocks noGrp="1"/>
          </p:cNvSpPr>
          <p:nvPr>
            <p:ph type="title" hasCustomPrompt="1"/>
          </p:nvPr>
        </p:nvSpPr>
        <p:spPr>
          <a:xfrm>
            <a:off x="747469" y="2165645"/>
            <a:ext cx="4716355" cy="1325563"/>
          </a:xfrm>
        </p:spPr>
        <p:txBody>
          <a:bodyPr>
            <a:noAutofit/>
          </a:bodyPr>
          <a:lstStyle>
            <a:lvl1pPr>
              <a:defRPr sz="6000" b="1"/>
            </a:lvl1pPr>
          </a:lstStyle>
          <a:p>
            <a:r>
              <a:rPr lang="en-US"/>
              <a:t>Breaker </a:t>
            </a:r>
            <a:br>
              <a:rPr lang="en-US"/>
            </a:br>
            <a:r>
              <a:rPr lang="en-US"/>
              <a:t>slide 5</a:t>
            </a:r>
            <a:endParaRPr lang="en-GB"/>
          </a:p>
        </p:txBody>
      </p:sp>
    </p:spTree>
    <p:extLst>
      <p:ext uri="{BB962C8B-B14F-4D97-AF65-F5344CB8AC3E}">
        <p14:creationId xmlns:p14="http://schemas.microsoft.com/office/powerpoint/2010/main" val="1388544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6.xml><?xml version="1.0" encoding="utf-8"?>
<p:sldLayout xmlns:a="http://schemas.openxmlformats.org/drawingml/2006/main" xmlns:r="http://schemas.openxmlformats.org/officeDocument/2006/relationships" xmlns:p="http://schemas.openxmlformats.org/presentationml/2006/main" preserve="1" userDrawn="1">
  <p:cSld name="19_End Slide ACCESSIB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D92FD5-08EA-6BC8-29BC-BCF5EEFE18A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5400000">
            <a:off x="-2509140" y="-71520"/>
            <a:ext cx="10768951" cy="7616239"/>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3"/>
          <a:stretch>
            <a:fillRect/>
          </a:stretch>
        </p:blipFill>
        <p:spPr>
          <a:xfrm>
            <a:off x="10551045" y="364428"/>
            <a:ext cx="1208955" cy="979789"/>
          </a:xfrm>
          <a:prstGeom prst="rect">
            <a:avLst/>
          </a:prstGeom>
        </p:spPr>
      </p:pic>
      <p:cxnSp>
        <p:nvCxnSpPr>
          <p:cNvPr id="9" name="Straight Connector 8">
            <a:extLst>
              <a:ext uri="{FF2B5EF4-FFF2-40B4-BE49-F238E27FC236}">
                <a16:creationId xmlns:a16="http://schemas.microsoft.com/office/drawing/2014/main" id="{F9D383FB-0467-4241-BEF0-D636E886723B}"/>
              </a:ext>
              <a:ext uri="{C183D7F6-B498-43B3-948B-1728B52AA6E4}">
                <adec:decorative xmlns:adec="http://schemas.microsoft.com/office/drawing/2017/decorative" val="1"/>
              </a:ext>
            </a:extLst>
          </p:cNvPr>
          <p:cNvCxnSpPr/>
          <p:nvPr userDrawn="1"/>
        </p:nvCxnSpPr>
        <p:spPr>
          <a:xfrm>
            <a:off x="5715927"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390E57B-AF19-8642-9E47-AF887F52887B}"/>
              </a:ext>
            </a:extLst>
          </p:cNvPr>
          <p:cNvSpPr txBox="1"/>
          <p:nvPr userDrawn="1"/>
        </p:nvSpPr>
        <p:spPr>
          <a:xfrm>
            <a:off x="5610773" y="2808747"/>
            <a:ext cx="4343735" cy="2608032"/>
          </a:xfrm>
          <a:prstGeom prst="rect">
            <a:avLst/>
          </a:prstGeom>
          <a:noFill/>
        </p:spPr>
        <p:txBody>
          <a:bodyPr wrap="square" lIns="0" tIns="0" rIns="0" bIns="0" rtlCol="0">
            <a:noAutofit/>
          </a:bodyPr>
          <a:lstStyle/>
          <a:p>
            <a:pPr marL="0" marR="0" lvl="0" indent="0" algn="l" defTabSz="914332"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332"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332"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332"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descr="Twitter symbol">
            <a:extLst>
              <a:ext uri="{FF2B5EF4-FFF2-40B4-BE49-F238E27FC236}">
                <a16:creationId xmlns:a16="http://schemas.microsoft.com/office/drawing/2014/main" id="{6C1B65D7-2EE6-F44F-85AA-7C93787926CD}"/>
              </a:ext>
            </a:extLst>
          </p:cNvPr>
          <p:cNvPicPr>
            <a:picLocks noChangeAspect="1"/>
          </p:cNvPicPr>
          <p:nvPr userDrawn="1"/>
        </p:nvPicPr>
        <p:blipFill>
          <a:blip>
            <a:extLst>
              <a:ext uri="{96DAC541-7B7A-43D3-8B79-37D633B846F1}">
                <asvg:svgBlip xmlns:asvg="http://schemas.microsoft.com/office/drawing/2016/SVG/main" r:embed="rId4"/>
              </a:ext>
            </a:extLst>
          </a:blip>
          <a:srcRect/>
          <a:stretch/>
        </p:blipFill>
        <p:spPr>
          <a:xfrm>
            <a:off x="5872040" y="3665233"/>
            <a:ext cx="390144" cy="390144"/>
          </a:xfrm>
          <a:prstGeom prst="rect">
            <a:avLst/>
          </a:prstGeom>
        </p:spPr>
      </p:pic>
      <p:pic>
        <p:nvPicPr>
          <p:cNvPr id="8" name="Picture 7" descr="LinkedIn symbol">
            <a:extLst>
              <a:ext uri="{FF2B5EF4-FFF2-40B4-BE49-F238E27FC236}">
                <a16:creationId xmlns:a16="http://schemas.microsoft.com/office/drawing/2014/main" id="{F2843EE8-F6F8-9D40-92C1-94FB4DCF14BB}"/>
              </a:ext>
            </a:extLst>
          </p:cNvPr>
          <p:cNvPicPr>
            <a:picLocks noChangeAspect="1"/>
          </p:cNvPicPr>
          <p:nvPr userDrawn="1"/>
        </p:nvPicPr>
        <p:blipFill>
          <a:blip>
            <a:extLst>
              <a:ext uri="{96DAC541-7B7A-43D3-8B79-37D633B846F1}">
                <asvg:svgBlip xmlns:asvg="http://schemas.microsoft.com/office/drawing/2016/SVG/main" r:embed="rId5"/>
              </a:ext>
            </a:extLst>
          </a:blip>
          <a:srcRect/>
          <a:stretch/>
        </p:blipFill>
        <p:spPr>
          <a:xfrm>
            <a:off x="5885396" y="4266369"/>
            <a:ext cx="390144" cy="390144"/>
          </a:xfrm>
          <a:prstGeom prst="rect">
            <a:avLst/>
          </a:prstGeom>
        </p:spPr>
      </p:pic>
      <p:pic>
        <p:nvPicPr>
          <p:cNvPr id="72" name="Picture 96" descr="World-wide web symbol">
            <a:extLst>
              <a:ext uri="{FF2B5EF4-FFF2-40B4-BE49-F238E27FC236}">
                <a16:creationId xmlns:a16="http://schemas.microsoft.com/office/drawing/2014/main" id="{664BA24D-FA8C-EE4D-A2DC-491BF11D6FA6}"/>
              </a:ext>
            </a:extLst>
          </p:cNvPr>
          <p:cNvPicPr>
            <a:picLocks noChangeAspect="1"/>
          </p:cNvPicPr>
          <p:nvPr userDrawn="1"/>
        </p:nvPicPr>
        <p:blipFill>
          <a:blip>
            <a:extLst>
              <a:ext uri="{96DAC541-7B7A-43D3-8B79-37D633B846F1}">
                <asvg:svgBlip xmlns:asvg="http://schemas.microsoft.com/office/drawing/2016/SVG/main" r:embed="rId6"/>
              </a:ext>
            </a:extLst>
          </a:blip>
          <a:srcRect/>
          <a:stretch/>
        </p:blipFill>
        <p:spPr>
          <a:xfrm>
            <a:off x="5767077" y="4806525"/>
            <a:ext cx="600075" cy="600075"/>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Tree>
    <p:extLst>
      <p:ext uri="{BB962C8B-B14F-4D97-AF65-F5344CB8AC3E}">
        <p14:creationId xmlns:p14="http://schemas.microsoft.com/office/powerpoint/2010/main" val="3952999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7.xml><?xml version="1.0" encoding="utf-8"?>
<p:sldLayout xmlns:a="http://schemas.openxmlformats.org/drawingml/2006/main" xmlns:r="http://schemas.openxmlformats.org/officeDocument/2006/relationships" xmlns:p="http://schemas.openxmlformats.org/presentationml/2006/main" preserve="1" userDrawn="1">
  <p:cSld name="104_Breaker Heading1-Blue-DarkBlue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0C3909-1482-1013-E118-A2CE0A1DD3D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3119AD-4AAB-8B34-F6C1-8D76F0D453BB}"/>
              </a:ext>
            </a:extLst>
          </p:cNvPr>
          <p:cNvSpPr>
            <a:spLocks noGrp="1"/>
          </p:cNvSpPr>
          <p:nvPr>
            <p:ph type="title" hasCustomPrompt="1"/>
          </p:nvPr>
        </p:nvSpPr>
        <p:spPr>
          <a:xfrm>
            <a:off x="770043" y="2242941"/>
            <a:ext cx="10515600" cy="1325563"/>
          </a:xfrm>
        </p:spPr>
        <p:txBody>
          <a:bodyPr>
            <a:noAutofit/>
          </a:bodyPr>
          <a:lstStyle>
            <a:lvl1pPr>
              <a:defRPr sz="6000" b="1"/>
            </a:lvl1pPr>
          </a:lstStyle>
          <a:p>
            <a:r>
              <a:rPr lang="en-US"/>
              <a:t>Breaker slide 1</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8" y="3564001"/>
            <a:ext cx="3890151" cy="896939"/>
          </a:xfrm>
          <a:prstGeom prst="rect">
            <a:avLst/>
          </a:prstGeom>
        </p:spPr>
        <p:txBody>
          <a:bodyPr lIns="0" tIns="0" rIns="0" bIns="0"/>
          <a:lstStyle>
            <a:lvl1pPr marL="0" indent="0">
              <a:buNone/>
              <a:defRPr>
                <a:solidFill>
                  <a:schemeClr val="tx1"/>
                </a:solidFill>
              </a:defRPr>
            </a:lvl1pPr>
            <a:lvl2pPr marL="357146" indent="0">
              <a:buNone/>
              <a:defRPr/>
            </a:lvl2pPr>
            <a:lvl3pPr marL="714285" indent="0">
              <a:buNone/>
              <a:defRPr/>
            </a:lvl3pPr>
            <a:lvl4pPr marL="1080953" indent="0">
              <a:buNone/>
              <a:defRPr/>
            </a:lvl4pPr>
            <a:lvl5pPr marL="143809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330170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8.xml><?xml version="1.0" encoding="utf-8"?>
<p:sldLayout xmlns:a="http://schemas.openxmlformats.org/drawingml/2006/main" xmlns:r="http://schemas.openxmlformats.org/officeDocument/2006/relationships" xmlns:p="http://schemas.openxmlformats.org/presentationml/2006/main" preserve="1" userDrawn="1">
  <p:cSld name="105_Breaker Heading1-Blue-DarkBlueA">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F6C2AD-0E53-2A94-6EDF-C2BC1C35E66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41914" y="-121920"/>
            <a:ext cx="12408747" cy="6979920"/>
          </a:xfrm>
          <a:prstGeom prst="rect">
            <a:avLst/>
          </a:prstGeom>
        </p:spPr>
      </p:pic>
      <p:sp>
        <p:nvSpPr>
          <p:cNvPr id="4" name="Title 1">
            <a:extLst>
              <a:ext uri="{FF2B5EF4-FFF2-40B4-BE49-F238E27FC236}">
                <a16:creationId xmlns:a16="http://schemas.microsoft.com/office/drawing/2014/main" id="{3D1B5349-CF21-E9D2-92A0-6C58C15A043A}"/>
              </a:ext>
            </a:extLst>
          </p:cNvPr>
          <p:cNvSpPr>
            <a:spLocks noGrp="1"/>
          </p:cNvSpPr>
          <p:nvPr>
            <p:ph type="title" hasCustomPrompt="1"/>
          </p:nvPr>
        </p:nvSpPr>
        <p:spPr>
          <a:xfrm>
            <a:off x="521688" y="2165645"/>
            <a:ext cx="10515600" cy="1325563"/>
          </a:xfrm>
        </p:spPr>
        <p:txBody>
          <a:bodyPr>
            <a:noAutofit/>
          </a:bodyPr>
          <a:lstStyle>
            <a:lvl1pPr>
              <a:defRPr sz="6000" b="1"/>
            </a:lvl1pPr>
          </a:lstStyle>
          <a:p>
            <a:r>
              <a:rPr lang="en-US"/>
              <a:t>Breaker </a:t>
            </a:r>
            <a:br>
              <a:rPr lang="en-US"/>
            </a:br>
            <a:r>
              <a:rPr lang="en-US"/>
              <a:t>slide 2</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6" y="3903217"/>
            <a:ext cx="3890151" cy="896939"/>
          </a:xfrm>
          <a:prstGeom prst="rect">
            <a:avLst/>
          </a:prstGeom>
        </p:spPr>
        <p:txBody>
          <a:bodyPr lIns="0" tIns="0" rIns="0" bIns="0"/>
          <a:lstStyle>
            <a:lvl1pPr marL="0" indent="0">
              <a:buNone/>
              <a:defRPr>
                <a:solidFill>
                  <a:schemeClr val="tx1"/>
                </a:solidFill>
              </a:defRPr>
            </a:lvl1pPr>
            <a:lvl2pPr marL="357146" indent="0">
              <a:buNone/>
              <a:defRPr/>
            </a:lvl2pPr>
            <a:lvl3pPr marL="714285" indent="0">
              <a:buNone/>
              <a:defRPr/>
            </a:lvl3pPr>
            <a:lvl4pPr marL="1080953" indent="0">
              <a:buNone/>
              <a:defRPr/>
            </a:lvl4pPr>
            <a:lvl5pPr marL="143809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887936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9.xml><?xml version="1.0" encoding="utf-8"?>
<p:sldLayout xmlns:a="http://schemas.openxmlformats.org/drawingml/2006/main" xmlns:r="http://schemas.openxmlformats.org/officeDocument/2006/relationships" xmlns:p="http://schemas.openxmlformats.org/presentationml/2006/main" preserve="1" userDrawn="1">
  <p:cSld name="106_Breaker Heading1-Blue-DarkBlueA">
    <p:bg>
      <p:bgPr>
        <a:solidFill>
          <a:srgbClr val="F6F8F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07C2D6-AB1B-B84B-BC13-7D79E8BCFCF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16317" y="-148044"/>
            <a:ext cx="12499929" cy="7031211"/>
          </a:xfrm>
          <a:prstGeom prst="rect">
            <a:avLst/>
          </a:prstGeom>
        </p:spPr>
      </p:pic>
      <p:sp>
        <p:nvSpPr>
          <p:cNvPr id="2" name="Title 1">
            <a:extLst>
              <a:ext uri="{FF2B5EF4-FFF2-40B4-BE49-F238E27FC236}">
                <a16:creationId xmlns:a16="http://schemas.microsoft.com/office/drawing/2014/main" id="{8506D8CC-65FF-0E59-2392-2C0EBC0605F9}"/>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3</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22" y="3903217"/>
            <a:ext cx="3890151" cy="896939"/>
          </a:xfrm>
          <a:prstGeom prst="rect">
            <a:avLst/>
          </a:prstGeom>
        </p:spPr>
        <p:txBody>
          <a:bodyPr lIns="0" tIns="0" rIns="0" bIns="0"/>
          <a:lstStyle>
            <a:lvl1pPr marL="0" indent="0">
              <a:buNone/>
              <a:defRPr>
                <a:solidFill>
                  <a:schemeClr val="tx1"/>
                </a:solidFill>
              </a:defRPr>
            </a:lvl1pPr>
            <a:lvl2pPr marL="357146" indent="0">
              <a:buNone/>
              <a:defRPr/>
            </a:lvl2pPr>
            <a:lvl3pPr marL="714285" indent="0">
              <a:buNone/>
              <a:defRPr/>
            </a:lvl3pPr>
            <a:lvl4pPr marL="1080953" indent="0">
              <a:buNone/>
              <a:defRPr/>
            </a:lvl4pPr>
            <a:lvl5pPr marL="143809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391770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10_Breaker Heading1-Blue-DarkBlueA">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F6C2AD-0E53-2A94-6EDF-C2BC1C35E66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41914" y="-121920"/>
            <a:ext cx="12408747" cy="6979920"/>
          </a:xfrm>
          <a:prstGeom prst="rect">
            <a:avLst/>
          </a:prstGeom>
        </p:spPr>
      </p:pic>
      <p:sp>
        <p:nvSpPr>
          <p:cNvPr id="4" name="Title 1">
            <a:extLst>
              <a:ext uri="{FF2B5EF4-FFF2-40B4-BE49-F238E27FC236}">
                <a16:creationId xmlns:a16="http://schemas.microsoft.com/office/drawing/2014/main" id="{3D1B5349-CF21-E9D2-92A0-6C58C15A043A}"/>
              </a:ext>
            </a:extLst>
          </p:cNvPr>
          <p:cNvSpPr>
            <a:spLocks noGrp="1"/>
          </p:cNvSpPr>
          <p:nvPr>
            <p:ph type="title" hasCustomPrompt="1"/>
          </p:nvPr>
        </p:nvSpPr>
        <p:spPr>
          <a:xfrm>
            <a:off x="521688" y="2165645"/>
            <a:ext cx="10515600" cy="1325563"/>
          </a:xfrm>
        </p:spPr>
        <p:txBody>
          <a:bodyPr>
            <a:noAutofit/>
          </a:bodyPr>
          <a:lstStyle>
            <a:lvl1pPr>
              <a:defRPr sz="6000" b="1"/>
            </a:lvl1pPr>
          </a:lstStyle>
          <a:p>
            <a:r>
              <a:rPr lang="en-US"/>
              <a:t>Breaker </a:t>
            </a:r>
            <a:br>
              <a:rPr lang="en-US"/>
            </a:br>
            <a:r>
              <a:rPr lang="en-US"/>
              <a:t>slide 2</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5" y="3903217"/>
            <a:ext cx="3890151" cy="896939"/>
          </a:xfrm>
          <a:prstGeom prst="rect">
            <a:avLst/>
          </a:prstGeom>
        </p:spPr>
        <p:txBody>
          <a:bodyPr lIns="0" tIns="0" rIns="0" bIns="0"/>
          <a:lstStyle>
            <a:lvl1pPr marL="0" indent="0">
              <a:buNone/>
              <a:defRPr>
                <a:solidFill>
                  <a:schemeClr val="tx1"/>
                </a:solidFill>
              </a:defRPr>
            </a:lvl1pPr>
            <a:lvl2pPr marL="357154" indent="0">
              <a:buNone/>
              <a:defRPr/>
            </a:lvl2pPr>
            <a:lvl3pPr marL="714303" indent="0">
              <a:buNone/>
              <a:defRPr/>
            </a:lvl3pPr>
            <a:lvl4pPr marL="1080980" indent="0">
              <a:buNone/>
              <a:defRPr/>
            </a:lvl4pPr>
            <a:lvl5pPr marL="1438131"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6089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0.xml><?xml version="1.0" encoding="utf-8"?>
<p:sldLayout xmlns:a="http://schemas.openxmlformats.org/drawingml/2006/main" xmlns:r="http://schemas.openxmlformats.org/officeDocument/2006/relationships" xmlns:p="http://schemas.openxmlformats.org/presentationml/2006/main" preserve="1" userDrawn="1">
  <p:cSld name="107_Breaker Heading1-Blue-DarkBlueA">
    <p:bg>
      <p:bgPr>
        <a:solidFill>
          <a:srgbClr val="F6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6489-9A30-702B-3E26-D81845892857}"/>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4</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603" y="3903217"/>
            <a:ext cx="3890151" cy="896939"/>
          </a:xfrm>
          <a:prstGeom prst="rect">
            <a:avLst/>
          </a:prstGeom>
        </p:spPr>
        <p:txBody>
          <a:bodyPr lIns="0" tIns="0" rIns="0" bIns="0"/>
          <a:lstStyle>
            <a:lvl1pPr marL="0" indent="0">
              <a:buNone/>
              <a:defRPr>
                <a:solidFill>
                  <a:schemeClr val="tx1"/>
                </a:solidFill>
              </a:defRPr>
            </a:lvl1pPr>
            <a:lvl2pPr marL="357146" indent="0">
              <a:buNone/>
              <a:defRPr/>
            </a:lvl2pPr>
            <a:lvl3pPr marL="714285" indent="0">
              <a:buNone/>
              <a:defRPr/>
            </a:lvl3pPr>
            <a:lvl4pPr marL="1080953" indent="0">
              <a:buNone/>
              <a:defRPr/>
            </a:lvl4pPr>
            <a:lvl5pPr marL="143809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pic>
        <p:nvPicPr>
          <p:cNvPr id="5" name="Picture 4" descr="A blue rectangle with black background&#10;&#10;Description automatically generated">
            <a:extLst>
              <a:ext uri="{FF2B5EF4-FFF2-40B4-BE49-F238E27FC236}">
                <a16:creationId xmlns:a16="http://schemas.microsoft.com/office/drawing/2014/main" id="{D115B473-1B85-DD59-52BE-0E90A80C940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11824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1.xml><?xml version="1.0" encoding="utf-8"?>
<p:sldLayout xmlns:a="http://schemas.openxmlformats.org/drawingml/2006/main" xmlns:r="http://schemas.openxmlformats.org/officeDocument/2006/relationships" xmlns:p="http://schemas.openxmlformats.org/presentationml/2006/main" preserve="1" userDrawn="1">
  <p:cSld name="36_Headline slide with image A">
    <p:bg>
      <p:bgPr>
        <a:solidFill>
          <a:srgbClr val="F6F8F8"/>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22" y="3903217"/>
            <a:ext cx="3890151" cy="896939"/>
          </a:xfrm>
          <a:prstGeom prst="rect">
            <a:avLst/>
          </a:prstGeom>
        </p:spPr>
        <p:txBody>
          <a:bodyPr lIns="0" tIns="0" rIns="0" bIns="0"/>
          <a:lstStyle>
            <a:lvl1pPr marL="0" indent="0">
              <a:buNone/>
              <a:defRPr>
                <a:solidFill>
                  <a:schemeClr val="tx1"/>
                </a:solidFill>
              </a:defRPr>
            </a:lvl1pPr>
            <a:lvl2pPr marL="357146" indent="0">
              <a:buNone/>
              <a:defRPr/>
            </a:lvl2pPr>
            <a:lvl3pPr marL="714285" indent="0">
              <a:buNone/>
              <a:defRPr/>
            </a:lvl3pPr>
            <a:lvl4pPr marL="1080953" indent="0">
              <a:buNone/>
              <a:defRPr/>
            </a:lvl4pPr>
            <a:lvl5pPr marL="1438095" indent="0">
              <a:buNone/>
              <a:defRPr/>
            </a:lvl5pPr>
          </a:lstStyle>
          <a:p>
            <a:pPr lvl="0"/>
            <a:r>
              <a:rPr lang="en-GB"/>
              <a:t>Section subhead</a:t>
            </a:r>
          </a:p>
        </p:txBody>
      </p:sp>
      <p:sp>
        <p:nvSpPr>
          <p:cNvPr id="2" name="Title 1">
            <a:extLst>
              <a:ext uri="{FF2B5EF4-FFF2-40B4-BE49-F238E27FC236}">
                <a16:creationId xmlns:a16="http://schemas.microsoft.com/office/drawing/2014/main" id="{77E577A8-7F18-CBCC-319C-10DC2550A76F}"/>
              </a:ext>
            </a:extLst>
          </p:cNvPr>
          <p:cNvSpPr>
            <a:spLocks noGrp="1"/>
          </p:cNvSpPr>
          <p:nvPr>
            <p:ph type="title" hasCustomPrompt="1"/>
          </p:nvPr>
        </p:nvSpPr>
        <p:spPr>
          <a:xfrm>
            <a:off x="747469" y="2165645"/>
            <a:ext cx="4716355" cy="1325563"/>
          </a:xfrm>
        </p:spPr>
        <p:txBody>
          <a:bodyPr>
            <a:noAutofit/>
          </a:bodyPr>
          <a:lstStyle>
            <a:lvl1pPr>
              <a:defRPr sz="6000" b="1"/>
            </a:lvl1pPr>
          </a:lstStyle>
          <a:p>
            <a:r>
              <a:rPr lang="en-US"/>
              <a:t>Breaker </a:t>
            </a:r>
            <a:br>
              <a:rPr lang="en-US"/>
            </a:br>
            <a:r>
              <a:rPr lang="en-US"/>
              <a:t>slide 5</a:t>
            </a:r>
            <a:endParaRPr lang="en-GB"/>
          </a:p>
        </p:txBody>
      </p:sp>
    </p:spTree>
    <p:extLst>
      <p:ext uri="{BB962C8B-B14F-4D97-AF65-F5344CB8AC3E}">
        <p14:creationId xmlns:p14="http://schemas.microsoft.com/office/powerpoint/2010/main" val="199831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2.xml><?xml version="1.0" encoding="utf-8"?>
<p:sldLayout xmlns:a="http://schemas.openxmlformats.org/drawingml/2006/main" xmlns:r="http://schemas.openxmlformats.org/officeDocument/2006/relationships" xmlns:p="http://schemas.openxmlformats.org/presentationml/2006/main" preserve="1" userDrawn="1">
  <p:cSld name="20_End Slide ACCESSIB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D92FD5-08EA-6BC8-29BC-BCF5EEFE18A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5400000">
            <a:off x="-2509140" y="-71520"/>
            <a:ext cx="10768951" cy="7616239"/>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3"/>
          <a:stretch>
            <a:fillRect/>
          </a:stretch>
        </p:blipFill>
        <p:spPr>
          <a:xfrm>
            <a:off x="10551045" y="364428"/>
            <a:ext cx="1208955" cy="979789"/>
          </a:xfrm>
          <a:prstGeom prst="rect">
            <a:avLst/>
          </a:prstGeom>
        </p:spPr>
      </p:pic>
      <p:cxnSp>
        <p:nvCxnSpPr>
          <p:cNvPr id="9" name="Straight Connector 8">
            <a:extLst>
              <a:ext uri="{FF2B5EF4-FFF2-40B4-BE49-F238E27FC236}">
                <a16:creationId xmlns:a16="http://schemas.microsoft.com/office/drawing/2014/main" id="{F9D383FB-0467-4241-BEF0-D636E886723B}"/>
              </a:ext>
              <a:ext uri="{C183D7F6-B498-43B3-948B-1728B52AA6E4}">
                <adec:decorative xmlns:adec="http://schemas.microsoft.com/office/drawing/2017/decorative" val="1"/>
              </a:ext>
            </a:extLst>
          </p:cNvPr>
          <p:cNvCxnSpPr/>
          <p:nvPr userDrawn="1"/>
        </p:nvCxnSpPr>
        <p:spPr>
          <a:xfrm>
            <a:off x="5715927"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390E57B-AF19-8642-9E47-AF887F52887B}"/>
              </a:ext>
            </a:extLst>
          </p:cNvPr>
          <p:cNvSpPr txBox="1"/>
          <p:nvPr userDrawn="1"/>
        </p:nvSpPr>
        <p:spPr>
          <a:xfrm>
            <a:off x="5610777" y="2808747"/>
            <a:ext cx="4343735" cy="2608032"/>
          </a:xfrm>
          <a:prstGeom prst="rect">
            <a:avLst/>
          </a:prstGeom>
          <a:noFill/>
        </p:spPr>
        <p:txBody>
          <a:bodyPr wrap="square" lIns="0" tIns="0" rIns="0" bIns="0" rtlCol="0">
            <a:noAutofit/>
          </a:bodyPr>
          <a:lstStyle/>
          <a:p>
            <a:pPr marL="0" marR="0" lvl="0" indent="0" algn="l" defTabSz="914264"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264"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264"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264"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descr="Twitter symbol">
            <a:extLst>
              <a:ext uri="{FF2B5EF4-FFF2-40B4-BE49-F238E27FC236}">
                <a16:creationId xmlns:a16="http://schemas.microsoft.com/office/drawing/2014/main" id="{6C1B65D7-2EE6-F44F-85AA-7C93787926CD}"/>
              </a:ext>
            </a:extLst>
          </p:cNvPr>
          <p:cNvPicPr>
            <a:picLocks noChangeAspect="1"/>
          </p:cNvPicPr>
          <p:nvPr userDrawn="1"/>
        </p:nvPicPr>
        <p:blipFill>
          <a:blip>
            <a:extLst>
              <a:ext uri="{96DAC541-7B7A-43D3-8B79-37D633B846F1}">
                <asvg:svgBlip xmlns:asvg="http://schemas.microsoft.com/office/drawing/2016/SVG/main" r:embed="rId4"/>
              </a:ext>
            </a:extLst>
          </a:blip>
          <a:srcRect/>
          <a:stretch/>
        </p:blipFill>
        <p:spPr>
          <a:xfrm>
            <a:off x="5872040" y="3665233"/>
            <a:ext cx="390144" cy="390144"/>
          </a:xfrm>
          <a:prstGeom prst="rect">
            <a:avLst/>
          </a:prstGeom>
        </p:spPr>
      </p:pic>
      <p:pic>
        <p:nvPicPr>
          <p:cNvPr id="8" name="Picture 7" descr="LinkedIn symbol">
            <a:extLst>
              <a:ext uri="{FF2B5EF4-FFF2-40B4-BE49-F238E27FC236}">
                <a16:creationId xmlns:a16="http://schemas.microsoft.com/office/drawing/2014/main" id="{F2843EE8-F6F8-9D40-92C1-94FB4DCF14BB}"/>
              </a:ext>
            </a:extLst>
          </p:cNvPr>
          <p:cNvPicPr>
            <a:picLocks noChangeAspect="1"/>
          </p:cNvPicPr>
          <p:nvPr userDrawn="1"/>
        </p:nvPicPr>
        <p:blipFill>
          <a:blip>
            <a:extLst>
              <a:ext uri="{96DAC541-7B7A-43D3-8B79-37D633B846F1}">
                <asvg:svgBlip xmlns:asvg="http://schemas.microsoft.com/office/drawing/2016/SVG/main" r:embed="rId5"/>
              </a:ext>
            </a:extLst>
          </a:blip>
          <a:srcRect/>
          <a:stretch/>
        </p:blipFill>
        <p:spPr>
          <a:xfrm>
            <a:off x="5885396" y="4266369"/>
            <a:ext cx="390144" cy="390144"/>
          </a:xfrm>
          <a:prstGeom prst="rect">
            <a:avLst/>
          </a:prstGeom>
        </p:spPr>
      </p:pic>
      <p:pic>
        <p:nvPicPr>
          <p:cNvPr id="72" name="Picture 96" descr="World-wide web symbol">
            <a:extLst>
              <a:ext uri="{FF2B5EF4-FFF2-40B4-BE49-F238E27FC236}">
                <a16:creationId xmlns:a16="http://schemas.microsoft.com/office/drawing/2014/main" id="{664BA24D-FA8C-EE4D-A2DC-491BF11D6FA6}"/>
              </a:ext>
            </a:extLst>
          </p:cNvPr>
          <p:cNvPicPr>
            <a:picLocks noChangeAspect="1"/>
          </p:cNvPicPr>
          <p:nvPr userDrawn="1"/>
        </p:nvPicPr>
        <p:blipFill>
          <a:blip>
            <a:extLst>
              <a:ext uri="{96DAC541-7B7A-43D3-8B79-37D633B846F1}">
                <asvg:svgBlip xmlns:asvg="http://schemas.microsoft.com/office/drawing/2016/SVG/main" r:embed="rId6"/>
              </a:ext>
            </a:extLst>
          </a:blip>
          <a:srcRect/>
          <a:stretch/>
        </p:blipFill>
        <p:spPr>
          <a:xfrm>
            <a:off x="5767077" y="4806525"/>
            <a:ext cx="600075" cy="600075"/>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Tree>
    <p:extLst>
      <p:ext uri="{BB962C8B-B14F-4D97-AF65-F5344CB8AC3E}">
        <p14:creationId xmlns:p14="http://schemas.microsoft.com/office/powerpoint/2010/main" val="121264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3.xml><?xml version="1.0" encoding="utf-8"?>
<p:sldLayout xmlns:a="http://schemas.openxmlformats.org/drawingml/2006/main" xmlns:r="http://schemas.openxmlformats.org/officeDocument/2006/relationships" xmlns:p="http://schemas.openxmlformats.org/presentationml/2006/main" preserve="1" userDrawn="1">
  <p:cSld name="30_Quote blue">
    <p:bg>
      <p:bgPr>
        <a:solidFill>
          <a:srgbClr val="F6F8F8"/>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6" y="1314159"/>
            <a:ext cx="7503849" cy="3466727"/>
          </a:xfrm>
          <a:prstGeom prst="rect">
            <a:avLst/>
          </a:prstGeom>
        </p:spPr>
        <p:txBody>
          <a:bodyPr>
            <a:noAutofit/>
          </a:bodyPr>
          <a:lstStyle>
            <a:lvl1pPr marL="287986" indent="-287986" algn="l">
              <a:buNone/>
              <a:defRPr sz="4200" b="1">
                <a:solidFill>
                  <a:schemeClr val="tx1"/>
                </a:solidFill>
              </a:defRPr>
            </a:lvl1pPr>
            <a:lvl2pPr marL="357170" indent="0">
              <a:buNone/>
              <a:defRPr>
                <a:solidFill>
                  <a:schemeClr val="tx1"/>
                </a:solidFill>
              </a:defRPr>
            </a:lvl2pPr>
            <a:lvl3pPr marL="714339" indent="0">
              <a:buNone/>
              <a:defRPr>
                <a:solidFill>
                  <a:schemeClr val="tx1"/>
                </a:solidFill>
              </a:defRPr>
            </a:lvl3pPr>
            <a:lvl4pPr marL="1081033" indent="0">
              <a:buNone/>
              <a:defRPr>
                <a:solidFill>
                  <a:schemeClr val="tx1"/>
                </a:solidFill>
              </a:defRPr>
            </a:lvl4pPr>
            <a:lvl5pPr marL="1438203"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2" y="4780884"/>
            <a:ext cx="7503849" cy="896939"/>
          </a:xfrm>
          <a:prstGeom prst="rect">
            <a:avLst/>
          </a:prstGeom>
        </p:spPr>
        <p:txBody>
          <a:bodyPr/>
          <a:lstStyle>
            <a:lvl1pPr marL="0" indent="0" algn="l">
              <a:buNone/>
              <a:defRPr b="1">
                <a:solidFill>
                  <a:schemeClr val="tx1"/>
                </a:solidFill>
              </a:defRPr>
            </a:lvl1pPr>
            <a:lvl2pPr marL="357170" indent="0">
              <a:buNone/>
              <a:defRPr/>
            </a:lvl2pPr>
            <a:lvl3pPr marL="714339" indent="0">
              <a:buNone/>
              <a:defRPr/>
            </a:lvl3pPr>
            <a:lvl4pPr marL="1081033" indent="0">
              <a:buNone/>
              <a:defRPr/>
            </a:lvl4pPr>
            <a:lvl5pPr marL="1438203"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48255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4.xml><?xml version="1.0" encoding="utf-8"?>
<p:sldLayout xmlns:a="http://schemas.openxmlformats.org/drawingml/2006/main" xmlns:r="http://schemas.openxmlformats.org/officeDocument/2006/relationships" xmlns:p="http://schemas.openxmlformats.org/presentationml/2006/main" preserve="1" userDrawn="1">
  <p:cSld name="70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3"/>
            <a:ext cx="12192000" cy="6857999"/>
          </a:xfrm>
          <a:prstGeom prst="rect">
            <a:avLst/>
          </a:prstGeom>
        </p:spPr>
      </p:pic>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7"/>
            <a:ext cx="3461285" cy="658367"/>
          </a:xfrm>
          <a:prstGeom prst="rect">
            <a:avLst/>
          </a:prstGeom>
        </p:spPr>
        <p:txBody>
          <a:bodyPr lIns="0" tIns="0" rIns="0" bIns="0">
            <a:noAutofit/>
          </a:bodyPr>
          <a:lstStyle>
            <a:lvl1pPr marL="0" indent="0">
              <a:buNone/>
              <a:defRPr sz="3600" b="1">
                <a:solidFill>
                  <a:schemeClr val="tx1"/>
                </a:solidFill>
              </a:defRPr>
            </a:lvl1pPr>
            <a:lvl2pPr marL="357170" indent="0">
              <a:buNone/>
              <a:defRPr>
                <a:solidFill>
                  <a:schemeClr val="tx1"/>
                </a:solidFill>
              </a:defRPr>
            </a:lvl2pPr>
            <a:lvl3pPr marL="714339" indent="0">
              <a:buNone/>
              <a:defRPr>
                <a:solidFill>
                  <a:schemeClr val="tx1"/>
                </a:solidFill>
              </a:defRPr>
            </a:lvl3pPr>
            <a:lvl4pPr marL="1081033" indent="0">
              <a:buNone/>
              <a:defRPr>
                <a:solidFill>
                  <a:schemeClr val="tx1"/>
                </a:solidFill>
              </a:defRPr>
            </a:lvl4pPr>
            <a:lvl5pPr marL="1438203"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8" name="Content Placeholder 2">
            <a:extLst>
              <a:ext uri="{FF2B5EF4-FFF2-40B4-BE49-F238E27FC236}">
                <a16:creationId xmlns:a16="http://schemas.microsoft.com/office/drawing/2014/main" id="{7F337CE4-9082-D695-8AD8-89148114EBDF}"/>
              </a:ext>
            </a:extLst>
          </p:cNvPr>
          <p:cNvSpPr>
            <a:spLocks noGrp="1"/>
          </p:cNvSpPr>
          <p:nvPr>
            <p:ph idx="1" hasCustomPrompt="1"/>
          </p:nvPr>
        </p:nvSpPr>
        <p:spPr>
          <a:xfrm>
            <a:off x="1337052" y="2331692"/>
            <a:ext cx="3461285" cy="3110531"/>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2345062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5.xml><?xml version="1.0" encoding="utf-8"?>
<p:sldLayout xmlns:a="http://schemas.openxmlformats.org/drawingml/2006/main" xmlns:r="http://schemas.openxmlformats.org/officeDocument/2006/relationships" xmlns:p="http://schemas.openxmlformats.org/presentationml/2006/main" preserve="1" userDrawn="1">
  <p:cSld name="71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3" y="3"/>
            <a:ext cx="12191999" cy="6857999"/>
          </a:xfrm>
          <a:prstGeom prst="rect">
            <a:avLst/>
          </a:prstGeom>
        </p:spPr>
      </p:pic>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7"/>
            <a:ext cx="3461285" cy="658367"/>
          </a:xfrm>
          <a:prstGeom prst="rect">
            <a:avLst/>
          </a:prstGeom>
        </p:spPr>
        <p:txBody>
          <a:bodyPr lIns="0" tIns="0" rIns="0" bIns="0">
            <a:noAutofit/>
          </a:bodyPr>
          <a:lstStyle>
            <a:lvl1pPr marL="0" indent="0">
              <a:buNone/>
              <a:defRPr sz="3600" b="1">
                <a:solidFill>
                  <a:schemeClr val="tx1"/>
                </a:solidFill>
              </a:defRPr>
            </a:lvl1pPr>
            <a:lvl2pPr marL="357170" indent="0">
              <a:buNone/>
              <a:defRPr>
                <a:solidFill>
                  <a:schemeClr val="tx1"/>
                </a:solidFill>
              </a:defRPr>
            </a:lvl2pPr>
            <a:lvl3pPr marL="714339" indent="0">
              <a:buNone/>
              <a:defRPr>
                <a:solidFill>
                  <a:schemeClr val="tx1"/>
                </a:solidFill>
              </a:defRPr>
            </a:lvl3pPr>
            <a:lvl4pPr marL="1081033" indent="0">
              <a:buNone/>
              <a:defRPr>
                <a:solidFill>
                  <a:schemeClr val="tx1"/>
                </a:solidFill>
              </a:defRPr>
            </a:lvl4pPr>
            <a:lvl5pPr marL="1438203"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Content Placeholder 2">
            <a:extLst>
              <a:ext uri="{FF2B5EF4-FFF2-40B4-BE49-F238E27FC236}">
                <a16:creationId xmlns:a16="http://schemas.microsoft.com/office/drawing/2014/main" id="{4542D69F-C459-8ECE-06A1-66E418FF3EC1}"/>
              </a:ext>
            </a:extLst>
          </p:cNvPr>
          <p:cNvSpPr>
            <a:spLocks noGrp="1"/>
          </p:cNvSpPr>
          <p:nvPr>
            <p:ph idx="1" hasCustomPrompt="1"/>
          </p:nvPr>
        </p:nvSpPr>
        <p:spPr>
          <a:xfrm>
            <a:off x="1337052" y="2331692"/>
            <a:ext cx="3461285" cy="3110531"/>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97789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6.xml><?xml version="1.0" encoding="utf-8"?>
<p:sldLayout xmlns:a="http://schemas.openxmlformats.org/drawingml/2006/main" xmlns:r="http://schemas.openxmlformats.org/officeDocument/2006/relationships" xmlns:p="http://schemas.openxmlformats.org/presentationml/2006/main" preserve="1" userDrawn="1">
  <p:cSld name="21_End Slide ACCESSIB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D92FD5-08EA-6BC8-29BC-BCF5EEFE18A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5400000">
            <a:off x="-2509140" y="-71520"/>
            <a:ext cx="10768951" cy="7616239"/>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3"/>
          <a:stretch>
            <a:fillRect/>
          </a:stretch>
        </p:blipFill>
        <p:spPr>
          <a:xfrm>
            <a:off x="10551045" y="364428"/>
            <a:ext cx="1208955" cy="979789"/>
          </a:xfrm>
          <a:prstGeom prst="rect">
            <a:avLst/>
          </a:prstGeom>
        </p:spPr>
      </p:pic>
      <p:cxnSp>
        <p:nvCxnSpPr>
          <p:cNvPr id="9" name="Straight Connector 8">
            <a:extLst>
              <a:ext uri="{FF2B5EF4-FFF2-40B4-BE49-F238E27FC236}">
                <a16:creationId xmlns:a16="http://schemas.microsoft.com/office/drawing/2014/main" id="{F9D383FB-0467-4241-BEF0-D636E886723B}"/>
              </a:ext>
              <a:ext uri="{C183D7F6-B498-43B3-948B-1728B52AA6E4}">
                <adec:decorative xmlns:adec="http://schemas.microsoft.com/office/drawing/2017/decorative" val="1"/>
              </a:ext>
            </a:extLst>
          </p:cNvPr>
          <p:cNvCxnSpPr/>
          <p:nvPr userDrawn="1"/>
        </p:nvCxnSpPr>
        <p:spPr>
          <a:xfrm>
            <a:off x="5715927"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390E57B-AF19-8642-9E47-AF887F52887B}"/>
              </a:ext>
            </a:extLst>
          </p:cNvPr>
          <p:cNvSpPr txBox="1"/>
          <p:nvPr userDrawn="1"/>
        </p:nvSpPr>
        <p:spPr>
          <a:xfrm>
            <a:off x="5610775" y="2808747"/>
            <a:ext cx="4343735" cy="2608032"/>
          </a:xfrm>
          <a:prstGeom prst="rect">
            <a:avLst/>
          </a:prstGeom>
          <a:noFill/>
        </p:spPr>
        <p:txBody>
          <a:bodyPr wrap="square" lIns="0" tIns="0" rIns="0" bIns="0" rtlCol="0">
            <a:noAutofit/>
          </a:bodyPr>
          <a:lstStyle/>
          <a:p>
            <a:pPr marL="0" marR="0" lvl="0" indent="0" algn="l" defTabSz="914286"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286"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286"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286"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descr="Twitter symbol">
            <a:extLst>
              <a:ext uri="{FF2B5EF4-FFF2-40B4-BE49-F238E27FC236}">
                <a16:creationId xmlns:a16="http://schemas.microsoft.com/office/drawing/2014/main" id="{6C1B65D7-2EE6-F44F-85AA-7C93787926CD}"/>
              </a:ext>
            </a:extLst>
          </p:cNvPr>
          <p:cNvPicPr>
            <a:picLocks noChangeAspect="1"/>
          </p:cNvPicPr>
          <p:nvPr userDrawn="1"/>
        </p:nvPicPr>
        <p:blipFill>
          <a:blip>
            <a:extLst>
              <a:ext uri="{96DAC541-7B7A-43D3-8B79-37D633B846F1}">
                <asvg:svgBlip xmlns:asvg="http://schemas.microsoft.com/office/drawing/2016/SVG/main" r:embed="rId4"/>
              </a:ext>
            </a:extLst>
          </a:blip>
          <a:srcRect/>
          <a:stretch/>
        </p:blipFill>
        <p:spPr>
          <a:xfrm>
            <a:off x="5872040" y="3665233"/>
            <a:ext cx="390144" cy="390144"/>
          </a:xfrm>
          <a:prstGeom prst="rect">
            <a:avLst/>
          </a:prstGeom>
        </p:spPr>
      </p:pic>
      <p:pic>
        <p:nvPicPr>
          <p:cNvPr id="8" name="Picture 7" descr="LinkedIn symbol">
            <a:extLst>
              <a:ext uri="{FF2B5EF4-FFF2-40B4-BE49-F238E27FC236}">
                <a16:creationId xmlns:a16="http://schemas.microsoft.com/office/drawing/2014/main" id="{F2843EE8-F6F8-9D40-92C1-94FB4DCF14BB}"/>
              </a:ext>
            </a:extLst>
          </p:cNvPr>
          <p:cNvPicPr>
            <a:picLocks noChangeAspect="1"/>
          </p:cNvPicPr>
          <p:nvPr userDrawn="1"/>
        </p:nvPicPr>
        <p:blipFill>
          <a:blip>
            <a:extLst>
              <a:ext uri="{96DAC541-7B7A-43D3-8B79-37D633B846F1}">
                <asvg:svgBlip xmlns:asvg="http://schemas.microsoft.com/office/drawing/2016/SVG/main" r:embed="rId5"/>
              </a:ext>
            </a:extLst>
          </a:blip>
          <a:srcRect/>
          <a:stretch/>
        </p:blipFill>
        <p:spPr>
          <a:xfrm>
            <a:off x="5885396" y="4266369"/>
            <a:ext cx="390144" cy="390144"/>
          </a:xfrm>
          <a:prstGeom prst="rect">
            <a:avLst/>
          </a:prstGeom>
        </p:spPr>
      </p:pic>
      <p:pic>
        <p:nvPicPr>
          <p:cNvPr id="72" name="Picture 96" descr="World-wide web symbol">
            <a:extLst>
              <a:ext uri="{FF2B5EF4-FFF2-40B4-BE49-F238E27FC236}">
                <a16:creationId xmlns:a16="http://schemas.microsoft.com/office/drawing/2014/main" id="{664BA24D-FA8C-EE4D-A2DC-491BF11D6FA6}"/>
              </a:ext>
            </a:extLst>
          </p:cNvPr>
          <p:cNvPicPr>
            <a:picLocks noChangeAspect="1"/>
          </p:cNvPicPr>
          <p:nvPr userDrawn="1"/>
        </p:nvPicPr>
        <p:blipFill>
          <a:blip>
            <a:extLst>
              <a:ext uri="{96DAC541-7B7A-43D3-8B79-37D633B846F1}">
                <asvg:svgBlip xmlns:asvg="http://schemas.microsoft.com/office/drawing/2016/SVG/main" r:embed="rId6"/>
              </a:ext>
            </a:extLst>
          </a:blip>
          <a:srcRect/>
          <a:stretch/>
        </p:blipFill>
        <p:spPr>
          <a:xfrm>
            <a:off x="5767077" y="4806525"/>
            <a:ext cx="600075" cy="600075"/>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Tree>
    <p:extLst>
      <p:ext uri="{BB962C8B-B14F-4D97-AF65-F5344CB8AC3E}">
        <p14:creationId xmlns:p14="http://schemas.microsoft.com/office/powerpoint/2010/main" val="2426160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7.xml><?xml version="1.0" encoding="utf-8"?>
<p:sldLayout xmlns:a="http://schemas.openxmlformats.org/drawingml/2006/main" xmlns:r="http://schemas.openxmlformats.org/officeDocument/2006/relationships" xmlns:p="http://schemas.openxmlformats.org/presentationml/2006/main" preserve="1" userDrawn="1">
  <p:cSld name="108_Breaker Heading1-Blue-DarkBlue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0C3909-1482-1013-E118-A2CE0A1DD3D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3119AD-4AAB-8B34-F6C1-8D76F0D453BB}"/>
              </a:ext>
            </a:extLst>
          </p:cNvPr>
          <p:cNvSpPr>
            <a:spLocks noGrp="1"/>
          </p:cNvSpPr>
          <p:nvPr>
            <p:ph type="title" hasCustomPrompt="1"/>
          </p:nvPr>
        </p:nvSpPr>
        <p:spPr>
          <a:xfrm>
            <a:off x="770043" y="2242940"/>
            <a:ext cx="10515600" cy="1325563"/>
          </a:xfrm>
        </p:spPr>
        <p:txBody>
          <a:bodyPr>
            <a:noAutofit/>
          </a:bodyPr>
          <a:lstStyle>
            <a:lvl1pPr>
              <a:defRPr sz="6000" b="1"/>
            </a:lvl1pPr>
          </a:lstStyle>
          <a:p>
            <a:r>
              <a:rPr lang="en-US"/>
              <a:t>Breaker slide 1</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4" y="3564001"/>
            <a:ext cx="3890151" cy="896939"/>
          </a:xfrm>
          <a:prstGeom prst="rect">
            <a:avLst/>
          </a:prstGeom>
        </p:spPr>
        <p:txBody>
          <a:bodyPr lIns="0" tIns="0" rIns="0" bIns="0"/>
          <a:lstStyle>
            <a:lvl1pPr marL="0" indent="0">
              <a:buNone/>
              <a:defRPr>
                <a:solidFill>
                  <a:schemeClr val="tx1"/>
                </a:solidFill>
              </a:defRPr>
            </a:lvl1pPr>
            <a:lvl2pPr marL="357170" indent="0">
              <a:buNone/>
              <a:defRPr/>
            </a:lvl2pPr>
            <a:lvl3pPr marL="714339" indent="0">
              <a:buNone/>
              <a:defRPr/>
            </a:lvl3pPr>
            <a:lvl4pPr marL="1081033" indent="0">
              <a:buNone/>
              <a:defRPr/>
            </a:lvl4pPr>
            <a:lvl5pPr marL="1438203"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559579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8.xml><?xml version="1.0" encoding="utf-8"?>
<p:sldLayout xmlns:a="http://schemas.openxmlformats.org/drawingml/2006/main" xmlns:r="http://schemas.openxmlformats.org/officeDocument/2006/relationships" xmlns:p="http://schemas.openxmlformats.org/presentationml/2006/main" preserve="1" userDrawn="1">
  <p:cSld name="109_Breaker Heading1-Blue-DarkBlueA">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F6C2AD-0E53-2A94-6EDF-C2BC1C35E66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41914" y="-121920"/>
            <a:ext cx="12408747" cy="6979920"/>
          </a:xfrm>
          <a:prstGeom prst="rect">
            <a:avLst/>
          </a:prstGeom>
        </p:spPr>
      </p:pic>
      <p:sp>
        <p:nvSpPr>
          <p:cNvPr id="4" name="Title 1">
            <a:extLst>
              <a:ext uri="{FF2B5EF4-FFF2-40B4-BE49-F238E27FC236}">
                <a16:creationId xmlns:a16="http://schemas.microsoft.com/office/drawing/2014/main" id="{3D1B5349-CF21-E9D2-92A0-6C58C15A043A}"/>
              </a:ext>
            </a:extLst>
          </p:cNvPr>
          <p:cNvSpPr>
            <a:spLocks noGrp="1"/>
          </p:cNvSpPr>
          <p:nvPr>
            <p:ph type="title" hasCustomPrompt="1"/>
          </p:nvPr>
        </p:nvSpPr>
        <p:spPr>
          <a:xfrm>
            <a:off x="521688" y="2165645"/>
            <a:ext cx="10515600" cy="1325563"/>
          </a:xfrm>
        </p:spPr>
        <p:txBody>
          <a:bodyPr>
            <a:noAutofit/>
          </a:bodyPr>
          <a:lstStyle>
            <a:lvl1pPr>
              <a:defRPr sz="6000" b="1"/>
            </a:lvl1pPr>
          </a:lstStyle>
          <a:p>
            <a:r>
              <a:rPr lang="en-US"/>
              <a:t>Breaker </a:t>
            </a:r>
            <a:br>
              <a:rPr lang="en-US"/>
            </a:br>
            <a:r>
              <a:rPr lang="en-US"/>
              <a:t>slide 2</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2" y="3903217"/>
            <a:ext cx="3890151" cy="896939"/>
          </a:xfrm>
          <a:prstGeom prst="rect">
            <a:avLst/>
          </a:prstGeom>
        </p:spPr>
        <p:txBody>
          <a:bodyPr lIns="0" tIns="0" rIns="0" bIns="0"/>
          <a:lstStyle>
            <a:lvl1pPr marL="0" indent="0">
              <a:buNone/>
              <a:defRPr>
                <a:solidFill>
                  <a:schemeClr val="tx1"/>
                </a:solidFill>
              </a:defRPr>
            </a:lvl1pPr>
            <a:lvl2pPr marL="357170" indent="0">
              <a:buNone/>
              <a:defRPr/>
            </a:lvl2pPr>
            <a:lvl3pPr marL="714339" indent="0">
              <a:buNone/>
              <a:defRPr/>
            </a:lvl3pPr>
            <a:lvl4pPr marL="1081033" indent="0">
              <a:buNone/>
              <a:defRPr/>
            </a:lvl4pPr>
            <a:lvl5pPr marL="1438203"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75365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9.xml><?xml version="1.0" encoding="utf-8"?>
<p:sldLayout xmlns:a="http://schemas.openxmlformats.org/drawingml/2006/main" xmlns:r="http://schemas.openxmlformats.org/officeDocument/2006/relationships" xmlns:p="http://schemas.openxmlformats.org/presentationml/2006/main" preserve="1" userDrawn="1">
  <p:cSld name="110_Breaker Heading1-Blue-DarkBlueA">
    <p:bg>
      <p:bgPr>
        <a:solidFill>
          <a:srgbClr val="F6F8F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07C2D6-AB1B-B84B-BC13-7D79E8BCFCF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16317" y="-148044"/>
            <a:ext cx="12499929" cy="7031211"/>
          </a:xfrm>
          <a:prstGeom prst="rect">
            <a:avLst/>
          </a:prstGeom>
        </p:spPr>
      </p:pic>
      <p:sp>
        <p:nvSpPr>
          <p:cNvPr id="2" name="Title 1">
            <a:extLst>
              <a:ext uri="{FF2B5EF4-FFF2-40B4-BE49-F238E27FC236}">
                <a16:creationId xmlns:a16="http://schemas.microsoft.com/office/drawing/2014/main" id="{8506D8CC-65FF-0E59-2392-2C0EBC0605F9}"/>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3</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8" y="3903217"/>
            <a:ext cx="3890151" cy="896939"/>
          </a:xfrm>
          <a:prstGeom prst="rect">
            <a:avLst/>
          </a:prstGeom>
        </p:spPr>
        <p:txBody>
          <a:bodyPr lIns="0" tIns="0" rIns="0" bIns="0"/>
          <a:lstStyle>
            <a:lvl1pPr marL="0" indent="0">
              <a:buNone/>
              <a:defRPr>
                <a:solidFill>
                  <a:schemeClr val="tx1"/>
                </a:solidFill>
              </a:defRPr>
            </a:lvl1pPr>
            <a:lvl2pPr marL="357170" indent="0">
              <a:buNone/>
              <a:defRPr/>
            </a:lvl2pPr>
            <a:lvl3pPr marL="714339" indent="0">
              <a:buNone/>
              <a:defRPr/>
            </a:lvl3pPr>
            <a:lvl4pPr marL="1081033" indent="0">
              <a:buNone/>
              <a:defRPr/>
            </a:lvl4pPr>
            <a:lvl5pPr marL="1438203"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407433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11_Breaker Heading1-Blue-DarkBlueA">
    <p:bg>
      <p:bgPr>
        <a:solidFill>
          <a:srgbClr val="F6F8F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07C2D6-AB1B-B84B-BC13-7D79E8BCFCF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16317" y="-148044"/>
            <a:ext cx="12499929" cy="7031211"/>
          </a:xfrm>
          <a:prstGeom prst="rect">
            <a:avLst/>
          </a:prstGeom>
        </p:spPr>
      </p:pic>
      <p:sp>
        <p:nvSpPr>
          <p:cNvPr id="2" name="Title 1">
            <a:extLst>
              <a:ext uri="{FF2B5EF4-FFF2-40B4-BE49-F238E27FC236}">
                <a16:creationId xmlns:a16="http://schemas.microsoft.com/office/drawing/2014/main" id="{8506D8CC-65FF-0E59-2392-2C0EBC0605F9}"/>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3</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21" y="3903217"/>
            <a:ext cx="3890151" cy="896939"/>
          </a:xfrm>
          <a:prstGeom prst="rect">
            <a:avLst/>
          </a:prstGeom>
        </p:spPr>
        <p:txBody>
          <a:bodyPr lIns="0" tIns="0" rIns="0" bIns="0"/>
          <a:lstStyle>
            <a:lvl1pPr marL="0" indent="0">
              <a:buNone/>
              <a:defRPr>
                <a:solidFill>
                  <a:schemeClr val="tx1"/>
                </a:solidFill>
              </a:defRPr>
            </a:lvl1pPr>
            <a:lvl2pPr marL="357154" indent="0">
              <a:buNone/>
              <a:defRPr/>
            </a:lvl2pPr>
            <a:lvl3pPr marL="714303" indent="0">
              <a:buNone/>
              <a:defRPr/>
            </a:lvl3pPr>
            <a:lvl4pPr marL="1080980" indent="0">
              <a:buNone/>
              <a:defRPr/>
            </a:lvl4pPr>
            <a:lvl5pPr marL="1438131"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35334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0.xml><?xml version="1.0" encoding="utf-8"?>
<p:sldLayout xmlns:a="http://schemas.openxmlformats.org/drawingml/2006/main" xmlns:r="http://schemas.openxmlformats.org/officeDocument/2006/relationships" xmlns:p="http://schemas.openxmlformats.org/presentationml/2006/main" preserve="1" userDrawn="1">
  <p:cSld name="111_Breaker Heading1-Blue-DarkBlueA">
    <p:bg>
      <p:bgPr>
        <a:solidFill>
          <a:srgbClr val="F6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6489-9A30-702B-3E26-D81845892857}"/>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4</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9" y="3903217"/>
            <a:ext cx="3890151" cy="896939"/>
          </a:xfrm>
          <a:prstGeom prst="rect">
            <a:avLst/>
          </a:prstGeom>
        </p:spPr>
        <p:txBody>
          <a:bodyPr lIns="0" tIns="0" rIns="0" bIns="0"/>
          <a:lstStyle>
            <a:lvl1pPr marL="0" indent="0">
              <a:buNone/>
              <a:defRPr>
                <a:solidFill>
                  <a:schemeClr val="tx1"/>
                </a:solidFill>
              </a:defRPr>
            </a:lvl1pPr>
            <a:lvl2pPr marL="357170" indent="0">
              <a:buNone/>
              <a:defRPr/>
            </a:lvl2pPr>
            <a:lvl3pPr marL="714339" indent="0">
              <a:buNone/>
              <a:defRPr/>
            </a:lvl3pPr>
            <a:lvl4pPr marL="1081033" indent="0">
              <a:buNone/>
              <a:defRPr/>
            </a:lvl4pPr>
            <a:lvl5pPr marL="1438203"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pic>
        <p:nvPicPr>
          <p:cNvPr id="5" name="Picture 4" descr="A blue rectangle with black background&#10;&#10;Description automatically generated">
            <a:extLst>
              <a:ext uri="{FF2B5EF4-FFF2-40B4-BE49-F238E27FC236}">
                <a16:creationId xmlns:a16="http://schemas.microsoft.com/office/drawing/2014/main" id="{D115B473-1B85-DD59-52BE-0E90A80C940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93579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1.xml><?xml version="1.0" encoding="utf-8"?>
<p:sldLayout xmlns:a="http://schemas.openxmlformats.org/drawingml/2006/main" xmlns:r="http://schemas.openxmlformats.org/officeDocument/2006/relationships" xmlns:p="http://schemas.openxmlformats.org/presentationml/2006/main" preserve="1" userDrawn="1">
  <p:cSld name="37_Headline slide with image A">
    <p:bg>
      <p:bgPr>
        <a:solidFill>
          <a:srgbClr val="F6F8F8"/>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8" y="3903217"/>
            <a:ext cx="3890151" cy="896939"/>
          </a:xfrm>
          <a:prstGeom prst="rect">
            <a:avLst/>
          </a:prstGeom>
        </p:spPr>
        <p:txBody>
          <a:bodyPr lIns="0" tIns="0" rIns="0" bIns="0"/>
          <a:lstStyle>
            <a:lvl1pPr marL="0" indent="0">
              <a:buNone/>
              <a:defRPr>
                <a:solidFill>
                  <a:schemeClr val="tx1"/>
                </a:solidFill>
              </a:defRPr>
            </a:lvl1pPr>
            <a:lvl2pPr marL="357170" indent="0">
              <a:buNone/>
              <a:defRPr/>
            </a:lvl2pPr>
            <a:lvl3pPr marL="714339" indent="0">
              <a:buNone/>
              <a:defRPr/>
            </a:lvl3pPr>
            <a:lvl4pPr marL="1081033" indent="0">
              <a:buNone/>
              <a:defRPr/>
            </a:lvl4pPr>
            <a:lvl5pPr marL="1438203" indent="0">
              <a:buNone/>
              <a:defRPr/>
            </a:lvl5pPr>
          </a:lstStyle>
          <a:p>
            <a:pPr lvl="0"/>
            <a:r>
              <a:rPr lang="en-GB"/>
              <a:t>Section subhead</a:t>
            </a:r>
          </a:p>
        </p:txBody>
      </p:sp>
      <p:sp>
        <p:nvSpPr>
          <p:cNvPr id="2" name="Title 1">
            <a:extLst>
              <a:ext uri="{FF2B5EF4-FFF2-40B4-BE49-F238E27FC236}">
                <a16:creationId xmlns:a16="http://schemas.microsoft.com/office/drawing/2014/main" id="{77E577A8-7F18-CBCC-319C-10DC2550A76F}"/>
              </a:ext>
            </a:extLst>
          </p:cNvPr>
          <p:cNvSpPr>
            <a:spLocks noGrp="1"/>
          </p:cNvSpPr>
          <p:nvPr>
            <p:ph type="title" hasCustomPrompt="1"/>
          </p:nvPr>
        </p:nvSpPr>
        <p:spPr>
          <a:xfrm>
            <a:off x="747469" y="2165645"/>
            <a:ext cx="4716355" cy="1325563"/>
          </a:xfrm>
        </p:spPr>
        <p:txBody>
          <a:bodyPr>
            <a:noAutofit/>
          </a:bodyPr>
          <a:lstStyle>
            <a:lvl1pPr>
              <a:defRPr sz="6000" b="1"/>
            </a:lvl1pPr>
          </a:lstStyle>
          <a:p>
            <a:r>
              <a:rPr lang="en-US"/>
              <a:t>Breaker </a:t>
            </a:r>
            <a:br>
              <a:rPr lang="en-US"/>
            </a:br>
            <a:r>
              <a:rPr lang="en-US"/>
              <a:t>slide 5</a:t>
            </a:r>
            <a:endParaRPr lang="en-GB"/>
          </a:p>
        </p:txBody>
      </p:sp>
    </p:spTree>
    <p:extLst>
      <p:ext uri="{BB962C8B-B14F-4D97-AF65-F5344CB8AC3E}">
        <p14:creationId xmlns:p14="http://schemas.microsoft.com/office/powerpoint/2010/main" val="2178243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2.xml><?xml version="1.0" encoding="utf-8"?>
<p:sldLayout xmlns:a="http://schemas.openxmlformats.org/drawingml/2006/main" xmlns:r="http://schemas.openxmlformats.org/officeDocument/2006/relationships" xmlns:p="http://schemas.openxmlformats.org/presentationml/2006/main" userDrawn="1">
  <p:cSld name="33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832894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3.xml><?xml version="1.0" encoding="utf-8"?>
<p:sldLayout xmlns:a="http://schemas.openxmlformats.org/drawingml/2006/main" xmlns:r="http://schemas.openxmlformats.org/officeDocument/2006/relationships" xmlns:p="http://schemas.openxmlformats.org/presentationml/2006/main" preserve="1" userDrawn="1">
  <p:cSld name="34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1" y="310084"/>
            <a:ext cx="11404155"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3" y="767209"/>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651494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4.xml><?xml version="1.0" encoding="utf-8"?>
<p:sldLayout xmlns:a="http://schemas.openxmlformats.org/drawingml/2006/main" xmlns:r="http://schemas.openxmlformats.org/officeDocument/2006/relationships" xmlns:p="http://schemas.openxmlformats.org/presentationml/2006/main" preserve="1" userDrawn="1">
  <p:cSld name="35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1" y="310078"/>
            <a:ext cx="11404155"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3" y="767203"/>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2751401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5.xml><?xml version="1.0" encoding="utf-8"?>
<p:sldLayout xmlns:a="http://schemas.openxmlformats.org/drawingml/2006/main" xmlns:r="http://schemas.openxmlformats.org/officeDocument/2006/relationships" xmlns:p="http://schemas.openxmlformats.org/presentationml/2006/main" preserve="1" userDrawn="1">
  <p:cSld name="22_End Slide ACCESSIB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D92FD5-08EA-6BC8-29BC-BCF5EEFE18A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5400000">
            <a:off x="-2509140" y="-71520"/>
            <a:ext cx="10768951" cy="7616239"/>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3"/>
          <a:stretch>
            <a:fillRect/>
          </a:stretch>
        </p:blipFill>
        <p:spPr>
          <a:xfrm>
            <a:off x="10551045" y="364428"/>
            <a:ext cx="1208955" cy="979789"/>
          </a:xfrm>
          <a:prstGeom prst="rect">
            <a:avLst/>
          </a:prstGeom>
        </p:spPr>
      </p:pic>
      <p:cxnSp>
        <p:nvCxnSpPr>
          <p:cNvPr id="9" name="Straight Connector 8">
            <a:extLst>
              <a:ext uri="{FF2B5EF4-FFF2-40B4-BE49-F238E27FC236}">
                <a16:creationId xmlns:a16="http://schemas.microsoft.com/office/drawing/2014/main" id="{F9D383FB-0467-4241-BEF0-D636E886723B}"/>
              </a:ext>
              <a:ext uri="{C183D7F6-B498-43B3-948B-1728B52AA6E4}">
                <adec:decorative xmlns:adec="http://schemas.microsoft.com/office/drawing/2017/decorative" val="1"/>
              </a:ext>
            </a:extLst>
          </p:cNvPr>
          <p:cNvCxnSpPr/>
          <p:nvPr userDrawn="1"/>
        </p:nvCxnSpPr>
        <p:spPr>
          <a:xfrm>
            <a:off x="5715927"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390E57B-AF19-8642-9E47-AF887F52887B}"/>
              </a:ext>
            </a:extLst>
          </p:cNvPr>
          <p:cNvSpPr txBox="1"/>
          <p:nvPr userDrawn="1"/>
        </p:nvSpPr>
        <p:spPr>
          <a:xfrm>
            <a:off x="5610774" y="2808747"/>
            <a:ext cx="4343735" cy="2608032"/>
          </a:xfrm>
          <a:prstGeom prst="rect">
            <a:avLst/>
          </a:prstGeom>
          <a:noFill/>
        </p:spPr>
        <p:txBody>
          <a:bodyPr wrap="square" lIns="0" tIns="0" rIns="0" bIns="0" rtlCol="0">
            <a:noAutofit/>
          </a:bodyPr>
          <a:lstStyle/>
          <a:p>
            <a:pPr marL="0" marR="0" lvl="0" indent="0" algn="l" defTabSz="914309"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309"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309"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309"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descr="Twitter symbol">
            <a:extLst>
              <a:ext uri="{FF2B5EF4-FFF2-40B4-BE49-F238E27FC236}">
                <a16:creationId xmlns:a16="http://schemas.microsoft.com/office/drawing/2014/main" id="{6C1B65D7-2EE6-F44F-85AA-7C93787926CD}"/>
              </a:ext>
            </a:extLst>
          </p:cNvPr>
          <p:cNvPicPr>
            <a:picLocks noChangeAspect="1"/>
          </p:cNvPicPr>
          <p:nvPr userDrawn="1"/>
        </p:nvPicPr>
        <p:blipFill>
          <a:blip>
            <a:extLst>
              <a:ext uri="{96DAC541-7B7A-43D3-8B79-37D633B846F1}">
                <asvg:svgBlip xmlns:asvg="http://schemas.microsoft.com/office/drawing/2016/SVG/main" r:embed="rId4"/>
              </a:ext>
            </a:extLst>
          </a:blip>
          <a:srcRect/>
          <a:stretch/>
        </p:blipFill>
        <p:spPr>
          <a:xfrm>
            <a:off x="5872040" y="3665233"/>
            <a:ext cx="390144" cy="390144"/>
          </a:xfrm>
          <a:prstGeom prst="rect">
            <a:avLst/>
          </a:prstGeom>
        </p:spPr>
      </p:pic>
      <p:pic>
        <p:nvPicPr>
          <p:cNvPr id="8" name="Picture 7" descr="LinkedIn symbol">
            <a:extLst>
              <a:ext uri="{FF2B5EF4-FFF2-40B4-BE49-F238E27FC236}">
                <a16:creationId xmlns:a16="http://schemas.microsoft.com/office/drawing/2014/main" id="{F2843EE8-F6F8-9D40-92C1-94FB4DCF14BB}"/>
              </a:ext>
            </a:extLst>
          </p:cNvPr>
          <p:cNvPicPr>
            <a:picLocks noChangeAspect="1"/>
          </p:cNvPicPr>
          <p:nvPr userDrawn="1"/>
        </p:nvPicPr>
        <p:blipFill>
          <a:blip>
            <a:extLst>
              <a:ext uri="{96DAC541-7B7A-43D3-8B79-37D633B846F1}">
                <asvg:svgBlip xmlns:asvg="http://schemas.microsoft.com/office/drawing/2016/SVG/main" r:embed="rId5"/>
              </a:ext>
            </a:extLst>
          </a:blip>
          <a:srcRect/>
          <a:stretch/>
        </p:blipFill>
        <p:spPr>
          <a:xfrm>
            <a:off x="5885396" y="4266369"/>
            <a:ext cx="390144" cy="390144"/>
          </a:xfrm>
          <a:prstGeom prst="rect">
            <a:avLst/>
          </a:prstGeom>
        </p:spPr>
      </p:pic>
      <p:pic>
        <p:nvPicPr>
          <p:cNvPr id="72" name="Picture 96" descr="World-wide web symbol">
            <a:extLst>
              <a:ext uri="{FF2B5EF4-FFF2-40B4-BE49-F238E27FC236}">
                <a16:creationId xmlns:a16="http://schemas.microsoft.com/office/drawing/2014/main" id="{664BA24D-FA8C-EE4D-A2DC-491BF11D6FA6}"/>
              </a:ext>
            </a:extLst>
          </p:cNvPr>
          <p:cNvPicPr>
            <a:picLocks noChangeAspect="1"/>
          </p:cNvPicPr>
          <p:nvPr userDrawn="1"/>
        </p:nvPicPr>
        <p:blipFill>
          <a:blip>
            <a:extLst>
              <a:ext uri="{96DAC541-7B7A-43D3-8B79-37D633B846F1}">
                <asvg:svgBlip xmlns:asvg="http://schemas.microsoft.com/office/drawing/2016/SVG/main" r:embed="rId6"/>
              </a:ext>
            </a:extLst>
          </a:blip>
          <a:srcRect/>
          <a:stretch/>
        </p:blipFill>
        <p:spPr>
          <a:xfrm>
            <a:off x="5767077" y="4806525"/>
            <a:ext cx="600075" cy="600075"/>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Tree>
    <p:extLst>
      <p:ext uri="{BB962C8B-B14F-4D97-AF65-F5344CB8AC3E}">
        <p14:creationId xmlns:p14="http://schemas.microsoft.com/office/powerpoint/2010/main" val="80013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6.xml><?xml version="1.0" encoding="utf-8"?>
<p:sldLayout xmlns:a="http://schemas.openxmlformats.org/drawingml/2006/main" xmlns:r="http://schemas.openxmlformats.org/officeDocument/2006/relationships" xmlns:p="http://schemas.openxmlformats.org/presentationml/2006/main" preserve="1" userDrawn="1">
  <p:cSld name="23_End Slide ACCESSIB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D92FD5-08EA-6BC8-29BC-BCF5EEFE18A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5400000">
            <a:off x="-2509141" y="-71521"/>
            <a:ext cx="10768951" cy="7616239"/>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3"/>
          <a:stretch>
            <a:fillRect/>
          </a:stretch>
        </p:blipFill>
        <p:spPr>
          <a:xfrm>
            <a:off x="10551045" y="364427"/>
            <a:ext cx="1208955" cy="979789"/>
          </a:xfrm>
          <a:prstGeom prst="rect">
            <a:avLst/>
          </a:prstGeom>
        </p:spPr>
      </p:pic>
      <p:cxnSp>
        <p:nvCxnSpPr>
          <p:cNvPr id="9" name="Straight Connector 8">
            <a:extLst>
              <a:ext uri="{FF2B5EF4-FFF2-40B4-BE49-F238E27FC236}">
                <a16:creationId xmlns:a16="http://schemas.microsoft.com/office/drawing/2014/main" id="{F9D383FB-0467-4241-BEF0-D636E886723B}"/>
              </a:ext>
              <a:ext uri="{C183D7F6-B498-43B3-948B-1728B52AA6E4}">
                <adec:decorative xmlns:adec="http://schemas.microsoft.com/office/drawing/2017/decorative" val="1"/>
              </a:ext>
            </a:extLst>
          </p:cNvPr>
          <p:cNvCxnSpPr/>
          <p:nvPr userDrawn="1"/>
        </p:nvCxnSpPr>
        <p:spPr>
          <a:xfrm>
            <a:off x="5715927"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390E57B-AF19-8642-9E47-AF887F52887B}"/>
              </a:ext>
            </a:extLst>
          </p:cNvPr>
          <p:cNvSpPr txBox="1"/>
          <p:nvPr userDrawn="1"/>
        </p:nvSpPr>
        <p:spPr>
          <a:xfrm>
            <a:off x="5610771" y="2808747"/>
            <a:ext cx="4343735" cy="2608032"/>
          </a:xfrm>
          <a:prstGeom prst="rect">
            <a:avLst/>
          </a:prstGeom>
          <a:noFill/>
        </p:spPr>
        <p:txBody>
          <a:bodyPr wrap="square" lIns="0" tIns="0" rIns="0" bIns="0" rtlCol="0">
            <a:noAutofit/>
          </a:bodyPr>
          <a:lstStyle/>
          <a:p>
            <a:pPr marL="0" marR="0" lvl="0" indent="0" algn="l" defTabSz="914354"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354"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354"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354"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descr="Twitter symbol">
            <a:extLst>
              <a:ext uri="{FF2B5EF4-FFF2-40B4-BE49-F238E27FC236}">
                <a16:creationId xmlns:a16="http://schemas.microsoft.com/office/drawing/2014/main" id="{6C1B65D7-2EE6-F44F-85AA-7C93787926CD}"/>
              </a:ext>
            </a:extLst>
          </p:cNvPr>
          <p:cNvPicPr>
            <a:picLocks noChangeAspect="1"/>
          </p:cNvPicPr>
          <p:nvPr userDrawn="1"/>
        </p:nvPicPr>
        <p:blipFill>
          <a:blip>
            <a:extLst>
              <a:ext uri="{96DAC541-7B7A-43D3-8B79-37D633B846F1}">
                <asvg:svgBlip xmlns:asvg="http://schemas.microsoft.com/office/drawing/2016/SVG/main" r:embed="rId4"/>
              </a:ext>
            </a:extLst>
          </a:blip>
          <a:srcRect/>
          <a:stretch/>
        </p:blipFill>
        <p:spPr>
          <a:xfrm>
            <a:off x="5872040" y="3665233"/>
            <a:ext cx="390144" cy="390144"/>
          </a:xfrm>
          <a:prstGeom prst="rect">
            <a:avLst/>
          </a:prstGeom>
        </p:spPr>
      </p:pic>
      <p:pic>
        <p:nvPicPr>
          <p:cNvPr id="8" name="Picture 7" descr="LinkedIn symbol">
            <a:extLst>
              <a:ext uri="{FF2B5EF4-FFF2-40B4-BE49-F238E27FC236}">
                <a16:creationId xmlns:a16="http://schemas.microsoft.com/office/drawing/2014/main" id="{F2843EE8-F6F8-9D40-92C1-94FB4DCF14BB}"/>
              </a:ext>
            </a:extLst>
          </p:cNvPr>
          <p:cNvPicPr>
            <a:picLocks noChangeAspect="1"/>
          </p:cNvPicPr>
          <p:nvPr userDrawn="1"/>
        </p:nvPicPr>
        <p:blipFill>
          <a:blip>
            <a:extLst>
              <a:ext uri="{96DAC541-7B7A-43D3-8B79-37D633B846F1}">
                <asvg:svgBlip xmlns:asvg="http://schemas.microsoft.com/office/drawing/2016/SVG/main" r:embed="rId5"/>
              </a:ext>
            </a:extLst>
          </a:blip>
          <a:srcRect/>
          <a:stretch/>
        </p:blipFill>
        <p:spPr>
          <a:xfrm>
            <a:off x="5885396" y="4266369"/>
            <a:ext cx="390144" cy="390144"/>
          </a:xfrm>
          <a:prstGeom prst="rect">
            <a:avLst/>
          </a:prstGeom>
        </p:spPr>
      </p:pic>
      <p:pic>
        <p:nvPicPr>
          <p:cNvPr id="72" name="Picture 96" descr="World-wide web symbol">
            <a:extLst>
              <a:ext uri="{FF2B5EF4-FFF2-40B4-BE49-F238E27FC236}">
                <a16:creationId xmlns:a16="http://schemas.microsoft.com/office/drawing/2014/main" id="{664BA24D-FA8C-EE4D-A2DC-491BF11D6FA6}"/>
              </a:ext>
            </a:extLst>
          </p:cNvPr>
          <p:cNvPicPr>
            <a:picLocks noChangeAspect="1"/>
          </p:cNvPicPr>
          <p:nvPr userDrawn="1"/>
        </p:nvPicPr>
        <p:blipFill>
          <a:blip>
            <a:extLst>
              <a:ext uri="{96DAC541-7B7A-43D3-8B79-37D633B846F1}">
                <asvg:svgBlip xmlns:asvg="http://schemas.microsoft.com/office/drawing/2016/SVG/main" r:embed="rId6"/>
              </a:ext>
            </a:extLst>
          </a:blip>
          <a:srcRect/>
          <a:stretch/>
        </p:blipFill>
        <p:spPr>
          <a:xfrm>
            <a:off x="5767076" y="4806524"/>
            <a:ext cx="600075" cy="600075"/>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Tree>
    <p:extLst>
      <p:ext uri="{BB962C8B-B14F-4D97-AF65-F5344CB8AC3E}">
        <p14:creationId xmlns:p14="http://schemas.microsoft.com/office/powerpoint/2010/main" val="3647673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7.xml><?xml version="1.0" encoding="utf-8"?>
<p:sldLayout xmlns:a="http://schemas.openxmlformats.org/drawingml/2006/main" xmlns:r="http://schemas.openxmlformats.org/officeDocument/2006/relationships" xmlns:p="http://schemas.openxmlformats.org/presentationml/2006/main" matchingName="Title and Content">
  <p:cSld name="1_Title and Content">
    <p:bg>
      <p:bgPr>
        <a:solidFill>
          <a:schemeClr val="lt1"/>
        </a:solidFill>
        <a:effectLst/>
      </p:bgPr>
    </p:bg>
    <p:spTree>
      <p:nvGrpSpPr>
        <p:cNvPr id="1" name="Shape 123"/>
        <p:cNvGrpSpPr/>
        <p:nvPr/>
      </p:nvGrpSpPr>
      <p:grpSpPr>
        <a:xfrm>
          <a:off x="0" y="0"/>
          <a:ext cx="0" cy="0"/>
          <a:chOff x="0" y="0"/>
          <a:chExt cx="0" cy="0"/>
        </a:xfrm>
      </p:grpSpPr>
      <p:sp>
        <p:nvSpPr>
          <p:cNvPr id="124" name="Google Shape;124;p21"/>
          <p:cNvSpPr/>
          <p:nvPr/>
        </p:nvSpPr>
        <p:spPr>
          <a:xfrm>
            <a:off x="-17125" y="1160525"/>
            <a:ext cx="12209200" cy="5820800"/>
          </a:xfrm>
          <a:prstGeom prst="rect">
            <a:avLst/>
          </a:prstGeom>
          <a:solidFill>
            <a:srgbClr val="FFFFFF"/>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400" b="0" i="0" u="none" strike="noStrike" cap="none">
              <a:solidFill>
                <a:schemeClr val="lt1"/>
              </a:solidFill>
              <a:latin typeface="Arial"/>
              <a:ea typeface="Arial"/>
              <a:cs typeface="Arial"/>
              <a:sym typeface="Arial"/>
            </a:endParaRPr>
          </a:p>
        </p:txBody>
      </p:sp>
      <p:sp>
        <p:nvSpPr>
          <p:cNvPr id="125" name="Google Shape;125;p21"/>
          <p:cNvSpPr txBox="1">
            <a:spLocks noGrp="1"/>
          </p:cNvSpPr>
          <p:nvPr>
            <p:ph type="title"/>
          </p:nvPr>
        </p:nvSpPr>
        <p:spPr>
          <a:xfrm>
            <a:off x="623392" y="356659"/>
            <a:ext cx="10176000" cy="706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rgbClr val="FFFFFF"/>
              </a:buClr>
              <a:buSzPts val="3000"/>
              <a:buFont typeface="Arial"/>
              <a:buNone/>
              <a:defRPr sz="4000" b="1">
                <a:solidFill>
                  <a:srgbClr val="FFFFFF"/>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6" name="Google Shape;126;p21"/>
          <p:cNvSpPr txBox="1">
            <a:spLocks noGrp="1"/>
          </p:cNvSpPr>
          <p:nvPr>
            <p:ph type="body" idx="1"/>
          </p:nvPr>
        </p:nvSpPr>
        <p:spPr>
          <a:xfrm>
            <a:off x="414676" y="1508787"/>
            <a:ext cx="11328400" cy="4525600"/>
          </a:xfrm>
          <a:prstGeom prst="rect">
            <a:avLst/>
          </a:prstGeom>
          <a:noFill/>
          <a:ln>
            <a:noFill/>
          </a:ln>
        </p:spPr>
        <p:txBody>
          <a:bodyPr spcFirstLastPara="1" wrap="square" lIns="91425" tIns="45700" rIns="91425" bIns="45700" anchor="t" anchorCtr="0">
            <a:noAutofit/>
          </a:bodyPr>
          <a:lstStyle>
            <a:lvl1pPr marL="609459" marR="0" lvl="0" indent="-457095" algn="l" rtl="0">
              <a:lnSpc>
                <a:spcPct val="100000"/>
              </a:lnSpc>
              <a:spcBef>
                <a:spcPts val="0"/>
              </a:spcBef>
              <a:spcAft>
                <a:spcPts val="0"/>
              </a:spcAft>
              <a:buClr>
                <a:schemeClr val="dk1"/>
              </a:buClr>
              <a:buSzPts val="1800"/>
              <a:buFont typeface="Arial"/>
              <a:buChar char="•"/>
              <a:defRPr sz="2400">
                <a:solidFill>
                  <a:schemeClr val="dk1"/>
                </a:solidFill>
              </a:defRPr>
            </a:lvl1pPr>
            <a:lvl2pPr marL="1218930" lvl="1" indent="-457095" algn="l" rtl="0">
              <a:lnSpc>
                <a:spcPct val="100000"/>
              </a:lnSpc>
              <a:spcBef>
                <a:spcPts val="480"/>
              </a:spcBef>
              <a:spcAft>
                <a:spcPts val="0"/>
              </a:spcAft>
              <a:buClr>
                <a:schemeClr val="accent1"/>
              </a:buClr>
              <a:buSzPts val="1800"/>
              <a:buChar char="–"/>
              <a:defRPr/>
            </a:lvl2pPr>
            <a:lvl3pPr marL="1828392" lvl="2" indent="-457095" algn="l" rtl="0">
              <a:lnSpc>
                <a:spcPct val="100000"/>
              </a:lnSpc>
              <a:spcBef>
                <a:spcPts val="480"/>
              </a:spcBef>
              <a:spcAft>
                <a:spcPts val="0"/>
              </a:spcAft>
              <a:buClr>
                <a:schemeClr val="accent1"/>
              </a:buClr>
              <a:buSzPts val="1800"/>
              <a:buChar char="•"/>
              <a:defRPr/>
            </a:lvl3pPr>
            <a:lvl4pPr marL="2437858" lvl="3" indent="-457095" algn="l" rtl="0">
              <a:lnSpc>
                <a:spcPct val="100000"/>
              </a:lnSpc>
              <a:spcBef>
                <a:spcPts val="480"/>
              </a:spcBef>
              <a:spcAft>
                <a:spcPts val="0"/>
              </a:spcAft>
              <a:buClr>
                <a:schemeClr val="accent1"/>
              </a:buClr>
              <a:buSzPts val="1800"/>
              <a:buChar char="–"/>
              <a:defRPr/>
            </a:lvl4pPr>
            <a:lvl5pPr marL="3047316" lvl="4" indent="-457095" algn="l" rtl="0">
              <a:lnSpc>
                <a:spcPct val="100000"/>
              </a:lnSpc>
              <a:spcBef>
                <a:spcPts val="480"/>
              </a:spcBef>
              <a:spcAft>
                <a:spcPts val="0"/>
              </a:spcAft>
              <a:buClr>
                <a:schemeClr val="accent1"/>
              </a:buClr>
              <a:buSzPts val="1800"/>
              <a:buChar char="»"/>
              <a:defRPr/>
            </a:lvl5pPr>
            <a:lvl6pPr marL="3656775" lvl="5" indent="-457095" algn="l" rtl="0">
              <a:lnSpc>
                <a:spcPct val="100000"/>
              </a:lnSpc>
              <a:spcBef>
                <a:spcPts val="480"/>
              </a:spcBef>
              <a:spcAft>
                <a:spcPts val="0"/>
              </a:spcAft>
              <a:buClr>
                <a:schemeClr val="lt1"/>
              </a:buClr>
              <a:buSzPts val="1800"/>
              <a:buChar char="•"/>
              <a:defRPr/>
            </a:lvl6pPr>
            <a:lvl7pPr marL="4266240" lvl="6" indent="-457095" algn="l" rtl="0">
              <a:lnSpc>
                <a:spcPct val="100000"/>
              </a:lnSpc>
              <a:spcBef>
                <a:spcPts val="480"/>
              </a:spcBef>
              <a:spcAft>
                <a:spcPts val="0"/>
              </a:spcAft>
              <a:buClr>
                <a:schemeClr val="lt1"/>
              </a:buClr>
              <a:buSzPts val="1800"/>
              <a:buChar char="•"/>
              <a:defRPr/>
            </a:lvl7pPr>
            <a:lvl8pPr marL="4875703" lvl="7" indent="-457095" algn="l" rtl="0">
              <a:lnSpc>
                <a:spcPct val="100000"/>
              </a:lnSpc>
              <a:spcBef>
                <a:spcPts val="480"/>
              </a:spcBef>
              <a:spcAft>
                <a:spcPts val="0"/>
              </a:spcAft>
              <a:buClr>
                <a:schemeClr val="lt1"/>
              </a:buClr>
              <a:buSzPts val="1800"/>
              <a:buChar char="•"/>
              <a:defRPr/>
            </a:lvl8pPr>
            <a:lvl9pPr marL="5485174" lvl="8" indent="-457095" algn="l" rtl="0">
              <a:lnSpc>
                <a:spcPct val="100000"/>
              </a:lnSpc>
              <a:spcBef>
                <a:spcPts val="480"/>
              </a:spcBef>
              <a:spcAft>
                <a:spcPts val="0"/>
              </a:spcAft>
              <a:buClr>
                <a:schemeClr val="lt1"/>
              </a:buClr>
              <a:buSzPts val="1800"/>
              <a:buChar char="•"/>
              <a:defRPr/>
            </a:lvl9pPr>
          </a:lstStyle>
          <a:p>
            <a:endParaRPr/>
          </a:p>
        </p:txBody>
      </p:sp>
      <p:sp>
        <p:nvSpPr>
          <p:cNvPr id="2" name="Google Shape;122;p20">
            <a:extLst>
              <a:ext uri="{FF2B5EF4-FFF2-40B4-BE49-F238E27FC236}">
                <a16:creationId xmlns:a16="http://schemas.microsoft.com/office/drawing/2014/main" id="{B4A68B6D-D4D1-A290-1412-A8839868A2F5}"/>
              </a:ext>
            </a:extLst>
          </p:cNvPr>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067" b="0" i="0" u="none" strike="noStrike" cap="none">
                <a:solidFill>
                  <a:srgbClr val="888CA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757885442"/>
      </p:ext>
    </p:extLst>
  </p:cSld>
  <p:clrMapOvr>
    <a:masterClrMapping/>
  </p:clrMapOvr>
</p:sldLayout>
</file>

<file path=ppt/slideLayouts/slideLayout728.xml><?xml version="1.0" encoding="utf-8"?>
<p:sldLayout xmlns:a="http://schemas.openxmlformats.org/drawingml/2006/main" xmlns:r="http://schemas.openxmlformats.org/officeDocument/2006/relationships" xmlns:p="http://schemas.openxmlformats.org/presentationml/2006/main" preserve="1" userDrawn="1">
  <p:cSld name="36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1" y="310081"/>
            <a:ext cx="11404155"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3" y="767206"/>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1001546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9.xml><?xml version="1.0" encoding="utf-8"?>
<p:sldLayout xmlns:a="http://schemas.openxmlformats.org/drawingml/2006/main" xmlns:r="http://schemas.openxmlformats.org/officeDocument/2006/relationships" xmlns:p="http://schemas.openxmlformats.org/presentationml/2006/main" preserve="1" userDrawn="1">
  <p:cSld name="37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1" y="310080"/>
            <a:ext cx="11404155"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3" y="767205"/>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287905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12_Breaker Heading1-Blue-DarkBlueA">
    <p:bg>
      <p:bgPr>
        <a:solidFill>
          <a:srgbClr val="F6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6489-9A30-702B-3E26-D81845892857}"/>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4</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602" y="3903217"/>
            <a:ext cx="3890151" cy="896939"/>
          </a:xfrm>
          <a:prstGeom prst="rect">
            <a:avLst/>
          </a:prstGeom>
        </p:spPr>
        <p:txBody>
          <a:bodyPr lIns="0" tIns="0" rIns="0" bIns="0"/>
          <a:lstStyle>
            <a:lvl1pPr marL="0" indent="0">
              <a:buNone/>
              <a:defRPr>
                <a:solidFill>
                  <a:schemeClr val="tx1"/>
                </a:solidFill>
              </a:defRPr>
            </a:lvl1pPr>
            <a:lvl2pPr marL="357154" indent="0">
              <a:buNone/>
              <a:defRPr/>
            </a:lvl2pPr>
            <a:lvl3pPr marL="714303" indent="0">
              <a:buNone/>
              <a:defRPr/>
            </a:lvl3pPr>
            <a:lvl4pPr marL="1080980" indent="0">
              <a:buNone/>
              <a:defRPr/>
            </a:lvl4pPr>
            <a:lvl5pPr marL="1438131"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pic>
        <p:nvPicPr>
          <p:cNvPr id="5" name="Picture 4" descr="A blue rectangle with black background&#10;&#10;Description automatically generated">
            <a:extLst>
              <a:ext uri="{FF2B5EF4-FFF2-40B4-BE49-F238E27FC236}">
                <a16:creationId xmlns:a16="http://schemas.microsoft.com/office/drawing/2014/main" id="{D115B473-1B85-DD59-52BE-0E90A80C940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19698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0.xml><?xml version="1.0" encoding="utf-8"?>
<p:sldLayout xmlns:a="http://schemas.openxmlformats.org/drawingml/2006/main" xmlns:r="http://schemas.openxmlformats.org/officeDocument/2006/relationships" xmlns:p="http://schemas.openxmlformats.org/presentationml/2006/main" preserve="1" userDrawn="1">
  <p:cSld name="38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1" y="310082"/>
            <a:ext cx="11404155"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3" y="767207"/>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251386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1.xml><?xml version="1.0" encoding="utf-8"?>
<p:sldLayout xmlns:a="http://schemas.openxmlformats.org/drawingml/2006/main" xmlns:r="http://schemas.openxmlformats.org/officeDocument/2006/relationships" xmlns:p="http://schemas.openxmlformats.org/presentationml/2006/main" matchingName="Title and Content">
  <p:cSld name="1_Title and Content">
    <p:bg>
      <p:bgPr>
        <a:solidFill>
          <a:schemeClr val="lt1"/>
        </a:solidFill>
        <a:effectLst/>
      </p:bgPr>
    </p:bg>
    <p:spTree>
      <p:nvGrpSpPr>
        <p:cNvPr id="1" name="Shape 123"/>
        <p:cNvGrpSpPr/>
        <p:nvPr/>
      </p:nvGrpSpPr>
      <p:grpSpPr>
        <a:xfrm>
          <a:off x="0" y="0"/>
          <a:ext cx="0" cy="0"/>
          <a:chOff x="0" y="0"/>
          <a:chExt cx="0" cy="0"/>
        </a:xfrm>
      </p:grpSpPr>
      <p:sp>
        <p:nvSpPr>
          <p:cNvPr id="124" name="Google Shape;124;p21"/>
          <p:cNvSpPr/>
          <p:nvPr/>
        </p:nvSpPr>
        <p:spPr>
          <a:xfrm>
            <a:off x="-17125" y="1160525"/>
            <a:ext cx="12209200" cy="5820800"/>
          </a:xfrm>
          <a:prstGeom prst="rect">
            <a:avLst/>
          </a:prstGeom>
          <a:solidFill>
            <a:srgbClr val="FFFFFF"/>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400" b="0" i="0" u="none" strike="noStrike" cap="none">
              <a:solidFill>
                <a:schemeClr val="lt1"/>
              </a:solidFill>
              <a:latin typeface="Arial"/>
              <a:ea typeface="Arial"/>
              <a:cs typeface="Arial"/>
              <a:sym typeface="Arial"/>
            </a:endParaRPr>
          </a:p>
        </p:txBody>
      </p:sp>
      <p:sp>
        <p:nvSpPr>
          <p:cNvPr id="125" name="Google Shape;125;p21"/>
          <p:cNvSpPr txBox="1">
            <a:spLocks noGrp="1"/>
          </p:cNvSpPr>
          <p:nvPr>
            <p:ph type="title"/>
          </p:nvPr>
        </p:nvSpPr>
        <p:spPr>
          <a:xfrm>
            <a:off x="623392" y="356659"/>
            <a:ext cx="10176000" cy="706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rgbClr val="FFFFFF"/>
              </a:buClr>
              <a:buSzPts val="3000"/>
              <a:buFont typeface="Arial"/>
              <a:buNone/>
              <a:defRPr sz="4000" b="1">
                <a:solidFill>
                  <a:srgbClr val="FFFFFF"/>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6" name="Google Shape;126;p21"/>
          <p:cNvSpPr txBox="1">
            <a:spLocks noGrp="1"/>
          </p:cNvSpPr>
          <p:nvPr>
            <p:ph type="body" idx="1"/>
          </p:nvPr>
        </p:nvSpPr>
        <p:spPr>
          <a:xfrm>
            <a:off x="414676" y="1508787"/>
            <a:ext cx="11328400" cy="4525600"/>
          </a:xfrm>
          <a:prstGeom prst="rect">
            <a:avLst/>
          </a:prstGeom>
          <a:noFill/>
          <a:ln>
            <a:noFill/>
          </a:ln>
        </p:spPr>
        <p:txBody>
          <a:bodyPr spcFirstLastPara="1" wrap="square" lIns="91425" tIns="45700" rIns="91425" bIns="45700" anchor="t" anchorCtr="0">
            <a:noAutofit/>
          </a:bodyPr>
          <a:lstStyle>
            <a:lvl1pPr marL="609475" marR="0" lvl="0" indent="-457107" algn="l" rtl="0">
              <a:lnSpc>
                <a:spcPct val="100000"/>
              </a:lnSpc>
              <a:spcBef>
                <a:spcPts val="0"/>
              </a:spcBef>
              <a:spcAft>
                <a:spcPts val="0"/>
              </a:spcAft>
              <a:buClr>
                <a:schemeClr val="dk1"/>
              </a:buClr>
              <a:buSzPts val="1800"/>
              <a:buFont typeface="Arial"/>
              <a:buChar char="•"/>
              <a:defRPr sz="2400">
                <a:solidFill>
                  <a:schemeClr val="dk1"/>
                </a:solidFill>
              </a:defRPr>
            </a:lvl1pPr>
            <a:lvl2pPr marL="1218960" lvl="1" indent="-457107" algn="l" rtl="0">
              <a:lnSpc>
                <a:spcPct val="100000"/>
              </a:lnSpc>
              <a:spcBef>
                <a:spcPts val="480"/>
              </a:spcBef>
              <a:spcAft>
                <a:spcPts val="0"/>
              </a:spcAft>
              <a:buClr>
                <a:schemeClr val="accent1"/>
              </a:buClr>
              <a:buSzPts val="1800"/>
              <a:buChar char="–"/>
              <a:defRPr/>
            </a:lvl2pPr>
            <a:lvl3pPr marL="1828437" lvl="2" indent="-457107" algn="l" rtl="0">
              <a:lnSpc>
                <a:spcPct val="100000"/>
              </a:lnSpc>
              <a:spcBef>
                <a:spcPts val="480"/>
              </a:spcBef>
              <a:spcAft>
                <a:spcPts val="0"/>
              </a:spcAft>
              <a:buClr>
                <a:schemeClr val="accent1"/>
              </a:buClr>
              <a:buSzPts val="1800"/>
              <a:buChar char="•"/>
              <a:defRPr/>
            </a:lvl3pPr>
            <a:lvl4pPr marL="2437918" lvl="3" indent="-457107" algn="l" rtl="0">
              <a:lnSpc>
                <a:spcPct val="100000"/>
              </a:lnSpc>
              <a:spcBef>
                <a:spcPts val="480"/>
              </a:spcBef>
              <a:spcAft>
                <a:spcPts val="0"/>
              </a:spcAft>
              <a:buClr>
                <a:schemeClr val="accent1"/>
              </a:buClr>
              <a:buSzPts val="1800"/>
              <a:buChar char="–"/>
              <a:defRPr/>
            </a:lvl4pPr>
            <a:lvl5pPr marL="3047392" lvl="4" indent="-457107" algn="l" rtl="0">
              <a:lnSpc>
                <a:spcPct val="100000"/>
              </a:lnSpc>
              <a:spcBef>
                <a:spcPts val="480"/>
              </a:spcBef>
              <a:spcAft>
                <a:spcPts val="0"/>
              </a:spcAft>
              <a:buClr>
                <a:schemeClr val="accent1"/>
              </a:buClr>
              <a:buSzPts val="1800"/>
              <a:buChar char="»"/>
              <a:defRPr/>
            </a:lvl5pPr>
            <a:lvl6pPr marL="3656867" lvl="5" indent="-457107" algn="l" rtl="0">
              <a:lnSpc>
                <a:spcPct val="100000"/>
              </a:lnSpc>
              <a:spcBef>
                <a:spcPts val="480"/>
              </a:spcBef>
              <a:spcAft>
                <a:spcPts val="0"/>
              </a:spcAft>
              <a:buClr>
                <a:schemeClr val="lt1"/>
              </a:buClr>
              <a:buSzPts val="1800"/>
              <a:buChar char="•"/>
              <a:defRPr/>
            </a:lvl6pPr>
            <a:lvl7pPr marL="4266347" lvl="6" indent="-457107" algn="l" rtl="0">
              <a:lnSpc>
                <a:spcPct val="100000"/>
              </a:lnSpc>
              <a:spcBef>
                <a:spcPts val="480"/>
              </a:spcBef>
              <a:spcAft>
                <a:spcPts val="0"/>
              </a:spcAft>
              <a:buClr>
                <a:schemeClr val="lt1"/>
              </a:buClr>
              <a:buSzPts val="1800"/>
              <a:buChar char="•"/>
              <a:defRPr/>
            </a:lvl7pPr>
            <a:lvl8pPr marL="4875825" lvl="7" indent="-457107" algn="l" rtl="0">
              <a:lnSpc>
                <a:spcPct val="100000"/>
              </a:lnSpc>
              <a:spcBef>
                <a:spcPts val="480"/>
              </a:spcBef>
              <a:spcAft>
                <a:spcPts val="0"/>
              </a:spcAft>
              <a:buClr>
                <a:schemeClr val="lt1"/>
              </a:buClr>
              <a:buSzPts val="1800"/>
              <a:buChar char="•"/>
              <a:defRPr/>
            </a:lvl8pPr>
            <a:lvl9pPr marL="5485310" lvl="8" indent="-457107" algn="l" rtl="0">
              <a:lnSpc>
                <a:spcPct val="100000"/>
              </a:lnSpc>
              <a:spcBef>
                <a:spcPts val="480"/>
              </a:spcBef>
              <a:spcAft>
                <a:spcPts val="0"/>
              </a:spcAft>
              <a:buClr>
                <a:schemeClr val="lt1"/>
              </a:buClr>
              <a:buSzPts val="1800"/>
              <a:buChar char="•"/>
              <a:defRPr/>
            </a:lvl9pPr>
          </a:lstStyle>
          <a:p>
            <a:endParaRPr/>
          </a:p>
        </p:txBody>
      </p:sp>
      <p:sp>
        <p:nvSpPr>
          <p:cNvPr id="2" name="Google Shape;122;p20">
            <a:extLst>
              <a:ext uri="{FF2B5EF4-FFF2-40B4-BE49-F238E27FC236}">
                <a16:creationId xmlns:a16="http://schemas.microsoft.com/office/drawing/2014/main" id="{B4A68B6D-D4D1-A290-1412-A8839868A2F5}"/>
              </a:ext>
            </a:extLst>
          </p:cNvPr>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067" b="0" i="0" u="none" strike="noStrike" cap="none">
                <a:solidFill>
                  <a:srgbClr val="888CA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779655672"/>
      </p:ext>
    </p:extLst>
  </p:cSld>
  <p:clrMapOvr>
    <a:masterClrMapping/>
  </p:clrMapOvr>
</p:sldLayout>
</file>

<file path=ppt/slideLayouts/slideLayout732.xml><?xml version="1.0" encoding="utf-8"?>
<p:sldLayout xmlns:a="http://schemas.openxmlformats.org/drawingml/2006/main" xmlns:r="http://schemas.openxmlformats.org/officeDocument/2006/relationships" xmlns:p="http://schemas.openxmlformats.org/presentationml/2006/main" matchingName="Title and Content">
  <p:cSld name="1_Title and Content">
    <p:bg>
      <p:bgPr>
        <a:solidFill>
          <a:schemeClr val="lt1"/>
        </a:solidFill>
        <a:effectLst/>
      </p:bgPr>
    </p:bg>
    <p:spTree>
      <p:nvGrpSpPr>
        <p:cNvPr id="1" name="Shape 123"/>
        <p:cNvGrpSpPr/>
        <p:nvPr/>
      </p:nvGrpSpPr>
      <p:grpSpPr>
        <a:xfrm>
          <a:off x="0" y="0"/>
          <a:ext cx="0" cy="0"/>
          <a:chOff x="0" y="0"/>
          <a:chExt cx="0" cy="0"/>
        </a:xfrm>
      </p:grpSpPr>
      <p:sp>
        <p:nvSpPr>
          <p:cNvPr id="124" name="Google Shape;124;p21"/>
          <p:cNvSpPr/>
          <p:nvPr/>
        </p:nvSpPr>
        <p:spPr>
          <a:xfrm>
            <a:off x="-17125" y="1160525"/>
            <a:ext cx="12209200" cy="5820800"/>
          </a:xfrm>
          <a:prstGeom prst="rect">
            <a:avLst/>
          </a:prstGeom>
          <a:solidFill>
            <a:srgbClr val="FFFFFF"/>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400" b="0" i="0" u="none" strike="noStrike" cap="none">
              <a:solidFill>
                <a:schemeClr val="lt1"/>
              </a:solidFill>
              <a:latin typeface="Arial"/>
              <a:ea typeface="Arial"/>
              <a:cs typeface="Arial"/>
              <a:sym typeface="Arial"/>
            </a:endParaRPr>
          </a:p>
        </p:txBody>
      </p:sp>
      <p:sp>
        <p:nvSpPr>
          <p:cNvPr id="125" name="Google Shape;125;p21"/>
          <p:cNvSpPr txBox="1">
            <a:spLocks noGrp="1"/>
          </p:cNvSpPr>
          <p:nvPr>
            <p:ph type="title"/>
          </p:nvPr>
        </p:nvSpPr>
        <p:spPr>
          <a:xfrm>
            <a:off x="623392" y="356659"/>
            <a:ext cx="10176000" cy="706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rgbClr val="FFFFFF"/>
              </a:buClr>
              <a:buSzPts val="3000"/>
              <a:buFont typeface="Arial"/>
              <a:buNone/>
              <a:defRPr sz="4000" b="1">
                <a:solidFill>
                  <a:srgbClr val="FFFFFF"/>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6" name="Google Shape;126;p21"/>
          <p:cNvSpPr txBox="1">
            <a:spLocks noGrp="1"/>
          </p:cNvSpPr>
          <p:nvPr>
            <p:ph type="body" idx="1"/>
          </p:nvPr>
        </p:nvSpPr>
        <p:spPr>
          <a:xfrm>
            <a:off x="414676" y="1508787"/>
            <a:ext cx="11328400" cy="4525600"/>
          </a:xfrm>
          <a:prstGeom prst="rect">
            <a:avLst/>
          </a:prstGeom>
          <a:noFill/>
          <a:ln>
            <a:noFill/>
          </a:ln>
        </p:spPr>
        <p:txBody>
          <a:bodyPr spcFirstLastPara="1" wrap="square" lIns="91425" tIns="45700" rIns="91425" bIns="45700" anchor="t" anchorCtr="0">
            <a:noAutofit/>
          </a:bodyPr>
          <a:lstStyle>
            <a:lvl1pPr marL="609491" marR="0" lvl="0" indent="-457119" algn="l" rtl="0">
              <a:lnSpc>
                <a:spcPct val="100000"/>
              </a:lnSpc>
              <a:spcBef>
                <a:spcPts val="0"/>
              </a:spcBef>
              <a:spcAft>
                <a:spcPts val="0"/>
              </a:spcAft>
              <a:buClr>
                <a:schemeClr val="dk1"/>
              </a:buClr>
              <a:buSzPts val="1800"/>
              <a:buFont typeface="Arial"/>
              <a:buChar char="•"/>
              <a:defRPr sz="2400">
                <a:solidFill>
                  <a:schemeClr val="dk1"/>
                </a:solidFill>
              </a:defRPr>
            </a:lvl1pPr>
            <a:lvl2pPr marL="1218990" lvl="1" indent="-457119" algn="l" rtl="0">
              <a:lnSpc>
                <a:spcPct val="100000"/>
              </a:lnSpc>
              <a:spcBef>
                <a:spcPts val="480"/>
              </a:spcBef>
              <a:spcAft>
                <a:spcPts val="0"/>
              </a:spcAft>
              <a:buClr>
                <a:schemeClr val="accent1"/>
              </a:buClr>
              <a:buSzPts val="1800"/>
              <a:buChar char="–"/>
              <a:defRPr/>
            </a:lvl2pPr>
            <a:lvl3pPr marL="1828482" lvl="2" indent="-457119" algn="l" rtl="0">
              <a:lnSpc>
                <a:spcPct val="100000"/>
              </a:lnSpc>
              <a:spcBef>
                <a:spcPts val="480"/>
              </a:spcBef>
              <a:spcAft>
                <a:spcPts val="0"/>
              </a:spcAft>
              <a:buClr>
                <a:schemeClr val="accent1"/>
              </a:buClr>
              <a:buSzPts val="1800"/>
              <a:buChar char="•"/>
              <a:defRPr/>
            </a:lvl3pPr>
            <a:lvl4pPr marL="2437978" lvl="3" indent="-457119" algn="l" rtl="0">
              <a:lnSpc>
                <a:spcPct val="100000"/>
              </a:lnSpc>
              <a:spcBef>
                <a:spcPts val="480"/>
              </a:spcBef>
              <a:spcAft>
                <a:spcPts val="0"/>
              </a:spcAft>
              <a:buClr>
                <a:schemeClr val="accent1"/>
              </a:buClr>
              <a:buSzPts val="1800"/>
              <a:buChar char="–"/>
              <a:defRPr/>
            </a:lvl4pPr>
            <a:lvl5pPr marL="3047468" lvl="4" indent="-457119" algn="l" rtl="0">
              <a:lnSpc>
                <a:spcPct val="100000"/>
              </a:lnSpc>
              <a:spcBef>
                <a:spcPts val="480"/>
              </a:spcBef>
              <a:spcAft>
                <a:spcPts val="0"/>
              </a:spcAft>
              <a:buClr>
                <a:schemeClr val="accent1"/>
              </a:buClr>
              <a:buSzPts val="1800"/>
              <a:buChar char="»"/>
              <a:defRPr/>
            </a:lvl5pPr>
            <a:lvl6pPr marL="3656959" lvl="5" indent="-457119" algn="l" rtl="0">
              <a:lnSpc>
                <a:spcPct val="100000"/>
              </a:lnSpc>
              <a:spcBef>
                <a:spcPts val="480"/>
              </a:spcBef>
              <a:spcAft>
                <a:spcPts val="0"/>
              </a:spcAft>
              <a:buClr>
                <a:schemeClr val="lt1"/>
              </a:buClr>
              <a:buSzPts val="1800"/>
              <a:buChar char="•"/>
              <a:defRPr/>
            </a:lvl6pPr>
            <a:lvl7pPr marL="4266453" lvl="6" indent="-457119" algn="l" rtl="0">
              <a:lnSpc>
                <a:spcPct val="100000"/>
              </a:lnSpc>
              <a:spcBef>
                <a:spcPts val="480"/>
              </a:spcBef>
              <a:spcAft>
                <a:spcPts val="0"/>
              </a:spcAft>
              <a:buClr>
                <a:schemeClr val="lt1"/>
              </a:buClr>
              <a:buSzPts val="1800"/>
              <a:buChar char="•"/>
              <a:defRPr/>
            </a:lvl7pPr>
            <a:lvl8pPr marL="4875947" lvl="7" indent="-457119" algn="l" rtl="0">
              <a:lnSpc>
                <a:spcPct val="100000"/>
              </a:lnSpc>
              <a:spcBef>
                <a:spcPts val="480"/>
              </a:spcBef>
              <a:spcAft>
                <a:spcPts val="0"/>
              </a:spcAft>
              <a:buClr>
                <a:schemeClr val="lt1"/>
              </a:buClr>
              <a:buSzPts val="1800"/>
              <a:buChar char="•"/>
              <a:defRPr/>
            </a:lvl8pPr>
            <a:lvl9pPr marL="5485446" lvl="8" indent="-457119" algn="l" rtl="0">
              <a:lnSpc>
                <a:spcPct val="100000"/>
              </a:lnSpc>
              <a:spcBef>
                <a:spcPts val="480"/>
              </a:spcBef>
              <a:spcAft>
                <a:spcPts val="0"/>
              </a:spcAft>
              <a:buClr>
                <a:schemeClr val="lt1"/>
              </a:buClr>
              <a:buSzPts val="1800"/>
              <a:buChar char="•"/>
              <a:defRPr/>
            </a:lvl9pPr>
          </a:lstStyle>
          <a:p>
            <a:endParaRPr/>
          </a:p>
        </p:txBody>
      </p:sp>
      <p:sp>
        <p:nvSpPr>
          <p:cNvPr id="2" name="Google Shape;122;p20">
            <a:extLst>
              <a:ext uri="{FF2B5EF4-FFF2-40B4-BE49-F238E27FC236}">
                <a16:creationId xmlns:a16="http://schemas.microsoft.com/office/drawing/2014/main" id="{B4A68B6D-D4D1-A290-1412-A8839868A2F5}"/>
              </a:ext>
            </a:extLst>
          </p:cNvPr>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067" b="0" i="0" u="none" strike="noStrike" cap="none">
                <a:solidFill>
                  <a:srgbClr val="888CA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4203954263"/>
      </p:ext>
    </p:extLst>
  </p:cSld>
  <p:clrMapOvr>
    <a:masterClrMapping/>
  </p:clrMapOvr>
</p:sldLayout>
</file>

<file path=ppt/slideLayouts/slideLayout733.xml><?xml version="1.0" encoding="utf-8"?>
<p:sldLayout xmlns:a="http://schemas.openxmlformats.org/drawingml/2006/main" xmlns:r="http://schemas.openxmlformats.org/officeDocument/2006/relationships" xmlns:p="http://schemas.openxmlformats.org/presentationml/2006/main" matchingName="Title and Content">
  <p:cSld name="1_Title and Content">
    <p:bg>
      <p:bgPr>
        <a:solidFill>
          <a:schemeClr val="lt1"/>
        </a:solidFill>
        <a:effectLst/>
      </p:bgPr>
    </p:bg>
    <p:spTree>
      <p:nvGrpSpPr>
        <p:cNvPr id="1" name="Shape 123"/>
        <p:cNvGrpSpPr/>
        <p:nvPr/>
      </p:nvGrpSpPr>
      <p:grpSpPr>
        <a:xfrm>
          <a:off x="0" y="0"/>
          <a:ext cx="0" cy="0"/>
          <a:chOff x="0" y="0"/>
          <a:chExt cx="0" cy="0"/>
        </a:xfrm>
      </p:grpSpPr>
      <p:sp>
        <p:nvSpPr>
          <p:cNvPr id="124" name="Google Shape;124;p21"/>
          <p:cNvSpPr/>
          <p:nvPr/>
        </p:nvSpPr>
        <p:spPr>
          <a:xfrm>
            <a:off x="-17125" y="1160525"/>
            <a:ext cx="12209200" cy="5820800"/>
          </a:xfrm>
          <a:prstGeom prst="rect">
            <a:avLst/>
          </a:prstGeom>
          <a:solidFill>
            <a:srgbClr val="FFFFFF"/>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400" b="0" i="0" u="none" strike="noStrike" cap="none">
              <a:solidFill>
                <a:schemeClr val="lt1"/>
              </a:solidFill>
              <a:latin typeface="Arial"/>
              <a:ea typeface="Arial"/>
              <a:cs typeface="Arial"/>
              <a:sym typeface="Arial"/>
            </a:endParaRPr>
          </a:p>
        </p:txBody>
      </p:sp>
      <p:sp>
        <p:nvSpPr>
          <p:cNvPr id="125" name="Google Shape;125;p21"/>
          <p:cNvSpPr txBox="1">
            <a:spLocks noGrp="1"/>
          </p:cNvSpPr>
          <p:nvPr>
            <p:ph type="title"/>
          </p:nvPr>
        </p:nvSpPr>
        <p:spPr>
          <a:xfrm>
            <a:off x="623392" y="356659"/>
            <a:ext cx="10176000" cy="706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rgbClr val="FFFFFF"/>
              </a:buClr>
              <a:buSzPts val="3000"/>
              <a:buFont typeface="Arial"/>
              <a:buNone/>
              <a:defRPr sz="4000" b="1">
                <a:solidFill>
                  <a:srgbClr val="FFFFFF"/>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6" name="Google Shape;126;p21"/>
          <p:cNvSpPr txBox="1">
            <a:spLocks noGrp="1"/>
          </p:cNvSpPr>
          <p:nvPr>
            <p:ph type="body" idx="1"/>
          </p:nvPr>
        </p:nvSpPr>
        <p:spPr>
          <a:xfrm>
            <a:off x="414676" y="1508787"/>
            <a:ext cx="11328400" cy="4525600"/>
          </a:xfrm>
          <a:prstGeom prst="rect">
            <a:avLst/>
          </a:prstGeom>
          <a:noFill/>
          <a:ln>
            <a:noFill/>
          </a:ln>
        </p:spPr>
        <p:txBody>
          <a:bodyPr spcFirstLastPara="1" wrap="square" lIns="91425" tIns="45700" rIns="91425" bIns="45700" anchor="t" anchorCtr="0">
            <a:noAutofit/>
          </a:bodyPr>
          <a:lstStyle>
            <a:lvl1pPr marL="609507" marR="0" lvl="0" indent="-457131" algn="l" rtl="0">
              <a:lnSpc>
                <a:spcPct val="100000"/>
              </a:lnSpc>
              <a:spcBef>
                <a:spcPts val="0"/>
              </a:spcBef>
              <a:spcAft>
                <a:spcPts val="0"/>
              </a:spcAft>
              <a:buClr>
                <a:schemeClr val="dk1"/>
              </a:buClr>
              <a:buSzPts val="1800"/>
              <a:buFont typeface="Arial"/>
              <a:buChar char="•"/>
              <a:defRPr sz="2400">
                <a:solidFill>
                  <a:schemeClr val="dk1"/>
                </a:solidFill>
              </a:defRPr>
            </a:lvl1pPr>
            <a:lvl2pPr marL="1219020" lvl="1" indent="-457131" algn="l" rtl="0">
              <a:lnSpc>
                <a:spcPct val="100000"/>
              </a:lnSpc>
              <a:spcBef>
                <a:spcPts val="480"/>
              </a:spcBef>
              <a:spcAft>
                <a:spcPts val="0"/>
              </a:spcAft>
              <a:buClr>
                <a:schemeClr val="accent1"/>
              </a:buClr>
              <a:buSzPts val="1800"/>
              <a:buChar char="–"/>
              <a:defRPr/>
            </a:lvl2pPr>
            <a:lvl3pPr marL="1828528" lvl="2" indent="-457131" algn="l" rtl="0">
              <a:lnSpc>
                <a:spcPct val="100000"/>
              </a:lnSpc>
              <a:spcBef>
                <a:spcPts val="480"/>
              </a:spcBef>
              <a:spcAft>
                <a:spcPts val="0"/>
              </a:spcAft>
              <a:buClr>
                <a:schemeClr val="accent1"/>
              </a:buClr>
              <a:buSzPts val="1800"/>
              <a:buChar char="•"/>
              <a:defRPr/>
            </a:lvl3pPr>
            <a:lvl4pPr marL="2438038" lvl="3" indent="-457131" algn="l" rtl="0">
              <a:lnSpc>
                <a:spcPct val="100000"/>
              </a:lnSpc>
              <a:spcBef>
                <a:spcPts val="480"/>
              </a:spcBef>
              <a:spcAft>
                <a:spcPts val="0"/>
              </a:spcAft>
              <a:buClr>
                <a:schemeClr val="accent1"/>
              </a:buClr>
              <a:buSzPts val="1800"/>
              <a:buChar char="–"/>
              <a:defRPr/>
            </a:lvl4pPr>
            <a:lvl5pPr marL="3047544" lvl="4" indent="-457131" algn="l" rtl="0">
              <a:lnSpc>
                <a:spcPct val="100000"/>
              </a:lnSpc>
              <a:spcBef>
                <a:spcPts val="480"/>
              </a:spcBef>
              <a:spcAft>
                <a:spcPts val="0"/>
              </a:spcAft>
              <a:buClr>
                <a:schemeClr val="accent1"/>
              </a:buClr>
              <a:buSzPts val="1800"/>
              <a:buChar char="»"/>
              <a:defRPr/>
            </a:lvl5pPr>
            <a:lvl6pPr marL="3657051" lvl="5" indent="-457131" algn="l" rtl="0">
              <a:lnSpc>
                <a:spcPct val="100000"/>
              </a:lnSpc>
              <a:spcBef>
                <a:spcPts val="480"/>
              </a:spcBef>
              <a:spcAft>
                <a:spcPts val="0"/>
              </a:spcAft>
              <a:buClr>
                <a:schemeClr val="lt1"/>
              </a:buClr>
              <a:buSzPts val="1800"/>
              <a:buChar char="•"/>
              <a:defRPr/>
            </a:lvl6pPr>
            <a:lvl7pPr marL="4266560" lvl="6" indent="-457131" algn="l" rtl="0">
              <a:lnSpc>
                <a:spcPct val="100000"/>
              </a:lnSpc>
              <a:spcBef>
                <a:spcPts val="480"/>
              </a:spcBef>
              <a:spcAft>
                <a:spcPts val="0"/>
              </a:spcAft>
              <a:buClr>
                <a:schemeClr val="lt1"/>
              </a:buClr>
              <a:buSzPts val="1800"/>
              <a:buChar char="•"/>
              <a:defRPr/>
            </a:lvl7pPr>
            <a:lvl8pPr marL="4876069" lvl="7" indent="-457131" algn="l" rtl="0">
              <a:lnSpc>
                <a:spcPct val="100000"/>
              </a:lnSpc>
              <a:spcBef>
                <a:spcPts val="480"/>
              </a:spcBef>
              <a:spcAft>
                <a:spcPts val="0"/>
              </a:spcAft>
              <a:buClr>
                <a:schemeClr val="lt1"/>
              </a:buClr>
              <a:buSzPts val="1800"/>
              <a:buChar char="•"/>
              <a:defRPr/>
            </a:lvl8pPr>
            <a:lvl9pPr marL="5485582" lvl="8" indent="-457131" algn="l" rtl="0">
              <a:lnSpc>
                <a:spcPct val="100000"/>
              </a:lnSpc>
              <a:spcBef>
                <a:spcPts val="480"/>
              </a:spcBef>
              <a:spcAft>
                <a:spcPts val="0"/>
              </a:spcAft>
              <a:buClr>
                <a:schemeClr val="lt1"/>
              </a:buClr>
              <a:buSzPts val="1800"/>
              <a:buChar char="•"/>
              <a:defRPr/>
            </a:lvl9pPr>
          </a:lstStyle>
          <a:p>
            <a:endParaRPr/>
          </a:p>
        </p:txBody>
      </p:sp>
      <p:sp>
        <p:nvSpPr>
          <p:cNvPr id="2" name="Google Shape;122;p20">
            <a:extLst>
              <a:ext uri="{FF2B5EF4-FFF2-40B4-BE49-F238E27FC236}">
                <a16:creationId xmlns:a16="http://schemas.microsoft.com/office/drawing/2014/main" id="{B4A68B6D-D4D1-A290-1412-A8839868A2F5}"/>
              </a:ext>
            </a:extLst>
          </p:cNvPr>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067" b="0" i="0" u="none" strike="noStrike" cap="none">
                <a:solidFill>
                  <a:srgbClr val="888CA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855755398"/>
      </p:ext>
    </p:extLst>
  </p:cSld>
  <p:clrMapOvr>
    <a:masterClrMapping/>
  </p:clrMapOvr>
</p:sldLayout>
</file>

<file path=ppt/slideLayouts/slideLayout734.xml><?xml version="1.0" encoding="utf-8"?>
<p:sldLayout xmlns:a="http://schemas.openxmlformats.org/drawingml/2006/main" xmlns:r="http://schemas.openxmlformats.org/officeDocument/2006/relationships" xmlns:p="http://schemas.openxmlformats.org/presentationml/2006/main" userDrawn="1">
  <p:cSld name="24_Heading, subhead, bullets one column">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3"/>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117857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5.xml><?xml version="1.0" encoding="utf-8"?>
<p:sldLayout xmlns:a="http://schemas.openxmlformats.org/drawingml/2006/main" xmlns:r="http://schemas.openxmlformats.org/officeDocument/2006/relationships" xmlns:p="http://schemas.openxmlformats.org/presentationml/2006/main" showMasterSp="0" preserve="1" userDrawn="1">
  <p:cSld name="47_Title, subhead, two columns">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B79D01-2A70-DAF1-6A65-BC0424C2FEE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8"/>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Subhead if needed</a:t>
            </a:r>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cxnSp>
        <p:nvCxnSpPr>
          <p:cNvPr id="12" name="Straight Connector 11">
            <a:extLst>
              <a:ext uri="{FF2B5EF4-FFF2-40B4-BE49-F238E27FC236}">
                <a16:creationId xmlns:a16="http://schemas.microsoft.com/office/drawing/2014/main" id="{18E2133D-2149-6B45-BEAB-A2D5E225B5AD}"/>
              </a:ext>
              <a:ext uri="{C183D7F6-B498-43B3-948B-1728B52AA6E4}">
                <adec:decorative xmlns:adec="http://schemas.microsoft.com/office/drawing/2017/decorative" val="1"/>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113152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6.xml><?xml version="1.0" encoding="utf-8"?>
<p:sldLayout xmlns:a="http://schemas.openxmlformats.org/drawingml/2006/main" xmlns:r="http://schemas.openxmlformats.org/officeDocument/2006/relationships" xmlns:p="http://schemas.openxmlformats.org/presentationml/2006/main" showMasterSp="0" preserve="1" userDrawn="1">
  <p:cSld name="31_Title, subhead, Three columns">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8"/>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 uri="{C183D7F6-B498-43B3-948B-1728B52AA6E4}">
                <adec:decorative xmlns:adec="http://schemas.microsoft.com/office/drawing/2017/decorative" val="1"/>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60812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7.xml><?xml version="1.0" encoding="utf-8"?>
<p:sldLayout xmlns:a="http://schemas.openxmlformats.org/drawingml/2006/main" xmlns:r="http://schemas.openxmlformats.org/officeDocument/2006/relationships" xmlns:p="http://schemas.openxmlformats.org/presentationml/2006/main" matchingName="Title and Content">
  <p:cSld name="1_Title and Content">
    <p:bg>
      <p:bgPr>
        <a:solidFill>
          <a:schemeClr val="lt1"/>
        </a:solidFill>
        <a:effectLst/>
      </p:bgPr>
    </p:bg>
    <p:spTree>
      <p:nvGrpSpPr>
        <p:cNvPr id="1" name="Shape 123"/>
        <p:cNvGrpSpPr/>
        <p:nvPr/>
      </p:nvGrpSpPr>
      <p:grpSpPr>
        <a:xfrm>
          <a:off x="0" y="0"/>
          <a:ext cx="0" cy="0"/>
          <a:chOff x="0" y="0"/>
          <a:chExt cx="0" cy="0"/>
        </a:xfrm>
      </p:grpSpPr>
      <p:sp>
        <p:nvSpPr>
          <p:cNvPr id="124" name="Google Shape;124;p21"/>
          <p:cNvSpPr/>
          <p:nvPr/>
        </p:nvSpPr>
        <p:spPr>
          <a:xfrm>
            <a:off x="-17125" y="1160525"/>
            <a:ext cx="12209200" cy="5820800"/>
          </a:xfrm>
          <a:prstGeom prst="rect">
            <a:avLst/>
          </a:prstGeom>
          <a:solidFill>
            <a:srgbClr val="FFFFFF"/>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400" b="0" i="0" u="none" strike="noStrike" cap="none">
              <a:solidFill>
                <a:schemeClr val="lt1"/>
              </a:solidFill>
              <a:latin typeface="Arial"/>
              <a:ea typeface="Arial"/>
              <a:cs typeface="Arial"/>
              <a:sym typeface="Arial"/>
            </a:endParaRPr>
          </a:p>
        </p:txBody>
      </p:sp>
      <p:sp>
        <p:nvSpPr>
          <p:cNvPr id="125" name="Google Shape;125;p21"/>
          <p:cNvSpPr txBox="1">
            <a:spLocks noGrp="1"/>
          </p:cNvSpPr>
          <p:nvPr>
            <p:ph type="title"/>
          </p:nvPr>
        </p:nvSpPr>
        <p:spPr>
          <a:xfrm>
            <a:off x="623392" y="356659"/>
            <a:ext cx="10176000" cy="706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rgbClr val="FFFFFF"/>
              </a:buClr>
              <a:buSzPts val="3000"/>
              <a:buFont typeface="Arial"/>
              <a:buNone/>
              <a:defRPr sz="4000" b="1">
                <a:solidFill>
                  <a:srgbClr val="FFFFFF"/>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6" name="Google Shape;126;p21"/>
          <p:cNvSpPr txBox="1">
            <a:spLocks noGrp="1"/>
          </p:cNvSpPr>
          <p:nvPr>
            <p:ph type="body" idx="1"/>
          </p:nvPr>
        </p:nvSpPr>
        <p:spPr>
          <a:xfrm>
            <a:off x="414676" y="1508787"/>
            <a:ext cx="11328400" cy="4525600"/>
          </a:xfrm>
          <a:prstGeom prst="rect">
            <a:avLst/>
          </a:prstGeom>
          <a:noFill/>
          <a:ln>
            <a:noFill/>
          </a:ln>
        </p:spPr>
        <p:txBody>
          <a:bodyPr spcFirstLastPara="1" wrap="square" lIns="91425" tIns="45700" rIns="91425" bIns="45700" anchor="t" anchorCtr="0">
            <a:noAutofit/>
          </a:bodyPr>
          <a:lstStyle>
            <a:lvl1pPr marL="609523" marR="0" lvl="0" indent="-457143" algn="l" rtl="0">
              <a:lnSpc>
                <a:spcPct val="100000"/>
              </a:lnSpc>
              <a:spcBef>
                <a:spcPts val="0"/>
              </a:spcBef>
              <a:spcAft>
                <a:spcPts val="0"/>
              </a:spcAft>
              <a:buClr>
                <a:schemeClr val="dk1"/>
              </a:buClr>
              <a:buSzPts val="1800"/>
              <a:buFont typeface="Arial"/>
              <a:buChar char="•"/>
              <a:defRPr sz="2400">
                <a:solidFill>
                  <a:schemeClr val="dk1"/>
                </a:solidFill>
              </a:defRPr>
            </a:lvl1pPr>
            <a:lvl2pPr marL="1219050" lvl="1" indent="-457143" algn="l" rtl="0">
              <a:lnSpc>
                <a:spcPct val="100000"/>
              </a:lnSpc>
              <a:spcBef>
                <a:spcPts val="480"/>
              </a:spcBef>
              <a:spcAft>
                <a:spcPts val="0"/>
              </a:spcAft>
              <a:buClr>
                <a:schemeClr val="accent1"/>
              </a:buClr>
              <a:buSzPts val="1800"/>
              <a:buChar char="–"/>
              <a:defRPr/>
            </a:lvl2pPr>
            <a:lvl3pPr marL="1828573" lvl="2" indent="-457143" algn="l" rtl="0">
              <a:lnSpc>
                <a:spcPct val="100000"/>
              </a:lnSpc>
              <a:spcBef>
                <a:spcPts val="480"/>
              </a:spcBef>
              <a:spcAft>
                <a:spcPts val="0"/>
              </a:spcAft>
              <a:buClr>
                <a:schemeClr val="accent1"/>
              </a:buClr>
              <a:buSzPts val="1800"/>
              <a:buChar char="•"/>
              <a:defRPr/>
            </a:lvl3pPr>
            <a:lvl4pPr marL="2438098" lvl="3" indent="-457143" algn="l" rtl="0">
              <a:lnSpc>
                <a:spcPct val="100000"/>
              </a:lnSpc>
              <a:spcBef>
                <a:spcPts val="480"/>
              </a:spcBef>
              <a:spcAft>
                <a:spcPts val="0"/>
              </a:spcAft>
              <a:buClr>
                <a:schemeClr val="accent1"/>
              </a:buClr>
              <a:buSzPts val="1800"/>
              <a:buChar char="–"/>
              <a:defRPr/>
            </a:lvl4pPr>
            <a:lvl5pPr marL="3047620" lvl="4" indent="-457143" algn="l" rtl="0">
              <a:lnSpc>
                <a:spcPct val="100000"/>
              </a:lnSpc>
              <a:spcBef>
                <a:spcPts val="480"/>
              </a:spcBef>
              <a:spcAft>
                <a:spcPts val="0"/>
              </a:spcAft>
              <a:buClr>
                <a:schemeClr val="accent1"/>
              </a:buClr>
              <a:buSzPts val="1800"/>
              <a:buChar char="»"/>
              <a:defRPr/>
            </a:lvl5pPr>
            <a:lvl6pPr marL="3657143" lvl="5" indent="-457143" algn="l" rtl="0">
              <a:lnSpc>
                <a:spcPct val="100000"/>
              </a:lnSpc>
              <a:spcBef>
                <a:spcPts val="480"/>
              </a:spcBef>
              <a:spcAft>
                <a:spcPts val="0"/>
              </a:spcAft>
              <a:buClr>
                <a:schemeClr val="lt1"/>
              </a:buClr>
              <a:buSzPts val="1800"/>
              <a:buChar char="•"/>
              <a:defRPr/>
            </a:lvl6pPr>
            <a:lvl7pPr marL="4266667" lvl="6" indent="-457143" algn="l" rtl="0">
              <a:lnSpc>
                <a:spcPct val="100000"/>
              </a:lnSpc>
              <a:spcBef>
                <a:spcPts val="480"/>
              </a:spcBef>
              <a:spcAft>
                <a:spcPts val="0"/>
              </a:spcAft>
              <a:buClr>
                <a:schemeClr val="lt1"/>
              </a:buClr>
              <a:buSzPts val="1800"/>
              <a:buChar char="•"/>
              <a:defRPr/>
            </a:lvl7pPr>
            <a:lvl8pPr marL="4876191" lvl="7" indent="-457143" algn="l" rtl="0">
              <a:lnSpc>
                <a:spcPct val="100000"/>
              </a:lnSpc>
              <a:spcBef>
                <a:spcPts val="480"/>
              </a:spcBef>
              <a:spcAft>
                <a:spcPts val="0"/>
              </a:spcAft>
              <a:buClr>
                <a:schemeClr val="lt1"/>
              </a:buClr>
              <a:buSzPts val="1800"/>
              <a:buChar char="•"/>
              <a:defRPr/>
            </a:lvl8pPr>
            <a:lvl9pPr marL="5485718" lvl="8" indent="-457143" algn="l" rtl="0">
              <a:lnSpc>
                <a:spcPct val="100000"/>
              </a:lnSpc>
              <a:spcBef>
                <a:spcPts val="480"/>
              </a:spcBef>
              <a:spcAft>
                <a:spcPts val="0"/>
              </a:spcAft>
              <a:buClr>
                <a:schemeClr val="lt1"/>
              </a:buClr>
              <a:buSzPts val="1800"/>
              <a:buChar char="•"/>
              <a:defRPr/>
            </a:lvl9pPr>
          </a:lstStyle>
          <a:p>
            <a:endParaRPr/>
          </a:p>
        </p:txBody>
      </p:sp>
      <p:sp>
        <p:nvSpPr>
          <p:cNvPr id="2" name="Google Shape;122;p20">
            <a:extLst>
              <a:ext uri="{FF2B5EF4-FFF2-40B4-BE49-F238E27FC236}">
                <a16:creationId xmlns:a16="http://schemas.microsoft.com/office/drawing/2014/main" id="{B4A68B6D-D4D1-A290-1412-A8839868A2F5}"/>
              </a:ext>
            </a:extLst>
          </p:cNvPr>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067" b="0" i="0" u="none" strike="noStrike" cap="none">
                <a:solidFill>
                  <a:srgbClr val="888CA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788220054"/>
      </p:ext>
    </p:extLst>
  </p:cSld>
  <p:clrMapOvr>
    <a:masterClrMapping/>
  </p:clrMapOvr>
</p:sldLayout>
</file>

<file path=ppt/slideLayouts/slideLayout738.xml><?xml version="1.0" encoding="utf-8"?>
<p:sldLayout xmlns:a="http://schemas.openxmlformats.org/drawingml/2006/main" xmlns:r="http://schemas.openxmlformats.org/officeDocument/2006/relationships" xmlns:p="http://schemas.openxmlformats.org/presentationml/2006/main" userDrawn="1">
  <p:cSld name="25_Heading, subhead, bullets one column">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9"/>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01049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9.xml><?xml version="1.0" encoding="utf-8"?>
<p:sldLayout xmlns:a="http://schemas.openxmlformats.org/drawingml/2006/main" xmlns:r="http://schemas.openxmlformats.org/officeDocument/2006/relationships" xmlns:p="http://schemas.openxmlformats.org/presentationml/2006/main" showMasterSp="0" preserve="1" userDrawn="1">
  <p:cSld name="48_Title, subhead, two columns">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B79D01-2A70-DAF1-6A65-BC0424C2FEE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6"/>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Subhead if needed</a:t>
            </a:r>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cxnSp>
        <p:nvCxnSpPr>
          <p:cNvPr id="12" name="Straight Connector 11">
            <a:extLst>
              <a:ext uri="{FF2B5EF4-FFF2-40B4-BE49-F238E27FC236}">
                <a16:creationId xmlns:a16="http://schemas.microsoft.com/office/drawing/2014/main" id="{18E2133D-2149-6B45-BEAB-A2D5E225B5AD}"/>
              </a:ext>
              <a:ext uri="{C183D7F6-B498-43B3-948B-1728B52AA6E4}">
                <adec:decorative xmlns:adec="http://schemas.microsoft.com/office/drawing/2017/decorative" val="1"/>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3401466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3_Headline slide with image A">
    <p:bg>
      <p:bgPr>
        <a:solidFill>
          <a:srgbClr val="F6F8F8"/>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21" y="3903217"/>
            <a:ext cx="3890151" cy="896939"/>
          </a:xfrm>
          <a:prstGeom prst="rect">
            <a:avLst/>
          </a:prstGeom>
        </p:spPr>
        <p:txBody>
          <a:bodyPr lIns="0" tIns="0" rIns="0" bIns="0"/>
          <a:lstStyle>
            <a:lvl1pPr marL="0" indent="0">
              <a:buNone/>
              <a:defRPr>
                <a:solidFill>
                  <a:schemeClr val="tx1"/>
                </a:solidFill>
              </a:defRPr>
            </a:lvl1pPr>
            <a:lvl2pPr marL="357154" indent="0">
              <a:buNone/>
              <a:defRPr/>
            </a:lvl2pPr>
            <a:lvl3pPr marL="714303" indent="0">
              <a:buNone/>
              <a:defRPr/>
            </a:lvl3pPr>
            <a:lvl4pPr marL="1080980" indent="0">
              <a:buNone/>
              <a:defRPr/>
            </a:lvl4pPr>
            <a:lvl5pPr marL="1438131" indent="0">
              <a:buNone/>
              <a:defRPr/>
            </a:lvl5pPr>
          </a:lstStyle>
          <a:p>
            <a:pPr lvl="0"/>
            <a:r>
              <a:rPr lang="en-GB"/>
              <a:t>Section subhead</a:t>
            </a:r>
          </a:p>
        </p:txBody>
      </p:sp>
      <p:sp>
        <p:nvSpPr>
          <p:cNvPr id="2" name="Title 1">
            <a:extLst>
              <a:ext uri="{FF2B5EF4-FFF2-40B4-BE49-F238E27FC236}">
                <a16:creationId xmlns:a16="http://schemas.microsoft.com/office/drawing/2014/main" id="{77E577A8-7F18-CBCC-319C-10DC2550A76F}"/>
              </a:ext>
            </a:extLst>
          </p:cNvPr>
          <p:cNvSpPr>
            <a:spLocks noGrp="1"/>
          </p:cNvSpPr>
          <p:nvPr>
            <p:ph type="title" hasCustomPrompt="1"/>
          </p:nvPr>
        </p:nvSpPr>
        <p:spPr>
          <a:xfrm>
            <a:off x="747469" y="2165645"/>
            <a:ext cx="4716355" cy="1325563"/>
          </a:xfrm>
        </p:spPr>
        <p:txBody>
          <a:bodyPr>
            <a:noAutofit/>
          </a:bodyPr>
          <a:lstStyle>
            <a:lvl1pPr>
              <a:defRPr sz="6000" b="1"/>
            </a:lvl1pPr>
          </a:lstStyle>
          <a:p>
            <a:r>
              <a:rPr lang="en-US"/>
              <a:t>Breaker </a:t>
            </a:r>
            <a:br>
              <a:rPr lang="en-US"/>
            </a:br>
            <a:r>
              <a:rPr lang="en-US"/>
              <a:t>slide 5</a:t>
            </a:r>
            <a:endParaRPr lang="en-GB"/>
          </a:p>
        </p:txBody>
      </p:sp>
    </p:spTree>
    <p:extLst>
      <p:ext uri="{BB962C8B-B14F-4D97-AF65-F5344CB8AC3E}">
        <p14:creationId xmlns:p14="http://schemas.microsoft.com/office/powerpoint/2010/main" val="665965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0.xml><?xml version="1.0" encoding="utf-8"?>
<p:sldLayout xmlns:a="http://schemas.openxmlformats.org/drawingml/2006/main" xmlns:r="http://schemas.openxmlformats.org/officeDocument/2006/relationships" xmlns:p="http://schemas.openxmlformats.org/presentationml/2006/main" showMasterSp="0" preserve="1" userDrawn="1">
  <p:cSld name="32_Title, subhead, Three columns">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6"/>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 uri="{C183D7F6-B498-43B3-948B-1728B52AA6E4}">
                <adec:decorative xmlns:adec="http://schemas.microsoft.com/office/drawing/2017/decorative" val="1"/>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936066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1.xml><?xml version="1.0" encoding="utf-8"?>
<p:sldLayout xmlns:a="http://schemas.openxmlformats.org/drawingml/2006/main" xmlns:r="http://schemas.openxmlformats.org/officeDocument/2006/relationships" xmlns:p="http://schemas.openxmlformats.org/presentationml/2006/main" userDrawn="1">
  <p:cSld name="26_Heading, subhead, bullets one column">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7"/>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773889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2.xml><?xml version="1.0" encoding="utf-8"?>
<p:sldLayout xmlns:a="http://schemas.openxmlformats.org/drawingml/2006/main" xmlns:r="http://schemas.openxmlformats.org/officeDocument/2006/relationships" xmlns:p="http://schemas.openxmlformats.org/presentationml/2006/main" userDrawn="1">
  <p:cSld name="8_Quote large Centred">
    <p:bg>
      <p:bgPr>
        <a:solidFill>
          <a:srgbClr val="F6F8F8"/>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1214375" y="1180305"/>
            <a:ext cx="9811265" cy="2983231"/>
          </a:xfrm>
          <a:prstGeom prst="rect">
            <a:avLst/>
          </a:prstGeom>
        </p:spPr>
        <p:txBody>
          <a:bodyPr>
            <a:noAutofit/>
          </a:bodyPr>
          <a:lstStyle>
            <a:lvl1pPr marL="0" indent="0" algn="ctr">
              <a:buNone/>
              <a:defRPr sz="4200" b="0">
                <a:solidFill>
                  <a:schemeClr val="tx1"/>
                </a:solidFill>
              </a:defRPr>
            </a:lvl1pPr>
            <a:lvl2pPr marL="357138" indent="0">
              <a:buNone/>
              <a:defRPr>
                <a:solidFill>
                  <a:schemeClr val="tx1"/>
                </a:solidFill>
              </a:defRPr>
            </a:lvl2pPr>
            <a:lvl3pPr marL="714267" indent="0">
              <a:buNone/>
              <a:defRPr>
                <a:solidFill>
                  <a:schemeClr val="tx1"/>
                </a:solidFill>
              </a:defRPr>
            </a:lvl3pPr>
            <a:lvl4pPr marL="1080926" indent="0">
              <a:buNone/>
              <a:defRPr>
                <a:solidFill>
                  <a:schemeClr val="tx1"/>
                </a:solidFill>
              </a:defRPr>
            </a:lvl4pPr>
            <a:lvl5pPr marL="1438059" indent="0">
              <a:buNone/>
              <a:defRPr>
                <a:solidFill>
                  <a:schemeClr val="tx1"/>
                </a:solidFill>
              </a:defRPr>
            </a:lvl5pPr>
          </a:lstStyle>
          <a:p>
            <a:pPr lvl="0"/>
            <a:r>
              <a:rPr lang="en-GB"/>
              <a:t>“Showcase quotation</a:t>
            </a:r>
            <a:br>
              <a:rPr lang="en-GB"/>
            </a:br>
            <a:r>
              <a:rPr lang="en-GB"/>
              <a:t>with centred text over multiple</a:t>
            </a:r>
            <a:br>
              <a:rPr lang="en-GB"/>
            </a:br>
            <a:r>
              <a:rPr lang="en-GB"/>
              <a:t>lines, try to make a harmonious shape like a diamond or </a:t>
            </a:r>
            <a:r>
              <a:rPr lang="en-GB" err="1"/>
              <a:t>xmas</a:t>
            </a:r>
            <a:r>
              <a:rPr lang="en-GB"/>
              <a:t> tree or</a:t>
            </a:r>
            <a:br>
              <a:rPr lang="en-GB"/>
            </a:br>
            <a:r>
              <a:rPr lang="en-GB"/>
              <a:t>something similar”</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4150930" y="5096237"/>
            <a:ext cx="3890151" cy="896939"/>
          </a:xfrm>
          <a:prstGeom prst="rect">
            <a:avLst/>
          </a:prstGeom>
        </p:spPr>
        <p:txBody>
          <a:bodyPr>
            <a:normAutofit/>
          </a:bodyPr>
          <a:lstStyle>
            <a:lvl1pPr marL="0" indent="0" algn="ctr">
              <a:buNone/>
              <a:defRPr sz="2200" b="1">
                <a:solidFill>
                  <a:schemeClr val="accent6"/>
                </a:solidFill>
              </a:defRPr>
            </a:lvl1pPr>
            <a:lvl2pPr marL="357138" indent="0">
              <a:buNone/>
              <a:defRPr/>
            </a:lvl2pPr>
            <a:lvl3pPr marL="714267" indent="0">
              <a:buNone/>
              <a:defRPr/>
            </a:lvl3pPr>
            <a:lvl4pPr marL="1080926" indent="0">
              <a:buNone/>
              <a:defRPr/>
            </a:lvl4pPr>
            <a:lvl5pPr marL="1438059"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A91AA706-8AF6-8441-8070-06566C40A690}"/>
              </a:ext>
              <a:ext uri="{C183D7F6-B498-43B3-948B-1728B52AA6E4}">
                <adec:decorative xmlns:adec="http://schemas.microsoft.com/office/drawing/2017/decorative" val="1"/>
              </a:ext>
            </a:extLst>
          </p:cNvPr>
          <p:cNvCxnSpPr>
            <a:cxnSpLocks/>
          </p:cNvCxnSpPr>
          <p:nvPr userDrawn="1"/>
        </p:nvCxnSpPr>
        <p:spPr>
          <a:xfrm>
            <a:off x="432007"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42D3EEB-DBD8-CD48-C723-5F35F1DADF6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965585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3.xml><?xml version="1.0" encoding="utf-8"?>
<p:sldLayout xmlns:a="http://schemas.openxmlformats.org/drawingml/2006/main" xmlns:r="http://schemas.openxmlformats.org/officeDocument/2006/relationships" xmlns:p="http://schemas.openxmlformats.org/presentationml/2006/main" preserve="1" userDrawn="1">
  <p:cSld name="30_ICON Grid Boxes 4UP Gre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244FF8-F4E4-0514-77D0-8D8D69F9337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1" y="432009"/>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cxnSp>
        <p:nvCxnSpPr>
          <p:cNvPr id="7" name="Straight Connector 6">
            <a:extLst>
              <a:ext uri="{FF2B5EF4-FFF2-40B4-BE49-F238E27FC236}">
                <a16:creationId xmlns:a16="http://schemas.microsoft.com/office/drawing/2014/main" id="{7DBEB741-20EA-C36A-7EF8-DE1CD1F1AA0C}"/>
              </a:ext>
              <a:ext uri="{C183D7F6-B498-43B3-948B-1728B52AA6E4}">
                <adec:decorative xmlns:adec="http://schemas.microsoft.com/office/drawing/2017/decorative" val="1"/>
              </a:ext>
            </a:extLst>
          </p:cNvPr>
          <p:cNvCxnSpPr>
            <a:cxnSpLocks/>
          </p:cNvCxnSpPr>
          <p:nvPr userDrawn="1"/>
        </p:nvCxnSpPr>
        <p:spPr>
          <a:xfrm>
            <a:off x="432007"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1426700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4.xml><?xml version="1.0" encoding="utf-8"?>
<p:sldLayout xmlns:a="http://schemas.openxmlformats.org/drawingml/2006/main" xmlns:r="http://schemas.openxmlformats.org/officeDocument/2006/relationships" xmlns:p="http://schemas.openxmlformats.org/presentationml/2006/main" preserve="1" userDrawn="1">
  <p:cSld name="30_ICON Grid Boxes 2UP Grey">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90"/>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2000"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9" y="2699090"/>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4324379"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1" y="432009"/>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 uri="{C183D7F6-B498-43B3-948B-1728B52AA6E4}">
                <adec:decorative xmlns:adec="http://schemas.microsoft.com/office/drawing/2017/decorative" val="1"/>
              </a:ext>
            </a:extLst>
          </p:cNvPr>
          <p:cNvCxnSpPr>
            <a:cxnSpLocks/>
          </p:cNvCxnSpPr>
          <p:nvPr userDrawn="1"/>
        </p:nvCxnSpPr>
        <p:spPr>
          <a:xfrm>
            <a:off x="432007"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5500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5.xml><?xml version="1.0" encoding="utf-8"?>
<p:sldLayout xmlns:a="http://schemas.openxmlformats.org/drawingml/2006/main" xmlns:r="http://schemas.openxmlformats.org/officeDocument/2006/relationships" xmlns:p="http://schemas.openxmlformats.org/presentationml/2006/main" userDrawn="1">
  <p:cSld name="10_Icon Grid Boxes 2UP with Intro">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2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2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7" name="Content Placeholder 3">
            <a:extLst>
              <a:ext uri="{FF2B5EF4-FFF2-40B4-BE49-F238E27FC236}">
                <a16:creationId xmlns:a16="http://schemas.microsoft.com/office/drawing/2014/main" id="{88166480-FB4D-C34C-807C-7BA7DD328F6E}"/>
              </a:ext>
            </a:extLst>
          </p:cNvPr>
          <p:cNvSpPr>
            <a:spLocks noGrp="1"/>
          </p:cNvSpPr>
          <p:nvPr>
            <p:ph sz="quarter" idx="4294967295" hasCustomPrompt="1"/>
          </p:nvPr>
        </p:nvSpPr>
        <p:spPr>
          <a:xfrm>
            <a:off x="432008" y="1735016"/>
            <a:ext cx="3564001" cy="4319711"/>
          </a:xfrm>
        </p:spPr>
        <p:txBody>
          <a:bodyPr/>
          <a:lstStyle>
            <a:lvl1pPr marL="0" indent="0">
              <a:buNone/>
              <a:defRPr sz="2200">
                <a:solidFill>
                  <a:schemeClr val="accent6"/>
                </a:solidFill>
              </a:defRPr>
            </a:lvl1pPr>
          </a:lstStyle>
          <a:p>
            <a:r>
              <a:rPr lang="en-GB"/>
              <a:t>Intro summary text goes here</a:t>
            </a:r>
          </a:p>
        </p:txBody>
      </p:sp>
      <p:sp>
        <p:nvSpPr>
          <p:cNvPr id="13" name="Title 1">
            <a:extLst>
              <a:ext uri="{FF2B5EF4-FFF2-40B4-BE49-F238E27FC236}">
                <a16:creationId xmlns:a16="http://schemas.microsoft.com/office/drawing/2014/main" id="{85267E27-DA97-0D46-9740-BF9E88C52C36}"/>
              </a:ext>
            </a:extLst>
          </p:cNvPr>
          <p:cNvSpPr>
            <a:spLocks noGrp="1"/>
          </p:cNvSpPr>
          <p:nvPr>
            <p:ph type="title" hasCustomPrompt="1"/>
          </p:nvPr>
        </p:nvSpPr>
        <p:spPr>
          <a:xfrm>
            <a:off x="432001" y="432009"/>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B4F929AC-5E7A-1A4C-8427-F04E4C908E8F}"/>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6D0C676-28C4-BF14-7D49-3169DC1AAA7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478124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6.xml><?xml version="1.0" encoding="utf-8"?>
<p:sldLayout xmlns:a="http://schemas.openxmlformats.org/drawingml/2006/main" xmlns:r="http://schemas.openxmlformats.org/officeDocument/2006/relationships" xmlns:p="http://schemas.openxmlformats.org/presentationml/2006/main" userDrawn="1">
  <p:cSld name="10_Icon Grid Boxes 3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712B60-6C80-0125-1B04-001787232DD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12" name="Title 1">
            <a:extLst>
              <a:ext uri="{FF2B5EF4-FFF2-40B4-BE49-F238E27FC236}">
                <a16:creationId xmlns:a16="http://schemas.microsoft.com/office/drawing/2014/main" id="{EA3FC528-9065-C94F-99DF-349AA62E3469}"/>
              </a:ext>
            </a:extLst>
          </p:cNvPr>
          <p:cNvSpPr>
            <a:spLocks noGrp="1"/>
          </p:cNvSpPr>
          <p:nvPr>
            <p:ph type="title" hasCustomPrompt="1"/>
          </p:nvPr>
        </p:nvSpPr>
        <p:spPr>
          <a:xfrm>
            <a:off x="432001" y="432009"/>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412708"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743022"/>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22"/>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22"/>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cxnSp>
        <p:nvCxnSpPr>
          <p:cNvPr id="14" name="Straight Connector 13">
            <a:extLst>
              <a:ext uri="{FF2B5EF4-FFF2-40B4-BE49-F238E27FC236}">
                <a16:creationId xmlns:a16="http://schemas.microsoft.com/office/drawing/2014/main" id="{EEA2AC99-8B06-B44A-BCC3-DEDF573C1400}"/>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399630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7.xml><?xml version="1.0" encoding="utf-8"?>
<p:sldLayout xmlns:a="http://schemas.openxmlformats.org/drawingml/2006/main" xmlns:r="http://schemas.openxmlformats.org/officeDocument/2006/relationships" xmlns:p="http://schemas.openxmlformats.org/presentationml/2006/main" userDrawn="1">
  <p:cSld name="10_ICON Grid Boxes 4UP with Intro">
    <p:bg>
      <p:bgPr>
        <a:solidFill>
          <a:srgbClr val="F6F8F8"/>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5FB54-F5EA-C613-D5F4-F3C0063B3E2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19" name="Title 1">
            <a:extLst>
              <a:ext uri="{FF2B5EF4-FFF2-40B4-BE49-F238E27FC236}">
                <a16:creationId xmlns:a16="http://schemas.microsoft.com/office/drawing/2014/main" id="{71D89516-E743-9149-8E82-C8FD33FB9E82}"/>
              </a:ext>
            </a:extLst>
          </p:cNvPr>
          <p:cNvSpPr>
            <a:spLocks noGrp="1"/>
          </p:cNvSpPr>
          <p:nvPr>
            <p:ph type="title" hasCustomPrompt="1"/>
          </p:nvPr>
        </p:nvSpPr>
        <p:spPr>
          <a:xfrm>
            <a:off x="432001" y="432009"/>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25" name="Content Placeholder 3">
            <a:extLst>
              <a:ext uri="{FF2B5EF4-FFF2-40B4-BE49-F238E27FC236}">
                <a16:creationId xmlns:a16="http://schemas.microsoft.com/office/drawing/2014/main" id="{62ACBA56-8EF4-494B-AB68-12ECC4D0812F}"/>
              </a:ext>
            </a:extLst>
          </p:cNvPr>
          <p:cNvSpPr>
            <a:spLocks noGrp="1"/>
          </p:cNvSpPr>
          <p:nvPr>
            <p:ph sz="quarter" idx="4294967295" hasCustomPrompt="1"/>
          </p:nvPr>
        </p:nvSpPr>
        <p:spPr>
          <a:xfrm>
            <a:off x="432008" y="1285022"/>
            <a:ext cx="3564001" cy="4769711"/>
          </a:xfrm>
        </p:spPr>
        <p:txBody>
          <a:bodyPr/>
          <a:lstStyle>
            <a:lvl1pPr marL="0" indent="0">
              <a:buNone/>
              <a:defRPr sz="2200">
                <a:solidFill>
                  <a:schemeClr val="tx1"/>
                </a:solidFill>
              </a:defRPr>
            </a:lvl1pPr>
          </a:lstStyle>
          <a:p>
            <a:r>
              <a:rPr lang="en-GB"/>
              <a:t>Intro summary text goes here</a:t>
            </a:r>
          </a:p>
        </p:txBody>
      </p:sp>
      <p:sp>
        <p:nvSpPr>
          <p:cNvPr id="12" name="Rectangle: Top Corners Rounded 11">
            <a:extLst>
              <a:ext uri="{FF2B5EF4-FFF2-40B4-BE49-F238E27FC236}">
                <a16:creationId xmlns:a16="http://schemas.microsoft.com/office/drawing/2014/main" id="{5E206611-9F04-2C46-95B1-573726492E29}"/>
              </a:ext>
              <a:ext uri="{C183D7F6-B498-43B3-948B-1728B52AA6E4}">
                <adec:decorative xmlns:adec="http://schemas.microsoft.com/office/drawing/2017/decorative" val="1"/>
              </a:ext>
            </a:extLst>
          </p:cNvPr>
          <p:cNvSpPr/>
          <p:nvPr userDrawn="1"/>
        </p:nvSpPr>
        <p:spPr>
          <a:xfrm>
            <a:off x="4310428" y="12850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 name="Text Placeholder 7">
            <a:extLst>
              <a:ext uri="{FF2B5EF4-FFF2-40B4-BE49-F238E27FC236}">
                <a16:creationId xmlns:a16="http://schemas.microsoft.com/office/drawing/2014/main" id="{BA897845-DFE8-7140-BE24-7AD33E02F2ED}"/>
              </a:ext>
            </a:extLst>
          </p:cNvPr>
          <p:cNvSpPr>
            <a:spLocks noGrp="1"/>
          </p:cNvSpPr>
          <p:nvPr>
            <p:ph type="body" sz="quarter" idx="13"/>
          </p:nvPr>
        </p:nvSpPr>
        <p:spPr>
          <a:xfrm>
            <a:off x="4310428" y="2185015"/>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14" name="Rectangle: Top Corners Rounded 13">
            <a:extLst>
              <a:ext uri="{FF2B5EF4-FFF2-40B4-BE49-F238E27FC236}">
                <a16:creationId xmlns:a16="http://schemas.microsoft.com/office/drawing/2014/main" id="{C737232C-EBE9-2647-917F-C7C76B087CA4}"/>
              </a:ext>
              <a:ext uri="{C183D7F6-B498-43B3-948B-1728B52AA6E4}">
                <adec:decorative xmlns:adec="http://schemas.microsoft.com/office/drawing/2017/decorative" val="1"/>
              </a:ext>
            </a:extLst>
          </p:cNvPr>
          <p:cNvSpPr/>
          <p:nvPr userDrawn="1"/>
        </p:nvSpPr>
        <p:spPr>
          <a:xfrm>
            <a:off x="8264591" y="12850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 name="Text Placeholder 7">
            <a:extLst>
              <a:ext uri="{FF2B5EF4-FFF2-40B4-BE49-F238E27FC236}">
                <a16:creationId xmlns:a16="http://schemas.microsoft.com/office/drawing/2014/main" id="{9E4DF866-0267-6D4B-8CF4-FAFA97285DCA}"/>
              </a:ext>
            </a:extLst>
          </p:cNvPr>
          <p:cNvSpPr>
            <a:spLocks noGrp="1"/>
          </p:cNvSpPr>
          <p:nvPr>
            <p:ph type="body" sz="quarter" idx="14"/>
          </p:nvPr>
        </p:nvSpPr>
        <p:spPr>
          <a:xfrm>
            <a:off x="8264591" y="2186048"/>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16" name="Rectangle: Top Corners Rounded 15">
            <a:extLst>
              <a:ext uri="{FF2B5EF4-FFF2-40B4-BE49-F238E27FC236}">
                <a16:creationId xmlns:a16="http://schemas.microsoft.com/office/drawing/2014/main" id="{E29E7FE3-94A7-274E-9C79-62D4A777C7A5}"/>
              </a:ext>
              <a:ext uri="{C183D7F6-B498-43B3-948B-1728B52AA6E4}">
                <adec:decorative xmlns:adec="http://schemas.microsoft.com/office/drawing/2017/decorative" val="1"/>
              </a:ext>
            </a:extLst>
          </p:cNvPr>
          <p:cNvSpPr/>
          <p:nvPr userDrawn="1"/>
        </p:nvSpPr>
        <p:spPr>
          <a:xfrm>
            <a:off x="4310428" y="384628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5" name="Text Placeholder 7">
            <a:extLst>
              <a:ext uri="{FF2B5EF4-FFF2-40B4-BE49-F238E27FC236}">
                <a16:creationId xmlns:a16="http://schemas.microsoft.com/office/drawing/2014/main" id="{B8ADAB78-EE5F-B741-8763-DEC022B42E15}"/>
              </a:ext>
            </a:extLst>
          </p:cNvPr>
          <p:cNvSpPr>
            <a:spLocks noGrp="1"/>
          </p:cNvSpPr>
          <p:nvPr>
            <p:ph type="body" sz="quarter" idx="17"/>
          </p:nvPr>
        </p:nvSpPr>
        <p:spPr>
          <a:xfrm>
            <a:off x="4310428" y="4746281"/>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18" name="Rectangle: Top Corners Rounded 17">
            <a:extLst>
              <a:ext uri="{FF2B5EF4-FFF2-40B4-BE49-F238E27FC236}">
                <a16:creationId xmlns:a16="http://schemas.microsoft.com/office/drawing/2014/main" id="{70713629-27C4-A749-B40D-6E3D13CBC59F}"/>
              </a:ext>
              <a:ext uri="{C183D7F6-B498-43B3-948B-1728B52AA6E4}">
                <adec:decorative xmlns:adec="http://schemas.microsoft.com/office/drawing/2017/decorative" val="1"/>
              </a:ext>
            </a:extLst>
          </p:cNvPr>
          <p:cNvSpPr/>
          <p:nvPr userDrawn="1"/>
        </p:nvSpPr>
        <p:spPr>
          <a:xfrm>
            <a:off x="8272155" y="38492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7" name="Text Placeholder 7">
            <a:extLst>
              <a:ext uri="{FF2B5EF4-FFF2-40B4-BE49-F238E27FC236}">
                <a16:creationId xmlns:a16="http://schemas.microsoft.com/office/drawing/2014/main" id="{827DCFD9-112E-A945-955D-F67D14142C69}"/>
              </a:ext>
            </a:extLst>
          </p:cNvPr>
          <p:cNvSpPr>
            <a:spLocks noGrp="1"/>
          </p:cNvSpPr>
          <p:nvPr>
            <p:ph type="body" sz="quarter" idx="18"/>
          </p:nvPr>
        </p:nvSpPr>
        <p:spPr>
          <a:xfrm>
            <a:off x="8264591" y="4747441"/>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cxnSp>
        <p:nvCxnSpPr>
          <p:cNvPr id="22" name="Straight Connector 21">
            <a:extLst>
              <a:ext uri="{FF2B5EF4-FFF2-40B4-BE49-F238E27FC236}">
                <a16:creationId xmlns:a16="http://schemas.microsoft.com/office/drawing/2014/main" id="{ED046538-6FA9-4F4C-86B3-9F8268B46A71}"/>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605522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8.xml><?xml version="1.0" encoding="utf-8"?>
<p:sldLayout xmlns:a="http://schemas.openxmlformats.org/drawingml/2006/main" xmlns:r="http://schemas.openxmlformats.org/officeDocument/2006/relationships" xmlns:p="http://schemas.openxmlformats.org/presentationml/2006/main" userDrawn="1">
  <p:cSld name="10_ICON Grid boxes 5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CE6883-92E0-20E6-632B-52558F9DBE6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16" name="Title 1">
            <a:extLst>
              <a:ext uri="{FF2B5EF4-FFF2-40B4-BE49-F238E27FC236}">
                <a16:creationId xmlns:a16="http://schemas.microsoft.com/office/drawing/2014/main" id="{0F81D218-E72F-F84F-B0C3-EC8A11107F27}"/>
              </a:ext>
            </a:extLst>
          </p:cNvPr>
          <p:cNvSpPr>
            <a:spLocks noGrp="1"/>
          </p:cNvSpPr>
          <p:nvPr>
            <p:ph type="title" hasCustomPrompt="1"/>
          </p:nvPr>
        </p:nvSpPr>
        <p:spPr>
          <a:xfrm>
            <a:off x="432001" y="432009"/>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2370979" y="1089953"/>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2370979"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6257024" y="1090988"/>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6257024"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39760" y="375104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32197"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 uri="{C183D7F6-B498-43B3-948B-1728B52AA6E4}">
                <adec:decorative xmlns:adec="http://schemas.microsoft.com/office/drawing/2017/decorative" val="1"/>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cxnSp>
        <p:nvCxnSpPr>
          <p:cNvPr id="18" name="Straight Connector 17">
            <a:extLst>
              <a:ext uri="{FF2B5EF4-FFF2-40B4-BE49-F238E27FC236}">
                <a16:creationId xmlns:a16="http://schemas.microsoft.com/office/drawing/2014/main" id="{44481822-0DD9-B249-90C1-3B1FE0FD98A5}"/>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74465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9.xml><?xml version="1.0" encoding="utf-8"?>
<p:sldLayout xmlns:a="http://schemas.openxmlformats.org/drawingml/2006/main" xmlns:r="http://schemas.openxmlformats.org/officeDocument/2006/relationships" xmlns:p="http://schemas.openxmlformats.org/presentationml/2006/main" userDrawn="1">
  <p:cSld name="10_ICON Grid Boxes 6UP Gre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8D1774-8975-89D5-1EA8-A68550359E2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30" name="Title 1">
            <a:extLst>
              <a:ext uri="{FF2B5EF4-FFF2-40B4-BE49-F238E27FC236}">
                <a16:creationId xmlns:a16="http://schemas.microsoft.com/office/drawing/2014/main" id="{58FD52DB-CC55-304D-B862-680CEE7832A4}"/>
              </a:ext>
            </a:extLst>
          </p:cNvPr>
          <p:cNvSpPr>
            <a:spLocks noGrp="1"/>
          </p:cNvSpPr>
          <p:nvPr>
            <p:ph type="title" hasCustomPrompt="1"/>
          </p:nvPr>
        </p:nvSpPr>
        <p:spPr>
          <a:xfrm>
            <a:off x="432001" y="432009"/>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412708"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087999"/>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74435"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66871"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 uri="{C183D7F6-B498-43B3-948B-1728B52AA6E4}">
                <adec:decorative xmlns:adec="http://schemas.microsoft.com/office/drawing/2017/decorative" val="1"/>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cxnSp>
        <p:nvCxnSpPr>
          <p:cNvPr id="31" name="Straight Connector 30">
            <a:extLst>
              <a:ext uri="{FF2B5EF4-FFF2-40B4-BE49-F238E27FC236}">
                <a16:creationId xmlns:a16="http://schemas.microsoft.com/office/drawing/2014/main" id="{BF036740-51BF-404A-B94A-164C9330AE62}"/>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140869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1_End Slide ACCESSIB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D92FD5-08EA-6BC8-29BC-BCF5EEFE18A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5400000">
            <a:off x="-2509140" y="-71520"/>
            <a:ext cx="10768951" cy="7616239"/>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p:nvPicPr>
        <p:blipFill>
          <a:blip r:embed="rId3"/>
          <a:stretch>
            <a:fillRect/>
          </a:stretch>
        </p:blipFill>
        <p:spPr>
          <a:xfrm>
            <a:off x="10551045" y="364428"/>
            <a:ext cx="1208955" cy="979789"/>
          </a:xfrm>
          <a:prstGeom prst="rect">
            <a:avLst/>
          </a:prstGeom>
        </p:spPr>
      </p:pic>
      <p:cxnSp>
        <p:nvCxnSpPr>
          <p:cNvPr id="9" name="Straight Connector 8">
            <a:extLst>
              <a:ext uri="{FF2B5EF4-FFF2-40B4-BE49-F238E27FC236}">
                <a16:creationId xmlns:a16="http://schemas.microsoft.com/office/drawing/2014/main" id="{F9D383FB-0467-4241-BEF0-D636E886723B}"/>
              </a:ext>
              <a:ext uri="{C183D7F6-B498-43B3-948B-1728B52AA6E4}">
                <adec:decorative xmlns:adec="http://schemas.microsoft.com/office/drawing/2017/decorative" val="1"/>
              </a:ext>
            </a:extLst>
          </p:cNvPr>
          <p:cNvCxnSpPr/>
          <p:nvPr/>
        </p:nvCxnSpPr>
        <p:spPr>
          <a:xfrm>
            <a:off x="5715927"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390E57B-AF19-8642-9E47-AF887F52887B}"/>
              </a:ext>
            </a:extLst>
          </p:cNvPr>
          <p:cNvSpPr txBox="1"/>
          <p:nvPr/>
        </p:nvSpPr>
        <p:spPr>
          <a:xfrm>
            <a:off x="5610774" y="2808747"/>
            <a:ext cx="4343735" cy="2608032"/>
          </a:xfrm>
          <a:prstGeom prst="rect">
            <a:avLst/>
          </a:prstGeom>
          <a:noFill/>
        </p:spPr>
        <p:txBody>
          <a:bodyPr wrap="square" lIns="0" tIns="0" rIns="0" bIns="0" rtlCol="0">
            <a:noAutofit/>
          </a:bodyPr>
          <a:lstStyle/>
          <a:p>
            <a:pPr marL="0" marR="0" lvl="0" indent="0" algn="l" defTabSz="914309"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309"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309"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309"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descr="Twitter symbol">
            <a:extLst>
              <a:ext uri="{FF2B5EF4-FFF2-40B4-BE49-F238E27FC236}">
                <a16:creationId xmlns:a16="http://schemas.microsoft.com/office/drawing/2014/main" id="{6C1B65D7-2EE6-F44F-85AA-7C93787926CD}"/>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5872040" y="3665233"/>
            <a:ext cx="390144" cy="390144"/>
          </a:xfrm>
          <a:prstGeom prst="rect">
            <a:avLst/>
          </a:prstGeom>
        </p:spPr>
      </p:pic>
      <p:pic>
        <p:nvPicPr>
          <p:cNvPr id="8" name="Picture 7" descr="LinkedIn symbol">
            <a:extLst>
              <a:ext uri="{FF2B5EF4-FFF2-40B4-BE49-F238E27FC236}">
                <a16:creationId xmlns:a16="http://schemas.microsoft.com/office/drawing/2014/main" id="{F2843EE8-F6F8-9D40-92C1-94FB4DCF14BB}"/>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5885396" y="4266369"/>
            <a:ext cx="390144" cy="390144"/>
          </a:xfrm>
          <a:prstGeom prst="rect">
            <a:avLst/>
          </a:prstGeom>
        </p:spPr>
      </p:pic>
      <p:pic>
        <p:nvPicPr>
          <p:cNvPr id="72" name="Picture 96" descr="World-wide web symbol">
            <a:extLst>
              <a:ext uri="{FF2B5EF4-FFF2-40B4-BE49-F238E27FC236}">
                <a16:creationId xmlns:a16="http://schemas.microsoft.com/office/drawing/2014/main" id="{664BA24D-FA8C-EE4D-A2DC-491BF11D6FA6}"/>
              </a:ext>
            </a:extLst>
          </p:cNvPr>
          <p:cNvPicPr>
            <a:picLocks noChangeAspect="1"/>
          </p:cNvPicPr>
          <p:nvPr/>
        </p:nvPicPr>
        <p:blipFill>
          <a:blip>
            <a:extLst>
              <a:ext uri="{96DAC541-7B7A-43D3-8B79-37D633B846F1}">
                <asvg:svgBlip xmlns:asvg="http://schemas.microsoft.com/office/drawing/2016/SVG/main" r:embed="rId6"/>
              </a:ext>
            </a:extLst>
          </a:blip>
          <a:srcRect/>
          <a:stretch/>
        </p:blipFill>
        <p:spPr>
          <a:xfrm>
            <a:off x="5767077" y="4806525"/>
            <a:ext cx="600075" cy="600075"/>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Tree>
    <p:extLst>
      <p:ext uri="{BB962C8B-B14F-4D97-AF65-F5344CB8AC3E}">
        <p14:creationId xmlns:p14="http://schemas.microsoft.com/office/powerpoint/2010/main" val="1513970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0.xml><?xml version="1.0" encoding="utf-8"?>
<p:sldLayout xmlns:a="http://schemas.openxmlformats.org/drawingml/2006/main" xmlns:r="http://schemas.openxmlformats.org/officeDocument/2006/relationships" xmlns:p="http://schemas.openxmlformats.org/presentationml/2006/main" userDrawn="1">
  <p:cSld name="10_TEXT Grid Boxes, Titles 2UP +Intro ">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290352"/>
            <a:ext cx="3564000" cy="3764375"/>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282349"/>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290351"/>
            <a:ext cx="3564000" cy="3764372"/>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282349"/>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4" name="Content Placeholder 3">
            <a:extLst>
              <a:ext uri="{FF2B5EF4-FFF2-40B4-BE49-F238E27FC236}">
                <a16:creationId xmlns:a16="http://schemas.microsoft.com/office/drawing/2014/main" id="{F17D3740-0A11-F14D-A939-98CD3587271B}"/>
              </a:ext>
            </a:extLst>
          </p:cNvPr>
          <p:cNvSpPr>
            <a:spLocks noGrp="1"/>
          </p:cNvSpPr>
          <p:nvPr>
            <p:ph sz="quarter" idx="4294967295" hasCustomPrompt="1"/>
          </p:nvPr>
        </p:nvSpPr>
        <p:spPr>
          <a:xfrm>
            <a:off x="432008" y="1285022"/>
            <a:ext cx="3564001" cy="4769711"/>
          </a:xfrm>
        </p:spPr>
        <p:txBody>
          <a:bodyPr lIns="0" tIns="0" rIns="0" bIns="0"/>
          <a:lstStyle>
            <a:lvl1pPr marL="0" indent="0">
              <a:buNone/>
              <a:defRPr sz="2200">
                <a:solidFill>
                  <a:schemeClr val="tx1"/>
                </a:solidFill>
              </a:defRPr>
            </a:lvl1pPr>
          </a:lstStyle>
          <a:p>
            <a:r>
              <a:rPr lang="en-GB"/>
              <a:t>Intro summary text goes here</a:t>
            </a:r>
          </a:p>
        </p:txBody>
      </p:sp>
      <p:sp>
        <p:nvSpPr>
          <p:cNvPr id="15" name="Title 1">
            <a:extLst>
              <a:ext uri="{FF2B5EF4-FFF2-40B4-BE49-F238E27FC236}">
                <a16:creationId xmlns:a16="http://schemas.microsoft.com/office/drawing/2014/main" id="{95347A23-4C56-A54D-96A3-4993B8606624}"/>
              </a:ext>
            </a:extLst>
          </p:cNvPr>
          <p:cNvSpPr>
            <a:spLocks noGrp="1"/>
          </p:cNvSpPr>
          <p:nvPr>
            <p:ph type="title" hasCustomPrompt="1"/>
          </p:nvPr>
        </p:nvSpPr>
        <p:spPr>
          <a:xfrm>
            <a:off x="432001" y="432009"/>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7" name="Text Placeholder 2">
            <a:extLst>
              <a:ext uri="{FF2B5EF4-FFF2-40B4-BE49-F238E27FC236}">
                <a16:creationId xmlns:a16="http://schemas.microsoft.com/office/drawing/2014/main" id="{721EFD07-C8A5-7845-9A8E-928B94195A0F}"/>
              </a:ext>
            </a:extLst>
          </p:cNvPr>
          <p:cNvSpPr>
            <a:spLocks noGrp="1"/>
          </p:cNvSpPr>
          <p:nvPr>
            <p:ph type="body" sz="quarter" idx="18" hasCustomPrompt="1"/>
          </p:nvPr>
        </p:nvSpPr>
        <p:spPr>
          <a:xfrm>
            <a:off x="4474871" y="1426237"/>
            <a:ext cx="3348000" cy="684000"/>
          </a:xfrm>
        </p:spPr>
        <p:txBody>
          <a:bodyPr anchor="ctr"/>
          <a:lstStyle>
            <a:lvl1pPr algn="ctr">
              <a:buNone/>
              <a:defRPr sz="2200" b="1">
                <a:solidFill>
                  <a:schemeClr val="accent6"/>
                </a:solidFill>
              </a:defRPr>
            </a:lvl1pPr>
          </a:lstStyle>
          <a:p>
            <a:pPr lvl="0"/>
            <a:r>
              <a:rPr lang="en-GB"/>
              <a:t>Insert title</a:t>
            </a:r>
          </a:p>
        </p:txBody>
      </p:sp>
      <p:sp>
        <p:nvSpPr>
          <p:cNvPr id="18" name="Text Placeholder 2">
            <a:extLst>
              <a:ext uri="{FF2B5EF4-FFF2-40B4-BE49-F238E27FC236}">
                <a16:creationId xmlns:a16="http://schemas.microsoft.com/office/drawing/2014/main" id="{6076541C-26A7-7147-BAC1-5A229E7C0E3C}"/>
              </a:ext>
            </a:extLst>
          </p:cNvPr>
          <p:cNvSpPr>
            <a:spLocks noGrp="1"/>
          </p:cNvSpPr>
          <p:nvPr>
            <p:ph type="body" sz="quarter" idx="19" hasCustomPrompt="1"/>
          </p:nvPr>
        </p:nvSpPr>
        <p:spPr>
          <a:xfrm>
            <a:off x="8367249" y="1426237"/>
            <a:ext cx="3348000" cy="684000"/>
          </a:xfrm>
        </p:spPr>
        <p:txBody>
          <a:bodyPr anchor="ctr"/>
          <a:lstStyle>
            <a:lvl1pPr algn="ctr">
              <a:buNone/>
              <a:defRPr sz="2200" b="1">
                <a:solidFill>
                  <a:schemeClr val="accent6"/>
                </a:solidFill>
              </a:defRPr>
            </a:lvl1pPr>
          </a:lstStyle>
          <a:p>
            <a:pPr lvl="0"/>
            <a:r>
              <a:rPr lang="en-GB"/>
              <a:t>Insert title</a:t>
            </a:r>
          </a:p>
        </p:txBody>
      </p:sp>
      <p:cxnSp>
        <p:nvCxnSpPr>
          <p:cNvPr id="16" name="Straight Connector 15">
            <a:extLst>
              <a:ext uri="{FF2B5EF4-FFF2-40B4-BE49-F238E27FC236}">
                <a16:creationId xmlns:a16="http://schemas.microsoft.com/office/drawing/2014/main" id="{D3FF391A-F0C8-2846-A025-06D92CB6CD43}"/>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4626D58-3C16-8648-D845-A7F5213188C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4105826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1.xml><?xml version="1.0" encoding="utf-8"?>
<p:sldLayout xmlns:a="http://schemas.openxmlformats.org/drawingml/2006/main" xmlns:r="http://schemas.openxmlformats.org/officeDocument/2006/relationships" xmlns:p="http://schemas.openxmlformats.org/presentationml/2006/main" userDrawn="1">
  <p:cSld name="10_TEXT Grid boxes, Titles 3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73BAF5-5900-0C46-ED91-BD67D9ED446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16" name="Title 1">
            <a:extLst>
              <a:ext uri="{FF2B5EF4-FFF2-40B4-BE49-F238E27FC236}">
                <a16:creationId xmlns:a16="http://schemas.microsoft.com/office/drawing/2014/main" id="{FDBDDA74-8B33-8B4B-9B25-993D2BE7C7F1}"/>
              </a:ext>
            </a:extLst>
          </p:cNvPr>
          <p:cNvSpPr>
            <a:spLocks noGrp="1"/>
          </p:cNvSpPr>
          <p:nvPr>
            <p:ph type="title" hasCustomPrompt="1"/>
          </p:nvPr>
        </p:nvSpPr>
        <p:spPr>
          <a:xfrm>
            <a:off x="432001" y="432009"/>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412708"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7" name="Text Placeholder 2">
            <a:extLst>
              <a:ext uri="{FF2B5EF4-FFF2-40B4-BE49-F238E27FC236}">
                <a16:creationId xmlns:a16="http://schemas.microsoft.com/office/drawing/2014/main" id="{145D2B57-B97B-B347-9DEB-D5C1AC753AE7}"/>
              </a:ext>
            </a:extLst>
          </p:cNvPr>
          <p:cNvSpPr>
            <a:spLocks noGrp="1"/>
          </p:cNvSpPr>
          <p:nvPr>
            <p:ph type="body" sz="quarter" idx="18" hasCustomPrompt="1"/>
          </p:nvPr>
        </p:nvSpPr>
        <p:spPr>
          <a:xfrm>
            <a:off x="520708" y="1897015"/>
            <a:ext cx="3348000" cy="684000"/>
          </a:xfrm>
        </p:spPr>
        <p:txBody>
          <a:bodyPr anchor="ctr"/>
          <a:lstStyle>
            <a:lvl1pPr algn="ctr">
              <a:buNone/>
              <a:defRPr sz="2200" b="1">
                <a:solidFill>
                  <a:schemeClr val="accent6"/>
                </a:solidFill>
              </a:defRPr>
            </a:lvl1pPr>
          </a:lstStyle>
          <a:p>
            <a:pPr lvl="0"/>
            <a:r>
              <a:rPr lang="en-GB"/>
              <a:t>Insert title</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74302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8" name="Text Placeholder 2">
            <a:extLst>
              <a:ext uri="{FF2B5EF4-FFF2-40B4-BE49-F238E27FC236}">
                <a16:creationId xmlns:a16="http://schemas.microsoft.com/office/drawing/2014/main" id="{53DD1D30-BF5F-3F4D-A1DE-F7778CA7ED96}"/>
              </a:ext>
            </a:extLst>
          </p:cNvPr>
          <p:cNvSpPr>
            <a:spLocks noGrp="1"/>
          </p:cNvSpPr>
          <p:nvPr>
            <p:ph type="body" sz="quarter" idx="19" hasCustomPrompt="1"/>
          </p:nvPr>
        </p:nvSpPr>
        <p:spPr>
          <a:xfrm>
            <a:off x="4474871" y="1897015"/>
            <a:ext cx="3348000" cy="684000"/>
          </a:xfrm>
        </p:spPr>
        <p:txBody>
          <a:bodyPr anchor="ctr"/>
          <a:lstStyle>
            <a:lvl1pPr algn="ctr">
              <a:buNone/>
              <a:defRPr sz="2200" b="1">
                <a:solidFill>
                  <a:schemeClr val="accent6"/>
                </a:solidFill>
              </a:defRPr>
            </a:lvl1pPr>
          </a:lstStyle>
          <a:p>
            <a:pPr lvl="0"/>
            <a:r>
              <a:rPr lang="en-GB"/>
              <a:t>Insert title</a:t>
            </a: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2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2">
            <a:extLst>
              <a:ext uri="{FF2B5EF4-FFF2-40B4-BE49-F238E27FC236}">
                <a16:creationId xmlns:a16="http://schemas.microsoft.com/office/drawing/2014/main" id="{0D443938-DE7C-934D-A74E-737FAD8DA310}"/>
              </a:ext>
            </a:extLst>
          </p:cNvPr>
          <p:cNvSpPr>
            <a:spLocks noGrp="1"/>
          </p:cNvSpPr>
          <p:nvPr>
            <p:ph type="body" sz="quarter" idx="20" hasCustomPrompt="1"/>
          </p:nvPr>
        </p:nvSpPr>
        <p:spPr>
          <a:xfrm>
            <a:off x="8367249" y="1891996"/>
            <a:ext cx="3348000" cy="684000"/>
          </a:xfrm>
        </p:spPr>
        <p:txBody>
          <a:bodyPr anchor="ctr"/>
          <a:lstStyle>
            <a:lvl1pPr algn="ctr">
              <a:buNone/>
              <a:defRPr sz="2200" b="1">
                <a:solidFill>
                  <a:schemeClr val="accent6"/>
                </a:solidFill>
              </a:defRPr>
            </a:lvl1pPr>
          </a:lstStyle>
          <a:p>
            <a:pPr lvl="0"/>
            <a:r>
              <a:rPr lang="en-GB"/>
              <a:t>Insert title</a:t>
            </a:r>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2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cxnSp>
        <p:nvCxnSpPr>
          <p:cNvPr id="25" name="Straight Connector 24">
            <a:extLst>
              <a:ext uri="{FF2B5EF4-FFF2-40B4-BE49-F238E27FC236}">
                <a16:creationId xmlns:a16="http://schemas.microsoft.com/office/drawing/2014/main" id="{B1E58B1A-02A3-B84A-8BB1-27D19814EDBF}"/>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2371950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2.xml><?xml version="1.0" encoding="utf-8"?>
<p:sldLayout xmlns:a="http://schemas.openxmlformats.org/drawingml/2006/main" xmlns:r="http://schemas.openxmlformats.org/officeDocument/2006/relationships" xmlns:p="http://schemas.openxmlformats.org/presentationml/2006/main" userDrawn="1">
  <p:cSld name="10_TEXT Grid boxes, Titles 4UP +Intro">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7">
            <a:extLst>
              <a:ext uri="{FF2B5EF4-FFF2-40B4-BE49-F238E27FC236}">
                <a16:creationId xmlns:a16="http://schemas.microsoft.com/office/drawing/2014/main" id="{BA897845-DFE8-7140-BE24-7AD33E02F2ED}"/>
              </a:ext>
            </a:extLst>
          </p:cNvPr>
          <p:cNvSpPr>
            <a:spLocks noGrp="1"/>
          </p:cNvSpPr>
          <p:nvPr>
            <p:ph type="body" sz="quarter" idx="13"/>
          </p:nvPr>
        </p:nvSpPr>
        <p:spPr>
          <a:xfrm>
            <a:off x="4310428" y="218501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12" name="Rectangle: Top Corners Rounded 11">
            <a:extLst>
              <a:ext uri="{FF2B5EF4-FFF2-40B4-BE49-F238E27FC236}">
                <a16:creationId xmlns:a16="http://schemas.microsoft.com/office/drawing/2014/main" id="{5E206611-9F04-2C46-95B1-573726492E29}"/>
              </a:ext>
              <a:ext uri="{C183D7F6-B498-43B3-948B-1728B52AA6E4}">
                <adec:decorative xmlns:adec="http://schemas.microsoft.com/office/drawing/2017/decorative" val="1"/>
              </a:ext>
            </a:extLst>
          </p:cNvPr>
          <p:cNvSpPr/>
          <p:nvPr userDrawn="1"/>
        </p:nvSpPr>
        <p:spPr>
          <a:xfrm>
            <a:off x="4310428" y="12850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 name="Text Placeholder 7">
            <a:extLst>
              <a:ext uri="{FF2B5EF4-FFF2-40B4-BE49-F238E27FC236}">
                <a16:creationId xmlns:a16="http://schemas.microsoft.com/office/drawing/2014/main" id="{9E4DF866-0267-6D4B-8CF4-FAFA97285DCA}"/>
              </a:ext>
            </a:extLst>
          </p:cNvPr>
          <p:cNvSpPr>
            <a:spLocks noGrp="1"/>
          </p:cNvSpPr>
          <p:nvPr>
            <p:ph type="body" sz="quarter" idx="14"/>
          </p:nvPr>
        </p:nvSpPr>
        <p:spPr>
          <a:xfrm>
            <a:off x="8264591" y="2186048"/>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14" name="Rectangle: Top Corners Rounded 13">
            <a:extLst>
              <a:ext uri="{FF2B5EF4-FFF2-40B4-BE49-F238E27FC236}">
                <a16:creationId xmlns:a16="http://schemas.microsoft.com/office/drawing/2014/main" id="{C737232C-EBE9-2647-917F-C7C76B087CA4}"/>
              </a:ext>
              <a:ext uri="{C183D7F6-B498-43B3-948B-1728B52AA6E4}">
                <adec:decorative xmlns:adec="http://schemas.microsoft.com/office/drawing/2017/decorative" val="1"/>
              </a:ext>
            </a:extLst>
          </p:cNvPr>
          <p:cNvSpPr/>
          <p:nvPr userDrawn="1"/>
        </p:nvSpPr>
        <p:spPr>
          <a:xfrm>
            <a:off x="8264591" y="12850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5" name="Text Placeholder 7">
            <a:extLst>
              <a:ext uri="{FF2B5EF4-FFF2-40B4-BE49-F238E27FC236}">
                <a16:creationId xmlns:a16="http://schemas.microsoft.com/office/drawing/2014/main" id="{B8ADAB78-EE5F-B741-8763-DEC022B42E15}"/>
              </a:ext>
            </a:extLst>
          </p:cNvPr>
          <p:cNvSpPr>
            <a:spLocks noGrp="1"/>
          </p:cNvSpPr>
          <p:nvPr>
            <p:ph type="body" sz="quarter" idx="17"/>
          </p:nvPr>
        </p:nvSpPr>
        <p:spPr>
          <a:xfrm>
            <a:off x="4310428" y="4746281"/>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16" name="Rectangle: Top Corners Rounded 15">
            <a:extLst>
              <a:ext uri="{FF2B5EF4-FFF2-40B4-BE49-F238E27FC236}">
                <a16:creationId xmlns:a16="http://schemas.microsoft.com/office/drawing/2014/main" id="{E29E7FE3-94A7-274E-9C79-62D4A777C7A5}"/>
              </a:ext>
              <a:ext uri="{C183D7F6-B498-43B3-948B-1728B52AA6E4}">
                <adec:decorative xmlns:adec="http://schemas.microsoft.com/office/drawing/2017/decorative" val="1"/>
              </a:ext>
            </a:extLst>
          </p:cNvPr>
          <p:cNvSpPr/>
          <p:nvPr userDrawn="1"/>
        </p:nvSpPr>
        <p:spPr>
          <a:xfrm>
            <a:off x="4310428" y="384628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7" name="Text Placeholder 7">
            <a:extLst>
              <a:ext uri="{FF2B5EF4-FFF2-40B4-BE49-F238E27FC236}">
                <a16:creationId xmlns:a16="http://schemas.microsoft.com/office/drawing/2014/main" id="{827DCFD9-112E-A945-955D-F67D14142C69}"/>
              </a:ext>
            </a:extLst>
          </p:cNvPr>
          <p:cNvSpPr>
            <a:spLocks noGrp="1"/>
          </p:cNvSpPr>
          <p:nvPr>
            <p:ph type="body" sz="quarter" idx="18"/>
          </p:nvPr>
        </p:nvSpPr>
        <p:spPr>
          <a:xfrm>
            <a:off x="8264591" y="4747441"/>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18" name="Rectangle: Top Corners Rounded 17">
            <a:extLst>
              <a:ext uri="{FF2B5EF4-FFF2-40B4-BE49-F238E27FC236}">
                <a16:creationId xmlns:a16="http://schemas.microsoft.com/office/drawing/2014/main" id="{70713629-27C4-A749-B40D-6E3D13CBC59F}"/>
              </a:ext>
              <a:ext uri="{C183D7F6-B498-43B3-948B-1728B52AA6E4}">
                <adec:decorative xmlns:adec="http://schemas.microsoft.com/office/drawing/2017/decorative" val="1"/>
              </a:ext>
            </a:extLst>
          </p:cNvPr>
          <p:cNvSpPr/>
          <p:nvPr userDrawn="1"/>
        </p:nvSpPr>
        <p:spPr>
          <a:xfrm>
            <a:off x="8272155" y="38492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5" name="Content Placeholder 3">
            <a:extLst>
              <a:ext uri="{FF2B5EF4-FFF2-40B4-BE49-F238E27FC236}">
                <a16:creationId xmlns:a16="http://schemas.microsoft.com/office/drawing/2014/main" id="{EA0FBD3D-6E21-E549-967B-395F00EE1908}"/>
              </a:ext>
            </a:extLst>
          </p:cNvPr>
          <p:cNvSpPr>
            <a:spLocks noGrp="1"/>
          </p:cNvSpPr>
          <p:nvPr>
            <p:ph sz="quarter" idx="4294967295" hasCustomPrompt="1"/>
          </p:nvPr>
        </p:nvSpPr>
        <p:spPr>
          <a:xfrm>
            <a:off x="432008" y="1393015"/>
            <a:ext cx="3564001" cy="4865268"/>
          </a:xfrm>
        </p:spPr>
        <p:txBody>
          <a:bodyPr lIns="0" tIns="0" rIns="0" bIns="0"/>
          <a:lstStyle>
            <a:lvl1pPr marL="0" indent="0">
              <a:buNone/>
              <a:defRPr sz="2200"/>
            </a:lvl1pPr>
          </a:lstStyle>
          <a:p>
            <a:r>
              <a:rPr lang="en-GB"/>
              <a:t>Intro summary text goes here</a:t>
            </a:r>
          </a:p>
        </p:txBody>
      </p:sp>
      <p:sp>
        <p:nvSpPr>
          <p:cNvPr id="19" name="Title 1">
            <a:extLst>
              <a:ext uri="{FF2B5EF4-FFF2-40B4-BE49-F238E27FC236}">
                <a16:creationId xmlns:a16="http://schemas.microsoft.com/office/drawing/2014/main" id="{E8CEA5C8-040E-A042-A8BE-B661106C8E75}"/>
              </a:ext>
            </a:extLst>
          </p:cNvPr>
          <p:cNvSpPr>
            <a:spLocks noGrp="1"/>
          </p:cNvSpPr>
          <p:nvPr>
            <p:ph type="title" hasCustomPrompt="1"/>
          </p:nvPr>
        </p:nvSpPr>
        <p:spPr>
          <a:xfrm>
            <a:off x="432001" y="432009"/>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26" name="Text Placeholder 2">
            <a:extLst>
              <a:ext uri="{FF2B5EF4-FFF2-40B4-BE49-F238E27FC236}">
                <a16:creationId xmlns:a16="http://schemas.microsoft.com/office/drawing/2014/main" id="{F63E93DE-B0A0-E448-839F-EC15B688DA99}"/>
              </a:ext>
            </a:extLst>
          </p:cNvPr>
          <p:cNvSpPr>
            <a:spLocks noGrp="1"/>
          </p:cNvSpPr>
          <p:nvPr>
            <p:ph type="body" sz="quarter" idx="19" hasCustomPrompt="1"/>
          </p:nvPr>
        </p:nvSpPr>
        <p:spPr>
          <a:xfrm>
            <a:off x="4418428" y="1393015"/>
            <a:ext cx="3348000" cy="684000"/>
          </a:xfrm>
        </p:spPr>
        <p:txBody>
          <a:bodyPr anchor="ctr"/>
          <a:lstStyle>
            <a:lvl1pPr algn="ctr">
              <a:buNone/>
              <a:defRPr sz="2200" b="1">
                <a:solidFill>
                  <a:schemeClr val="accent6"/>
                </a:solidFill>
              </a:defRPr>
            </a:lvl1pPr>
          </a:lstStyle>
          <a:p>
            <a:pPr lvl="0"/>
            <a:r>
              <a:rPr lang="en-GB"/>
              <a:t>Insert title</a:t>
            </a:r>
          </a:p>
        </p:txBody>
      </p:sp>
      <p:sp>
        <p:nvSpPr>
          <p:cNvPr id="27" name="Text Placeholder 2">
            <a:extLst>
              <a:ext uri="{FF2B5EF4-FFF2-40B4-BE49-F238E27FC236}">
                <a16:creationId xmlns:a16="http://schemas.microsoft.com/office/drawing/2014/main" id="{8728E9EF-F5FD-C54D-A0C4-E79B3934E34F}"/>
              </a:ext>
            </a:extLst>
          </p:cNvPr>
          <p:cNvSpPr>
            <a:spLocks noGrp="1"/>
          </p:cNvSpPr>
          <p:nvPr>
            <p:ph type="body" sz="quarter" idx="20" hasCustomPrompt="1"/>
          </p:nvPr>
        </p:nvSpPr>
        <p:spPr>
          <a:xfrm>
            <a:off x="8372591" y="1394399"/>
            <a:ext cx="3348000" cy="684000"/>
          </a:xfrm>
        </p:spPr>
        <p:txBody>
          <a:bodyPr anchor="ctr"/>
          <a:lstStyle>
            <a:lvl1pPr algn="ctr">
              <a:buNone/>
              <a:defRPr sz="2200" b="1">
                <a:solidFill>
                  <a:schemeClr val="accent6"/>
                </a:solidFill>
              </a:defRPr>
            </a:lvl1pPr>
          </a:lstStyle>
          <a:p>
            <a:pPr lvl="0"/>
            <a:r>
              <a:rPr lang="en-GB"/>
              <a:t>Insert title</a:t>
            </a:r>
          </a:p>
        </p:txBody>
      </p:sp>
      <p:sp>
        <p:nvSpPr>
          <p:cNvPr id="28" name="Text Placeholder 2">
            <a:extLst>
              <a:ext uri="{FF2B5EF4-FFF2-40B4-BE49-F238E27FC236}">
                <a16:creationId xmlns:a16="http://schemas.microsoft.com/office/drawing/2014/main" id="{13CE4756-EA5A-644E-8E3C-7A8854117627}"/>
              </a:ext>
            </a:extLst>
          </p:cNvPr>
          <p:cNvSpPr>
            <a:spLocks noGrp="1"/>
          </p:cNvSpPr>
          <p:nvPr>
            <p:ph type="body" sz="quarter" idx="21" hasCustomPrompt="1"/>
          </p:nvPr>
        </p:nvSpPr>
        <p:spPr>
          <a:xfrm>
            <a:off x="4418428" y="3954281"/>
            <a:ext cx="3348000" cy="684000"/>
          </a:xfrm>
        </p:spPr>
        <p:txBody>
          <a:bodyPr anchor="ctr"/>
          <a:lstStyle>
            <a:lvl1pPr algn="ctr">
              <a:buNone/>
              <a:defRPr sz="2200" b="1">
                <a:solidFill>
                  <a:schemeClr val="accent6"/>
                </a:solidFill>
              </a:defRPr>
            </a:lvl1pPr>
          </a:lstStyle>
          <a:p>
            <a:pPr lvl="0"/>
            <a:r>
              <a:rPr lang="en-GB"/>
              <a:t>Insert title</a:t>
            </a:r>
          </a:p>
        </p:txBody>
      </p:sp>
      <p:sp>
        <p:nvSpPr>
          <p:cNvPr id="29" name="Text Placeholder 2">
            <a:extLst>
              <a:ext uri="{FF2B5EF4-FFF2-40B4-BE49-F238E27FC236}">
                <a16:creationId xmlns:a16="http://schemas.microsoft.com/office/drawing/2014/main" id="{A023CEAC-43CB-D349-B655-0C148109A5B5}"/>
              </a:ext>
            </a:extLst>
          </p:cNvPr>
          <p:cNvSpPr>
            <a:spLocks noGrp="1"/>
          </p:cNvSpPr>
          <p:nvPr>
            <p:ph type="body" sz="quarter" idx="22" hasCustomPrompt="1"/>
          </p:nvPr>
        </p:nvSpPr>
        <p:spPr>
          <a:xfrm>
            <a:off x="8380155" y="3954281"/>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1" name="Straight Connector 20">
            <a:extLst>
              <a:ext uri="{FF2B5EF4-FFF2-40B4-BE49-F238E27FC236}">
                <a16:creationId xmlns:a16="http://schemas.microsoft.com/office/drawing/2014/main" id="{7116781D-5A03-6141-8389-E5AB404ECD9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6B9BB60-BD70-1857-B877-C41DEC1AF45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418685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3.xml><?xml version="1.0" encoding="utf-8"?>
<p:sldLayout xmlns:a="http://schemas.openxmlformats.org/drawingml/2006/main" xmlns:r="http://schemas.openxmlformats.org/officeDocument/2006/relationships" xmlns:p="http://schemas.openxmlformats.org/presentationml/2006/main" userDrawn="1">
  <p:cSld name="7_TEXT Grid boxes, Titles 5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778E56-0E45-B720-1A87-18BF82CEDE9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33" name="Title 1">
            <a:extLst>
              <a:ext uri="{FF2B5EF4-FFF2-40B4-BE49-F238E27FC236}">
                <a16:creationId xmlns:a16="http://schemas.microsoft.com/office/drawing/2014/main" id="{D61316BA-3A2D-A349-8FD8-DEAD56529B8A}"/>
              </a:ext>
            </a:extLst>
          </p:cNvPr>
          <p:cNvSpPr>
            <a:spLocks noGrp="1"/>
          </p:cNvSpPr>
          <p:nvPr>
            <p:ph type="title" hasCustomPrompt="1"/>
          </p:nvPr>
        </p:nvSpPr>
        <p:spPr>
          <a:xfrm>
            <a:off x="432001" y="432009"/>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2370979" y="1113399"/>
            <a:ext cx="3564000" cy="899876"/>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4" name="Text Placeholder 2">
            <a:extLst>
              <a:ext uri="{FF2B5EF4-FFF2-40B4-BE49-F238E27FC236}">
                <a16:creationId xmlns:a16="http://schemas.microsoft.com/office/drawing/2014/main" id="{3EC696E9-078C-3E45-8DCD-5A562EAEB29A}"/>
              </a:ext>
            </a:extLst>
          </p:cNvPr>
          <p:cNvSpPr>
            <a:spLocks noGrp="1"/>
          </p:cNvSpPr>
          <p:nvPr>
            <p:ph type="body" sz="quarter" idx="24" hasCustomPrompt="1"/>
          </p:nvPr>
        </p:nvSpPr>
        <p:spPr>
          <a:xfrm>
            <a:off x="2478979" y="1228501"/>
            <a:ext cx="3348000" cy="684000"/>
          </a:xfrm>
        </p:spPr>
        <p:txBody>
          <a:bodyPr anchor="ctr"/>
          <a:lstStyle>
            <a:lvl1pPr algn="ctr">
              <a:buNone/>
              <a:defRPr sz="2200" b="1">
                <a:solidFill>
                  <a:schemeClr val="accent6"/>
                </a:solidFill>
              </a:defRPr>
            </a:lvl1pPr>
          </a:lstStyle>
          <a:p>
            <a:pPr lvl="0"/>
            <a:r>
              <a:rPr lang="en-GB"/>
              <a:t>Insert title</a:t>
            </a: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2370979"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6257024" y="1090988"/>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5" name="Text Placeholder 2">
            <a:extLst>
              <a:ext uri="{FF2B5EF4-FFF2-40B4-BE49-F238E27FC236}">
                <a16:creationId xmlns:a16="http://schemas.microsoft.com/office/drawing/2014/main" id="{17258850-67A6-DA45-BCA6-3A1843C3D938}"/>
              </a:ext>
            </a:extLst>
          </p:cNvPr>
          <p:cNvSpPr>
            <a:spLocks noGrp="1"/>
          </p:cNvSpPr>
          <p:nvPr>
            <p:ph type="body" sz="quarter" idx="25" hasCustomPrompt="1"/>
          </p:nvPr>
        </p:nvSpPr>
        <p:spPr>
          <a:xfrm>
            <a:off x="6370431" y="1228501"/>
            <a:ext cx="3348000" cy="684000"/>
          </a:xfrm>
        </p:spPr>
        <p:txBody>
          <a:bodyPr anchor="ctr"/>
          <a:lstStyle>
            <a:lvl1pPr algn="ctr">
              <a:buNone/>
              <a:defRPr sz="2200" b="1">
                <a:solidFill>
                  <a:schemeClr val="accent6"/>
                </a:solidFill>
              </a:defRPr>
            </a:lvl1pPr>
          </a:lstStyle>
          <a:p>
            <a:pPr lvl="0"/>
            <a:r>
              <a:rPr lang="en-GB"/>
              <a:t>Insert title</a:t>
            </a:r>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6257024"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6" name="Text Placeholder 2">
            <a:extLst>
              <a:ext uri="{FF2B5EF4-FFF2-40B4-BE49-F238E27FC236}">
                <a16:creationId xmlns:a16="http://schemas.microsoft.com/office/drawing/2014/main" id="{89D36508-91C9-D341-BD22-8B7D09BC1DA2}"/>
              </a:ext>
            </a:extLst>
          </p:cNvPr>
          <p:cNvSpPr>
            <a:spLocks noGrp="1"/>
          </p:cNvSpPr>
          <p:nvPr>
            <p:ph type="body" sz="quarter" idx="26" hasCustomPrompt="1"/>
          </p:nvPr>
        </p:nvSpPr>
        <p:spPr>
          <a:xfrm>
            <a:off x="524491"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39760" y="375104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7" name="Text Placeholder 2">
            <a:extLst>
              <a:ext uri="{FF2B5EF4-FFF2-40B4-BE49-F238E27FC236}">
                <a16:creationId xmlns:a16="http://schemas.microsoft.com/office/drawing/2014/main" id="{5A46B0EB-2090-6B41-BC96-DD563B676CB0}"/>
              </a:ext>
            </a:extLst>
          </p:cNvPr>
          <p:cNvSpPr>
            <a:spLocks noGrp="1"/>
          </p:cNvSpPr>
          <p:nvPr>
            <p:ph type="body" sz="quarter" idx="27" hasCustomPrompt="1"/>
          </p:nvPr>
        </p:nvSpPr>
        <p:spPr>
          <a:xfrm>
            <a:off x="4460077"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32197"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 uri="{C183D7F6-B498-43B3-948B-1728B52AA6E4}">
                <adec:decorative xmlns:adec="http://schemas.microsoft.com/office/drawing/2017/decorative" val="1"/>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8" name="Text Placeholder 2">
            <a:extLst>
              <a:ext uri="{FF2B5EF4-FFF2-40B4-BE49-F238E27FC236}">
                <a16:creationId xmlns:a16="http://schemas.microsoft.com/office/drawing/2014/main" id="{BDEAB9F2-4319-8F40-BA4F-1ED7E306385C}"/>
              </a:ext>
            </a:extLst>
          </p:cNvPr>
          <p:cNvSpPr>
            <a:spLocks noGrp="1"/>
          </p:cNvSpPr>
          <p:nvPr>
            <p:ph type="body" sz="quarter" idx="28" hasCustomPrompt="1"/>
          </p:nvPr>
        </p:nvSpPr>
        <p:spPr>
          <a:xfrm>
            <a:off x="8367249"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cxnSp>
        <p:nvCxnSpPr>
          <p:cNvPr id="31" name="Straight Connector 30">
            <a:extLst>
              <a:ext uri="{FF2B5EF4-FFF2-40B4-BE49-F238E27FC236}">
                <a16:creationId xmlns:a16="http://schemas.microsoft.com/office/drawing/2014/main" id="{463BFC66-CD6B-7E4B-8089-7EA6B13C54A5}"/>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916102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4.xml><?xml version="1.0" encoding="utf-8"?>
<p:sldLayout xmlns:a="http://schemas.openxmlformats.org/drawingml/2006/main" xmlns:r="http://schemas.openxmlformats.org/officeDocument/2006/relationships" xmlns:p="http://schemas.openxmlformats.org/presentationml/2006/main" userDrawn="1">
  <p:cSld name="10_TEXT Grid boxes, Titles 6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9B64CD-1CC9-E09E-D868-6F5395EB99F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30" name="Title 1">
            <a:extLst>
              <a:ext uri="{FF2B5EF4-FFF2-40B4-BE49-F238E27FC236}">
                <a16:creationId xmlns:a16="http://schemas.microsoft.com/office/drawing/2014/main" id="{5FEA82EC-5F70-2C43-B773-938E8FCB9FD7}"/>
              </a:ext>
            </a:extLst>
          </p:cNvPr>
          <p:cNvSpPr>
            <a:spLocks noGrp="1"/>
          </p:cNvSpPr>
          <p:nvPr>
            <p:ph type="title" hasCustomPrompt="1"/>
          </p:nvPr>
        </p:nvSpPr>
        <p:spPr>
          <a:xfrm>
            <a:off x="432001" y="432009"/>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412708"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1" name="Text Placeholder 2">
            <a:extLst>
              <a:ext uri="{FF2B5EF4-FFF2-40B4-BE49-F238E27FC236}">
                <a16:creationId xmlns:a16="http://schemas.microsoft.com/office/drawing/2014/main" id="{B9F8E112-B1EA-6542-A337-A038C269AD7A}"/>
              </a:ext>
            </a:extLst>
          </p:cNvPr>
          <p:cNvSpPr>
            <a:spLocks noGrp="1"/>
          </p:cNvSpPr>
          <p:nvPr>
            <p:ph type="body" sz="quarter" idx="19" hasCustomPrompt="1"/>
          </p:nvPr>
        </p:nvSpPr>
        <p:spPr>
          <a:xfrm>
            <a:off x="520708"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2" name="Text Placeholder 2">
            <a:extLst>
              <a:ext uri="{FF2B5EF4-FFF2-40B4-BE49-F238E27FC236}">
                <a16:creationId xmlns:a16="http://schemas.microsoft.com/office/drawing/2014/main" id="{C36E8D2E-4AD7-3342-855A-6E726FEDA399}"/>
              </a:ext>
            </a:extLst>
          </p:cNvPr>
          <p:cNvSpPr>
            <a:spLocks noGrp="1"/>
          </p:cNvSpPr>
          <p:nvPr>
            <p:ph type="body" sz="quarter" idx="20" hasCustomPrompt="1"/>
          </p:nvPr>
        </p:nvSpPr>
        <p:spPr>
          <a:xfrm>
            <a:off x="4482435"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5" name="Text Placeholder 2">
            <a:extLst>
              <a:ext uri="{FF2B5EF4-FFF2-40B4-BE49-F238E27FC236}">
                <a16:creationId xmlns:a16="http://schemas.microsoft.com/office/drawing/2014/main" id="{24380DA1-D506-154B-828B-630201A38F0E}"/>
              </a:ext>
            </a:extLst>
          </p:cNvPr>
          <p:cNvSpPr>
            <a:spLocks noGrp="1"/>
          </p:cNvSpPr>
          <p:nvPr>
            <p:ph type="body" sz="quarter" idx="21" hasCustomPrompt="1"/>
          </p:nvPr>
        </p:nvSpPr>
        <p:spPr>
          <a:xfrm>
            <a:off x="8367249"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087999"/>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7" name="Text Placeholder 2">
            <a:extLst>
              <a:ext uri="{FF2B5EF4-FFF2-40B4-BE49-F238E27FC236}">
                <a16:creationId xmlns:a16="http://schemas.microsoft.com/office/drawing/2014/main" id="{EEF0A95D-85EC-7E4C-87ED-A15257D0B02D}"/>
              </a:ext>
            </a:extLst>
          </p:cNvPr>
          <p:cNvSpPr>
            <a:spLocks noGrp="1"/>
          </p:cNvSpPr>
          <p:nvPr>
            <p:ph type="body" sz="quarter" idx="22" hasCustomPrompt="1"/>
          </p:nvPr>
        </p:nvSpPr>
        <p:spPr>
          <a:xfrm>
            <a:off x="520708"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74435"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8" name="Text Placeholder 2">
            <a:extLst>
              <a:ext uri="{FF2B5EF4-FFF2-40B4-BE49-F238E27FC236}">
                <a16:creationId xmlns:a16="http://schemas.microsoft.com/office/drawing/2014/main" id="{9B38F8DE-42A5-1243-AE49-5247BD816757}"/>
              </a:ext>
            </a:extLst>
          </p:cNvPr>
          <p:cNvSpPr>
            <a:spLocks noGrp="1"/>
          </p:cNvSpPr>
          <p:nvPr>
            <p:ph type="body" sz="quarter" idx="23" hasCustomPrompt="1"/>
          </p:nvPr>
        </p:nvSpPr>
        <p:spPr>
          <a:xfrm>
            <a:off x="4482435"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66871"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 uri="{C183D7F6-B498-43B3-948B-1728B52AA6E4}">
                <adec:decorative xmlns:adec="http://schemas.microsoft.com/office/drawing/2017/decorative" val="1"/>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9" name="Text Placeholder 2">
            <a:extLst>
              <a:ext uri="{FF2B5EF4-FFF2-40B4-BE49-F238E27FC236}">
                <a16:creationId xmlns:a16="http://schemas.microsoft.com/office/drawing/2014/main" id="{C4DB68FB-4DB7-1741-9BB7-E3E914ECFD46}"/>
              </a:ext>
            </a:extLst>
          </p:cNvPr>
          <p:cNvSpPr>
            <a:spLocks noGrp="1"/>
          </p:cNvSpPr>
          <p:nvPr>
            <p:ph type="body" sz="quarter" idx="24" hasCustomPrompt="1"/>
          </p:nvPr>
        </p:nvSpPr>
        <p:spPr>
          <a:xfrm>
            <a:off x="8367249"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cxnSp>
        <p:nvCxnSpPr>
          <p:cNvPr id="34" name="Straight Connector 33">
            <a:extLst>
              <a:ext uri="{FF2B5EF4-FFF2-40B4-BE49-F238E27FC236}">
                <a16:creationId xmlns:a16="http://schemas.microsoft.com/office/drawing/2014/main" id="{F5C03302-9DA8-744E-AE94-FF1801AB2637}"/>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1744658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0A8029-2D4F-ADA1-725F-8173533778ED}"/>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FEC52B7B-0DB0-F8C8-89C9-66D573AA843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2F0502-191D-69CB-7C94-F007C8C3EDF7}"/>
              </a:ext>
            </a:extLst>
          </p:cNvPr>
          <p:cNvSpPr>
            <a:spLocks noGrp="1"/>
          </p:cNvSpPr>
          <p:nvPr>
            <p:ph type="sldNum" sz="quarter" idx="12"/>
          </p:nvPr>
        </p:nvSpPr>
        <p:spPr/>
        <p:txBody>
          <a:bodyPr/>
          <a:lstStyle/>
          <a:p>
            <a:fld id="{77435133-A969-5148-A923-D59D541E7A4D}" type="slidenum">
              <a:rPr lang="en-US" smtClean="0"/>
              <a:t>‹#›</a:t>
            </a:fld>
            <a:endParaRPr lang="en-US"/>
          </a:p>
        </p:txBody>
      </p:sp>
    </p:spTree>
    <p:extLst>
      <p:ext uri="{BB962C8B-B14F-4D97-AF65-F5344CB8AC3E}">
        <p14:creationId xmlns:p14="http://schemas.microsoft.com/office/powerpoint/2010/main" val="140530826"/>
      </p:ext>
    </p:extLst>
  </p:cSld>
  <p:clrMapOvr>
    <a:masterClrMapping/>
  </p:clrMapOvr>
</p:sldLayout>
</file>

<file path=ppt/slideLayouts/slideLayout75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3" y="6372540"/>
            <a:ext cx="647363"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1877" y="1037982"/>
            <a:ext cx="10641499"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1877" y="1833143"/>
            <a:ext cx="106414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4" name="Picture 13" descr="A picture containing clipart&#10;&#10;Description generated with very high confidence">
            <a:extLst>
              <a:ext uri="{FF2B5EF4-FFF2-40B4-BE49-F238E27FC236}">
                <a16:creationId xmlns:a16="http://schemas.microsoft.com/office/drawing/2014/main" id="{284323AA-9573-44A2-B321-13F3CEFFCC69}"/>
              </a:ext>
            </a:extLst>
          </p:cNvPr>
          <p:cNvPicPr>
            <a:picLocks noChangeAspect="1"/>
          </p:cNvPicPr>
          <p:nvPr userDrawn="1"/>
        </p:nvPicPr>
        <p:blipFill>
          <a:blip r:embed="rId2"/>
          <a:stretch>
            <a:fillRect/>
          </a:stretch>
        </p:blipFill>
        <p:spPr>
          <a:xfrm>
            <a:off x="10535751" y="365912"/>
            <a:ext cx="1308943" cy="528611"/>
          </a:xfrm>
          <a:prstGeom prst="rect">
            <a:avLst/>
          </a:prstGeom>
        </p:spPr>
      </p:pic>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8" y="6333440"/>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endParaRPr lang="en-US"/>
          </a:p>
        </p:txBody>
      </p:sp>
    </p:spTree>
    <p:extLst>
      <p:ext uri="{BB962C8B-B14F-4D97-AF65-F5344CB8AC3E}">
        <p14:creationId xmlns:p14="http://schemas.microsoft.com/office/powerpoint/2010/main" val="1516610824"/>
      </p:ext>
    </p:extLst>
  </p:cSld>
  <p:clrMapOvr>
    <a:masterClrMapping/>
  </p:clrMapOvr>
</p:sldLayout>
</file>

<file path=ppt/slideLayouts/slideLayout757.xml><?xml version="1.0" encoding="utf-8"?>
<p:sldLayout xmlns:a="http://schemas.openxmlformats.org/drawingml/2006/main" xmlns:r="http://schemas.openxmlformats.org/officeDocument/2006/relationships" xmlns:p="http://schemas.openxmlformats.org/presentationml/2006/main" preserve="1" userDrawn="1">
  <p:cSld name="30_TEXT Grid, Titles 4UP Grey">
    <p:spTree>
      <p:nvGrpSpPr>
        <p:cNvPr id="1" name=""/>
        <p:cNvGrpSpPr/>
        <p:nvPr/>
      </p:nvGrpSpPr>
      <p:grpSpPr>
        <a:xfrm>
          <a:off x="0" y="0"/>
          <a:ext cx="0" cy="0"/>
          <a:chOff x="0" y="0"/>
          <a:chExt cx="0" cy="0"/>
        </a:xfrm>
      </p:grpSpPr>
      <p:sp>
        <p:nvSpPr>
          <p:cNvPr id="18" name="Rectangle: Top Corners Rounded 17">
            <a:extLst>
              <a:ext uri="{FF2B5EF4-FFF2-40B4-BE49-F238E27FC236}">
                <a16:creationId xmlns:a16="http://schemas.microsoft.com/office/drawing/2014/main" id="{205929B3-ED58-E54F-B724-E24FB5F163DF}"/>
              </a:ext>
              <a:ext uri="{C183D7F6-B498-43B3-948B-1728B52AA6E4}">
                <adec:decorative xmlns:adec="http://schemas.microsoft.com/office/drawing/2017/decorative" val="1"/>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1" y="432009"/>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3"/>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477798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8.xml><?xml version="1.0" encoding="utf-8"?>
<p:sldLayout xmlns:a="http://schemas.openxmlformats.org/drawingml/2006/main" xmlns:r="http://schemas.openxmlformats.org/officeDocument/2006/relationships" xmlns:p="http://schemas.openxmlformats.org/presentationml/2006/main" userDrawn="1">
  <p:cSld name="46_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userDrawn="1"/>
        </p:nvPicPr>
        <p:blipFill>
          <a:blip r:embed="rId2"/>
          <a:stretch>
            <a:fillRect/>
          </a:stretch>
        </p:blipFill>
        <p:spPr>
          <a:xfrm>
            <a:off x="2330721" y="-508517"/>
            <a:ext cx="11319579"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75"/>
            <a:ext cx="4643853" cy="2507695"/>
          </a:xfrm>
          <a:prstGeom prst="rect">
            <a:avLst/>
          </a:prstGeom>
        </p:spPr>
        <p:txBody>
          <a:bodyPr lIns="0" tIns="0" rIns="0" bIns="0" anchor="b">
            <a:noAutofit/>
          </a:bodyPr>
          <a:lstStyle>
            <a:lvl1pPr algn="l">
              <a:defRPr sz="5400" b="1" spc="-31"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1" y="3600007"/>
            <a:ext cx="7973051" cy="1024967"/>
          </a:xfrm>
          <a:prstGeom prst="rect">
            <a:avLst/>
          </a:prstGeom>
        </p:spPr>
        <p:txBody>
          <a:bodyPr lIns="0" tIns="0" rIns="0" bIns="0">
            <a:normAutofit/>
          </a:bodyPr>
          <a:lstStyle>
            <a:lvl1pPr marL="0" indent="0" algn="l">
              <a:buNone/>
              <a:defRPr sz="2800">
                <a:solidFill>
                  <a:schemeClr val="accent6"/>
                </a:solidFill>
              </a:defRPr>
            </a:lvl1pPr>
            <a:lvl2pPr marL="457143" indent="0" algn="ctr">
              <a:buNone/>
              <a:defRPr sz="2000"/>
            </a:lvl2pPr>
            <a:lvl3pPr marL="914286" indent="0" algn="ctr">
              <a:buNone/>
              <a:defRPr sz="1800"/>
            </a:lvl3pPr>
            <a:lvl4pPr marL="1371430" indent="0" algn="ctr">
              <a:buNone/>
              <a:defRPr sz="1600"/>
            </a:lvl4pPr>
            <a:lvl5pPr marL="1828573" indent="0" algn="ctr">
              <a:buNone/>
              <a:defRPr sz="1600"/>
            </a:lvl5pPr>
            <a:lvl6pPr marL="2285718" indent="0" algn="ctr">
              <a:buNone/>
              <a:defRPr sz="1600"/>
            </a:lvl6pPr>
            <a:lvl7pPr marL="2742858" indent="0" algn="ctr">
              <a:buNone/>
              <a:defRPr sz="1600"/>
            </a:lvl7pPr>
            <a:lvl8pPr marL="3200000" indent="0" algn="ctr">
              <a:buNone/>
              <a:defRPr sz="1600"/>
            </a:lvl8pPr>
            <a:lvl9pPr marL="3657143"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2"/>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5"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6" y="5760006"/>
            <a:ext cx="6259513" cy="488951"/>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46" indent="0">
              <a:buNone/>
              <a:defRPr>
                <a:solidFill>
                  <a:schemeClr val="accent2"/>
                </a:solidFill>
              </a:defRPr>
            </a:lvl2pPr>
            <a:lvl3pPr marL="714285" indent="0">
              <a:buNone/>
              <a:defRPr>
                <a:solidFill>
                  <a:schemeClr val="accent2"/>
                </a:solidFill>
              </a:defRPr>
            </a:lvl3pPr>
            <a:lvl4pPr marL="1080953" indent="0">
              <a:buNone/>
              <a:defRPr>
                <a:solidFill>
                  <a:schemeClr val="accent2"/>
                </a:solidFill>
              </a:defRPr>
            </a:lvl4pPr>
            <a:lvl5pPr marL="143809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5" y="5486404"/>
            <a:ext cx="246308" cy="307777"/>
          </a:xfrm>
          <a:prstGeom prst="rect">
            <a:avLst/>
          </a:prstGeom>
          <a:noFill/>
        </p:spPr>
        <p:txBody>
          <a:bodyPr wrap="square" rtlCol="0">
            <a:spAutoFit/>
          </a:bodyPr>
          <a:lstStyle/>
          <a:p>
            <a:endParaRPr lang="en-US" sz="140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8"/>
            <a:ext cx="1208955" cy="979789"/>
          </a:xfrm>
          <a:prstGeom prst="rect">
            <a:avLst/>
          </a:prstGeom>
        </p:spPr>
      </p:pic>
    </p:spTree>
    <p:extLst>
      <p:ext uri="{BB962C8B-B14F-4D97-AF65-F5344CB8AC3E}">
        <p14:creationId xmlns:p14="http://schemas.microsoft.com/office/powerpoint/2010/main" val="828681189"/>
      </p:ext>
    </p:extLst>
  </p:cSld>
  <p:clrMapOvr>
    <a:masterClrMapping/>
  </p:clrMapOvr>
</p:sldLayout>
</file>

<file path=ppt/slideLayouts/slideLayout759.xml><?xml version="1.0" encoding="utf-8"?>
<p:sldLayout xmlns:a="http://schemas.openxmlformats.org/drawingml/2006/main" xmlns:r="http://schemas.openxmlformats.org/officeDocument/2006/relationships" xmlns:p="http://schemas.openxmlformats.org/presentationml/2006/main" showMasterSp="0" preserve="1" userDrawn="1">
  <p:cSld name="49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2" y="7"/>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6"/>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382557" y="6404984"/>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9FE9CC-24C2-9AAC-6340-A9E7BC324939}"/>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4186160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13_Breaker Heading1-Blue-DarkBlue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0C3909-1482-1013-E118-A2CE0A1DD3D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3119AD-4AAB-8B34-F6C1-8D76F0D453BB}"/>
              </a:ext>
            </a:extLst>
          </p:cNvPr>
          <p:cNvSpPr>
            <a:spLocks noGrp="1"/>
          </p:cNvSpPr>
          <p:nvPr>
            <p:ph type="title" hasCustomPrompt="1"/>
          </p:nvPr>
        </p:nvSpPr>
        <p:spPr>
          <a:xfrm>
            <a:off x="770043" y="2242941"/>
            <a:ext cx="10515600" cy="1325563"/>
          </a:xfrm>
        </p:spPr>
        <p:txBody>
          <a:bodyPr>
            <a:noAutofit/>
          </a:bodyPr>
          <a:lstStyle>
            <a:lvl1pPr>
              <a:defRPr sz="6000" b="1"/>
            </a:lvl1pPr>
          </a:lstStyle>
          <a:p>
            <a:r>
              <a:rPr lang="en-US"/>
              <a:t>Breaker slide 1</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5" y="3564001"/>
            <a:ext cx="3890151" cy="896939"/>
          </a:xfrm>
          <a:prstGeom prst="rect">
            <a:avLst/>
          </a:prstGeom>
        </p:spPr>
        <p:txBody>
          <a:bodyPr lIns="0" tIns="0" rIns="0" bIns="0"/>
          <a:lstStyle>
            <a:lvl1pPr marL="0" indent="0">
              <a:buNone/>
              <a:defRPr>
                <a:solidFill>
                  <a:schemeClr val="tx1"/>
                </a:solidFill>
              </a:defRPr>
            </a:lvl1pPr>
            <a:lvl2pPr marL="357162" indent="0">
              <a:buNone/>
              <a:defRPr/>
            </a:lvl2pPr>
            <a:lvl3pPr marL="714321" indent="0">
              <a:buNone/>
              <a:defRPr/>
            </a:lvl3pPr>
            <a:lvl4pPr marL="1081006" indent="0">
              <a:buNone/>
              <a:defRPr/>
            </a:lvl4pPr>
            <a:lvl5pPr marL="1438167"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476104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0.xml><?xml version="1.0" encoding="utf-8"?>
<p:sldLayout xmlns:a="http://schemas.openxmlformats.org/drawingml/2006/main" xmlns:r="http://schemas.openxmlformats.org/officeDocument/2006/relationships" xmlns:p="http://schemas.openxmlformats.org/presentationml/2006/main" showMasterSp="0" preserve="1" userDrawn="1">
  <p:cSld name="33_Title, subhead, Three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C4A9B1-8C9A-5B25-6E7A-B9589ECCAD85}"/>
              </a:ext>
            </a:extLst>
          </p:cNvPr>
          <p:cNvSpPr/>
          <p:nvPr userDrawn="1"/>
        </p:nvSpPr>
        <p:spPr>
          <a:xfrm>
            <a:off x="2" y="7"/>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6"/>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382557" y="6404984"/>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610815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1.xml><?xml version="1.0" encoding="utf-8"?>
<p:sldLayout xmlns:a="http://schemas.openxmlformats.org/drawingml/2006/main" xmlns:r="http://schemas.openxmlformats.org/officeDocument/2006/relationships" xmlns:p="http://schemas.openxmlformats.org/presentationml/2006/main" showMasterSp="0" preserve="1" userDrawn="1">
  <p:cSld name="50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2" y="7"/>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6"/>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382557" y="6404982"/>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69543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2.xml><?xml version="1.0" encoding="utf-8"?>
<p:sldLayout xmlns:a="http://schemas.openxmlformats.org/drawingml/2006/main" xmlns:r="http://schemas.openxmlformats.org/officeDocument/2006/relationships" xmlns:p="http://schemas.openxmlformats.org/presentationml/2006/main" preserve="1" userDrawn="1">
  <p:cSld name="32_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382557" y="6404984"/>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1" y="432007"/>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6" name="Picture 5">
            <a:extLst>
              <a:ext uri="{FF2B5EF4-FFF2-40B4-BE49-F238E27FC236}">
                <a16:creationId xmlns:a16="http://schemas.microsoft.com/office/drawing/2014/main" id="{2F244FF8-F4E4-0514-77D0-8D8D69F9337B}"/>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cxnSp>
        <p:nvCxnSpPr>
          <p:cNvPr id="7" name="Straight Connector 6">
            <a:extLst>
              <a:ext uri="{FF2B5EF4-FFF2-40B4-BE49-F238E27FC236}">
                <a16:creationId xmlns:a16="http://schemas.microsoft.com/office/drawing/2014/main" id="{7DBEB741-20EA-C36A-7EF8-DE1CD1F1AA0C}"/>
              </a:ext>
            </a:extLst>
          </p:cNvPr>
          <p:cNvCxnSpPr>
            <a:cxnSpLocks/>
          </p:cNvCxnSpPr>
          <p:nvPr userDrawn="1"/>
        </p:nvCxnSpPr>
        <p:spPr>
          <a:xfrm>
            <a:off x="432006"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538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3.xml><?xml version="1.0" encoding="utf-8"?>
<p:sldLayout xmlns:a="http://schemas.openxmlformats.org/drawingml/2006/main" xmlns:r="http://schemas.openxmlformats.org/officeDocument/2006/relationships" xmlns:p="http://schemas.openxmlformats.org/presentationml/2006/main" preserve="1" userDrawn="1">
  <p:cSld name="32_ICON Grid Boxes 2UP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B26CA0-4967-284E-42B6-5686F8C6B07B}"/>
              </a:ext>
            </a:extLst>
          </p:cNvPr>
          <p:cNvSpPr/>
          <p:nvPr userDrawn="1"/>
        </p:nvSpPr>
        <p:spPr>
          <a:xfrm>
            <a:off x="2" y="7"/>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382557" y="6404984"/>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9"/>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2000"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9" y="2699089"/>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4324379"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1" y="432007"/>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Lst>
          </p:cNvPr>
          <p:cNvCxnSpPr>
            <a:cxnSpLocks/>
          </p:cNvCxnSpPr>
          <p:nvPr userDrawn="1"/>
        </p:nvCxnSpPr>
        <p:spPr>
          <a:xfrm>
            <a:off x="432006"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1406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4.xml><?xml version="1.0" encoding="utf-8"?>
<p:sldLayout xmlns:a="http://schemas.openxmlformats.org/drawingml/2006/main" xmlns:r="http://schemas.openxmlformats.org/officeDocument/2006/relationships" xmlns:p="http://schemas.openxmlformats.org/presentationml/2006/main" preserve="1" userDrawn="1">
  <p:cSld name="32_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userDrawn="1"/>
        </p:nvSpPr>
        <p:spPr>
          <a:xfrm>
            <a:off x="2" y="7"/>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Rectangle: Top Corners Rounded 17">
            <a:extLst>
              <a:ext uri="{FF2B5EF4-FFF2-40B4-BE49-F238E27FC236}">
                <a16:creationId xmlns:a16="http://schemas.microsoft.com/office/drawing/2014/main" id="{205929B3-ED58-E54F-B724-E24FB5F163DF}"/>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382557" y="6404984"/>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1" y="432007"/>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3"/>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913570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5.xml><?xml version="1.0" encoding="utf-8"?>
<p:sldLayout xmlns:a="http://schemas.openxmlformats.org/drawingml/2006/main" xmlns:r="http://schemas.openxmlformats.org/officeDocument/2006/relationships" xmlns:p="http://schemas.openxmlformats.org/presentationml/2006/main" preserve="1" userDrawn="1">
  <p:cSld name="32_Quote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190978-5FC4-6858-371C-AF3DAD50E21F}"/>
              </a:ext>
            </a:extLst>
          </p:cNvPr>
          <p:cNvSpPr/>
          <p:nvPr userDrawn="1"/>
        </p:nvSpPr>
        <p:spPr>
          <a:xfrm>
            <a:off x="2" y="7"/>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382557" y="6404984"/>
            <a:ext cx="434307"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30" y="1314163"/>
            <a:ext cx="7503849" cy="3466727"/>
          </a:xfrm>
          <a:prstGeom prst="rect">
            <a:avLst/>
          </a:prstGeom>
        </p:spPr>
        <p:txBody>
          <a:bodyPr>
            <a:noAutofit/>
          </a:bodyPr>
          <a:lstStyle>
            <a:lvl1pPr marL="287963" indent="-287963" algn="l">
              <a:buNone/>
              <a:defRPr sz="4200" b="1">
                <a:solidFill>
                  <a:schemeClr val="tx1"/>
                </a:solidFill>
              </a:defRPr>
            </a:lvl1pPr>
            <a:lvl2pPr marL="357146" indent="0">
              <a:buNone/>
              <a:defRPr>
                <a:solidFill>
                  <a:schemeClr val="tx1"/>
                </a:solidFill>
              </a:defRPr>
            </a:lvl2pPr>
            <a:lvl3pPr marL="714285" indent="0">
              <a:buNone/>
              <a:defRPr>
                <a:solidFill>
                  <a:schemeClr val="tx1"/>
                </a:solidFill>
              </a:defRPr>
            </a:lvl3pPr>
            <a:lvl4pPr marL="1080953" indent="0">
              <a:buNone/>
              <a:defRPr>
                <a:solidFill>
                  <a:schemeClr val="tx1"/>
                </a:solidFill>
              </a:defRPr>
            </a:lvl4pPr>
            <a:lvl5pPr marL="1438095"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6" y="4780885"/>
            <a:ext cx="7503849" cy="896939"/>
          </a:xfrm>
          <a:prstGeom prst="rect">
            <a:avLst/>
          </a:prstGeom>
        </p:spPr>
        <p:txBody>
          <a:bodyPr/>
          <a:lstStyle>
            <a:lvl1pPr marL="0" indent="0" algn="l">
              <a:buNone/>
              <a:defRPr b="1">
                <a:solidFill>
                  <a:schemeClr val="tx1"/>
                </a:solidFill>
              </a:defRPr>
            </a:lvl1pPr>
            <a:lvl2pPr marL="357146" indent="0">
              <a:buNone/>
              <a:defRPr/>
            </a:lvl2pPr>
            <a:lvl3pPr marL="714285" indent="0">
              <a:buNone/>
              <a:defRPr/>
            </a:lvl3pPr>
            <a:lvl4pPr marL="1080953" indent="0">
              <a:buNone/>
              <a:defRPr/>
            </a:lvl4pPr>
            <a:lvl5pPr marL="143809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421678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6.xml><?xml version="1.0" encoding="utf-8"?>
<p:sldLayout xmlns:a="http://schemas.openxmlformats.org/drawingml/2006/main" xmlns:r="http://schemas.openxmlformats.org/officeDocument/2006/relationships" xmlns:p="http://schemas.openxmlformats.org/presentationml/2006/main" preserve="1" userDrawn="1">
  <p:cSld name="7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0" y="7"/>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382557" y="6404982"/>
            <a:ext cx="434307"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46" indent="0">
              <a:buNone/>
              <a:defRPr>
                <a:solidFill>
                  <a:schemeClr val="tx1"/>
                </a:solidFill>
              </a:defRPr>
            </a:lvl2pPr>
            <a:lvl3pPr marL="714285" indent="0">
              <a:buNone/>
              <a:defRPr>
                <a:solidFill>
                  <a:schemeClr val="tx1"/>
                </a:solidFill>
              </a:defRPr>
            </a:lvl3pPr>
            <a:lvl4pPr marL="1080953" indent="0">
              <a:buNone/>
              <a:defRPr>
                <a:solidFill>
                  <a:schemeClr val="tx1"/>
                </a:solidFill>
              </a:defRPr>
            </a:lvl4pPr>
            <a:lvl5pPr marL="1438095" indent="0">
              <a:buNone/>
              <a:defRPr>
                <a:solidFill>
                  <a:schemeClr val="tx1"/>
                </a:solidFill>
              </a:defRPr>
            </a:lvl5pPr>
          </a:lstStyle>
          <a:p>
            <a:pPr lvl="0"/>
            <a:r>
              <a:rPr lang="en-GB"/>
              <a:t>Heading label</a:t>
            </a:r>
          </a:p>
        </p:txBody>
      </p:sp>
      <p:sp>
        <p:nvSpPr>
          <p:cNvPr id="7" name="TextBox 6">
            <a:extLst>
              <a:ext uri="{FF2B5EF4-FFF2-40B4-BE49-F238E27FC236}">
                <a16:creationId xmlns:a16="http://schemas.microsoft.com/office/drawing/2014/main" id="{2DFAD1B1-54FF-2FC6-D407-337D3737411D}"/>
              </a:ext>
            </a:extLst>
          </p:cNvPr>
          <p:cNvSpPr txBox="1"/>
          <p:nvPr userDrawn="1"/>
        </p:nvSpPr>
        <p:spPr>
          <a:xfrm>
            <a:off x="1245609" y="2349022"/>
            <a:ext cx="3552728" cy="738664"/>
          </a:xfrm>
          <a:prstGeom prst="rect">
            <a:avLst/>
          </a:prstGeom>
          <a:noFill/>
        </p:spPr>
        <p:txBody>
          <a:bodyPr wrap="square" rtlCol="0">
            <a:spAutoFit/>
          </a:bodyPr>
          <a:lstStyle/>
          <a:p>
            <a:r>
              <a:rPr lang="en-GB" sz="1400"/>
              <a:t>Text content goes over single column. Text content here goes over single column. Text content here goes over single column.  </a:t>
            </a:r>
          </a:p>
        </p:txBody>
      </p:sp>
    </p:spTree>
    <p:extLst>
      <p:ext uri="{BB962C8B-B14F-4D97-AF65-F5344CB8AC3E}">
        <p14:creationId xmlns:p14="http://schemas.microsoft.com/office/powerpoint/2010/main" val="3008431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7.xml><?xml version="1.0" encoding="utf-8"?>
<p:sldLayout xmlns:a="http://schemas.openxmlformats.org/drawingml/2006/main" xmlns:r="http://schemas.openxmlformats.org/officeDocument/2006/relationships" xmlns:p="http://schemas.openxmlformats.org/presentationml/2006/main" preserve="1" userDrawn="1">
  <p:cSld name="7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7" y="7"/>
            <a:ext cx="12191999"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382557" y="6404982"/>
            <a:ext cx="434307"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46" indent="0">
              <a:buNone/>
              <a:defRPr>
                <a:solidFill>
                  <a:schemeClr val="tx1"/>
                </a:solidFill>
              </a:defRPr>
            </a:lvl2pPr>
            <a:lvl3pPr marL="714285" indent="0">
              <a:buNone/>
              <a:defRPr>
                <a:solidFill>
                  <a:schemeClr val="tx1"/>
                </a:solidFill>
              </a:defRPr>
            </a:lvl3pPr>
            <a:lvl4pPr marL="1080953" indent="0">
              <a:buNone/>
              <a:defRPr>
                <a:solidFill>
                  <a:schemeClr val="tx1"/>
                </a:solidFill>
              </a:defRPr>
            </a:lvl4pPr>
            <a:lvl5pPr marL="1438095" indent="0">
              <a:buNone/>
              <a:defRPr>
                <a:solidFill>
                  <a:schemeClr val="tx1"/>
                </a:solidFill>
              </a:defRPr>
            </a:lvl5pPr>
          </a:lstStyle>
          <a:p>
            <a:pPr lvl="0"/>
            <a:r>
              <a:rPr lang="en-GB"/>
              <a:t>Heading label</a:t>
            </a:r>
          </a:p>
        </p:txBody>
      </p:sp>
      <p:sp>
        <p:nvSpPr>
          <p:cNvPr id="6" name="TextBox 5">
            <a:extLst>
              <a:ext uri="{FF2B5EF4-FFF2-40B4-BE49-F238E27FC236}">
                <a16:creationId xmlns:a16="http://schemas.microsoft.com/office/drawing/2014/main" id="{20A68404-D948-7642-8BC6-F42E883389E5}"/>
              </a:ext>
            </a:extLst>
          </p:cNvPr>
          <p:cNvSpPr txBox="1"/>
          <p:nvPr userDrawn="1"/>
        </p:nvSpPr>
        <p:spPr>
          <a:xfrm>
            <a:off x="1245609" y="2349022"/>
            <a:ext cx="3552728" cy="738664"/>
          </a:xfrm>
          <a:prstGeom prst="rect">
            <a:avLst/>
          </a:prstGeom>
          <a:noFill/>
        </p:spPr>
        <p:txBody>
          <a:bodyPr wrap="square" rtlCol="0">
            <a:spAutoFit/>
          </a:bodyPr>
          <a:lstStyle/>
          <a:p>
            <a:r>
              <a:rPr lang="en-GB" sz="1400"/>
              <a:t>Text content goes over single column. Text content here goes over single column. Text content here goes over single column.  </a:t>
            </a:r>
          </a:p>
        </p:txBody>
      </p:sp>
    </p:spTree>
    <p:extLst>
      <p:ext uri="{BB962C8B-B14F-4D97-AF65-F5344CB8AC3E}">
        <p14:creationId xmlns:p14="http://schemas.microsoft.com/office/powerpoint/2010/main" val="271627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8.xml><?xml version="1.0" encoding="utf-8"?>
<p:sldLayout xmlns:a="http://schemas.openxmlformats.org/drawingml/2006/main" xmlns:r="http://schemas.openxmlformats.org/officeDocument/2006/relationships" xmlns:p="http://schemas.openxmlformats.org/presentationml/2006/main" preserve="1" userDrawn="1">
  <p:cSld name="116_Breaker Heading1-Blue-DarkBlueA">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C30C3909-1482-1013-E118-A2CE0A1DD3D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8" y="3564001"/>
            <a:ext cx="3890151" cy="896939"/>
          </a:xfrm>
          <a:prstGeom prst="rect">
            <a:avLst/>
          </a:prstGeom>
        </p:spPr>
        <p:txBody>
          <a:bodyPr lIns="0" tIns="0" rIns="0" bIns="0"/>
          <a:lstStyle>
            <a:lvl1pPr marL="0" indent="0">
              <a:buNone/>
              <a:defRPr>
                <a:solidFill>
                  <a:schemeClr val="tx1"/>
                </a:solidFill>
              </a:defRPr>
            </a:lvl1pPr>
            <a:lvl2pPr marL="357146" indent="0">
              <a:buNone/>
              <a:defRPr/>
            </a:lvl2pPr>
            <a:lvl3pPr marL="714285" indent="0">
              <a:buNone/>
              <a:defRPr/>
            </a:lvl3pPr>
            <a:lvl4pPr marL="1080953" indent="0">
              <a:buNone/>
              <a:defRPr/>
            </a:lvl4pPr>
            <a:lvl5pPr marL="143809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82932" y="2520003"/>
            <a:ext cx="6948488" cy="963612"/>
          </a:xfrm>
          <a:prstGeom prst="rect">
            <a:avLst/>
          </a:prstGeom>
        </p:spPr>
        <p:txBody>
          <a:bodyPr lIns="0" tIns="0" rIns="0" bIns="0">
            <a:noAutofit/>
          </a:bodyPr>
          <a:lstStyle>
            <a:lvl1pPr marL="0" indent="0">
              <a:buNone/>
              <a:defRPr sz="6000" b="1">
                <a:solidFill>
                  <a:schemeClr val="tx1"/>
                </a:solidFill>
              </a:defRPr>
            </a:lvl1pPr>
            <a:lvl2pPr marL="357146" indent="0">
              <a:buNone/>
              <a:defRPr>
                <a:solidFill>
                  <a:schemeClr val="tx1"/>
                </a:solidFill>
              </a:defRPr>
            </a:lvl2pPr>
            <a:lvl3pPr marL="714285" indent="0">
              <a:buNone/>
              <a:defRPr>
                <a:solidFill>
                  <a:schemeClr val="tx1"/>
                </a:solidFill>
              </a:defRPr>
            </a:lvl3pPr>
            <a:lvl4pPr marL="1080953" indent="0">
              <a:buNone/>
              <a:defRPr>
                <a:solidFill>
                  <a:schemeClr val="tx1"/>
                </a:solidFill>
              </a:defRPr>
            </a:lvl4pPr>
            <a:lvl5pPr marL="143809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382557" y="6404982"/>
            <a:ext cx="434307"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4163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9.xml><?xml version="1.0" encoding="utf-8"?>
<p:sldLayout xmlns:a="http://schemas.openxmlformats.org/drawingml/2006/main" xmlns:r="http://schemas.openxmlformats.org/officeDocument/2006/relationships" xmlns:p="http://schemas.openxmlformats.org/presentationml/2006/main" preserve="1" userDrawn="1">
  <p:cSld name="117_Breaker Heading1-Blue-DarkBlu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92F3-915E-341D-8AD1-B8E398E9BFA4}"/>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6" name="Picture 5" descr="Chart&#10;&#10;Description automatically generated with medium confidence">
            <a:extLst>
              <a:ext uri="{FF2B5EF4-FFF2-40B4-BE49-F238E27FC236}">
                <a16:creationId xmlns:a16="http://schemas.microsoft.com/office/drawing/2014/main" id="{0AF6C2AD-0E53-2A94-6EDF-C2BC1C35E66B}"/>
              </a:ext>
            </a:extLst>
          </p:cNvPr>
          <p:cNvPicPr>
            <a:picLocks noChangeAspect="1"/>
          </p:cNvPicPr>
          <p:nvPr userDrawn="1"/>
        </p:nvPicPr>
        <p:blipFill>
          <a:blip r:embed="rId2"/>
          <a:stretch>
            <a:fillRect/>
          </a:stretch>
        </p:blipFill>
        <p:spPr>
          <a:xfrm>
            <a:off x="-216747" y="-121920"/>
            <a:ext cx="12408747" cy="697992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6" y="3903217"/>
            <a:ext cx="3890151" cy="896939"/>
          </a:xfrm>
          <a:prstGeom prst="rect">
            <a:avLst/>
          </a:prstGeom>
        </p:spPr>
        <p:txBody>
          <a:bodyPr lIns="0" tIns="0" rIns="0" bIns="0"/>
          <a:lstStyle>
            <a:lvl1pPr marL="0" indent="0">
              <a:buNone/>
              <a:defRPr>
                <a:solidFill>
                  <a:schemeClr val="tx1"/>
                </a:solidFill>
              </a:defRPr>
            </a:lvl1pPr>
            <a:lvl2pPr marL="357146" indent="0">
              <a:buNone/>
              <a:defRPr/>
            </a:lvl2pPr>
            <a:lvl3pPr marL="714285" indent="0">
              <a:buNone/>
              <a:defRPr/>
            </a:lvl3pPr>
            <a:lvl4pPr marL="1080953" indent="0">
              <a:buNone/>
              <a:defRPr/>
            </a:lvl4pPr>
            <a:lvl5pPr marL="143809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12006" y="1917289"/>
            <a:ext cx="5685561" cy="1566323"/>
          </a:xfrm>
          <a:prstGeom prst="rect">
            <a:avLst/>
          </a:prstGeom>
        </p:spPr>
        <p:txBody>
          <a:bodyPr lIns="0" tIns="0" rIns="0" bIns="0">
            <a:noAutofit/>
          </a:bodyPr>
          <a:lstStyle>
            <a:lvl1pPr marL="0" indent="0">
              <a:buNone/>
              <a:defRPr sz="6000" b="1">
                <a:solidFill>
                  <a:schemeClr val="tx1"/>
                </a:solidFill>
              </a:defRPr>
            </a:lvl1pPr>
            <a:lvl2pPr marL="357146" indent="0">
              <a:buNone/>
              <a:defRPr>
                <a:solidFill>
                  <a:schemeClr val="tx1"/>
                </a:solidFill>
              </a:defRPr>
            </a:lvl2pPr>
            <a:lvl3pPr marL="714285" indent="0">
              <a:buNone/>
              <a:defRPr>
                <a:solidFill>
                  <a:schemeClr val="tx1"/>
                </a:solidFill>
              </a:defRPr>
            </a:lvl3pPr>
            <a:lvl4pPr marL="1080953" indent="0">
              <a:buNone/>
              <a:defRPr>
                <a:solidFill>
                  <a:schemeClr val="tx1"/>
                </a:solidFill>
              </a:defRPr>
            </a:lvl4pPr>
            <a:lvl5pPr marL="143809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382557" y="6404982"/>
            <a:ext cx="434307"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89550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14_Breaker Heading1-Blue-DarkBlueA">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F6C2AD-0E53-2A94-6EDF-C2BC1C35E66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41914" y="-121920"/>
            <a:ext cx="12408747" cy="6979920"/>
          </a:xfrm>
          <a:prstGeom prst="rect">
            <a:avLst/>
          </a:prstGeom>
        </p:spPr>
      </p:pic>
      <p:sp>
        <p:nvSpPr>
          <p:cNvPr id="4" name="Title 1">
            <a:extLst>
              <a:ext uri="{FF2B5EF4-FFF2-40B4-BE49-F238E27FC236}">
                <a16:creationId xmlns:a16="http://schemas.microsoft.com/office/drawing/2014/main" id="{3D1B5349-CF21-E9D2-92A0-6C58C15A043A}"/>
              </a:ext>
            </a:extLst>
          </p:cNvPr>
          <p:cNvSpPr>
            <a:spLocks noGrp="1"/>
          </p:cNvSpPr>
          <p:nvPr>
            <p:ph type="title" hasCustomPrompt="1"/>
          </p:nvPr>
        </p:nvSpPr>
        <p:spPr>
          <a:xfrm>
            <a:off x="521688" y="2165645"/>
            <a:ext cx="10515600" cy="1325563"/>
          </a:xfrm>
        </p:spPr>
        <p:txBody>
          <a:bodyPr>
            <a:noAutofit/>
          </a:bodyPr>
          <a:lstStyle>
            <a:lvl1pPr>
              <a:defRPr sz="6000" b="1"/>
            </a:lvl1pPr>
          </a:lstStyle>
          <a:p>
            <a:r>
              <a:rPr lang="en-US"/>
              <a:t>Breaker </a:t>
            </a:r>
            <a:br>
              <a:rPr lang="en-US"/>
            </a:br>
            <a:r>
              <a:rPr lang="en-US"/>
              <a:t>slide 2</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3" y="3903217"/>
            <a:ext cx="3890151" cy="896939"/>
          </a:xfrm>
          <a:prstGeom prst="rect">
            <a:avLst/>
          </a:prstGeom>
        </p:spPr>
        <p:txBody>
          <a:bodyPr lIns="0" tIns="0" rIns="0" bIns="0"/>
          <a:lstStyle>
            <a:lvl1pPr marL="0" indent="0">
              <a:buNone/>
              <a:defRPr>
                <a:solidFill>
                  <a:schemeClr val="tx1"/>
                </a:solidFill>
              </a:defRPr>
            </a:lvl1pPr>
            <a:lvl2pPr marL="357162" indent="0">
              <a:buNone/>
              <a:defRPr/>
            </a:lvl2pPr>
            <a:lvl3pPr marL="714321" indent="0">
              <a:buNone/>
              <a:defRPr/>
            </a:lvl3pPr>
            <a:lvl4pPr marL="1081006" indent="0">
              <a:buNone/>
              <a:defRPr/>
            </a:lvl4pPr>
            <a:lvl5pPr marL="1438167"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053865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0.xml><?xml version="1.0" encoding="utf-8"?>
<p:sldLayout xmlns:a="http://schemas.openxmlformats.org/drawingml/2006/main" xmlns:r="http://schemas.openxmlformats.org/officeDocument/2006/relationships" xmlns:p="http://schemas.openxmlformats.org/presentationml/2006/main" preserve="1" userDrawn="1">
  <p:cSld name="118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userDrawn="1"/>
        </p:nvPicPr>
        <p:blipFill>
          <a:blip r:embed="rId2"/>
          <a:stretch>
            <a:fillRect/>
          </a:stretch>
        </p:blipFill>
        <p:spPr>
          <a:xfrm>
            <a:off x="-52265" y="-122411"/>
            <a:ext cx="12499929" cy="7031211"/>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22" y="3903217"/>
            <a:ext cx="3890151" cy="896939"/>
          </a:xfrm>
          <a:prstGeom prst="rect">
            <a:avLst/>
          </a:prstGeom>
        </p:spPr>
        <p:txBody>
          <a:bodyPr lIns="0" tIns="0" rIns="0" bIns="0"/>
          <a:lstStyle>
            <a:lvl1pPr marL="0" indent="0">
              <a:buNone/>
              <a:defRPr>
                <a:solidFill>
                  <a:schemeClr val="tx1"/>
                </a:solidFill>
              </a:defRPr>
            </a:lvl1pPr>
            <a:lvl2pPr marL="357146" indent="0">
              <a:buNone/>
              <a:defRPr/>
            </a:lvl2pPr>
            <a:lvl3pPr marL="714285" indent="0">
              <a:buNone/>
              <a:defRPr/>
            </a:lvl3pPr>
            <a:lvl4pPr marL="1080953" indent="0">
              <a:buNone/>
              <a:defRPr/>
            </a:lvl4pPr>
            <a:lvl5pPr marL="143809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22" y="1917289"/>
            <a:ext cx="5685561" cy="1566323"/>
          </a:xfrm>
          <a:prstGeom prst="rect">
            <a:avLst/>
          </a:prstGeom>
        </p:spPr>
        <p:txBody>
          <a:bodyPr lIns="0" tIns="0" rIns="0" bIns="0">
            <a:noAutofit/>
          </a:bodyPr>
          <a:lstStyle>
            <a:lvl1pPr marL="0" indent="0">
              <a:buNone/>
              <a:defRPr sz="6000" b="1">
                <a:solidFill>
                  <a:schemeClr val="tx1"/>
                </a:solidFill>
              </a:defRPr>
            </a:lvl1pPr>
            <a:lvl2pPr marL="357146" indent="0">
              <a:buNone/>
              <a:defRPr>
                <a:solidFill>
                  <a:schemeClr val="tx1"/>
                </a:solidFill>
              </a:defRPr>
            </a:lvl2pPr>
            <a:lvl3pPr marL="714285" indent="0">
              <a:buNone/>
              <a:defRPr>
                <a:solidFill>
                  <a:schemeClr val="tx1"/>
                </a:solidFill>
              </a:defRPr>
            </a:lvl3pPr>
            <a:lvl4pPr marL="1080953" indent="0">
              <a:buNone/>
              <a:defRPr>
                <a:solidFill>
                  <a:schemeClr val="tx1"/>
                </a:solidFill>
              </a:defRPr>
            </a:lvl4pPr>
            <a:lvl5pPr marL="143809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382557" y="6404982"/>
            <a:ext cx="434307"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309491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1.xml><?xml version="1.0" encoding="utf-8"?>
<p:sldLayout xmlns:a="http://schemas.openxmlformats.org/drawingml/2006/main" xmlns:r="http://schemas.openxmlformats.org/officeDocument/2006/relationships" xmlns:p="http://schemas.openxmlformats.org/presentationml/2006/main" preserve="1" userDrawn="1">
  <p:cSld name="119_Breaker Heading1-Blue-DarkBlueA">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268FFC32-6059-0DED-CEB1-02D4D3CCBC8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603" y="3903217"/>
            <a:ext cx="3890151" cy="896939"/>
          </a:xfrm>
          <a:prstGeom prst="rect">
            <a:avLst/>
          </a:prstGeom>
        </p:spPr>
        <p:txBody>
          <a:bodyPr lIns="0" tIns="0" rIns="0" bIns="0"/>
          <a:lstStyle>
            <a:lvl1pPr marL="0" indent="0">
              <a:buNone/>
              <a:defRPr>
                <a:solidFill>
                  <a:schemeClr val="tx1"/>
                </a:solidFill>
              </a:defRPr>
            </a:lvl1pPr>
            <a:lvl2pPr marL="357146" indent="0">
              <a:buNone/>
              <a:defRPr/>
            </a:lvl2pPr>
            <a:lvl3pPr marL="714285" indent="0">
              <a:buNone/>
              <a:defRPr/>
            </a:lvl3pPr>
            <a:lvl4pPr marL="1080953" indent="0">
              <a:buNone/>
              <a:defRPr/>
            </a:lvl4pPr>
            <a:lvl5pPr marL="143809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54599" y="1917289"/>
            <a:ext cx="5685561" cy="1566323"/>
          </a:xfrm>
          <a:prstGeom prst="rect">
            <a:avLst/>
          </a:prstGeom>
        </p:spPr>
        <p:txBody>
          <a:bodyPr lIns="0" tIns="0" rIns="0" bIns="0">
            <a:noAutofit/>
          </a:bodyPr>
          <a:lstStyle>
            <a:lvl1pPr marL="0" indent="0">
              <a:buNone/>
              <a:defRPr sz="6000" b="1">
                <a:solidFill>
                  <a:schemeClr val="tx1"/>
                </a:solidFill>
              </a:defRPr>
            </a:lvl1pPr>
            <a:lvl2pPr marL="357146" indent="0">
              <a:buNone/>
              <a:defRPr>
                <a:solidFill>
                  <a:schemeClr val="tx1"/>
                </a:solidFill>
              </a:defRPr>
            </a:lvl2pPr>
            <a:lvl3pPr marL="714285" indent="0">
              <a:buNone/>
              <a:defRPr>
                <a:solidFill>
                  <a:schemeClr val="tx1"/>
                </a:solidFill>
              </a:defRPr>
            </a:lvl3pPr>
            <a:lvl4pPr marL="1080953" indent="0">
              <a:buNone/>
              <a:defRPr>
                <a:solidFill>
                  <a:schemeClr val="tx1"/>
                </a:solidFill>
              </a:defRPr>
            </a:lvl4pPr>
            <a:lvl5pPr marL="143809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382557" y="6404982"/>
            <a:ext cx="434307"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712677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2.xml><?xml version="1.0" encoding="utf-8"?>
<p:sldLayout xmlns:a="http://schemas.openxmlformats.org/drawingml/2006/main" xmlns:r="http://schemas.openxmlformats.org/officeDocument/2006/relationships" xmlns:p="http://schemas.openxmlformats.org/presentationml/2006/main" preserve="1" userDrawn="1">
  <p:cSld name="38_Headline slide with image 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1" name="Rectangle 10">
            <a:extLst>
              <a:ext uri="{FF2B5EF4-FFF2-40B4-BE49-F238E27FC236}">
                <a16:creationId xmlns:a16="http://schemas.microsoft.com/office/drawing/2014/main" id="{72C3761D-E146-5B7A-CD68-6CC98EA19A5F}"/>
              </a:ext>
            </a:extLst>
          </p:cNvPr>
          <p:cNvSpPr/>
          <p:nvPr userDrawn="1"/>
        </p:nvSpPr>
        <p:spPr>
          <a:xfrm>
            <a:off x="0" y="7"/>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382557" y="6404982"/>
            <a:ext cx="434307" cy="276999"/>
          </a:xfrm>
          <a:prstGeom prst="rect">
            <a:avLst/>
          </a:prstGeom>
        </p:spPr>
        <p:txBody>
          <a:bodyPr wrap="squar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22" y="3903217"/>
            <a:ext cx="3890151" cy="896939"/>
          </a:xfrm>
          <a:prstGeom prst="rect">
            <a:avLst/>
          </a:prstGeom>
        </p:spPr>
        <p:txBody>
          <a:bodyPr lIns="0" tIns="0" rIns="0" bIns="0"/>
          <a:lstStyle>
            <a:lvl1pPr marL="0" indent="0">
              <a:buNone/>
              <a:defRPr>
                <a:solidFill>
                  <a:schemeClr val="tx1"/>
                </a:solidFill>
              </a:defRPr>
            </a:lvl1pPr>
            <a:lvl2pPr marL="357146" indent="0">
              <a:buNone/>
              <a:defRPr/>
            </a:lvl2pPr>
            <a:lvl3pPr marL="714285" indent="0">
              <a:buNone/>
              <a:defRPr/>
            </a:lvl3pPr>
            <a:lvl4pPr marL="1080953" indent="0">
              <a:buNone/>
              <a:defRPr/>
            </a:lvl4pPr>
            <a:lvl5pPr marL="1438095" indent="0">
              <a:buNone/>
              <a:defRPr/>
            </a:lvl5pPr>
          </a:lstStyle>
          <a:p>
            <a:pPr lvl="0"/>
            <a:r>
              <a:rPr lang="en-GB"/>
              <a:t>Section subhead</a:t>
            </a:r>
          </a:p>
        </p:txBody>
      </p:sp>
      <p:sp>
        <p:nvSpPr>
          <p:cNvPr id="6" name="Text Placeholder 7">
            <a:extLst>
              <a:ext uri="{FF2B5EF4-FFF2-40B4-BE49-F238E27FC236}">
                <a16:creationId xmlns:a16="http://schemas.microsoft.com/office/drawing/2014/main" id="{5B6F326D-0ECB-4952-2659-CD1729198654}"/>
              </a:ext>
            </a:extLst>
          </p:cNvPr>
          <p:cNvSpPr>
            <a:spLocks noGrp="1"/>
          </p:cNvSpPr>
          <p:nvPr>
            <p:ph type="body" sz="quarter" idx="14" hasCustomPrompt="1"/>
          </p:nvPr>
        </p:nvSpPr>
        <p:spPr>
          <a:xfrm>
            <a:off x="891922" y="1917289"/>
            <a:ext cx="5685561" cy="1566323"/>
          </a:xfrm>
          <a:prstGeom prst="rect">
            <a:avLst/>
          </a:prstGeom>
        </p:spPr>
        <p:txBody>
          <a:bodyPr lIns="0" tIns="0" rIns="0" bIns="0">
            <a:noAutofit/>
          </a:bodyPr>
          <a:lstStyle>
            <a:lvl1pPr marL="0" indent="0">
              <a:buNone/>
              <a:defRPr sz="6000" b="1">
                <a:solidFill>
                  <a:schemeClr val="tx1"/>
                </a:solidFill>
              </a:defRPr>
            </a:lvl1pPr>
            <a:lvl2pPr marL="357146" indent="0">
              <a:buNone/>
              <a:defRPr>
                <a:solidFill>
                  <a:schemeClr val="tx1"/>
                </a:solidFill>
              </a:defRPr>
            </a:lvl2pPr>
            <a:lvl3pPr marL="714285" indent="0">
              <a:buNone/>
              <a:defRPr>
                <a:solidFill>
                  <a:schemeClr val="tx1"/>
                </a:solidFill>
              </a:defRPr>
            </a:lvl3pPr>
            <a:lvl4pPr marL="1080953" indent="0">
              <a:buNone/>
              <a:defRPr>
                <a:solidFill>
                  <a:schemeClr val="tx1"/>
                </a:solidFill>
              </a:defRPr>
            </a:lvl4pPr>
            <a:lvl5pPr marL="1438095" indent="0">
              <a:buNone/>
              <a:defRPr>
                <a:solidFill>
                  <a:schemeClr val="tx1"/>
                </a:solidFill>
              </a:defRPr>
            </a:lvl5pPr>
          </a:lstStyle>
          <a:p>
            <a:pPr lvl="0"/>
            <a:r>
              <a:rPr lang="en-GB"/>
              <a:t>Breaker heading</a:t>
            </a:r>
          </a:p>
        </p:txBody>
      </p:sp>
    </p:spTree>
    <p:extLst>
      <p:ext uri="{BB962C8B-B14F-4D97-AF65-F5344CB8AC3E}">
        <p14:creationId xmlns:p14="http://schemas.microsoft.com/office/powerpoint/2010/main" val="346901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3.xml><?xml version="1.0" encoding="utf-8"?>
<p:sldLayout xmlns:a="http://schemas.openxmlformats.org/drawingml/2006/main" xmlns:r="http://schemas.openxmlformats.org/officeDocument/2006/relationships" xmlns:p="http://schemas.openxmlformats.org/presentationml/2006/main" preserve="1" userDrawn="1">
  <p:cSld name="16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Lst>
          </p:cNvPr>
          <p:cNvPicPr>
            <a:picLocks noChangeAspect="1"/>
          </p:cNvPicPr>
          <p:nvPr userDrawn="1"/>
        </p:nvPicPr>
        <p:blipFill>
          <a:blip r:embed="rId2"/>
          <a:srcRect/>
          <a:stretch/>
        </p:blipFill>
        <p:spPr>
          <a:xfrm>
            <a:off x="0" y="7"/>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382557" y="6404984"/>
            <a:ext cx="434307"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382557" y="6404984"/>
            <a:ext cx="434307"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2" name="TextBox 1">
            <a:extLst>
              <a:ext uri="{FF2B5EF4-FFF2-40B4-BE49-F238E27FC236}">
                <a16:creationId xmlns:a16="http://schemas.microsoft.com/office/drawing/2014/main" id="{B77551A3-9BAE-400C-B485-0F4ED3DB7306}"/>
              </a:ext>
            </a:extLst>
          </p:cNvPr>
          <p:cNvSpPr txBox="1"/>
          <p:nvPr userDrawn="1"/>
        </p:nvSpPr>
        <p:spPr>
          <a:xfrm>
            <a:off x="1245609" y="2349021"/>
            <a:ext cx="3552728" cy="1384995"/>
          </a:xfrm>
          <a:prstGeom prst="rect">
            <a:avLst/>
          </a:prstGeom>
          <a:noFill/>
        </p:spPr>
        <p:txBody>
          <a:bodyPr wrap="square" rtlCol="0">
            <a:spAutoFit/>
          </a:bodyPr>
          <a:lstStyle/>
          <a:p>
            <a:r>
              <a:rPr lang="en-GB" sz="2800" b="1"/>
              <a:t>“Quote text here. Quote text here. Quote text here.”</a:t>
            </a:r>
          </a:p>
        </p:txBody>
      </p:sp>
    </p:spTree>
    <p:extLst>
      <p:ext uri="{BB962C8B-B14F-4D97-AF65-F5344CB8AC3E}">
        <p14:creationId xmlns:p14="http://schemas.microsoft.com/office/powerpoint/2010/main" val="1088153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4.xml><?xml version="1.0" encoding="utf-8"?>
<p:sldLayout xmlns:a="http://schemas.openxmlformats.org/drawingml/2006/main" xmlns:r="http://schemas.openxmlformats.org/officeDocument/2006/relationships" xmlns:p="http://schemas.openxmlformats.org/presentationml/2006/main" preserve="1" userDrawn="1">
  <p:cSld name="17_Quote and image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382557" y="6404984"/>
            <a:ext cx="434307"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382557" y="6404984"/>
            <a:ext cx="434307"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 </a:t>
            </a:r>
          </a:p>
        </p:txBody>
      </p:sp>
      <p:pic>
        <p:nvPicPr>
          <p:cNvPr id="6" name="Picture 5">
            <a:extLst>
              <a:ext uri="{FF2B5EF4-FFF2-40B4-BE49-F238E27FC236}">
                <a16:creationId xmlns:a16="http://schemas.microsoft.com/office/drawing/2014/main" id="{CEB4F947-0C85-DAF2-683C-40847EF7F07B}"/>
              </a:ext>
            </a:extLst>
          </p:cNvPr>
          <p:cNvPicPr>
            <a:picLocks noChangeAspect="1"/>
          </p:cNvPicPr>
          <p:nvPr userDrawn="1"/>
        </p:nvPicPr>
        <p:blipFill>
          <a:blip r:embed="rId2"/>
          <a:srcRect/>
          <a:stretch/>
        </p:blipFill>
        <p:spPr>
          <a:xfrm>
            <a:off x="0" y="7"/>
            <a:ext cx="12192000" cy="6857999"/>
          </a:xfrm>
          <a:prstGeom prst="rect">
            <a:avLst/>
          </a:prstGeom>
        </p:spPr>
      </p:pic>
      <p:sp>
        <p:nvSpPr>
          <p:cNvPr id="3" name="TextBox 2">
            <a:extLst>
              <a:ext uri="{FF2B5EF4-FFF2-40B4-BE49-F238E27FC236}">
                <a16:creationId xmlns:a16="http://schemas.microsoft.com/office/drawing/2014/main" id="{072D8FDB-A40F-9C14-5A8C-BCBBA006B64D}"/>
              </a:ext>
            </a:extLst>
          </p:cNvPr>
          <p:cNvSpPr txBox="1"/>
          <p:nvPr userDrawn="1"/>
        </p:nvSpPr>
        <p:spPr>
          <a:xfrm>
            <a:off x="1245609" y="2349021"/>
            <a:ext cx="3552728" cy="1384995"/>
          </a:xfrm>
          <a:prstGeom prst="rect">
            <a:avLst/>
          </a:prstGeom>
          <a:noFill/>
        </p:spPr>
        <p:txBody>
          <a:bodyPr wrap="square" rtlCol="0">
            <a:spAutoFit/>
          </a:bodyPr>
          <a:lstStyle/>
          <a:p>
            <a:r>
              <a:rPr lang="en-GB" sz="2800" b="1"/>
              <a:t>“Quote text here. Quote text here. Quote text here.”</a:t>
            </a:r>
          </a:p>
        </p:txBody>
      </p:sp>
    </p:spTree>
    <p:extLst>
      <p:ext uri="{BB962C8B-B14F-4D97-AF65-F5344CB8AC3E}">
        <p14:creationId xmlns:p14="http://schemas.microsoft.com/office/powerpoint/2010/main" val="1644858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5.xml><?xml version="1.0" encoding="utf-8"?>
<p:sldLayout xmlns:a="http://schemas.openxmlformats.org/drawingml/2006/main" xmlns:r="http://schemas.openxmlformats.org/officeDocument/2006/relationships" xmlns:p="http://schemas.openxmlformats.org/presentationml/2006/main" preserve="1" userDrawn="1">
  <p:cSld name="39_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userDrawn="1"/>
        </p:nvSpPr>
        <p:spPr>
          <a:xfrm>
            <a:off x="2" y="7"/>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 name="Title 1"/>
          <p:cNvSpPr>
            <a:spLocks noGrp="1"/>
          </p:cNvSpPr>
          <p:nvPr>
            <p:ph type="title" hasCustomPrompt="1"/>
          </p:nvPr>
        </p:nvSpPr>
        <p:spPr>
          <a:xfrm>
            <a:off x="432001" y="310082"/>
            <a:ext cx="11404155"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382557" y="6404982"/>
            <a:ext cx="434307"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3" y="767207"/>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1261940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6.xml><?xml version="1.0" encoding="utf-8"?>
<p:sldLayout xmlns:a="http://schemas.openxmlformats.org/drawingml/2006/main" xmlns:r="http://schemas.openxmlformats.org/officeDocument/2006/relationships" xmlns:p="http://schemas.openxmlformats.org/presentationml/2006/main" showMasterSp="0" preserve="1" userDrawn="1">
  <p:cSld name="51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2" y="6"/>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5"/>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382557" y="6404981"/>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248362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7.xml><?xml version="1.0" encoding="utf-8"?>
<p:sldLayout xmlns:a="http://schemas.openxmlformats.org/drawingml/2006/main" xmlns:r="http://schemas.openxmlformats.org/officeDocument/2006/relationships" xmlns:p="http://schemas.openxmlformats.org/presentationml/2006/main" showMasterSp="0" preserve="1" userDrawn="1">
  <p:cSld name="52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2" y="6"/>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5"/>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382557" y="6404982"/>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9FE9CC-24C2-9AAC-6340-A9E7BC324939}"/>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0350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8.xml><?xml version="1.0" encoding="utf-8"?>
<p:sldLayout xmlns:a="http://schemas.openxmlformats.org/drawingml/2006/main" xmlns:r="http://schemas.openxmlformats.org/officeDocument/2006/relationships" xmlns:p="http://schemas.openxmlformats.org/presentationml/2006/main" showMasterSp="0" preserve="1" userDrawn="1">
  <p:cSld name="35_Title, subhead, Three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C4A9B1-8C9A-5B25-6E7A-B9589ECCAD85}"/>
              </a:ext>
            </a:extLst>
          </p:cNvPr>
          <p:cNvSpPr/>
          <p:nvPr userDrawn="1"/>
        </p:nvSpPr>
        <p:spPr>
          <a:xfrm>
            <a:off x="2" y="6"/>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5"/>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382557" y="6404982"/>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03498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9.xml><?xml version="1.0" encoding="utf-8"?>
<p:sldLayout xmlns:a="http://schemas.openxmlformats.org/drawingml/2006/main" xmlns:r="http://schemas.openxmlformats.org/officeDocument/2006/relationships" xmlns:p="http://schemas.openxmlformats.org/presentationml/2006/main" preserve="1" userDrawn="1">
  <p:cSld name="33_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382557" y="6404982"/>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1" y="432006"/>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6" name="Picture 5">
            <a:extLst>
              <a:ext uri="{FF2B5EF4-FFF2-40B4-BE49-F238E27FC236}">
                <a16:creationId xmlns:a16="http://schemas.microsoft.com/office/drawing/2014/main" id="{2F244FF8-F4E4-0514-77D0-8D8D69F9337B}"/>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cxnSp>
        <p:nvCxnSpPr>
          <p:cNvPr id="7" name="Straight Connector 6">
            <a:extLst>
              <a:ext uri="{FF2B5EF4-FFF2-40B4-BE49-F238E27FC236}">
                <a16:creationId xmlns:a16="http://schemas.microsoft.com/office/drawing/2014/main" id="{7DBEB741-20EA-C36A-7EF8-DE1CD1F1AA0C}"/>
              </a:ext>
            </a:extLst>
          </p:cNvPr>
          <p:cNvCxnSpPr>
            <a:cxnSpLocks/>
          </p:cNvCxnSpPr>
          <p:nvPr userDrawn="1"/>
        </p:nvCxnSpPr>
        <p:spPr>
          <a:xfrm>
            <a:off x="432005"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099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15_Breaker Heading1-Blue-DarkBlueA">
    <p:bg>
      <p:bgPr>
        <a:solidFill>
          <a:srgbClr val="F6F8F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07C2D6-AB1B-B84B-BC13-7D79E8BCFCF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16317" y="-148044"/>
            <a:ext cx="12499929" cy="7031211"/>
          </a:xfrm>
          <a:prstGeom prst="rect">
            <a:avLst/>
          </a:prstGeom>
        </p:spPr>
      </p:pic>
      <p:sp>
        <p:nvSpPr>
          <p:cNvPr id="2" name="Title 1">
            <a:extLst>
              <a:ext uri="{FF2B5EF4-FFF2-40B4-BE49-F238E27FC236}">
                <a16:creationId xmlns:a16="http://schemas.microsoft.com/office/drawing/2014/main" id="{8506D8CC-65FF-0E59-2392-2C0EBC0605F9}"/>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3</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9" y="3903217"/>
            <a:ext cx="3890151" cy="896939"/>
          </a:xfrm>
          <a:prstGeom prst="rect">
            <a:avLst/>
          </a:prstGeom>
        </p:spPr>
        <p:txBody>
          <a:bodyPr lIns="0" tIns="0" rIns="0" bIns="0"/>
          <a:lstStyle>
            <a:lvl1pPr marL="0" indent="0">
              <a:buNone/>
              <a:defRPr>
                <a:solidFill>
                  <a:schemeClr val="tx1"/>
                </a:solidFill>
              </a:defRPr>
            </a:lvl1pPr>
            <a:lvl2pPr marL="357162" indent="0">
              <a:buNone/>
              <a:defRPr/>
            </a:lvl2pPr>
            <a:lvl3pPr marL="714321" indent="0">
              <a:buNone/>
              <a:defRPr/>
            </a:lvl3pPr>
            <a:lvl4pPr marL="1081006" indent="0">
              <a:buNone/>
              <a:defRPr/>
            </a:lvl4pPr>
            <a:lvl5pPr marL="1438167"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823176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0.xml><?xml version="1.0" encoding="utf-8"?>
<p:sldLayout xmlns:a="http://schemas.openxmlformats.org/drawingml/2006/main" xmlns:r="http://schemas.openxmlformats.org/officeDocument/2006/relationships" xmlns:p="http://schemas.openxmlformats.org/presentationml/2006/main" preserve="1" userDrawn="1">
  <p:cSld name="33_ICON Grid Boxes 2UP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B26CA0-4967-284E-42B6-5686F8C6B07B}"/>
              </a:ext>
            </a:extLst>
          </p:cNvPr>
          <p:cNvSpPr/>
          <p:nvPr userDrawn="1"/>
        </p:nvSpPr>
        <p:spPr>
          <a:xfrm>
            <a:off x="2" y="6"/>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382557" y="6404982"/>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7"/>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2000"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9" y="2699087"/>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4324379"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1" y="432006"/>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Lst>
          </p:cNvPr>
          <p:cNvCxnSpPr>
            <a:cxnSpLocks/>
          </p:cNvCxnSpPr>
          <p:nvPr userDrawn="1"/>
        </p:nvCxnSpPr>
        <p:spPr>
          <a:xfrm>
            <a:off x="432005"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3021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1.xml><?xml version="1.0" encoding="utf-8"?>
<p:sldLayout xmlns:a="http://schemas.openxmlformats.org/drawingml/2006/main" xmlns:r="http://schemas.openxmlformats.org/officeDocument/2006/relationships" xmlns:p="http://schemas.openxmlformats.org/presentationml/2006/main" preserve="1" userDrawn="1">
  <p:cSld name="33_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userDrawn="1"/>
        </p:nvSpPr>
        <p:spPr>
          <a:xfrm>
            <a:off x="2" y="6"/>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Rectangle: Top Corners Rounded 17">
            <a:extLst>
              <a:ext uri="{FF2B5EF4-FFF2-40B4-BE49-F238E27FC236}">
                <a16:creationId xmlns:a16="http://schemas.microsoft.com/office/drawing/2014/main" id="{205929B3-ED58-E54F-B724-E24FB5F163DF}"/>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382557" y="6404982"/>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1" y="432006"/>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3"/>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332780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2.xml><?xml version="1.0" encoding="utf-8"?>
<p:sldLayout xmlns:a="http://schemas.openxmlformats.org/drawingml/2006/main" xmlns:r="http://schemas.openxmlformats.org/officeDocument/2006/relationships" xmlns:p="http://schemas.openxmlformats.org/presentationml/2006/main" preserve="1" userDrawn="1">
  <p:cSld name="33_Quote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190978-5FC4-6858-371C-AF3DAD50E21F}"/>
              </a:ext>
            </a:extLst>
          </p:cNvPr>
          <p:cNvSpPr/>
          <p:nvPr userDrawn="1"/>
        </p:nvSpPr>
        <p:spPr>
          <a:xfrm>
            <a:off x="2" y="6"/>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382557" y="6404982"/>
            <a:ext cx="434307"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9" y="1314162"/>
            <a:ext cx="7503849" cy="3466727"/>
          </a:xfrm>
          <a:prstGeom prst="rect">
            <a:avLst/>
          </a:prstGeom>
        </p:spPr>
        <p:txBody>
          <a:bodyPr>
            <a:noAutofit/>
          </a:bodyPr>
          <a:lstStyle>
            <a:lvl1pPr marL="287971" indent="-287971" algn="l">
              <a:buNone/>
              <a:defRPr sz="4200" b="1">
                <a:solidFill>
                  <a:schemeClr val="tx1"/>
                </a:solidFill>
              </a:defRPr>
            </a:lvl1pPr>
            <a:lvl2pPr marL="357154" indent="0">
              <a:buNone/>
              <a:defRPr>
                <a:solidFill>
                  <a:schemeClr val="tx1"/>
                </a:solidFill>
              </a:defRPr>
            </a:lvl2pPr>
            <a:lvl3pPr marL="714303" indent="0">
              <a:buNone/>
              <a:defRPr>
                <a:solidFill>
                  <a:schemeClr val="tx1"/>
                </a:solidFill>
              </a:defRPr>
            </a:lvl3pPr>
            <a:lvl4pPr marL="1080980" indent="0">
              <a:buNone/>
              <a:defRPr>
                <a:solidFill>
                  <a:schemeClr val="tx1"/>
                </a:solidFill>
              </a:defRPr>
            </a:lvl4pPr>
            <a:lvl5pPr marL="1438131"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5" y="4780885"/>
            <a:ext cx="7503849" cy="896939"/>
          </a:xfrm>
          <a:prstGeom prst="rect">
            <a:avLst/>
          </a:prstGeom>
        </p:spPr>
        <p:txBody>
          <a:bodyPr/>
          <a:lstStyle>
            <a:lvl1pPr marL="0" indent="0" algn="l">
              <a:buNone/>
              <a:defRPr b="1">
                <a:solidFill>
                  <a:schemeClr val="tx1"/>
                </a:solidFill>
              </a:defRPr>
            </a:lvl1pPr>
            <a:lvl2pPr marL="357154" indent="0">
              <a:buNone/>
              <a:defRPr/>
            </a:lvl2pPr>
            <a:lvl3pPr marL="714303" indent="0">
              <a:buNone/>
              <a:defRPr/>
            </a:lvl3pPr>
            <a:lvl4pPr marL="1080980" indent="0">
              <a:buNone/>
              <a:defRPr/>
            </a:lvl4pPr>
            <a:lvl5pPr marL="1438131"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950199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3.xml><?xml version="1.0" encoding="utf-8"?>
<p:sldLayout xmlns:a="http://schemas.openxmlformats.org/drawingml/2006/main" xmlns:r="http://schemas.openxmlformats.org/officeDocument/2006/relationships" xmlns:p="http://schemas.openxmlformats.org/presentationml/2006/main" preserve="1" userDrawn="1">
  <p:cSld name="74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0" y="6"/>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382557" y="6404981"/>
            <a:ext cx="434307"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54" indent="0">
              <a:buNone/>
              <a:defRPr>
                <a:solidFill>
                  <a:schemeClr val="tx1"/>
                </a:solidFill>
              </a:defRPr>
            </a:lvl2pPr>
            <a:lvl3pPr marL="714303" indent="0">
              <a:buNone/>
              <a:defRPr>
                <a:solidFill>
                  <a:schemeClr val="tx1"/>
                </a:solidFill>
              </a:defRPr>
            </a:lvl3pPr>
            <a:lvl4pPr marL="1080980" indent="0">
              <a:buNone/>
              <a:defRPr>
                <a:solidFill>
                  <a:schemeClr val="tx1"/>
                </a:solidFill>
              </a:defRPr>
            </a:lvl4pPr>
            <a:lvl5pPr marL="1438131" indent="0">
              <a:buNone/>
              <a:defRPr>
                <a:solidFill>
                  <a:schemeClr val="tx1"/>
                </a:solidFill>
              </a:defRPr>
            </a:lvl5pPr>
          </a:lstStyle>
          <a:p>
            <a:pPr lvl="0"/>
            <a:r>
              <a:rPr lang="en-GB"/>
              <a:t>Heading label</a:t>
            </a:r>
          </a:p>
        </p:txBody>
      </p:sp>
      <p:sp>
        <p:nvSpPr>
          <p:cNvPr id="7" name="TextBox 6">
            <a:extLst>
              <a:ext uri="{FF2B5EF4-FFF2-40B4-BE49-F238E27FC236}">
                <a16:creationId xmlns:a16="http://schemas.microsoft.com/office/drawing/2014/main" id="{2DFAD1B1-54FF-2FC6-D407-337D3737411D}"/>
              </a:ext>
            </a:extLst>
          </p:cNvPr>
          <p:cNvSpPr txBox="1"/>
          <p:nvPr userDrawn="1"/>
        </p:nvSpPr>
        <p:spPr>
          <a:xfrm>
            <a:off x="1245609" y="2349021"/>
            <a:ext cx="3552728" cy="738664"/>
          </a:xfrm>
          <a:prstGeom prst="rect">
            <a:avLst/>
          </a:prstGeom>
          <a:noFill/>
        </p:spPr>
        <p:txBody>
          <a:bodyPr wrap="square" rtlCol="0">
            <a:spAutoFit/>
          </a:bodyPr>
          <a:lstStyle/>
          <a:p>
            <a:r>
              <a:rPr lang="en-GB" sz="1400"/>
              <a:t>Text content goes over single column. Text content here goes over single column. Text content here goes over single column.  </a:t>
            </a:r>
          </a:p>
        </p:txBody>
      </p:sp>
    </p:spTree>
    <p:extLst>
      <p:ext uri="{BB962C8B-B14F-4D97-AF65-F5344CB8AC3E}">
        <p14:creationId xmlns:p14="http://schemas.microsoft.com/office/powerpoint/2010/main" val="2003910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4.xml><?xml version="1.0" encoding="utf-8"?>
<p:sldLayout xmlns:a="http://schemas.openxmlformats.org/drawingml/2006/main" xmlns:r="http://schemas.openxmlformats.org/officeDocument/2006/relationships" xmlns:p="http://schemas.openxmlformats.org/presentationml/2006/main" preserve="1" userDrawn="1">
  <p:cSld name="75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6" y="6"/>
            <a:ext cx="12191999"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382557" y="6404981"/>
            <a:ext cx="434307"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54" indent="0">
              <a:buNone/>
              <a:defRPr>
                <a:solidFill>
                  <a:schemeClr val="tx1"/>
                </a:solidFill>
              </a:defRPr>
            </a:lvl2pPr>
            <a:lvl3pPr marL="714303" indent="0">
              <a:buNone/>
              <a:defRPr>
                <a:solidFill>
                  <a:schemeClr val="tx1"/>
                </a:solidFill>
              </a:defRPr>
            </a:lvl3pPr>
            <a:lvl4pPr marL="1080980" indent="0">
              <a:buNone/>
              <a:defRPr>
                <a:solidFill>
                  <a:schemeClr val="tx1"/>
                </a:solidFill>
              </a:defRPr>
            </a:lvl4pPr>
            <a:lvl5pPr marL="1438131" indent="0">
              <a:buNone/>
              <a:defRPr>
                <a:solidFill>
                  <a:schemeClr val="tx1"/>
                </a:solidFill>
              </a:defRPr>
            </a:lvl5pPr>
          </a:lstStyle>
          <a:p>
            <a:pPr lvl="0"/>
            <a:r>
              <a:rPr lang="en-GB"/>
              <a:t>Heading label</a:t>
            </a:r>
          </a:p>
        </p:txBody>
      </p:sp>
      <p:sp>
        <p:nvSpPr>
          <p:cNvPr id="6" name="TextBox 5">
            <a:extLst>
              <a:ext uri="{FF2B5EF4-FFF2-40B4-BE49-F238E27FC236}">
                <a16:creationId xmlns:a16="http://schemas.microsoft.com/office/drawing/2014/main" id="{20A68404-D948-7642-8BC6-F42E883389E5}"/>
              </a:ext>
            </a:extLst>
          </p:cNvPr>
          <p:cNvSpPr txBox="1"/>
          <p:nvPr userDrawn="1"/>
        </p:nvSpPr>
        <p:spPr>
          <a:xfrm>
            <a:off x="1245609" y="2349021"/>
            <a:ext cx="3552728" cy="738664"/>
          </a:xfrm>
          <a:prstGeom prst="rect">
            <a:avLst/>
          </a:prstGeom>
          <a:noFill/>
        </p:spPr>
        <p:txBody>
          <a:bodyPr wrap="square" rtlCol="0">
            <a:spAutoFit/>
          </a:bodyPr>
          <a:lstStyle/>
          <a:p>
            <a:r>
              <a:rPr lang="en-GB" sz="1400"/>
              <a:t>Text content goes over single column. Text content here goes over single column. Text content here goes over single column.  </a:t>
            </a:r>
          </a:p>
        </p:txBody>
      </p:sp>
    </p:spTree>
    <p:extLst>
      <p:ext uri="{BB962C8B-B14F-4D97-AF65-F5344CB8AC3E}">
        <p14:creationId xmlns:p14="http://schemas.microsoft.com/office/powerpoint/2010/main" val="1207499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5.xml><?xml version="1.0" encoding="utf-8"?>
<p:sldLayout xmlns:a="http://schemas.openxmlformats.org/drawingml/2006/main" xmlns:r="http://schemas.openxmlformats.org/officeDocument/2006/relationships" xmlns:p="http://schemas.openxmlformats.org/presentationml/2006/main" preserve="1" userDrawn="1">
  <p:cSld name="120_Breaker Heading1-Blue-DarkBlueA">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C30C3909-1482-1013-E118-A2CE0A1DD3D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7" y="3564001"/>
            <a:ext cx="3890151" cy="896939"/>
          </a:xfrm>
          <a:prstGeom prst="rect">
            <a:avLst/>
          </a:prstGeom>
        </p:spPr>
        <p:txBody>
          <a:bodyPr lIns="0" tIns="0" rIns="0" bIns="0"/>
          <a:lstStyle>
            <a:lvl1pPr marL="0" indent="0">
              <a:buNone/>
              <a:defRPr>
                <a:solidFill>
                  <a:schemeClr val="tx1"/>
                </a:solidFill>
              </a:defRPr>
            </a:lvl1pPr>
            <a:lvl2pPr marL="357154" indent="0">
              <a:buNone/>
              <a:defRPr/>
            </a:lvl2pPr>
            <a:lvl3pPr marL="714303" indent="0">
              <a:buNone/>
              <a:defRPr/>
            </a:lvl3pPr>
            <a:lvl4pPr marL="1080980" indent="0">
              <a:buNone/>
              <a:defRPr/>
            </a:lvl4pPr>
            <a:lvl5pPr marL="1438131"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82932" y="2520003"/>
            <a:ext cx="6948488" cy="963612"/>
          </a:xfrm>
          <a:prstGeom prst="rect">
            <a:avLst/>
          </a:prstGeom>
        </p:spPr>
        <p:txBody>
          <a:bodyPr lIns="0" tIns="0" rIns="0" bIns="0">
            <a:noAutofit/>
          </a:bodyPr>
          <a:lstStyle>
            <a:lvl1pPr marL="0" indent="0">
              <a:buNone/>
              <a:defRPr sz="6000" b="1">
                <a:solidFill>
                  <a:schemeClr val="tx1"/>
                </a:solidFill>
              </a:defRPr>
            </a:lvl1pPr>
            <a:lvl2pPr marL="357154" indent="0">
              <a:buNone/>
              <a:defRPr>
                <a:solidFill>
                  <a:schemeClr val="tx1"/>
                </a:solidFill>
              </a:defRPr>
            </a:lvl2pPr>
            <a:lvl3pPr marL="714303" indent="0">
              <a:buNone/>
              <a:defRPr>
                <a:solidFill>
                  <a:schemeClr val="tx1"/>
                </a:solidFill>
              </a:defRPr>
            </a:lvl3pPr>
            <a:lvl4pPr marL="1080980" indent="0">
              <a:buNone/>
              <a:defRPr>
                <a:solidFill>
                  <a:schemeClr val="tx1"/>
                </a:solidFill>
              </a:defRPr>
            </a:lvl4pPr>
            <a:lvl5pPr marL="1438131"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382557" y="6404981"/>
            <a:ext cx="434307"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969861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6.xml><?xml version="1.0" encoding="utf-8"?>
<p:sldLayout xmlns:a="http://schemas.openxmlformats.org/drawingml/2006/main" xmlns:r="http://schemas.openxmlformats.org/officeDocument/2006/relationships" xmlns:p="http://schemas.openxmlformats.org/presentationml/2006/main" preserve="1" userDrawn="1">
  <p:cSld name="121_Breaker Heading1-Blue-DarkBlu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92F3-915E-341D-8AD1-B8E398E9BFA4}"/>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6" name="Picture 5" descr="Chart&#10;&#10;Description automatically generated with medium confidence">
            <a:extLst>
              <a:ext uri="{FF2B5EF4-FFF2-40B4-BE49-F238E27FC236}">
                <a16:creationId xmlns:a16="http://schemas.microsoft.com/office/drawing/2014/main" id="{0AF6C2AD-0E53-2A94-6EDF-C2BC1C35E66B}"/>
              </a:ext>
            </a:extLst>
          </p:cNvPr>
          <p:cNvPicPr>
            <a:picLocks noChangeAspect="1"/>
          </p:cNvPicPr>
          <p:nvPr userDrawn="1"/>
        </p:nvPicPr>
        <p:blipFill>
          <a:blip r:embed="rId2"/>
          <a:stretch>
            <a:fillRect/>
          </a:stretch>
        </p:blipFill>
        <p:spPr>
          <a:xfrm>
            <a:off x="-216747" y="-121920"/>
            <a:ext cx="12408747" cy="697992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5" y="3903217"/>
            <a:ext cx="3890151" cy="896939"/>
          </a:xfrm>
          <a:prstGeom prst="rect">
            <a:avLst/>
          </a:prstGeom>
        </p:spPr>
        <p:txBody>
          <a:bodyPr lIns="0" tIns="0" rIns="0" bIns="0"/>
          <a:lstStyle>
            <a:lvl1pPr marL="0" indent="0">
              <a:buNone/>
              <a:defRPr>
                <a:solidFill>
                  <a:schemeClr val="tx1"/>
                </a:solidFill>
              </a:defRPr>
            </a:lvl1pPr>
            <a:lvl2pPr marL="357154" indent="0">
              <a:buNone/>
              <a:defRPr/>
            </a:lvl2pPr>
            <a:lvl3pPr marL="714303" indent="0">
              <a:buNone/>
              <a:defRPr/>
            </a:lvl3pPr>
            <a:lvl4pPr marL="1080980" indent="0">
              <a:buNone/>
              <a:defRPr/>
            </a:lvl4pPr>
            <a:lvl5pPr marL="1438131"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12005" y="1917289"/>
            <a:ext cx="5685561" cy="1566323"/>
          </a:xfrm>
          <a:prstGeom prst="rect">
            <a:avLst/>
          </a:prstGeom>
        </p:spPr>
        <p:txBody>
          <a:bodyPr lIns="0" tIns="0" rIns="0" bIns="0">
            <a:noAutofit/>
          </a:bodyPr>
          <a:lstStyle>
            <a:lvl1pPr marL="0" indent="0">
              <a:buNone/>
              <a:defRPr sz="6000" b="1">
                <a:solidFill>
                  <a:schemeClr val="tx1"/>
                </a:solidFill>
              </a:defRPr>
            </a:lvl1pPr>
            <a:lvl2pPr marL="357154" indent="0">
              <a:buNone/>
              <a:defRPr>
                <a:solidFill>
                  <a:schemeClr val="tx1"/>
                </a:solidFill>
              </a:defRPr>
            </a:lvl2pPr>
            <a:lvl3pPr marL="714303" indent="0">
              <a:buNone/>
              <a:defRPr>
                <a:solidFill>
                  <a:schemeClr val="tx1"/>
                </a:solidFill>
              </a:defRPr>
            </a:lvl3pPr>
            <a:lvl4pPr marL="1080980" indent="0">
              <a:buNone/>
              <a:defRPr>
                <a:solidFill>
                  <a:schemeClr val="tx1"/>
                </a:solidFill>
              </a:defRPr>
            </a:lvl4pPr>
            <a:lvl5pPr marL="1438131"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382557" y="6404981"/>
            <a:ext cx="434307"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465520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7.xml><?xml version="1.0" encoding="utf-8"?>
<p:sldLayout xmlns:a="http://schemas.openxmlformats.org/drawingml/2006/main" xmlns:r="http://schemas.openxmlformats.org/officeDocument/2006/relationships" xmlns:p="http://schemas.openxmlformats.org/presentationml/2006/main" preserve="1" userDrawn="1">
  <p:cSld name="122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userDrawn="1"/>
        </p:nvPicPr>
        <p:blipFill>
          <a:blip r:embed="rId2"/>
          <a:stretch>
            <a:fillRect/>
          </a:stretch>
        </p:blipFill>
        <p:spPr>
          <a:xfrm>
            <a:off x="-52265" y="-122411"/>
            <a:ext cx="12499929" cy="7031211"/>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21" y="3903217"/>
            <a:ext cx="3890151" cy="896939"/>
          </a:xfrm>
          <a:prstGeom prst="rect">
            <a:avLst/>
          </a:prstGeom>
        </p:spPr>
        <p:txBody>
          <a:bodyPr lIns="0" tIns="0" rIns="0" bIns="0"/>
          <a:lstStyle>
            <a:lvl1pPr marL="0" indent="0">
              <a:buNone/>
              <a:defRPr>
                <a:solidFill>
                  <a:schemeClr val="tx1"/>
                </a:solidFill>
              </a:defRPr>
            </a:lvl1pPr>
            <a:lvl2pPr marL="357154" indent="0">
              <a:buNone/>
              <a:defRPr/>
            </a:lvl2pPr>
            <a:lvl3pPr marL="714303" indent="0">
              <a:buNone/>
              <a:defRPr/>
            </a:lvl3pPr>
            <a:lvl4pPr marL="1080980" indent="0">
              <a:buNone/>
              <a:defRPr/>
            </a:lvl4pPr>
            <a:lvl5pPr marL="1438131"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21" y="1917289"/>
            <a:ext cx="5685561" cy="1566323"/>
          </a:xfrm>
          <a:prstGeom prst="rect">
            <a:avLst/>
          </a:prstGeom>
        </p:spPr>
        <p:txBody>
          <a:bodyPr lIns="0" tIns="0" rIns="0" bIns="0">
            <a:noAutofit/>
          </a:bodyPr>
          <a:lstStyle>
            <a:lvl1pPr marL="0" indent="0">
              <a:buNone/>
              <a:defRPr sz="6000" b="1">
                <a:solidFill>
                  <a:schemeClr val="tx1"/>
                </a:solidFill>
              </a:defRPr>
            </a:lvl1pPr>
            <a:lvl2pPr marL="357154" indent="0">
              <a:buNone/>
              <a:defRPr>
                <a:solidFill>
                  <a:schemeClr val="tx1"/>
                </a:solidFill>
              </a:defRPr>
            </a:lvl2pPr>
            <a:lvl3pPr marL="714303" indent="0">
              <a:buNone/>
              <a:defRPr>
                <a:solidFill>
                  <a:schemeClr val="tx1"/>
                </a:solidFill>
              </a:defRPr>
            </a:lvl3pPr>
            <a:lvl4pPr marL="1080980" indent="0">
              <a:buNone/>
              <a:defRPr>
                <a:solidFill>
                  <a:schemeClr val="tx1"/>
                </a:solidFill>
              </a:defRPr>
            </a:lvl4pPr>
            <a:lvl5pPr marL="1438131"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382557" y="6404981"/>
            <a:ext cx="434307"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723478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8.xml><?xml version="1.0" encoding="utf-8"?>
<p:sldLayout xmlns:a="http://schemas.openxmlformats.org/drawingml/2006/main" xmlns:r="http://schemas.openxmlformats.org/officeDocument/2006/relationships" xmlns:p="http://schemas.openxmlformats.org/presentationml/2006/main" preserve="1" userDrawn="1">
  <p:cSld name="123_Breaker Heading1-Blue-DarkBlueA">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268FFC32-6059-0DED-CEB1-02D4D3CCBC8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602" y="3903217"/>
            <a:ext cx="3890151" cy="896939"/>
          </a:xfrm>
          <a:prstGeom prst="rect">
            <a:avLst/>
          </a:prstGeom>
        </p:spPr>
        <p:txBody>
          <a:bodyPr lIns="0" tIns="0" rIns="0" bIns="0"/>
          <a:lstStyle>
            <a:lvl1pPr marL="0" indent="0">
              <a:buNone/>
              <a:defRPr>
                <a:solidFill>
                  <a:schemeClr val="tx1"/>
                </a:solidFill>
              </a:defRPr>
            </a:lvl1pPr>
            <a:lvl2pPr marL="357154" indent="0">
              <a:buNone/>
              <a:defRPr/>
            </a:lvl2pPr>
            <a:lvl3pPr marL="714303" indent="0">
              <a:buNone/>
              <a:defRPr/>
            </a:lvl3pPr>
            <a:lvl4pPr marL="1080980" indent="0">
              <a:buNone/>
              <a:defRPr/>
            </a:lvl4pPr>
            <a:lvl5pPr marL="1438131"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54599" y="1917289"/>
            <a:ext cx="5685561" cy="1566323"/>
          </a:xfrm>
          <a:prstGeom prst="rect">
            <a:avLst/>
          </a:prstGeom>
        </p:spPr>
        <p:txBody>
          <a:bodyPr lIns="0" tIns="0" rIns="0" bIns="0">
            <a:noAutofit/>
          </a:bodyPr>
          <a:lstStyle>
            <a:lvl1pPr marL="0" indent="0">
              <a:buNone/>
              <a:defRPr sz="6000" b="1">
                <a:solidFill>
                  <a:schemeClr val="tx1"/>
                </a:solidFill>
              </a:defRPr>
            </a:lvl1pPr>
            <a:lvl2pPr marL="357154" indent="0">
              <a:buNone/>
              <a:defRPr>
                <a:solidFill>
                  <a:schemeClr val="tx1"/>
                </a:solidFill>
              </a:defRPr>
            </a:lvl2pPr>
            <a:lvl3pPr marL="714303" indent="0">
              <a:buNone/>
              <a:defRPr>
                <a:solidFill>
                  <a:schemeClr val="tx1"/>
                </a:solidFill>
              </a:defRPr>
            </a:lvl3pPr>
            <a:lvl4pPr marL="1080980" indent="0">
              <a:buNone/>
              <a:defRPr>
                <a:solidFill>
                  <a:schemeClr val="tx1"/>
                </a:solidFill>
              </a:defRPr>
            </a:lvl4pPr>
            <a:lvl5pPr marL="1438131"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382557" y="6404981"/>
            <a:ext cx="434307"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786419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9.xml><?xml version="1.0" encoding="utf-8"?>
<p:sldLayout xmlns:a="http://schemas.openxmlformats.org/drawingml/2006/main" xmlns:r="http://schemas.openxmlformats.org/officeDocument/2006/relationships" xmlns:p="http://schemas.openxmlformats.org/presentationml/2006/main" preserve="1" userDrawn="1">
  <p:cSld name="40_Headline slide with image 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1" name="Rectangle 10">
            <a:extLst>
              <a:ext uri="{FF2B5EF4-FFF2-40B4-BE49-F238E27FC236}">
                <a16:creationId xmlns:a16="http://schemas.microsoft.com/office/drawing/2014/main" id="{72C3761D-E146-5B7A-CD68-6CC98EA19A5F}"/>
              </a:ext>
            </a:extLst>
          </p:cNvPr>
          <p:cNvSpPr/>
          <p:nvPr userDrawn="1"/>
        </p:nvSpPr>
        <p:spPr>
          <a:xfrm>
            <a:off x="0" y="6"/>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382557" y="6404981"/>
            <a:ext cx="434307" cy="276999"/>
          </a:xfrm>
          <a:prstGeom prst="rect">
            <a:avLst/>
          </a:prstGeom>
        </p:spPr>
        <p:txBody>
          <a:bodyPr wrap="squar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21" y="3903217"/>
            <a:ext cx="3890151" cy="896939"/>
          </a:xfrm>
          <a:prstGeom prst="rect">
            <a:avLst/>
          </a:prstGeom>
        </p:spPr>
        <p:txBody>
          <a:bodyPr lIns="0" tIns="0" rIns="0" bIns="0"/>
          <a:lstStyle>
            <a:lvl1pPr marL="0" indent="0">
              <a:buNone/>
              <a:defRPr>
                <a:solidFill>
                  <a:schemeClr val="tx1"/>
                </a:solidFill>
              </a:defRPr>
            </a:lvl1pPr>
            <a:lvl2pPr marL="357154" indent="0">
              <a:buNone/>
              <a:defRPr/>
            </a:lvl2pPr>
            <a:lvl3pPr marL="714303" indent="0">
              <a:buNone/>
              <a:defRPr/>
            </a:lvl3pPr>
            <a:lvl4pPr marL="1080980" indent="0">
              <a:buNone/>
              <a:defRPr/>
            </a:lvl4pPr>
            <a:lvl5pPr marL="1438131" indent="0">
              <a:buNone/>
              <a:defRPr/>
            </a:lvl5pPr>
          </a:lstStyle>
          <a:p>
            <a:pPr lvl="0"/>
            <a:r>
              <a:rPr lang="en-GB"/>
              <a:t>Section subhead</a:t>
            </a:r>
          </a:p>
        </p:txBody>
      </p:sp>
      <p:sp>
        <p:nvSpPr>
          <p:cNvPr id="6" name="Text Placeholder 7">
            <a:extLst>
              <a:ext uri="{FF2B5EF4-FFF2-40B4-BE49-F238E27FC236}">
                <a16:creationId xmlns:a16="http://schemas.microsoft.com/office/drawing/2014/main" id="{5B6F326D-0ECB-4952-2659-CD1729198654}"/>
              </a:ext>
            </a:extLst>
          </p:cNvPr>
          <p:cNvSpPr>
            <a:spLocks noGrp="1"/>
          </p:cNvSpPr>
          <p:nvPr>
            <p:ph type="body" sz="quarter" idx="14" hasCustomPrompt="1"/>
          </p:nvPr>
        </p:nvSpPr>
        <p:spPr>
          <a:xfrm>
            <a:off x="891921" y="1917289"/>
            <a:ext cx="5685561" cy="1566323"/>
          </a:xfrm>
          <a:prstGeom prst="rect">
            <a:avLst/>
          </a:prstGeom>
        </p:spPr>
        <p:txBody>
          <a:bodyPr lIns="0" tIns="0" rIns="0" bIns="0">
            <a:noAutofit/>
          </a:bodyPr>
          <a:lstStyle>
            <a:lvl1pPr marL="0" indent="0">
              <a:buNone/>
              <a:defRPr sz="6000" b="1">
                <a:solidFill>
                  <a:schemeClr val="tx1"/>
                </a:solidFill>
              </a:defRPr>
            </a:lvl1pPr>
            <a:lvl2pPr marL="357154" indent="0">
              <a:buNone/>
              <a:defRPr>
                <a:solidFill>
                  <a:schemeClr val="tx1"/>
                </a:solidFill>
              </a:defRPr>
            </a:lvl2pPr>
            <a:lvl3pPr marL="714303" indent="0">
              <a:buNone/>
              <a:defRPr>
                <a:solidFill>
                  <a:schemeClr val="tx1"/>
                </a:solidFill>
              </a:defRPr>
            </a:lvl3pPr>
            <a:lvl4pPr marL="1080980" indent="0">
              <a:buNone/>
              <a:defRPr>
                <a:solidFill>
                  <a:schemeClr val="tx1"/>
                </a:solidFill>
              </a:defRPr>
            </a:lvl4pPr>
            <a:lvl5pPr marL="1438131" indent="0">
              <a:buNone/>
              <a:defRPr>
                <a:solidFill>
                  <a:schemeClr val="tx1"/>
                </a:solidFill>
              </a:defRPr>
            </a:lvl5pPr>
          </a:lstStyle>
          <a:p>
            <a:pPr lvl="0"/>
            <a:r>
              <a:rPr lang="en-GB"/>
              <a:t>Breaker heading</a:t>
            </a:r>
          </a:p>
        </p:txBody>
      </p:sp>
    </p:spTree>
    <p:extLst>
      <p:ext uri="{BB962C8B-B14F-4D97-AF65-F5344CB8AC3E}">
        <p14:creationId xmlns:p14="http://schemas.microsoft.com/office/powerpoint/2010/main" val="206429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16_Breaker Heading1-Blue-DarkBlueA">
    <p:bg>
      <p:bgPr>
        <a:solidFill>
          <a:srgbClr val="F6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6489-9A30-702B-3E26-D81845892857}"/>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4</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601" y="3903217"/>
            <a:ext cx="3890151" cy="896939"/>
          </a:xfrm>
          <a:prstGeom prst="rect">
            <a:avLst/>
          </a:prstGeom>
        </p:spPr>
        <p:txBody>
          <a:bodyPr lIns="0" tIns="0" rIns="0" bIns="0"/>
          <a:lstStyle>
            <a:lvl1pPr marL="0" indent="0">
              <a:buNone/>
              <a:defRPr>
                <a:solidFill>
                  <a:schemeClr val="tx1"/>
                </a:solidFill>
              </a:defRPr>
            </a:lvl1pPr>
            <a:lvl2pPr marL="357162" indent="0">
              <a:buNone/>
              <a:defRPr/>
            </a:lvl2pPr>
            <a:lvl3pPr marL="714321" indent="0">
              <a:buNone/>
              <a:defRPr/>
            </a:lvl3pPr>
            <a:lvl4pPr marL="1081006" indent="0">
              <a:buNone/>
              <a:defRPr/>
            </a:lvl4pPr>
            <a:lvl5pPr marL="1438167"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pic>
        <p:nvPicPr>
          <p:cNvPr id="5" name="Picture 4" descr="A blue rectangle with black background&#10;&#10;Description automatically generated">
            <a:extLst>
              <a:ext uri="{FF2B5EF4-FFF2-40B4-BE49-F238E27FC236}">
                <a16:creationId xmlns:a16="http://schemas.microsoft.com/office/drawing/2014/main" id="{D115B473-1B85-DD59-52BE-0E90A80C940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89724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0.xml><?xml version="1.0" encoding="utf-8"?>
<p:sldLayout xmlns:a="http://schemas.openxmlformats.org/drawingml/2006/main" xmlns:r="http://schemas.openxmlformats.org/officeDocument/2006/relationships" xmlns:p="http://schemas.openxmlformats.org/presentationml/2006/main" userDrawn="1">
  <p:cSld name="48_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userDrawn="1"/>
        </p:nvPicPr>
        <p:blipFill>
          <a:blip r:embed="rId2"/>
          <a:stretch>
            <a:fillRect/>
          </a:stretch>
        </p:blipFill>
        <p:spPr>
          <a:xfrm>
            <a:off x="2330721" y="-508517"/>
            <a:ext cx="11319579"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74"/>
            <a:ext cx="4643853" cy="2507695"/>
          </a:xfrm>
          <a:prstGeom prst="rect">
            <a:avLst/>
          </a:prstGeom>
        </p:spPr>
        <p:txBody>
          <a:bodyPr lIns="0" tIns="0" rIns="0" bIns="0" anchor="b">
            <a:noAutofit/>
          </a:bodyPr>
          <a:lstStyle>
            <a:lvl1pPr algn="l">
              <a:defRPr sz="5400" b="1" spc="-31"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1" y="3600006"/>
            <a:ext cx="7973051" cy="1024967"/>
          </a:xfrm>
          <a:prstGeom prst="rect">
            <a:avLst/>
          </a:prstGeom>
        </p:spPr>
        <p:txBody>
          <a:bodyPr lIns="0" tIns="0" rIns="0" bIns="0">
            <a:normAutofit/>
          </a:bodyPr>
          <a:lstStyle>
            <a:lvl1pPr marL="0" indent="0" algn="l">
              <a:buNone/>
              <a:defRPr sz="2800">
                <a:solidFill>
                  <a:schemeClr val="accent6"/>
                </a:solidFill>
              </a:defRPr>
            </a:lvl1pPr>
            <a:lvl2pPr marL="457155" indent="0" algn="ctr">
              <a:buNone/>
              <a:defRPr sz="2000"/>
            </a:lvl2pPr>
            <a:lvl3pPr marL="914309" indent="0" algn="ctr">
              <a:buNone/>
              <a:defRPr sz="1800"/>
            </a:lvl3pPr>
            <a:lvl4pPr marL="1371464" indent="0" algn="ctr">
              <a:buNone/>
              <a:defRPr sz="1600"/>
            </a:lvl4pPr>
            <a:lvl5pPr marL="1828618" indent="0" algn="ctr">
              <a:buNone/>
              <a:defRPr sz="1600"/>
            </a:lvl5pPr>
            <a:lvl6pPr marL="2285774" indent="0" algn="ctr">
              <a:buNone/>
              <a:defRPr sz="1600"/>
            </a:lvl6pPr>
            <a:lvl7pPr marL="2742926" indent="0" algn="ctr">
              <a:buNone/>
              <a:defRPr sz="1600"/>
            </a:lvl7pPr>
            <a:lvl8pPr marL="3200080" indent="0" algn="ctr">
              <a:buNone/>
              <a:defRPr sz="1600"/>
            </a:lvl8pPr>
            <a:lvl9pPr marL="3657235"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2"/>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5"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5" y="5760005"/>
            <a:ext cx="6259513" cy="488951"/>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54" indent="0">
              <a:buNone/>
              <a:defRPr>
                <a:solidFill>
                  <a:schemeClr val="accent2"/>
                </a:solidFill>
              </a:defRPr>
            </a:lvl2pPr>
            <a:lvl3pPr marL="714303" indent="0">
              <a:buNone/>
              <a:defRPr>
                <a:solidFill>
                  <a:schemeClr val="accent2"/>
                </a:solidFill>
              </a:defRPr>
            </a:lvl3pPr>
            <a:lvl4pPr marL="1080980" indent="0">
              <a:buNone/>
              <a:defRPr>
                <a:solidFill>
                  <a:schemeClr val="accent2"/>
                </a:solidFill>
              </a:defRPr>
            </a:lvl4pPr>
            <a:lvl5pPr marL="1438131"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5" y="5486402"/>
            <a:ext cx="246308" cy="307777"/>
          </a:xfrm>
          <a:prstGeom prst="rect">
            <a:avLst/>
          </a:prstGeom>
          <a:noFill/>
        </p:spPr>
        <p:txBody>
          <a:bodyPr wrap="square" rtlCol="0">
            <a:spAutoFit/>
          </a:bodyPr>
          <a:lstStyle/>
          <a:p>
            <a:endParaRPr lang="en-US" sz="140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8"/>
            <a:ext cx="1208955" cy="979789"/>
          </a:xfrm>
          <a:prstGeom prst="rect">
            <a:avLst/>
          </a:prstGeom>
        </p:spPr>
      </p:pic>
    </p:spTree>
    <p:extLst>
      <p:ext uri="{BB962C8B-B14F-4D97-AF65-F5344CB8AC3E}">
        <p14:creationId xmlns:p14="http://schemas.microsoft.com/office/powerpoint/2010/main" val="4096054223"/>
      </p:ext>
    </p:extLst>
  </p:cSld>
  <p:clrMapOvr>
    <a:masterClrMapping/>
  </p:clrMapOvr>
</p:sldLayout>
</file>

<file path=ppt/slideLayouts/slideLayout791.xml><?xml version="1.0" encoding="utf-8"?>
<p:sldLayout xmlns:a="http://schemas.openxmlformats.org/drawingml/2006/main" xmlns:r="http://schemas.openxmlformats.org/officeDocument/2006/relationships" xmlns:p="http://schemas.openxmlformats.org/presentationml/2006/main" preserve="1" userDrawn="1">
  <p:cSld name="3_Headline and image with head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382557" y="6404982"/>
            <a:ext cx="434307"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Tree>
    <p:extLst>
      <p:ext uri="{BB962C8B-B14F-4D97-AF65-F5344CB8AC3E}">
        <p14:creationId xmlns:p14="http://schemas.microsoft.com/office/powerpoint/2010/main" val="2397026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2.xml><?xml version="1.0" encoding="utf-8"?>
<p:sldLayout xmlns:a="http://schemas.openxmlformats.org/drawingml/2006/main" xmlns:r="http://schemas.openxmlformats.org/officeDocument/2006/relationships" xmlns:p="http://schemas.openxmlformats.org/presentationml/2006/main" preserve="1" userDrawn="1">
  <p:cSld name="5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382557" y="6404982"/>
            <a:ext cx="434307"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382557" y="6404982"/>
            <a:ext cx="434307"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Tree>
    <p:extLst>
      <p:ext uri="{BB962C8B-B14F-4D97-AF65-F5344CB8AC3E}">
        <p14:creationId xmlns:p14="http://schemas.microsoft.com/office/powerpoint/2010/main" val="1971064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3.xml><?xml version="1.0" encoding="utf-8"?>
<p:sldLayout xmlns:a="http://schemas.openxmlformats.org/drawingml/2006/main" xmlns:r="http://schemas.openxmlformats.org/officeDocument/2006/relationships" xmlns:p="http://schemas.openxmlformats.org/presentationml/2006/main" preserve="1" userDrawn="1">
  <p:cSld name="6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382557" y="6404984"/>
            <a:ext cx="434307"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382557" y="6404984"/>
            <a:ext cx="434307"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TextBox 5">
            <a:extLst>
              <a:ext uri="{FF2B5EF4-FFF2-40B4-BE49-F238E27FC236}">
                <a16:creationId xmlns:a16="http://schemas.microsoft.com/office/drawing/2014/main" id="{17BDFC27-AE77-990E-E3A7-5DF7B8BEB8B0}"/>
              </a:ext>
            </a:extLst>
          </p:cNvPr>
          <p:cNvSpPr txBox="1"/>
          <p:nvPr userDrawn="1"/>
        </p:nvSpPr>
        <p:spPr>
          <a:xfrm>
            <a:off x="7202551" y="2249430"/>
            <a:ext cx="4428148" cy="738664"/>
          </a:xfrm>
          <a:prstGeom prst="rect">
            <a:avLst/>
          </a:prstGeom>
          <a:noFill/>
        </p:spPr>
        <p:txBody>
          <a:bodyPr wrap="square" rtlCol="0">
            <a:spAutoFit/>
          </a:bodyPr>
          <a:lstStyle/>
          <a:p>
            <a:r>
              <a:rPr lang="en-GB" sz="1400">
                <a:solidFill>
                  <a:schemeClr val="bg1"/>
                </a:solidFill>
              </a:rPr>
              <a:t>Text content goes over single column. Text content here goes over single column. Text content here goes over single column.  </a:t>
            </a:r>
          </a:p>
        </p:txBody>
      </p:sp>
    </p:spTree>
    <p:extLst>
      <p:ext uri="{BB962C8B-B14F-4D97-AF65-F5344CB8AC3E}">
        <p14:creationId xmlns:p14="http://schemas.microsoft.com/office/powerpoint/2010/main" val="86327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4.xml><?xml version="1.0" encoding="utf-8"?>
<p:sldLayout xmlns:a="http://schemas.openxmlformats.org/drawingml/2006/main" xmlns:r="http://schemas.openxmlformats.org/officeDocument/2006/relationships" xmlns:p="http://schemas.openxmlformats.org/presentationml/2006/main" preserve="1" userDrawn="1">
  <p:cSld name="40_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userDrawn="1"/>
        </p:nvSpPr>
        <p:spPr>
          <a:xfrm>
            <a:off x="2" y="6"/>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 name="Title 1"/>
          <p:cNvSpPr>
            <a:spLocks noGrp="1"/>
          </p:cNvSpPr>
          <p:nvPr>
            <p:ph type="title" hasCustomPrompt="1"/>
          </p:nvPr>
        </p:nvSpPr>
        <p:spPr>
          <a:xfrm>
            <a:off x="432001" y="310081"/>
            <a:ext cx="11404155"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382557" y="6404981"/>
            <a:ext cx="434307"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3" y="767206"/>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1800038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5.xml><?xml version="1.0" encoding="utf-8"?>
<p:sldLayout xmlns:a="http://schemas.openxmlformats.org/drawingml/2006/main" xmlns:r="http://schemas.openxmlformats.org/officeDocument/2006/relationships" xmlns:p="http://schemas.openxmlformats.org/presentationml/2006/main" preserve="1" userDrawn="1">
  <p:cSld name="24_End Slide ACCESSIBL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9D383FB-0467-4241-BEF0-D636E886723B}"/>
              </a:ext>
            </a:extLst>
          </p:cNvPr>
          <p:cNvCxnSpPr/>
          <p:nvPr userDrawn="1"/>
        </p:nvCxnSpPr>
        <p:spPr>
          <a:xfrm>
            <a:off x="5715927"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3DACDB8-C05A-C540-BF85-5FDDA3660A2E}"/>
              </a:ext>
            </a:extLst>
          </p:cNvPr>
          <p:cNvSpPr/>
          <p:nvPr userDrawn="1"/>
        </p:nvSpPr>
        <p:spPr>
          <a:xfrm>
            <a:off x="11382557" y="6404982"/>
            <a:ext cx="434307"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2" name="TextBox 1">
            <a:extLst>
              <a:ext uri="{FF2B5EF4-FFF2-40B4-BE49-F238E27FC236}">
                <a16:creationId xmlns:a16="http://schemas.microsoft.com/office/drawing/2014/main" id="{0390E57B-AF19-8642-9E47-AF887F52887B}"/>
              </a:ext>
            </a:extLst>
          </p:cNvPr>
          <p:cNvSpPr txBox="1"/>
          <p:nvPr userDrawn="1"/>
        </p:nvSpPr>
        <p:spPr>
          <a:xfrm>
            <a:off x="5610774" y="2808747"/>
            <a:ext cx="4343735" cy="2608032"/>
          </a:xfrm>
          <a:prstGeom prst="rect">
            <a:avLst/>
          </a:prstGeom>
          <a:noFill/>
        </p:spPr>
        <p:txBody>
          <a:bodyPr wrap="square" lIns="0" tIns="0" rIns="0" bIns="0" rtlCol="0">
            <a:noAutofit/>
          </a:bodyPr>
          <a:lstStyle/>
          <a:p>
            <a:pPr marL="0" marR="0" lvl="0" indent="0" algn="l" defTabSz="914309"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309"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309"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309"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a:extLst>
              <a:ext uri="{FF2B5EF4-FFF2-40B4-BE49-F238E27FC236}">
                <a16:creationId xmlns:a16="http://schemas.microsoft.com/office/drawing/2014/main" id="{6C1B65D7-2EE6-F44F-85AA-7C93787926CD}"/>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5872040" y="3665233"/>
            <a:ext cx="390144" cy="390144"/>
          </a:xfrm>
          <a:prstGeom prst="rect">
            <a:avLst/>
          </a:prstGeom>
        </p:spPr>
      </p:pic>
      <p:pic>
        <p:nvPicPr>
          <p:cNvPr id="8" name="Picture 7">
            <a:extLst>
              <a:ext uri="{FF2B5EF4-FFF2-40B4-BE49-F238E27FC236}">
                <a16:creationId xmlns:a16="http://schemas.microsoft.com/office/drawing/2014/main" id="{F2843EE8-F6F8-9D40-92C1-94FB4DCF14BB}"/>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5885396" y="4266369"/>
            <a:ext cx="390144" cy="390144"/>
          </a:xfrm>
          <a:prstGeom prst="rect">
            <a:avLst/>
          </a:prstGeom>
        </p:spPr>
      </p:pic>
      <p:pic>
        <p:nvPicPr>
          <p:cNvPr id="72" name="Picture 96">
            <a:extLst>
              <a:ext uri="{FF2B5EF4-FFF2-40B4-BE49-F238E27FC236}">
                <a16:creationId xmlns:a16="http://schemas.microsoft.com/office/drawing/2014/main" id="{664BA24D-FA8C-EE4D-A2DC-491BF11D6FA6}"/>
              </a:ext>
            </a:extLst>
          </p:cNvPr>
          <p:cNvPicPr>
            <a:picLocks noChangeAspect="1"/>
          </p:cNvPicPr>
          <p:nvPr userDrawn="1"/>
        </p:nvPicPr>
        <p:blipFill>
          <a:blip>
            <a:extLst>
              <a:ext uri="{96DAC541-7B7A-43D3-8B79-37D633B846F1}">
                <asvg:svgBlip xmlns:asvg="http://schemas.microsoft.com/office/drawing/2016/SVG/main" r:embed="rId4"/>
              </a:ext>
            </a:extLst>
          </a:blip>
          <a:srcRect/>
          <a:stretch/>
        </p:blipFill>
        <p:spPr>
          <a:xfrm>
            <a:off x="5767077" y="4806525"/>
            <a:ext cx="600075" cy="600075"/>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5"/>
          <a:stretch>
            <a:fillRect/>
          </a:stretch>
        </p:blipFill>
        <p:spPr>
          <a:xfrm>
            <a:off x="10551045" y="364428"/>
            <a:ext cx="1208955" cy="979789"/>
          </a:xfrm>
          <a:prstGeom prst="rect">
            <a:avLst/>
          </a:prstGeom>
        </p:spPr>
      </p:pic>
      <p:pic>
        <p:nvPicPr>
          <p:cNvPr id="6" name="Picture 5" descr="Icon&#10;&#10;Description automatically generated">
            <a:extLst>
              <a:ext uri="{FF2B5EF4-FFF2-40B4-BE49-F238E27FC236}">
                <a16:creationId xmlns:a16="http://schemas.microsoft.com/office/drawing/2014/main" id="{76D92FD5-08EA-6BC8-29BC-BCF5EEFE18AA}"/>
              </a:ext>
            </a:extLst>
          </p:cNvPr>
          <p:cNvPicPr>
            <a:picLocks noChangeAspect="1"/>
          </p:cNvPicPr>
          <p:nvPr userDrawn="1"/>
        </p:nvPicPr>
        <p:blipFill>
          <a:blip r:embed="rId6"/>
          <a:stretch>
            <a:fillRect/>
          </a:stretch>
        </p:blipFill>
        <p:spPr>
          <a:xfrm rot="5400000">
            <a:off x="-2509140" y="-71520"/>
            <a:ext cx="10768951" cy="7616239"/>
          </a:xfrm>
          <a:prstGeom prst="rect">
            <a:avLst/>
          </a:prstGeom>
        </p:spPr>
      </p:pic>
    </p:spTree>
    <p:extLst>
      <p:ext uri="{BB962C8B-B14F-4D97-AF65-F5344CB8AC3E}">
        <p14:creationId xmlns:p14="http://schemas.microsoft.com/office/powerpoint/2010/main" val="3531431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6.xml><?xml version="1.0" encoding="utf-8"?>
<p:sldLayout xmlns:a="http://schemas.openxmlformats.org/drawingml/2006/main" xmlns:r="http://schemas.openxmlformats.org/officeDocument/2006/relationships" xmlns:p="http://schemas.openxmlformats.org/presentationml/2006/main" preserve="1" userDrawn="1">
  <p:cSld name="2_Title and Content (v2)">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3" y="6372540"/>
            <a:ext cx="647363"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4109" y="1210685"/>
            <a:ext cx="10641499"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4109" y="2141151"/>
            <a:ext cx="106414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8" y="6333440"/>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endParaRPr lang="en-US"/>
          </a:p>
        </p:txBody>
      </p:sp>
    </p:spTree>
    <p:extLst>
      <p:ext uri="{BB962C8B-B14F-4D97-AF65-F5344CB8AC3E}">
        <p14:creationId xmlns:p14="http://schemas.microsoft.com/office/powerpoint/2010/main" val="3870500517"/>
      </p:ext>
    </p:extLst>
  </p:cSld>
  <p:clrMapOvr>
    <a:masterClrMapping/>
  </p:clrMapOvr>
</p:sldLayout>
</file>

<file path=ppt/slideLayouts/slideLayout797.xml><?xml version="1.0" encoding="utf-8"?>
<p:sldLayout xmlns:a="http://schemas.openxmlformats.org/drawingml/2006/main" xmlns:r="http://schemas.openxmlformats.org/officeDocument/2006/relationships" xmlns:p="http://schemas.openxmlformats.org/presentationml/2006/main" userDrawn="1">
  <p:cSld name="50_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userDrawn="1"/>
        </p:nvPicPr>
        <p:blipFill>
          <a:blip r:embed="rId2"/>
          <a:stretch>
            <a:fillRect/>
          </a:stretch>
        </p:blipFill>
        <p:spPr>
          <a:xfrm>
            <a:off x="2330721" y="-508517"/>
            <a:ext cx="11319579"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77"/>
            <a:ext cx="4643853" cy="2507695"/>
          </a:xfrm>
          <a:prstGeom prst="rect">
            <a:avLst/>
          </a:prstGeom>
        </p:spPr>
        <p:txBody>
          <a:bodyPr lIns="0" tIns="0" rIns="0" bIns="0" anchor="b">
            <a:noAutofit/>
          </a:bodyPr>
          <a:lstStyle>
            <a:lvl1pPr algn="l">
              <a:defRPr sz="5400" b="1" spc="-31"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1" y="3600009"/>
            <a:ext cx="7973051" cy="1024967"/>
          </a:xfrm>
          <a:prstGeom prst="rect">
            <a:avLst/>
          </a:prstGeom>
        </p:spPr>
        <p:txBody>
          <a:bodyPr lIns="0" tIns="0" rIns="0" bIns="0">
            <a:normAutofit/>
          </a:bodyPr>
          <a:lstStyle>
            <a:lvl1pPr marL="0" indent="0" algn="l">
              <a:buNone/>
              <a:defRPr sz="2800">
                <a:solidFill>
                  <a:schemeClr val="accent6"/>
                </a:solidFill>
              </a:defRPr>
            </a:lvl1pPr>
            <a:lvl2pPr marL="457131" indent="0" algn="ctr">
              <a:buNone/>
              <a:defRPr sz="2000"/>
            </a:lvl2pPr>
            <a:lvl3pPr marL="914264" indent="0" algn="ctr">
              <a:buNone/>
              <a:defRPr sz="1800"/>
            </a:lvl3pPr>
            <a:lvl4pPr marL="1371396" indent="0" algn="ctr">
              <a:buNone/>
              <a:defRPr sz="1600"/>
            </a:lvl4pPr>
            <a:lvl5pPr marL="1828528" indent="0" algn="ctr">
              <a:buNone/>
              <a:defRPr sz="1600"/>
            </a:lvl5pPr>
            <a:lvl6pPr marL="2285662" indent="0" algn="ctr">
              <a:buNone/>
              <a:defRPr sz="1600"/>
            </a:lvl6pPr>
            <a:lvl7pPr marL="2742790" indent="0" algn="ctr">
              <a:buNone/>
              <a:defRPr sz="1600"/>
            </a:lvl7pPr>
            <a:lvl8pPr marL="3199920" indent="0" algn="ctr">
              <a:buNone/>
              <a:defRPr sz="1600"/>
            </a:lvl8pPr>
            <a:lvl9pPr marL="3657051"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2"/>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5"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8" y="5760007"/>
            <a:ext cx="6259513" cy="488951"/>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38" indent="0">
              <a:buNone/>
              <a:defRPr>
                <a:solidFill>
                  <a:schemeClr val="accent2"/>
                </a:solidFill>
              </a:defRPr>
            </a:lvl2pPr>
            <a:lvl3pPr marL="714267" indent="0">
              <a:buNone/>
              <a:defRPr>
                <a:solidFill>
                  <a:schemeClr val="accent2"/>
                </a:solidFill>
              </a:defRPr>
            </a:lvl3pPr>
            <a:lvl4pPr marL="1080926" indent="0">
              <a:buNone/>
              <a:defRPr>
                <a:solidFill>
                  <a:schemeClr val="accent2"/>
                </a:solidFill>
              </a:defRPr>
            </a:lvl4pPr>
            <a:lvl5pPr marL="1438059"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5" y="5486404"/>
            <a:ext cx="246308" cy="307777"/>
          </a:xfrm>
          <a:prstGeom prst="rect">
            <a:avLst/>
          </a:prstGeom>
          <a:noFill/>
        </p:spPr>
        <p:txBody>
          <a:bodyPr wrap="square" rtlCol="0">
            <a:spAutoFit/>
          </a:bodyPr>
          <a:lstStyle/>
          <a:p>
            <a:endParaRPr lang="en-US" sz="140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8"/>
            <a:ext cx="1208955" cy="979789"/>
          </a:xfrm>
          <a:prstGeom prst="rect">
            <a:avLst/>
          </a:prstGeom>
        </p:spPr>
      </p:pic>
    </p:spTree>
    <p:extLst>
      <p:ext uri="{BB962C8B-B14F-4D97-AF65-F5344CB8AC3E}">
        <p14:creationId xmlns:p14="http://schemas.microsoft.com/office/powerpoint/2010/main" val="620036578"/>
      </p:ext>
    </p:extLst>
  </p:cSld>
  <p:clrMapOvr>
    <a:masterClrMapping/>
  </p:clrMapOvr>
</p:sldLayout>
</file>

<file path=ppt/slideLayouts/slideLayout798.xml><?xml version="1.0" encoding="utf-8"?>
<p:sldLayout xmlns:a="http://schemas.openxmlformats.org/drawingml/2006/main" xmlns:r="http://schemas.openxmlformats.org/officeDocument/2006/relationships" xmlns:p="http://schemas.openxmlformats.org/presentationml/2006/main" showMasterSp="0" preserve="1" userDrawn="1">
  <p:cSld name="54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2" y="9"/>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8"/>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382557" y="6404984"/>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092480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9.xml><?xml version="1.0" encoding="utf-8"?>
<p:sldLayout xmlns:a="http://schemas.openxmlformats.org/drawingml/2006/main" xmlns:r="http://schemas.openxmlformats.org/officeDocument/2006/relationships" xmlns:p="http://schemas.openxmlformats.org/presentationml/2006/main" showMasterSp="0" preserve="1" userDrawn="1">
  <p:cSld name="55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2" y="9"/>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8"/>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382557" y="6404984"/>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9FE9CC-24C2-9AAC-6340-A9E7BC324939}"/>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405017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CON Grid Boxes 4UP Gre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244FF8-F4E4-0514-77D0-8D8D69F9337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cxnSp>
        <p:nvCxnSpPr>
          <p:cNvPr id="7" name="Straight Connector 6">
            <a:extLst>
              <a:ext uri="{FF2B5EF4-FFF2-40B4-BE49-F238E27FC236}">
                <a16:creationId xmlns:a16="http://schemas.microsoft.com/office/drawing/2014/main" id="{7DBEB741-20EA-C36A-7EF8-DE1CD1F1AA0C}"/>
              </a:ext>
              <a:ext uri="{C183D7F6-B498-43B3-948B-1728B52AA6E4}">
                <adec:decorative xmlns:adec="http://schemas.microsoft.com/office/drawing/2017/decorative" val="1"/>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404918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4_Headline slide with image A">
    <p:bg>
      <p:bgPr>
        <a:solidFill>
          <a:srgbClr val="F6F8F8"/>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9" y="3903217"/>
            <a:ext cx="3890151" cy="896939"/>
          </a:xfrm>
          <a:prstGeom prst="rect">
            <a:avLst/>
          </a:prstGeom>
        </p:spPr>
        <p:txBody>
          <a:bodyPr lIns="0" tIns="0" rIns="0" bIns="0"/>
          <a:lstStyle>
            <a:lvl1pPr marL="0" indent="0">
              <a:buNone/>
              <a:defRPr>
                <a:solidFill>
                  <a:schemeClr val="tx1"/>
                </a:solidFill>
              </a:defRPr>
            </a:lvl1pPr>
            <a:lvl2pPr marL="357162" indent="0">
              <a:buNone/>
              <a:defRPr/>
            </a:lvl2pPr>
            <a:lvl3pPr marL="714321" indent="0">
              <a:buNone/>
              <a:defRPr/>
            </a:lvl3pPr>
            <a:lvl4pPr marL="1081006" indent="0">
              <a:buNone/>
              <a:defRPr/>
            </a:lvl4pPr>
            <a:lvl5pPr marL="1438167" indent="0">
              <a:buNone/>
              <a:defRPr/>
            </a:lvl5pPr>
          </a:lstStyle>
          <a:p>
            <a:pPr lvl="0"/>
            <a:r>
              <a:rPr lang="en-GB"/>
              <a:t>Section subhead</a:t>
            </a:r>
          </a:p>
        </p:txBody>
      </p:sp>
      <p:sp>
        <p:nvSpPr>
          <p:cNvPr id="2" name="Title 1">
            <a:extLst>
              <a:ext uri="{FF2B5EF4-FFF2-40B4-BE49-F238E27FC236}">
                <a16:creationId xmlns:a16="http://schemas.microsoft.com/office/drawing/2014/main" id="{77E577A8-7F18-CBCC-319C-10DC2550A76F}"/>
              </a:ext>
            </a:extLst>
          </p:cNvPr>
          <p:cNvSpPr>
            <a:spLocks noGrp="1"/>
          </p:cNvSpPr>
          <p:nvPr>
            <p:ph type="title" hasCustomPrompt="1"/>
          </p:nvPr>
        </p:nvSpPr>
        <p:spPr>
          <a:xfrm>
            <a:off x="747469" y="2165645"/>
            <a:ext cx="4716355" cy="1325563"/>
          </a:xfrm>
        </p:spPr>
        <p:txBody>
          <a:bodyPr>
            <a:noAutofit/>
          </a:bodyPr>
          <a:lstStyle>
            <a:lvl1pPr>
              <a:defRPr sz="6000" b="1"/>
            </a:lvl1pPr>
          </a:lstStyle>
          <a:p>
            <a:r>
              <a:rPr lang="en-US"/>
              <a:t>Breaker </a:t>
            </a:r>
            <a:br>
              <a:rPr lang="en-US"/>
            </a:br>
            <a:r>
              <a:rPr lang="en-US"/>
              <a:t>slide 5</a:t>
            </a:r>
            <a:endParaRPr lang="en-GB"/>
          </a:p>
        </p:txBody>
      </p:sp>
    </p:spTree>
    <p:extLst>
      <p:ext uri="{BB962C8B-B14F-4D97-AF65-F5344CB8AC3E}">
        <p14:creationId xmlns:p14="http://schemas.microsoft.com/office/powerpoint/2010/main" val="3190834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0.xml><?xml version="1.0" encoding="utf-8"?>
<p:sldLayout xmlns:a="http://schemas.openxmlformats.org/drawingml/2006/main" xmlns:r="http://schemas.openxmlformats.org/officeDocument/2006/relationships" xmlns:p="http://schemas.openxmlformats.org/presentationml/2006/main" showMasterSp="0" preserve="1" userDrawn="1">
  <p:cSld name="36_Title, subhead, Three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C4A9B1-8C9A-5B25-6E7A-B9589ECCAD85}"/>
              </a:ext>
            </a:extLst>
          </p:cNvPr>
          <p:cNvSpPr/>
          <p:nvPr userDrawn="1"/>
        </p:nvSpPr>
        <p:spPr>
          <a:xfrm>
            <a:off x="2" y="9"/>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8"/>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382557" y="6404984"/>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199340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1.xml><?xml version="1.0" encoding="utf-8"?>
<p:sldLayout xmlns:a="http://schemas.openxmlformats.org/drawingml/2006/main" xmlns:r="http://schemas.openxmlformats.org/officeDocument/2006/relationships" xmlns:p="http://schemas.openxmlformats.org/presentationml/2006/main" showMasterSp="0" preserve="1" userDrawn="1">
  <p:cSld name="56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2" y="1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30" indent="0">
              <a:buClr>
                <a:schemeClr val="tx1"/>
              </a:buClr>
              <a:buNone/>
              <a:defRPr sz="1800">
                <a:solidFill>
                  <a:schemeClr val="tx1"/>
                </a:solidFill>
              </a:defRPr>
            </a:lvl2pPr>
            <a:lvl3pPr marL="714249" indent="0">
              <a:buClr>
                <a:schemeClr val="tx1"/>
              </a:buClr>
              <a:buNone/>
              <a:defRPr sz="1800">
                <a:solidFill>
                  <a:schemeClr val="tx1"/>
                </a:solidFill>
              </a:defRPr>
            </a:lvl3pPr>
            <a:lvl4pPr marL="1080900" indent="0">
              <a:buClr>
                <a:schemeClr val="tx1"/>
              </a:buClr>
              <a:buNone/>
              <a:defRPr sz="1800">
                <a:solidFill>
                  <a:schemeClr val="tx1"/>
                </a:solidFill>
              </a:defRPr>
            </a:lvl4pPr>
            <a:lvl5pPr marL="1438023"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382557" y="6404984"/>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919234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2.xml><?xml version="1.0" encoding="utf-8"?>
<p:sldLayout xmlns:a="http://schemas.openxmlformats.org/drawingml/2006/main" xmlns:r="http://schemas.openxmlformats.org/officeDocument/2006/relationships" xmlns:p="http://schemas.openxmlformats.org/presentationml/2006/main" showMasterSp="0" preserve="1" userDrawn="1">
  <p:cSld name="57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2" y="1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30" indent="0">
              <a:buClr>
                <a:schemeClr val="tx1"/>
              </a:buClr>
              <a:buNone/>
              <a:defRPr sz="1800">
                <a:solidFill>
                  <a:schemeClr val="tx1"/>
                </a:solidFill>
              </a:defRPr>
            </a:lvl2pPr>
            <a:lvl3pPr marL="714249" indent="0">
              <a:buClr>
                <a:schemeClr val="tx1"/>
              </a:buClr>
              <a:buNone/>
              <a:defRPr sz="1800">
                <a:solidFill>
                  <a:schemeClr val="tx1"/>
                </a:solidFill>
              </a:defRPr>
            </a:lvl3pPr>
            <a:lvl4pPr marL="1080900" indent="0">
              <a:buClr>
                <a:schemeClr val="tx1"/>
              </a:buClr>
              <a:buNone/>
              <a:defRPr sz="1800">
                <a:solidFill>
                  <a:schemeClr val="tx1"/>
                </a:solidFill>
              </a:defRPr>
            </a:lvl4pPr>
            <a:lvl5pPr marL="1438023"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382557" y="6404984"/>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9FE9CC-24C2-9AAC-6340-A9E7BC324939}"/>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551722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3.xml><?xml version="1.0" encoding="utf-8"?>
<p:sldLayout xmlns:a="http://schemas.openxmlformats.org/drawingml/2006/main" xmlns:r="http://schemas.openxmlformats.org/officeDocument/2006/relationships" xmlns:p="http://schemas.openxmlformats.org/presentationml/2006/main" showMasterSp="0" preserve="1" userDrawn="1">
  <p:cSld name="37_Title, subhead, Three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C4A9B1-8C9A-5B25-6E7A-B9589ECCAD85}"/>
              </a:ext>
            </a:extLst>
          </p:cNvPr>
          <p:cNvSpPr/>
          <p:nvPr userDrawn="1"/>
        </p:nvSpPr>
        <p:spPr>
          <a:xfrm>
            <a:off x="2" y="1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30" indent="0">
              <a:buClr>
                <a:schemeClr val="tx1"/>
              </a:buClr>
              <a:buNone/>
              <a:defRPr sz="1800">
                <a:solidFill>
                  <a:schemeClr val="tx1"/>
                </a:solidFill>
              </a:defRPr>
            </a:lvl2pPr>
            <a:lvl3pPr marL="714249" indent="0">
              <a:buClr>
                <a:schemeClr val="tx1"/>
              </a:buClr>
              <a:buNone/>
              <a:defRPr sz="1800">
                <a:solidFill>
                  <a:schemeClr val="tx1"/>
                </a:solidFill>
              </a:defRPr>
            </a:lvl3pPr>
            <a:lvl4pPr marL="1080900" indent="0">
              <a:buClr>
                <a:schemeClr val="tx1"/>
              </a:buClr>
              <a:buNone/>
              <a:defRPr sz="1800">
                <a:solidFill>
                  <a:schemeClr val="tx1"/>
                </a:solidFill>
              </a:defRPr>
            </a:lvl4pPr>
            <a:lvl5pPr marL="1438023"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382557" y="6404984"/>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547571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4.xml><?xml version="1.0" encoding="utf-8"?>
<p:sldLayout xmlns:a="http://schemas.openxmlformats.org/drawingml/2006/main" xmlns:r="http://schemas.openxmlformats.org/officeDocument/2006/relationships" xmlns:p="http://schemas.openxmlformats.org/presentationml/2006/main" preserve="1" userDrawn="1">
  <p:cSld name="34_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382557" y="6404984"/>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1" y="432009"/>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6" name="Picture 5">
            <a:extLst>
              <a:ext uri="{FF2B5EF4-FFF2-40B4-BE49-F238E27FC236}">
                <a16:creationId xmlns:a16="http://schemas.microsoft.com/office/drawing/2014/main" id="{2F244FF8-F4E4-0514-77D0-8D8D69F9337B}"/>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cxnSp>
        <p:nvCxnSpPr>
          <p:cNvPr id="7" name="Straight Connector 6">
            <a:extLst>
              <a:ext uri="{FF2B5EF4-FFF2-40B4-BE49-F238E27FC236}">
                <a16:creationId xmlns:a16="http://schemas.microsoft.com/office/drawing/2014/main" id="{7DBEB741-20EA-C36A-7EF8-DE1CD1F1AA0C}"/>
              </a:ext>
            </a:extLst>
          </p:cNvPr>
          <p:cNvCxnSpPr>
            <a:cxnSpLocks/>
          </p:cNvCxnSpPr>
          <p:nvPr userDrawn="1"/>
        </p:nvCxnSpPr>
        <p:spPr>
          <a:xfrm>
            <a:off x="432007"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1697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5.xml><?xml version="1.0" encoding="utf-8"?>
<p:sldLayout xmlns:a="http://schemas.openxmlformats.org/drawingml/2006/main" xmlns:r="http://schemas.openxmlformats.org/officeDocument/2006/relationships" xmlns:p="http://schemas.openxmlformats.org/presentationml/2006/main" preserve="1" userDrawn="1">
  <p:cSld name="34_ICON Grid Boxes 2UP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B26CA0-4967-284E-42B6-5686F8C6B07B}"/>
              </a:ext>
            </a:extLst>
          </p:cNvPr>
          <p:cNvSpPr/>
          <p:nvPr userDrawn="1"/>
        </p:nvSpPr>
        <p:spPr>
          <a:xfrm>
            <a:off x="2" y="9"/>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382557" y="6404984"/>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90"/>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2000"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9" y="2699090"/>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4324379"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1" y="432009"/>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Lst>
          </p:cNvPr>
          <p:cNvCxnSpPr>
            <a:cxnSpLocks/>
          </p:cNvCxnSpPr>
          <p:nvPr userDrawn="1"/>
        </p:nvCxnSpPr>
        <p:spPr>
          <a:xfrm>
            <a:off x="432007"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4361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6.xml><?xml version="1.0" encoding="utf-8"?>
<p:sldLayout xmlns:a="http://schemas.openxmlformats.org/drawingml/2006/main" xmlns:r="http://schemas.openxmlformats.org/officeDocument/2006/relationships" xmlns:p="http://schemas.openxmlformats.org/presentationml/2006/main" preserve="1" userDrawn="1">
  <p:cSld name="34_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userDrawn="1"/>
        </p:nvSpPr>
        <p:spPr>
          <a:xfrm>
            <a:off x="2" y="9"/>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Rectangle: Top Corners Rounded 17">
            <a:extLst>
              <a:ext uri="{FF2B5EF4-FFF2-40B4-BE49-F238E27FC236}">
                <a16:creationId xmlns:a16="http://schemas.microsoft.com/office/drawing/2014/main" id="{205929B3-ED58-E54F-B724-E24FB5F163DF}"/>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382557" y="6404984"/>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1" y="432009"/>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3"/>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3120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7.xml><?xml version="1.0" encoding="utf-8"?>
<p:sldLayout xmlns:a="http://schemas.openxmlformats.org/drawingml/2006/main" xmlns:r="http://schemas.openxmlformats.org/officeDocument/2006/relationships" xmlns:p="http://schemas.openxmlformats.org/presentationml/2006/main" userDrawn="1">
  <p:cSld name="51_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userDrawn="1"/>
        </p:nvPicPr>
        <p:blipFill>
          <a:blip r:embed="rId2"/>
          <a:stretch>
            <a:fillRect/>
          </a:stretch>
        </p:blipFill>
        <p:spPr>
          <a:xfrm>
            <a:off x="2330721" y="-508517"/>
            <a:ext cx="11319579"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78"/>
            <a:ext cx="4643853" cy="2507695"/>
          </a:xfrm>
          <a:prstGeom prst="rect">
            <a:avLst/>
          </a:prstGeom>
        </p:spPr>
        <p:txBody>
          <a:bodyPr lIns="0" tIns="0" rIns="0" bIns="0" anchor="b">
            <a:noAutofit/>
          </a:bodyPr>
          <a:lstStyle>
            <a:lvl1pPr algn="l">
              <a:defRPr sz="5400" b="1" spc="-31"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1" y="3600010"/>
            <a:ext cx="7973051" cy="1024967"/>
          </a:xfrm>
          <a:prstGeom prst="rect">
            <a:avLst/>
          </a:prstGeom>
        </p:spPr>
        <p:txBody>
          <a:bodyPr lIns="0" tIns="0" rIns="0" bIns="0">
            <a:normAutofit/>
          </a:bodyPr>
          <a:lstStyle>
            <a:lvl1pPr marL="0" indent="0" algn="l">
              <a:buNone/>
              <a:defRPr sz="2800">
                <a:solidFill>
                  <a:schemeClr val="accent6"/>
                </a:solidFill>
              </a:defRPr>
            </a:lvl1pPr>
            <a:lvl2pPr marL="457119" indent="0" algn="ctr">
              <a:buNone/>
              <a:defRPr sz="2000"/>
            </a:lvl2pPr>
            <a:lvl3pPr marL="914241" indent="0" algn="ctr">
              <a:buNone/>
              <a:defRPr sz="1800"/>
            </a:lvl3pPr>
            <a:lvl4pPr marL="1371362" indent="0" algn="ctr">
              <a:buNone/>
              <a:defRPr sz="1600"/>
            </a:lvl4pPr>
            <a:lvl5pPr marL="1828482" indent="0" algn="ctr">
              <a:buNone/>
              <a:defRPr sz="1600"/>
            </a:lvl5pPr>
            <a:lvl6pPr marL="2285606" indent="0" algn="ctr">
              <a:buNone/>
              <a:defRPr sz="1600"/>
            </a:lvl6pPr>
            <a:lvl7pPr marL="2742722" indent="0" algn="ctr">
              <a:buNone/>
              <a:defRPr sz="1600"/>
            </a:lvl7pPr>
            <a:lvl8pPr marL="3199840" indent="0" algn="ctr">
              <a:buNone/>
              <a:defRPr sz="1600"/>
            </a:lvl8pPr>
            <a:lvl9pPr marL="3656959"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2"/>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5"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9" y="5760009"/>
            <a:ext cx="6259513" cy="488951"/>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30" indent="0">
              <a:buNone/>
              <a:defRPr>
                <a:solidFill>
                  <a:schemeClr val="accent2"/>
                </a:solidFill>
              </a:defRPr>
            </a:lvl2pPr>
            <a:lvl3pPr marL="714249" indent="0">
              <a:buNone/>
              <a:defRPr>
                <a:solidFill>
                  <a:schemeClr val="accent2"/>
                </a:solidFill>
              </a:defRPr>
            </a:lvl3pPr>
            <a:lvl4pPr marL="1080900" indent="0">
              <a:buNone/>
              <a:defRPr>
                <a:solidFill>
                  <a:schemeClr val="accent2"/>
                </a:solidFill>
              </a:defRPr>
            </a:lvl4pPr>
            <a:lvl5pPr marL="1438023"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5" y="5486404"/>
            <a:ext cx="246308" cy="307777"/>
          </a:xfrm>
          <a:prstGeom prst="rect">
            <a:avLst/>
          </a:prstGeom>
          <a:noFill/>
        </p:spPr>
        <p:txBody>
          <a:bodyPr wrap="square" rtlCol="0">
            <a:spAutoFit/>
          </a:bodyPr>
          <a:lstStyle/>
          <a:p>
            <a:endParaRPr lang="en-US" sz="140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8"/>
            <a:ext cx="1208955" cy="979789"/>
          </a:xfrm>
          <a:prstGeom prst="rect">
            <a:avLst/>
          </a:prstGeom>
        </p:spPr>
      </p:pic>
    </p:spTree>
    <p:extLst>
      <p:ext uri="{BB962C8B-B14F-4D97-AF65-F5344CB8AC3E}">
        <p14:creationId xmlns:p14="http://schemas.microsoft.com/office/powerpoint/2010/main" val="1659177143"/>
      </p:ext>
    </p:extLst>
  </p:cSld>
  <p:clrMapOvr>
    <a:masterClrMapping/>
  </p:clrMapOvr>
</p:sldLayout>
</file>

<file path=ppt/slideLayouts/slideLayout808.xml><?xml version="1.0" encoding="utf-8"?>
<p:sldLayout xmlns:a="http://schemas.openxmlformats.org/drawingml/2006/main" xmlns:r="http://schemas.openxmlformats.org/officeDocument/2006/relationships" xmlns:p="http://schemas.openxmlformats.org/presentationml/2006/main" preserve="1" userDrawn="1">
  <p:cSld name="34_Quote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190978-5FC4-6858-371C-AF3DAD50E21F}"/>
              </a:ext>
            </a:extLst>
          </p:cNvPr>
          <p:cNvSpPr/>
          <p:nvPr userDrawn="1"/>
        </p:nvSpPr>
        <p:spPr>
          <a:xfrm>
            <a:off x="2" y="9"/>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382557" y="6404984"/>
            <a:ext cx="434307"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32" y="1314165"/>
            <a:ext cx="7503849" cy="3466727"/>
          </a:xfrm>
          <a:prstGeom prst="rect">
            <a:avLst/>
          </a:prstGeom>
        </p:spPr>
        <p:txBody>
          <a:bodyPr>
            <a:noAutofit/>
          </a:bodyPr>
          <a:lstStyle>
            <a:lvl1pPr marL="287955" indent="-287955" algn="l">
              <a:buNone/>
              <a:defRPr sz="4200" b="1">
                <a:solidFill>
                  <a:schemeClr val="tx1"/>
                </a:solidFill>
              </a:defRPr>
            </a:lvl1pPr>
            <a:lvl2pPr marL="357138" indent="0">
              <a:buNone/>
              <a:defRPr>
                <a:solidFill>
                  <a:schemeClr val="tx1"/>
                </a:solidFill>
              </a:defRPr>
            </a:lvl2pPr>
            <a:lvl3pPr marL="714267" indent="0">
              <a:buNone/>
              <a:defRPr>
                <a:solidFill>
                  <a:schemeClr val="tx1"/>
                </a:solidFill>
              </a:defRPr>
            </a:lvl3pPr>
            <a:lvl4pPr marL="1080926" indent="0">
              <a:buNone/>
              <a:defRPr>
                <a:solidFill>
                  <a:schemeClr val="tx1"/>
                </a:solidFill>
              </a:defRPr>
            </a:lvl4pPr>
            <a:lvl5pPr marL="1438059"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8" y="4780885"/>
            <a:ext cx="7503849" cy="896939"/>
          </a:xfrm>
          <a:prstGeom prst="rect">
            <a:avLst/>
          </a:prstGeom>
        </p:spPr>
        <p:txBody>
          <a:bodyPr/>
          <a:lstStyle>
            <a:lvl1pPr marL="0" indent="0" algn="l">
              <a:buNone/>
              <a:defRPr b="1">
                <a:solidFill>
                  <a:schemeClr val="tx1"/>
                </a:solidFill>
              </a:defRPr>
            </a:lvl1pPr>
            <a:lvl2pPr marL="357138" indent="0">
              <a:buNone/>
              <a:defRPr/>
            </a:lvl2pPr>
            <a:lvl3pPr marL="714267" indent="0">
              <a:buNone/>
              <a:defRPr/>
            </a:lvl3pPr>
            <a:lvl4pPr marL="1080926" indent="0">
              <a:buNone/>
              <a:defRPr/>
            </a:lvl4pPr>
            <a:lvl5pPr marL="1438059"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459276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9.xml><?xml version="1.0" encoding="utf-8"?>
<p:sldLayout xmlns:a="http://schemas.openxmlformats.org/drawingml/2006/main" xmlns:r="http://schemas.openxmlformats.org/officeDocument/2006/relationships" xmlns:p="http://schemas.openxmlformats.org/presentationml/2006/main" preserve="1" userDrawn="1">
  <p:cSld name="76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0" y="9"/>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382557" y="6404984"/>
            <a:ext cx="434307"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38" indent="0">
              <a:buNone/>
              <a:defRPr>
                <a:solidFill>
                  <a:schemeClr val="tx1"/>
                </a:solidFill>
              </a:defRPr>
            </a:lvl2pPr>
            <a:lvl3pPr marL="714267" indent="0">
              <a:buNone/>
              <a:defRPr>
                <a:solidFill>
                  <a:schemeClr val="tx1"/>
                </a:solidFill>
              </a:defRPr>
            </a:lvl3pPr>
            <a:lvl4pPr marL="1080926" indent="0">
              <a:buNone/>
              <a:defRPr>
                <a:solidFill>
                  <a:schemeClr val="tx1"/>
                </a:solidFill>
              </a:defRPr>
            </a:lvl4pPr>
            <a:lvl5pPr marL="1438059" indent="0">
              <a:buNone/>
              <a:defRPr>
                <a:solidFill>
                  <a:schemeClr val="tx1"/>
                </a:solidFill>
              </a:defRPr>
            </a:lvl5pPr>
          </a:lstStyle>
          <a:p>
            <a:pPr lvl="0"/>
            <a:r>
              <a:rPr lang="en-GB"/>
              <a:t>Heading label</a:t>
            </a:r>
          </a:p>
        </p:txBody>
      </p:sp>
      <p:sp>
        <p:nvSpPr>
          <p:cNvPr id="7" name="TextBox 6">
            <a:extLst>
              <a:ext uri="{FF2B5EF4-FFF2-40B4-BE49-F238E27FC236}">
                <a16:creationId xmlns:a16="http://schemas.microsoft.com/office/drawing/2014/main" id="{2DFAD1B1-54FF-2FC6-D407-337D3737411D}"/>
              </a:ext>
            </a:extLst>
          </p:cNvPr>
          <p:cNvSpPr txBox="1"/>
          <p:nvPr userDrawn="1"/>
        </p:nvSpPr>
        <p:spPr>
          <a:xfrm>
            <a:off x="1245609" y="2349022"/>
            <a:ext cx="3552728" cy="738664"/>
          </a:xfrm>
          <a:prstGeom prst="rect">
            <a:avLst/>
          </a:prstGeom>
          <a:noFill/>
        </p:spPr>
        <p:txBody>
          <a:bodyPr wrap="square" rtlCol="0">
            <a:spAutoFit/>
          </a:bodyPr>
          <a:lstStyle/>
          <a:p>
            <a:r>
              <a:rPr lang="en-GB" sz="1400"/>
              <a:t>Text content goes over single column. Text content here goes over single column. Text content here goes over single column.  </a:t>
            </a:r>
          </a:p>
        </p:txBody>
      </p:sp>
    </p:spTree>
    <p:extLst>
      <p:ext uri="{BB962C8B-B14F-4D97-AF65-F5344CB8AC3E}">
        <p14:creationId xmlns:p14="http://schemas.microsoft.com/office/powerpoint/2010/main" val="5489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2_End Slide ACCESSIB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D92FD5-08EA-6BC8-29BC-BCF5EEFE18A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5400000">
            <a:off x="-2509140" y="-71520"/>
            <a:ext cx="10768951" cy="7616239"/>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p:nvPicPr>
        <p:blipFill>
          <a:blip r:embed="rId3"/>
          <a:stretch>
            <a:fillRect/>
          </a:stretch>
        </p:blipFill>
        <p:spPr>
          <a:xfrm>
            <a:off x="10551045" y="364428"/>
            <a:ext cx="1208955" cy="979789"/>
          </a:xfrm>
          <a:prstGeom prst="rect">
            <a:avLst/>
          </a:prstGeom>
        </p:spPr>
      </p:pic>
      <p:cxnSp>
        <p:nvCxnSpPr>
          <p:cNvPr id="9" name="Straight Connector 8">
            <a:extLst>
              <a:ext uri="{FF2B5EF4-FFF2-40B4-BE49-F238E27FC236}">
                <a16:creationId xmlns:a16="http://schemas.microsoft.com/office/drawing/2014/main" id="{F9D383FB-0467-4241-BEF0-D636E886723B}"/>
              </a:ext>
              <a:ext uri="{C183D7F6-B498-43B3-948B-1728B52AA6E4}">
                <adec:decorative xmlns:adec="http://schemas.microsoft.com/office/drawing/2017/decorative" val="1"/>
              </a:ext>
            </a:extLst>
          </p:cNvPr>
          <p:cNvCxnSpPr/>
          <p:nvPr/>
        </p:nvCxnSpPr>
        <p:spPr>
          <a:xfrm>
            <a:off x="5715927"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390E57B-AF19-8642-9E47-AF887F52887B}"/>
              </a:ext>
            </a:extLst>
          </p:cNvPr>
          <p:cNvSpPr txBox="1"/>
          <p:nvPr/>
        </p:nvSpPr>
        <p:spPr>
          <a:xfrm>
            <a:off x="5610773" y="2808747"/>
            <a:ext cx="4343735" cy="2608032"/>
          </a:xfrm>
          <a:prstGeom prst="rect">
            <a:avLst/>
          </a:prstGeom>
          <a:noFill/>
        </p:spPr>
        <p:txBody>
          <a:bodyPr wrap="square" lIns="0" tIns="0" rIns="0" bIns="0" rtlCol="0">
            <a:noAutofit/>
          </a:bodyPr>
          <a:lstStyle/>
          <a:p>
            <a:pPr marL="0" marR="0" lvl="0" indent="0" algn="l" defTabSz="914332"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332"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332"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332"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descr="Twitter symbol">
            <a:extLst>
              <a:ext uri="{FF2B5EF4-FFF2-40B4-BE49-F238E27FC236}">
                <a16:creationId xmlns:a16="http://schemas.microsoft.com/office/drawing/2014/main" id="{6C1B65D7-2EE6-F44F-85AA-7C93787926CD}"/>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5872040" y="3665233"/>
            <a:ext cx="390144" cy="390144"/>
          </a:xfrm>
          <a:prstGeom prst="rect">
            <a:avLst/>
          </a:prstGeom>
        </p:spPr>
      </p:pic>
      <p:pic>
        <p:nvPicPr>
          <p:cNvPr id="8" name="Picture 7" descr="LinkedIn symbol">
            <a:extLst>
              <a:ext uri="{FF2B5EF4-FFF2-40B4-BE49-F238E27FC236}">
                <a16:creationId xmlns:a16="http://schemas.microsoft.com/office/drawing/2014/main" id="{F2843EE8-F6F8-9D40-92C1-94FB4DCF14BB}"/>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5885396" y="4266369"/>
            <a:ext cx="390144" cy="390144"/>
          </a:xfrm>
          <a:prstGeom prst="rect">
            <a:avLst/>
          </a:prstGeom>
        </p:spPr>
      </p:pic>
      <p:pic>
        <p:nvPicPr>
          <p:cNvPr id="72" name="Picture 96" descr="World-wide web symbol">
            <a:extLst>
              <a:ext uri="{FF2B5EF4-FFF2-40B4-BE49-F238E27FC236}">
                <a16:creationId xmlns:a16="http://schemas.microsoft.com/office/drawing/2014/main" id="{664BA24D-FA8C-EE4D-A2DC-491BF11D6FA6}"/>
              </a:ext>
            </a:extLst>
          </p:cNvPr>
          <p:cNvPicPr>
            <a:picLocks noChangeAspect="1"/>
          </p:cNvPicPr>
          <p:nvPr/>
        </p:nvPicPr>
        <p:blipFill>
          <a:blip>
            <a:extLst>
              <a:ext uri="{96DAC541-7B7A-43D3-8B79-37D633B846F1}">
                <asvg:svgBlip xmlns:asvg="http://schemas.microsoft.com/office/drawing/2016/SVG/main" r:embed="rId6"/>
              </a:ext>
            </a:extLst>
          </a:blip>
          <a:srcRect/>
          <a:stretch/>
        </p:blipFill>
        <p:spPr>
          <a:xfrm>
            <a:off x="5767077" y="4806525"/>
            <a:ext cx="600075" cy="600075"/>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Tree>
    <p:extLst>
      <p:ext uri="{BB962C8B-B14F-4D97-AF65-F5344CB8AC3E}">
        <p14:creationId xmlns:p14="http://schemas.microsoft.com/office/powerpoint/2010/main" val="4056630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0.xml><?xml version="1.0" encoding="utf-8"?>
<p:sldLayout xmlns:a="http://schemas.openxmlformats.org/drawingml/2006/main" xmlns:r="http://schemas.openxmlformats.org/officeDocument/2006/relationships" xmlns:p="http://schemas.openxmlformats.org/presentationml/2006/main" preserve="1" userDrawn="1">
  <p:cSld name="35_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0" indent="0">
              <a:buClr>
                <a:schemeClr val="tx1"/>
              </a:buClr>
              <a:buNone/>
              <a:defRPr sz="1800">
                <a:solidFill>
                  <a:schemeClr val="tx1"/>
                </a:solidFill>
              </a:defRPr>
            </a:lvl2pPr>
            <a:lvl3pPr marL="714249" indent="0">
              <a:buClr>
                <a:schemeClr val="tx1"/>
              </a:buClr>
              <a:buNone/>
              <a:defRPr sz="1800">
                <a:solidFill>
                  <a:schemeClr val="tx1"/>
                </a:solidFill>
              </a:defRPr>
            </a:lvl3pPr>
            <a:lvl4pPr marL="1080900" indent="0">
              <a:buClr>
                <a:schemeClr val="tx1"/>
              </a:buClr>
              <a:buNone/>
              <a:defRPr sz="1800">
                <a:solidFill>
                  <a:schemeClr val="tx1"/>
                </a:solidFill>
              </a:defRPr>
            </a:lvl4pPr>
            <a:lvl5pPr marL="1438023"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382557" y="6404984"/>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0" indent="0">
              <a:buClr>
                <a:schemeClr val="tx1"/>
              </a:buClr>
              <a:buNone/>
              <a:defRPr sz="1800">
                <a:solidFill>
                  <a:schemeClr val="tx1"/>
                </a:solidFill>
              </a:defRPr>
            </a:lvl2pPr>
            <a:lvl3pPr marL="714249" indent="0">
              <a:buClr>
                <a:schemeClr val="tx1"/>
              </a:buClr>
              <a:buNone/>
              <a:defRPr sz="1800">
                <a:solidFill>
                  <a:schemeClr val="tx1"/>
                </a:solidFill>
              </a:defRPr>
            </a:lvl3pPr>
            <a:lvl4pPr marL="1080900" indent="0">
              <a:buClr>
                <a:schemeClr val="tx1"/>
              </a:buClr>
              <a:buNone/>
              <a:defRPr sz="1800">
                <a:solidFill>
                  <a:schemeClr val="tx1"/>
                </a:solidFill>
              </a:defRPr>
            </a:lvl4pPr>
            <a:lvl5pPr marL="143802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0" indent="0">
              <a:buClr>
                <a:schemeClr val="tx1"/>
              </a:buClr>
              <a:buNone/>
              <a:defRPr sz="1800">
                <a:solidFill>
                  <a:schemeClr val="tx1"/>
                </a:solidFill>
              </a:defRPr>
            </a:lvl2pPr>
            <a:lvl3pPr marL="714249" indent="0">
              <a:buClr>
                <a:schemeClr val="tx1"/>
              </a:buClr>
              <a:buNone/>
              <a:defRPr sz="1800">
                <a:solidFill>
                  <a:schemeClr val="tx1"/>
                </a:solidFill>
              </a:defRPr>
            </a:lvl3pPr>
            <a:lvl4pPr marL="1080900" indent="0">
              <a:buClr>
                <a:schemeClr val="tx1"/>
              </a:buClr>
              <a:buNone/>
              <a:defRPr sz="1800">
                <a:solidFill>
                  <a:schemeClr val="tx1"/>
                </a:solidFill>
              </a:defRPr>
            </a:lvl4pPr>
            <a:lvl5pPr marL="1438023"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0" indent="0">
              <a:buClr>
                <a:schemeClr val="tx1"/>
              </a:buClr>
              <a:buNone/>
              <a:defRPr sz="1800">
                <a:solidFill>
                  <a:schemeClr val="tx1"/>
                </a:solidFill>
              </a:defRPr>
            </a:lvl2pPr>
            <a:lvl3pPr marL="714249" indent="0">
              <a:buClr>
                <a:schemeClr val="tx1"/>
              </a:buClr>
              <a:buNone/>
              <a:defRPr sz="1800">
                <a:solidFill>
                  <a:schemeClr val="tx1"/>
                </a:solidFill>
              </a:defRPr>
            </a:lvl3pPr>
            <a:lvl4pPr marL="1080900" indent="0">
              <a:buClr>
                <a:schemeClr val="tx1"/>
              </a:buClr>
              <a:buNone/>
              <a:defRPr sz="1800">
                <a:solidFill>
                  <a:schemeClr val="tx1"/>
                </a:solidFill>
              </a:defRPr>
            </a:lvl4pPr>
            <a:lvl5pPr marL="1438023"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1" y="432010"/>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6" name="Picture 5">
            <a:extLst>
              <a:ext uri="{FF2B5EF4-FFF2-40B4-BE49-F238E27FC236}">
                <a16:creationId xmlns:a16="http://schemas.microsoft.com/office/drawing/2014/main" id="{2F244FF8-F4E4-0514-77D0-8D8D69F9337B}"/>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cxnSp>
        <p:nvCxnSpPr>
          <p:cNvPr id="7" name="Straight Connector 6">
            <a:extLst>
              <a:ext uri="{FF2B5EF4-FFF2-40B4-BE49-F238E27FC236}">
                <a16:creationId xmlns:a16="http://schemas.microsoft.com/office/drawing/2014/main" id="{7DBEB741-20EA-C36A-7EF8-DE1CD1F1AA0C}"/>
              </a:ext>
            </a:extLst>
          </p:cNvPr>
          <p:cNvCxnSpPr>
            <a:cxnSpLocks/>
          </p:cNvCxnSpPr>
          <p:nvPr userDrawn="1"/>
        </p:nvCxnSpPr>
        <p:spPr>
          <a:xfrm>
            <a:off x="432009"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1115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1.xml><?xml version="1.0" encoding="utf-8"?>
<p:sldLayout xmlns:a="http://schemas.openxmlformats.org/drawingml/2006/main" xmlns:r="http://schemas.openxmlformats.org/officeDocument/2006/relationships" xmlns:p="http://schemas.openxmlformats.org/presentationml/2006/main" preserve="1" userDrawn="1">
  <p:cSld name="35_ICON Grid Boxes 2UP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B26CA0-4967-284E-42B6-5686F8C6B07B}"/>
              </a:ext>
            </a:extLst>
          </p:cNvPr>
          <p:cNvSpPr/>
          <p:nvPr userDrawn="1"/>
        </p:nvSpPr>
        <p:spPr>
          <a:xfrm>
            <a:off x="2" y="1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382557" y="6404984"/>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91"/>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0" indent="0">
              <a:buClr>
                <a:schemeClr val="tx1"/>
              </a:buClr>
              <a:buNone/>
              <a:defRPr sz="1800">
                <a:solidFill>
                  <a:schemeClr val="tx1"/>
                </a:solidFill>
              </a:defRPr>
            </a:lvl2pPr>
            <a:lvl3pPr marL="714249" indent="0">
              <a:buClr>
                <a:schemeClr val="tx1"/>
              </a:buClr>
              <a:buNone/>
              <a:defRPr sz="1800">
                <a:solidFill>
                  <a:schemeClr val="tx1"/>
                </a:solidFill>
              </a:defRPr>
            </a:lvl3pPr>
            <a:lvl4pPr marL="1080900" indent="0">
              <a:buClr>
                <a:schemeClr val="tx1"/>
              </a:buClr>
              <a:buNone/>
              <a:defRPr sz="1800">
                <a:solidFill>
                  <a:schemeClr val="tx1"/>
                </a:solidFill>
              </a:defRPr>
            </a:lvl4pPr>
            <a:lvl5pPr marL="143802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2000"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9" y="2699091"/>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0" indent="0">
              <a:buClr>
                <a:schemeClr val="tx1"/>
              </a:buClr>
              <a:buNone/>
              <a:defRPr sz="1800">
                <a:solidFill>
                  <a:schemeClr val="tx1"/>
                </a:solidFill>
              </a:defRPr>
            </a:lvl2pPr>
            <a:lvl3pPr marL="714249" indent="0">
              <a:buClr>
                <a:schemeClr val="tx1"/>
              </a:buClr>
              <a:buNone/>
              <a:defRPr sz="1800">
                <a:solidFill>
                  <a:schemeClr val="tx1"/>
                </a:solidFill>
              </a:defRPr>
            </a:lvl3pPr>
            <a:lvl4pPr marL="1080900" indent="0">
              <a:buClr>
                <a:schemeClr val="tx1"/>
              </a:buClr>
              <a:buNone/>
              <a:defRPr sz="1800">
                <a:solidFill>
                  <a:schemeClr val="tx1"/>
                </a:solidFill>
              </a:defRPr>
            </a:lvl4pPr>
            <a:lvl5pPr marL="1438023"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4324379"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1" y="432010"/>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Lst>
          </p:cNvPr>
          <p:cNvCxnSpPr>
            <a:cxnSpLocks/>
          </p:cNvCxnSpPr>
          <p:nvPr userDrawn="1"/>
        </p:nvCxnSpPr>
        <p:spPr>
          <a:xfrm>
            <a:off x="432009"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4511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2.xml><?xml version="1.0" encoding="utf-8"?>
<p:sldLayout xmlns:a="http://schemas.openxmlformats.org/drawingml/2006/main" xmlns:r="http://schemas.openxmlformats.org/officeDocument/2006/relationships" xmlns:p="http://schemas.openxmlformats.org/presentationml/2006/main" preserve="1" userDrawn="1">
  <p:cSld name="35_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userDrawn="1"/>
        </p:nvSpPr>
        <p:spPr>
          <a:xfrm>
            <a:off x="2" y="1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Rectangle: Top Corners Rounded 17">
            <a:extLst>
              <a:ext uri="{FF2B5EF4-FFF2-40B4-BE49-F238E27FC236}">
                <a16:creationId xmlns:a16="http://schemas.microsoft.com/office/drawing/2014/main" id="{205929B3-ED58-E54F-B724-E24FB5F163DF}"/>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0" indent="0">
              <a:buClr>
                <a:schemeClr val="tx1"/>
              </a:buClr>
              <a:buNone/>
              <a:defRPr sz="1800">
                <a:solidFill>
                  <a:schemeClr val="tx1"/>
                </a:solidFill>
              </a:defRPr>
            </a:lvl2pPr>
            <a:lvl3pPr marL="714249" indent="0">
              <a:buClr>
                <a:schemeClr val="tx1"/>
              </a:buClr>
              <a:buNone/>
              <a:defRPr sz="1800">
                <a:solidFill>
                  <a:schemeClr val="tx1"/>
                </a:solidFill>
              </a:defRPr>
            </a:lvl3pPr>
            <a:lvl4pPr marL="1080900" indent="0">
              <a:buClr>
                <a:schemeClr val="tx1"/>
              </a:buClr>
              <a:buNone/>
              <a:defRPr sz="1800">
                <a:solidFill>
                  <a:schemeClr val="tx1"/>
                </a:solidFill>
              </a:defRPr>
            </a:lvl4pPr>
            <a:lvl5pPr marL="1438023"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382557" y="6404984"/>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0" indent="0">
              <a:buClr>
                <a:schemeClr val="tx1"/>
              </a:buClr>
              <a:buNone/>
              <a:defRPr sz="1800">
                <a:solidFill>
                  <a:schemeClr val="tx1"/>
                </a:solidFill>
              </a:defRPr>
            </a:lvl2pPr>
            <a:lvl3pPr marL="714249" indent="0">
              <a:buClr>
                <a:schemeClr val="tx1"/>
              </a:buClr>
              <a:buNone/>
              <a:defRPr sz="1800">
                <a:solidFill>
                  <a:schemeClr val="tx1"/>
                </a:solidFill>
              </a:defRPr>
            </a:lvl3pPr>
            <a:lvl4pPr marL="1080900" indent="0">
              <a:buClr>
                <a:schemeClr val="tx1"/>
              </a:buClr>
              <a:buNone/>
              <a:defRPr sz="1800">
                <a:solidFill>
                  <a:schemeClr val="tx1"/>
                </a:solidFill>
              </a:defRPr>
            </a:lvl4pPr>
            <a:lvl5pPr marL="143802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0" indent="0">
              <a:buClr>
                <a:schemeClr val="tx1"/>
              </a:buClr>
              <a:buNone/>
              <a:defRPr sz="1800">
                <a:solidFill>
                  <a:schemeClr val="tx1"/>
                </a:solidFill>
              </a:defRPr>
            </a:lvl2pPr>
            <a:lvl3pPr marL="714249" indent="0">
              <a:buClr>
                <a:schemeClr val="tx1"/>
              </a:buClr>
              <a:buNone/>
              <a:defRPr sz="1800">
                <a:solidFill>
                  <a:schemeClr val="tx1"/>
                </a:solidFill>
              </a:defRPr>
            </a:lvl3pPr>
            <a:lvl4pPr marL="1080900" indent="0">
              <a:buClr>
                <a:schemeClr val="tx1"/>
              </a:buClr>
              <a:buNone/>
              <a:defRPr sz="1800">
                <a:solidFill>
                  <a:schemeClr val="tx1"/>
                </a:solidFill>
              </a:defRPr>
            </a:lvl4pPr>
            <a:lvl5pPr marL="1438023"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0" indent="0">
              <a:buClr>
                <a:schemeClr val="tx1"/>
              </a:buClr>
              <a:buNone/>
              <a:defRPr sz="1800">
                <a:solidFill>
                  <a:schemeClr val="tx1"/>
                </a:solidFill>
              </a:defRPr>
            </a:lvl2pPr>
            <a:lvl3pPr marL="714249" indent="0">
              <a:buClr>
                <a:schemeClr val="tx1"/>
              </a:buClr>
              <a:buNone/>
              <a:defRPr sz="1800">
                <a:solidFill>
                  <a:schemeClr val="tx1"/>
                </a:solidFill>
              </a:defRPr>
            </a:lvl3pPr>
            <a:lvl4pPr marL="1080900" indent="0">
              <a:buClr>
                <a:schemeClr val="tx1"/>
              </a:buClr>
              <a:buNone/>
              <a:defRPr sz="1800">
                <a:solidFill>
                  <a:schemeClr val="tx1"/>
                </a:solidFill>
              </a:defRPr>
            </a:lvl4pPr>
            <a:lvl5pPr marL="1438023"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1" y="432010"/>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3"/>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4066194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3.xml><?xml version="1.0" encoding="utf-8"?>
<p:sldLayout xmlns:a="http://schemas.openxmlformats.org/drawingml/2006/main" xmlns:r="http://schemas.openxmlformats.org/officeDocument/2006/relationships" xmlns:p="http://schemas.openxmlformats.org/presentationml/2006/main" preserve="1" userDrawn="1">
  <p:cSld name="35_Quote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190978-5FC4-6858-371C-AF3DAD50E21F}"/>
              </a:ext>
            </a:extLst>
          </p:cNvPr>
          <p:cNvSpPr/>
          <p:nvPr userDrawn="1"/>
        </p:nvSpPr>
        <p:spPr>
          <a:xfrm>
            <a:off x="2" y="1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382557" y="6404984"/>
            <a:ext cx="434307"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33" y="1314166"/>
            <a:ext cx="7503849" cy="3466727"/>
          </a:xfrm>
          <a:prstGeom prst="rect">
            <a:avLst/>
          </a:prstGeom>
        </p:spPr>
        <p:txBody>
          <a:bodyPr>
            <a:noAutofit/>
          </a:bodyPr>
          <a:lstStyle>
            <a:lvl1pPr marL="287947" indent="-287947" algn="l">
              <a:buNone/>
              <a:defRPr sz="4200" b="1">
                <a:solidFill>
                  <a:schemeClr val="tx1"/>
                </a:solidFill>
              </a:defRPr>
            </a:lvl1pPr>
            <a:lvl2pPr marL="357130" indent="0">
              <a:buNone/>
              <a:defRPr>
                <a:solidFill>
                  <a:schemeClr val="tx1"/>
                </a:solidFill>
              </a:defRPr>
            </a:lvl2pPr>
            <a:lvl3pPr marL="714249" indent="0">
              <a:buNone/>
              <a:defRPr>
                <a:solidFill>
                  <a:schemeClr val="tx1"/>
                </a:solidFill>
              </a:defRPr>
            </a:lvl3pPr>
            <a:lvl4pPr marL="1080900" indent="0">
              <a:buNone/>
              <a:defRPr>
                <a:solidFill>
                  <a:schemeClr val="tx1"/>
                </a:solidFill>
              </a:defRPr>
            </a:lvl4pPr>
            <a:lvl5pPr marL="1438023"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9" y="4780885"/>
            <a:ext cx="7503849" cy="896939"/>
          </a:xfrm>
          <a:prstGeom prst="rect">
            <a:avLst/>
          </a:prstGeom>
        </p:spPr>
        <p:txBody>
          <a:bodyPr/>
          <a:lstStyle>
            <a:lvl1pPr marL="0" indent="0" algn="l">
              <a:buNone/>
              <a:defRPr b="1">
                <a:solidFill>
                  <a:schemeClr val="tx1"/>
                </a:solidFill>
              </a:defRPr>
            </a:lvl1pPr>
            <a:lvl2pPr marL="357130" indent="0">
              <a:buNone/>
              <a:defRPr/>
            </a:lvl2pPr>
            <a:lvl3pPr marL="714249" indent="0">
              <a:buNone/>
              <a:defRPr/>
            </a:lvl3pPr>
            <a:lvl4pPr marL="1080900" indent="0">
              <a:buNone/>
              <a:defRPr/>
            </a:lvl4pPr>
            <a:lvl5pPr marL="1438023"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836961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4.xml><?xml version="1.0" encoding="utf-8"?>
<p:sldLayout xmlns:a="http://schemas.openxmlformats.org/drawingml/2006/main" xmlns:r="http://schemas.openxmlformats.org/officeDocument/2006/relationships" xmlns:p="http://schemas.openxmlformats.org/presentationml/2006/main" preserve="1" userDrawn="1">
  <p:cSld name="77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0" y="1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382557" y="6404984"/>
            <a:ext cx="434307"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30" indent="0">
              <a:buNone/>
              <a:defRPr>
                <a:solidFill>
                  <a:schemeClr val="tx1"/>
                </a:solidFill>
              </a:defRPr>
            </a:lvl2pPr>
            <a:lvl3pPr marL="714249" indent="0">
              <a:buNone/>
              <a:defRPr>
                <a:solidFill>
                  <a:schemeClr val="tx1"/>
                </a:solidFill>
              </a:defRPr>
            </a:lvl3pPr>
            <a:lvl4pPr marL="1080900" indent="0">
              <a:buNone/>
              <a:defRPr>
                <a:solidFill>
                  <a:schemeClr val="tx1"/>
                </a:solidFill>
              </a:defRPr>
            </a:lvl4pPr>
            <a:lvl5pPr marL="1438023" indent="0">
              <a:buNone/>
              <a:defRPr>
                <a:solidFill>
                  <a:schemeClr val="tx1"/>
                </a:solidFill>
              </a:defRPr>
            </a:lvl5pPr>
          </a:lstStyle>
          <a:p>
            <a:pPr lvl="0"/>
            <a:r>
              <a:rPr lang="en-GB"/>
              <a:t>Heading label</a:t>
            </a:r>
          </a:p>
        </p:txBody>
      </p:sp>
      <p:sp>
        <p:nvSpPr>
          <p:cNvPr id="7" name="TextBox 6">
            <a:extLst>
              <a:ext uri="{FF2B5EF4-FFF2-40B4-BE49-F238E27FC236}">
                <a16:creationId xmlns:a16="http://schemas.microsoft.com/office/drawing/2014/main" id="{2DFAD1B1-54FF-2FC6-D407-337D3737411D}"/>
              </a:ext>
            </a:extLst>
          </p:cNvPr>
          <p:cNvSpPr txBox="1"/>
          <p:nvPr userDrawn="1"/>
        </p:nvSpPr>
        <p:spPr>
          <a:xfrm>
            <a:off x="1245609" y="2349022"/>
            <a:ext cx="3552728" cy="738664"/>
          </a:xfrm>
          <a:prstGeom prst="rect">
            <a:avLst/>
          </a:prstGeom>
          <a:noFill/>
        </p:spPr>
        <p:txBody>
          <a:bodyPr wrap="square" rtlCol="0">
            <a:spAutoFit/>
          </a:bodyPr>
          <a:lstStyle/>
          <a:p>
            <a:r>
              <a:rPr lang="en-GB" sz="1400"/>
              <a:t>Text content goes over single column. Text content here goes over single column. Text content here goes over single column.  </a:t>
            </a:r>
          </a:p>
        </p:txBody>
      </p:sp>
    </p:spTree>
    <p:extLst>
      <p:ext uri="{BB962C8B-B14F-4D97-AF65-F5344CB8AC3E}">
        <p14:creationId xmlns:p14="http://schemas.microsoft.com/office/powerpoint/2010/main" val="210101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5.xml><?xml version="1.0" encoding="utf-8"?>
<p:sldLayout xmlns:a="http://schemas.openxmlformats.org/drawingml/2006/main" xmlns:r="http://schemas.openxmlformats.org/officeDocument/2006/relationships" xmlns:p="http://schemas.openxmlformats.org/presentationml/2006/main" preserve="1" userDrawn="1">
  <p:cSld name="78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10" y="10"/>
            <a:ext cx="12191999"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382557" y="6404984"/>
            <a:ext cx="434307"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30" indent="0">
              <a:buNone/>
              <a:defRPr>
                <a:solidFill>
                  <a:schemeClr val="tx1"/>
                </a:solidFill>
              </a:defRPr>
            </a:lvl2pPr>
            <a:lvl3pPr marL="714249" indent="0">
              <a:buNone/>
              <a:defRPr>
                <a:solidFill>
                  <a:schemeClr val="tx1"/>
                </a:solidFill>
              </a:defRPr>
            </a:lvl3pPr>
            <a:lvl4pPr marL="1080900" indent="0">
              <a:buNone/>
              <a:defRPr>
                <a:solidFill>
                  <a:schemeClr val="tx1"/>
                </a:solidFill>
              </a:defRPr>
            </a:lvl4pPr>
            <a:lvl5pPr marL="1438023" indent="0">
              <a:buNone/>
              <a:defRPr>
                <a:solidFill>
                  <a:schemeClr val="tx1"/>
                </a:solidFill>
              </a:defRPr>
            </a:lvl5pPr>
          </a:lstStyle>
          <a:p>
            <a:pPr lvl="0"/>
            <a:r>
              <a:rPr lang="en-GB"/>
              <a:t>Heading label</a:t>
            </a:r>
          </a:p>
        </p:txBody>
      </p:sp>
      <p:sp>
        <p:nvSpPr>
          <p:cNvPr id="6" name="TextBox 5">
            <a:extLst>
              <a:ext uri="{FF2B5EF4-FFF2-40B4-BE49-F238E27FC236}">
                <a16:creationId xmlns:a16="http://schemas.microsoft.com/office/drawing/2014/main" id="{20A68404-D948-7642-8BC6-F42E883389E5}"/>
              </a:ext>
            </a:extLst>
          </p:cNvPr>
          <p:cNvSpPr txBox="1"/>
          <p:nvPr userDrawn="1"/>
        </p:nvSpPr>
        <p:spPr>
          <a:xfrm>
            <a:off x="1245609" y="2349022"/>
            <a:ext cx="3552728" cy="738664"/>
          </a:xfrm>
          <a:prstGeom prst="rect">
            <a:avLst/>
          </a:prstGeom>
          <a:noFill/>
        </p:spPr>
        <p:txBody>
          <a:bodyPr wrap="square" rtlCol="0">
            <a:spAutoFit/>
          </a:bodyPr>
          <a:lstStyle/>
          <a:p>
            <a:r>
              <a:rPr lang="en-GB" sz="1400"/>
              <a:t>Text content goes over single column. Text content here goes over single column. Text content here goes over single column.  </a:t>
            </a:r>
          </a:p>
        </p:txBody>
      </p:sp>
    </p:spTree>
    <p:extLst>
      <p:ext uri="{BB962C8B-B14F-4D97-AF65-F5344CB8AC3E}">
        <p14:creationId xmlns:p14="http://schemas.microsoft.com/office/powerpoint/2010/main" val="2292163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6.xml><?xml version="1.0" encoding="utf-8"?>
<p:sldLayout xmlns:a="http://schemas.openxmlformats.org/drawingml/2006/main" xmlns:r="http://schemas.openxmlformats.org/officeDocument/2006/relationships" xmlns:p="http://schemas.openxmlformats.org/presentationml/2006/main" preserve="1" userDrawn="1">
  <p:cSld name="25_End Slide ACCESSIBL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9D383FB-0467-4241-BEF0-D636E886723B}"/>
              </a:ext>
            </a:extLst>
          </p:cNvPr>
          <p:cNvCxnSpPr/>
          <p:nvPr userDrawn="1"/>
        </p:nvCxnSpPr>
        <p:spPr>
          <a:xfrm>
            <a:off x="5715927"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3DACDB8-C05A-C540-BF85-5FDDA3660A2E}"/>
              </a:ext>
            </a:extLst>
          </p:cNvPr>
          <p:cNvSpPr/>
          <p:nvPr userDrawn="1"/>
        </p:nvSpPr>
        <p:spPr>
          <a:xfrm>
            <a:off x="11382557" y="6404984"/>
            <a:ext cx="434307"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2" name="TextBox 1">
            <a:extLst>
              <a:ext uri="{FF2B5EF4-FFF2-40B4-BE49-F238E27FC236}">
                <a16:creationId xmlns:a16="http://schemas.microsoft.com/office/drawing/2014/main" id="{0390E57B-AF19-8642-9E47-AF887F52887B}"/>
              </a:ext>
            </a:extLst>
          </p:cNvPr>
          <p:cNvSpPr txBox="1"/>
          <p:nvPr userDrawn="1"/>
        </p:nvSpPr>
        <p:spPr>
          <a:xfrm>
            <a:off x="5610775" y="2808747"/>
            <a:ext cx="4343735" cy="2608032"/>
          </a:xfrm>
          <a:prstGeom prst="rect">
            <a:avLst/>
          </a:prstGeom>
          <a:noFill/>
        </p:spPr>
        <p:txBody>
          <a:bodyPr wrap="square" lIns="0" tIns="0" rIns="0" bIns="0" rtlCol="0">
            <a:noAutofit/>
          </a:bodyPr>
          <a:lstStyle/>
          <a:p>
            <a:pPr marL="0" marR="0" lvl="0" indent="0" algn="l" defTabSz="914286"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286"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286"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286"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a:extLst>
              <a:ext uri="{FF2B5EF4-FFF2-40B4-BE49-F238E27FC236}">
                <a16:creationId xmlns:a16="http://schemas.microsoft.com/office/drawing/2014/main" id="{6C1B65D7-2EE6-F44F-85AA-7C93787926CD}"/>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5872040" y="3665233"/>
            <a:ext cx="390144" cy="390144"/>
          </a:xfrm>
          <a:prstGeom prst="rect">
            <a:avLst/>
          </a:prstGeom>
        </p:spPr>
      </p:pic>
      <p:pic>
        <p:nvPicPr>
          <p:cNvPr id="8" name="Picture 7">
            <a:extLst>
              <a:ext uri="{FF2B5EF4-FFF2-40B4-BE49-F238E27FC236}">
                <a16:creationId xmlns:a16="http://schemas.microsoft.com/office/drawing/2014/main" id="{F2843EE8-F6F8-9D40-92C1-94FB4DCF14BB}"/>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5885396" y="4266369"/>
            <a:ext cx="390144" cy="390144"/>
          </a:xfrm>
          <a:prstGeom prst="rect">
            <a:avLst/>
          </a:prstGeom>
        </p:spPr>
      </p:pic>
      <p:pic>
        <p:nvPicPr>
          <p:cNvPr id="72" name="Picture 96">
            <a:extLst>
              <a:ext uri="{FF2B5EF4-FFF2-40B4-BE49-F238E27FC236}">
                <a16:creationId xmlns:a16="http://schemas.microsoft.com/office/drawing/2014/main" id="{664BA24D-FA8C-EE4D-A2DC-491BF11D6FA6}"/>
              </a:ext>
            </a:extLst>
          </p:cNvPr>
          <p:cNvPicPr>
            <a:picLocks noChangeAspect="1"/>
          </p:cNvPicPr>
          <p:nvPr userDrawn="1"/>
        </p:nvPicPr>
        <p:blipFill>
          <a:blip>
            <a:extLst>
              <a:ext uri="{96DAC541-7B7A-43D3-8B79-37D633B846F1}">
                <asvg:svgBlip xmlns:asvg="http://schemas.microsoft.com/office/drawing/2016/SVG/main" r:embed="rId4"/>
              </a:ext>
            </a:extLst>
          </a:blip>
          <a:srcRect/>
          <a:stretch/>
        </p:blipFill>
        <p:spPr>
          <a:xfrm>
            <a:off x="5767077" y="4806525"/>
            <a:ext cx="600075" cy="600075"/>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5"/>
          <a:stretch>
            <a:fillRect/>
          </a:stretch>
        </p:blipFill>
        <p:spPr>
          <a:xfrm>
            <a:off x="10551045" y="364428"/>
            <a:ext cx="1208955" cy="979789"/>
          </a:xfrm>
          <a:prstGeom prst="rect">
            <a:avLst/>
          </a:prstGeom>
        </p:spPr>
      </p:pic>
      <p:pic>
        <p:nvPicPr>
          <p:cNvPr id="6" name="Picture 5" descr="Icon&#10;&#10;Description automatically generated">
            <a:extLst>
              <a:ext uri="{FF2B5EF4-FFF2-40B4-BE49-F238E27FC236}">
                <a16:creationId xmlns:a16="http://schemas.microsoft.com/office/drawing/2014/main" id="{76D92FD5-08EA-6BC8-29BC-BCF5EEFE18AA}"/>
              </a:ext>
            </a:extLst>
          </p:cNvPr>
          <p:cNvPicPr>
            <a:picLocks noChangeAspect="1"/>
          </p:cNvPicPr>
          <p:nvPr userDrawn="1"/>
        </p:nvPicPr>
        <p:blipFill>
          <a:blip r:embed="rId6"/>
          <a:stretch>
            <a:fillRect/>
          </a:stretch>
        </p:blipFill>
        <p:spPr>
          <a:xfrm rot="5400000">
            <a:off x="-2509140" y="-71520"/>
            <a:ext cx="10768951" cy="7616239"/>
          </a:xfrm>
          <a:prstGeom prst="rect">
            <a:avLst/>
          </a:prstGeom>
        </p:spPr>
      </p:pic>
    </p:spTree>
    <p:extLst>
      <p:ext uri="{BB962C8B-B14F-4D97-AF65-F5344CB8AC3E}">
        <p14:creationId xmlns:p14="http://schemas.microsoft.com/office/powerpoint/2010/main" val="254098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7.xml><?xml version="1.0" encoding="utf-8"?>
<p:sldLayout xmlns:a="http://schemas.openxmlformats.org/drawingml/2006/main" xmlns:r="http://schemas.openxmlformats.org/officeDocument/2006/relationships" xmlns:p="http://schemas.openxmlformats.org/presentationml/2006/main" preserve="1" userDrawn="1">
  <p:cSld name="124_Breaker Heading1-Blue-DarkBlueA">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C30C3909-1482-1013-E118-A2CE0A1DD3D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9" y="3564001"/>
            <a:ext cx="3890151" cy="896939"/>
          </a:xfrm>
          <a:prstGeom prst="rect">
            <a:avLst/>
          </a:prstGeom>
        </p:spPr>
        <p:txBody>
          <a:bodyPr lIns="0" tIns="0" rIns="0" bIns="0"/>
          <a:lstStyle>
            <a:lvl1pPr marL="0" indent="0">
              <a:buNone/>
              <a:defRPr>
                <a:solidFill>
                  <a:schemeClr val="tx1"/>
                </a:solidFill>
              </a:defRPr>
            </a:lvl1pPr>
            <a:lvl2pPr marL="357138" indent="0">
              <a:buNone/>
              <a:defRPr/>
            </a:lvl2pPr>
            <a:lvl3pPr marL="714267" indent="0">
              <a:buNone/>
              <a:defRPr/>
            </a:lvl3pPr>
            <a:lvl4pPr marL="1080926" indent="0">
              <a:buNone/>
              <a:defRPr/>
            </a:lvl4pPr>
            <a:lvl5pPr marL="1438059"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82932" y="2520003"/>
            <a:ext cx="6948488" cy="963612"/>
          </a:xfrm>
          <a:prstGeom prst="rect">
            <a:avLst/>
          </a:prstGeom>
        </p:spPr>
        <p:txBody>
          <a:bodyPr lIns="0" tIns="0" rIns="0" bIns="0">
            <a:noAutofit/>
          </a:bodyPr>
          <a:lstStyle>
            <a:lvl1pPr marL="0" indent="0">
              <a:buNone/>
              <a:defRPr sz="6000" b="1">
                <a:solidFill>
                  <a:schemeClr val="tx1"/>
                </a:solidFill>
              </a:defRPr>
            </a:lvl1pPr>
            <a:lvl2pPr marL="357138" indent="0">
              <a:buNone/>
              <a:defRPr>
                <a:solidFill>
                  <a:schemeClr val="tx1"/>
                </a:solidFill>
              </a:defRPr>
            </a:lvl2pPr>
            <a:lvl3pPr marL="714267" indent="0">
              <a:buNone/>
              <a:defRPr>
                <a:solidFill>
                  <a:schemeClr val="tx1"/>
                </a:solidFill>
              </a:defRPr>
            </a:lvl3pPr>
            <a:lvl4pPr marL="1080926" indent="0">
              <a:buNone/>
              <a:defRPr>
                <a:solidFill>
                  <a:schemeClr val="tx1"/>
                </a:solidFill>
              </a:defRPr>
            </a:lvl4pPr>
            <a:lvl5pPr marL="1438059"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382557" y="6404984"/>
            <a:ext cx="434307"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793034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8.xml><?xml version="1.0" encoding="utf-8"?>
<p:sldLayout xmlns:a="http://schemas.openxmlformats.org/drawingml/2006/main" xmlns:r="http://schemas.openxmlformats.org/officeDocument/2006/relationships" xmlns:p="http://schemas.openxmlformats.org/presentationml/2006/main" preserve="1" userDrawn="1">
  <p:cSld name="125_Breaker Heading1-Blue-DarkBlu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92F3-915E-341D-8AD1-B8E398E9BFA4}"/>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6" name="Picture 5" descr="Chart&#10;&#10;Description automatically generated with medium confidence">
            <a:extLst>
              <a:ext uri="{FF2B5EF4-FFF2-40B4-BE49-F238E27FC236}">
                <a16:creationId xmlns:a16="http://schemas.microsoft.com/office/drawing/2014/main" id="{0AF6C2AD-0E53-2A94-6EDF-C2BC1C35E66B}"/>
              </a:ext>
            </a:extLst>
          </p:cNvPr>
          <p:cNvPicPr>
            <a:picLocks noChangeAspect="1"/>
          </p:cNvPicPr>
          <p:nvPr userDrawn="1"/>
        </p:nvPicPr>
        <p:blipFill>
          <a:blip r:embed="rId2"/>
          <a:stretch>
            <a:fillRect/>
          </a:stretch>
        </p:blipFill>
        <p:spPr>
          <a:xfrm>
            <a:off x="-216747" y="-121920"/>
            <a:ext cx="12408747" cy="697992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7" y="3903217"/>
            <a:ext cx="3890151" cy="896939"/>
          </a:xfrm>
          <a:prstGeom prst="rect">
            <a:avLst/>
          </a:prstGeom>
        </p:spPr>
        <p:txBody>
          <a:bodyPr lIns="0" tIns="0" rIns="0" bIns="0"/>
          <a:lstStyle>
            <a:lvl1pPr marL="0" indent="0">
              <a:buNone/>
              <a:defRPr>
                <a:solidFill>
                  <a:schemeClr val="tx1"/>
                </a:solidFill>
              </a:defRPr>
            </a:lvl1pPr>
            <a:lvl2pPr marL="357138" indent="0">
              <a:buNone/>
              <a:defRPr/>
            </a:lvl2pPr>
            <a:lvl3pPr marL="714267" indent="0">
              <a:buNone/>
              <a:defRPr/>
            </a:lvl3pPr>
            <a:lvl4pPr marL="1080926" indent="0">
              <a:buNone/>
              <a:defRPr/>
            </a:lvl4pPr>
            <a:lvl5pPr marL="1438059"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12007" y="1917289"/>
            <a:ext cx="5685561" cy="1566323"/>
          </a:xfrm>
          <a:prstGeom prst="rect">
            <a:avLst/>
          </a:prstGeom>
        </p:spPr>
        <p:txBody>
          <a:bodyPr lIns="0" tIns="0" rIns="0" bIns="0">
            <a:noAutofit/>
          </a:bodyPr>
          <a:lstStyle>
            <a:lvl1pPr marL="0" indent="0">
              <a:buNone/>
              <a:defRPr sz="6000" b="1">
                <a:solidFill>
                  <a:schemeClr val="tx1"/>
                </a:solidFill>
              </a:defRPr>
            </a:lvl1pPr>
            <a:lvl2pPr marL="357138" indent="0">
              <a:buNone/>
              <a:defRPr>
                <a:solidFill>
                  <a:schemeClr val="tx1"/>
                </a:solidFill>
              </a:defRPr>
            </a:lvl2pPr>
            <a:lvl3pPr marL="714267" indent="0">
              <a:buNone/>
              <a:defRPr>
                <a:solidFill>
                  <a:schemeClr val="tx1"/>
                </a:solidFill>
              </a:defRPr>
            </a:lvl3pPr>
            <a:lvl4pPr marL="1080926" indent="0">
              <a:buNone/>
              <a:defRPr>
                <a:solidFill>
                  <a:schemeClr val="tx1"/>
                </a:solidFill>
              </a:defRPr>
            </a:lvl4pPr>
            <a:lvl5pPr marL="1438059"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382557" y="6404984"/>
            <a:ext cx="434307"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066946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9.xml><?xml version="1.0" encoding="utf-8"?>
<p:sldLayout xmlns:a="http://schemas.openxmlformats.org/drawingml/2006/main" xmlns:r="http://schemas.openxmlformats.org/officeDocument/2006/relationships" xmlns:p="http://schemas.openxmlformats.org/presentationml/2006/main" preserve="1" userDrawn="1">
  <p:cSld name="126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userDrawn="1"/>
        </p:nvPicPr>
        <p:blipFill>
          <a:blip r:embed="rId2"/>
          <a:stretch>
            <a:fillRect/>
          </a:stretch>
        </p:blipFill>
        <p:spPr>
          <a:xfrm>
            <a:off x="-52265" y="-122411"/>
            <a:ext cx="12499929" cy="7031211"/>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23" y="3903217"/>
            <a:ext cx="3890151" cy="896939"/>
          </a:xfrm>
          <a:prstGeom prst="rect">
            <a:avLst/>
          </a:prstGeom>
        </p:spPr>
        <p:txBody>
          <a:bodyPr lIns="0" tIns="0" rIns="0" bIns="0"/>
          <a:lstStyle>
            <a:lvl1pPr marL="0" indent="0">
              <a:buNone/>
              <a:defRPr>
                <a:solidFill>
                  <a:schemeClr val="tx1"/>
                </a:solidFill>
              </a:defRPr>
            </a:lvl1pPr>
            <a:lvl2pPr marL="357138" indent="0">
              <a:buNone/>
              <a:defRPr/>
            </a:lvl2pPr>
            <a:lvl3pPr marL="714267" indent="0">
              <a:buNone/>
              <a:defRPr/>
            </a:lvl3pPr>
            <a:lvl4pPr marL="1080926" indent="0">
              <a:buNone/>
              <a:defRPr/>
            </a:lvl4pPr>
            <a:lvl5pPr marL="1438059"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24" y="1917289"/>
            <a:ext cx="5685561" cy="1566323"/>
          </a:xfrm>
          <a:prstGeom prst="rect">
            <a:avLst/>
          </a:prstGeom>
        </p:spPr>
        <p:txBody>
          <a:bodyPr lIns="0" tIns="0" rIns="0" bIns="0">
            <a:noAutofit/>
          </a:bodyPr>
          <a:lstStyle>
            <a:lvl1pPr marL="0" indent="0">
              <a:buNone/>
              <a:defRPr sz="6000" b="1">
                <a:solidFill>
                  <a:schemeClr val="tx1"/>
                </a:solidFill>
              </a:defRPr>
            </a:lvl1pPr>
            <a:lvl2pPr marL="357138" indent="0">
              <a:buNone/>
              <a:defRPr>
                <a:solidFill>
                  <a:schemeClr val="tx1"/>
                </a:solidFill>
              </a:defRPr>
            </a:lvl2pPr>
            <a:lvl3pPr marL="714267" indent="0">
              <a:buNone/>
              <a:defRPr>
                <a:solidFill>
                  <a:schemeClr val="tx1"/>
                </a:solidFill>
              </a:defRPr>
            </a:lvl3pPr>
            <a:lvl4pPr marL="1080926" indent="0">
              <a:buNone/>
              <a:defRPr>
                <a:solidFill>
                  <a:schemeClr val="tx1"/>
                </a:solidFill>
              </a:defRPr>
            </a:lvl4pPr>
            <a:lvl5pPr marL="1438059"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382557" y="6404984"/>
            <a:ext cx="434307"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3303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2_Heading, content, basic text one co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32DDCA5-A307-96EA-64A8-CCBA8E5F6393}"/>
              </a:ext>
            </a:extLst>
          </p:cNvPr>
          <p:cNvSpPr/>
          <p:nvPr userDrawn="1"/>
        </p:nvSpPr>
        <p:spPr>
          <a:xfrm>
            <a:off x="1" y="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 name="Title 1"/>
          <p:cNvSpPr>
            <a:spLocks noGrp="1"/>
          </p:cNvSpPr>
          <p:nvPr>
            <p:ph type="title" hasCustomPrompt="1"/>
          </p:nvPr>
        </p:nvSpPr>
        <p:spPr>
          <a:xfrm>
            <a:off x="347413" y="3166642"/>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Content Placeholder 2"/>
          <p:cNvSpPr>
            <a:spLocks noGrp="1"/>
          </p:cNvSpPr>
          <p:nvPr>
            <p:ph idx="1" hasCustomPrompt="1"/>
          </p:nvPr>
        </p:nvSpPr>
        <p:spPr>
          <a:xfrm>
            <a:off x="412708" y="2106001"/>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accent6"/>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4641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0.xml><?xml version="1.0" encoding="utf-8"?>
<p:sldLayout xmlns:a="http://schemas.openxmlformats.org/drawingml/2006/main" xmlns:r="http://schemas.openxmlformats.org/officeDocument/2006/relationships" xmlns:p="http://schemas.openxmlformats.org/presentationml/2006/main" preserve="1" userDrawn="1">
  <p:cSld name="26_End Slide ACCESSIBL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9D383FB-0467-4241-BEF0-D636E886723B}"/>
              </a:ext>
            </a:extLst>
          </p:cNvPr>
          <p:cNvCxnSpPr/>
          <p:nvPr userDrawn="1"/>
        </p:nvCxnSpPr>
        <p:spPr>
          <a:xfrm>
            <a:off x="5715927"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3DACDB8-C05A-C540-BF85-5FDDA3660A2E}"/>
              </a:ext>
            </a:extLst>
          </p:cNvPr>
          <p:cNvSpPr/>
          <p:nvPr userDrawn="1"/>
        </p:nvSpPr>
        <p:spPr>
          <a:xfrm>
            <a:off x="11382557" y="6404984"/>
            <a:ext cx="434307"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2" name="TextBox 1">
            <a:extLst>
              <a:ext uri="{FF2B5EF4-FFF2-40B4-BE49-F238E27FC236}">
                <a16:creationId xmlns:a16="http://schemas.microsoft.com/office/drawing/2014/main" id="{0390E57B-AF19-8642-9E47-AF887F52887B}"/>
              </a:ext>
            </a:extLst>
          </p:cNvPr>
          <p:cNvSpPr txBox="1"/>
          <p:nvPr userDrawn="1"/>
        </p:nvSpPr>
        <p:spPr>
          <a:xfrm>
            <a:off x="5610777" y="2808747"/>
            <a:ext cx="4343735" cy="2608032"/>
          </a:xfrm>
          <a:prstGeom prst="rect">
            <a:avLst/>
          </a:prstGeom>
          <a:noFill/>
        </p:spPr>
        <p:txBody>
          <a:bodyPr wrap="square" lIns="0" tIns="0" rIns="0" bIns="0" rtlCol="0">
            <a:noAutofit/>
          </a:bodyPr>
          <a:lstStyle/>
          <a:p>
            <a:pPr marL="0" marR="0" lvl="0" indent="0" algn="l" defTabSz="914264"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264"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264"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264"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a:extLst>
              <a:ext uri="{FF2B5EF4-FFF2-40B4-BE49-F238E27FC236}">
                <a16:creationId xmlns:a16="http://schemas.microsoft.com/office/drawing/2014/main" id="{6C1B65D7-2EE6-F44F-85AA-7C93787926CD}"/>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5872040" y="3665233"/>
            <a:ext cx="390144" cy="390144"/>
          </a:xfrm>
          <a:prstGeom prst="rect">
            <a:avLst/>
          </a:prstGeom>
        </p:spPr>
      </p:pic>
      <p:pic>
        <p:nvPicPr>
          <p:cNvPr id="8" name="Picture 7">
            <a:extLst>
              <a:ext uri="{FF2B5EF4-FFF2-40B4-BE49-F238E27FC236}">
                <a16:creationId xmlns:a16="http://schemas.microsoft.com/office/drawing/2014/main" id="{F2843EE8-F6F8-9D40-92C1-94FB4DCF14BB}"/>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5885396" y="4266369"/>
            <a:ext cx="390144" cy="390144"/>
          </a:xfrm>
          <a:prstGeom prst="rect">
            <a:avLst/>
          </a:prstGeom>
        </p:spPr>
      </p:pic>
      <p:pic>
        <p:nvPicPr>
          <p:cNvPr id="72" name="Picture 96">
            <a:extLst>
              <a:ext uri="{FF2B5EF4-FFF2-40B4-BE49-F238E27FC236}">
                <a16:creationId xmlns:a16="http://schemas.microsoft.com/office/drawing/2014/main" id="{664BA24D-FA8C-EE4D-A2DC-491BF11D6FA6}"/>
              </a:ext>
            </a:extLst>
          </p:cNvPr>
          <p:cNvPicPr>
            <a:picLocks noChangeAspect="1"/>
          </p:cNvPicPr>
          <p:nvPr userDrawn="1"/>
        </p:nvPicPr>
        <p:blipFill>
          <a:blip>
            <a:extLst>
              <a:ext uri="{96DAC541-7B7A-43D3-8B79-37D633B846F1}">
                <asvg:svgBlip xmlns:asvg="http://schemas.microsoft.com/office/drawing/2016/SVG/main" r:embed="rId4"/>
              </a:ext>
            </a:extLst>
          </a:blip>
          <a:srcRect/>
          <a:stretch/>
        </p:blipFill>
        <p:spPr>
          <a:xfrm>
            <a:off x="5767077" y="4806525"/>
            <a:ext cx="600075" cy="600075"/>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5"/>
          <a:stretch>
            <a:fillRect/>
          </a:stretch>
        </p:blipFill>
        <p:spPr>
          <a:xfrm>
            <a:off x="10551045" y="364428"/>
            <a:ext cx="1208955" cy="979789"/>
          </a:xfrm>
          <a:prstGeom prst="rect">
            <a:avLst/>
          </a:prstGeom>
        </p:spPr>
      </p:pic>
      <p:pic>
        <p:nvPicPr>
          <p:cNvPr id="6" name="Picture 5" descr="Icon&#10;&#10;Description automatically generated">
            <a:extLst>
              <a:ext uri="{FF2B5EF4-FFF2-40B4-BE49-F238E27FC236}">
                <a16:creationId xmlns:a16="http://schemas.microsoft.com/office/drawing/2014/main" id="{76D92FD5-08EA-6BC8-29BC-BCF5EEFE18AA}"/>
              </a:ext>
            </a:extLst>
          </p:cNvPr>
          <p:cNvPicPr>
            <a:picLocks noChangeAspect="1"/>
          </p:cNvPicPr>
          <p:nvPr userDrawn="1"/>
        </p:nvPicPr>
        <p:blipFill>
          <a:blip r:embed="rId6"/>
          <a:stretch>
            <a:fillRect/>
          </a:stretch>
        </p:blipFill>
        <p:spPr>
          <a:xfrm rot="5400000">
            <a:off x="-2509140" y="-71520"/>
            <a:ext cx="10768951" cy="7616239"/>
          </a:xfrm>
          <a:prstGeom prst="rect">
            <a:avLst/>
          </a:prstGeom>
        </p:spPr>
      </p:pic>
    </p:spTree>
    <p:extLst>
      <p:ext uri="{BB962C8B-B14F-4D97-AF65-F5344CB8AC3E}">
        <p14:creationId xmlns:p14="http://schemas.microsoft.com/office/powerpoint/2010/main" val="4270807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1.xml><?xml version="1.0" encoding="utf-8"?>
<p:sldLayout xmlns:a="http://schemas.openxmlformats.org/drawingml/2006/main" xmlns:r="http://schemas.openxmlformats.org/officeDocument/2006/relationships" xmlns:p="http://schemas.openxmlformats.org/presentationml/2006/main" preserve="1" userDrawn="1">
  <p:cSld name="127_Breaker Heading1-Blue-DarkBlueA">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268FFC32-6059-0DED-CEB1-02D4D3CCBC8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605" y="3903217"/>
            <a:ext cx="3890151" cy="896939"/>
          </a:xfrm>
          <a:prstGeom prst="rect">
            <a:avLst/>
          </a:prstGeom>
        </p:spPr>
        <p:txBody>
          <a:bodyPr lIns="0" tIns="0" rIns="0" bIns="0"/>
          <a:lstStyle>
            <a:lvl1pPr marL="0" indent="0">
              <a:buNone/>
              <a:defRPr>
                <a:solidFill>
                  <a:schemeClr val="tx1"/>
                </a:solidFill>
              </a:defRPr>
            </a:lvl1pPr>
            <a:lvl2pPr marL="357138" indent="0">
              <a:buNone/>
              <a:defRPr/>
            </a:lvl2pPr>
            <a:lvl3pPr marL="714267" indent="0">
              <a:buNone/>
              <a:defRPr/>
            </a:lvl3pPr>
            <a:lvl4pPr marL="1080926" indent="0">
              <a:buNone/>
              <a:defRPr/>
            </a:lvl4pPr>
            <a:lvl5pPr marL="1438059"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54599" y="1917289"/>
            <a:ext cx="5685561" cy="1566323"/>
          </a:xfrm>
          <a:prstGeom prst="rect">
            <a:avLst/>
          </a:prstGeom>
        </p:spPr>
        <p:txBody>
          <a:bodyPr lIns="0" tIns="0" rIns="0" bIns="0">
            <a:noAutofit/>
          </a:bodyPr>
          <a:lstStyle>
            <a:lvl1pPr marL="0" indent="0">
              <a:buNone/>
              <a:defRPr sz="6000" b="1">
                <a:solidFill>
                  <a:schemeClr val="tx1"/>
                </a:solidFill>
              </a:defRPr>
            </a:lvl1pPr>
            <a:lvl2pPr marL="357138" indent="0">
              <a:buNone/>
              <a:defRPr>
                <a:solidFill>
                  <a:schemeClr val="tx1"/>
                </a:solidFill>
              </a:defRPr>
            </a:lvl2pPr>
            <a:lvl3pPr marL="714267" indent="0">
              <a:buNone/>
              <a:defRPr>
                <a:solidFill>
                  <a:schemeClr val="tx1"/>
                </a:solidFill>
              </a:defRPr>
            </a:lvl3pPr>
            <a:lvl4pPr marL="1080926" indent="0">
              <a:buNone/>
              <a:defRPr>
                <a:solidFill>
                  <a:schemeClr val="tx1"/>
                </a:solidFill>
              </a:defRPr>
            </a:lvl4pPr>
            <a:lvl5pPr marL="1438059"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382557" y="6404984"/>
            <a:ext cx="434307"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729421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2.xml><?xml version="1.0" encoding="utf-8"?>
<p:sldLayout xmlns:a="http://schemas.openxmlformats.org/drawingml/2006/main" xmlns:r="http://schemas.openxmlformats.org/officeDocument/2006/relationships" xmlns:p="http://schemas.openxmlformats.org/presentationml/2006/main" preserve="1" userDrawn="1">
  <p:cSld name="41_Headline slide with image 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1" name="Rectangle 10">
            <a:extLst>
              <a:ext uri="{FF2B5EF4-FFF2-40B4-BE49-F238E27FC236}">
                <a16:creationId xmlns:a16="http://schemas.microsoft.com/office/drawing/2014/main" id="{72C3761D-E146-5B7A-CD68-6CC98EA19A5F}"/>
              </a:ext>
            </a:extLst>
          </p:cNvPr>
          <p:cNvSpPr/>
          <p:nvPr userDrawn="1"/>
        </p:nvSpPr>
        <p:spPr>
          <a:xfrm>
            <a:off x="0" y="9"/>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382557" y="6404984"/>
            <a:ext cx="434307" cy="276999"/>
          </a:xfrm>
          <a:prstGeom prst="rect">
            <a:avLst/>
          </a:prstGeom>
        </p:spPr>
        <p:txBody>
          <a:bodyPr wrap="squar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23" y="3903217"/>
            <a:ext cx="3890151" cy="896939"/>
          </a:xfrm>
          <a:prstGeom prst="rect">
            <a:avLst/>
          </a:prstGeom>
        </p:spPr>
        <p:txBody>
          <a:bodyPr lIns="0" tIns="0" rIns="0" bIns="0"/>
          <a:lstStyle>
            <a:lvl1pPr marL="0" indent="0">
              <a:buNone/>
              <a:defRPr>
                <a:solidFill>
                  <a:schemeClr val="tx1"/>
                </a:solidFill>
              </a:defRPr>
            </a:lvl1pPr>
            <a:lvl2pPr marL="357138" indent="0">
              <a:buNone/>
              <a:defRPr/>
            </a:lvl2pPr>
            <a:lvl3pPr marL="714267" indent="0">
              <a:buNone/>
              <a:defRPr/>
            </a:lvl3pPr>
            <a:lvl4pPr marL="1080926" indent="0">
              <a:buNone/>
              <a:defRPr/>
            </a:lvl4pPr>
            <a:lvl5pPr marL="1438059" indent="0">
              <a:buNone/>
              <a:defRPr/>
            </a:lvl5pPr>
          </a:lstStyle>
          <a:p>
            <a:pPr lvl="0"/>
            <a:r>
              <a:rPr lang="en-GB"/>
              <a:t>Section subhead</a:t>
            </a:r>
          </a:p>
        </p:txBody>
      </p:sp>
      <p:sp>
        <p:nvSpPr>
          <p:cNvPr id="6" name="Text Placeholder 7">
            <a:extLst>
              <a:ext uri="{FF2B5EF4-FFF2-40B4-BE49-F238E27FC236}">
                <a16:creationId xmlns:a16="http://schemas.microsoft.com/office/drawing/2014/main" id="{5B6F326D-0ECB-4952-2659-CD1729198654}"/>
              </a:ext>
            </a:extLst>
          </p:cNvPr>
          <p:cNvSpPr>
            <a:spLocks noGrp="1"/>
          </p:cNvSpPr>
          <p:nvPr>
            <p:ph type="body" sz="quarter" idx="14" hasCustomPrompt="1"/>
          </p:nvPr>
        </p:nvSpPr>
        <p:spPr>
          <a:xfrm>
            <a:off x="891924" y="1917289"/>
            <a:ext cx="5685561" cy="1566323"/>
          </a:xfrm>
          <a:prstGeom prst="rect">
            <a:avLst/>
          </a:prstGeom>
        </p:spPr>
        <p:txBody>
          <a:bodyPr lIns="0" tIns="0" rIns="0" bIns="0">
            <a:noAutofit/>
          </a:bodyPr>
          <a:lstStyle>
            <a:lvl1pPr marL="0" indent="0">
              <a:buNone/>
              <a:defRPr sz="6000" b="1">
                <a:solidFill>
                  <a:schemeClr val="tx1"/>
                </a:solidFill>
              </a:defRPr>
            </a:lvl1pPr>
            <a:lvl2pPr marL="357138" indent="0">
              <a:buNone/>
              <a:defRPr>
                <a:solidFill>
                  <a:schemeClr val="tx1"/>
                </a:solidFill>
              </a:defRPr>
            </a:lvl2pPr>
            <a:lvl3pPr marL="714267" indent="0">
              <a:buNone/>
              <a:defRPr>
                <a:solidFill>
                  <a:schemeClr val="tx1"/>
                </a:solidFill>
              </a:defRPr>
            </a:lvl3pPr>
            <a:lvl4pPr marL="1080926" indent="0">
              <a:buNone/>
              <a:defRPr>
                <a:solidFill>
                  <a:schemeClr val="tx1"/>
                </a:solidFill>
              </a:defRPr>
            </a:lvl4pPr>
            <a:lvl5pPr marL="1438059" indent="0">
              <a:buNone/>
              <a:defRPr>
                <a:solidFill>
                  <a:schemeClr val="tx1"/>
                </a:solidFill>
              </a:defRPr>
            </a:lvl5pPr>
          </a:lstStyle>
          <a:p>
            <a:pPr lvl="0"/>
            <a:r>
              <a:rPr lang="en-GB"/>
              <a:t>Breaker heading</a:t>
            </a:r>
          </a:p>
        </p:txBody>
      </p:sp>
    </p:spTree>
    <p:extLst>
      <p:ext uri="{BB962C8B-B14F-4D97-AF65-F5344CB8AC3E}">
        <p14:creationId xmlns:p14="http://schemas.microsoft.com/office/powerpoint/2010/main" val="2892783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3.xml><?xml version="1.0" encoding="utf-8"?>
<p:sldLayout xmlns:a="http://schemas.openxmlformats.org/drawingml/2006/main" xmlns:r="http://schemas.openxmlformats.org/officeDocument/2006/relationships" xmlns:p="http://schemas.openxmlformats.org/presentationml/2006/main" preserve="1" userDrawn="1">
  <p:cSld name="79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8" y="9"/>
            <a:ext cx="12191999"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382557" y="6404984"/>
            <a:ext cx="434307"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38" indent="0">
              <a:buNone/>
              <a:defRPr>
                <a:solidFill>
                  <a:schemeClr val="tx1"/>
                </a:solidFill>
              </a:defRPr>
            </a:lvl2pPr>
            <a:lvl3pPr marL="714267" indent="0">
              <a:buNone/>
              <a:defRPr>
                <a:solidFill>
                  <a:schemeClr val="tx1"/>
                </a:solidFill>
              </a:defRPr>
            </a:lvl3pPr>
            <a:lvl4pPr marL="1080926" indent="0">
              <a:buNone/>
              <a:defRPr>
                <a:solidFill>
                  <a:schemeClr val="tx1"/>
                </a:solidFill>
              </a:defRPr>
            </a:lvl4pPr>
            <a:lvl5pPr marL="1438059" indent="0">
              <a:buNone/>
              <a:defRPr>
                <a:solidFill>
                  <a:schemeClr val="tx1"/>
                </a:solidFill>
              </a:defRPr>
            </a:lvl5pPr>
          </a:lstStyle>
          <a:p>
            <a:pPr lvl="0"/>
            <a:r>
              <a:rPr lang="en-GB"/>
              <a:t>Heading label</a:t>
            </a:r>
          </a:p>
        </p:txBody>
      </p:sp>
      <p:sp>
        <p:nvSpPr>
          <p:cNvPr id="6" name="TextBox 5">
            <a:extLst>
              <a:ext uri="{FF2B5EF4-FFF2-40B4-BE49-F238E27FC236}">
                <a16:creationId xmlns:a16="http://schemas.microsoft.com/office/drawing/2014/main" id="{20A68404-D948-7642-8BC6-F42E883389E5}"/>
              </a:ext>
            </a:extLst>
          </p:cNvPr>
          <p:cNvSpPr txBox="1"/>
          <p:nvPr userDrawn="1"/>
        </p:nvSpPr>
        <p:spPr>
          <a:xfrm>
            <a:off x="1245609" y="2349022"/>
            <a:ext cx="3552728" cy="738664"/>
          </a:xfrm>
          <a:prstGeom prst="rect">
            <a:avLst/>
          </a:prstGeom>
          <a:noFill/>
        </p:spPr>
        <p:txBody>
          <a:bodyPr wrap="square" rtlCol="0">
            <a:spAutoFit/>
          </a:bodyPr>
          <a:lstStyle/>
          <a:p>
            <a:r>
              <a:rPr lang="en-GB" sz="1400"/>
              <a:t>Text content goes over single column. Text content here goes over single column. Text content here goes over single column.  </a:t>
            </a:r>
          </a:p>
        </p:txBody>
      </p:sp>
    </p:spTree>
    <p:extLst>
      <p:ext uri="{BB962C8B-B14F-4D97-AF65-F5344CB8AC3E}">
        <p14:creationId xmlns:p14="http://schemas.microsoft.com/office/powerpoint/2010/main" val="4245541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4.xml><?xml version="1.0" encoding="utf-8"?>
<p:sldLayout xmlns:a="http://schemas.openxmlformats.org/drawingml/2006/main" xmlns:r="http://schemas.openxmlformats.org/officeDocument/2006/relationships" xmlns:p="http://schemas.openxmlformats.org/presentationml/2006/main" preserve="1" userDrawn="1">
  <p:cSld name="128_Breaker Heading1-Blue-DarkBlueA">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C30C3909-1482-1013-E118-A2CE0A1DD3D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41" y="3564001"/>
            <a:ext cx="3890151" cy="896939"/>
          </a:xfrm>
          <a:prstGeom prst="rect">
            <a:avLst/>
          </a:prstGeom>
        </p:spPr>
        <p:txBody>
          <a:bodyPr lIns="0" tIns="0" rIns="0" bIns="0"/>
          <a:lstStyle>
            <a:lvl1pPr marL="0" indent="0">
              <a:buNone/>
              <a:defRPr>
                <a:solidFill>
                  <a:schemeClr val="tx1"/>
                </a:solidFill>
              </a:defRPr>
            </a:lvl1pPr>
            <a:lvl2pPr marL="357130" indent="0">
              <a:buNone/>
              <a:defRPr/>
            </a:lvl2pPr>
            <a:lvl3pPr marL="714249" indent="0">
              <a:buNone/>
              <a:defRPr/>
            </a:lvl3pPr>
            <a:lvl4pPr marL="1080900" indent="0">
              <a:buNone/>
              <a:defRPr/>
            </a:lvl4pPr>
            <a:lvl5pPr marL="1438023"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82932" y="2520003"/>
            <a:ext cx="6948488" cy="963612"/>
          </a:xfrm>
          <a:prstGeom prst="rect">
            <a:avLst/>
          </a:prstGeom>
        </p:spPr>
        <p:txBody>
          <a:bodyPr lIns="0" tIns="0" rIns="0" bIns="0">
            <a:noAutofit/>
          </a:bodyPr>
          <a:lstStyle>
            <a:lvl1pPr marL="0" indent="0">
              <a:buNone/>
              <a:defRPr sz="6000" b="1">
                <a:solidFill>
                  <a:schemeClr val="tx1"/>
                </a:solidFill>
              </a:defRPr>
            </a:lvl1pPr>
            <a:lvl2pPr marL="357130" indent="0">
              <a:buNone/>
              <a:defRPr>
                <a:solidFill>
                  <a:schemeClr val="tx1"/>
                </a:solidFill>
              </a:defRPr>
            </a:lvl2pPr>
            <a:lvl3pPr marL="714249" indent="0">
              <a:buNone/>
              <a:defRPr>
                <a:solidFill>
                  <a:schemeClr val="tx1"/>
                </a:solidFill>
              </a:defRPr>
            </a:lvl3pPr>
            <a:lvl4pPr marL="1080900" indent="0">
              <a:buNone/>
              <a:defRPr>
                <a:solidFill>
                  <a:schemeClr val="tx1"/>
                </a:solidFill>
              </a:defRPr>
            </a:lvl4pPr>
            <a:lvl5pPr marL="1438023"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382557" y="6404984"/>
            <a:ext cx="434307"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749674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5.xml><?xml version="1.0" encoding="utf-8"?>
<p:sldLayout xmlns:a="http://schemas.openxmlformats.org/drawingml/2006/main" xmlns:r="http://schemas.openxmlformats.org/officeDocument/2006/relationships" xmlns:p="http://schemas.openxmlformats.org/presentationml/2006/main" preserve="1" userDrawn="1">
  <p:cSld name="129_Breaker Heading1-Blue-DarkBlu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92F3-915E-341D-8AD1-B8E398E9BFA4}"/>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6" name="Picture 5" descr="Chart&#10;&#10;Description automatically generated with medium confidence">
            <a:extLst>
              <a:ext uri="{FF2B5EF4-FFF2-40B4-BE49-F238E27FC236}">
                <a16:creationId xmlns:a16="http://schemas.microsoft.com/office/drawing/2014/main" id="{0AF6C2AD-0E53-2A94-6EDF-C2BC1C35E66B}"/>
              </a:ext>
            </a:extLst>
          </p:cNvPr>
          <p:cNvPicPr>
            <a:picLocks noChangeAspect="1"/>
          </p:cNvPicPr>
          <p:nvPr userDrawn="1"/>
        </p:nvPicPr>
        <p:blipFill>
          <a:blip r:embed="rId2"/>
          <a:stretch>
            <a:fillRect/>
          </a:stretch>
        </p:blipFill>
        <p:spPr>
          <a:xfrm>
            <a:off x="-216747" y="-121920"/>
            <a:ext cx="12408747" cy="697992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9" y="3903217"/>
            <a:ext cx="3890151" cy="896939"/>
          </a:xfrm>
          <a:prstGeom prst="rect">
            <a:avLst/>
          </a:prstGeom>
        </p:spPr>
        <p:txBody>
          <a:bodyPr lIns="0" tIns="0" rIns="0" bIns="0"/>
          <a:lstStyle>
            <a:lvl1pPr marL="0" indent="0">
              <a:buNone/>
              <a:defRPr>
                <a:solidFill>
                  <a:schemeClr val="tx1"/>
                </a:solidFill>
              </a:defRPr>
            </a:lvl1pPr>
            <a:lvl2pPr marL="357130" indent="0">
              <a:buNone/>
              <a:defRPr/>
            </a:lvl2pPr>
            <a:lvl3pPr marL="714249" indent="0">
              <a:buNone/>
              <a:defRPr/>
            </a:lvl3pPr>
            <a:lvl4pPr marL="1080900" indent="0">
              <a:buNone/>
              <a:defRPr/>
            </a:lvl4pPr>
            <a:lvl5pPr marL="1438023"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12007" y="1917289"/>
            <a:ext cx="5685561" cy="1566323"/>
          </a:xfrm>
          <a:prstGeom prst="rect">
            <a:avLst/>
          </a:prstGeom>
        </p:spPr>
        <p:txBody>
          <a:bodyPr lIns="0" tIns="0" rIns="0" bIns="0">
            <a:noAutofit/>
          </a:bodyPr>
          <a:lstStyle>
            <a:lvl1pPr marL="0" indent="0">
              <a:buNone/>
              <a:defRPr sz="6000" b="1">
                <a:solidFill>
                  <a:schemeClr val="tx1"/>
                </a:solidFill>
              </a:defRPr>
            </a:lvl1pPr>
            <a:lvl2pPr marL="357130" indent="0">
              <a:buNone/>
              <a:defRPr>
                <a:solidFill>
                  <a:schemeClr val="tx1"/>
                </a:solidFill>
              </a:defRPr>
            </a:lvl2pPr>
            <a:lvl3pPr marL="714249" indent="0">
              <a:buNone/>
              <a:defRPr>
                <a:solidFill>
                  <a:schemeClr val="tx1"/>
                </a:solidFill>
              </a:defRPr>
            </a:lvl3pPr>
            <a:lvl4pPr marL="1080900" indent="0">
              <a:buNone/>
              <a:defRPr>
                <a:solidFill>
                  <a:schemeClr val="tx1"/>
                </a:solidFill>
              </a:defRPr>
            </a:lvl4pPr>
            <a:lvl5pPr marL="1438023"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382557" y="6404984"/>
            <a:ext cx="434307"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625053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6.xml><?xml version="1.0" encoding="utf-8"?>
<p:sldLayout xmlns:a="http://schemas.openxmlformats.org/drawingml/2006/main" xmlns:r="http://schemas.openxmlformats.org/officeDocument/2006/relationships" xmlns:p="http://schemas.openxmlformats.org/presentationml/2006/main" preserve="1" userDrawn="1">
  <p:cSld name="130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userDrawn="1"/>
        </p:nvPicPr>
        <p:blipFill>
          <a:blip r:embed="rId2"/>
          <a:stretch>
            <a:fillRect/>
          </a:stretch>
        </p:blipFill>
        <p:spPr>
          <a:xfrm>
            <a:off x="-52265" y="-122411"/>
            <a:ext cx="12499929" cy="7031211"/>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25" y="3903217"/>
            <a:ext cx="3890151" cy="896939"/>
          </a:xfrm>
          <a:prstGeom prst="rect">
            <a:avLst/>
          </a:prstGeom>
        </p:spPr>
        <p:txBody>
          <a:bodyPr lIns="0" tIns="0" rIns="0" bIns="0"/>
          <a:lstStyle>
            <a:lvl1pPr marL="0" indent="0">
              <a:buNone/>
              <a:defRPr>
                <a:solidFill>
                  <a:schemeClr val="tx1"/>
                </a:solidFill>
              </a:defRPr>
            </a:lvl1pPr>
            <a:lvl2pPr marL="357130" indent="0">
              <a:buNone/>
              <a:defRPr/>
            </a:lvl2pPr>
            <a:lvl3pPr marL="714249" indent="0">
              <a:buNone/>
              <a:defRPr/>
            </a:lvl3pPr>
            <a:lvl4pPr marL="1080900" indent="0">
              <a:buNone/>
              <a:defRPr/>
            </a:lvl4pPr>
            <a:lvl5pPr marL="1438023"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25" y="1917289"/>
            <a:ext cx="5685561" cy="1566323"/>
          </a:xfrm>
          <a:prstGeom prst="rect">
            <a:avLst/>
          </a:prstGeom>
        </p:spPr>
        <p:txBody>
          <a:bodyPr lIns="0" tIns="0" rIns="0" bIns="0">
            <a:noAutofit/>
          </a:bodyPr>
          <a:lstStyle>
            <a:lvl1pPr marL="0" indent="0">
              <a:buNone/>
              <a:defRPr sz="6000" b="1">
                <a:solidFill>
                  <a:schemeClr val="tx1"/>
                </a:solidFill>
              </a:defRPr>
            </a:lvl1pPr>
            <a:lvl2pPr marL="357130" indent="0">
              <a:buNone/>
              <a:defRPr>
                <a:solidFill>
                  <a:schemeClr val="tx1"/>
                </a:solidFill>
              </a:defRPr>
            </a:lvl2pPr>
            <a:lvl3pPr marL="714249" indent="0">
              <a:buNone/>
              <a:defRPr>
                <a:solidFill>
                  <a:schemeClr val="tx1"/>
                </a:solidFill>
              </a:defRPr>
            </a:lvl3pPr>
            <a:lvl4pPr marL="1080900" indent="0">
              <a:buNone/>
              <a:defRPr>
                <a:solidFill>
                  <a:schemeClr val="tx1"/>
                </a:solidFill>
              </a:defRPr>
            </a:lvl4pPr>
            <a:lvl5pPr marL="1438023"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382557" y="6404984"/>
            <a:ext cx="434307"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404879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7.xml><?xml version="1.0" encoding="utf-8"?>
<p:sldLayout xmlns:a="http://schemas.openxmlformats.org/drawingml/2006/main" xmlns:r="http://schemas.openxmlformats.org/officeDocument/2006/relationships" xmlns:p="http://schemas.openxmlformats.org/presentationml/2006/main" preserve="1" userDrawn="1">
  <p:cSld name="27_End Slide ACCESSIBL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9D383FB-0467-4241-BEF0-D636E886723B}"/>
              </a:ext>
            </a:extLst>
          </p:cNvPr>
          <p:cNvCxnSpPr/>
          <p:nvPr userDrawn="1"/>
        </p:nvCxnSpPr>
        <p:spPr>
          <a:xfrm>
            <a:off x="5715927"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3DACDB8-C05A-C540-BF85-5FDDA3660A2E}"/>
              </a:ext>
            </a:extLst>
          </p:cNvPr>
          <p:cNvSpPr/>
          <p:nvPr userDrawn="1"/>
        </p:nvSpPr>
        <p:spPr>
          <a:xfrm>
            <a:off x="11382557" y="6404984"/>
            <a:ext cx="434307"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2" name="TextBox 1">
            <a:extLst>
              <a:ext uri="{FF2B5EF4-FFF2-40B4-BE49-F238E27FC236}">
                <a16:creationId xmlns:a16="http://schemas.microsoft.com/office/drawing/2014/main" id="{0390E57B-AF19-8642-9E47-AF887F52887B}"/>
              </a:ext>
            </a:extLst>
          </p:cNvPr>
          <p:cNvSpPr txBox="1"/>
          <p:nvPr userDrawn="1"/>
        </p:nvSpPr>
        <p:spPr>
          <a:xfrm>
            <a:off x="5610778" y="2808747"/>
            <a:ext cx="4343735" cy="2608032"/>
          </a:xfrm>
          <a:prstGeom prst="rect">
            <a:avLst/>
          </a:prstGeom>
          <a:noFill/>
        </p:spPr>
        <p:txBody>
          <a:bodyPr wrap="square" lIns="0" tIns="0" rIns="0" bIns="0" rtlCol="0">
            <a:noAutofit/>
          </a:bodyPr>
          <a:lstStyle/>
          <a:p>
            <a:pPr marL="0" marR="0" lvl="0" indent="0" algn="l" defTabSz="914241"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241"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241"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241"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a:extLst>
              <a:ext uri="{FF2B5EF4-FFF2-40B4-BE49-F238E27FC236}">
                <a16:creationId xmlns:a16="http://schemas.microsoft.com/office/drawing/2014/main" id="{6C1B65D7-2EE6-F44F-85AA-7C93787926CD}"/>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5872040" y="3665233"/>
            <a:ext cx="390144" cy="390144"/>
          </a:xfrm>
          <a:prstGeom prst="rect">
            <a:avLst/>
          </a:prstGeom>
        </p:spPr>
      </p:pic>
      <p:pic>
        <p:nvPicPr>
          <p:cNvPr id="8" name="Picture 7">
            <a:extLst>
              <a:ext uri="{FF2B5EF4-FFF2-40B4-BE49-F238E27FC236}">
                <a16:creationId xmlns:a16="http://schemas.microsoft.com/office/drawing/2014/main" id="{F2843EE8-F6F8-9D40-92C1-94FB4DCF14BB}"/>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5885396" y="4266369"/>
            <a:ext cx="390144" cy="390144"/>
          </a:xfrm>
          <a:prstGeom prst="rect">
            <a:avLst/>
          </a:prstGeom>
        </p:spPr>
      </p:pic>
      <p:pic>
        <p:nvPicPr>
          <p:cNvPr id="72" name="Picture 96">
            <a:extLst>
              <a:ext uri="{FF2B5EF4-FFF2-40B4-BE49-F238E27FC236}">
                <a16:creationId xmlns:a16="http://schemas.microsoft.com/office/drawing/2014/main" id="{664BA24D-FA8C-EE4D-A2DC-491BF11D6FA6}"/>
              </a:ext>
            </a:extLst>
          </p:cNvPr>
          <p:cNvPicPr>
            <a:picLocks noChangeAspect="1"/>
          </p:cNvPicPr>
          <p:nvPr userDrawn="1"/>
        </p:nvPicPr>
        <p:blipFill>
          <a:blip>
            <a:extLst>
              <a:ext uri="{96DAC541-7B7A-43D3-8B79-37D633B846F1}">
                <asvg:svgBlip xmlns:asvg="http://schemas.microsoft.com/office/drawing/2016/SVG/main" r:embed="rId4"/>
              </a:ext>
            </a:extLst>
          </a:blip>
          <a:srcRect/>
          <a:stretch/>
        </p:blipFill>
        <p:spPr>
          <a:xfrm>
            <a:off x="5767077" y="4806525"/>
            <a:ext cx="600075" cy="600075"/>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5"/>
          <a:stretch>
            <a:fillRect/>
          </a:stretch>
        </p:blipFill>
        <p:spPr>
          <a:xfrm>
            <a:off x="10551045" y="364428"/>
            <a:ext cx="1208955" cy="979789"/>
          </a:xfrm>
          <a:prstGeom prst="rect">
            <a:avLst/>
          </a:prstGeom>
        </p:spPr>
      </p:pic>
      <p:pic>
        <p:nvPicPr>
          <p:cNvPr id="6" name="Picture 5" descr="Icon&#10;&#10;Description automatically generated">
            <a:extLst>
              <a:ext uri="{FF2B5EF4-FFF2-40B4-BE49-F238E27FC236}">
                <a16:creationId xmlns:a16="http://schemas.microsoft.com/office/drawing/2014/main" id="{76D92FD5-08EA-6BC8-29BC-BCF5EEFE18AA}"/>
              </a:ext>
            </a:extLst>
          </p:cNvPr>
          <p:cNvPicPr>
            <a:picLocks noChangeAspect="1"/>
          </p:cNvPicPr>
          <p:nvPr userDrawn="1"/>
        </p:nvPicPr>
        <p:blipFill>
          <a:blip r:embed="rId6"/>
          <a:stretch>
            <a:fillRect/>
          </a:stretch>
        </p:blipFill>
        <p:spPr>
          <a:xfrm rot="5400000">
            <a:off x="-2509140" y="-71520"/>
            <a:ext cx="10768951" cy="7616239"/>
          </a:xfrm>
          <a:prstGeom prst="rect">
            <a:avLst/>
          </a:prstGeom>
        </p:spPr>
      </p:pic>
    </p:spTree>
    <p:extLst>
      <p:ext uri="{BB962C8B-B14F-4D97-AF65-F5344CB8AC3E}">
        <p14:creationId xmlns:p14="http://schemas.microsoft.com/office/powerpoint/2010/main" val="2471767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8.xml><?xml version="1.0" encoding="utf-8"?>
<p:sldLayout xmlns:a="http://schemas.openxmlformats.org/drawingml/2006/main" xmlns:r="http://schemas.openxmlformats.org/officeDocument/2006/relationships" xmlns:p="http://schemas.openxmlformats.org/presentationml/2006/main" preserve="1" userDrawn="1">
  <p:cSld name="131_Breaker Heading1-Blue-DarkBlueA">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268FFC32-6059-0DED-CEB1-02D4D3CCBC8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606" y="3903217"/>
            <a:ext cx="3890151" cy="896939"/>
          </a:xfrm>
          <a:prstGeom prst="rect">
            <a:avLst/>
          </a:prstGeom>
        </p:spPr>
        <p:txBody>
          <a:bodyPr lIns="0" tIns="0" rIns="0" bIns="0"/>
          <a:lstStyle>
            <a:lvl1pPr marL="0" indent="0">
              <a:buNone/>
              <a:defRPr>
                <a:solidFill>
                  <a:schemeClr val="tx1"/>
                </a:solidFill>
              </a:defRPr>
            </a:lvl1pPr>
            <a:lvl2pPr marL="357130" indent="0">
              <a:buNone/>
              <a:defRPr/>
            </a:lvl2pPr>
            <a:lvl3pPr marL="714249" indent="0">
              <a:buNone/>
              <a:defRPr/>
            </a:lvl3pPr>
            <a:lvl4pPr marL="1080900" indent="0">
              <a:buNone/>
              <a:defRPr/>
            </a:lvl4pPr>
            <a:lvl5pPr marL="1438023"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54599" y="1917289"/>
            <a:ext cx="5685561" cy="1566323"/>
          </a:xfrm>
          <a:prstGeom prst="rect">
            <a:avLst/>
          </a:prstGeom>
        </p:spPr>
        <p:txBody>
          <a:bodyPr lIns="0" tIns="0" rIns="0" bIns="0">
            <a:noAutofit/>
          </a:bodyPr>
          <a:lstStyle>
            <a:lvl1pPr marL="0" indent="0">
              <a:buNone/>
              <a:defRPr sz="6000" b="1">
                <a:solidFill>
                  <a:schemeClr val="tx1"/>
                </a:solidFill>
              </a:defRPr>
            </a:lvl1pPr>
            <a:lvl2pPr marL="357130" indent="0">
              <a:buNone/>
              <a:defRPr>
                <a:solidFill>
                  <a:schemeClr val="tx1"/>
                </a:solidFill>
              </a:defRPr>
            </a:lvl2pPr>
            <a:lvl3pPr marL="714249" indent="0">
              <a:buNone/>
              <a:defRPr>
                <a:solidFill>
                  <a:schemeClr val="tx1"/>
                </a:solidFill>
              </a:defRPr>
            </a:lvl3pPr>
            <a:lvl4pPr marL="1080900" indent="0">
              <a:buNone/>
              <a:defRPr>
                <a:solidFill>
                  <a:schemeClr val="tx1"/>
                </a:solidFill>
              </a:defRPr>
            </a:lvl4pPr>
            <a:lvl5pPr marL="1438023"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382557" y="6404984"/>
            <a:ext cx="434307"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03279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9.xml><?xml version="1.0" encoding="utf-8"?>
<p:sldLayout xmlns:a="http://schemas.openxmlformats.org/drawingml/2006/main" xmlns:r="http://schemas.openxmlformats.org/officeDocument/2006/relationships" xmlns:p="http://schemas.openxmlformats.org/presentationml/2006/main" preserve="1" userDrawn="1">
  <p:cSld name="42_Headline slide with image 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1" name="Rectangle 10">
            <a:extLst>
              <a:ext uri="{FF2B5EF4-FFF2-40B4-BE49-F238E27FC236}">
                <a16:creationId xmlns:a16="http://schemas.microsoft.com/office/drawing/2014/main" id="{72C3761D-E146-5B7A-CD68-6CC98EA19A5F}"/>
              </a:ext>
            </a:extLst>
          </p:cNvPr>
          <p:cNvSpPr/>
          <p:nvPr userDrawn="1"/>
        </p:nvSpPr>
        <p:spPr>
          <a:xfrm>
            <a:off x="0" y="1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382557" y="6404984"/>
            <a:ext cx="434307" cy="276999"/>
          </a:xfrm>
          <a:prstGeom prst="rect">
            <a:avLst/>
          </a:prstGeom>
        </p:spPr>
        <p:txBody>
          <a:bodyPr wrap="squar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25" y="3903217"/>
            <a:ext cx="3890151" cy="896939"/>
          </a:xfrm>
          <a:prstGeom prst="rect">
            <a:avLst/>
          </a:prstGeom>
        </p:spPr>
        <p:txBody>
          <a:bodyPr lIns="0" tIns="0" rIns="0" bIns="0"/>
          <a:lstStyle>
            <a:lvl1pPr marL="0" indent="0">
              <a:buNone/>
              <a:defRPr>
                <a:solidFill>
                  <a:schemeClr val="tx1"/>
                </a:solidFill>
              </a:defRPr>
            </a:lvl1pPr>
            <a:lvl2pPr marL="357130" indent="0">
              <a:buNone/>
              <a:defRPr/>
            </a:lvl2pPr>
            <a:lvl3pPr marL="714249" indent="0">
              <a:buNone/>
              <a:defRPr/>
            </a:lvl3pPr>
            <a:lvl4pPr marL="1080900" indent="0">
              <a:buNone/>
              <a:defRPr/>
            </a:lvl4pPr>
            <a:lvl5pPr marL="1438023" indent="0">
              <a:buNone/>
              <a:defRPr/>
            </a:lvl5pPr>
          </a:lstStyle>
          <a:p>
            <a:pPr lvl="0"/>
            <a:r>
              <a:rPr lang="en-GB"/>
              <a:t>Section subhead</a:t>
            </a:r>
          </a:p>
        </p:txBody>
      </p:sp>
      <p:sp>
        <p:nvSpPr>
          <p:cNvPr id="6" name="Text Placeholder 7">
            <a:extLst>
              <a:ext uri="{FF2B5EF4-FFF2-40B4-BE49-F238E27FC236}">
                <a16:creationId xmlns:a16="http://schemas.microsoft.com/office/drawing/2014/main" id="{5B6F326D-0ECB-4952-2659-CD1729198654}"/>
              </a:ext>
            </a:extLst>
          </p:cNvPr>
          <p:cNvSpPr>
            <a:spLocks noGrp="1"/>
          </p:cNvSpPr>
          <p:nvPr>
            <p:ph type="body" sz="quarter" idx="14" hasCustomPrompt="1"/>
          </p:nvPr>
        </p:nvSpPr>
        <p:spPr>
          <a:xfrm>
            <a:off x="891925" y="1917289"/>
            <a:ext cx="5685561" cy="1566323"/>
          </a:xfrm>
          <a:prstGeom prst="rect">
            <a:avLst/>
          </a:prstGeom>
        </p:spPr>
        <p:txBody>
          <a:bodyPr lIns="0" tIns="0" rIns="0" bIns="0">
            <a:noAutofit/>
          </a:bodyPr>
          <a:lstStyle>
            <a:lvl1pPr marL="0" indent="0">
              <a:buNone/>
              <a:defRPr sz="6000" b="1">
                <a:solidFill>
                  <a:schemeClr val="tx1"/>
                </a:solidFill>
              </a:defRPr>
            </a:lvl1pPr>
            <a:lvl2pPr marL="357130" indent="0">
              <a:buNone/>
              <a:defRPr>
                <a:solidFill>
                  <a:schemeClr val="tx1"/>
                </a:solidFill>
              </a:defRPr>
            </a:lvl2pPr>
            <a:lvl3pPr marL="714249" indent="0">
              <a:buNone/>
              <a:defRPr>
                <a:solidFill>
                  <a:schemeClr val="tx1"/>
                </a:solidFill>
              </a:defRPr>
            </a:lvl3pPr>
            <a:lvl4pPr marL="1080900" indent="0">
              <a:buNone/>
              <a:defRPr>
                <a:solidFill>
                  <a:schemeClr val="tx1"/>
                </a:solidFill>
              </a:defRPr>
            </a:lvl4pPr>
            <a:lvl5pPr marL="1438023" indent="0">
              <a:buNone/>
              <a:defRPr>
                <a:solidFill>
                  <a:schemeClr val="tx1"/>
                </a:solidFill>
              </a:defRPr>
            </a:lvl5pPr>
          </a:lstStyle>
          <a:p>
            <a:pPr lvl="0"/>
            <a:r>
              <a:rPr lang="en-GB"/>
              <a:t>Breaker heading</a:t>
            </a:r>
          </a:p>
        </p:txBody>
      </p:sp>
    </p:spTree>
    <p:extLst>
      <p:ext uri="{BB962C8B-B14F-4D97-AF65-F5344CB8AC3E}">
        <p14:creationId xmlns:p14="http://schemas.microsoft.com/office/powerpoint/2010/main" val="3623470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3_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userDrawn="1"/>
        </p:nvSpPr>
        <p:spPr>
          <a:xfrm>
            <a:off x="-14635"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userDrawn="1"/>
        </p:nvPicPr>
        <p:blipFill>
          <a:blip r:embed="rId2"/>
          <a:stretch>
            <a:fillRect/>
          </a:stretch>
        </p:blipFill>
        <p:spPr>
          <a:xfrm>
            <a:off x="2330720" y="-508517"/>
            <a:ext cx="11319579"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70"/>
            <a:ext cx="4643853" cy="2507695"/>
          </a:xfrm>
          <a:prstGeom prst="rect">
            <a:avLst/>
          </a:prstGeom>
        </p:spPr>
        <p:txBody>
          <a:bodyPr lIns="0" tIns="0" rIns="0" bIns="0" anchor="b">
            <a:noAutofit/>
          </a:bodyPr>
          <a:lstStyle>
            <a:lvl1pPr algn="l">
              <a:defRPr sz="5400" b="1" spc="-31"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1" y="3600002"/>
            <a:ext cx="7973051" cy="1024967"/>
          </a:xfrm>
          <a:prstGeom prst="rect">
            <a:avLst/>
          </a:prstGeom>
        </p:spPr>
        <p:txBody>
          <a:bodyPr lIns="0" tIns="0" rIns="0" bIns="0">
            <a:normAutofit/>
          </a:bodyPr>
          <a:lstStyle>
            <a:lvl1pPr marL="0" indent="0" algn="l">
              <a:buNone/>
              <a:defRPr sz="2800">
                <a:solidFill>
                  <a:schemeClr val="accent6"/>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1"/>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5"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1" y="5760001"/>
            <a:ext cx="6259513" cy="488951"/>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79" indent="0">
              <a:buNone/>
              <a:defRPr>
                <a:solidFill>
                  <a:schemeClr val="accent2"/>
                </a:solidFill>
              </a:defRPr>
            </a:lvl2pPr>
            <a:lvl3pPr marL="714357" indent="0">
              <a:buNone/>
              <a:defRPr>
                <a:solidFill>
                  <a:schemeClr val="accent2"/>
                </a:solidFill>
              </a:defRPr>
            </a:lvl3pPr>
            <a:lvl4pPr marL="1081060" indent="0">
              <a:buNone/>
              <a:defRPr>
                <a:solidFill>
                  <a:schemeClr val="accent2"/>
                </a:solidFill>
              </a:defRPr>
            </a:lvl4pPr>
            <a:lvl5pPr marL="1438239"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4" y="5486401"/>
            <a:ext cx="184731" cy="307777"/>
          </a:xfrm>
          <a:prstGeom prst="rect">
            <a:avLst/>
          </a:prstGeom>
          <a:noFill/>
        </p:spPr>
        <p:txBody>
          <a:bodyPr wrap="none" rtlCol="0">
            <a:spAutoFit/>
          </a:bodyPr>
          <a:lstStyle/>
          <a:p>
            <a:endParaRPr lang="en-US" sz="140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6"/>
            <a:ext cx="1208955" cy="979789"/>
          </a:xfrm>
          <a:prstGeom prst="rect">
            <a:avLst/>
          </a:prstGeom>
        </p:spPr>
      </p:pic>
    </p:spTree>
    <p:extLst>
      <p:ext uri="{BB962C8B-B14F-4D97-AF65-F5344CB8AC3E}">
        <p14:creationId xmlns:p14="http://schemas.microsoft.com/office/powerpoint/2010/main" val="10853823"/>
      </p:ext>
    </p:extLst>
  </p:cSld>
  <p:clrMapOvr>
    <a:masterClrMapping/>
  </p:clrMapOvr>
</p:sldLayout>
</file>

<file path=ppt/slideLayouts/slideLayout830.xml><?xml version="1.0" encoding="utf-8"?>
<p:sldLayout xmlns:a="http://schemas.openxmlformats.org/drawingml/2006/main" xmlns:r="http://schemas.openxmlformats.org/officeDocument/2006/relationships" xmlns:p="http://schemas.openxmlformats.org/presentationml/2006/main" preserve="1" userDrawn="1">
  <p:cSld name="41_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userDrawn="1"/>
        </p:nvSpPr>
        <p:spPr>
          <a:xfrm>
            <a:off x="2" y="9"/>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 name="Title 1"/>
          <p:cNvSpPr>
            <a:spLocks noGrp="1"/>
          </p:cNvSpPr>
          <p:nvPr>
            <p:ph type="title" hasCustomPrompt="1"/>
          </p:nvPr>
        </p:nvSpPr>
        <p:spPr>
          <a:xfrm>
            <a:off x="432001" y="310084"/>
            <a:ext cx="11404155"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382557" y="6404984"/>
            <a:ext cx="434307"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3" y="767209"/>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3023301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1.xml><?xml version="1.0" encoding="utf-8"?>
<p:sldLayout xmlns:a="http://schemas.openxmlformats.org/drawingml/2006/main" xmlns:r="http://schemas.openxmlformats.org/officeDocument/2006/relationships" xmlns:p="http://schemas.openxmlformats.org/presentationml/2006/main" userDrawn="1">
  <p:cSld name="27_Heading, subhead, bullets one column">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2" y="2088002"/>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8"/>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354425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2.xml><?xml version="1.0" encoding="utf-8"?>
<p:sldLayout xmlns:a="http://schemas.openxmlformats.org/drawingml/2006/main" xmlns:r="http://schemas.openxmlformats.org/officeDocument/2006/relationships" xmlns:p="http://schemas.openxmlformats.org/presentationml/2006/main" userDrawn="1">
  <p:cSld name="28_Heading, subhead, bullets one column">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2" y="2088002"/>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41569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0E735-F31C-FB5E-A48D-DFF3B67B874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0BADFB14-2DFB-2920-9D92-D3DD79524E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38F67CEF-1547-0A22-300E-98E15EFD7DE2}"/>
              </a:ext>
            </a:extLst>
          </p:cNvPr>
          <p:cNvSpPr>
            <a:spLocks noGrp="1"/>
          </p:cNvSpPr>
          <p:nvPr>
            <p:ph type="dt" sz="half" idx="10"/>
          </p:nvPr>
        </p:nvSpPr>
        <p:spPr/>
        <p:txBody>
          <a:bodyPr/>
          <a:lstStyle/>
          <a:p>
            <a:fld id="{3692521F-873B-4066-A7C3-A4FF8BFB6B4B}" type="datetimeFigureOut">
              <a:rPr lang="en-GB" smtClean="0"/>
              <a:t>29/05/2026</a:t>
            </a:fld>
            <a:endParaRPr lang="en-GB"/>
          </a:p>
        </p:txBody>
      </p:sp>
      <p:sp>
        <p:nvSpPr>
          <p:cNvPr id="5" name="Footer Placeholder 4">
            <a:extLst>
              <a:ext uri="{FF2B5EF4-FFF2-40B4-BE49-F238E27FC236}">
                <a16:creationId xmlns:a16="http://schemas.microsoft.com/office/drawing/2014/main" id="{7CFCCAB9-6AFA-385F-F3E7-F176B15514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96474B-55E5-CA16-E5BB-2656BF942D65}"/>
              </a:ext>
            </a:extLst>
          </p:cNvPr>
          <p:cNvSpPr>
            <a:spLocks noGrp="1"/>
          </p:cNvSpPr>
          <p:nvPr>
            <p:ph type="sldNum" sz="quarter" idx="12"/>
          </p:nvPr>
        </p:nvSpPr>
        <p:spPr/>
        <p:txBody>
          <a:bodyPr/>
          <a:lstStyle/>
          <a:p>
            <a:fld id="{C3D86AE6-7C4F-4773-A4F7-5142F79D097A}" type="slidenum">
              <a:rPr lang="en-GB" smtClean="0"/>
              <a:t>‹#›</a:t>
            </a:fld>
            <a:endParaRPr lang="en-GB"/>
          </a:p>
        </p:txBody>
      </p:sp>
    </p:spTree>
    <p:extLst>
      <p:ext uri="{BB962C8B-B14F-4D97-AF65-F5344CB8AC3E}">
        <p14:creationId xmlns:p14="http://schemas.microsoft.com/office/powerpoint/2010/main" val="3223441383"/>
      </p:ext>
    </p:extLst>
  </p:cSld>
  <p:clrMapOvr>
    <a:masterClrMapping/>
  </p:clrMapOvr>
</p:sldLayout>
</file>

<file path=ppt/slideLayouts/slideLayout8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0A34F-1296-9BA1-E439-EF1FC7F0030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BB922DED-AA56-A0AD-E5DA-4C6E4C7501F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78D30A7-34D8-1C12-678C-13EA818173DB}"/>
              </a:ext>
            </a:extLst>
          </p:cNvPr>
          <p:cNvSpPr>
            <a:spLocks noGrp="1"/>
          </p:cNvSpPr>
          <p:nvPr>
            <p:ph type="dt" sz="half" idx="10"/>
          </p:nvPr>
        </p:nvSpPr>
        <p:spPr/>
        <p:txBody>
          <a:bodyPr/>
          <a:lstStyle/>
          <a:p>
            <a:fld id="{3692521F-873B-4066-A7C3-A4FF8BFB6B4B}" type="datetimeFigureOut">
              <a:rPr lang="en-GB" smtClean="0"/>
              <a:t>29/05/2026</a:t>
            </a:fld>
            <a:endParaRPr lang="en-GB"/>
          </a:p>
        </p:txBody>
      </p:sp>
      <p:sp>
        <p:nvSpPr>
          <p:cNvPr id="5" name="Footer Placeholder 4">
            <a:extLst>
              <a:ext uri="{FF2B5EF4-FFF2-40B4-BE49-F238E27FC236}">
                <a16:creationId xmlns:a16="http://schemas.microsoft.com/office/drawing/2014/main" id="{AD8F6C2A-F21E-1090-7E83-57ACC15F7B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07F439-80C4-1EFD-FFDE-B612161A60F5}"/>
              </a:ext>
            </a:extLst>
          </p:cNvPr>
          <p:cNvSpPr>
            <a:spLocks noGrp="1"/>
          </p:cNvSpPr>
          <p:nvPr>
            <p:ph type="sldNum" sz="quarter" idx="12"/>
          </p:nvPr>
        </p:nvSpPr>
        <p:spPr/>
        <p:txBody>
          <a:bodyPr/>
          <a:lstStyle/>
          <a:p>
            <a:fld id="{C3D86AE6-7C4F-4773-A4F7-5142F79D097A}" type="slidenum">
              <a:rPr lang="en-GB" smtClean="0"/>
              <a:t>‹#›</a:t>
            </a:fld>
            <a:endParaRPr lang="en-GB"/>
          </a:p>
        </p:txBody>
      </p:sp>
    </p:spTree>
    <p:extLst>
      <p:ext uri="{BB962C8B-B14F-4D97-AF65-F5344CB8AC3E}">
        <p14:creationId xmlns:p14="http://schemas.microsoft.com/office/powerpoint/2010/main" val="919019751"/>
      </p:ext>
    </p:extLst>
  </p:cSld>
  <p:clrMapOvr>
    <a:masterClrMapping/>
  </p:clrMapOvr>
</p:sldLayout>
</file>

<file path=ppt/slideLayouts/slideLayout8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670F7-1C6D-AD17-460B-15A55457654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78C2D591-5DD8-94DF-857B-E7835AB0832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13035D5-649D-A1AA-E51C-3167EA46A060}"/>
              </a:ext>
            </a:extLst>
          </p:cNvPr>
          <p:cNvSpPr>
            <a:spLocks noGrp="1"/>
          </p:cNvSpPr>
          <p:nvPr>
            <p:ph type="dt" sz="half" idx="10"/>
          </p:nvPr>
        </p:nvSpPr>
        <p:spPr/>
        <p:txBody>
          <a:bodyPr/>
          <a:lstStyle/>
          <a:p>
            <a:fld id="{3692521F-873B-4066-A7C3-A4FF8BFB6B4B}" type="datetimeFigureOut">
              <a:rPr lang="en-GB" smtClean="0"/>
              <a:t>29/05/2026</a:t>
            </a:fld>
            <a:endParaRPr lang="en-GB"/>
          </a:p>
        </p:txBody>
      </p:sp>
      <p:sp>
        <p:nvSpPr>
          <p:cNvPr id="5" name="Footer Placeholder 4">
            <a:extLst>
              <a:ext uri="{FF2B5EF4-FFF2-40B4-BE49-F238E27FC236}">
                <a16:creationId xmlns:a16="http://schemas.microsoft.com/office/drawing/2014/main" id="{642A18AC-9E45-F3C1-B0A4-ED2689102D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A3A05B-41BE-D0F3-7CC1-CB1A186E8A16}"/>
              </a:ext>
            </a:extLst>
          </p:cNvPr>
          <p:cNvSpPr>
            <a:spLocks noGrp="1"/>
          </p:cNvSpPr>
          <p:nvPr>
            <p:ph type="sldNum" sz="quarter" idx="12"/>
          </p:nvPr>
        </p:nvSpPr>
        <p:spPr/>
        <p:txBody>
          <a:bodyPr/>
          <a:lstStyle/>
          <a:p>
            <a:fld id="{C3D86AE6-7C4F-4773-A4F7-5142F79D097A}" type="slidenum">
              <a:rPr lang="en-GB" smtClean="0"/>
              <a:t>‹#›</a:t>
            </a:fld>
            <a:endParaRPr lang="en-GB"/>
          </a:p>
        </p:txBody>
      </p:sp>
    </p:spTree>
    <p:extLst>
      <p:ext uri="{BB962C8B-B14F-4D97-AF65-F5344CB8AC3E}">
        <p14:creationId xmlns:p14="http://schemas.microsoft.com/office/powerpoint/2010/main" val="2662047731"/>
      </p:ext>
    </p:extLst>
  </p:cSld>
  <p:clrMapOvr>
    <a:masterClrMapping/>
  </p:clrMapOvr>
</p:sldLayout>
</file>

<file path=ppt/slideLayouts/slideLayout8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FE77C-8F9D-34CE-1E5B-A809503CC7B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24A9107-5CD0-BCB7-A8A6-69DBB479CE6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2B9149CC-7FCF-3899-6108-D24A01F0994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EA06BFD7-E615-DE97-9C50-5F7247268149}"/>
              </a:ext>
            </a:extLst>
          </p:cNvPr>
          <p:cNvSpPr>
            <a:spLocks noGrp="1"/>
          </p:cNvSpPr>
          <p:nvPr>
            <p:ph type="dt" sz="half" idx="10"/>
          </p:nvPr>
        </p:nvSpPr>
        <p:spPr/>
        <p:txBody>
          <a:bodyPr/>
          <a:lstStyle/>
          <a:p>
            <a:fld id="{3692521F-873B-4066-A7C3-A4FF8BFB6B4B}" type="datetimeFigureOut">
              <a:rPr lang="en-GB" smtClean="0"/>
              <a:t>29/05/2026</a:t>
            </a:fld>
            <a:endParaRPr lang="en-GB"/>
          </a:p>
        </p:txBody>
      </p:sp>
      <p:sp>
        <p:nvSpPr>
          <p:cNvPr id="6" name="Footer Placeholder 5">
            <a:extLst>
              <a:ext uri="{FF2B5EF4-FFF2-40B4-BE49-F238E27FC236}">
                <a16:creationId xmlns:a16="http://schemas.microsoft.com/office/drawing/2014/main" id="{A5AFEEE9-16A8-0229-8643-340184A714F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05CF62-40CA-9A1A-7E0D-C747E5133D55}"/>
              </a:ext>
            </a:extLst>
          </p:cNvPr>
          <p:cNvSpPr>
            <a:spLocks noGrp="1"/>
          </p:cNvSpPr>
          <p:nvPr>
            <p:ph type="sldNum" sz="quarter" idx="12"/>
          </p:nvPr>
        </p:nvSpPr>
        <p:spPr/>
        <p:txBody>
          <a:bodyPr/>
          <a:lstStyle/>
          <a:p>
            <a:fld id="{C3D86AE6-7C4F-4773-A4F7-5142F79D097A}" type="slidenum">
              <a:rPr lang="en-GB" smtClean="0"/>
              <a:t>‹#›</a:t>
            </a:fld>
            <a:endParaRPr lang="en-GB"/>
          </a:p>
        </p:txBody>
      </p:sp>
    </p:spTree>
    <p:extLst>
      <p:ext uri="{BB962C8B-B14F-4D97-AF65-F5344CB8AC3E}">
        <p14:creationId xmlns:p14="http://schemas.microsoft.com/office/powerpoint/2010/main" val="3946307659"/>
      </p:ext>
    </p:extLst>
  </p:cSld>
  <p:clrMapOvr>
    <a:masterClrMapping/>
  </p:clrMapOvr>
</p:sldLayout>
</file>

<file path=ppt/slideLayouts/slideLayout8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CB1EC-0C5E-DCED-C622-676579D9FE54}"/>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10FF42C9-62AD-A25B-F1BF-A393445108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19AAF8-37BA-76C2-3104-D637E93DE70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A7B0BE5F-86F2-1E11-972D-86756F1105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A475A95-A3B9-1FE4-0DED-B113B2936BA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64C26EDF-A960-E964-7A2B-F6F86693C884}"/>
              </a:ext>
            </a:extLst>
          </p:cNvPr>
          <p:cNvSpPr>
            <a:spLocks noGrp="1"/>
          </p:cNvSpPr>
          <p:nvPr>
            <p:ph type="dt" sz="half" idx="10"/>
          </p:nvPr>
        </p:nvSpPr>
        <p:spPr/>
        <p:txBody>
          <a:bodyPr/>
          <a:lstStyle/>
          <a:p>
            <a:fld id="{3692521F-873B-4066-A7C3-A4FF8BFB6B4B}" type="datetimeFigureOut">
              <a:rPr lang="en-GB" smtClean="0"/>
              <a:t>29/05/2026</a:t>
            </a:fld>
            <a:endParaRPr lang="en-GB"/>
          </a:p>
        </p:txBody>
      </p:sp>
      <p:sp>
        <p:nvSpPr>
          <p:cNvPr id="8" name="Footer Placeholder 7">
            <a:extLst>
              <a:ext uri="{FF2B5EF4-FFF2-40B4-BE49-F238E27FC236}">
                <a16:creationId xmlns:a16="http://schemas.microsoft.com/office/drawing/2014/main" id="{04A3606D-7303-68A1-8F39-F82C1B3CA3C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7B29AC9-00BA-D2A6-F5C4-1452D0F628E8}"/>
              </a:ext>
            </a:extLst>
          </p:cNvPr>
          <p:cNvSpPr>
            <a:spLocks noGrp="1"/>
          </p:cNvSpPr>
          <p:nvPr>
            <p:ph type="sldNum" sz="quarter" idx="12"/>
          </p:nvPr>
        </p:nvSpPr>
        <p:spPr/>
        <p:txBody>
          <a:bodyPr/>
          <a:lstStyle/>
          <a:p>
            <a:fld id="{C3D86AE6-7C4F-4773-A4F7-5142F79D097A}" type="slidenum">
              <a:rPr lang="en-GB" smtClean="0"/>
              <a:t>‹#›</a:t>
            </a:fld>
            <a:endParaRPr lang="en-GB"/>
          </a:p>
        </p:txBody>
      </p:sp>
    </p:spTree>
    <p:extLst>
      <p:ext uri="{BB962C8B-B14F-4D97-AF65-F5344CB8AC3E}">
        <p14:creationId xmlns:p14="http://schemas.microsoft.com/office/powerpoint/2010/main" val="1036106967"/>
      </p:ext>
    </p:extLst>
  </p:cSld>
  <p:clrMapOvr>
    <a:masterClrMapping/>
  </p:clrMapOvr>
</p:sldLayout>
</file>

<file path=ppt/slideLayouts/slideLayout8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B96C0-48F6-8A55-6F89-AC32D19BAA3A}"/>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B1636283-0A4B-65C6-C097-C5867D9DE0D3}"/>
              </a:ext>
            </a:extLst>
          </p:cNvPr>
          <p:cNvSpPr>
            <a:spLocks noGrp="1"/>
          </p:cNvSpPr>
          <p:nvPr>
            <p:ph type="dt" sz="half" idx="10"/>
          </p:nvPr>
        </p:nvSpPr>
        <p:spPr/>
        <p:txBody>
          <a:bodyPr/>
          <a:lstStyle/>
          <a:p>
            <a:fld id="{3692521F-873B-4066-A7C3-A4FF8BFB6B4B}" type="datetimeFigureOut">
              <a:rPr lang="en-GB" smtClean="0"/>
              <a:t>29/05/2026</a:t>
            </a:fld>
            <a:endParaRPr lang="en-GB"/>
          </a:p>
        </p:txBody>
      </p:sp>
      <p:sp>
        <p:nvSpPr>
          <p:cNvPr id="4" name="Footer Placeholder 3">
            <a:extLst>
              <a:ext uri="{FF2B5EF4-FFF2-40B4-BE49-F238E27FC236}">
                <a16:creationId xmlns:a16="http://schemas.microsoft.com/office/drawing/2014/main" id="{D897766F-D73E-68F4-9E42-083180B2457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04AA7F1-C7CF-430A-9EEF-A39D98D9824E}"/>
              </a:ext>
            </a:extLst>
          </p:cNvPr>
          <p:cNvSpPr>
            <a:spLocks noGrp="1"/>
          </p:cNvSpPr>
          <p:nvPr>
            <p:ph type="sldNum" sz="quarter" idx="12"/>
          </p:nvPr>
        </p:nvSpPr>
        <p:spPr/>
        <p:txBody>
          <a:bodyPr/>
          <a:lstStyle/>
          <a:p>
            <a:fld id="{C3D86AE6-7C4F-4773-A4F7-5142F79D097A}" type="slidenum">
              <a:rPr lang="en-GB" smtClean="0"/>
              <a:t>‹#›</a:t>
            </a:fld>
            <a:endParaRPr lang="en-GB"/>
          </a:p>
        </p:txBody>
      </p:sp>
    </p:spTree>
    <p:extLst>
      <p:ext uri="{BB962C8B-B14F-4D97-AF65-F5344CB8AC3E}">
        <p14:creationId xmlns:p14="http://schemas.microsoft.com/office/powerpoint/2010/main" val="189684502"/>
      </p:ext>
    </p:extLst>
  </p:cSld>
  <p:clrMapOvr>
    <a:masterClrMapping/>
  </p:clrMapOvr>
</p:sldLayout>
</file>

<file path=ppt/slideLayouts/slideLayout8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2FAFF4-AF60-807E-B232-00EA37DD06F6}"/>
              </a:ext>
            </a:extLst>
          </p:cNvPr>
          <p:cNvSpPr>
            <a:spLocks noGrp="1"/>
          </p:cNvSpPr>
          <p:nvPr>
            <p:ph type="dt" sz="half" idx="10"/>
          </p:nvPr>
        </p:nvSpPr>
        <p:spPr/>
        <p:txBody>
          <a:bodyPr/>
          <a:lstStyle/>
          <a:p>
            <a:fld id="{3692521F-873B-4066-A7C3-A4FF8BFB6B4B}" type="datetimeFigureOut">
              <a:rPr lang="en-GB" smtClean="0"/>
              <a:t>29/05/2026</a:t>
            </a:fld>
            <a:endParaRPr lang="en-GB"/>
          </a:p>
        </p:txBody>
      </p:sp>
      <p:sp>
        <p:nvSpPr>
          <p:cNvPr id="3" name="Footer Placeholder 2">
            <a:extLst>
              <a:ext uri="{FF2B5EF4-FFF2-40B4-BE49-F238E27FC236}">
                <a16:creationId xmlns:a16="http://schemas.microsoft.com/office/drawing/2014/main" id="{2E9E3798-C3BA-4994-D342-6BB01012EDD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4471FB4-03E5-03AA-4082-303F77856D16}"/>
              </a:ext>
            </a:extLst>
          </p:cNvPr>
          <p:cNvSpPr>
            <a:spLocks noGrp="1"/>
          </p:cNvSpPr>
          <p:nvPr>
            <p:ph type="sldNum" sz="quarter" idx="12"/>
          </p:nvPr>
        </p:nvSpPr>
        <p:spPr/>
        <p:txBody>
          <a:bodyPr/>
          <a:lstStyle/>
          <a:p>
            <a:fld id="{C3D86AE6-7C4F-4773-A4F7-5142F79D097A}" type="slidenum">
              <a:rPr lang="en-GB" smtClean="0"/>
              <a:t>‹#›</a:t>
            </a:fld>
            <a:endParaRPr lang="en-GB"/>
          </a:p>
        </p:txBody>
      </p:sp>
    </p:spTree>
    <p:extLst>
      <p:ext uri="{BB962C8B-B14F-4D97-AF65-F5344CB8AC3E}">
        <p14:creationId xmlns:p14="http://schemas.microsoft.com/office/powerpoint/2010/main" val="296780045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4_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4" name="Rectangle 13">
            <a:extLst>
              <a:ext uri="{FF2B5EF4-FFF2-40B4-BE49-F238E27FC236}">
                <a16:creationId xmlns:a16="http://schemas.microsoft.com/office/drawing/2014/main" id="{3568E66E-4300-C34D-B490-E2E6A73E585A}"/>
              </a:ext>
            </a:extLst>
          </p:cNvPr>
          <p:cNvSpPr/>
          <p:nvPr userDrawn="1"/>
        </p:nvSpPr>
        <p:spPr>
          <a:xfrm>
            <a:off x="3830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5" name="Rectangle 14">
            <a:extLst>
              <a:ext uri="{FF2B5EF4-FFF2-40B4-BE49-F238E27FC236}">
                <a16:creationId xmlns:a16="http://schemas.microsoft.com/office/drawing/2014/main" id="{F337980B-A75B-014B-A7A8-965882204640}"/>
              </a:ext>
            </a:extLst>
          </p:cNvPr>
          <p:cNvSpPr/>
          <p:nvPr userDrawn="1"/>
        </p:nvSpPr>
        <p:spPr>
          <a:xfrm>
            <a:off x="15345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6" name="Rectangle 15">
            <a:extLst>
              <a:ext uri="{FF2B5EF4-FFF2-40B4-BE49-F238E27FC236}">
                <a16:creationId xmlns:a16="http://schemas.microsoft.com/office/drawing/2014/main" id="{E8B5FF7D-C2EF-9E4C-A4CF-A835052E5DF8}"/>
              </a:ext>
            </a:extLst>
          </p:cNvPr>
          <p:cNvSpPr/>
          <p:nvPr userDrawn="1"/>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7" name="Rectangle 16">
            <a:extLst>
              <a:ext uri="{FF2B5EF4-FFF2-40B4-BE49-F238E27FC236}">
                <a16:creationId xmlns:a16="http://schemas.microsoft.com/office/drawing/2014/main" id="{177481C1-F4F0-BE4E-B991-152BB9620270}"/>
              </a:ext>
            </a:extLst>
          </p:cNvPr>
          <p:cNvSpPr/>
          <p:nvPr userDrawn="1"/>
        </p:nvSpPr>
        <p:spPr>
          <a:xfrm>
            <a:off x="38374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Rectangle 17">
            <a:extLst>
              <a:ext uri="{FF2B5EF4-FFF2-40B4-BE49-F238E27FC236}">
                <a16:creationId xmlns:a16="http://schemas.microsoft.com/office/drawing/2014/main" id="{2FBC860F-BE8A-634D-9A96-33CE6D96B9F0}"/>
              </a:ext>
            </a:extLst>
          </p:cNvPr>
          <p:cNvSpPr/>
          <p:nvPr userDrawn="1"/>
        </p:nvSpPr>
        <p:spPr>
          <a:xfrm>
            <a:off x="49889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 name="Rectangle 18">
            <a:extLst>
              <a:ext uri="{FF2B5EF4-FFF2-40B4-BE49-F238E27FC236}">
                <a16:creationId xmlns:a16="http://schemas.microsoft.com/office/drawing/2014/main" id="{5FA913FF-786C-1944-BF18-E9AB064B3444}"/>
              </a:ext>
            </a:extLst>
          </p:cNvPr>
          <p:cNvSpPr/>
          <p:nvPr userDrawn="1"/>
        </p:nvSpPr>
        <p:spPr>
          <a:xfrm>
            <a:off x="61403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0" name="Rectangle 19">
            <a:extLst>
              <a:ext uri="{FF2B5EF4-FFF2-40B4-BE49-F238E27FC236}">
                <a16:creationId xmlns:a16="http://schemas.microsoft.com/office/drawing/2014/main" id="{6C22D839-E390-8340-B649-B4FC5A6CFD70}"/>
              </a:ext>
            </a:extLst>
          </p:cNvPr>
          <p:cNvSpPr/>
          <p:nvPr userDrawn="1"/>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Rectangle 20">
            <a:extLst>
              <a:ext uri="{FF2B5EF4-FFF2-40B4-BE49-F238E27FC236}">
                <a16:creationId xmlns:a16="http://schemas.microsoft.com/office/drawing/2014/main" id="{4640EE3D-EEFC-874A-A65B-DDDE03FC3221}"/>
              </a:ext>
            </a:extLst>
          </p:cNvPr>
          <p:cNvSpPr/>
          <p:nvPr userDrawn="1"/>
        </p:nvSpPr>
        <p:spPr>
          <a:xfrm>
            <a:off x="844332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2" name="Rectangle 21">
            <a:extLst>
              <a:ext uri="{FF2B5EF4-FFF2-40B4-BE49-F238E27FC236}">
                <a16:creationId xmlns:a16="http://schemas.microsoft.com/office/drawing/2014/main" id="{2A667BF2-B8EF-D949-9F15-FC3B3099AD58}"/>
              </a:ext>
            </a:extLst>
          </p:cNvPr>
          <p:cNvSpPr/>
          <p:nvPr userDrawn="1"/>
        </p:nvSpPr>
        <p:spPr>
          <a:xfrm>
            <a:off x="959479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Rectangle 22">
            <a:extLst>
              <a:ext uri="{FF2B5EF4-FFF2-40B4-BE49-F238E27FC236}">
                <a16:creationId xmlns:a16="http://schemas.microsoft.com/office/drawing/2014/main" id="{47201170-3375-514F-99C2-E37C6903968A}"/>
              </a:ext>
            </a:extLst>
          </p:cNvPr>
          <p:cNvSpPr/>
          <p:nvPr userDrawn="1"/>
        </p:nvSpPr>
        <p:spPr>
          <a:xfrm>
            <a:off x="107462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7" name="Rectangle 26">
            <a:extLst>
              <a:ext uri="{FF2B5EF4-FFF2-40B4-BE49-F238E27FC236}">
                <a16:creationId xmlns:a16="http://schemas.microsoft.com/office/drawing/2014/main" id="{5E67BC68-4FB2-EE4A-A33E-6A7AF0CF413F}"/>
              </a:ext>
            </a:extLst>
          </p:cNvPr>
          <p:cNvSpPr/>
          <p:nvPr userDrawn="1"/>
        </p:nvSpPr>
        <p:spPr>
          <a:xfrm>
            <a:off x="49889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8" name="Rectangle 27">
            <a:extLst>
              <a:ext uri="{FF2B5EF4-FFF2-40B4-BE49-F238E27FC236}">
                <a16:creationId xmlns:a16="http://schemas.microsoft.com/office/drawing/2014/main" id="{0277C142-7A53-7A4A-A8FB-FBF33048E364}"/>
              </a:ext>
            </a:extLst>
          </p:cNvPr>
          <p:cNvSpPr/>
          <p:nvPr userDrawn="1"/>
        </p:nvSpPr>
        <p:spPr>
          <a:xfrm>
            <a:off x="61403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9" name="Rectangle 28">
            <a:extLst>
              <a:ext uri="{FF2B5EF4-FFF2-40B4-BE49-F238E27FC236}">
                <a16:creationId xmlns:a16="http://schemas.microsoft.com/office/drawing/2014/main" id="{6ADC5831-BE66-5045-87AF-18EBDF02747B}"/>
              </a:ext>
            </a:extLst>
          </p:cNvPr>
          <p:cNvSpPr/>
          <p:nvPr userDrawn="1"/>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0" name="Rectangle 29">
            <a:extLst>
              <a:ext uri="{FF2B5EF4-FFF2-40B4-BE49-F238E27FC236}">
                <a16:creationId xmlns:a16="http://schemas.microsoft.com/office/drawing/2014/main" id="{2CB65DE4-B016-474E-A1C1-495957C7CA04}"/>
              </a:ext>
            </a:extLst>
          </p:cNvPr>
          <p:cNvSpPr/>
          <p:nvPr userDrawn="1"/>
        </p:nvSpPr>
        <p:spPr>
          <a:xfrm>
            <a:off x="844332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1" name="Rectangle 30">
            <a:extLst>
              <a:ext uri="{FF2B5EF4-FFF2-40B4-BE49-F238E27FC236}">
                <a16:creationId xmlns:a16="http://schemas.microsoft.com/office/drawing/2014/main" id="{58B3AA15-3E6B-C347-B0BE-F416C5684A23}"/>
              </a:ext>
            </a:extLst>
          </p:cNvPr>
          <p:cNvSpPr/>
          <p:nvPr userDrawn="1"/>
        </p:nvSpPr>
        <p:spPr>
          <a:xfrm>
            <a:off x="959479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2" name="Rectangle 31">
            <a:extLst>
              <a:ext uri="{FF2B5EF4-FFF2-40B4-BE49-F238E27FC236}">
                <a16:creationId xmlns:a16="http://schemas.microsoft.com/office/drawing/2014/main" id="{7AC0924D-A95B-1E43-84A3-825886C48DD3}"/>
              </a:ext>
            </a:extLst>
          </p:cNvPr>
          <p:cNvSpPr/>
          <p:nvPr userDrawn="1"/>
        </p:nvSpPr>
        <p:spPr>
          <a:xfrm>
            <a:off x="107462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7" name="Rectangle 36">
            <a:extLst>
              <a:ext uri="{FF2B5EF4-FFF2-40B4-BE49-F238E27FC236}">
                <a16:creationId xmlns:a16="http://schemas.microsoft.com/office/drawing/2014/main" id="{FF522785-C8F3-734E-AF20-487FED2CEBCA}"/>
              </a:ext>
            </a:extLst>
          </p:cNvPr>
          <p:cNvSpPr/>
          <p:nvPr userDrawn="1"/>
        </p:nvSpPr>
        <p:spPr>
          <a:xfrm>
            <a:off x="49889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8" name="Rectangle 37">
            <a:extLst>
              <a:ext uri="{FF2B5EF4-FFF2-40B4-BE49-F238E27FC236}">
                <a16:creationId xmlns:a16="http://schemas.microsoft.com/office/drawing/2014/main" id="{798AD1D6-A541-1941-8B56-2FF0936767C6}"/>
              </a:ext>
            </a:extLst>
          </p:cNvPr>
          <p:cNvSpPr/>
          <p:nvPr userDrawn="1"/>
        </p:nvSpPr>
        <p:spPr>
          <a:xfrm>
            <a:off x="61403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9" name="Rectangle 38">
            <a:extLst>
              <a:ext uri="{FF2B5EF4-FFF2-40B4-BE49-F238E27FC236}">
                <a16:creationId xmlns:a16="http://schemas.microsoft.com/office/drawing/2014/main" id="{A844F750-124C-F246-BCDD-67595B93DC88}"/>
              </a:ext>
            </a:extLst>
          </p:cNvPr>
          <p:cNvSpPr/>
          <p:nvPr userDrawn="1"/>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0" name="Rectangle 39">
            <a:extLst>
              <a:ext uri="{FF2B5EF4-FFF2-40B4-BE49-F238E27FC236}">
                <a16:creationId xmlns:a16="http://schemas.microsoft.com/office/drawing/2014/main" id="{15499656-96AE-C649-B3C1-81D5C6F60DA6}"/>
              </a:ext>
            </a:extLst>
          </p:cNvPr>
          <p:cNvSpPr/>
          <p:nvPr userDrawn="1"/>
        </p:nvSpPr>
        <p:spPr>
          <a:xfrm>
            <a:off x="844332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1" name="Rectangle 40">
            <a:extLst>
              <a:ext uri="{FF2B5EF4-FFF2-40B4-BE49-F238E27FC236}">
                <a16:creationId xmlns:a16="http://schemas.microsoft.com/office/drawing/2014/main" id="{B3150134-3C23-2A41-8EC0-2D0F308CD2FE}"/>
              </a:ext>
            </a:extLst>
          </p:cNvPr>
          <p:cNvSpPr/>
          <p:nvPr userDrawn="1"/>
        </p:nvSpPr>
        <p:spPr>
          <a:xfrm>
            <a:off x="959479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2" name="Rectangle 41">
            <a:extLst>
              <a:ext uri="{FF2B5EF4-FFF2-40B4-BE49-F238E27FC236}">
                <a16:creationId xmlns:a16="http://schemas.microsoft.com/office/drawing/2014/main" id="{4A542EAC-EEE9-2748-9DAC-6986FFF6348A}"/>
              </a:ext>
            </a:extLst>
          </p:cNvPr>
          <p:cNvSpPr/>
          <p:nvPr userDrawn="1"/>
        </p:nvSpPr>
        <p:spPr>
          <a:xfrm>
            <a:off x="107462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3" name="Picture 2">
            <a:extLst>
              <a:ext uri="{FF2B5EF4-FFF2-40B4-BE49-F238E27FC236}">
                <a16:creationId xmlns:a16="http://schemas.microsoft.com/office/drawing/2014/main" id="{2D1CDB1A-8B42-520A-323D-5D120AA42E9C}"/>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4063876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CCE64-2870-B7C4-C3DE-1F2619CEC1D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3329BF69-9941-0493-1DB8-554EB4604B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36161EE7-5B96-0270-3DE7-A1C0A1CDBD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AA59073-B41A-63C7-5C60-C8394C035F87}"/>
              </a:ext>
            </a:extLst>
          </p:cNvPr>
          <p:cNvSpPr>
            <a:spLocks noGrp="1"/>
          </p:cNvSpPr>
          <p:nvPr>
            <p:ph type="dt" sz="half" idx="10"/>
          </p:nvPr>
        </p:nvSpPr>
        <p:spPr/>
        <p:txBody>
          <a:bodyPr/>
          <a:lstStyle/>
          <a:p>
            <a:fld id="{3692521F-873B-4066-A7C3-A4FF8BFB6B4B}" type="datetimeFigureOut">
              <a:rPr lang="en-GB" smtClean="0"/>
              <a:t>29/05/2026</a:t>
            </a:fld>
            <a:endParaRPr lang="en-GB"/>
          </a:p>
        </p:txBody>
      </p:sp>
      <p:sp>
        <p:nvSpPr>
          <p:cNvPr id="6" name="Footer Placeholder 5">
            <a:extLst>
              <a:ext uri="{FF2B5EF4-FFF2-40B4-BE49-F238E27FC236}">
                <a16:creationId xmlns:a16="http://schemas.microsoft.com/office/drawing/2014/main" id="{6D373DE6-9AD9-ADA5-5258-9AC0B5A512F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2805F07-2BD8-97BF-B218-C23EF60AAB2B}"/>
              </a:ext>
            </a:extLst>
          </p:cNvPr>
          <p:cNvSpPr>
            <a:spLocks noGrp="1"/>
          </p:cNvSpPr>
          <p:nvPr>
            <p:ph type="sldNum" sz="quarter" idx="12"/>
          </p:nvPr>
        </p:nvSpPr>
        <p:spPr/>
        <p:txBody>
          <a:bodyPr/>
          <a:lstStyle/>
          <a:p>
            <a:fld id="{C3D86AE6-7C4F-4773-A4F7-5142F79D097A}" type="slidenum">
              <a:rPr lang="en-GB" smtClean="0"/>
              <a:t>‹#›</a:t>
            </a:fld>
            <a:endParaRPr lang="en-GB"/>
          </a:p>
        </p:txBody>
      </p:sp>
    </p:spTree>
    <p:extLst>
      <p:ext uri="{BB962C8B-B14F-4D97-AF65-F5344CB8AC3E}">
        <p14:creationId xmlns:p14="http://schemas.microsoft.com/office/powerpoint/2010/main" val="3956519349"/>
      </p:ext>
    </p:extLst>
  </p:cSld>
  <p:clrMapOvr>
    <a:masterClrMapping/>
  </p:clrMapOvr>
</p:sldLayout>
</file>

<file path=ppt/slideLayouts/slideLayout8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5747B-416F-DBF4-99C7-7F827E16690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5EEC2279-F028-6670-140A-A59EB07E8F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422E9BF-ABAD-557E-B8A8-4F25F28A52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B22A3D6-6353-A239-F96B-9427C7F1846E}"/>
              </a:ext>
            </a:extLst>
          </p:cNvPr>
          <p:cNvSpPr>
            <a:spLocks noGrp="1"/>
          </p:cNvSpPr>
          <p:nvPr>
            <p:ph type="dt" sz="half" idx="10"/>
          </p:nvPr>
        </p:nvSpPr>
        <p:spPr/>
        <p:txBody>
          <a:bodyPr/>
          <a:lstStyle/>
          <a:p>
            <a:fld id="{3692521F-873B-4066-A7C3-A4FF8BFB6B4B}" type="datetimeFigureOut">
              <a:rPr lang="en-GB" smtClean="0"/>
              <a:t>29/05/2026</a:t>
            </a:fld>
            <a:endParaRPr lang="en-GB"/>
          </a:p>
        </p:txBody>
      </p:sp>
      <p:sp>
        <p:nvSpPr>
          <p:cNvPr id="6" name="Footer Placeholder 5">
            <a:extLst>
              <a:ext uri="{FF2B5EF4-FFF2-40B4-BE49-F238E27FC236}">
                <a16:creationId xmlns:a16="http://schemas.microsoft.com/office/drawing/2014/main" id="{6D68BD82-EA3C-4593-74AC-06C93F3B6F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4F5688-E855-03A6-2EA2-B655510C2575}"/>
              </a:ext>
            </a:extLst>
          </p:cNvPr>
          <p:cNvSpPr>
            <a:spLocks noGrp="1"/>
          </p:cNvSpPr>
          <p:nvPr>
            <p:ph type="sldNum" sz="quarter" idx="12"/>
          </p:nvPr>
        </p:nvSpPr>
        <p:spPr/>
        <p:txBody>
          <a:bodyPr/>
          <a:lstStyle/>
          <a:p>
            <a:fld id="{C3D86AE6-7C4F-4773-A4F7-5142F79D097A}" type="slidenum">
              <a:rPr lang="en-GB" smtClean="0"/>
              <a:t>‹#›</a:t>
            </a:fld>
            <a:endParaRPr lang="en-GB"/>
          </a:p>
        </p:txBody>
      </p:sp>
    </p:spTree>
    <p:extLst>
      <p:ext uri="{BB962C8B-B14F-4D97-AF65-F5344CB8AC3E}">
        <p14:creationId xmlns:p14="http://schemas.microsoft.com/office/powerpoint/2010/main" val="2209578870"/>
      </p:ext>
    </p:extLst>
  </p:cSld>
  <p:clrMapOvr>
    <a:masterClrMapping/>
  </p:clrMapOvr>
</p:sldLayout>
</file>

<file path=ppt/slideLayouts/slideLayout8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199BE-AF1D-F15D-5A57-1FB4A10DFA03}"/>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E0F9A1AD-BEF4-CE13-64DE-BBD1FB59B38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71373DD-5F83-8E49-02D5-4940394A2B3C}"/>
              </a:ext>
            </a:extLst>
          </p:cNvPr>
          <p:cNvSpPr>
            <a:spLocks noGrp="1"/>
          </p:cNvSpPr>
          <p:nvPr>
            <p:ph type="dt" sz="half" idx="10"/>
          </p:nvPr>
        </p:nvSpPr>
        <p:spPr/>
        <p:txBody>
          <a:bodyPr/>
          <a:lstStyle/>
          <a:p>
            <a:fld id="{3692521F-873B-4066-A7C3-A4FF8BFB6B4B}" type="datetimeFigureOut">
              <a:rPr lang="en-GB" smtClean="0"/>
              <a:t>29/05/2026</a:t>
            </a:fld>
            <a:endParaRPr lang="en-GB"/>
          </a:p>
        </p:txBody>
      </p:sp>
      <p:sp>
        <p:nvSpPr>
          <p:cNvPr id="5" name="Footer Placeholder 4">
            <a:extLst>
              <a:ext uri="{FF2B5EF4-FFF2-40B4-BE49-F238E27FC236}">
                <a16:creationId xmlns:a16="http://schemas.microsoft.com/office/drawing/2014/main" id="{FCC4178C-A0F6-DBF4-F96A-315B30626B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8125A0-0917-E376-55EE-1E92BE9C9345}"/>
              </a:ext>
            </a:extLst>
          </p:cNvPr>
          <p:cNvSpPr>
            <a:spLocks noGrp="1"/>
          </p:cNvSpPr>
          <p:nvPr>
            <p:ph type="sldNum" sz="quarter" idx="12"/>
          </p:nvPr>
        </p:nvSpPr>
        <p:spPr/>
        <p:txBody>
          <a:bodyPr/>
          <a:lstStyle/>
          <a:p>
            <a:fld id="{C3D86AE6-7C4F-4773-A4F7-5142F79D097A}" type="slidenum">
              <a:rPr lang="en-GB" smtClean="0"/>
              <a:t>‹#›</a:t>
            </a:fld>
            <a:endParaRPr lang="en-GB"/>
          </a:p>
        </p:txBody>
      </p:sp>
    </p:spTree>
    <p:extLst>
      <p:ext uri="{BB962C8B-B14F-4D97-AF65-F5344CB8AC3E}">
        <p14:creationId xmlns:p14="http://schemas.microsoft.com/office/powerpoint/2010/main" val="912732939"/>
      </p:ext>
    </p:extLst>
  </p:cSld>
  <p:clrMapOvr>
    <a:masterClrMapping/>
  </p:clrMapOvr>
</p:sldLayout>
</file>

<file path=ppt/slideLayouts/slideLayout8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A63BC1-0D92-CC63-589E-B67B0B33A01C}"/>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AF7BC303-B43C-F1DE-4697-F42C3698F69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E9DA660-4DE7-B8E3-E911-BD67A809A8A7}"/>
              </a:ext>
            </a:extLst>
          </p:cNvPr>
          <p:cNvSpPr>
            <a:spLocks noGrp="1"/>
          </p:cNvSpPr>
          <p:nvPr>
            <p:ph type="dt" sz="half" idx="10"/>
          </p:nvPr>
        </p:nvSpPr>
        <p:spPr/>
        <p:txBody>
          <a:bodyPr/>
          <a:lstStyle/>
          <a:p>
            <a:fld id="{3692521F-873B-4066-A7C3-A4FF8BFB6B4B}" type="datetimeFigureOut">
              <a:rPr lang="en-GB" smtClean="0"/>
              <a:t>29/05/2026</a:t>
            </a:fld>
            <a:endParaRPr lang="en-GB"/>
          </a:p>
        </p:txBody>
      </p:sp>
      <p:sp>
        <p:nvSpPr>
          <p:cNvPr id="5" name="Footer Placeholder 4">
            <a:extLst>
              <a:ext uri="{FF2B5EF4-FFF2-40B4-BE49-F238E27FC236}">
                <a16:creationId xmlns:a16="http://schemas.microsoft.com/office/drawing/2014/main" id="{2A242172-748C-D0E1-1522-62F96A0561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B658C0-6E2E-136D-D046-9CE987F9CDC4}"/>
              </a:ext>
            </a:extLst>
          </p:cNvPr>
          <p:cNvSpPr>
            <a:spLocks noGrp="1"/>
          </p:cNvSpPr>
          <p:nvPr>
            <p:ph type="sldNum" sz="quarter" idx="12"/>
          </p:nvPr>
        </p:nvSpPr>
        <p:spPr/>
        <p:txBody>
          <a:bodyPr/>
          <a:lstStyle/>
          <a:p>
            <a:fld id="{C3D86AE6-7C4F-4773-A4F7-5142F79D097A}" type="slidenum">
              <a:rPr lang="en-GB" smtClean="0"/>
              <a:t>‹#›</a:t>
            </a:fld>
            <a:endParaRPr lang="en-GB"/>
          </a:p>
        </p:txBody>
      </p:sp>
    </p:spTree>
    <p:extLst>
      <p:ext uri="{BB962C8B-B14F-4D97-AF65-F5344CB8AC3E}">
        <p14:creationId xmlns:p14="http://schemas.microsoft.com/office/powerpoint/2010/main" val="2684894765"/>
      </p:ext>
    </p:extLst>
  </p:cSld>
  <p:clrMapOvr>
    <a:masterClrMapping/>
  </p:clrMapOvr>
</p:sldLayout>
</file>

<file path=ppt/slideLayouts/slideLayout844.xml><?xml version="1.0" encoding="utf-8"?>
<p:sldLayout xmlns:a="http://schemas.openxmlformats.org/drawingml/2006/main" xmlns:r="http://schemas.openxmlformats.org/officeDocument/2006/relationships" xmlns:p="http://schemas.openxmlformats.org/presentationml/2006/main" userDrawn="1">
  <p:cSld name="Heading, subhead, bullets one column">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15" name="Picture 14">
            <a:extLst>
              <a:ext uri="{FF2B5EF4-FFF2-40B4-BE49-F238E27FC236}">
                <a16:creationId xmlns:a16="http://schemas.microsoft.com/office/drawing/2014/main" id="{64955267-CD3E-4484-1B20-32E90EB4ED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907197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5.xml><?xml version="1.0" encoding="utf-8"?>
<p:sldLayout xmlns:a="http://schemas.openxmlformats.org/drawingml/2006/main" xmlns:r="http://schemas.openxmlformats.org/officeDocument/2006/relationships" xmlns:p="http://schemas.openxmlformats.org/presentationml/2006/main" userDrawn="1">
  <p:cSld name="Front title slide">
    <p:bg>
      <p:bgPr>
        <a:solidFill>
          <a:srgbClr val="F6F8F8"/>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598E9D71-498A-0294-DB92-FA8A45963CA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197935655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5_Sample-Icons-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DF01C83-A866-28AC-7B1F-38947CCF6D80}"/>
              </a:ext>
            </a:extLst>
          </p:cNvPr>
          <p:cNvSpPr/>
          <p:nvPr userDrawn="1"/>
        </p:nvSpPr>
        <p:spPr>
          <a:xfrm>
            <a:off x="1" y="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6"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60"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59" y="454490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6" y="454490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4490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60" y="454490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6" name="Rectangle 45">
            <a:extLst>
              <a:ext uri="{FF2B5EF4-FFF2-40B4-BE49-F238E27FC236}">
                <a16:creationId xmlns:a16="http://schemas.microsoft.com/office/drawing/2014/main" id="{510BDAA4-2C6C-4E47-9616-5977DD23D840}"/>
              </a:ext>
            </a:extLst>
          </p:cNvPr>
          <p:cNvSpPr/>
          <p:nvPr userDrawn="1"/>
        </p:nvSpPr>
        <p:spPr>
          <a:xfrm>
            <a:off x="5122912"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7" name="Rectangle 46">
            <a:extLst>
              <a:ext uri="{FF2B5EF4-FFF2-40B4-BE49-F238E27FC236}">
                <a16:creationId xmlns:a16="http://schemas.microsoft.com/office/drawing/2014/main" id="{2691AF0D-B60D-2949-AB30-089AD6A4A5A1}"/>
              </a:ext>
            </a:extLst>
          </p:cNvPr>
          <p:cNvSpPr/>
          <p:nvPr userDrawn="1"/>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8" name="Rectangle 47">
            <a:extLst>
              <a:ext uri="{FF2B5EF4-FFF2-40B4-BE49-F238E27FC236}">
                <a16:creationId xmlns:a16="http://schemas.microsoft.com/office/drawing/2014/main" id="{D76B0456-3FC3-5D44-A9F1-56A57FD0B992}"/>
              </a:ext>
            </a:extLst>
          </p:cNvPr>
          <p:cNvSpPr/>
          <p:nvPr userDrawn="1"/>
        </p:nvSpPr>
        <p:spPr>
          <a:xfrm>
            <a:off x="9825396"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4" name="Picture 3">
            <a:extLst>
              <a:ext uri="{FF2B5EF4-FFF2-40B4-BE49-F238E27FC236}">
                <a16:creationId xmlns:a16="http://schemas.microsoft.com/office/drawing/2014/main" id="{D569F651-3737-5832-DC5A-9DB8A57B6C79}"/>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Tree>
    <p:extLst>
      <p:ext uri="{BB962C8B-B14F-4D97-AF65-F5344CB8AC3E}">
        <p14:creationId xmlns:p14="http://schemas.microsoft.com/office/powerpoint/2010/main" val="1450104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4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1" y="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1"/>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76372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5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1" y="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1"/>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9FE9CC-24C2-9AAC-6340-A9E7BC324939}"/>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556447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5_Title, subhead, Three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C4A9B1-8C9A-5B25-6E7A-B9589ECCAD85}"/>
              </a:ext>
            </a:extLst>
          </p:cNvPr>
          <p:cNvSpPr/>
          <p:nvPr userDrawn="1"/>
        </p:nvSpPr>
        <p:spPr>
          <a:xfrm>
            <a:off x="1" y="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1"/>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562425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5_Headline slide with image 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2C3761D-E146-5B7A-CD68-6CC98EA19A5F}"/>
              </a:ext>
            </a:extLst>
          </p:cNvPr>
          <p:cNvSpPr/>
          <p:nvPr userDrawn="1"/>
        </p:nvSpPr>
        <p:spPr>
          <a:xfrm>
            <a:off x="0" y="2"/>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 name="Title 1"/>
          <p:cNvSpPr>
            <a:spLocks noGrp="1"/>
          </p:cNvSpPr>
          <p:nvPr>
            <p:ph type="title" hasCustomPrompt="1"/>
          </p:nvPr>
        </p:nvSpPr>
        <p:spPr>
          <a:xfrm>
            <a:off x="354094"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1342415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ON Grid Boxes 2UP Grey">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2000"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8"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4324378"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 uri="{C183D7F6-B498-43B3-948B-1728B52AA6E4}">
                <adec:decorative xmlns:adec="http://schemas.microsoft.com/office/drawing/2017/decorative" val="1"/>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661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3_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2"/>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6" name="Picture 5">
            <a:extLst>
              <a:ext uri="{FF2B5EF4-FFF2-40B4-BE49-F238E27FC236}">
                <a16:creationId xmlns:a16="http://schemas.microsoft.com/office/drawing/2014/main" id="{2F244FF8-F4E4-0514-77D0-8D8D69F9337B}"/>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cxnSp>
        <p:nvCxnSpPr>
          <p:cNvPr id="7" name="Straight Connector 6">
            <a:extLst>
              <a:ext uri="{FF2B5EF4-FFF2-40B4-BE49-F238E27FC236}">
                <a16:creationId xmlns:a16="http://schemas.microsoft.com/office/drawing/2014/main" id="{7DBEB741-20EA-C36A-7EF8-DE1CD1F1AA0C}"/>
              </a:ext>
            </a:extLst>
          </p:cNvPr>
          <p:cNvCxnSpPr>
            <a:cxnSpLocks/>
          </p:cNvCxnSpPr>
          <p:nvPr userDrawn="1"/>
        </p:nvCxnSpPr>
        <p:spPr>
          <a:xfrm>
            <a:off x="432000"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9329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3_ICON Grid Boxes 2UP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B26CA0-4967-284E-42B6-5686F8C6B07B}"/>
              </a:ext>
            </a:extLst>
          </p:cNvPr>
          <p:cNvSpPr/>
          <p:nvPr userDrawn="1"/>
        </p:nvSpPr>
        <p:spPr>
          <a:xfrm>
            <a:off x="1" y="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3"/>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2000"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9" y="2699083"/>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4324379"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2"/>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Lst>
          </p:cNvPr>
          <p:cNvCxnSpPr>
            <a:cxnSpLocks/>
          </p:cNvCxnSpPr>
          <p:nvPr userDrawn="1"/>
        </p:nvCxnSpPr>
        <p:spPr>
          <a:xfrm>
            <a:off x="432000"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4216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3_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userDrawn="1"/>
        </p:nvSpPr>
        <p:spPr>
          <a:xfrm>
            <a:off x="1" y="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Rectangle: Top Corners Rounded 17">
            <a:extLst>
              <a:ext uri="{FF2B5EF4-FFF2-40B4-BE49-F238E27FC236}">
                <a16:creationId xmlns:a16="http://schemas.microsoft.com/office/drawing/2014/main" id="{205929B3-ED58-E54F-B724-E24FB5F163DF}"/>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2"/>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3"/>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883575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_Quote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190978-5FC4-6858-371C-AF3DAD50E21F}"/>
              </a:ext>
            </a:extLst>
          </p:cNvPr>
          <p:cNvSpPr/>
          <p:nvPr userDrawn="1"/>
        </p:nvSpPr>
        <p:spPr>
          <a:xfrm>
            <a:off x="1" y="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5" y="1314158"/>
            <a:ext cx="7503849" cy="3466727"/>
          </a:xfrm>
          <a:prstGeom prst="rect">
            <a:avLst/>
          </a:prstGeom>
        </p:spPr>
        <p:txBody>
          <a:bodyPr>
            <a:noAutofit/>
          </a:bodyPr>
          <a:lstStyle>
            <a:lvl1pPr marL="287993" indent="-287993" algn="l">
              <a:buNone/>
              <a:defRPr sz="4200" b="1">
                <a:solidFill>
                  <a:schemeClr val="tx1"/>
                </a:solidFill>
              </a:defRPr>
            </a:lvl1pPr>
            <a:lvl2pPr marL="357179" indent="0">
              <a:buNone/>
              <a:defRPr>
                <a:solidFill>
                  <a:schemeClr val="tx1"/>
                </a:solidFill>
              </a:defRPr>
            </a:lvl2pPr>
            <a:lvl3pPr marL="714357" indent="0">
              <a:buNone/>
              <a:defRPr>
                <a:solidFill>
                  <a:schemeClr val="tx1"/>
                </a:solidFill>
              </a:defRPr>
            </a:lvl3pPr>
            <a:lvl4pPr marL="1081060" indent="0">
              <a:buNone/>
              <a:defRPr>
                <a:solidFill>
                  <a:schemeClr val="tx1"/>
                </a:solidFill>
              </a:defRPr>
            </a:lvl4pPr>
            <a:lvl5pPr marL="1438239"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1" y="4780883"/>
            <a:ext cx="7503849" cy="896939"/>
          </a:xfrm>
          <a:prstGeom prst="rect">
            <a:avLst/>
          </a:prstGeom>
        </p:spPr>
        <p:txBody>
          <a:bodyPr/>
          <a:lstStyle>
            <a:lvl1pPr marL="0" indent="0" algn="l">
              <a:buNone/>
              <a:defRPr b="1">
                <a:solidFill>
                  <a:schemeClr val="tx1"/>
                </a:solidFill>
              </a:defRPr>
            </a:lvl1pPr>
            <a:lvl2pPr marL="357179" indent="0">
              <a:buNone/>
              <a:defRPr/>
            </a:lvl2pPr>
            <a:lvl3pPr marL="714357" indent="0">
              <a:buNone/>
              <a:defRPr/>
            </a:lvl3pPr>
            <a:lvl4pPr marL="1081060" indent="0">
              <a:buNone/>
              <a:defRPr/>
            </a:lvl4pPr>
            <a:lvl5pPr marL="1438239"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4235227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8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0" y="2"/>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6"/>
            <a:ext cx="3461285" cy="658367"/>
          </a:xfrm>
          <a:prstGeom prst="rect">
            <a:avLst/>
          </a:prstGeom>
        </p:spPr>
        <p:txBody>
          <a:bodyPr lIns="0" tIns="0" rIns="0" bIns="0">
            <a:noAutofit/>
          </a:bodyPr>
          <a:lstStyle>
            <a:lvl1pPr marL="0" indent="0">
              <a:buNone/>
              <a:defRPr sz="3600" b="1">
                <a:solidFill>
                  <a:schemeClr val="tx1"/>
                </a:solidFill>
              </a:defRPr>
            </a:lvl1pPr>
            <a:lvl2pPr marL="357179" indent="0">
              <a:buNone/>
              <a:defRPr>
                <a:solidFill>
                  <a:schemeClr val="tx1"/>
                </a:solidFill>
              </a:defRPr>
            </a:lvl2pPr>
            <a:lvl3pPr marL="714357" indent="0">
              <a:buNone/>
              <a:defRPr>
                <a:solidFill>
                  <a:schemeClr val="tx1"/>
                </a:solidFill>
              </a:defRPr>
            </a:lvl3pPr>
            <a:lvl4pPr marL="1081060" indent="0">
              <a:buNone/>
              <a:defRPr>
                <a:solidFill>
                  <a:schemeClr val="tx1"/>
                </a:solidFill>
              </a:defRPr>
            </a:lvl4pPr>
            <a:lvl5pPr marL="1438239" indent="0">
              <a:buNone/>
              <a:defRPr>
                <a:solidFill>
                  <a:schemeClr val="tx1"/>
                </a:solidFill>
              </a:defRPr>
            </a:lvl5pPr>
          </a:lstStyle>
          <a:p>
            <a:pPr lvl="0"/>
            <a:r>
              <a:rPr lang="en-GB"/>
              <a:t>Heading label</a:t>
            </a:r>
          </a:p>
        </p:txBody>
      </p:sp>
      <p:sp>
        <p:nvSpPr>
          <p:cNvPr id="7" name="TextBox 6">
            <a:extLst>
              <a:ext uri="{FF2B5EF4-FFF2-40B4-BE49-F238E27FC236}">
                <a16:creationId xmlns:a16="http://schemas.microsoft.com/office/drawing/2014/main" id="{2DFAD1B1-54FF-2FC6-D407-337D3737411D}"/>
              </a:ext>
            </a:extLst>
          </p:cNvPr>
          <p:cNvSpPr txBox="1"/>
          <p:nvPr userDrawn="1"/>
        </p:nvSpPr>
        <p:spPr>
          <a:xfrm>
            <a:off x="1245609" y="2349017"/>
            <a:ext cx="3552728" cy="738664"/>
          </a:xfrm>
          <a:prstGeom prst="rect">
            <a:avLst/>
          </a:prstGeom>
          <a:noFill/>
        </p:spPr>
        <p:txBody>
          <a:bodyPr wrap="square" rtlCol="0">
            <a:spAutoFit/>
          </a:bodyPr>
          <a:lstStyle/>
          <a:p>
            <a:r>
              <a:rPr lang="en-GB" sz="1400"/>
              <a:t>Text content goes over single column. Text content here goes over single column. Text content here goes over single column.  </a:t>
            </a:r>
          </a:p>
        </p:txBody>
      </p:sp>
    </p:spTree>
    <p:extLst>
      <p:ext uri="{BB962C8B-B14F-4D97-AF65-F5344CB8AC3E}">
        <p14:creationId xmlns:p14="http://schemas.microsoft.com/office/powerpoint/2010/main" val="1747479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9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2" y="2"/>
            <a:ext cx="12191999"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6"/>
            <a:ext cx="3461285" cy="658367"/>
          </a:xfrm>
          <a:prstGeom prst="rect">
            <a:avLst/>
          </a:prstGeom>
        </p:spPr>
        <p:txBody>
          <a:bodyPr lIns="0" tIns="0" rIns="0" bIns="0">
            <a:noAutofit/>
          </a:bodyPr>
          <a:lstStyle>
            <a:lvl1pPr marL="0" indent="0">
              <a:buNone/>
              <a:defRPr sz="3600" b="1">
                <a:solidFill>
                  <a:schemeClr val="tx1"/>
                </a:solidFill>
              </a:defRPr>
            </a:lvl1pPr>
            <a:lvl2pPr marL="357179" indent="0">
              <a:buNone/>
              <a:defRPr>
                <a:solidFill>
                  <a:schemeClr val="tx1"/>
                </a:solidFill>
              </a:defRPr>
            </a:lvl2pPr>
            <a:lvl3pPr marL="714357" indent="0">
              <a:buNone/>
              <a:defRPr>
                <a:solidFill>
                  <a:schemeClr val="tx1"/>
                </a:solidFill>
              </a:defRPr>
            </a:lvl3pPr>
            <a:lvl4pPr marL="1081060" indent="0">
              <a:buNone/>
              <a:defRPr>
                <a:solidFill>
                  <a:schemeClr val="tx1"/>
                </a:solidFill>
              </a:defRPr>
            </a:lvl4pPr>
            <a:lvl5pPr marL="1438239" indent="0">
              <a:buNone/>
              <a:defRPr>
                <a:solidFill>
                  <a:schemeClr val="tx1"/>
                </a:solidFill>
              </a:defRPr>
            </a:lvl5pPr>
          </a:lstStyle>
          <a:p>
            <a:pPr lvl="0"/>
            <a:r>
              <a:rPr lang="en-GB"/>
              <a:t>Heading label</a:t>
            </a:r>
          </a:p>
        </p:txBody>
      </p:sp>
      <p:sp>
        <p:nvSpPr>
          <p:cNvPr id="6" name="TextBox 5">
            <a:extLst>
              <a:ext uri="{FF2B5EF4-FFF2-40B4-BE49-F238E27FC236}">
                <a16:creationId xmlns:a16="http://schemas.microsoft.com/office/drawing/2014/main" id="{20A68404-D948-7642-8BC6-F42E883389E5}"/>
              </a:ext>
            </a:extLst>
          </p:cNvPr>
          <p:cNvSpPr txBox="1"/>
          <p:nvPr userDrawn="1"/>
        </p:nvSpPr>
        <p:spPr>
          <a:xfrm>
            <a:off x="1245609" y="2349017"/>
            <a:ext cx="3552728" cy="738664"/>
          </a:xfrm>
          <a:prstGeom prst="rect">
            <a:avLst/>
          </a:prstGeom>
          <a:noFill/>
        </p:spPr>
        <p:txBody>
          <a:bodyPr wrap="square" rtlCol="0">
            <a:spAutoFit/>
          </a:bodyPr>
          <a:lstStyle/>
          <a:p>
            <a:r>
              <a:rPr lang="en-GB" sz="1400"/>
              <a:t>Text content goes over single column. Text content here goes over single column. Text content here goes over single column.  </a:t>
            </a:r>
          </a:p>
        </p:txBody>
      </p:sp>
    </p:spTree>
    <p:extLst>
      <p:ext uri="{BB962C8B-B14F-4D97-AF65-F5344CB8AC3E}">
        <p14:creationId xmlns:p14="http://schemas.microsoft.com/office/powerpoint/2010/main" val="3496359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4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Lst>
          </p:cNvPr>
          <p:cNvPicPr>
            <a:picLocks noChangeAspect="1"/>
          </p:cNvPicPr>
          <p:nvPr userDrawn="1"/>
        </p:nvPicPr>
        <p:blipFill>
          <a:blip r:embed="rId2"/>
          <a:srcRect/>
          <a:stretch/>
        </p:blipFill>
        <p:spPr>
          <a:xfrm>
            <a:off x="0" y="2"/>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2" name="TextBox 1">
            <a:extLst>
              <a:ext uri="{FF2B5EF4-FFF2-40B4-BE49-F238E27FC236}">
                <a16:creationId xmlns:a16="http://schemas.microsoft.com/office/drawing/2014/main" id="{B77551A3-9BAE-400C-B485-0F4ED3DB7306}"/>
              </a:ext>
            </a:extLst>
          </p:cNvPr>
          <p:cNvSpPr txBox="1"/>
          <p:nvPr userDrawn="1"/>
        </p:nvSpPr>
        <p:spPr>
          <a:xfrm>
            <a:off x="1245609" y="2349017"/>
            <a:ext cx="3552728" cy="1384995"/>
          </a:xfrm>
          <a:prstGeom prst="rect">
            <a:avLst/>
          </a:prstGeom>
          <a:noFill/>
        </p:spPr>
        <p:txBody>
          <a:bodyPr wrap="square" rtlCol="0">
            <a:spAutoFit/>
          </a:bodyPr>
          <a:lstStyle/>
          <a:p>
            <a:r>
              <a:rPr lang="en-GB" sz="2800" b="1"/>
              <a:t>“Quote text here. Quote text here. Quote text here.”</a:t>
            </a:r>
          </a:p>
        </p:txBody>
      </p:sp>
    </p:spTree>
    <p:extLst>
      <p:ext uri="{BB962C8B-B14F-4D97-AF65-F5344CB8AC3E}">
        <p14:creationId xmlns:p14="http://schemas.microsoft.com/office/powerpoint/2010/main" val="605598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5_Quote and image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 </a:t>
            </a:r>
          </a:p>
        </p:txBody>
      </p:sp>
      <p:pic>
        <p:nvPicPr>
          <p:cNvPr id="6" name="Picture 5">
            <a:extLst>
              <a:ext uri="{FF2B5EF4-FFF2-40B4-BE49-F238E27FC236}">
                <a16:creationId xmlns:a16="http://schemas.microsoft.com/office/drawing/2014/main" id="{CEB4F947-0C85-DAF2-683C-40847EF7F07B}"/>
              </a:ext>
            </a:extLst>
          </p:cNvPr>
          <p:cNvPicPr>
            <a:picLocks noChangeAspect="1"/>
          </p:cNvPicPr>
          <p:nvPr userDrawn="1"/>
        </p:nvPicPr>
        <p:blipFill>
          <a:blip r:embed="rId2"/>
          <a:srcRect/>
          <a:stretch/>
        </p:blipFill>
        <p:spPr>
          <a:xfrm>
            <a:off x="0" y="2"/>
            <a:ext cx="12192000" cy="6857999"/>
          </a:xfrm>
          <a:prstGeom prst="rect">
            <a:avLst/>
          </a:prstGeom>
        </p:spPr>
      </p:pic>
      <p:sp>
        <p:nvSpPr>
          <p:cNvPr id="3" name="TextBox 2">
            <a:extLst>
              <a:ext uri="{FF2B5EF4-FFF2-40B4-BE49-F238E27FC236}">
                <a16:creationId xmlns:a16="http://schemas.microsoft.com/office/drawing/2014/main" id="{072D8FDB-A40F-9C14-5A8C-BCBBA006B64D}"/>
              </a:ext>
            </a:extLst>
          </p:cNvPr>
          <p:cNvSpPr txBox="1"/>
          <p:nvPr userDrawn="1"/>
        </p:nvSpPr>
        <p:spPr>
          <a:xfrm>
            <a:off x="1245609" y="2349017"/>
            <a:ext cx="3552728" cy="1384995"/>
          </a:xfrm>
          <a:prstGeom prst="rect">
            <a:avLst/>
          </a:prstGeom>
          <a:noFill/>
        </p:spPr>
        <p:txBody>
          <a:bodyPr wrap="square" rtlCol="0">
            <a:spAutoFit/>
          </a:bodyPr>
          <a:lstStyle/>
          <a:p>
            <a:r>
              <a:rPr lang="en-GB" sz="2800" b="1"/>
              <a:t>“Quote text here. Quote text here. Quote text here.”</a:t>
            </a:r>
          </a:p>
        </p:txBody>
      </p:sp>
    </p:spTree>
    <p:extLst>
      <p:ext uri="{BB962C8B-B14F-4D97-AF65-F5344CB8AC3E}">
        <p14:creationId xmlns:p14="http://schemas.microsoft.com/office/powerpoint/2010/main" val="81648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7_Breaker Heading1-Blue-DarkBlueA">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C30C3909-1482-1013-E118-A2CE0A1DD3D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3" y="3564000"/>
            <a:ext cx="3890151" cy="896939"/>
          </a:xfrm>
          <a:prstGeom prst="rect">
            <a:avLst/>
          </a:prstGeom>
        </p:spPr>
        <p:txBody>
          <a:bodyPr lIns="0" tIns="0" rIns="0" bIns="0"/>
          <a:lstStyle>
            <a:lvl1pPr marL="0" indent="0">
              <a:buNone/>
              <a:defRPr>
                <a:solidFill>
                  <a:schemeClr val="tx1"/>
                </a:solidFill>
              </a:defRPr>
            </a:lvl1pPr>
            <a:lvl2pPr marL="357179" indent="0">
              <a:buNone/>
              <a:defRPr/>
            </a:lvl2pPr>
            <a:lvl3pPr marL="714357" indent="0">
              <a:buNone/>
              <a:defRPr/>
            </a:lvl3pPr>
            <a:lvl4pPr marL="1081060" indent="0">
              <a:buNone/>
              <a:defRPr/>
            </a:lvl4pPr>
            <a:lvl5pPr marL="1438239"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82932" y="2520001"/>
            <a:ext cx="6948488" cy="963612"/>
          </a:xfrm>
          <a:prstGeom prst="rect">
            <a:avLst/>
          </a:prstGeom>
        </p:spPr>
        <p:txBody>
          <a:bodyPr lIns="0" tIns="0" rIns="0" bIns="0">
            <a:noAutofit/>
          </a:bodyPr>
          <a:lstStyle>
            <a:lvl1pPr marL="0" indent="0">
              <a:buNone/>
              <a:defRPr sz="6000" b="1">
                <a:solidFill>
                  <a:schemeClr val="tx1"/>
                </a:solidFill>
              </a:defRPr>
            </a:lvl1pPr>
            <a:lvl2pPr marL="357179" indent="0">
              <a:buNone/>
              <a:defRPr>
                <a:solidFill>
                  <a:schemeClr val="tx1"/>
                </a:solidFill>
              </a:defRPr>
            </a:lvl2pPr>
            <a:lvl3pPr marL="714357" indent="0">
              <a:buNone/>
              <a:defRPr>
                <a:solidFill>
                  <a:schemeClr val="tx1"/>
                </a:solidFill>
              </a:defRPr>
            </a:lvl3pPr>
            <a:lvl4pPr marL="1081060" indent="0">
              <a:buNone/>
              <a:defRPr>
                <a:solidFill>
                  <a:schemeClr val="tx1"/>
                </a:solidFill>
              </a:defRPr>
            </a:lvl4pPr>
            <a:lvl5pPr marL="1438239"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746050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8_Breaker Heading1-Blue-DarkBlu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92F3-915E-341D-8AD1-B8E398E9BFA4}"/>
              </a:ext>
            </a:extLst>
          </p:cNvPr>
          <p:cNvSpPr/>
          <p:nvPr userDrawn="1"/>
        </p:nvSpPr>
        <p:spPr>
          <a:xfrm>
            <a:off x="-14635"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6" name="Picture 5" descr="Chart&#10;&#10;Description automatically generated with medium confidence">
            <a:extLst>
              <a:ext uri="{FF2B5EF4-FFF2-40B4-BE49-F238E27FC236}">
                <a16:creationId xmlns:a16="http://schemas.microsoft.com/office/drawing/2014/main" id="{0AF6C2AD-0E53-2A94-6EDF-C2BC1C35E66B}"/>
              </a:ext>
            </a:extLst>
          </p:cNvPr>
          <p:cNvPicPr>
            <a:picLocks noChangeAspect="1"/>
          </p:cNvPicPr>
          <p:nvPr userDrawn="1"/>
        </p:nvPicPr>
        <p:blipFill>
          <a:blip r:embed="rId2"/>
          <a:stretch>
            <a:fillRect/>
          </a:stretch>
        </p:blipFill>
        <p:spPr>
          <a:xfrm>
            <a:off x="-216747" y="-121920"/>
            <a:ext cx="12408747" cy="697992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1" y="3903217"/>
            <a:ext cx="3890151" cy="896939"/>
          </a:xfrm>
          <a:prstGeom prst="rect">
            <a:avLst/>
          </a:prstGeom>
        </p:spPr>
        <p:txBody>
          <a:bodyPr lIns="0" tIns="0" rIns="0" bIns="0"/>
          <a:lstStyle>
            <a:lvl1pPr marL="0" indent="0">
              <a:buNone/>
              <a:defRPr>
                <a:solidFill>
                  <a:schemeClr val="tx1"/>
                </a:solidFill>
              </a:defRPr>
            </a:lvl1pPr>
            <a:lvl2pPr marL="357179" indent="0">
              <a:buNone/>
              <a:defRPr/>
            </a:lvl2pPr>
            <a:lvl3pPr marL="714357" indent="0">
              <a:buNone/>
              <a:defRPr/>
            </a:lvl3pPr>
            <a:lvl4pPr marL="1081060" indent="0">
              <a:buNone/>
              <a:defRPr/>
            </a:lvl4pPr>
            <a:lvl5pPr marL="1438239"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12001" y="1917289"/>
            <a:ext cx="5685561" cy="1566323"/>
          </a:xfrm>
          <a:prstGeom prst="rect">
            <a:avLst/>
          </a:prstGeom>
        </p:spPr>
        <p:txBody>
          <a:bodyPr lIns="0" tIns="0" rIns="0" bIns="0">
            <a:noAutofit/>
          </a:bodyPr>
          <a:lstStyle>
            <a:lvl1pPr marL="0" indent="0">
              <a:buNone/>
              <a:defRPr sz="6000" b="1">
                <a:solidFill>
                  <a:schemeClr val="tx1"/>
                </a:solidFill>
              </a:defRPr>
            </a:lvl1pPr>
            <a:lvl2pPr marL="357179" indent="0">
              <a:buNone/>
              <a:defRPr>
                <a:solidFill>
                  <a:schemeClr val="tx1"/>
                </a:solidFill>
              </a:defRPr>
            </a:lvl2pPr>
            <a:lvl3pPr marL="714357" indent="0">
              <a:buNone/>
              <a:defRPr>
                <a:solidFill>
                  <a:schemeClr val="tx1"/>
                </a:solidFill>
              </a:defRPr>
            </a:lvl3pPr>
            <a:lvl4pPr marL="1081060" indent="0">
              <a:buNone/>
              <a:defRPr>
                <a:solidFill>
                  <a:schemeClr val="tx1"/>
                </a:solidFill>
              </a:defRPr>
            </a:lvl4pPr>
            <a:lvl5pPr marL="1438239"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278972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7" Type="http://schemas.openxmlformats.org/officeDocument/2006/relationships/slideLayout" Target="../slideLayouts/slideLayout117.xml"/><Relationship Id="rId671" Type="http://schemas.openxmlformats.org/officeDocument/2006/relationships/slideLayout" Target="../slideLayouts/slideLayout671.xml"/><Relationship Id="rId769" Type="http://schemas.openxmlformats.org/officeDocument/2006/relationships/slideLayout" Target="../slideLayouts/slideLayout769.xml"/><Relationship Id="rId21" Type="http://schemas.openxmlformats.org/officeDocument/2006/relationships/slideLayout" Target="../slideLayouts/slideLayout21.xml"/><Relationship Id="rId324" Type="http://schemas.openxmlformats.org/officeDocument/2006/relationships/slideLayout" Target="../slideLayouts/slideLayout324.xml"/><Relationship Id="rId531" Type="http://schemas.openxmlformats.org/officeDocument/2006/relationships/slideLayout" Target="../slideLayouts/slideLayout531.xml"/><Relationship Id="rId629" Type="http://schemas.openxmlformats.org/officeDocument/2006/relationships/slideLayout" Target="../slideLayouts/slideLayout629.xml"/><Relationship Id="rId170" Type="http://schemas.openxmlformats.org/officeDocument/2006/relationships/slideLayout" Target="../slideLayouts/slideLayout170.xml"/><Relationship Id="rId268" Type="http://schemas.openxmlformats.org/officeDocument/2006/relationships/slideLayout" Target="../slideLayouts/slideLayout268.xml"/><Relationship Id="rId475" Type="http://schemas.openxmlformats.org/officeDocument/2006/relationships/slideLayout" Target="../slideLayouts/slideLayout475.xml"/><Relationship Id="rId682" Type="http://schemas.openxmlformats.org/officeDocument/2006/relationships/slideLayout" Target="../slideLayouts/slideLayout682.xml"/><Relationship Id="rId32" Type="http://schemas.openxmlformats.org/officeDocument/2006/relationships/slideLayout" Target="../slideLayouts/slideLayout32.xml"/><Relationship Id="rId128" Type="http://schemas.openxmlformats.org/officeDocument/2006/relationships/slideLayout" Target="../slideLayouts/slideLayout128.xml"/><Relationship Id="rId335" Type="http://schemas.openxmlformats.org/officeDocument/2006/relationships/slideLayout" Target="../slideLayouts/slideLayout335.xml"/><Relationship Id="rId542" Type="http://schemas.openxmlformats.org/officeDocument/2006/relationships/slideLayout" Target="../slideLayouts/slideLayout542.xml"/><Relationship Id="rId181" Type="http://schemas.openxmlformats.org/officeDocument/2006/relationships/slideLayout" Target="../slideLayouts/slideLayout181.xml"/><Relationship Id="rId402" Type="http://schemas.openxmlformats.org/officeDocument/2006/relationships/slideLayout" Target="../slideLayouts/slideLayout402.xml"/><Relationship Id="rId279" Type="http://schemas.openxmlformats.org/officeDocument/2006/relationships/slideLayout" Target="../slideLayouts/slideLayout279.xml"/><Relationship Id="rId486" Type="http://schemas.openxmlformats.org/officeDocument/2006/relationships/slideLayout" Target="../slideLayouts/slideLayout486.xml"/><Relationship Id="rId693" Type="http://schemas.openxmlformats.org/officeDocument/2006/relationships/slideLayout" Target="../slideLayouts/slideLayout693.xml"/><Relationship Id="rId707" Type="http://schemas.openxmlformats.org/officeDocument/2006/relationships/slideLayout" Target="../slideLayouts/slideLayout707.xml"/><Relationship Id="rId43" Type="http://schemas.openxmlformats.org/officeDocument/2006/relationships/slideLayout" Target="../slideLayouts/slideLayout43.xml"/><Relationship Id="rId139" Type="http://schemas.openxmlformats.org/officeDocument/2006/relationships/slideLayout" Target="../slideLayouts/slideLayout139.xml"/><Relationship Id="rId346" Type="http://schemas.openxmlformats.org/officeDocument/2006/relationships/slideLayout" Target="../slideLayouts/slideLayout346.xml"/><Relationship Id="rId553" Type="http://schemas.openxmlformats.org/officeDocument/2006/relationships/slideLayout" Target="../slideLayouts/slideLayout553.xml"/><Relationship Id="rId760" Type="http://schemas.openxmlformats.org/officeDocument/2006/relationships/slideLayout" Target="../slideLayouts/slideLayout760.xml"/><Relationship Id="rId192" Type="http://schemas.openxmlformats.org/officeDocument/2006/relationships/slideLayout" Target="../slideLayouts/slideLayout192.xml"/><Relationship Id="rId206" Type="http://schemas.openxmlformats.org/officeDocument/2006/relationships/slideLayout" Target="../slideLayouts/slideLayout206.xml"/><Relationship Id="rId413" Type="http://schemas.openxmlformats.org/officeDocument/2006/relationships/slideLayout" Target="../slideLayouts/slideLayout413.xml"/><Relationship Id="rId497" Type="http://schemas.openxmlformats.org/officeDocument/2006/relationships/slideLayout" Target="../slideLayouts/slideLayout497.xml"/><Relationship Id="rId620" Type="http://schemas.openxmlformats.org/officeDocument/2006/relationships/slideLayout" Target="../slideLayouts/slideLayout620.xml"/><Relationship Id="rId718" Type="http://schemas.openxmlformats.org/officeDocument/2006/relationships/slideLayout" Target="../slideLayouts/slideLayout718.xml"/><Relationship Id="rId357" Type="http://schemas.openxmlformats.org/officeDocument/2006/relationships/slideLayout" Target="../slideLayouts/slideLayout357.xml"/><Relationship Id="rId54" Type="http://schemas.openxmlformats.org/officeDocument/2006/relationships/slideLayout" Target="../slideLayouts/slideLayout54.xml"/><Relationship Id="rId217" Type="http://schemas.openxmlformats.org/officeDocument/2006/relationships/slideLayout" Target="../slideLayouts/slideLayout217.xml"/><Relationship Id="rId564" Type="http://schemas.openxmlformats.org/officeDocument/2006/relationships/slideLayout" Target="../slideLayouts/slideLayout564.xml"/><Relationship Id="rId771" Type="http://schemas.openxmlformats.org/officeDocument/2006/relationships/slideLayout" Target="../slideLayouts/slideLayout771.xml"/><Relationship Id="rId424" Type="http://schemas.openxmlformats.org/officeDocument/2006/relationships/slideLayout" Target="../slideLayouts/slideLayout424.xml"/><Relationship Id="rId631" Type="http://schemas.openxmlformats.org/officeDocument/2006/relationships/slideLayout" Target="../slideLayouts/slideLayout631.xml"/><Relationship Id="rId729" Type="http://schemas.openxmlformats.org/officeDocument/2006/relationships/slideLayout" Target="../slideLayouts/slideLayout729.xml"/><Relationship Id="rId270" Type="http://schemas.openxmlformats.org/officeDocument/2006/relationships/slideLayout" Target="../slideLayouts/slideLayout270.xml"/><Relationship Id="rId65" Type="http://schemas.openxmlformats.org/officeDocument/2006/relationships/slideLayout" Target="../slideLayouts/slideLayout65.xml"/><Relationship Id="rId130" Type="http://schemas.openxmlformats.org/officeDocument/2006/relationships/slideLayout" Target="../slideLayouts/slideLayout130.xml"/><Relationship Id="rId368" Type="http://schemas.openxmlformats.org/officeDocument/2006/relationships/slideLayout" Target="../slideLayouts/slideLayout368.xml"/><Relationship Id="rId575" Type="http://schemas.openxmlformats.org/officeDocument/2006/relationships/slideLayout" Target="../slideLayouts/slideLayout575.xml"/><Relationship Id="rId782" Type="http://schemas.openxmlformats.org/officeDocument/2006/relationships/slideLayout" Target="../slideLayouts/slideLayout782.xml"/><Relationship Id="rId228" Type="http://schemas.openxmlformats.org/officeDocument/2006/relationships/slideLayout" Target="../slideLayouts/slideLayout228.xml"/><Relationship Id="rId435" Type="http://schemas.openxmlformats.org/officeDocument/2006/relationships/slideLayout" Target="../slideLayouts/slideLayout435.xml"/><Relationship Id="rId642" Type="http://schemas.openxmlformats.org/officeDocument/2006/relationships/slideLayout" Target="../slideLayouts/slideLayout642.xml"/><Relationship Id="rId281" Type="http://schemas.openxmlformats.org/officeDocument/2006/relationships/slideLayout" Target="../slideLayouts/slideLayout281.xml"/><Relationship Id="rId502" Type="http://schemas.openxmlformats.org/officeDocument/2006/relationships/slideLayout" Target="../slideLayouts/slideLayout502.xml"/><Relationship Id="rId76" Type="http://schemas.openxmlformats.org/officeDocument/2006/relationships/slideLayout" Target="../slideLayouts/slideLayout76.xml"/><Relationship Id="rId141" Type="http://schemas.openxmlformats.org/officeDocument/2006/relationships/slideLayout" Target="../slideLayouts/slideLayout141.xml"/><Relationship Id="rId379" Type="http://schemas.openxmlformats.org/officeDocument/2006/relationships/slideLayout" Target="../slideLayouts/slideLayout379.xml"/><Relationship Id="rId586" Type="http://schemas.openxmlformats.org/officeDocument/2006/relationships/slideLayout" Target="../slideLayouts/slideLayout586.xml"/><Relationship Id="rId793" Type="http://schemas.openxmlformats.org/officeDocument/2006/relationships/slideLayout" Target="../slideLayouts/slideLayout793.xml"/><Relationship Id="rId807" Type="http://schemas.openxmlformats.org/officeDocument/2006/relationships/slideLayout" Target="../slideLayouts/slideLayout807.xml"/><Relationship Id="rId7" Type="http://schemas.openxmlformats.org/officeDocument/2006/relationships/slideLayout" Target="../slideLayouts/slideLayout7.xml"/><Relationship Id="rId239" Type="http://schemas.openxmlformats.org/officeDocument/2006/relationships/slideLayout" Target="../slideLayouts/slideLayout239.xml"/><Relationship Id="rId446" Type="http://schemas.openxmlformats.org/officeDocument/2006/relationships/slideLayout" Target="../slideLayouts/slideLayout446.xml"/><Relationship Id="rId653" Type="http://schemas.openxmlformats.org/officeDocument/2006/relationships/slideLayout" Target="../slideLayouts/slideLayout653.xml"/><Relationship Id="rId292" Type="http://schemas.openxmlformats.org/officeDocument/2006/relationships/slideLayout" Target="../slideLayouts/slideLayout292.xml"/><Relationship Id="rId306" Type="http://schemas.openxmlformats.org/officeDocument/2006/relationships/slideLayout" Target="../slideLayouts/slideLayout306.xml"/><Relationship Id="rId87" Type="http://schemas.openxmlformats.org/officeDocument/2006/relationships/slideLayout" Target="../slideLayouts/slideLayout87.xml"/><Relationship Id="rId513" Type="http://schemas.openxmlformats.org/officeDocument/2006/relationships/slideLayout" Target="../slideLayouts/slideLayout513.xml"/><Relationship Id="rId597" Type="http://schemas.openxmlformats.org/officeDocument/2006/relationships/slideLayout" Target="../slideLayouts/slideLayout597.xml"/><Relationship Id="rId720" Type="http://schemas.openxmlformats.org/officeDocument/2006/relationships/slideLayout" Target="../slideLayouts/slideLayout720.xml"/><Relationship Id="rId818" Type="http://schemas.openxmlformats.org/officeDocument/2006/relationships/slideLayout" Target="../slideLayouts/slideLayout818.xml"/><Relationship Id="rId152" Type="http://schemas.openxmlformats.org/officeDocument/2006/relationships/slideLayout" Target="../slideLayouts/slideLayout152.xml"/><Relationship Id="rId457" Type="http://schemas.openxmlformats.org/officeDocument/2006/relationships/slideLayout" Target="../slideLayouts/slideLayout457.xml"/><Relationship Id="rId664" Type="http://schemas.openxmlformats.org/officeDocument/2006/relationships/slideLayout" Target="../slideLayouts/slideLayout664.xml"/><Relationship Id="rId14" Type="http://schemas.openxmlformats.org/officeDocument/2006/relationships/slideLayout" Target="../slideLayouts/slideLayout14.xml"/><Relationship Id="rId317" Type="http://schemas.openxmlformats.org/officeDocument/2006/relationships/slideLayout" Target="../slideLayouts/slideLayout317.xml"/><Relationship Id="rId524" Type="http://schemas.openxmlformats.org/officeDocument/2006/relationships/slideLayout" Target="../slideLayouts/slideLayout524.xml"/><Relationship Id="rId731" Type="http://schemas.openxmlformats.org/officeDocument/2006/relationships/slideLayout" Target="../slideLayouts/slideLayout731.xml"/><Relationship Id="rId98" Type="http://schemas.openxmlformats.org/officeDocument/2006/relationships/slideLayout" Target="../slideLayouts/slideLayout98.xml"/><Relationship Id="rId163" Type="http://schemas.openxmlformats.org/officeDocument/2006/relationships/slideLayout" Target="../slideLayouts/slideLayout163.xml"/><Relationship Id="rId370" Type="http://schemas.openxmlformats.org/officeDocument/2006/relationships/slideLayout" Target="../slideLayouts/slideLayout370.xml"/><Relationship Id="rId829" Type="http://schemas.openxmlformats.org/officeDocument/2006/relationships/slideLayout" Target="../slideLayouts/slideLayout829.xml"/><Relationship Id="rId230" Type="http://schemas.openxmlformats.org/officeDocument/2006/relationships/slideLayout" Target="../slideLayouts/slideLayout230.xml"/><Relationship Id="rId468" Type="http://schemas.openxmlformats.org/officeDocument/2006/relationships/slideLayout" Target="../slideLayouts/slideLayout468.xml"/><Relationship Id="rId675" Type="http://schemas.openxmlformats.org/officeDocument/2006/relationships/slideLayout" Target="../slideLayouts/slideLayout675.xml"/><Relationship Id="rId25" Type="http://schemas.openxmlformats.org/officeDocument/2006/relationships/slideLayout" Target="../slideLayouts/slideLayout25.xml"/><Relationship Id="rId328" Type="http://schemas.openxmlformats.org/officeDocument/2006/relationships/slideLayout" Target="../slideLayouts/slideLayout328.xml"/><Relationship Id="rId535" Type="http://schemas.openxmlformats.org/officeDocument/2006/relationships/slideLayout" Target="../slideLayouts/slideLayout535.xml"/><Relationship Id="rId742" Type="http://schemas.openxmlformats.org/officeDocument/2006/relationships/slideLayout" Target="../slideLayouts/slideLayout742.xml"/><Relationship Id="rId174" Type="http://schemas.openxmlformats.org/officeDocument/2006/relationships/slideLayout" Target="../slideLayouts/slideLayout174.xml"/><Relationship Id="rId381" Type="http://schemas.openxmlformats.org/officeDocument/2006/relationships/slideLayout" Target="../slideLayouts/slideLayout381.xml"/><Relationship Id="rId602" Type="http://schemas.openxmlformats.org/officeDocument/2006/relationships/slideLayout" Target="../slideLayouts/slideLayout602.xml"/><Relationship Id="rId241" Type="http://schemas.openxmlformats.org/officeDocument/2006/relationships/slideLayout" Target="../slideLayouts/slideLayout241.xml"/><Relationship Id="rId479" Type="http://schemas.openxmlformats.org/officeDocument/2006/relationships/slideLayout" Target="../slideLayouts/slideLayout479.xml"/><Relationship Id="rId686" Type="http://schemas.openxmlformats.org/officeDocument/2006/relationships/slideLayout" Target="../slideLayouts/slideLayout686.xml"/><Relationship Id="rId36" Type="http://schemas.openxmlformats.org/officeDocument/2006/relationships/slideLayout" Target="../slideLayouts/slideLayout36.xml"/><Relationship Id="rId339" Type="http://schemas.openxmlformats.org/officeDocument/2006/relationships/slideLayout" Target="../slideLayouts/slideLayout339.xml"/><Relationship Id="rId546" Type="http://schemas.openxmlformats.org/officeDocument/2006/relationships/slideLayout" Target="../slideLayouts/slideLayout546.xml"/><Relationship Id="rId753" Type="http://schemas.openxmlformats.org/officeDocument/2006/relationships/slideLayout" Target="../slideLayouts/slideLayout753.xml"/><Relationship Id="rId101" Type="http://schemas.openxmlformats.org/officeDocument/2006/relationships/slideLayout" Target="../slideLayouts/slideLayout101.xml"/><Relationship Id="rId185" Type="http://schemas.openxmlformats.org/officeDocument/2006/relationships/slideLayout" Target="../slideLayouts/slideLayout185.xml"/><Relationship Id="rId406" Type="http://schemas.openxmlformats.org/officeDocument/2006/relationships/slideLayout" Target="../slideLayouts/slideLayout406.xml"/><Relationship Id="rId392" Type="http://schemas.openxmlformats.org/officeDocument/2006/relationships/slideLayout" Target="../slideLayouts/slideLayout392.xml"/><Relationship Id="rId613" Type="http://schemas.openxmlformats.org/officeDocument/2006/relationships/slideLayout" Target="../slideLayouts/slideLayout613.xml"/><Relationship Id="rId697" Type="http://schemas.openxmlformats.org/officeDocument/2006/relationships/slideLayout" Target="../slideLayouts/slideLayout697.xml"/><Relationship Id="rId820" Type="http://schemas.openxmlformats.org/officeDocument/2006/relationships/slideLayout" Target="../slideLayouts/slideLayout820.xml"/><Relationship Id="rId252" Type="http://schemas.openxmlformats.org/officeDocument/2006/relationships/slideLayout" Target="../slideLayouts/slideLayout252.xml"/><Relationship Id="rId47" Type="http://schemas.openxmlformats.org/officeDocument/2006/relationships/slideLayout" Target="../slideLayouts/slideLayout47.xml"/><Relationship Id="rId112" Type="http://schemas.openxmlformats.org/officeDocument/2006/relationships/slideLayout" Target="../slideLayouts/slideLayout112.xml"/><Relationship Id="rId557" Type="http://schemas.openxmlformats.org/officeDocument/2006/relationships/slideLayout" Target="../slideLayouts/slideLayout557.xml"/><Relationship Id="rId764" Type="http://schemas.openxmlformats.org/officeDocument/2006/relationships/slideLayout" Target="../slideLayouts/slideLayout764.xml"/><Relationship Id="rId196" Type="http://schemas.openxmlformats.org/officeDocument/2006/relationships/slideLayout" Target="../slideLayouts/slideLayout196.xml"/><Relationship Id="rId417" Type="http://schemas.openxmlformats.org/officeDocument/2006/relationships/slideLayout" Target="../slideLayouts/slideLayout417.xml"/><Relationship Id="rId624" Type="http://schemas.openxmlformats.org/officeDocument/2006/relationships/slideLayout" Target="../slideLayouts/slideLayout624.xml"/><Relationship Id="rId831" Type="http://schemas.openxmlformats.org/officeDocument/2006/relationships/slideLayout" Target="../slideLayouts/slideLayout831.xml"/><Relationship Id="rId263" Type="http://schemas.openxmlformats.org/officeDocument/2006/relationships/slideLayout" Target="../slideLayouts/slideLayout263.xml"/><Relationship Id="rId470" Type="http://schemas.openxmlformats.org/officeDocument/2006/relationships/slideLayout" Target="../slideLayouts/slideLayout470.xml"/><Relationship Id="rId58" Type="http://schemas.openxmlformats.org/officeDocument/2006/relationships/slideLayout" Target="../slideLayouts/slideLayout58.xml"/><Relationship Id="rId123" Type="http://schemas.openxmlformats.org/officeDocument/2006/relationships/slideLayout" Target="../slideLayouts/slideLayout123.xml"/><Relationship Id="rId330" Type="http://schemas.openxmlformats.org/officeDocument/2006/relationships/slideLayout" Target="../slideLayouts/slideLayout330.xml"/><Relationship Id="rId568" Type="http://schemas.openxmlformats.org/officeDocument/2006/relationships/slideLayout" Target="../slideLayouts/slideLayout568.xml"/><Relationship Id="rId775" Type="http://schemas.openxmlformats.org/officeDocument/2006/relationships/slideLayout" Target="../slideLayouts/slideLayout775.xml"/><Relationship Id="rId428" Type="http://schemas.openxmlformats.org/officeDocument/2006/relationships/slideLayout" Target="../slideLayouts/slideLayout428.xml"/><Relationship Id="rId635" Type="http://schemas.openxmlformats.org/officeDocument/2006/relationships/slideLayout" Target="../slideLayouts/slideLayout635.xml"/><Relationship Id="rId274" Type="http://schemas.openxmlformats.org/officeDocument/2006/relationships/slideLayout" Target="../slideLayouts/slideLayout274.xml"/><Relationship Id="rId481" Type="http://schemas.openxmlformats.org/officeDocument/2006/relationships/slideLayout" Target="../slideLayouts/slideLayout481.xml"/><Relationship Id="rId702" Type="http://schemas.openxmlformats.org/officeDocument/2006/relationships/slideLayout" Target="../slideLayouts/slideLayout702.xml"/><Relationship Id="rId69" Type="http://schemas.openxmlformats.org/officeDocument/2006/relationships/slideLayout" Target="../slideLayouts/slideLayout69.xml"/><Relationship Id="rId134" Type="http://schemas.openxmlformats.org/officeDocument/2006/relationships/slideLayout" Target="../slideLayouts/slideLayout134.xml"/><Relationship Id="rId579" Type="http://schemas.openxmlformats.org/officeDocument/2006/relationships/slideLayout" Target="../slideLayouts/slideLayout579.xml"/><Relationship Id="rId786" Type="http://schemas.openxmlformats.org/officeDocument/2006/relationships/slideLayout" Target="../slideLayouts/slideLayout786.xml"/><Relationship Id="rId341" Type="http://schemas.openxmlformats.org/officeDocument/2006/relationships/slideLayout" Target="../slideLayouts/slideLayout341.xml"/><Relationship Id="rId439" Type="http://schemas.openxmlformats.org/officeDocument/2006/relationships/slideLayout" Target="../slideLayouts/slideLayout439.xml"/><Relationship Id="rId646" Type="http://schemas.openxmlformats.org/officeDocument/2006/relationships/slideLayout" Target="../slideLayouts/slideLayout646.xml"/><Relationship Id="rId201" Type="http://schemas.openxmlformats.org/officeDocument/2006/relationships/slideLayout" Target="../slideLayouts/slideLayout201.xml"/><Relationship Id="rId285" Type="http://schemas.openxmlformats.org/officeDocument/2006/relationships/slideLayout" Target="../slideLayouts/slideLayout285.xml"/><Relationship Id="rId506" Type="http://schemas.openxmlformats.org/officeDocument/2006/relationships/slideLayout" Target="../slideLayouts/slideLayout506.xml"/><Relationship Id="rId492" Type="http://schemas.openxmlformats.org/officeDocument/2006/relationships/slideLayout" Target="../slideLayouts/slideLayout492.xml"/><Relationship Id="rId713" Type="http://schemas.openxmlformats.org/officeDocument/2006/relationships/slideLayout" Target="../slideLayouts/slideLayout713.xml"/><Relationship Id="rId797" Type="http://schemas.openxmlformats.org/officeDocument/2006/relationships/slideLayout" Target="../slideLayouts/slideLayout797.xml"/><Relationship Id="rId145" Type="http://schemas.openxmlformats.org/officeDocument/2006/relationships/slideLayout" Target="../slideLayouts/slideLayout145.xml"/><Relationship Id="rId352" Type="http://schemas.openxmlformats.org/officeDocument/2006/relationships/slideLayout" Target="../slideLayouts/slideLayout352.xml"/><Relationship Id="rId212" Type="http://schemas.openxmlformats.org/officeDocument/2006/relationships/slideLayout" Target="../slideLayouts/slideLayout212.xml"/><Relationship Id="rId657" Type="http://schemas.openxmlformats.org/officeDocument/2006/relationships/slideLayout" Target="../slideLayouts/slideLayout657.xml"/><Relationship Id="rId296" Type="http://schemas.openxmlformats.org/officeDocument/2006/relationships/slideLayout" Target="../slideLayouts/slideLayout296.xml"/><Relationship Id="rId517" Type="http://schemas.openxmlformats.org/officeDocument/2006/relationships/slideLayout" Target="../slideLayouts/slideLayout517.xml"/><Relationship Id="rId724" Type="http://schemas.openxmlformats.org/officeDocument/2006/relationships/slideLayout" Target="../slideLayouts/slideLayout724.xml"/><Relationship Id="rId60" Type="http://schemas.openxmlformats.org/officeDocument/2006/relationships/slideLayout" Target="../slideLayouts/slideLayout60.xml"/><Relationship Id="rId156" Type="http://schemas.openxmlformats.org/officeDocument/2006/relationships/slideLayout" Target="../slideLayouts/slideLayout156.xml"/><Relationship Id="rId363" Type="http://schemas.openxmlformats.org/officeDocument/2006/relationships/slideLayout" Target="../slideLayouts/slideLayout363.xml"/><Relationship Id="rId570" Type="http://schemas.openxmlformats.org/officeDocument/2006/relationships/slideLayout" Target="../slideLayouts/slideLayout570.xml"/><Relationship Id="rId223" Type="http://schemas.openxmlformats.org/officeDocument/2006/relationships/slideLayout" Target="../slideLayouts/slideLayout223.xml"/><Relationship Id="rId430" Type="http://schemas.openxmlformats.org/officeDocument/2006/relationships/slideLayout" Target="../slideLayouts/slideLayout430.xml"/><Relationship Id="rId668" Type="http://schemas.openxmlformats.org/officeDocument/2006/relationships/slideLayout" Target="../slideLayouts/slideLayout668.xml"/><Relationship Id="rId18" Type="http://schemas.openxmlformats.org/officeDocument/2006/relationships/slideLayout" Target="../slideLayouts/slideLayout18.xml"/><Relationship Id="rId528" Type="http://schemas.openxmlformats.org/officeDocument/2006/relationships/slideLayout" Target="../slideLayouts/slideLayout528.xml"/><Relationship Id="rId735" Type="http://schemas.openxmlformats.org/officeDocument/2006/relationships/slideLayout" Target="../slideLayouts/slideLayout735.xml"/><Relationship Id="rId167" Type="http://schemas.openxmlformats.org/officeDocument/2006/relationships/slideLayout" Target="../slideLayouts/slideLayout167.xml"/><Relationship Id="rId374" Type="http://schemas.openxmlformats.org/officeDocument/2006/relationships/slideLayout" Target="../slideLayouts/slideLayout374.xml"/><Relationship Id="rId581" Type="http://schemas.openxmlformats.org/officeDocument/2006/relationships/slideLayout" Target="../slideLayouts/slideLayout581.xml"/><Relationship Id="rId71" Type="http://schemas.openxmlformats.org/officeDocument/2006/relationships/slideLayout" Target="../slideLayouts/slideLayout71.xml"/><Relationship Id="rId234" Type="http://schemas.openxmlformats.org/officeDocument/2006/relationships/slideLayout" Target="../slideLayouts/slideLayout234.xml"/><Relationship Id="rId679" Type="http://schemas.openxmlformats.org/officeDocument/2006/relationships/slideLayout" Target="../slideLayouts/slideLayout679.xml"/><Relationship Id="rId802" Type="http://schemas.openxmlformats.org/officeDocument/2006/relationships/slideLayout" Target="../slideLayouts/slideLayout80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441" Type="http://schemas.openxmlformats.org/officeDocument/2006/relationships/slideLayout" Target="../slideLayouts/slideLayout441.xml"/><Relationship Id="rId539" Type="http://schemas.openxmlformats.org/officeDocument/2006/relationships/slideLayout" Target="../slideLayouts/slideLayout539.xml"/><Relationship Id="rId746" Type="http://schemas.openxmlformats.org/officeDocument/2006/relationships/slideLayout" Target="../slideLayouts/slideLayout746.xml"/><Relationship Id="rId178" Type="http://schemas.openxmlformats.org/officeDocument/2006/relationships/slideLayout" Target="../slideLayouts/slideLayout178.xml"/><Relationship Id="rId301" Type="http://schemas.openxmlformats.org/officeDocument/2006/relationships/slideLayout" Target="../slideLayouts/slideLayout301.xml"/><Relationship Id="rId82" Type="http://schemas.openxmlformats.org/officeDocument/2006/relationships/slideLayout" Target="../slideLayouts/slideLayout82.xml"/><Relationship Id="rId385" Type="http://schemas.openxmlformats.org/officeDocument/2006/relationships/slideLayout" Target="../slideLayouts/slideLayout385.xml"/><Relationship Id="rId592" Type="http://schemas.openxmlformats.org/officeDocument/2006/relationships/slideLayout" Target="../slideLayouts/slideLayout592.xml"/><Relationship Id="rId606" Type="http://schemas.openxmlformats.org/officeDocument/2006/relationships/slideLayout" Target="../slideLayouts/slideLayout606.xml"/><Relationship Id="rId813" Type="http://schemas.openxmlformats.org/officeDocument/2006/relationships/slideLayout" Target="../slideLayouts/slideLayout813.xml"/><Relationship Id="rId245" Type="http://schemas.openxmlformats.org/officeDocument/2006/relationships/slideLayout" Target="../slideLayouts/slideLayout245.xml"/><Relationship Id="rId452" Type="http://schemas.openxmlformats.org/officeDocument/2006/relationships/slideLayout" Target="../slideLayouts/slideLayout452.xml"/><Relationship Id="rId105" Type="http://schemas.openxmlformats.org/officeDocument/2006/relationships/slideLayout" Target="../slideLayouts/slideLayout105.xml"/><Relationship Id="rId312" Type="http://schemas.openxmlformats.org/officeDocument/2006/relationships/slideLayout" Target="../slideLayouts/slideLayout312.xml"/><Relationship Id="rId757" Type="http://schemas.openxmlformats.org/officeDocument/2006/relationships/slideLayout" Target="../slideLayouts/slideLayout757.xml"/><Relationship Id="rId93" Type="http://schemas.openxmlformats.org/officeDocument/2006/relationships/slideLayout" Target="../slideLayouts/slideLayout93.xml"/><Relationship Id="rId189" Type="http://schemas.openxmlformats.org/officeDocument/2006/relationships/slideLayout" Target="../slideLayouts/slideLayout189.xml"/><Relationship Id="rId396" Type="http://schemas.openxmlformats.org/officeDocument/2006/relationships/slideLayout" Target="../slideLayouts/slideLayout396.xml"/><Relationship Id="rId617" Type="http://schemas.openxmlformats.org/officeDocument/2006/relationships/slideLayout" Target="../slideLayouts/slideLayout617.xml"/><Relationship Id="rId824" Type="http://schemas.openxmlformats.org/officeDocument/2006/relationships/slideLayout" Target="../slideLayouts/slideLayout824.xml"/><Relationship Id="rId256" Type="http://schemas.openxmlformats.org/officeDocument/2006/relationships/slideLayout" Target="../slideLayouts/slideLayout256.xml"/><Relationship Id="rId463" Type="http://schemas.openxmlformats.org/officeDocument/2006/relationships/slideLayout" Target="../slideLayouts/slideLayout463.xml"/><Relationship Id="rId670" Type="http://schemas.openxmlformats.org/officeDocument/2006/relationships/slideLayout" Target="../slideLayouts/slideLayout670.xml"/><Relationship Id="rId116" Type="http://schemas.openxmlformats.org/officeDocument/2006/relationships/slideLayout" Target="../slideLayouts/slideLayout116.xml"/><Relationship Id="rId323" Type="http://schemas.openxmlformats.org/officeDocument/2006/relationships/slideLayout" Target="../slideLayouts/slideLayout323.xml"/><Relationship Id="rId530" Type="http://schemas.openxmlformats.org/officeDocument/2006/relationships/slideLayout" Target="../slideLayouts/slideLayout530.xml"/><Relationship Id="rId768" Type="http://schemas.openxmlformats.org/officeDocument/2006/relationships/slideLayout" Target="../slideLayouts/slideLayout768.xml"/><Relationship Id="rId20" Type="http://schemas.openxmlformats.org/officeDocument/2006/relationships/slideLayout" Target="../slideLayouts/slideLayout20.xml"/><Relationship Id="rId628" Type="http://schemas.openxmlformats.org/officeDocument/2006/relationships/slideLayout" Target="../slideLayouts/slideLayout628.xml"/><Relationship Id="rId267" Type="http://schemas.openxmlformats.org/officeDocument/2006/relationships/slideLayout" Target="../slideLayouts/slideLayout267.xml"/><Relationship Id="rId474" Type="http://schemas.openxmlformats.org/officeDocument/2006/relationships/slideLayout" Target="../slideLayouts/slideLayout474.xml"/><Relationship Id="rId127" Type="http://schemas.openxmlformats.org/officeDocument/2006/relationships/slideLayout" Target="../slideLayouts/slideLayout127.xml"/><Relationship Id="rId681" Type="http://schemas.openxmlformats.org/officeDocument/2006/relationships/slideLayout" Target="../slideLayouts/slideLayout681.xml"/><Relationship Id="rId779" Type="http://schemas.openxmlformats.org/officeDocument/2006/relationships/slideLayout" Target="../slideLayouts/slideLayout779.xml"/><Relationship Id="rId31" Type="http://schemas.openxmlformats.org/officeDocument/2006/relationships/slideLayout" Target="../slideLayouts/slideLayout31.xml"/><Relationship Id="rId334" Type="http://schemas.openxmlformats.org/officeDocument/2006/relationships/slideLayout" Target="../slideLayouts/slideLayout334.xml"/><Relationship Id="rId541" Type="http://schemas.openxmlformats.org/officeDocument/2006/relationships/slideLayout" Target="../slideLayouts/slideLayout541.xml"/><Relationship Id="rId639" Type="http://schemas.openxmlformats.org/officeDocument/2006/relationships/slideLayout" Target="../slideLayouts/slideLayout639.xml"/><Relationship Id="rId180" Type="http://schemas.openxmlformats.org/officeDocument/2006/relationships/slideLayout" Target="../slideLayouts/slideLayout180.xml"/><Relationship Id="rId278" Type="http://schemas.openxmlformats.org/officeDocument/2006/relationships/slideLayout" Target="../slideLayouts/slideLayout278.xml"/><Relationship Id="rId401" Type="http://schemas.openxmlformats.org/officeDocument/2006/relationships/slideLayout" Target="../slideLayouts/slideLayout401.xml"/><Relationship Id="rId485" Type="http://schemas.openxmlformats.org/officeDocument/2006/relationships/slideLayout" Target="../slideLayouts/slideLayout485.xml"/><Relationship Id="rId692" Type="http://schemas.openxmlformats.org/officeDocument/2006/relationships/slideLayout" Target="../slideLayouts/slideLayout692.xml"/><Relationship Id="rId706" Type="http://schemas.openxmlformats.org/officeDocument/2006/relationships/slideLayout" Target="../slideLayouts/slideLayout706.xml"/><Relationship Id="rId42" Type="http://schemas.openxmlformats.org/officeDocument/2006/relationships/slideLayout" Target="../slideLayouts/slideLayout42.xml"/><Relationship Id="rId138" Type="http://schemas.openxmlformats.org/officeDocument/2006/relationships/slideLayout" Target="../slideLayouts/slideLayout138.xml"/><Relationship Id="rId345" Type="http://schemas.openxmlformats.org/officeDocument/2006/relationships/slideLayout" Target="../slideLayouts/slideLayout345.xml"/><Relationship Id="rId552" Type="http://schemas.openxmlformats.org/officeDocument/2006/relationships/slideLayout" Target="../slideLayouts/slideLayout552.xml"/><Relationship Id="rId191" Type="http://schemas.openxmlformats.org/officeDocument/2006/relationships/slideLayout" Target="../slideLayouts/slideLayout191.xml"/><Relationship Id="rId205" Type="http://schemas.openxmlformats.org/officeDocument/2006/relationships/slideLayout" Target="../slideLayouts/slideLayout205.xml"/><Relationship Id="rId412" Type="http://schemas.openxmlformats.org/officeDocument/2006/relationships/slideLayout" Target="../slideLayouts/slideLayout412.xml"/><Relationship Id="rId289" Type="http://schemas.openxmlformats.org/officeDocument/2006/relationships/slideLayout" Target="../slideLayouts/slideLayout289.xml"/><Relationship Id="rId496" Type="http://schemas.openxmlformats.org/officeDocument/2006/relationships/slideLayout" Target="../slideLayouts/slideLayout496.xml"/><Relationship Id="rId717" Type="http://schemas.openxmlformats.org/officeDocument/2006/relationships/slideLayout" Target="../slideLayouts/slideLayout717.xml"/><Relationship Id="rId53" Type="http://schemas.openxmlformats.org/officeDocument/2006/relationships/slideLayout" Target="../slideLayouts/slideLayout53.xml"/><Relationship Id="rId149" Type="http://schemas.openxmlformats.org/officeDocument/2006/relationships/slideLayout" Target="../slideLayouts/slideLayout149.xml"/><Relationship Id="rId356" Type="http://schemas.openxmlformats.org/officeDocument/2006/relationships/slideLayout" Target="../slideLayouts/slideLayout356.xml"/><Relationship Id="rId563" Type="http://schemas.openxmlformats.org/officeDocument/2006/relationships/slideLayout" Target="../slideLayouts/slideLayout563.xml"/><Relationship Id="rId770" Type="http://schemas.openxmlformats.org/officeDocument/2006/relationships/slideLayout" Target="../slideLayouts/slideLayout770.xml"/><Relationship Id="rId216" Type="http://schemas.openxmlformats.org/officeDocument/2006/relationships/slideLayout" Target="../slideLayouts/slideLayout216.xml"/><Relationship Id="rId423" Type="http://schemas.openxmlformats.org/officeDocument/2006/relationships/slideLayout" Target="../slideLayouts/slideLayout423.xml"/><Relationship Id="rId630" Type="http://schemas.openxmlformats.org/officeDocument/2006/relationships/slideLayout" Target="../slideLayouts/slideLayout630.xml"/><Relationship Id="rId728" Type="http://schemas.openxmlformats.org/officeDocument/2006/relationships/slideLayout" Target="../slideLayouts/slideLayout728.xml"/><Relationship Id="rId64" Type="http://schemas.openxmlformats.org/officeDocument/2006/relationships/slideLayout" Target="../slideLayouts/slideLayout64.xml"/><Relationship Id="rId367" Type="http://schemas.openxmlformats.org/officeDocument/2006/relationships/slideLayout" Target="../slideLayouts/slideLayout367.xml"/><Relationship Id="rId574" Type="http://schemas.openxmlformats.org/officeDocument/2006/relationships/slideLayout" Target="../slideLayouts/slideLayout574.xml"/><Relationship Id="rId227" Type="http://schemas.openxmlformats.org/officeDocument/2006/relationships/slideLayout" Target="../slideLayouts/slideLayout227.xml"/><Relationship Id="rId781" Type="http://schemas.openxmlformats.org/officeDocument/2006/relationships/slideLayout" Target="../slideLayouts/slideLayout781.xml"/><Relationship Id="rId434" Type="http://schemas.openxmlformats.org/officeDocument/2006/relationships/slideLayout" Target="../slideLayouts/slideLayout434.xml"/><Relationship Id="rId641" Type="http://schemas.openxmlformats.org/officeDocument/2006/relationships/slideLayout" Target="../slideLayouts/slideLayout641.xml"/><Relationship Id="rId739" Type="http://schemas.openxmlformats.org/officeDocument/2006/relationships/slideLayout" Target="../slideLayouts/slideLayout739.xml"/><Relationship Id="rId280" Type="http://schemas.openxmlformats.org/officeDocument/2006/relationships/slideLayout" Target="../slideLayouts/slideLayout280.xml"/><Relationship Id="rId501" Type="http://schemas.openxmlformats.org/officeDocument/2006/relationships/slideLayout" Target="../slideLayouts/slideLayout501.xml"/><Relationship Id="rId75" Type="http://schemas.openxmlformats.org/officeDocument/2006/relationships/slideLayout" Target="../slideLayouts/slideLayout75.xml"/><Relationship Id="rId140" Type="http://schemas.openxmlformats.org/officeDocument/2006/relationships/slideLayout" Target="../slideLayouts/slideLayout140.xml"/><Relationship Id="rId378" Type="http://schemas.openxmlformats.org/officeDocument/2006/relationships/slideLayout" Target="../slideLayouts/slideLayout378.xml"/><Relationship Id="rId585" Type="http://schemas.openxmlformats.org/officeDocument/2006/relationships/slideLayout" Target="../slideLayouts/slideLayout585.xml"/><Relationship Id="rId792" Type="http://schemas.openxmlformats.org/officeDocument/2006/relationships/slideLayout" Target="../slideLayouts/slideLayout792.xml"/><Relationship Id="rId806" Type="http://schemas.openxmlformats.org/officeDocument/2006/relationships/slideLayout" Target="../slideLayouts/slideLayout806.xml"/><Relationship Id="rId6" Type="http://schemas.openxmlformats.org/officeDocument/2006/relationships/slideLayout" Target="../slideLayouts/slideLayout6.xml"/><Relationship Id="rId238" Type="http://schemas.openxmlformats.org/officeDocument/2006/relationships/slideLayout" Target="../slideLayouts/slideLayout238.xml"/><Relationship Id="rId445" Type="http://schemas.openxmlformats.org/officeDocument/2006/relationships/slideLayout" Target="../slideLayouts/slideLayout445.xml"/><Relationship Id="rId652" Type="http://schemas.openxmlformats.org/officeDocument/2006/relationships/slideLayout" Target="../slideLayouts/slideLayout652.xml"/><Relationship Id="rId291" Type="http://schemas.openxmlformats.org/officeDocument/2006/relationships/slideLayout" Target="../slideLayouts/slideLayout291.xml"/><Relationship Id="rId305" Type="http://schemas.openxmlformats.org/officeDocument/2006/relationships/slideLayout" Target="../slideLayouts/slideLayout305.xml"/><Relationship Id="rId512" Type="http://schemas.openxmlformats.org/officeDocument/2006/relationships/slideLayout" Target="../slideLayouts/slideLayout512.xml"/><Relationship Id="rId86" Type="http://schemas.openxmlformats.org/officeDocument/2006/relationships/slideLayout" Target="../slideLayouts/slideLayout86.xml"/><Relationship Id="rId151" Type="http://schemas.openxmlformats.org/officeDocument/2006/relationships/slideLayout" Target="../slideLayouts/slideLayout151.xml"/><Relationship Id="rId389" Type="http://schemas.openxmlformats.org/officeDocument/2006/relationships/slideLayout" Target="../slideLayouts/slideLayout389.xml"/><Relationship Id="rId596" Type="http://schemas.openxmlformats.org/officeDocument/2006/relationships/slideLayout" Target="../slideLayouts/slideLayout596.xml"/><Relationship Id="rId817" Type="http://schemas.openxmlformats.org/officeDocument/2006/relationships/slideLayout" Target="../slideLayouts/slideLayout817.xml"/><Relationship Id="rId249" Type="http://schemas.openxmlformats.org/officeDocument/2006/relationships/slideLayout" Target="../slideLayouts/slideLayout249.xml"/><Relationship Id="rId456" Type="http://schemas.openxmlformats.org/officeDocument/2006/relationships/slideLayout" Target="../slideLayouts/slideLayout456.xml"/><Relationship Id="rId663" Type="http://schemas.openxmlformats.org/officeDocument/2006/relationships/slideLayout" Target="../slideLayouts/slideLayout663.xml"/><Relationship Id="rId13" Type="http://schemas.openxmlformats.org/officeDocument/2006/relationships/slideLayout" Target="../slideLayouts/slideLayout13.xml"/><Relationship Id="rId109" Type="http://schemas.openxmlformats.org/officeDocument/2006/relationships/slideLayout" Target="../slideLayouts/slideLayout109.xml"/><Relationship Id="rId316" Type="http://schemas.openxmlformats.org/officeDocument/2006/relationships/slideLayout" Target="../slideLayouts/slideLayout316.xml"/><Relationship Id="rId523" Type="http://schemas.openxmlformats.org/officeDocument/2006/relationships/slideLayout" Target="../slideLayouts/slideLayout523.xml"/><Relationship Id="rId55" Type="http://schemas.openxmlformats.org/officeDocument/2006/relationships/slideLayout" Target="../slideLayouts/slideLayout55.xml"/><Relationship Id="rId97" Type="http://schemas.openxmlformats.org/officeDocument/2006/relationships/slideLayout" Target="../slideLayouts/slideLayout97.xml"/><Relationship Id="rId120" Type="http://schemas.openxmlformats.org/officeDocument/2006/relationships/slideLayout" Target="../slideLayouts/slideLayout120.xml"/><Relationship Id="rId358" Type="http://schemas.openxmlformats.org/officeDocument/2006/relationships/slideLayout" Target="../slideLayouts/slideLayout358.xml"/><Relationship Id="rId565" Type="http://schemas.openxmlformats.org/officeDocument/2006/relationships/slideLayout" Target="../slideLayouts/slideLayout565.xml"/><Relationship Id="rId730" Type="http://schemas.openxmlformats.org/officeDocument/2006/relationships/slideLayout" Target="../slideLayouts/slideLayout730.xml"/><Relationship Id="rId772" Type="http://schemas.openxmlformats.org/officeDocument/2006/relationships/slideLayout" Target="../slideLayouts/slideLayout772.xml"/><Relationship Id="rId828" Type="http://schemas.openxmlformats.org/officeDocument/2006/relationships/slideLayout" Target="../slideLayouts/slideLayout828.xml"/><Relationship Id="rId162" Type="http://schemas.openxmlformats.org/officeDocument/2006/relationships/slideLayout" Target="../slideLayouts/slideLayout162.xml"/><Relationship Id="rId218" Type="http://schemas.openxmlformats.org/officeDocument/2006/relationships/slideLayout" Target="../slideLayouts/slideLayout218.xml"/><Relationship Id="rId425" Type="http://schemas.openxmlformats.org/officeDocument/2006/relationships/slideLayout" Target="../slideLayouts/slideLayout425.xml"/><Relationship Id="rId467" Type="http://schemas.openxmlformats.org/officeDocument/2006/relationships/slideLayout" Target="../slideLayouts/slideLayout467.xml"/><Relationship Id="rId632" Type="http://schemas.openxmlformats.org/officeDocument/2006/relationships/slideLayout" Target="../slideLayouts/slideLayout632.xml"/><Relationship Id="rId271" Type="http://schemas.openxmlformats.org/officeDocument/2006/relationships/slideLayout" Target="../slideLayouts/slideLayout271.xml"/><Relationship Id="rId674" Type="http://schemas.openxmlformats.org/officeDocument/2006/relationships/slideLayout" Target="../slideLayouts/slideLayout674.xml"/><Relationship Id="rId24" Type="http://schemas.openxmlformats.org/officeDocument/2006/relationships/slideLayout" Target="../slideLayouts/slideLayout24.xml"/><Relationship Id="rId66" Type="http://schemas.openxmlformats.org/officeDocument/2006/relationships/slideLayout" Target="../slideLayouts/slideLayout66.xml"/><Relationship Id="rId131" Type="http://schemas.openxmlformats.org/officeDocument/2006/relationships/slideLayout" Target="../slideLayouts/slideLayout131.xml"/><Relationship Id="rId327" Type="http://schemas.openxmlformats.org/officeDocument/2006/relationships/slideLayout" Target="../slideLayouts/slideLayout327.xml"/><Relationship Id="rId369" Type="http://schemas.openxmlformats.org/officeDocument/2006/relationships/slideLayout" Target="../slideLayouts/slideLayout369.xml"/><Relationship Id="rId534" Type="http://schemas.openxmlformats.org/officeDocument/2006/relationships/slideLayout" Target="../slideLayouts/slideLayout534.xml"/><Relationship Id="rId576" Type="http://schemas.openxmlformats.org/officeDocument/2006/relationships/slideLayout" Target="../slideLayouts/slideLayout576.xml"/><Relationship Id="rId741" Type="http://schemas.openxmlformats.org/officeDocument/2006/relationships/slideLayout" Target="../slideLayouts/slideLayout741.xml"/><Relationship Id="rId783" Type="http://schemas.openxmlformats.org/officeDocument/2006/relationships/slideLayout" Target="../slideLayouts/slideLayout783.xml"/><Relationship Id="rId173" Type="http://schemas.openxmlformats.org/officeDocument/2006/relationships/slideLayout" Target="../slideLayouts/slideLayout173.xml"/><Relationship Id="rId229" Type="http://schemas.openxmlformats.org/officeDocument/2006/relationships/slideLayout" Target="../slideLayouts/slideLayout229.xml"/><Relationship Id="rId380" Type="http://schemas.openxmlformats.org/officeDocument/2006/relationships/slideLayout" Target="../slideLayouts/slideLayout380.xml"/><Relationship Id="rId436" Type="http://schemas.openxmlformats.org/officeDocument/2006/relationships/slideLayout" Target="../slideLayouts/slideLayout436.xml"/><Relationship Id="rId601" Type="http://schemas.openxmlformats.org/officeDocument/2006/relationships/slideLayout" Target="../slideLayouts/slideLayout601.xml"/><Relationship Id="rId643" Type="http://schemas.openxmlformats.org/officeDocument/2006/relationships/slideLayout" Target="../slideLayouts/slideLayout643.xml"/><Relationship Id="rId240" Type="http://schemas.openxmlformats.org/officeDocument/2006/relationships/slideLayout" Target="../slideLayouts/slideLayout240.xml"/><Relationship Id="rId478" Type="http://schemas.openxmlformats.org/officeDocument/2006/relationships/slideLayout" Target="../slideLayouts/slideLayout478.xml"/><Relationship Id="rId685" Type="http://schemas.openxmlformats.org/officeDocument/2006/relationships/slideLayout" Target="../slideLayouts/slideLayout685.xml"/><Relationship Id="rId35" Type="http://schemas.openxmlformats.org/officeDocument/2006/relationships/slideLayout" Target="../slideLayouts/slideLayout35.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282" Type="http://schemas.openxmlformats.org/officeDocument/2006/relationships/slideLayout" Target="../slideLayouts/slideLayout282.xml"/><Relationship Id="rId338" Type="http://schemas.openxmlformats.org/officeDocument/2006/relationships/slideLayout" Target="../slideLayouts/slideLayout338.xml"/><Relationship Id="rId503" Type="http://schemas.openxmlformats.org/officeDocument/2006/relationships/slideLayout" Target="../slideLayouts/slideLayout503.xml"/><Relationship Id="rId545" Type="http://schemas.openxmlformats.org/officeDocument/2006/relationships/slideLayout" Target="../slideLayouts/slideLayout545.xml"/><Relationship Id="rId587" Type="http://schemas.openxmlformats.org/officeDocument/2006/relationships/slideLayout" Target="../slideLayouts/slideLayout587.xml"/><Relationship Id="rId710" Type="http://schemas.openxmlformats.org/officeDocument/2006/relationships/slideLayout" Target="../slideLayouts/slideLayout710.xml"/><Relationship Id="rId752" Type="http://schemas.openxmlformats.org/officeDocument/2006/relationships/slideLayout" Target="../slideLayouts/slideLayout752.xml"/><Relationship Id="rId808" Type="http://schemas.openxmlformats.org/officeDocument/2006/relationships/slideLayout" Target="../slideLayouts/slideLayout808.xml"/><Relationship Id="rId8" Type="http://schemas.openxmlformats.org/officeDocument/2006/relationships/slideLayout" Target="../slideLayouts/slideLayout8.xml"/><Relationship Id="rId142" Type="http://schemas.openxmlformats.org/officeDocument/2006/relationships/slideLayout" Target="../slideLayouts/slideLayout142.xml"/><Relationship Id="rId184" Type="http://schemas.openxmlformats.org/officeDocument/2006/relationships/slideLayout" Target="../slideLayouts/slideLayout184.xml"/><Relationship Id="rId391" Type="http://schemas.openxmlformats.org/officeDocument/2006/relationships/slideLayout" Target="../slideLayouts/slideLayout391.xml"/><Relationship Id="rId405" Type="http://schemas.openxmlformats.org/officeDocument/2006/relationships/slideLayout" Target="../slideLayouts/slideLayout405.xml"/><Relationship Id="rId447" Type="http://schemas.openxmlformats.org/officeDocument/2006/relationships/slideLayout" Target="../slideLayouts/slideLayout447.xml"/><Relationship Id="rId612" Type="http://schemas.openxmlformats.org/officeDocument/2006/relationships/slideLayout" Target="../slideLayouts/slideLayout612.xml"/><Relationship Id="rId794" Type="http://schemas.openxmlformats.org/officeDocument/2006/relationships/slideLayout" Target="../slideLayouts/slideLayout794.xml"/><Relationship Id="rId251" Type="http://schemas.openxmlformats.org/officeDocument/2006/relationships/slideLayout" Target="../slideLayouts/slideLayout251.xml"/><Relationship Id="rId489" Type="http://schemas.openxmlformats.org/officeDocument/2006/relationships/slideLayout" Target="../slideLayouts/slideLayout489.xml"/><Relationship Id="rId654" Type="http://schemas.openxmlformats.org/officeDocument/2006/relationships/slideLayout" Target="../slideLayouts/slideLayout654.xml"/><Relationship Id="rId696" Type="http://schemas.openxmlformats.org/officeDocument/2006/relationships/slideLayout" Target="../slideLayouts/slideLayout696.xml"/><Relationship Id="rId46" Type="http://schemas.openxmlformats.org/officeDocument/2006/relationships/slideLayout" Target="../slideLayouts/slideLayout46.xml"/><Relationship Id="rId293" Type="http://schemas.openxmlformats.org/officeDocument/2006/relationships/slideLayout" Target="../slideLayouts/slideLayout293.xml"/><Relationship Id="rId307" Type="http://schemas.openxmlformats.org/officeDocument/2006/relationships/slideLayout" Target="../slideLayouts/slideLayout307.xml"/><Relationship Id="rId349" Type="http://schemas.openxmlformats.org/officeDocument/2006/relationships/slideLayout" Target="../slideLayouts/slideLayout349.xml"/><Relationship Id="rId514" Type="http://schemas.openxmlformats.org/officeDocument/2006/relationships/slideLayout" Target="../slideLayouts/slideLayout514.xml"/><Relationship Id="rId556" Type="http://schemas.openxmlformats.org/officeDocument/2006/relationships/slideLayout" Target="../slideLayouts/slideLayout556.xml"/><Relationship Id="rId721" Type="http://schemas.openxmlformats.org/officeDocument/2006/relationships/slideLayout" Target="../slideLayouts/slideLayout721.xml"/><Relationship Id="rId763" Type="http://schemas.openxmlformats.org/officeDocument/2006/relationships/slideLayout" Target="../slideLayouts/slideLayout76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53" Type="http://schemas.openxmlformats.org/officeDocument/2006/relationships/slideLayout" Target="../slideLayouts/slideLayout153.xml"/><Relationship Id="rId195" Type="http://schemas.openxmlformats.org/officeDocument/2006/relationships/slideLayout" Target="../slideLayouts/slideLayout195.xml"/><Relationship Id="rId209" Type="http://schemas.openxmlformats.org/officeDocument/2006/relationships/slideLayout" Target="../slideLayouts/slideLayout209.xml"/><Relationship Id="rId360" Type="http://schemas.openxmlformats.org/officeDocument/2006/relationships/slideLayout" Target="../slideLayouts/slideLayout360.xml"/><Relationship Id="rId416" Type="http://schemas.openxmlformats.org/officeDocument/2006/relationships/slideLayout" Target="../slideLayouts/slideLayout416.xml"/><Relationship Id="rId598" Type="http://schemas.openxmlformats.org/officeDocument/2006/relationships/slideLayout" Target="../slideLayouts/slideLayout598.xml"/><Relationship Id="rId819" Type="http://schemas.openxmlformats.org/officeDocument/2006/relationships/slideLayout" Target="../slideLayouts/slideLayout819.xml"/><Relationship Id="rId220" Type="http://schemas.openxmlformats.org/officeDocument/2006/relationships/slideLayout" Target="../slideLayouts/slideLayout220.xml"/><Relationship Id="rId458" Type="http://schemas.openxmlformats.org/officeDocument/2006/relationships/slideLayout" Target="../slideLayouts/slideLayout458.xml"/><Relationship Id="rId623" Type="http://schemas.openxmlformats.org/officeDocument/2006/relationships/slideLayout" Target="../slideLayouts/slideLayout623.xml"/><Relationship Id="rId665" Type="http://schemas.openxmlformats.org/officeDocument/2006/relationships/slideLayout" Target="../slideLayouts/slideLayout665.xml"/><Relationship Id="rId830" Type="http://schemas.openxmlformats.org/officeDocument/2006/relationships/slideLayout" Target="../slideLayouts/slideLayout830.xml"/><Relationship Id="rId15" Type="http://schemas.openxmlformats.org/officeDocument/2006/relationships/slideLayout" Target="../slideLayouts/slideLayout15.xml"/><Relationship Id="rId57" Type="http://schemas.openxmlformats.org/officeDocument/2006/relationships/slideLayout" Target="../slideLayouts/slideLayout57.xml"/><Relationship Id="rId262" Type="http://schemas.openxmlformats.org/officeDocument/2006/relationships/slideLayout" Target="../slideLayouts/slideLayout262.xml"/><Relationship Id="rId318" Type="http://schemas.openxmlformats.org/officeDocument/2006/relationships/slideLayout" Target="../slideLayouts/slideLayout318.xml"/><Relationship Id="rId525" Type="http://schemas.openxmlformats.org/officeDocument/2006/relationships/slideLayout" Target="../slideLayouts/slideLayout525.xml"/><Relationship Id="rId567" Type="http://schemas.openxmlformats.org/officeDocument/2006/relationships/slideLayout" Target="../slideLayouts/slideLayout567.xml"/><Relationship Id="rId732" Type="http://schemas.openxmlformats.org/officeDocument/2006/relationships/slideLayout" Target="../slideLayouts/slideLayout732.xml"/><Relationship Id="rId99" Type="http://schemas.openxmlformats.org/officeDocument/2006/relationships/slideLayout" Target="../slideLayouts/slideLayout99.xml"/><Relationship Id="rId122" Type="http://schemas.openxmlformats.org/officeDocument/2006/relationships/slideLayout" Target="../slideLayouts/slideLayout122.xml"/><Relationship Id="rId164" Type="http://schemas.openxmlformats.org/officeDocument/2006/relationships/slideLayout" Target="../slideLayouts/slideLayout164.xml"/><Relationship Id="rId371" Type="http://schemas.openxmlformats.org/officeDocument/2006/relationships/slideLayout" Target="../slideLayouts/slideLayout371.xml"/><Relationship Id="rId774" Type="http://schemas.openxmlformats.org/officeDocument/2006/relationships/slideLayout" Target="../slideLayouts/slideLayout774.xml"/><Relationship Id="rId427" Type="http://schemas.openxmlformats.org/officeDocument/2006/relationships/slideLayout" Target="../slideLayouts/slideLayout427.xml"/><Relationship Id="rId469" Type="http://schemas.openxmlformats.org/officeDocument/2006/relationships/slideLayout" Target="../slideLayouts/slideLayout469.xml"/><Relationship Id="rId634" Type="http://schemas.openxmlformats.org/officeDocument/2006/relationships/slideLayout" Target="../slideLayouts/slideLayout634.xml"/><Relationship Id="rId676" Type="http://schemas.openxmlformats.org/officeDocument/2006/relationships/slideLayout" Target="../slideLayouts/slideLayout676.xml"/><Relationship Id="rId26" Type="http://schemas.openxmlformats.org/officeDocument/2006/relationships/slideLayout" Target="../slideLayouts/slideLayout26.xml"/><Relationship Id="rId231" Type="http://schemas.openxmlformats.org/officeDocument/2006/relationships/slideLayout" Target="../slideLayouts/slideLayout231.xml"/><Relationship Id="rId273" Type="http://schemas.openxmlformats.org/officeDocument/2006/relationships/slideLayout" Target="../slideLayouts/slideLayout273.xml"/><Relationship Id="rId329" Type="http://schemas.openxmlformats.org/officeDocument/2006/relationships/slideLayout" Target="../slideLayouts/slideLayout329.xml"/><Relationship Id="rId480" Type="http://schemas.openxmlformats.org/officeDocument/2006/relationships/slideLayout" Target="../slideLayouts/slideLayout480.xml"/><Relationship Id="rId536" Type="http://schemas.openxmlformats.org/officeDocument/2006/relationships/slideLayout" Target="../slideLayouts/slideLayout536.xml"/><Relationship Id="rId701" Type="http://schemas.openxmlformats.org/officeDocument/2006/relationships/slideLayout" Target="../slideLayouts/slideLayout701.xml"/><Relationship Id="rId68" Type="http://schemas.openxmlformats.org/officeDocument/2006/relationships/slideLayout" Target="../slideLayouts/slideLayout68.xml"/><Relationship Id="rId133" Type="http://schemas.openxmlformats.org/officeDocument/2006/relationships/slideLayout" Target="../slideLayouts/slideLayout133.xml"/><Relationship Id="rId175" Type="http://schemas.openxmlformats.org/officeDocument/2006/relationships/slideLayout" Target="../slideLayouts/slideLayout175.xml"/><Relationship Id="rId340" Type="http://schemas.openxmlformats.org/officeDocument/2006/relationships/slideLayout" Target="../slideLayouts/slideLayout340.xml"/><Relationship Id="rId578" Type="http://schemas.openxmlformats.org/officeDocument/2006/relationships/slideLayout" Target="../slideLayouts/slideLayout578.xml"/><Relationship Id="rId743" Type="http://schemas.openxmlformats.org/officeDocument/2006/relationships/slideLayout" Target="../slideLayouts/slideLayout743.xml"/><Relationship Id="rId785" Type="http://schemas.openxmlformats.org/officeDocument/2006/relationships/slideLayout" Target="../slideLayouts/slideLayout785.xml"/><Relationship Id="rId200" Type="http://schemas.openxmlformats.org/officeDocument/2006/relationships/slideLayout" Target="../slideLayouts/slideLayout200.xml"/><Relationship Id="rId382" Type="http://schemas.openxmlformats.org/officeDocument/2006/relationships/slideLayout" Target="../slideLayouts/slideLayout382.xml"/><Relationship Id="rId438" Type="http://schemas.openxmlformats.org/officeDocument/2006/relationships/slideLayout" Target="../slideLayouts/slideLayout438.xml"/><Relationship Id="rId603" Type="http://schemas.openxmlformats.org/officeDocument/2006/relationships/slideLayout" Target="../slideLayouts/slideLayout603.xml"/><Relationship Id="rId645" Type="http://schemas.openxmlformats.org/officeDocument/2006/relationships/slideLayout" Target="../slideLayouts/slideLayout645.xml"/><Relationship Id="rId687" Type="http://schemas.openxmlformats.org/officeDocument/2006/relationships/slideLayout" Target="../slideLayouts/slideLayout687.xml"/><Relationship Id="rId810" Type="http://schemas.openxmlformats.org/officeDocument/2006/relationships/slideLayout" Target="../slideLayouts/slideLayout810.xml"/><Relationship Id="rId242" Type="http://schemas.openxmlformats.org/officeDocument/2006/relationships/slideLayout" Target="../slideLayouts/slideLayout242.xml"/><Relationship Id="rId284" Type="http://schemas.openxmlformats.org/officeDocument/2006/relationships/slideLayout" Target="../slideLayouts/slideLayout284.xml"/><Relationship Id="rId491" Type="http://schemas.openxmlformats.org/officeDocument/2006/relationships/slideLayout" Target="../slideLayouts/slideLayout491.xml"/><Relationship Id="rId505" Type="http://schemas.openxmlformats.org/officeDocument/2006/relationships/slideLayout" Target="../slideLayouts/slideLayout505.xml"/><Relationship Id="rId712" Type="http://schemas.openxmlformats.org/officeDocument/2006/relationships/slideLayout" Target="../slideLayouts/slideLayout712.xml"/><Relationship Id="rId37" Type="http://schemas.openxmlformats.org/officeDocument/2006/relationships/slideLayout" Target="../slideLayouts/slideLayout37.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44" Type="http://schemas.openxmlformats.org/officeDocument/2006/relationships/slideLayout" Target="../slideLayouts/slideLayout144.xml"/><Relationship Id="rId547" Type="http://schemas.openxmlformats.org/officeDocument/2006/relationships/slideLayout" Target="../slideLayouts/slideLayout547.xml"/><Relationship Id="rId589" Type="http://schemas.openxmlformats.org/officeDocument/2006/relationships/slideLayout" Target="../slideLayouts/slideLayout589.xml"/><Relationship Id="rId754" Type="http://schemas.openxmlformats.org/officeDocument/2006/relationships/slideLayout" Target="../slideLayouts/slideLayout754.xml"/><Relationship Id="rId796" Type="http://schemas.openxmlformats.org/officeDocument/2006/relationships/slideLayout" Target="../slideLayouts/slideLayout796.xml"/><Relationship Id="rId90" Type="http://schemas.openxmlformats.org/officeDocument/2006/relationships/slideLayout" Target="../slideLayouts/slideLayout90.xml"/><Relationship Id="rId186" Type="http://schemas.openxmlformats.org/officeDocument/2006/relationships/slideLayout" Target="../slideLayouts/slideLayout186.xml"/><Relationship Id="rId351" Type="http://schemas.openxmlformats.org/officeDocument/2006/relationships/slideLayout" Target="../slideLayouts/slideLayout351.xml"/><Relationship Id="rId393" Type="http://schemas.openxmlformats.org/officeDocument/2006/relationships/slideLayout" Target="../slideLayouts/slideLayout393.xml"/><Relationship Id="rId407" Type="http://schemas.openxmlformats.org/officeDocument/2006/relationships/slideLayout" Target="../slideLayouts/slideLayout407.xml"/><Relationship Id="rId449" Type="http://schemas.openxmlformats.org/officeDocument/2006/relationships/slideLayout" Target="../slideLayouts/slideLayout449.xml"/><Relationship Id="rId614" Type="http://schemas.openxmlformats.org/officeDocument/2006/relationships/slideLayout" Target="../slideLayouts/slideLayout614.xml"/><Relationship Id="rId656" Type="http://schemas.openxmlformats.org/officeDocument/2006/relationships/slideLayout" Target="../slideLayouts/slideLayout656.xml"/><Relationship Id="rId821" Type="http://schemas.openxmlformats.org/officeDocument/2006/relationships/slideLayout" Target="../slideLayouts/slideLayout821.xml"/><Relationship Id="rId211" Type="http://schemas.openxmlformats.org/officeDocument/2006/relationships/slideLayout" Target="../slideLayouts/slideLayout211.xml"/><Relationship Id="rId253" Type="http://schemas.openxmlformats.org/officeDocument/2006/relationships/slideLayout" Target="../slideLayouts/slideLayout253.xml"/><Relationship Id="rId295" Type="http://schemas.openxmlformats.org/officeDocument/2006/relationships/slideLayout" Target="../slideLayouts/slideLayout295.xml"/><Relationship Id="rId309" Type="http://schemas.openxmlformats.org/officeDocument/2006/relationships/slideLayout" Target="../slideLayouts/slideLayout309.xml"/><Relationship Id="rId460" Type="http://schemas.openxmlformats.org/officeDocument/2006/relationships/slideLayout" Target="../slideLayouts/slideLayout460.xml"/><Relationship Id="rId516" Type="http://schemas.openxmlformats.org/officeDocument/2006/relationships/slideLayout" Target="../slideLayouts/slideLayout516.xml"/><Relationship Id="rId698" Type="http://schemas.openxmlformats.org/officeDocument/2006/relationships/slideLayout" Target="../slideLayouts/slideLayout698.xml"/><Relationship Id="rId48" Type="http://schemas.openxmlformats.org/officeDocument/2006/relationships/slideLayout" Target="../slideLayouts/slideLayout48.xml"/><Relationship Id="rId113" Type="http://schemas.openxmlformats.org/officeDocument/2006/relationships/slideLayout" Target="../slideLayouts/slideLayout113.xml"/><Relationship Id="rId320" Type="http://schemas.openxmlformats.org/officeDocument/2006/relationships/slideLayout" Target="../slideLayouts/slideLayout320.xml"/><Relationship Id="rId558" Type="http://schemas.openxmlformats.org/officeDocument/2006/relationships/slideLayout" Target="../slideLayouts/slideLayout558.xml"/><Relationship Id="rId723" Type="http://schemas.openxmlformats.org/officeDocument/2006/relationships/slideLayout" Target="../slideLayouts/slideLayout723.xml"/><Relationship Id="rId765" Type="http://schemas.openxmlformats.org/officeDocument/2006/relationships/slideLayout" Target="../slideLayouts/slideLayout765.xml"/><Relationship Id="rId155" Type="http://schemas.openxmlformats.org/officeDocument/2006/relationships/slideLayout" Target="../slideLayouts/slideLayout155.xml"/><Relationship Id="rId197" Type="http://schemas.openxmlformats.org/officeDocument/2006/relationships/slideLayout" Target="../slideLayouts/slideLayout197.xml"/><Relationship Id="rId362" Type="http://schemas.openxmlformats.org/officeDocument/2006/relationships/slideLayout" Target="../slideLayouts/slideLayout362.xml"/><Relationship Id="rId418" Type="http://schemas.openxmlformats.org/officeDocument/2006/relationships/slideLayout" Target="../slideLayouts/slideLayout418.xml"/><Relationship Id="rId625" Type="http://schemas.openxmlformats.org/officeDocument/2006/relationships/slideLayout" Target="../slideLayouts/slideLayout625.xml"/><Relationship Id="rId832" Type="http://schemas.openxmlformats.org/officeDocument/2006/relationships/slideLayout" Target="../slideLayouts/slideLayout832.xml"/><Relationship Id="rId222" Type="http://schemas.openxmlformats.org/officeDocument/2006/relationships/slideLayout" Target="../slideLayouts/slideLayout222.xml"/><Relationship Id="rId264" Type="http://schemas.openxmlformats.org/officeDocument/2006/relationships/slideLayout" Target="../slideLayouts/slideLayout264.xml"/><Relationship Id="rId471" Type="http://schemas.openxmlformats.org/officeDocument/2006/relationships/slideLayout" Target="../slideLayouts/slideLayout471.xml"/><Relationship Id="rId667" Type="http://schemas.openxmlformats.org/officeDocument/2006/relationships/slideLayout" Target="../slideLayouts/slideLayout667.xml"/><Relationship Id="rId17" Type="http://schemas.openxmlformats.org/officeDocument/2006/relationships/slideLayout" Target="../slideLayouts/slideLayout17.xml"/><Relationship Id="rId59" Type="http://schemas.openxmlformats.org/officeDocument/2006/relationships/slideLayout" Target="../slideLayouts/slideLayout59.xml"/><Relationship Id="rId124" Type="http://schemas.openxmlformats.org/officeDocument/2006/relationships/slideLayout" Target="../slideLayouts/slideLayout124.xml"/><Relationship Id="rId527" Type="http://schemas.openxmlformats.org/officeDocument/2006/relationships/slideLayout" Target="../slideLayouts/slideLayout527.xml"/><Relationship Id="rId569" Type="http://schemas.openxmlformats.org/officeDocument/2006/relationships/slideLayout" Target="../slideLayouts/slideLayout569.xml"/><Relationship Id="rId734" Type="http://schemas.openxmlformats.org/officeDocument/2006/relationships/slideLayout" Target="../slideLayouts/slideLayout734.xml"/><Relationship Id="rId776" Type="http://schemas.openxmlformats.org/officeDocument/2006/relationships/slideLayout" Target="../slideLayouts/slideLayout776.xml"/><Relationship Id="rId70" Type="http://schemas.openxmlformats.org/officeDocument/2006/relationships/slideLayout" Target="../slideLayouts/slideLayout70.xml"/><Relationship Id="rId166" Type="http://schemas.openxmlformats.org/officeDocument/2006/relationships/slideLayout" Target="../slideLayouts/slideLayout166.xml"/><Relationship Id="rId331" Type="http://schemas.openxmlformats.org/officeDocument/2006/relationships/slideLayout" Target="../slideLayouts/slideLayout331.xml"/><Relationship Id="rId373" Type="http://schemas.openxmlformats.org/officeDocument/2006/relationships/slideLayout" Target="../slideLayouts/slideLayout373.xml"/><Relationship Id="rId429" Type="http://schemas.openxmlformats.org/officeDocument/2006/relationships/slideLayout" Target="../slideLayouts/slideLayout429.xml"/><Relationship Id="rId580" Type="http://schemas.openxmlformats.org/officeDocument/2006/relationships/slideLayout" Target="../slideLayouts/slideLayout580.xml"/><Relationship Id="rId636" Type="http://schemas.openxmlformats.org/officeDocument/2006/relationships/slideLayout" Target="../slideLayouts/slideLayout636.xml"/><Relationship Id="rId801" Type="http://schemas.openxmlformats.org/officeDocument/2006/relationships/slideLayout" Target="../slideLayouts/slideLayout801.xml"/><Relationship Id="rId1" Type="http://schemas.openxmlformats.org/officeDocument/2006/relationships/slideLayout" Target="../slideLayouts/slideLayout1.xml"/><Relationship Id="rId233" Type="http://schemas.openxmlformats.org/officeDocument/2006/relationships/slideLayout" Target="../slideLayouts/slideLayout233.xml"/><Relationship Id="rId440" Type="http://schemas.openxmlformats.org/officeDocument/2006/relationships/slideLayout" Target="../slideLayouts/slideLayout440.xml"/><Relationship Id="rId678" Type="http://schemas.openxmlformats.org/officeDocument/2006/relationships/slideLayout" Target="../slideLayouts/slideLayout678.xml"/><Relationship Id="rId28" Type="http://schemas.openxmlformats.org/officeDocument/2006/relationships/slideLayout" Target="../slideLayouts/slideLayout28.xml"/><Relationship Id="rId275" Type="http://schemas.openxmlformats.org/officeDocument/2006/relationships/slideLayout" Target="../slideLayouts/slideLayout275.xml"/><Relationship Id="rId300" Type="http://schemas.openxmlformats.org/officeDocument/2006/relationships/slideLayout" Target="../slideLayouts/slideLayout300.xml"/><Relationship Id="rId482" Type="http://schemas.openxmlformats.org/officeDocument/2006/relationships/slideLayout" Target="../slideLayouts/slideLayout482.xml"/><Relationship Id="rId538" Type="http://schemas.openxmlformats.org/officeDocument/2006/relationships/slideLayout" Target="../slideLayouts/slideLayout538.xml"/><Relationship Id="rId703" Type="http://schemas.openxmlformats.org/officeDocument/2006/relationships/slideLayout" Target="../slideLayouts/slideLayout703.xml"/><Relationship Id="rId745" Type="http://schemas.openxmlformats.org/officeDocument/2006/relationships/slideLayout" Target="../slideLayouts/slideLayout745.xml"/><Relationship Id="rId81" Type="http://schemas.openxmlformats.org/officeDocument/2006/relationships/slideLayout" Target="../slideLayouts/slideLayout81.xml"/><Relationship Id="rId135" Type="http://schemas.openxmlformats.org/officeDocument/2006/relationships/slideLayout" Target="../slideLayouts/slideLayout135.xml"/><Relationship Id="rId177" Type="http://schemas.openxmlformats.org/officeDocument/2006/relationships/slideLayout" Target="../slideLayouts/slideLayout177.xml"/><Relationship Id="rId342" Type="http://schemas.openxmlformats.org/officeDocument/2006/relationships/slideLayout" Target="../slideLayouts/slideLayout342.xml"/><Relationship Id="rId384" Type="http://schemas.openxmlformats.org/officeDocument/2006/relationships/slideLayout" Target="../slideLayouts/slideLayout384.xml"/><Relationship Id="rId591" Type="http://schemas.openxmlformats.org/officeDocument/2006/relationships/slideLayout" Target="../slideLayouts/slideLayout591.xml"/><Relationship Id="rId605" Type="http://schemas.openxmlformats.org/officeDocument/2006/relationships/slideLayout" Target="../slideLayouts/slideLayout605.xml"/><Relationship Id="rId787" Type="http://schemas.openxmlformats.org/officeDocument/2006/relationships/slideLayout" Target="../slideLayouts/slideLayout787.xml"/><Relationship Id="rId812" Type="http://schemas.openxmlformats.org/officeDocument/2006/relationships/slideLayout" Target="../slideLayouts/slideLayout812.xml"/><Relationship Id="rId202" Type="http://schemas.openxmlformats.org/officeDocument/2006/relationships/slideLayout" Target="../slideLayouts/slideLayout202.xml"/><Relationship Id="rId244" Type="http://schemas.openxmlformats.org/officeDocument/2006/relationships/slideLayout" Target="../slideLayouts/slideLayout244.xml"/><Relationship Id="rId647" Type="http://schemas.openxmlformats.org/officeDocument/2006/relationships/slideLayout" Target="../slideLayouts/slideLayout647.xml"/><Relationship Id="rId689" Type="http://schemas.openxmlformats.org/officeDocument/2006/relationships/slideLayout" Target="../slideLayouts/slideLayout689.xml"/><Relationship Id="rId39" Type="http://schemas.openxmlformats.org/officeDocument/2006/relationships/slideLayout" Target="../slideLayouts/slideLayout39.xml"/><Relationship Id="rId286" Type="http://schemas.openxmlformats.org/officeDocument/2006/relationships/slideLayout" Target="../slideLayouts/slideLayout286.xml"/><Relationship Id="rId451" Type="http://schemas.openxmlformats.org/officeDocument/2006/relationships/slideLayout" Target="../slideLayouts/slideLayout451.xml"/><Relationship Id="rId493" Type="http://schemas.openxmlformats.org/officeDocument/2006/relationships/slideLayout" Target="../slideLayouts/slideLayout493.xml"/><Relationship Id="rId507" Type="http://schemas.openxmlformats.org/officeDocument/2006/relationships/slideLayout" Target="../slideLayouts/slideLayout507.xml"/><Relationship Id="rId549" Type="http://schemas.openxmlformats.org/officeDocument/2006/relationships/slideLayout" Target="../slideLayouts/slideLayout549.xml"/><Relationship Id="rId714" Type="http://schemas.openxmlformats.org/officeDocument/2006/relationships/slideLayout" Target="../slideLayouts/slideLayout714.xml"/><Relationship Id="rId756" Type="http://schemas.openxmlformats.org/officeDocument/2006/relationships/slideLayout" Target="../slideLayouts/slideLayout756.xml"/><Relationship Id="rId50" Type="http://schemas.openxmlformats.org/officeDocument/2006/relationships/slideLayout" Target="../slideLayouts/slideLayout50.xml"/><Relationship Id="rId104" Type="http://schemas.openxmlformats.org/officeDocument/2006/relationships/slideLayout" Target="../slideLayouts/slideLayout104.xml"/><Relationship Id="rId146" Type="http://schemas.openxmlformats.org/officeDocument/2006/relationships/slideLayout" Target="../slideLayouts/slideLayout146.xml"/><Relationship Id="rId188" Type="http://schemas.openxmlformats.org/officeDocument/2006/relationships/slideLayout" Target="../slideLayouts/slideLayout188.xml"/><Relationship Id="rId311" Type="http://schemas.openxmlformats.org/officeDocument/2006/relationships/slideLayout" Target="../slideLayouts/slideLayout311.xml"/><Relationship Id="rId353" Type="http://schemas.openxmlformats.org/officeDocument/2006/relationships/slideLayout" Target="../slideLayouts/slideLayout353.xml"/><Relationship Id="rId395" Type="http://schemas.openxmlformats.org/officeDocument/2006/relationships/slideLayout" Target="../slideLayouts/slideLayout395.xml"/><Relationship Id="rId409" Type="http://schemas.openxmlformats.org/officeDocument/2006/relationships/slideLayout" Target="../slideLayouts/slideLayout409.xml"/><Relationship Id="rId560" Type="http://schemas.openxmlformats.org/officeDocument/2006/relationships/slideLayout" Target="../slideLayouts/slideLayout560.xml"/><Relationship Id="rId798" Type="http://schemas.openxmlformats.org/officeDocument/2006/relationships/slideLayout" Target="../slideLayouts/slideLayout798.xml"/><Relationship Id="rId92" Type="http://schemas.openxmlformats.org/officeDocument/2006/relationships/slideLayout" Target="../slideLayouts/slideLayout92.xml"/><Relationship Id="rId213" Type="http://schemas.openxmlformats.org/officeDocument/2006/relationships/slideLayout" Target="../slideLayouts/slideLayout213.xml"/><Relationship Id="rId420" Type="http://schemas.openxmlformats.org/officeDocument/2006/relationships/slideLayout" Target="../slideLayouts/slideLayout420.xml"/><Relationship Id="rId616" Type="http://schemas.openxmlformats.org/officeDocument/2006/relationships/slideLayout" Target="../slideLayouts/slideLayout616.xml"/><Relationship Id="rId658" Type="http://schemas.openxmlformats.org/officeDocument/2006/relationships/slideLayout" Target="../slideLayouts/slideLayout658.xml"/><Relationship Id="rId823" Type="http://schemas.openxmlformats.org/officeDocument/2006/relationships/slideLayout" Target="../slideLayouts/slideLayout823.xml"/><Relationship Id="rId255" Type="http://schemas.openxmlformats.org/officeDocument/2006/relationships/slideLayout" Target="../slideLayouts/slideLayout255.xml"/><Relationship Id="rId297" Type="http://schemas.openxmlformats.org/officeDocument/2006/relationships/slideLayout" Target="../slideLayouts/slideLayout297.xml"/><Relationship Id="rId462" Type="http://schemas.openxmlformats.org/officeDocument/2006/relationships/slideLayout" Target="../slideLayouts/slideLayout462.xml"/><Relationship Id="rId518" Type="http://schemas.openxmlformats.org/officeDocument/2006/relationships/slideLayout" Target="../slideLayouts/slideLayout518.xml"/><Relationship Id="rId725" Type="http://schemas.openxmlformats.org/officeDocument/2006/relationships/slideLayout" Target="../slideLayouts/slideLayout725.xml"/><Relationship Id="rId115" Type="http://schemas.openxmlformats.org/officeDocument/2006/relationships/slideLayout" Target="../slideLayouts/slideLayout115.xml"/><Relationship Id="rId157" Type="http://schemas.openxmlformats.org/officeDocument/2006/relationships/slideLayout" Target="../slideLayouts/slideLayout157.xml"/><Relationship Id="rId322" Type="http://schemas.openxmlformats.org/officeDocument/2006/relationships/slideLayout" Target="../slideLayouts/slideLayout322.xml"/><Relationship Id="rId364" Type="http://schemas.openxmlformats.org/officeDocument/2006/relationships/slideLayout" Target="../slideLayouts/slideLayout364.xml"/><Relationship Id="rId767" Type="http://schemas.openxmlformats.org/officeDocument/2006/relationships/slideLayout" Target="../slideLayouts/slideLayout767.xml"/><Relationship Id="rId61" Type="http://schemas.openxmlformats.org/officeDocument/2006/relationships/slideLayout" Target="../slideLayouts/slideLayout61.xml"/><Relationship Id="rId199" Type="http://schemas.openxmlformats.org/officeDocument/2006/relationships/slideLayout" Target="../slideLayouts/slideLayout199.xml"/><Relationship Id="rId571" Type="http://schemas.openxmlformats.org/officeDocument/2006/relationships/slideLayout" Target="../slideLayouts/slideLayout571.xml"/><Relationship Id="rId627" Type="http://schemas.openxmlformats.org/officeDocument/2006/relationships/slideLayout" Target="../slideLayouts/slideLayout627.xml"/><Relationship Id="rId669" Type="http://schemas.openxmlformats.org/officeDocument/2006/relationships/slideLayout" Target="../slideLayouts/slideLayout669.xml"/><Relationship Id="rId19" Type="http://schemas.openxmlformats.org/officeDocument/2006/relationships/slideLayout" Target="../slideLayouts/slideLayout19.xml"/><Relationship Id="rId224" Type="http://schemas.openxmlformats.org/officeDocument/2006/relationships/slideLayout" Target="../slideLayouts/slideLayout224.xml"/><Relationship Id="rId266" Type="http://schemas.openxmlformats.org/officeDocument/2006/relationships/slideLayout" Target="../slideLayouts/slideLayout266.xml"/><Relationship Id="rId431" Type="http://schemas.openxmlformats.org/officeDocument/2006/relationships/slideLayout" Target="../slideLayouts/slideLayout431.xml"/><Relationship Id="rId473" Type="http://schemas.openxmlformats.org/officeDocument/2006/relationships/slideLayout" Target="../slideLayouts/slideLayout473.xml"/><Relationship Id="rId529" Type="http://schemas.openxmlformats.org/officeDocument/2006/relationships/slideLayout" Target="../slideLayouts/slideLayout529.xml"/><Relationship Id="rId680" Type="http://schemas.openxmlformats.org/officeDocument/2006/relationships/slideLayout" Target="../slideLayouts/slideLayout680.xml"/><Relationship Id="rId736" Type="http://schemas.openxmlformats.org/officeDocument/2006/relationships/slideLayout" Target="../slideLayouts/slideLayout736.xml"/><Relationship Id="rId30" Type="http://schemas.openxmlformats.org/officeDocument/2006/relationships/slideLayout" Target="../slideLayouts/slideLayout30.xml"/><Relationship Id="rId126" Type="http://schemas.openxmlformats.org/officeDocument/2006/relationships/slideLayout" Target="../slideLayouts/slideLayout126.xml"/><Relationship Id="rId168" Type="http://schemas.openxmlformats.org/officeDocument/2006/relationships/slideLayout" Target="../slideLayouts/slideLayout168.xml"/><Relationship Id="rId333" Type="http://schemas.openxmlformats.org/officeDocument/2006/relationships/slideLayout" Target="../slideLayouts/slideLayout333.xml"/><Relationship Id="rId540" Type="http://schemas.openxmlformats.org/officeDocument/2006/relationships/slideLayout" Target="../slideLayouts/slideLayout540.xml"/><Relationship Id="rId778" Type="http://schemas.openxmlformats.org/officeDocument/2006/relationships/slideLayout" Target="../slideLayouts/slideLayout778.xml"/><Relationship Id="rId72" Type="http://schemas.openxmlformats.org/officeDocument/2006/relationships/slideLayout" Target="../slideLayouts/slideLayout72.xml"/><Relationship Id="rId375" Type="http://schemas.openxmlformats.org/officeDocument/2006/relationships/slideLayout" Target="../slideLayouts/slideLayout375.xml"/><Relationship Id="rId582" Type="http://schemas.openxmlformats.org/officeDocument/2006/relationships/slideLayout" Target="../slideLayouts/slideLayout582.xml"/><Relationship Id="rId638" Type="http://schemas.openxmlformats.org/officeDocument/2006/relationships/slideLayout" Target="../slideLayouts/slideLayout638.xml"/><Relationship Id="rId803" Type="http://schemas.openxmlformats.org/officeDocument/2006/relationships/slideLayout" Target="../slideLayouts/slideLayout803.xml"/><Relationship Id="rId3" Type="http://schemas.openxmlformats.org/officeDocument/2006/relationships/slideLayout" Target="../slideLayouts/slideLayout3.xml"/><Relationship Id="rId235" Type="http://schemas.openxmlformats.org/officeDocument/2006/relationships/slideLayout" Target="../slideLayouts/slideLayout235.xml"/><Relationship Id="rId277" Type="http://schemas.openxmlformats.org/officeDocument/2006/relationships/slideLayout" Target="../slideLayouts/slideLayout277.xml"/><Relationship Id="rId400" Type="http://schemas.openxmlformats.org/officeDocument/2006/relationships/slideLayout" Target="../slideLayouts/slideLayout400.xml"/><Relationship Id="rId442" Type="http://schemas.openxmlformats.org/officeDocument/2006/relationships/slideLayout" Target="../slideLayouts/slideLayout442.xml"/><Relationship Id="rId484" Type="http://schemas.openxmlformats.org/officeDocument/2006/relationships/slideLayout" Target="../slideLayouts/slideLayout484.xml"/><Relationship Id="rId705" Type="http://schemas.openxmlformats.org/officeDocument/2006/relationships/slideLayout" Target="../slideLayouts/slideLayout705.xml"/><Relationship Id="rId137" Type="http://schemas.openxmlformats.org/officeDocument/2006/relationships/slideLayout" Target="../slideLayouts/slideLayout137.xml"/><Relationship Id="rId302" Type="http://schemas.openxmlformats.org/officeDocument/2006/relationships/slideLayout" Target="../slideLayouts/slideLayout302.xml"/><Relationship Id="rId344" Type="http://schemas.openxmlformats.org/officeDocument/2006/relationships/slideLayout" Target="../slideLayouts/slideLayout344.xml"/><Relationship Id="rId691" Type="http://schemas.openxmlformats.org/officeDocument/2006/relationships/slideLayout" Target="../slideLayouts/slideLayout691.xml"/><Relationship Id="rId747" Type="http://schemas.openxmlformats.org/officeDocument/2006/relationships/slideLayout" Target="../slideLayouts/slideLayout747.xml"/><Relationship Id="rId789" Type="http://schemas.openxmlformats.org/officeDocument/2006/relationships/slideLayout" Target="../slideLayouts/slideLayout789.xml"/><Relationship Id="rId41" Type="http://schemas.openxmlformats.org/officeDocument/2006/relationships/slideLayout" Target="../slideLayouts/slideLayout41.xml"/><Relationship Id="rId83" Type="http://schemas.openxmlformats.org/officeDocument/2006/relationships/slideLayout" Target="../slideLayouts/slideLayout83.xml"/><Relationship Id="rId179" Type="http://schemas.openxmlformats.org/officeDocument/2006/relationships/slideLayout" Target="../slideLayouts/slideLayout179.xml"/><Relationship Id="rId386" Type="http://schemas.openxmlformats.org/officeDocument/2006/relationships/slideLayout" Target="../slideLayouts/slideLayout386.xml"/><Relationship Id="rId551" Type="http://schemas.openxmlformats.org/officeDocument/2006/relationships/slideLayout" Target="../slideLayouts/slideLayout551.xml"/><Relationship Id="rId593" Type="http://schemas.openxmlformats.org/officeDocument/2006/relationships/slideLayout" Target="../slideLayouts/slideLayout593.xml"/><Relationship Id="rId607" Type="http://schemas.openxmlformats.org/officeDocument/2006/relationships/slideLayout" Target="../slideLayouts/slideLayout607.xml"/><Relationship Id="rId649" Type="http://schemas.openxmlformats.org/officeDocument/2006/relationships/slideLayout" Target="../slideLayouts/slideLayout649.xml"/><Relationship Id="rId814" Type="http://schemas.openxmlformats.org/officeDocument/2006/relationships/slideLayout" Target="../slideLayouts/slideLayout814.xml"/><Relationship Id="rId190" Type="http://schemas.openxmlformats.org/officeDocument/2006/relationships/slideLayout" Target="../slideLayouts/slideLayout190.xml"/><Relationship Id="rId204" Type="http://schemas.openxmlformats.org/officeDocument/2006/relationships/slideLayout" Target="../slideLayouts/slideLayout204.xml"/><Relationship Id="rId246" Type="http://schemas.openxmlformats.org/officeDocument/2006/relationships/slideLayout" Target="../slideLayouts/slideLayout246.xml"/><Relationship Id="rId288" Type="http://schemas.openxmlformats.org/officeDocument/2006/relationships/slideLayout" Target="../slideLayouts/slideLayout288.xml"/><Relationship Id="rId411" Type="http://schemas.openxmlformats.org/officeDocument/2006/relationships/slideLayout" Target="../slideLayouts/slideLayout411.xml"/><Relationship Id="rId453" Type="http://schemas.openxmlformats.org/officeDocument/2006/relationships/slideLayout" Target="../slideLayouts/slideLayout453.xml"/><Relationship Id="rId509" Type="http://schemas.openxmlformats.org/officeDocument/2006/relationships/slideLayout" Target="../slideLayouts/slideLayout509.xml"/><Relationship Id="rId660" Type="http://schemas.openxmlformats.org/officeDocument/2006/relationships/slideLayout" Target="../slideLayouts/slideLayout660.xml"/><Relationship Id="rId106" Type="http://schemas.openxmlformats.org/officeDocument/2006/relationships/slideLayout" Target="../slideLayouts/slideLayout106.xml"/><Relationship Id="rId313" Type="http://schemas.openxmlformats.org/officeDocument/2006/relationships/slideLayout" Target="../slideLayouts/slideLayout313.xml"/><Relationship Id="rId495" Type="http://schemas.openxmlformats.org/officeDocument/2006/relationships/slideLayout" Target="../slideLayouts/slideLayout495.xml"/><Relationship Id="rId716" Type="http://schemas.openxmlformats.org/officeDocument/2006/relationships/slideLayout" Target="../slideLayouts/slideLayout716.xml"/><Relationship Id="rId758" Type="http://schemas.openxmlformats.org/officeDocument/2006/relationships/slideLayout" Target="../slideLayouts/slideLayout758.xml"/><Relationship Id="rId10" Type="http://schemas.openxmlformats.org/officeDocument/2006/relationships/slideLayout" Target="../slideLayouts/slideLayout10.xml"/><Relationship Id="rId52" Type="http://schemas.openxmlformats.org/officeDocument/2006/relationships/slideLayout" Target="../slideLayouts/slideLayout52.xml"/><Relationship Id="rId94" Type="http://schemas.openxmlformats.org/officeDocument/2006/relationships/slideLayout" Target="../slideLayouts/slideLayout94.xml"/><Relationship Id="rId148" Type="http://schemas.openxmlformats.org/officeDocument/2006/relationships/slideLayout" Target="../slideLayouts/slideLayout148.xml"/><Relationship Id="rId355" Type="http://schemas.openxmlformats.org/officeDocument/2006/relationships/slideLayout" Target="../slideLayouts/slideLayout355.xml"/><Relationship Id="rId397" Type="http://schemas.openxmlformats.org/officeDocument/2006/relationships/slideLayout" Target="../slideLayouts/slideLayout397.xml"/><Relationship Id="rId520" Type="http://schemas.openxmlformats.org/officeDocument/2006/relationships/slideLayout" Target="../slideLayouts/slideLayout520.xml"/><Relationship Id="rId562" Type="http://schemas.openxmlformats.org/officeDocument/2006/relationships/slideLayout" Target="../slideLayouts/slideLayout562.xml"/><Relationship Id="rId618" Type="http://schemas.openxmlformats.org/officeDocument/2006/relationships/slideLayout" Target="../slideLayouts/slideLayout618.xml"/><Relationship Id="rId825" Type="http://schemas.openxmlformats.org/officeDocument/2006/relationships/slideLayout" Target="../slideLayouts/slideLayout825.xml"/><Relationship Id="rId215" Type="http://schemas.openxmlformats.org/officeDocument/2006/relationships/slideLayout" Target="../slideLayouts/slideLayout215.xml"/><Relationship Id="rId257" Type="http://schemas.openxmlformats.org/officeDocument/2006/relationships/slideLayout" Target="../slideLayouts/slideLayout257.xml"/><Relationship Id="rId422" Type="http://schemas.openxmlformats.org/officeDocument/2006/relationships/slideLayout" Target="../slideLayouts/slideLayout422.xml"/><Relationship Id="rId464" Type="http://schemas.openxmlformats.org/officeDocument/2006/relationships/slideLayout" Target="../slideLayouts/slideLayout464.xml"/><Relationship Id="rId299" Type="http://schemas.openxmlformats.org/officeDocument/2006/relationships/slideLayout" Target="../slideLayouts/slideLayout299.xml"/><Relationship Id="rId727" Type="http://schemas.openxmlformats.org/officeDocument/2006/relationships/slideLayout" Target="../slideLayouts/slideLayout727.xml"/><Relationship Id="rId63" Type="http://schemas.openxmlformats.org/officeDocument/2006/relationships/slideLayout" Target="../slideLayouts/slideLayout63.xml"/><Relationship Id="rId159" Type="http://schemas.openxmlformats.org/officeDocument/2006/relationships/slideLayout" Target="../slideLayouts/slideLayout159.xml"/><Relationship Id="rId366" Type="http://schemas.openxmlformats.org/officeDocument/2006/relationships/slideLayout" Target="../slideLayouts/slideLayout366.xml"/><Relationship Id="rId573" Type="http://schemas.openxmlformats.org/officeDocument/2006/relationships/slideLayout" Target="../slideLayouts/slideLayout573.xml"/><Relationship Id="rId780" Type="http://schemas.openxmlformats.org/officeDocument/2006/relationships/slideLayout" Target="../slideLayouts/slideLayout780.xml"/><Relationship Id="rId226" Type="http://schemas.openxmlformats.org/officeDocument/2006/relationships/slideLayout" Target="../slideLayouts/slideLayout226.xml"/><Relationship Id="rId433" Type="http://schemas.openxmlformats.org/officeDocument/2006/relationships/slideLayout" Target="../slideLayouts/slideLayout433.xml"/><Relationship Id="rId640" Type="http://schemas.openxmlformats.org/officeDocument/2006/relationships/slideLayout" Target="../slideLayouts/slideLayout640.xml"/><Relationship Id="rId738" Type="http://schemas.openxmlformats.org/officeDocument/2006/relationships/slideLayout" Target="../slideLayouts/slideLayout738.xml"/><Relationship Id="rId74" Type="http://schemas.openxmlformats.org/officeDocument/2006/relationships/slideLayout" Target="../slideLayouts/slideLayout74.xml"/><Relationship Id="rId377" Type="http://schemas.openxmlformats.org/officeDocument/2006/relationships/slideLayout" Target="../slideLayouts/slideLayout377.xml"/><Relationship Id="rId500" Type="http://schemas.openxmlformats.org/officeDocument/2006/relationships/slideLayout" Target="../slideLayouts/slideLayout500.xml"/><Relationship Id="rId584" Type="http://schemas.openxmlformats.org/officeDocument/2006/relationships/slideLayout" Target="../slideLayouts/slideLayout584.xml"/><Relationship Id="rId805" Type="http://schemas.openxmlformats.org/officeDocument/2006/relationships/slideLayout" Target="../slideLayouts/slideLayout805.xml"/><Relationship Id="rId5" Type="http://schemas.openxmlformats.org/officeDocument/2006/relationships/slideLayout" Target="../slideLayouts/slideLayout5.xml"/><Relationship Id="rId237" Type="http://schemas.openxmlformats.org/officeDocument/2006/relationships/slideLayout" Target="../slideLayouts/slideLayout237.xml"/><Relationship Id="rId791" Type="http://schemas.openxmlformats.org/officeDocument/2006/relationships/slideLayout" Target="../slideLayouts/slideLayout791.xml"/><Relationship Id="rId444" Type="http://schemas.openxmlformats.org/officeDocument/2006/relationships/slideLayout" Target="../slideLayouts/slideLayout444.xml"/><Relationship Id="rId651" Type="http://schemas.openxmlformats.org/officeDocument/2006/relationships/slideLayout" Target="../slideLayouts/slideLayout651.xml"/><Relationship Id="rId749" Type="http://schemas.openxmlformats.org/officeDocument/2006/relationships/slideLayout" Target="../slideLayouts/slideLayout749.xml"/><Relationship Id="rId290" Type="http://schemas.openxmlformats.org/officeDocument/2006/relationships/slideLayout" Target="../slideLayouts/slideLayout290.xml"/><Relationship Id="rId304" Type="http://schemas.openxmlformats.org/officeDocument/2006/relationships/slideLayout" Target="../slideLayouts/slideLayout304.xml"/><Relationship Id="rId388" Type="http://schemas.openxmlformats.org/officeDocument/2006/relationships/slideLayout" Target="../slideLayouts/slideLayout388.xml"/><Relationship Id="rId511" Type="http://schemas.openxmlformats.org/officeDocument/2006/relationships/slideLayout" Target="../slideLayouts/slideLayout511.xml"/><Relationship Id="rId609" Type="http://schemas.openxmlformats.org/officeDocument/2006/relationships/slideLayout" Target="../slideLayouts/slideLayout609.xml"/><Relationship Id="rId85" Type="http://schemas.openxmlformats.org/officeDocument/2006/relationships/slideLayout" Target="../slideLayouts/slideLayout85.xml"/><Relationship Id="rId150" Type="http://schemas.openxmlformats.org/officeDocument/2006/relationships/slideLayout" Target="../slideLayouts/slideLayout150.xml"/><Relationship Id="rId595" Type="http://schemas.openxmlformats.org/officeDocument/2006/relationships/slideLayout" Target="../slideLayouts/slideLayout595.xml"/><Relationship Id="rId816" Type="http://schemas.openxmlformats.org/officeDocument/2006/relationships/slideLayout" Target="../slideLayouts/slideLayout816.xml"/><Relationship Id="rId248" Type="http://schemas.openxmlformats.org/officeDocument/2006/relationships/slideLayout" Target="../slideLayouts/slideLayout248.xml"/><Relationship Id="rId455" Type="http://schemas.openxmlformats.org/officeDocument/2006/relationships/slideLayout" Target="../slideLayouts/slideLayout455.xml"/><Relationship Id="rId662" Type="http://schemas.openxmlformats.org/officeDocument/2006/relationships/slideLayout" Target="../slideLayouts/slideLayout662.xml"/><Relationship Id="rId12" Type="http://schemas.openxmlformats.org/officeDocument/2006/relationships/slideLayout" Target="../slideLayouts/slideLayout12.xml"/><Relationship Id="rId108" Type="http://schemas.openxmlformats.org/officeDocument/2006/relationships/slideLayout" Target="../slideLayouts/slideLayout108.xml"/><Relationship Id="rId315" Type="http://schemas.openxmlformats.org/officeDocument/2006/relationships/slideLayout" Target="../slideLayouts/slideLayout315.xml"/><Relationship Id="rId522" Type="http://schemas.openxmlformats.org/officeDocument/2006/relationships/slideLayout" Target="../slideLayouts/slideLayout522.xml"/><Relationship Id="rId96" Type="http://schemas.openxmlformats.org/officeDocument/2006/relationships/slideLayout" Target="../slideLayouts/slideLayout96.xml"/><Relationship Id="rId161" Type="http://schemas.openxmlformats.org/officeDocument/2006/relationships/slideLayout" Target="../slideLayouts/slideLayout161.xml"/><Relationship Id="rId399" Type="http://schemas.openxmlformats.org/officeDocument/2006/relationships/slideLayout" Target="../slideLayouts/slideLayout399.xml"/><Relationship Id="rId827" Type="http://schemas.openxmlformats.org/officeDocument/2006/relationships/slideLayout" Target="../slideLayouts/slideLayout827.xml"/><Relationship Id="rId259" Type="http://schemas.openxmlformats.org/officeDocument/2006/relationships/slideLayout" Target="../slideLayouts/slideLayout259.xml"/><Relationship Id="rId466" Type="http://schemas.openxmlformats.org/officeDocument/2006/relationships/slideLayout" Target="../slideLayouts/slideLayout466.xml"/><Relationship Id="rId673" Type="http://schemas.openxmlformats.org/officeDocument/2006/relationships/slideLayout" Target="../slideLayouts/slideLayout673.xml"/><Relationship Id="rId23" Type="http://schemas.openxmlformats.org/officeDocument/2006/relationships/slideLayout" Target="../slideLayouts/slideLayout23.xml"/><Relationship Id="rId119" Type="http://schemas.openxmlformats.org/officeDocument/2006/relationships/slideLayout" Target="../slideLayouts/slideLayout119.xml"/><Relationship Id="rId326" Type="http://schemas.openxmlformats.org/officeDocument/2006/relationships/slideLayout" Target="../slideLayouts/slideLayout326.xml"/><Relationship Id="rId533" Type="http://schemas.openxmlformats.org/officeDocument/2006/relationships/slideLayout" Target="../slideLayouts/slideLayout533.xml"/><Relationship Id="rId740" Type="http://schemas.openxmlformats.org/officeDocument/2006/relationships/slideLayout" Target="../slideLayouts/slideLayout740.xml"/><Relationship Id="rId172" Type="http://schemas.openxmlformats.org/officeDocument/2006/relationships/slideLayout" Target="../slideLayouts/slideLayout172.xml"/><Relationship Id="rId477" Type="http://schemas.openxmlformats.org/officeDocument/2006/relationships/slideLayout" Target="../slideLayouts/slideLayout477.xml"/><Relationship Id="rId600" Type="http://schemas.openxmlformats.org/officeDocument/2006/relationships/slideLayout" Target="../slideLayouts/slideLayout600.xml"/><Relationship Id="rId684" Type="http://schemas.openxmlformats.org/officeDocument/2006/relationships/slideLayout" Target="../slideLayouts/slideLayout684.xml"/><Relationship Id="rId337" Type="http://schemas.openxmlformats.org/officeDocument/2006/relationships/slideLayout" Target="../slideLayouts/slideLayout337.xml"/><Relationship Id="rId34" Type="http://schemas.openxmlformats.org/officeDocument/2006/relationships/slideLayout" Target="../slideLayouts/slideLayout34.xml"/><Relationship Id="rId544" Type="http://schemas.openxmlformats.org/officeDocument/2006/relationships/slideLayout" Target="../slideLayouts/slideLayout544.xml"/><Relationship Id="rId751" Type="http://schemas.openxmlformats.org/officeDocument/2006/relationships/slideLayout" Target="../slideLayouts/slideLayout751.xml"/><Relationship Id="rId183" Type="http://schemas.openxmlformats.org/officeDocument/2006/relationships/slideLayout" Target="../slideLayouts/slideLayout183.xml"/><Relationship Id="rId390" Type="http://schemas.openxmlformats.org/officeDocument/2006/relationships/slideLayout" Target="../slideLayouts/slideLayout390.xml"/><Relationship Id="rId404" Type="http://schemas.openxmlformats.org/officeDocument/2006/relationships/slideLayout" Target="../slideLayouts/slideLayout404.xml"/><Relationship Id="rId611" Type="http://schemas.openxmlformats.org/officeDocument/2006/relationships/slideLayout" Target="../slideLayouts/slideLayout611.xml"/><Relationship Id="rId250" Type="http://schemas.openxmlformats.org/officeDocument/2006/relationships/slideLayout" Target="../slideLayouts/slideLayout250.xml"/><Relationship Id="rId488" Type="http://schemas.openxmlformats.org/officeDocument/2006/relationships/slideLayout" Target="../slideLayouts/slideLayout488.xml"/><Relationship Id="rId695" Type="http://schemas.openxmlformats.org/officeDocument/2006/relationships/slideLayout" Target="../slideLayouts/slideLayout695.xml"/><Relationship Id="rId709" Type="http://schemas.openxmlformats.org/officeDocument/2006/relationships/slideLayout" Target="../slideLayouts/slideLayout709.xml"/><Relationship Id="rId45" Type="http://schemas.openxmlformats.org/officeDocument/2006/relationships/slideLayout" Target="../slideLayouts/slideLayout45.xml"/><Relationship Id="rId110" Type="http://schemas.openxmlformats.org/officeDocument/2006/relationships/slideLayout" Target="../slideLayouts/slideLayout110.xml"/><Relationship Id="rId348" Type="http://schemas.openxmlformats.org/officeDocument/2006/relationships/slideLayout" Target="../slideLayouts/slideLayout348.xml"/><Relationship Id="rId555" Type="http://schemas.openxmlformats.org/officeDocument/2006/relationships/slideLayout" Target="../slideLayouts/slideLayout555.xml"/><Relationship Id="rId762" Type="http://schemas.openxmlformats.org/officeDocument/2006/relationships/slideLayout" Target="../slideLayouts/slideLayout762.xml"/><Relationship Id="rId194" Type="http://schemas.openxmlformats.org/officeDocument/2006/relationships/slideLayout" Target="../slideLayouts/slideLayout194.xml"/><Relationship Id="rId208" Type="http://schemas.openxmlformats.org/officeDocument/2006/relationships/slideLayout" Target="../slideLayouts/slideLayout208.xml"/><Relationship Id="rId415" Type="http://schemas.openxmlformats.org/officeDocument/2006/relationships/slideLayout" Target="../slideLayouts/slideLayout415.xml"/><Relationship Id="rId622" Type="http://schemas.openxmlformats.org/officeDocument/2006/relationships/slideLayout" Target="../slideLayouts/slideLayout622.xml"/><Relationship Id="rId261" Type="http://schemas.openxmlformats.org/officeDocument/2006/relationships/slideLayout" Target="../slideLayouts/slideLayout261.xml"/><Relationship Id="rId499" Type="http://schemas.openxmlformats.org/officeDocument/2006/relationships/slideLayout" Target="../slideLayouts/slideLayout499.xml"/><Relationship Id="rId56" Type="http://schemas.openxmlformats.org/officeDocument/2006/relationships/slideLayout" Target="../slideLayouts/slideLayout56.xml"/><Relationship Id="rId359" Type="http://schemas.openxmlformats.org/officeDocument/2006/relationships/slideLayout" Target="../slideLayouts/slideLayout359.xml"/><Relationship Id="rId566" Type="http://schemas.openxmlformats.org/officeDocument/2006/relationships/slideLayout" Target="../slideLayouts/slideLayout566.xml"/><Relationship Id="rId773" Type="http://schemas.openxmlformats.org/officeDocument/2006/relationships/slideLayout" Target="../slideLayouts/slideLayout773.xml"/><Relationship Id="rId121" Type="http://schemas.openxmlformats.org/officeDocument/2006/relationships/slideLayout" Target="../slideLayouts/slideLayout121.xml"/><Relationship Id="rId219" Type="http://schemas.openxmlformats.org/officeDocument/2006/relationships/slideLayout" Target="../slideLayouts/slideLayout219.xml"/><Relationship Id="rId426" Type="http://schemas.openxmlformats.org/officeDocument/2006/relationships/slideLayout" Target="../slideLayouts/slideLayout426.xml"/><Relationship Id="rId633" Type="http://schemas.openxmlformats.org/officeDocument/2006/relationships/slideLayout" Target="../slideLayouts/slideLayout633.xml"/><Relationship Id="rId67" Type="http://schemas.openxmlformats.org/officeDocument/2006/relationships/slideLayout" Target="../slideLayouts/slideLayout67.xml"/><Relationship Id="rId272" Type="http://schemas.openxmlformats.org/officeDocument/2006/relationships/slideLayout" Target="../slideLayouts/slideLayout272.xml"/><Relationship Id="rId577" Type="http://schemas.openxmlformats.org/officeDocument/2006/relationships/slideLayout" Target="../slideLayouts/slideLayout577.xml"/><Relationship Id="rId700" Type="http://schemas.openxmlformats.org/officeDocument/2006/relationships/slideLayout" Target="../slideLayouts/slideLayout700.xml"/><Relationship Id="rId132" Type="http://schemas.openxmlformats.org/officeDocument/2006/relationships/slideLayout" Target="../slideLayouts/slideLayout132.xml"/><Relationship Id="rId784" Type="http://schemas.openxmlformats.org/officeDocument/2006/relationships/slideLayout" Target="../slideLayouts/slideLayout784.xml"/><Relationship Id="rId437" Type="http://schemas.openxmlformats.org/officeDocument/2006/relationships/slideLayout" Target="../slideLayouts/slideLayout437.xml"/><Relationship Id="rId644" Type="http://schemas.openxmlformats.org/officeDocument/2006/relationships/slideLayout" Target="../slideLayouts/slideLayout644.xml"/><Relationship Id="rId283" Type="http://schemas.openxmlformats.org/officeDocument/2006/relationships/slideLayout" Target="../slideLayouts/slideLayout283.xml"/><Relationship Id="rId490" Type="http://schemas.openxmlformats.org/officeDocument/2006/relationships/slideLayout" Target="../slideLayouts/slideLayout490.xml"/><Relationship Id="rId504" Type="http://schemas.openxmlformats.org/officeDocument/2006/relationships/slideLayout" Target="../slideLayouts/slideLayout504.xml"/><Relationship Id="rId711" Type="http://schemas.openxmlformats.org/officeDocument/2006/relationships/slideLayout" Target="../slideLayouts/slideLayout711.xml"/><Relationship Id="rId78" Type="http://schemas.openxmlformats.org/officeDocument/2006/relationships/slideLayout" Target="../slideLayouts/slideLayout78.xml"/><Relationship Id="rId143" Type="http://schemas.openxmlformats.org/officeDocument/2006/relationships/slideLayout" Target="../slideLayouts/slideLayout143.xml"/><Relationship Id="rId350" Type="http://schemas.openxmlformats.org/officeDocument/2006/relationships/slideLayout" Target="../slideLayouts/slideLayout350.xml"/><Relationship Id="rId588" Type="http://schemas.openxmlformats.org/officeDocument/2006/relationships/slideLayout" Target="../slideLayouts/slideLayout588.xml"/><Relationship Id="rId795" Type="http://schemas.openxmlformats.org/officeDocument/2006/relationships/slideLayout" Target="../slideLayouts/slideLayout795.xml"/><Relationship Id="rId809" Type="http://schemas.openxmlformats.org/officeDocument/2006/relationships/slideLayout" Target="../slideLayouts/slideLayout809.xml"/><Relationship Id="rId9" Type="http://schemas.openxmlformats.org/officeDocument/2006/relationships/slideLayout" Target="../slideLayouts/slideLayout9.xml"/><Relationship Id="rId210" Type="http://schemas.openxmlformats.org/officeDocument/2006/relationships/slideLayout" Target="../slideLayouts/slideLayout210.xml"/><Relationship Id="rId448" Type="http://schemas.openxmlformats.org/officeDocument/2006/relationships/slideLayout" Target="../slideLayouts/slideLayout448.xml"/><Relationship Id="rId655" Type="http://schemas.openxmlformats.org/officeDocument/2006/relationships/slideLayout" Target="../slideLayouts/slideLayout655.xml"/><Relationship Id="rId294" Type="http://schemas.openxmlformats.org/officeDocument/2006/relationships/slideLayout" Target="../slideLayouts/slideLayout294.xml"/><Relationship Id="rId308" Type="http://schemas.openxmlformats.org/officeDocument/2006/relationships/slideLayout" Target="../slideLayouts/slideLayout308.xml"/><Relationship Id="rId515" Type="http://schemas.openxmlformats.org/officeDocument/2006/relationships/slideLayout" Target="../slideLayouts/slideLayout515.xml"/><Relationship Id="rId722" Type="http://schemas.openxmlformats.org/officeDocument/2006/relationships/slideLayout" Target="../slideLayouts/slideLayout722.xml"/><Relationship Id="rId89" Type="http://schemas.openxmlformats.org/officeDocument/2006/relationships/slideLayout" Target="../slideLayouts/slideLayout89.xml"/><Relationship Id="rId154" Type="http://schemas.openxmlformats.org/officeDocument/2006/relationships/slideLayout" Target="../slideLayouts/slideLayout154.xml"/><Relationship Id="rId361" Type="http://schemas.openxmlformats.org/officeDocument/2006/relationships/slideLayout" Target="../slideLayouts/slideLayout361.xml"/><Relationship Id="rId599" Type="http://schemas.openxmlformats.org/officeDocument/2006/relationships/slideLayout" Target="../slideLayouts/slideLayout599.xml"/><Relationship Id="rId459" Type="http://schemas.openxmlformats.org/officeDocument/2006/relationships/slideLayout" Target="../slideLayouts/slideLayout459.xml"/><Relationship Id="rId666" Type="http://schemas.openxmlformats.org/officeDocument/2006/relationships/slideLayout" Target="../slideLayouts/slideLayout666.xml"/><Relationship Id="rId16" Type="http://schemas.openxmlformats.org/officeDocument/2006/relationships/slideLayout" Target="../slideLayouts/slideLayout16.xml"/><Relationship Id="rId221" Type="http://schemas.openxmlformats.org/officeDocument/2006/relationships/slideLayout" Target="../slideLayouts/slideLayout221.xml"/><Relationship Id="rId319" Type="http://schemas.openxmlformats.org/officeDocument/2006/relationships/slideLayout" Target="../slideLayouts/slideLayout319.xml"/><Relationship Id="rId526" Type="http://schemas.openxmlformats.org/officeDocument/2006/relationships/slideLayout" Target="../slideLayouts/slideLayout526.xml"/><Relationship Id="rId733" Type="http://schemas.openxmlformats.org/officeDocument/2006/relationships/slideLayout" Target="../slideLayouts/slideLayout733.xml"/><Relationship Id="rId165" Type="http://schemas.openxmlformats.org/officeDocument/2006/relationships/slideLayout" Target="../slideLayouts/slideLayout165.xml"/><Relationship Id="rId372" Type="http://schemas.openxmlformats.org/officeDocument/2006/relationships/slideLayout" Target="../slideLayouts/slideLayout372.xml"/><Relationship Id="rId677" Type="http://schemas.openxmlformats.org/officeDocument/2006/relationships/slideLayout" Target="../slideLayouts/slideLayout677.xml"/><Relationship Id="rId800" Type="http://schemas.openxmlformats.org/officeDocument/2006/relationships/slideLayout" Target="../slideLayouts/slideLayout800.xml"/><Relationship Id="rId232" Type="http://schemas.openxmlformats.org/officeDocument/2006/relationships/slideLayout" Target="../slideLayouts/slideLayout232.xml"/><Relationship Id="rId27" Type="http://schemas.openxmlformats.org/officeDocument/2006/relationships/slideLayout" Target="../slideLayouts/slideLayout27.xml"/><Relationship Id="rId537" Type="http://schemas.openxmlformats.org/officeDocument/2006/relationships/slideLayout" Target="../slideLayouts/slideLayout537.xml"/><Relationship Id="rId744" Type="http://schemas.openxmlformats.org/officeDocument/2006/relationships/slideLayout" Target="../slideLayouts/slideLayout744.xml"/><Relationship Id="rId80" Type="http://schemas.openxmlformats.org/officeDocument/2006/relationships/slideLayout" Target="../slideLayouts/slideLayout80.xml"/><Relationship Id="rId176" Type="http://schemas.openxmlformats.org/officeDocument/2006/relationships/slideLayout" Target="../slideLayouts/slideLayout176.xml"/><Relationship Id="rId383" Type="http://schemas.openxmlformats.org/officeDocument/2006/relationships/slideLayout" Target="../slideLayouts/slideLayout383.xml"/><Relationship Id="rId590" Type="http://schemas.openxmlformats.org/officeDocument/2006/relationships/slideLayout" Target="../slideLayouts/slideLayout590.xml"/><Relationship Id="rId604" Type="http://schemas.openxmlformats.org/officeDocument/2006/relationships/slideLayout" Target="../slideLayouts/slideLayout604.xml"/><Relationship Id="rId811" Type="http://schemas.openxmlformats.org/officeDocument/2006/relationships/slideLayout" Target="../slideLayouts/slideLayout811.xml"/><Relationship Id="rId243" Type="http://schemas.openxmlformats.org/officeDocument/2006/relationships/slideLayout" Target="../slideLayouts/slideLayout243.xml"/><Relationship Id="rId450" Type="http://schemas.openxmlformats.org/officeDocument/2006/relationships/slideLayout" Target="../slideLayouts/slideLayout450.xml"/><Relationship Id="rId688" Type="http://schemas.openxmlformats.org/officeDocument/2006/relationships/slideLayout" Target="../slideLayouts/slideLayout688.xml"/><Relationship Id="rId38" Type="http://schemas.openxmlformats.org/officeDocument/2006/relationships/slideLayout" Target="../slideLayouts/slideLayout38.xml"/><Relationship Id="rId103" Type="http://schemas.openxmlformats.org/officeDocument/2006/relationships/slideLayout" Target="../slideLayouts/slideLayout103.xml"/><Relationship Id="rId310" Type="http://schemas.openxmlformats.org/officeDocument/2006/relationships/slideLayout" Target="../slideLayouts/slideLayout310.xml"/><Relationship Id="rId548" Type="http://schemas.openxmlformats.org/officeDocument/2006/relationships/slideLayout" Target="../slideLayouts/slideLayout548.xml"/><Relationship Id="rId755" Type="http://schemas.openxmlformats.org/officeDocument/2006/relationships/slideLayout" Target="../slideLayouts/slideLayout755.xml"/><Relationship Id="rId91" Type="http://schemas.openxmlformats.org/officeDocument/2006/relationships/slideLayout" Target="../slideLayouts/slideLayout91.xml"/><Relationship Id="rId187" Type="http://schemas.openxmlformats.org/officeDocument/2006/relationships/slideLayout" Target="../slideLayouts/slideLayout187.xml"/><Relationship Id="rId394" Type="http://schemas.openxmlformats.org/officeDocument/2006/relationships/slideLayout" Target="../slideLayouts/slideLayout394.xml"/><Relationship Id="rId408" Type="http://schemas.openxmlformats.org/officeDocument/2006/relationships/slideLayout" Target="../slideLayouts/slideLayout408.xml"/><Relationship Id="rId615" Type="http://schemas.openxmlformats.org/officeDocument/2006/relationships/slideLayout" Target="../slideLayouts/slideLayout615.xml"/><Relationship Id="rId822" Type="http://schemas.openxmlformats.org/officeDocument/2006/relationships/slideLayout" Target="../slideLayouts/slideLayout822.xml"/><Relationship Id="rId254" Type="http://schemas.openxmlformats.org/officeDocument/2006/relationships/slideLayout" Target="../slideLayouts/slideLayout254.xml"/><Relationship Id="rId699" Type="http://schemas.openxmlformats.org/officeDocument/2006/relationships/slideLayout" Target="../slideLayouts/slideLayout699.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461" Type="http://schemas.openxmlformats.org/officeDocument/2006/relationships/slideLayout" Target="../slideLayouts/slideLayout461.xml"/><Relationship Id="rId559" Type="http://schemas.openxmlformats.org/officeDocument/2006/relationships/slideLayout" Target="../slideLayouts/slideLayout559.xml"/><Relationship Id="rId766" Type="http://schemas.openxmlformats.org/officeDocument/2006/relationships/slideLayout" Target="../slideLayouts/slideLayout766.xml"/><Relationship Id="rId198" Type="http://schemas.openxmlformats.org/officeDocument/2006/relationships/slideLayout" Target="../slideLayouts/slideLayout198.xml"/><Relationship Id="rId321" Type="http://schemas.openxmlformats.org/officeDocument/2006/relationships/slideLayout" Target="../slideLayouts/slideLayout321.xml"/><Relationship Id="rId419" Type="http://schemas.openxmlformats.org/officeDocument/2006/relationships/slideLayout" Target="../slideLayouts/slideLayout419.xml"/><Relationship Id="rId626" Type="http://schemas.openxmlformats.org/officeDocument/2006/relationships/slideLayout" Target="../slideLayouts/slideLayout626.xml"/><Relationship Id="rId833" Type="http://schemas.openxmlformats.org/officeDocument/2006/relationships/theme" Target="../theme/theme1.xml"/><Relationship Id="rId265" Type="http://schemas.openxmlformats.org/officeDocument/2006/relationships/slideLayout" Target="../slideLayouts/slideLayout265.xml"/><Relationship Id="rId472" Type="http://schemas.openxmlformats.org/officeDocument/2006/relationships/slideLayout" Target="../slideLayouts/slideLayout472.xml"/><Relationship Id="rId125" Type="http://schemas.openxmlformats.org/officeDocument/2006/relationships/slideLayout" Target="../slideLayouts/slideLayout125.xml"/><Relationship Id="rId332" Type="http://schemas.openxmlformats.org/officeDocument/2006/relationships/slideLayout" Target="../slideLayouts/slideLayout332.xml"/><Relationship Id="rId777" Type="http://schemas.openxmlformats.org/officeDocument/2006/relationships/slideLayout" Target="../slideLayouts/slideLayout777.xml"/><Relationship Id="rId637" Type="http://schemas.openxmlformats.org/officeDocument/2006/relationships/slideLayout" Target="../slideLayouts/slideLayout637.xml"/><Relationship Id="rId276" Type="http://schemas.openxmlformats.org/officeDocument/2006/relationships/slideLayout" Target="../slideLayouts/slideLayout276.xml"/><Relationship Id="rId483" Type="http://schemas.openxmlformats.org/officeDocument/2006/relationships/slideLayout" Target="../slideLayouts/slideLayout483.xml"/><Relationship Id="rId690" Type="http://schemas.openxmlformats.org/officeDocument/2006/relationships/slideLayout" Target="../slideLayouts/slideLayout690.xml"/><Relationship Id="rId704" Type="http://schemas.openxmlformats.org/officeDocument/2006/relationships/slideLayout" Target="../slideLayouts/slideLayout704.xml"/><Relationship Id="rId40" Type="http://schemas.openxmlformats.org/officeDocument/2006/relationships/slideLayout" Target="../slideLayouts/slideLayout40.xml"/><Relationship Id="rId136" Type="http://schemas.openxmlformats.org/officeDocument/2006/relationships/slideLayout" Target="../slideLayouts/slideLayout136.xml"/><Relationship Id="rId343" Type="http://schemas.openxmlformats.org/officeDocument/2006/relationships/slideLayout" Target="../slideLayouts/slideLayout343.xml"/><Relationship Id="rId550" Type="http://schemas.openxmlformats.org/officeDocument/2006/relationships/slideLayout" Target="../slideLayouts/slideLayout550.xml"/><Relationship Id="rId788" Type="http://schemas.openxmlformats.org/officeDocument/2006/relationships/slideLayout" Target="../slideLayouts/slideLayout788.xml"/><Relationship Id="rId203" Type="http://schemas.openxmlformats.org/officeDocument/2006/relationships/slideLayout" Target="../slideLayouts/slideLayout203.xml"/><Relationship Id="rId648" Type="http://schemas.openxmlformats.org/officeDocument/2006/relationships/slideLayout" Target="../slideLayouts/slideLayout648.xml"/><Relationship Id="rId287" Type="http://schemas.openxmlformats.org/officeDocument/2006/relationships/slideLayout" Target="../slideLayouts/slideLayout287.xml"/><Relationship Id="rId410" Type="http://schemas.openxmlformats.org/officeDocument/2006/relationships/slideLayout" Target="../slideLayouts/slideLayout410.xml"/><Relationship Id="rId494" Type="http://schemas.openxmlformats.org/officeDocument/2006/relationships/slideLayout" Target="../slideLayouts/slideLayout494.xml"/><Relationship Id="rId508" Type="http://schemas.openxmlformats.org/officeDocument/2006/relationships/slideLayout" Target="../slideLayouts/slideLayout508.xml"/><Relationship Id="rId715" Type="http://schemas.openxmlformats.org/officeDocument/2006/relationships/slideLayout" Target="../slideLayouts/slideLayout715.xml"/><Relationship Id="rId147" Type="http://schemas.openxmlformats.org/officeDocument/2006/relationships/slideLayout" Target="../slideLayouts/slideLayout147.xml"/><Relationship Id="rId354" Type="http://schemas.openxmlformats.org/officeDocument/2006/relationships/slideLayout" Target="../slideLayouts/slideLayout354.xml"/><Relationship Id="rId799" Type="http://schemas.openxmlformats.org/officeDocument/2006/relationships/slideLayout" Target="../slideLayouts/slideLayout799.xml"/><Relationship Id="rId51" Type="http://schemas.openxmlformats.org/officeDocument/2006/relationships/slideLayout" Target="../slideLayouts/slideLayout51.xml"/><Relationship Id="rId561" Type="http://schemas.openxmlformats.org/officeDocument/2006/relationships/slideLayout" Target="../slideLayouts/slideLayout561.xml"/><Relationship Id="rId659" Type="http://schemas.openxmlformats.org/officeDocument/2006/relationships/slideLayout" Target="../slideLayouts/slideLayout659.xml"/><Relationship Id="rId214" Type="http://schemas.openxmlformats.org/officeDocument/2006/relationships/slideLayout" Target="../slideLayouts/slideLayout214.xml"/><Relationship Id="rId298" Type="http://schemas.openxmlformats.org/officeDocument/2006/relationships/slideLayout" Target="../slideLayouts/slideLayout298.xml"/><Relationship Id="rId421" Type="http://schemas.openxmlformats.org/officeDocument/2006/relationships/slideLayout" Target="../slideLayouts/slideLayout421.xml"/><Relationship Id="rId519" Type="http://schemas.openxmlformats.org/officeDocument/2006/relationships/slideLayout" Target="../slideLayouts/slideLayout519.xml"/><Relationship Id="rId158" Type="http://schemas.openxmlformats.org/officeDocument/2006/relationships/slideLayout" Target="../slideLayouts/slideLayout158.xml"/><Relationship Id="rId726" Type="http://schemas.openxmlformats.org/officeDocument/2006/relationships/slideLayout" Target="../slideLayouts/slideLayout726.xml"/><Relationship Id="rId62" Type="http://schemas.openxmlformats.org/officeDocument/2006/relationships/slideLayout" Target="../slideLayouts/slideLayout62.xml"/><Relationship Id="rId365" Type="http://schemas.openxmlformats.org/officeDocument/2006/relationships/slideLayout" Target="../slideLayouts/slideLayout365.xml"/><Relationship Id="rId572" Type="http://schemas.openxmlformats.org/officeDocument/2006/relationships/slideLayout" Target="../slideLayouts/slideLayout572.xml"/><Relationship Id="rId225" Type="http://schemas.openxmlformats.org/officeDocument/2006/relationships/slideLayout" Target="../slideLayouts/slideLayout225.xml"/><Relationship Id="rId432" Type="http://schemas.openxmlformats.org/officeDocument/2006/relationships/slideLayout" Target="../slideLayouts/slideLayout432.xml"/><Relationship Id="rId737" Type="http://schemas.openxmlformats.org/officeDocument/2006/relationships/slideLayout" Target="../slideLayouts/slideLayout737.xml"/><Relationship Id="rId73" Type="http://schemas.openxmlformats.org/officeDocument/2006/relationships/slideLayout" Target="../slideLayouts/slideLayout73.xml"/><Relationship Id="rId169" Type="http://schemas.openxmlformats.org/officeDocument/2006/relationships/slideLayout" Target="../slideLayouts/slideLayout169.xml"/><Relationship Id="rId376" Type="http://schemas.openxmlformats.org/officeDocument/2006/relationships/slideLayout" Target="../slideLayouts/slideLayout376.xml"/><Relationship Id="rId583" Type="http://schemas.openxmlformats.org/officeDocument/2006/relationships/slideLayout" Target="../slideLayouts/slideLayout583.xml"/><Relationship Id="rId790" Type="http://schemas.openxmlformats.org/officeDocument/2006/relationships/slideLayout" Target="../slideLayouts/slideLayout790.xml"/><Relationship Id="rId804" Type="http://schemas.openxmlformats.org/officeDocument/2006/relationships/slideLayout" Target="../slideLayouts/slideLayout804.xml"/><Relationship Id="rId4" Type="http://schemas.openxmlformats.org/officeDocument/2006/relationships/slideLayout" Target="../slideLayouts/slideLayout4.xml"/><Relationship Id="rId236" Type="http://schemas.openxmlformats.org/officeDocument/2006/relationships/slideLayout" Target="../slideLayouts/slideLayout236.xml"/><Relationship Id="rId443" Type="http://schemas.openxmlformats.org/officeDocument/2006/relationships/slideLayout" Target="../slideLayouts/slideLayout443.xml"/><Relationship Id="rId650" Type="http://schemas.openxmlformats.org/officeDocument/2006/relationships/slideLayout" Target="../slideLayouts/slideLayout650.xml"/><Relationship Id="rId303" Type="http://schemas.openxmlformats.org/officeDocument/2006/relationships/slideLayout" Target="../slideLayouts/slideLayout303.xml"/><Relationship Id="rId748" Type="http://schemas.openxmlformats.org/officeDocument/2006/relationships/slideLayout" Target="../slideLayouts/slideLayout748.xml"/><Relationship Id="rId84" Type="http://schemas.openxmlformats.org/officeDocument/2006/relationships/slideLayout" Target="../slideLayouts/slideLayout84.xml"/><Relationship Id="rId387" Type="http://schemas.openxmlformats.org/officeDocument/2006/relationships/slideLayout" Target="../slideLayouts/slideLayout387.xml"/><Relationship Id="rId510" Type="http://schemas.openxmlformats.org/officeDocument/2006/relationships/slideLayout" Target="../slideLayouts/slideLayout510.xml"/><Relationship Id="rId594" Type="http://schemas.openxmlformats.org/officeDocument/2006/relationships/slideLayout" Target="../slideLayouts/slideLayout594.xml"/><Relationship Id="rId608" Type="http://schemas.openxmlformats.org/officeDocument/2006/relationships/slideLayout" Target="../slideLayouts/slideLayout608.xml"/><Relationship Id="rId815" Type="http://schemas.openxmlformats.org/officeDocument/2006/relationships/slideLayout" Target="../slideLayouts/slideLayout815.xml"/><Relationship Id="rId247" Type="http://schemas.openxmlformats.org/officeDocument/2006/relationships/slideLayout" Target="../slideLayouts/slideLayout247.xml"/><Relationship Id="rId107" Type="http://schemas.openxmlformats.org/officeDocument/2006/relationships/slideLayout" Target="../slideLayouts/slideLayout107.xml"/><Relationship Id="rId454" Type="http://schemas.openxmlformats.org/officeDocument/2006/relationships/slideLayout" Target="../slideLayouts/slideLayout454.xml"/><Relationship Id="rId661" Type="http://schemas.openxmlformats.org/officeDocument/2006/relationships/slideLayout" Target="../slideLayouts/slideLayout661.xml"/><Relationship Id="rId759" Type="http://schemas.openxmlformats.org/officeDocument/2006/relationships/slideLayout" Target="../slideLayouts/slideLayout759.xml"/><Relationship Id="rId11" Type="http://schemas.openxmlformats.org/officeDocument/2006/relationships/slideLayout" Target="../slideLayouts/slideLayout11.xml"/><Relationship Id="rId314" Type="http://schemas.openxmlformats.org/officeDocument/2006/relationships/slideLayout" Target="../slideLayouts/slideLayout314.xml"/><Relationship Id="rId398" Type="http://schemas.openxmlformats.org/officeDocument/2006/relationships/slideLayout" Target="../slideLayouts/slideLayout398.xml"/><Relationship Id="rId521" Type="http://schemas.openxmlformats.org/officeDocument/2006/relationships/slideLayout" Target="../slideLayouts/slideLayout521.xml"/><Relationship Id="rId619" Type="http://schemas.openxmlformats.org/officeDocument/2006/relationships/slideLayout" Target="../slideLayouts/slideLayout619.xml"/><Relationship Id="rId95" Type="http://schemas.openxmlformats.org/officeDocument/2006/relationships/slideLayout" Target="../slideLayouts/slideLayout95.xml"/><Relationship Id="rId160" Type="http://schemas.openxmlformats.org/officeDocument/2006/relationships/slideLayout" Target="../slideLayouts/slideLayout160.xml"/><Relationship Id="rId826" Type="http://schemas.openxmlformats.org/officeDocument/2006/relationships/slideLayout" Target="../slideLayouts/slideLayout826.xml"/><Relationship Id="rId258" Type="http://schemas.openxmlformats.org/officeDocument/2006/relationships/slideLayout" Target="../slideLayouts/slideLayout258.xml"/><Relationship Id="rId465" Type="http://schemas.openxmlformats.org/officeDocument/2006/relationships/slideLayout" Target="../slideLayouts/slideLayout465.xml"/><Relationship Id="rId672" Type="http://schemas.openxmlformats.org/officeDocument/2006/relationships/slideLayout" Target="../slideLayouts/slideLayout672.xml"/><Relationship Id="rId22" Type="http://schemas.openxmlformats.org/officeDocument/2006/relationships/slideLayout" Target="../slideLayouts/slideLayout22.xml"/><Relationship Id="rId118" Type="http://schemas.openxmlformats.org/officeDocument/2006/relationships/slideLayout" Target="../slideLayouts/slideLayout118.xml"/><Relationship Id="rId325" Type="http://schemas.openxmlformats.org/officeDocument/2006/relationships/slideLayout" Target="../slideLayouts/slideLayout325.xml"/><Relationship Id="rId532" Type="http://schemas.openxmlformats.org/officeDocument/2006/relationships/slideLayout" Target="../slideLayouts/slideLayout532.xml"/><Relationship Id="rId171" Type="http://schemas.openxmlformats.org/officeDocument/2006/relationships/slideLayout" Target="../slideLayouts/slideLayout171.xml"/><Relationship Id="rId269" Type="http://schemas.openxmlformats.org/officeDocument/2006/relationships/slideLayout" Target="../slideLayouts/slideLayout269.xml"/><Relationship Id="rId476" Type="http://schemas.openxmlformats.org/officeDocument/2006/relationships/slideLayout" Target="../slideLayouts/slideLayout476.xml"/><Relationship Id="rId683" Type="http://schemas.openxmlformats.org/officeDocument/2006/relationships/slideLayout" Target="../slideLayouts/slideLayout683.xml"/><Relationship Id="rId33" Type="http://schemas.openxmlformats.org/officeDocument/2006/relationships/slideLayout" Target="../slideLayouts/slideLayout33.xml"/><Relationship Id="rId129" Type="http://schemas.openxmlformats.org/officeDocument/2006/relationships/slideLayout" Target="../slideLayouts/slideLayout129.xml"/><Relationship Id="rId336" Type="http://schemas.openxmlformats.org/officeDocument/2006/relationships/slideLayout" Target="../slideLayouts/slideLayout336.xml"/><Relationship Id="rId543" Type="http://schemas.openxmlformats.org/officeDocument/2006/relationships/slideLayout" Target="../slideLayouts/slideLayout543.xml"/><Relationship Id="rId182" Type="http://schemas.openxmlformats.org/officeDocument/2006/relationships/slideLayout" Target="../slideLayouts/slideLayout182.xml"/><Relationship Id="rId403" Type="http://schemas.openxmlformats.org/officeDocument/2006/relationships/slideLayout" Target="../slideLayouts/slideLayout403.xml"/><Relationship Id="rId750" Type="http://schemas.openxmlformats.org/officeDocument/2006/relationships/slideLayout" Target="../slideLayouts/slideLayout750.xml"/><Relationship Id="rId487" Type="http://schemas.openxmlformats.org/officeDocument/2006/relationships/slideLayout" Target="../slideLayouts/slideLayout487.xml"/><Relationship Id="rId610" Type="http://schemas.openxmlformats.org/officeDocument/2006/relationships/slideLayout" Target="../slideLayouts/slideLayout610.xml"/><Relationship Id="rId694" Type="http://schemas.openxmlformats.org/officeDocument/2006/relationships/slideLayout" Target="../slideLayouts/slideLayout694.xml"/><Relationship Id="rId708" Type="http://schemas.openxmlformats.org/officeDocument/2006/relationships/slideLayout" Target="../slideLayouts/slideLayout708.xml"/><Relationship Id="rId347" Type="http://schemas.openxmlformats.org/officeDocument/2006/relationships/slideLayout" Target="../slideLayouts/slideLayout347.xml"/><Relationship Id="rId44" Type="http://schemas.openxmlformats.org/officeDocument/2006/relationships/slideLayout" Target="../slideLayouts/slideLayout44.xml"/><Relationship Id="rId554" Type="http://schemas.openxmlformats.org/officeDocument/2006/relationships/slideLayout" Target="../slideLayouts/slideLayout554.xml"/><Relationship Id="rId761" Type="http://schemas.openxmlformats.org/officeDocument/2006/relationships/slideLayout" Target="../slideLayouts/slideLayout761.xml"/><Relationship Id="rId193" Type="http://schemas.openxmlformats.org/officeDocument/2006/relationships/slideLayout" Target="../slideLayouts/slideLayout193.xml"/><Relationship Id="rId207" Type="http://schemas.openxmlformats.org/officeDocument/2006/relationships/slideLayout" Target="../slideLayouts/slideLayout207.xml"/><Relationship Id="rId414" Type="http://schemas.openxmlformats.org/officeDocument/2006/relationships/slideLayout" Target="../slideLayouts/slideLayout414.xml"/><Relationship Id="rId498" Type="http://schemas.openxmlformats.org/officeDocument/2006/relationships/slideLayout" Target="../slideLayouts/slideLayout498.xml"/><Relationship Id="rId621" Type="http://schemas.openxmlformats.org/officeDocument/2006/relationships/slideLayout" Target="../slideLayouts/slideLayout621.xml"/><Relationship Id="rId260" Type="http://schemas.openxmlformats.org/officeDocument/2006/relationships/slideLayout" Target="../slideLayouts/slideLayout260.xml"/><Relationship Id="rId719" Type="http://schemas.openxmlformats.org/officeDocument/2006/relationships/slideLayout" Target="../slideLayouts/slideLayout7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40.xml"/><Relationship Id="rId13" Type="http://schemas.openxmlformats.org/officeDocument/2006/relationships/slideLayout" Target="../slideLayouts/slideLayout845.xml"/><Relationship Id="rId3" Type="http://schemas.openxmlformats.org/officeDocument/2006/relationships/slideLayout" Target="../slideLayouts/slideLayout835.xml"/><Relationship Id="rId7" Type="http://schemas.openxmlformats.org/officeDocument/2006/relationships/slideLayout" Target="../slideLayouts/slideLayout839.xml"/><Relationship Id="rId12" Type="http://schemas.openxmlformats.org/officeDocument/2006/relationships/slideLayout" Target="../slideLayouts/slideLayout844.xml"/><Relationship Id="rId2" Type="http://schemas.openxmlformats.org/officeDocument/2006/relationships/slideLayout" Target="../slideLayouts/slideLayout834.xml"/><Relationship Id="rId1" Type="http://schemas.openxmlformats.org/officeDocument/2006/relationships/slideLayout" Target="../slideLayouts/slideLayout833.xml"/><Relationship Id="rId6" Type="http://schemas.openxmlformats.org/officeDocument/2006/relationships/slideLayout" Target="../slideLayouts/slideLayout838.xml"/><Relationship Id="rId11" Type="http://schemas.openxmlformats.org/officeDocument/2006/relationships/slideLayout" Target="../slideLayouts/slideLayout843.xml"/><Relationship Id="rId5" Type="http://schemas.openxmlformats.org/officeDocument/2006/relationships/slideLayout" Target="../slideLayouts/slideLayout837.xml"/><Relationship Id="rId10" Type="http://schemas.openxmlformats.org/officeDocument/2006/relationships/slideLayout" Target="../slideLayouts/slideLayout842.xml"/><Relationship Id="rId4" Type="http://schemas.openxmlformats.org/officeDocument/2006/relationships/slideLayout" Target="../slideLayouts/slideLayout836.xml"/><Relationship Id="rId9" Type="http://schemas.openxmlformats.org/officeDocument/2006/relationships/slideLayout" Target="../slideLayouts/slideLayout84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E947E-1F3C-4CE2-B205-42ACABCDF3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34187EB-CD8C-4429-80A8-057E397FF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278BCC8-525B-41FD-8646-596B1960C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882564A6-47BB-43DB-A152-9E1555760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E33BD63-EE18-4132-8F91-68A0A2C0D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67EA4-DCE3-FB49-A794-A4595EF638BC}" type="slidenum">
              <a:rPr lang="en-GB" smtClean="0"/>
              <a:t>‹#›</a:t>
            </a:fld>
            <a:endParaRPr lang="en-GB"/>
          </a:p>
        </p:txBody>
      </p:sp>
    </p:spTree>
    <p:extLst>
      <p:ext uri="{BB962C8B-B14F-4D97-AF65-F5344CB8AC3E}">
        <p14:creationId xmlns:p14="http://schemas.microsoft.com/office/powerpoint/2010/main" val="945044896"/>
      </p:ext>
    </p:extLst>
  </p:cSld>
  <p:clrMap bg1="dk1" tx1="lt1" bg2="dk2" tx2="lt2" accent1="accent1" accent2="accent2" accent3="accent3" accent4="accent4" accent5="accent5" accent6="accent6" hlink="hlink" folHlink="folHlink"/>
  <p:sldLayoutIdLst>
    <p:sldLayoutId id="2147483817" r:id="rId1"/>
    <p:sldLayoutId id="2147483833" r:id="rId2"/>
    <p:sldLayoutId id="2147483834" r:id="rId3"/>
    <p:sldLayoutId id="2147483826" r:id="rId4"/>
    <p:sldLayoutId id="2147483827" r:id="rId5"/>
    <p:sldLayoutId id="2147483789" r:id="rId6"/>
    <p:sldLayoutId id="2147483818" r:id="rId7"/>
    <p:sldLayoutId id="2147483813" r:id="rId8"/>
    <p:sldLayoutId id="2147483814" r:id="rId9"/>
    <p:sldLayoutId id="2147483815" r:id="rId10"/>
    <p:sldLayoutId id="2147483719" r:id="rId11"/>
    <p:sldLayoutId id="2147483938" r:id="rId12"/>
    <p:sldLayoutId id="2147483939" r:id="rId13"/>
    <p:sldLayoutId id="2147483933" r:id="rId14"/>
    <p:sldLayoutId id="2147483824" r:id="rId15"/>
    <p:sldLayoutId id="2147483926" r:id="rId16"/>
    <p:sldLayoutId id="2147483927" r:id="rId17"/>
    <p:sldLayoutId id="2147483929" r:id="rId18"/>
    <p:sldLayoutId id="2147483928" r:id="rId19"/>
    <p:sldLayoutId id="2147483930" r:id="rId20"/>
    <p:sldLayoutId id="2147483924" r:id="rId21"/>
    <p:sldLayoutId id="2147483940" r:id="rId22"/>
    <p:sldLayoutId id="2147483978" r:id="rId23"/>
    <p:sldLayoutId id="2147483979" r:id="rId24"/>
    <p:sldLayoutId id="2147483980" r:id="rId25"/>
    <p:sldLayoutId id="2147483981" r:id="rId26"/>
    <p:sldLayoutId id="2147483982" r:id="rId27"/>
    <p:sldLayoutId id="2147483983" r:id="rId28"/>
    <p:sldLayoutId id="2147483984" r:id="rId29"/>
    <p:sldLayoutId id="2147483985" r:id="rId30"/>
    <p:sldLayoutId id="2147483986" r:id="rId31"/>
    <p:sldLayoutId id="2147483987" r:id="rId32"/>
    <p:sldLayoutId id="2147483988" r:id="rId33"/>
    <p:sldLayoutId id="2147483989" r:id="rId34"/>
    <p:sldLayoutId id="2147483990" r:id="rId35"/>
    <p:sldLayoutId id="2147483991" r:id="rId36"/>
    <p:sldLayoutId id="2147483992" r:id="rId37"/>
    <p:sldLayoutId id="2147483993" r:id="rId38"/>
    <p:sldLayoutId id="2147483994" r:id="rId39"/>
    <p:sldLayoutId id="2147483995" r:id="rId40"/>
    <p:sldLayoutId id="2147483996" r:id="rId41"/>
    <p:sldLayoutId id="2147483997" r:id="rId42"/>
    <p:sldLayoutId id="2147483998" r:id="rId43"/>
    <p:sldLayoutId id="2147483999" r:id="rId44"/>
    <p:sldLayoutId id="2147484000" r:id="rId45"/>
    <p:sldLayoutId id="2147484001" r:id="rId46"/>
    <p:sldLayoutId id="2147484002" r:id="rId47"/>
    <p:sldLayoutId id="2147484003" r:id="rId48"/>
    <p:sldLayoutId id="2147484004" r:id="rId49"/>
    <p:sldLayoutId id="2147484005" r:id="rId50"/>
    <p:sldLayoutId id="2147484006" r:id="rId51"/>
    <p:sldLayoutId id="2147484007" r:id="rId52"/>
    <p:sldLayoutId id="2147484008" r:id="rId53"/>
    <p:sldLayoutId id="2147484009" r:id="rId54"/>
    <p:sldLayoutId id="2147484010" r:id="rId55"/>
    <p:sldLayoutId id="2147484011" r:id="rId56"/>
    <p:sldLayoutId id="2147484012" r:id="rId57"/>
    <p:sldLayoutId id="2147484013" r:id="rId58"/>
    <p:sldLayoutId id="2147484014" r:id="rId59"/>
    <p:sldLayoutId id="2147484015" r:id="rId60"/>
    <p:sldLayoutId id="2147484016" r:id="rId61"/>
    <p:sldLayoutId id="2147484017" r:id="rId62"/>
    <p:sldLayoutId id="2147484018" r:id="rId63"/>
    <p:sldLayoutId id="2147484019" r:id="rId64"/>
    <p:sldLayoutId id="2147484020" r:id="rId65"/>
    <p:sldLayoutId id="2147484021" r:id="rId66"/>
    <p:sldLayoutId id="2147484022" r:id="rId67"/>
    <p:sldLayoutId id="2147484023" r:id="rId68"/>
    <p:sldLayoutId id="2147484024" r:id="rId69"/>
    <p:sldLayoutId id="2147484025" r:id="rId70"/>
    <p:sldLayoutId id="2147484026" r:id="rId71"/>
    <p:sldLayoutId id="2147484027" r:id="rId72"/>
    <p:sldLayoutId id="2147484028" r:id="rId73"/>
    <p:sldLayoutId id="2147484029" r:id="rId74"/>
    <p:sldLayoutId id="2147484030" r:id="rId75"/>
    <p:sldLayoutId id="2147484031" r:id="rId76"/>
    <p:sldLayoutId id="2147484032" r:id="rId77"/>
    <p:sldLayoutId id="2147484033" r:id="rId78"/>
    <p:sldLayoutId id="2147484034" r:id="rId79"/>
    <p:sldLayoutId id="2147484035" r:id="rId80"/>
    <p:sldLayoutId id="2147484036" r:id="rId81"/>
    <p:sldLayoutId id="2147484037" r:id="rId82"/>
    <p:sldLayoutId id="2147484038" r:id="rId83"/>
    <p:sldLayoutId id="2147484039" r:id="rId84"/>
    <p:sldLayoutId id="2147484040" r:id="rId85"/>
    <p:sldLayoutId id="2147484041" r:id="rId86"/>
    <p:sldLayoutId id="2147484042" r:id="rId87"/>
    <p:sldLayoutId id="2147484043" r:id="rId88"/>
    <p:sldLayoutId id="2147484044" r:id="rId89"/>
    <p:sldLayoutId id="2147484045" r:id="rId90"/>
    <p:sldLayoutId id="2147484046" r:id="rId91"/>
    <p:sldLayoutId id="2147484047" r:id="rId92"/>
    <p:sldLayoutId id="2147484048" r:id="rId93"/>
    <p:sldLayoutId id="2147484049" r:id="rId94"/>
    <p:sldLayoutId id="2147484050" r:id="rId95"/>
    <p:sldLayoutId id="2147484051" r:id="rId96"/>
    <p:sldLayoutId id="2147484052" r:id="rId97"/>
    <p:sldLayoutId id="2147484053" r:id="rId98"/>
    <p:sldLayoutId id="2147484054" r:id="rId99"/>
    <p:sldLayoutId id="2147484055" r:id="rId100"/>
    <p:sldLayoutId id="2147484056" r:id="rId101"/>
    <p:sldLayoutId id="2147484057" r:id="rId102"/>
    <p:sldLayoutId id="2147484058" r:id="rId103"/>
    <p:sldLayoutId id="2147484059" r:id="rId104"/>
    <p:sldLayoutId id="2147484060" r:id="rId105"/>
    <p:sldLayoutId id="2147484061" r:id="rId106"/>
    <p:sldLayoutId id="2147484062" r:id="rId107"/>
    <p:sldLayoutId id="2147484064" r:id="rId108"/>
    <p:sldLayoutId id="2147484065" r:id="rId109"/>
    <p:sldLayoutId id="2147484066" r:id="rId110"/>
    <p:sldLayoutId id="2147484067" r:id="rId111"/>
    <p:sldLayoutId id="2147484069" r:id="rId112"/>
    <p:sldLayoutId id="2147484070" r:id="rId113"/>
    <p:sldLayoutId id="2147484071" r:id="rId114"/>
    <p:sldLayoutId id="2147484072" r:id="rId115"/>
    <p:sldLayoutId id="2147484073" r:id="rId116"/>
    <p:sldLayoutId id="2147484074" r:id="rId117"/>
    <p:sldLayoutId id="2147484077" r:id="rId118"/>
    <p:sldLayoutId id="2147484078" r:id="rId119"/>
    <p:sldLayoutId id="2147484079" r:id="rId120"/>
    <p:sldLayoutId id="2147484080" r:id="rId121"/>
    <p:sldLayoutId id="2147484081" r:id="rId122"/>
    <p:sldLayoutId id="2147484082" r:id="rId123"/>
    <p:sldLayoutId id="2147484083" r:id="rId124"/>
    <p:sldLayoutId id="2147484084" r:id="rId125"/>
    <p:sldLayoutId id="2147484085" r:id="rId126"/>
    <p:sldLayoutId id="2147484086" r:id="rId127"/>
    <p:sldLayoutId id="2147484087" r:id="rId128"/>
    <p:sldLayoutId id="2147484088" r:id="rId129"/>
    <p:sldLayoutId id="2147484089" r:id="rId130"/>
    <p:sldLayoutId id="2147484090" r:id="rId131"/>
    <p:sldLayoutId id="2147484091" r:id="rId132"/>
    <p:sldLayoutId id="2147484092" r:id="rId133"/>
    <p:sldLayoutId id="2147484093" r:id="rId134"/>
    <p:sldLayoutId id="2147484094" r:id="rId135"/>
    <p:sldLayoutId id="2147484095" r:id="rId136"/>
    <p:sldLayoutId id="2147484096" r:id="rId137"/>
    <p:sldLayoutId id="2147484097" r:id="rId138"/>
    <p:sldLayoutId id="2147484098" r:id="rId139"/>
    <p:sldLayoutId id="2147484099" r:id="rId140"/>
    <p:sldLayoutId id="2147484100" r:id="rId141"/>
    <p:sldLayoutId id="2147484101" r:id="rId142"/>
    <p:sldLayoutId id="2147484102" r:id="rId143"/>
    <p:sldLayoutId id="2147484103" r:id="rId144"/>
    <p:sldLayoutId id="2147484104" r:id="rId145"/>
    <p:sldLayoutId id="2147484105" r:id="rId146"/>
    <p:sldLayoutId id="2147484106" r:id="rId147"/>
    <p:sldLayoutId id="2147484107" r:id="rId148"/>
    <p:sldLayoutId id="2147484108" r:id="rId149"/>
    <p:sldLayoutId id="2147484109" r:id="rId150"/>
    <p:sldLayoutId id="2147484110" r:id="rId151"/>
    <p:sldLayoutId id="2147484111" r:id="rId152"/>
    <p:sldLayoutId id="2147484112" r:id="rId153"/>
    <p:sldLayoutId id="2147484113" r:id="rId154"/>
    <p:sldLayoutId id="2147484114" r:id="rId155"/>
    <p:sldLayoutId id="2147484115" r:id="rId156"/>
    <p:sldLayoutId id="2147484116" r:id="rId157"/>
    <p:sldLayoutId id="2147484117" r:id="rId158"/>
    <p:sldLayoutId id="2147484118" r:id="rId159"/>
    <p:sldLayoutId id="2147484119" r:id="rId160"/>
    <p:sldLayoutId id="2147484120" r:id="rId161"/>
    <p:sldLayoutId id="2147484121" r:id="rId162"/>
    <p:sldLayoutId id="2147484122" r:id="rId163"/>
    <p:sldLayoutId id="2147484123" r:id="rId164"/>
    <p:sldLayoutId id="2147484124" r:id="rId165"/>
    <p:sldLayoutId id="2147484125" r:id="rId166"/>
    <p:sldLayoutId id="2147484126" r:id="rId167"/>
    <p:sldLayoutId id="2147484127" r:id="rId168"/>
    <p:sldLayoutId id="2147484128" r:id="rId169"/>
    <p:sldLayoutId id="2147484129" r:id="rId170"/>
    <p:sldLayoutId id="2147484130" r:id="rId171"/>
    <p:sldLayoutId id="2147484131" r:id="rId172"/>
    <p:sldLayoutId id="2147484132" r:id="rId173"/>
    <p:sldLayoutId id="2147484133" r:id="rId174"/>
    <p:sldLayoutId id="2147484134" r:id="rId175"/>
    <p:sldLayoutId id="2147484135" r:id="rId176"/>
    <p:sldLayoutId id="2147484136" r:id="rId177"/>
    <p:sldLayoutId id="2147484137" r:id="rId178"/>
    <p:sldLayoutId id="2147484138" r:id="rId179"/>
    <p:sldLayoutId id="2147484139" r:id="rId180"/>
    <p:sldLayoutId id="2147484140" r:id="rId181"/>
    <p:sldLayoutId id="2147484141" r:id="rId182"/>
    <p:sldLayoutId id="2147484142" r:id="rId183"/>
    <p:sldLayoutId id="2147484143" r:id="rId184"/>
    <p:sldLayoutId id="2147484144" r:id="rId185"/>
    <p:sldLayoutId id="2147484145" r:id="rId186"/>
    <p:sldLayoutId id="2147484146" r:id="rId187"/>
    <p:sldLayoutId id="2147484147" r:id="rId188"/>
    <p:sldLayoutId id="2147484148" r:id="rId189"/>
    <p:sldLayoutId id="2147484149" r:id="rId190"/>
    <p:sldLayoutId id="2147484150" r:id="rId191"/>
    <p:sldLayoutId id="2147484151" r:id="rId192"/>
    <p:sldLayoutId id="2147484152" r:id="rId193"/>
    <p:sldLayoutId id="2147484153" r:id="rId194"/>
    <p:sldLayoutId id="2147484154" r:id="rId195"/>
    <p:sldLayoutId id="2147484155" r:id="rId196"/>
    <p:sldLayoutId id="2147484156" r:id="rId197"/>
    <p:sldLayoutId id="2147484157" r:id="rId198"/>
    <p:sldLayoutId id="2147484158" r:id="rId199"/>
    <p:sldLayoutId id="2147484159" r:id="rId200"/>
    <p:sldLayoutId id="2147484160" r:id="rId201"/>
    <p:sldLayoutId id="2147484161" r:id="rId202"/>
    <p:sldLayoutId id="2147484162" r:id="rId203"/>
    <p:sldLayoutId id="2147484163" r:id="rId204"/>
    <p:sldLayoutId id="2147484164" r:id="rId205"/>
    <p:sldLayoutId id="2147484165" r:id="rId206"/>
    <p:sldLayoutId id="2147484166" r:id="rId207"/>
    <p:sldLayoutId id="2147484167" r:id="rId208"/>
    <p:sldLayoutId id="2147484168" r:id="rId209"/>
    <p:sldLayoutId id="2147484169" r:id="rId210"/>
    <p:sldLayoutId id="2147484170" r:id="rId211"/>
    <p:sldLayoutId id="2147484171" r:id="rId212"/>
    <p:sldLayoutId id="2147484172" r:id="rId213"/>
    <p:sldLayoutId id="2147484173" r:id="rId214"/>
    <p:sldLayoutId id="2147484174" r:id="rId215"/>
    <p:sldLayoutId id="2147484175" r:id="rId216"/>
    <p:sldLayoutId id="2147484176" r:id="rId217"/>
    <p:sldLayoutId id="2147484177" r:id="rId218"/>
    <p:sldLayoutId id="2147484178" r:id="rId219"/>
    <p:sldLayoutId id="2147484179" r:id="rId220"/>
    <p:sldLayoutId id="2147484180" r:id="rId221"/>
    <p:sldLayoutId id="2147484181" r:id="rId222"/>
    <p:sldLayoutId id="2147484182" r:id="rId223"/>
    <p:sldLayoutId id="2147484183" r:id="rId224"/>
    <p:sldLayoutId id="2147484184" r:id="rId225"/>
    <p:sldLayoutId id="2147484185" r:id="rId226"/>
    <p:sldLayoutId id="2147484186" r:id="rId227"/>
    <p:sldLayoutId id="2147484187" r:id="rId228"/>
    <p:sldLayoutId id="2147484188" r:id="rId229"/>
    <p:sldLayoutId id="2147484189" r:id="rId230"/>
    <p:sldLayoutId id="2147484190" r:id="rId231"/>
    <p:sldLayoutId id="2147484191" r:id="rId232"/>
    <p:sldLayoutId id="2147484192" r:id="rId233"/>
    <p:sldLayoutId id="2147484193" r:id="rId234"/>
    <p:sldLayoutId id="2147484194" r:id="rId235"/>
    <p:sldLayoutId id="2147484195" r:id="rId236"/>
    <p:sldLayoutId id="2147484196" r:id="rId237"/>
    <p:sldLayoutId id="2147484197" r:id="rId238"/>
    <p:sldLayoutId id="2147484198" r:id="rId239"/>
    <p:sldLayoutId id="2147484199" r:id="rId240"/>
    <p:sldLayoutId id="2147484200" r:id="rId241"/>
    <p:sldLayoutId id="2147484201" r:id="rId242"/>
    <p:sldLayoutId id="2147484202" r:id="rId243"/>
    <p:sldLayoutId id="2147484203" r:id="rId244"/>
    <p:sldLayoutId id="2147484204" r:id="rId245"/>
    <p:sldLayoutId id="2147484205" r:id="rId246"/>
    <p:sldLayoutId id="2147484206" r:id="rId247"/>
    <p:sldLayoutId id="2147484207" r:id="rId248"/>
    <p:sldLayoutId id="2147484208" r:id="rId249"/>
    <p:sldLayoutId id="2147484209" r:id="rId250"/>
    <p:sldLayoutId id="2147484210" r:id="rId251"/>
    <p:sldLayoutId id="2147484211" r:id="rId252"/>
    <p:sldLayoutId id="2147484212" r:id="rId253"/>
    <p:sldLayoutId id="2147484213" r:id="rId254"/>
    <p:sldLayoutId id="2147484214" r:id="rId255"/>
    <p:sldLayoutId id="2147484215" r:id="rId256"/>
    <p:sldLayoutId id="2147484216" r:id="rId257"/>
    <p:sldLayoutId id="2147484217" r:id="rId258"/>
    <p:sldLayoutId id="2147484218" r:id="rId259"/>
    <p:sldLayoutId id="2147484219" r:id="rId260"/>
    <p:sldLayoutId id="2147484220" r:id="rId261"/>
    <p:sldLayoutId id="2147484221" r:id="rId262"/>
    <p:sldLayoutId id="2147484222" r:id="rId263"/>
    <p:sldLayoutId id="2147484223" r:id="rId264"/>
    <p:sldLayoutId id="2147484224" r:id="rId265"/>
    <p:sldLayoutId id="2147484225" r:id="rId266"/>
    <p:sldLayoutId id="2147484226" r:id="rId267"/>
    <p:sldLayoutId id="2147484227" r:id="rId268"/>
    <p:sldLayoutId id="2147484228" r:id="rId269"/>
    <p:sldLayoutId id="2147484229" r:id="rId270"/>
    <p:sldLayoutId id="2147484230" r:id="rId271"/>
    <p:sldLayoutId id="2147484231" r:id="rId272"/>
    <p:sldLayoutId id="2147484232" r:id="rId273"/>
    <p:sldLayoutId id="2147484233" r:id="rId274"/>
    <p:sldLayoutId id="2147484234" r:id="rId275"/>
    <p:sldLayoutId id="2147484235" r:id="rId276"/>
    <p:sldLayoutId id="2147484236" r:id="rId277"/>
    <p:sldLayoutId id="2147484237" r:id="rId278"/>
    <p:sldLayoutId id="2147484238" r:id="rId279"/>
    <p:sldLayoutId id="2147484239" r:id="rId280"/>
    <p:sldLayoutId id="2147484240" r:id="rId281"/>
    <p:sldLayoutId id="2147484241" r:id="rId282"/>
    <p:sldLayoutId id="2147484242" r:id="rId283"/>
    <p:sldLayoutId id="2147484243" r:id="rId284"/>
    <p:sldLayoutId id="2147484244" r:id="rId285"/>
    <p:sldLayoutId id="2147484245" r:id="rId286"/>
    <p:sldLayoutId id="2147484246" r:id="rId287"/>
    <p:sldLayoutId id="2147484247" r:id="rId288"/>
    <p:sldLayoutId id="2147484248" r:id="rId289"/>
    <p:sldLayoutId id="2147484249" r:id="rId290"/>
    <p:sldLayoutId id="2147484250" r:id="rId291"/>
    <p:sldLayoutId id="2147484251" r:id="rId292"/>
    <p:sldLayoutId id="2147484252" r:id="rId293"/>
    <p:sldLayoutId id="2147484253" r:id="rId294"/>
    <p:sldLayoutId id="2147484254" r:id="rId295"/>
    <p:sldLayoutId id="2147484255" r:id="rId296"/>
    <p:sldLayoutId id="2147484256" r:id="rId297"/>
    <p:sldLayoutId id="2147484257" r:id="rId298"/>
    <p:sldLayoutId id="2147484258" r:id="rId299"/>
    <p:sldLayoutId id="2147484259" r:id="rId300"/>
    <p:sldLayoutId id="2147484260" r:id="rId301"/>
    <p:sldLayoutId id="2147484261" r:id="rId302"/>
    <p:sldLayoutId id="2147484262" r:id="rId303"/>
    <p:sldLayoutId id="2147484263" r:id="rId304"/>
    <p:sldLayoutId id="2147484264" r:id="rId305"/>
    <p:sldLayoutId id="2147484265" r:id="rId306"/>
    <p:sldLayoutId id="2147484266" r:id="rId307"/>
    <p:sldLayoutId id="2147484267" r:id="rId308"/>
    <p:sldLayoutId id="2147484268" r:id="rId309"/>
    <p:sldLayoutId id="2147484269" r:id="rId310"/>
    <p:sldLayoutId id="2147484270" r:id="rId311"/>
    <p:sldLayoutId id="2147484271" r:id="rId312"/>
    <p:sldLayoutId id="2147484272" r:id="rId313"/>
    <p:sldLayoutId id="2147484273" r:id="rId314"/>
    <p:sldLayoutId id="2147484274" r:id="rId315"/>
    <p:sldLayoutId id="2147484275" r:id="rId316"/>
    <p:sldLayoutId id="2147484276" r:id="rId317"/>
    <p:sldLayoutId id="2147484277" r:id="rId318"/>
    <p:sldLayoutId id="2147484278" r:id="rId319"/>
    <p:sldLayoutId id="2147484279" r:id="rId320"/>
    <p:sldLayoutId id="2147484280" r:id="rId321"/>
    <p:sldLayoutId id="2147484281" r:id="rId322"/>
    <p:sldLayoutId id="2147484282" r:id="rId323"/>
    <p:sldLayoutId id="2147484283" r:id="rId324"/>
    <p:sldLayoutId id="2147484284" r:id="rId325"/>
    <p:sldLayoutId id="2147484285" r:id="rId326"/>
    <p:sldLayoutId id="2147484286" r:id="rId327"/>
    <p:sldLayoutId id="2147484287" r:id="rId328"/>
    <p:sldLayoutId id="2147484288" r:id="rId329"/>
    <p:sldLayoutId id="2147484289" r:id="rId330"/>
    <p:sldLayoutId id="2147484290" r:id="rId331"/>
    <p:sldLayoutId id="2147484291" r:id="rId332"/>
    <p:sldLayoutId id="2147484292" r:id="rId333"/>
    <p:sldLayoutId id="2147484293" r:id="rId334"/>
    <p:sldLayoutId id="2147484294" r:id="rId335"/>
    <p:sldLayoutId id="2147484295" r:id="rId336"/>
    <p:sldLayoutId id="2147484296" r:id="rId337"/>
    <p:sldLayoutId id="2147484297" r:id="rId338"/>
    <p:sldLayoutId id="2147484298" r:id="rId339"/>
    <p:sldLayoutId id="2147484299" r:id="rId340"/>
    <p:sldLayoutId id="2147484300" r:id="rId341"/>
    <p:sldLayoutId id="2147484301" r:id="rId342"/>
    <p:sldLayoutId id="2147484302" r:id="rId343"/>
    <p:sldLayoutId id="2147484303" r:id="rId344"/>
    <p:sldLayoutId id="2147484304" r:id="rId345"/>
    <p:sldLayoutId id="2147484305" r:id="rId346"/>
    <p:sldLayoutId id="2147484306" r:id="rId347"/>
    <p:sldLayoutId id="2147484307" r:id="rId348"/>
    <p:sldLayoutId id="2147484308" r:id="rId349"/>
    <p:sldLayoutId id="2147484309" r:id="rId350"/>
    <p:sldLayoutId id="2147484310" r:id="rId351"/>
    <p:sldLayoutId id="2147484311" r:id="rId352"/>
    <p:sldLayoutId id="2147484312" r:id="rId353"/>
    <p:sldLayoutId id="2147484313" r:id="rId354"/>
    <p:sldLayoutId id="2147484314" r:id="rId355"/>
    <p:sldLayoutId id="2147484315" r:id="rId356"/>
    <p:sldLayoutId id="2147484316" r:id="rId357"/>
    <p:sldLayoutId id="2147484317" r:id="rId358"/>
    <p:sldLayoutId id="2147484318" r:id="rId359"/>
    <p:sldLayoutId id="2147484319" r:id="rId360"/>
    <p:sldLayoutId id="2147484320" r:id="rId361"/>
    <p:sldLayoutId id="2147484321" r:id="rId362"/>
    <p:sldLayoutId id="2147484322" r:id="rId363"/>
    <p:sldLayoutId id="2147484323" r:id="rId364"/>
    <p:sldLayoutId id="2147484324" r:id="rId365"/>
    <p:sldLayoutId id="2147484325" r:id="rId366"/>
    <p:sldLayoutId id="2147484326" r:id="rId367"/>
    <p:sldLayoutId id="2147484327" r:id="rId368"/>
    <p:sldLayoutId id="2147484328" r:id="rId369"/>
    <p:sldLayoutId id="2147484329" r:id="rId370"/>
    <p:sldLayoutId id="2147484330" r:id="rId371"/>
    <p:sldLayoutId id="2147484331" r:id="rId372"/>
    <p:sldLayoutId id="2147484332" r:id="rId373"/>
    <p:sldLayoutId id="2147484333" r:id="rId374"/>
    <p:sldLayoutId id="2147484334" r:id="rId375"/>
    <p:sldLayoutId id="2147484335" r:id="rId376"/>
    <p:sldLayoutId id="2147484336" r:id="rId377"/>
    <p:sldLayoutId id="2147484337" r:id="rId378"/>
    <p:sldLayoutId id="2147484338" r:id="rId379"/>
    <p:sldLayoutId id="2147484339" r:id="rId380"/>
    <p:sldLayoutId id="2147484340" r:id="rId381"/>
    <p:sldLayoutId id="2147484341" r:id="rId382"/>
    <p:sldLayoutId id="2147484342" r:id="rId383"/>
    <p:sldLayoutId id="2147484343" r:id="rId384"/>
    <p:sldLayoutId id="2147484344" r:id="rId385"/>
    <p:sldLayoutId id="2147484345" r:id="rId386"/>
    <p:sldLayoutId id="2147484346" r:id="rId387"/>
    <p:sldLayoutId id="2147484347" r:id="rId388"/>
    <p:sldLayoutId id="2147484348" r:id="rId389"/>
    <p:sldLayoutId id="2147484349" r:id="rId390"/>
    <p:sldLayoutId id="2147484350" r:id="rId391"/>
    <p:sldLayoutId id="2147484351" r:id="rId392"/>
    <p:sldLayoutId id="2147484352" r:id="rId393"/>
    <p:sldLayoutId id="2147484353" r:id="rId394"/>
    <p:sldLayoutId id="2147484354" r:id="rId395"/>
    <p:sldLayoutId id="2147484355" r:id="rId396"/>
    <p:sldLayoutId id="2147484356" r:id="rId397"/>
    <p:sldLayoutId id="2147484357" r:id="rId398"/>
    <p:sldLayoutId id="2147484358" r:id="rId399"/>
    <p:sldLayoutId id="2147484359" r:id="rId400"/>
    <p:sldLayoutId id="2147484360" r:id="rId401"/>
    <p:sldLayoutId id="2147484361" r:id="rId402"/>
    <p:sldLayoutId id="2147484362" r:id="rId403"/>
    <p:sldLayoutId id="2147484363" r:id="rId404"/>
    <p:sldLayoutId id="2147484364" r:id="rId405"/>
    <p:sldLayoutId id="2147484365" r:id="rId406"/>
    <p:sldLayoutId id="2147484366" r:id="rId407"/>
    <p:sldLayoutId id="2147484367" r:id="rId408"/>
    <p:sldLayoutId id="2147484368" r:id="rId409"/>
    <p:sldLayoutId id="2147484369" r:id="rId410"/>
    <p:sldLayoutId id="2147484370" r:id="rId411"/>
    <p:sldLayoutId id="2147484371" r:id="rId412"/>
    <p:sldLayoutId id="2147484372" r:id="rId413"/>
    <p:sldLayoutId id="2147484373" r:id="rId414"/>
    <p:sldLayoutId id="2147484374" r:id="rId415"/>
    <p:sldLayoutId id="2147484375" r:id="rId416"/>
    <p:sldLayoutId id="2147484376" r:id="rId417"/>
    <p:sldLayoutId id="2147484377" r:id="rId418"/>
    <p:sldLayoutId id="2147484378" r:id="rId419"/>
    <p:sldLayoutId id="2147484379" r:id="rId420"/>
    <p:sldLayoutId id="2147484381" r:id="rId421"/>
    <p:sldLayoutId id="2147484382" r:id="rId422"/>
    <p:sldLayoutId id="2147484383" r:id="rId423"/>
    <p:sldLayoutId id="2147484384" r:id="rId424"/>
    <p:sldLayoutId id="2147484385" r:id="rId425"/>
    <p:sldLayoutId id="2147484386" r:id="rId426"/>
    <p:sldLayoutId id="2147484387" r:id="rId427"/>
    <p:sldLayoutId id="2147484388" r:id="rId428"/>
    <p:sldLayoutId id="2147484389" r:id="rId429"/>
    <p:sldLayoutId id="2147484390" r:id="rId430"/>
    <p:sldLayoutId id="2147484391" r:id="rId431"/>
    <p:sldLayoutId id="2147484392" r:id="rId432"/>
    <p:sldLayoutId id="2147484393" r:id="rId433"/>
    <p:sldLayoutId id="2147484394" r:id="rId434"/>
    <p:sldLayoutId id="2147484395" r:id="rId435"/>
    <p:sldLayoutId id="2147484396" r:id="rId436"/>
    <p:sldLayoutId id="2147484397" r:id="rId437"/>
    <p:sldLayoutId id="2147484398" r:id="rId438"/>
    <p:sldLayoutId id="2147484399" r:id="rId439"/>
    <p:sldLayoutId id="2147484400" r:id="rId440"/>
    <p:sldLayoutId id="2147484401" r:id="rId441"/>
    <p:sldLayoutId id="2147484402" r:id="rId442"/>
    <p:sldLayoutId id="2147484403" r:id="rId443"/>
    <p:sldLayoutId id="2147484404" r:id="rId444"/>
    <p:sldLayoutId id="2147484405" r:id="rId445"/>
    <p:sldLayoutId id="2147484406" r:id="rId446"/>
    <p:sldLayoutId id="2147484407" r:id="rId447"/>
    <p:sldLayoutId id="2147484408" r:id="rId448"/>
    <p:sldLayoutId id="2147484409" r:id="rId449"/>
    <p:sldLayoutId id="2147484410" r:id="rId450"/>
    <p:sldLayoutId id="2147484411" r:id="rId451"/>
    <p:sldLayoutId id="2147484412" r:id="rId452"/>
    <p:sldLayoutId id="2147484413" r:id="rId453"/>
    <p:sldLayoutId id="2147484414" r:id="rId454"/>
    <p:sldLayoutId id="2147484415" r:id="rId455"/>
    <p:sldLayoutId id="2147484416" r:id="rId456"/>
    <p:sldLayoutId id="2147484417" r:id="rId457"/>
    <p:sldLayoutId id="2147484418" r:id="rId458"/>
    <p:sldLayoutId id="2147484419" r:id="rId459"/>
    <p:sldLayoutId id="2147484420" r:id="rId460"/>
    <p:sldLayoutId id="2147484421" r:id="rId461"/>
    <p:sldLayoutId id="2147484422" r:id="rId462"/>
    <p:sldLayoutId id="2147484423" r:id="rId463"/>
    <p:sldLayoutId id="2147484424" r:id="rId464"/>
    <p:sldLayoutId id="2147484425" r:id="rId465"/>
    <p:sldLayoutId id="2147484426" r:id="rId466"/>
    <p:sldLayoutId id="2147484427" r:id="rId467"/>
    <p:sldLayoutId id="2147484428" r:id="rId468"/>
    <p:sldLayoutId id="2147484429" r:id="rId469"/>
    <p:sldLayoutId id="2147484430" r:id="rId470"/>
    <p:sldLayoutId id="2147484431" r:id="rId471"/>
    <p:sldLayoutId id="2147484432" r:id="rId472"/>
    <p:sldLayoutId id="2147484433" r:id="rId473"/>
    <p:sldLayoutId id="2147484434" r:id="rId474"/>
    <p:sldLayoutId id="2147484435" r:id="rId475"/>
    <p:sldLayoutId id="2147484436" r:id="rId476"/>
    <p:sldLayoutId id="2147484437" r:id="rId477"/>
    <p:sldLayoutId id="2147484438" r:id="rId478"/>
    <p:sldLayoutId id="2147484439" r:id="rId479"/>
    <p:sldLayoutId id="2147484440" r:id="rId480"/>
    <p:sldLayoutId id="2147484441" r:id="rId481"/>
    <p:sldLayoutId id="2147484442" r:id="rId482"/>
    <p:sldLayoutId id="2147484443" r:id="rId483"/>
    <p:sldLayoutId id="2147484444" r:id="rId484"/>
    <p:sldLayoutId id="2147484445" r:id="rId485"/>
    <p:sldLayoutId id="2147484446" r:id="rId486"/>
    <p:sldLayoutId id="2147484447" r:id="rId487"/>
    <p:sldLayoutId id="2147484448" r:id="rId488"/>
    <p:sldLayoutId id="2147484449" r:id="rId489"/>
    <p:sldLayoutId id="2147484450" r:id="rId490"/>
    <p:sldLayoutId id="2147484451" r:id="rId491"/>
    <p:sldLayoutId id="2147484452" r:id="rId492"/>
    <p:sldLayoutId id="2147484453" r:id="rId493"/>
    <p:sldLayoutId id="2147484454" r:id="rId494"/>
    <p:sldLayoutId id="2147484455" r:id="rId495"/>
    <p:sldLayoutId id="2147484456" r:id="rId496"/>
    <p:sldLayoutId id="2147484457" r:id="rId497"/>
    <p:sldLayoutId id="2147484458" r:id="rId498"/>
    <p:sldLayoutId id="2147484459" r:id="rId499"/>
    <p:sldLayoutId id="2147484460" r:id="rId500"/>
    <p:sldLayoutId id="2147484461" r:id="rId501"/>
    <p:sldLayoutId id="2147484462" r:id="rId502"/>
    <p:sldLayoutId id="2147484463" r:id="rId503"/>
    <p:sldLayoutId id="2147484464" r:id="rId504"/>
    <p:sldLayoutId id="2147484465" r:id="rId505"/>
    <p:sldLayoutId id="2147484466" r:id="rId506"/>
    <p:sldLayoutId id="2147484467" r:id="rId507"/>
    <p:sldLayoutId id="2147484468" r:id="rId508"/>
    <p:sldLayoutId id="2147484469" r:id="rId509"/>
    <p:sldLayoutId id="2147484470" r:id="rId510"/>
    <p:sldLayoutId id="2147484471" r:id="rId511"/>
    <p:sldLayoutId id="2147484472" r:id="rId512"/>
    <p:sldLayoutId id="2147484473" r:id="rId513"/>
    <p:sldLayoutId id="2147484474" r:id="rId514"/>
    <p:sldLayoutId id="2147484475" r:id="rId515"/>
    <p:sldLayoutId id="2147484476" r:id="rId516"/>
    <p:sldLayoutId id="2147484477" r:id="rId517"/>
    <p:sldLayoutId id="2147484478" r:id="rId518"/>
    <p:sldLayoutId id="2147484479" r:id="rId519"/>
    <p:sldLayoutId id="2147484480" r:id="rId520"/>
    <p:sldLayoutId id="2147484481" r:id="rId521"/>
    <p:sldLayoutId id="2147484482" r:id="rId522"/>
    <p:sldLayoutId id="2147484483" r:id="rId523"/>
    <p:sldLayoutId id="2147484484" r:id="rId524"/>
    <p:sldLayoutId id="2147484485" r:id="rId525"/>
    <p:sldLayoutId id="2147484486" r:id="rId526"/>
    <p:sldLayoutId id="2147484487" r:id="rId527"/>
    <p:sldLayoutId id="2147484488" r:id="rId528"/>
    <p:sldLayoutId id="2147484489" r:id="rId529"/>
    <p:sldLayoutId id="2147484490" r:id="rId530"/>
    <p:sldLayoutId id="2147484491" r:id="rId531"/>
    <p:sldLayoutId id="2147484492" r:id="rId532"/>
    <p:sldLayoutId id="2147484493" r:id="rId533"/>
    <p:sldLayoutId id="2147484494" r:id="rId534"/>
    <p:sldLayoutId id="2147484495" r:id="rId535"/>
    <p:sldLayoutId id="2147484496" r:id="rId536"/>
    <p:sldLayoutId id="2147484497" r:id="rId537"/>
    <p:sldLayoutId id="2147484498" r:id="rId538"/>
    <p:sldLayoutId id="2147484499" r:id="rId539"/>
    <p:sldLayoutId id="2147484500" r:id="rId540"/>
    <p:sldLayoutId id="2147484501" r:id="rId541"/>
    <p:sldLayoutId id="2147484502" r:id="rId542"/>
    <p:sldLayoutId id="2147484503" r:id="rId543"/>
    <p:sldLayoutId id="2147484504" r:id="rId544"/>
    <p:sldLayoutId id="2147484505" r:id="rId545"/>
    <p:sldLayoutId id="2147484506" r:id="rId546"/>
    <p:sldLayoutId id="2147484507" r:id="rId547"/>
    <p:sldLayoutId id="2147484508" r:id="rId548"/>
    <p:sldLayoutId id="2147484509" r:id="rId549"/>
    <p:sldLayoutId id="2147484510" r:id="rId550"/>
    <p:sldLayoutId id="2147484511" r:id="rId551"/>
    <p:sldLayoutId id="2147484512" r:id="rId552"/>
    <p:sldLayoutId id="2147484513" r:id="rId553"/>
    <p:sldLayoutId id="2147484514" r:id="rId554"/>
    <p:sldLayoutId id="2147484515" r:id="rId555"/>
    <p:sldLayoutId id="2147484516" r:id="rId556"/>
    <p:sldLayoutId id="2147484517" r:id="rId557"/>
    <p:sldLayoutId id="2147484518" r:id="rId558"/>
    <p:sldLayoutId id="2147484519" r:id="rId559"/>
    <p:sldLayoutId id="2147484520" r:id="rId560"/>
    <p:sldLayoutId id="2147484521" r:id="rId561"/>
    <p:sldLayoutId id="2147484522" r:id="rId562"/>
    <p:sldLayoutId id="2147484523" r:id="rId563"/>
    <p:sldLayoutId id="2147484524" r:id="rId564"/>
    <p:sldLayoutId id="2147484525" r:id="rId565"/>
    <p:sldLayoutId id="2147484526" r:id="rId566"/>
    <p:sldLayoutId id="2147484527" r:id="rId567"/>
    <p:sldLayoutId id="2147484528" r:id="rId568"/>
    <p:sldLayoutId id="2147484529" r:id="rId569"/>
    <p:sldLayoutId id="2147484530" r:id="rId570"/>
    <p:sldLayoutId id="2147484531" r:id="rId571"/>
    <p:sldLayoutId id="2147484532" r:id="rId572"/>
    <p:sldLayoutId id="2147484533" r:id="rId573"/>
    <p:sldLayoutId id="2147484534" r:id="rId574"/>
    <p:sldLayoutId id="2147484535" r:id="rId575"/>
    <p:sldLayoutId id="2147484536" r:id="rId576"/>
    <p:sldLayoutId id="2147484537" r:id="rId577"/>
    <p:sldLayoutId id="2147484538" r:id="rId578"/>
    <p:sldLayoutId id="2147484539" r:id="rId579"/>
    <p:sldLayoutId id="2147484540" r:id="rId580"/>
    <p:sldLayoutId id="2147484541" r:id="rId581"/>
    <p:sldLayoutId id="2147484542" r:id="rId582"/>
    <p:sldLayoutId id="2147484543" r:id="rId583"/>
    <p:sldLayoutId id="2147484544" r:id="rId584"/>
    <p:sldLayoutId id="2147484545" r:id="rId585"/>
    <p:sldLayoutId id="2147484546" r:id="rId586"/>
    <p:sldLayoutId id="2147484547" r:id="rId587"/>
    <p:sldLayoutId id="2147484548" r:id="rId588"/>
    <p:sldLayoutId id="2147484549" r:id="rId589"/>
    <p:sldLayoutId id="2147484550" r:id="rId590"/>
    <p:sldLayoutId id="2147484551" r:id="rId591"/>
    <p:sldLayoutId id="2147484552" r:id="rId592"/>
    <p:sldLayoutId id="2147484553" r:id="rId593"/>
    <p:sldLayoutId id="2147484554" r:id="rId594"/>
    <p:sldLayoutId id="2147484555" r:id="rId595"/>
    <p:sldLayoutId id="2147484556" r:id="rId596"/>
    <p:sldLayoutId id="2147484557" r:id="rId597"/>
    <p:sldLayoutId id="2147484558" r:id="rId598"/>
    <p:sldLayoutId id="2147484559" r:id="rId599"/>
    <p:sldLayoutId id="2147484560" r:id="rId600"/>
    <p:sldLayoutId id="2147484561" r:id="rId601"/>
    <p:sldLayoutId id="2147484562" r:id="rId602"/>
    <p:sldLayoutId id="2147484563" r:id="rId603"/>
    <p:sldLayoutId id="2147484564" r:id="rId604"/>
    <p:sldLayoutId id="2147484565" r:id="rId605"/>
    <p:sldLayoutId id="2147484566" r:id="rId606"/>
    <p:sldLayoutId id="2147484567" r:id="rId607"/>
    <p:sldLayoutId id="2147484568" r:id="rId608"/>
    <p:sldLayoutId id="2147484569" r:id="rId609"/>
    <p:sldLayoutId id="2147484570" r:id="rId610"/>
    <p:sldLayoutId id="2147484571" r:id="rId611"/>
    <p:sldLayoutId id="2147484572" r:id="rId612"/>
    <p:sldLayoutId id="2147484573" r:id="rId613"/>
    <p:sldLayoutId id="2147484574" r:id="rId614"/>
    <p:sldLayoutId id="2147484575" r:id="rId615"/>
    <p:sldLayoutId id="2147484576" r:id="rId616"/>
    <p:sldLayoutId id="2147484577" r:id="rId617"/>
    <p:sldLayoutId id="2147484578" r:id="rId618"/>
    <p:sldLayoutId id="2147484579" r:id="rId619"/>
    <p:sldLayoutId id="2147484580" r:id="rId620"/>
    <p:sldLayoutId id="2147484581" r:id="rId621"/>
    <p:sldLayoutId id="2147484582" r:id="rId622"/>
    <p:sldLayoutId id="2147484583" r:id="rId623"/>
    <p:sldLayoutId id="2147484584" r:id="rId624"/>
    <p:sldLayoutId id="2147484585" r:id="rId625"/>
    <p:sldLayoutId id="2147484586" r:id="rId626"/>
    <p:sldLayoutId id="2147484587" r:id="rId627"/>
    <p:sldLayoutId id="2147484588" r:id="rId628"/>
    <p:sldLayoutId id="2147484589" r:id="rId629"/>
    <p:sldLayoutId id="2147484590" r:id="rId630"/>
    <p:sldLayoutId id="2147484591" r:id="rId631"/>
    <p:sldLayoutId id="2147484592" r:id="rId632"/>
    <p:sldLayoutId id="2147484593" r:id="rId633"/>
    <p:sldLayoutId id="2147484594" r:id="rId634"/>
    <p:sldLayoutId id="2147484595" r:id="rId635"/>
    <p:sldLayoutId id="2147484596" r:id="rId636"/>
    <p:sldLayoutId id="2147484597" r:id="rId637"/>
    <p:sldLayoutId id="2147484598" r:id="rId638"/>
    <p:sldLayoutId id="2147484599" r:id="rId639"/>
    <p:sldLayoutId id="2147484600" r:id="rId640"/>
    <p:sldLayoutId id="2147484601" r:id="rId641"/>
    <p:sldLayoutId id="2147484602" r:id="rId642"/>
    <p:sldLayoutId id="2147484603" r:id="rId643"/>
    <p:sldLayoutId id="2147484604" r:id="rId644"/>
    <p:sldLayoutId id="2147484605" r:id="rId645"/>
    <p:sldLayoutId id="2147484606" r:id="rId646"/>
    <p:sldLayoutId id="2147484607" r:id="rId647"/>
    <p:sldLayoutId id="2147484608" r:id="rId648"/>
    <p:sldLayoutId id="2147484609" r:id="rId649"/>
    <p:sldLayoutId id="2147484610" r:id="rId650"/>
    <p:sldLayoutId id="2147484611" r:id="rId651"/>
    <p:sldLayoutId id="2147484612" r:id="rId652"/>
    <p:sldLayoutId id="2147484613" r:id="rId653"/>
    <p:sldLayoutId id="2147484614" r:id="rId654"/>
    <p:sldLayoutId id="2147484615" r:id="rId655"/>
    <p:sldLayoutId id="2147484616" r:id="rId656"/>
    <p:sldLayoutId id="2147484617" r:id="rId657"/>
    <p:sldLayoutId id="2147484618" r:id="rId658"/>
    <p:sldLayoutId id="2147484619" r:id="rId659"/>
    <p:sldLayoutId id="2147484620" r:id="rId660"/>
    <p:sldLayoutId id="2147484621" r:id="rId661"/>
    <p:sldLayoutId id="2147484622" r:id="rId662"/>
    <p:sldLayoutId id="2147484623" r:id="rId663"/>
    <p:sldLayoutId id="2147484624" r:id="rId664"/>
    <p:sldLayoutId id="2147484625" r:id="rId665"/>
    <p:sldLayoutId id="2147484626" r:id="rId666"/>
    <p:sldLayoutId id="2147484627" r:id="rId667"/>
    <p:sldLayoutId id="2147484628" r:id="rId668"/>
    <p:sldLayoutId id="2147484629" r:id="rId669"/>
    <p:sldLayoutId id="2147484630" r:id="rId670"/>
    <p:sldLayoutId id="2147484631" r:id="rId671"/>
    <p:sldLayoutId id="2147484632" r:id="rId672"/>
    <p:sldLayoutId id="2147484633" r:id="rId673"/>
    <p:sldLayoutId id="2147484634" r:id="rId674"/>
    <p:sldLayoutId id="2147484635" r:id="rId675"/>
    <p:sldLayoutId id="2147484636" r:id="rId676"/>
    <p:sldLayoutId id="2147484637" r:id="rId677"/>
    <p:sldLayoutId id="2147484638" r:id="rId678"/>
    <p:sldLayoutId id="2147484639" r:id="rId679"/>
    <p:sldLayoutId id="2147484640" r:id="rId680"/>
    <p:sldLayoutId id="2147484641" r:id="rId681"/>
    <p:sldLayoutId id="2147484642" r:id="rId682"/>
    <p:sldLayoutId id="2147484643" r:id="rId683"/>
    <p:sldLayoutId id="2147484644" r:id="rId684"/>
    <p:sldLayoutId id="2147484645" r:id="rId685"/>
    <p:sldLayoutId id="2147484646" r:id="rId686"/>
    <p:sldLayoutId id="2147484647" r:id="rId687"/>
    <p:sldLayoutId id="2147484648" r:id="rId688"/>
    <p:sldLayoutId id="2147484649" r:id="rId689"/>
    <p:sldLayoutId id="2147484650" r:id="rId690"/>
    <p:sldLayoutId id="2147484651" r:id="rId691"/>
    <p:sldLayoutId id="2147484652" r:id="rId692"/>
    <p:sldLayoutId id="2147484653" r:id="rId693"/>
    <p:sldLayoutId id="2147484654" r:id="rId694"/>
    <p:sldLayoutId id="2147484655" r:id="rId695"/>
    <p:sldLayoutId id="2147484656" r:id="rId696"/>
    <p:sldLayoutId id="2147484657" r:id="rId697"/>
    <p:sldLayoutId id="2147484658" r:id="rId698"/>
    <p:sldLayoutId id="2147484659" r:id="rId699"/>
    <p:sldLayoutId id="2147484660" r:id="rId700"/>
    <p:sldLayoutId id="2147484661" r:id="rId701"/>
    <p:sldLayoutId id="2147484662" r:id="rId702"/>
    <p:sldLayoutId id="2147484663" r:id="rId703"/>
    <p:sldLayoutId id="2147484664" r:id="rId704"/>
    <p:sldLayoutId id="2147484665" r:id="rId705"/>
    <p:sldLayoutId id="2147484666" r:id="rId706"/>
    <p:sldLayoutId id="2147484667" r:id="rId707"/>
    <p:sldLayoutId id="2147484668" r:id="rId708"/>
    <p:sldLayoutId id="2147484669" r:id="rId709"/>
    <p:sldLayoutId id="2147484670" r:id="rId710"/>
    <p:sldLayoutId id="2147484671" r:id="rId711"/>
    <p:sldLayoutId id="2147484672" r:id="rId712"/>
    <p:sldLayoutId id="2147484673" r:id="rId713"/>
    <p:sldLayoutId id="2147484674" r:id="rId714"/>
    <p:sldLayoutId id="2147484675" r:id="rId715"/>
    <p:sldLayoutId id="2147484676" r:id="rId716"/>
    <p:sldLayoutId id="2147484677" r:id="rId717"/>
    <p:sldLayoutId id="2147484678" r:id="rId718"/>
    <p:sldLayoutId id="2147484679" r:id="rId719"/>
    <p:sldLayoutId id="2147484680" r:id="rId720"/>
    <p:sldLayoutId id="2147484681" r:id="rId721"/>
    <p:sldLayoutId id="2147484682" r:id="rId722"/>
    <p:sldLayoutId id="2147484683" r:id="rId723"/>
    <p:sldLayoutId id="2147484684" r:id="rId724"/>
    <p:sldLayoutId id="2147484685" r:id="rId725"/>
    <p:sldLayoutId id="2147484686" r:id="rId726"/>
    <p:sldLayoutId id="2147484687" r:id="rId727"/>
    <p:sldLayoutId id="2147484688" r:id="rId728"/>
    <p:sldLayoutId id="2147484689" r:id="rId729"/>
    <p:sldLayoutId id="2147484690" r:id="rId730"/>
    <p:sldLayoutId id="2147484691" r:id="rId731"/>
    <p:sldLayoutId id="2147484692" r:id="rId732"/>
    <p:sldLayoutId id="2147484693" r:id="rId733"/>
    <p:sldLayoutId id="2147484694" r:id="rId734"/>
    <p:sldLayoutId id="2147484695" r:id="rId735"/>
    <p:sldLayoutId id="2147484696" r:id="rId736"/>
    <p:sldLayoutId id="2147484697" r:id="rId737"/>
    <p:sldLayoutId id="2147484698" r:id="rId738"/>
    <p:sldLayoutId id="2147484699" r:id="rId739"/>
    <p:sldLayoutId id="2147484700" r:id="rId740"/>
    <p:sldLayoutId id="2147484701" r:id="rId741"/>
    <p:sldLayoutId id="2147484702" r:id="rId742"/>
    <p:sldLayoutId id="2147484703" r:id="rId743"/>
    <p:sldLayoutId id="2147484704" r:id="rId744"/>
    <p:sldLayoutId id="2147484705" r:id="rId745"/>
    <p:sldLayoutId id="2147484706" r:id="rId746"/>
    <p:sldLayoutId id="2147484707" r:id="rId747"/>
    <p:sldLayoutId id="2147484708" r:id="rId748"/>
    <p:sldLayoutId id="2147484709" r:id="rId749"/>
    <p:sldLayoutId id="2147484710" r:id="rId750"/>
    <p:sldLayoutId id="2147484711" r:id="rId751"/>
    <p:sldLayoutId id="2147484712" r:id="rId752"/>
    <p:sldLayoutId id="2147484713" r:id="rId753"/>
    <p:sldLayoutId id="2147484714" r:id="rId754"/>
    <p:sldLayoutId id="2147484715" r:id="rId755"/>
    <p:sldLayoutId id="2147484716" r:id="rId756"/>
    <p:sldLayoutId id="2147484717" r:id="rId757"/>
    <p:sldLayoutId id="2147484718" r:id="rId758"/>
    <p:sldLayoutId id="2147484719" r:id="rId759"/>
    <p:sldLayoutId id="2147484720" r:id="rId760"/>
    <p:sldLayoutId id="2147484721" r:id="rId761"/>
    <p:sldLayoutId id="2147484722" r:id="rId762"/>
    <p:sldLayoutId id="2147484723" r:id="rId763"/>
    <p:sldLayoutId id="2147484724" r:id="rId764"/>
    <p:sldLayoutId id="2147484725" r:id="rId765"/>
    <p:sldLayoutId id="2147484726" r:id="rId766"/>
    <p:sldLayoutId id="2147484727" r:id="rId767"/>
    <p:sldLayoutId id="2147484728" r:id="rId768"/>
    <p:sldLayoutId id="2147484729" r:id="rId769"/>
    <p:sldLayoutId id="2147484730" r:id="rId770"/>
    <p:sldLayoutId id="2147484731" r:id="rId771"/>
    <p:sldLayoutId id="2147484732" r:id="rId772"/>
    <p:sldLayoutId id="2147484733" r:id="rId773"/>
    <p:sldLayoutId id="2147484734" r:id="rId774"/>
    <p:sldLayoutId id="2147484735" r:id="rId775"/>
    <p:sldLayoutId id="2147484736" r:id="rId776"/>
    <p:sldLayoutId id="2147484737" r:id="rId777"/>
    <p:sldLayoutId id="2147484738" r:id="rId778"/>
    <p:sldLayoutId id="2147484739" r:id="rId779"/>
    <p:sldLayoutId id="2147484740" r:id="rId780"/>
    <p:sldLayoutId id="2147484741" r:id="rId781"/>
    <p:sldLayoutId id="2147484742" r:id="rId782"/>
    <p:sldLayoutId id="2147484743" r:id="rId783"/>
    <p:sldLayoutId id="2147484744" r:id="rId784"/>
    <p:sldLayoutId id="2147484745" r:id="rId785"/>
    <p:sldLayoutId id="2147484746" r:id="rId786"/>
    <p:sldLayoutId id="2147484747" r:id="rId787"/>
    <p:sldLayoutId id="2147484748" r:id="rId788"/>
    <p:sldLayoutId id="2147484749" r:id="rId789"/>
    <p:sldLayoutId id="2147484750" r:id="rId790"/>
    <p:sldLayoutId id="2147484751" r:id="rId791"/>
    <p:sldLayoutId id="2147484752" r:id="rId792"/>
    <p:sldLayoutId id="2147484753" r:id="rId793"/>
    <p:sldLayoutId id="2147484754" r:id="rId794"/>
    <p:sldLayoutId id="2147484755" r:id="rId795"/>
    <p:sldLayoutId id="2147484756" r:id="rId796"/>
    <p:sldLayoutId id="2147484757" r:id="rId797"/>
    <p:sldLayoutId id="2147484758" r:id="rId798"/>
    <p:sldLayoutId id="2147484759" r:id="rId799"/>
    <p:sldLayoutId id="2147484760" r:id="rId800"/>
    <p:sldLayoutId id="2147484761" r:id="rId801"/>
    <p:sldLayoutId id="2147484762" r:id="rId802"/>
    <p:sldLayoutId id="2147484763" r:id="rId803"/>
    <p:sldLayoutId id="2147484764" r:id="rId804"/>
    <p:sldLayoutId id="2147484765" r:id="rId805"/>
    <p:sldLayoutId id="2147484766" r:id="rId806"/>
    <p:sldLayoutId id="2147484767" r:id="rId807"/>
    <p:sldLayoutId id="2147484768" r:id="rId808"/>
    <p:sldLayoutId id="2147484769" r:id="rId809"/>
    <p:sldLayoutId id="2147484770" r:id="rId810"/>
    <p:sldLayoutId id="2147484771" r:id="rId811"/>
    <p:sldLayoutId id="2147484772" r:id="rId812"/>
    <p:sldLayoutId id="2147484773" r:id="rId813"/>
    <p:sldLayoutId id="2147484774" r:id="rId814"/>
    <p:sldLayoutId id="2147484775" r:id="rId815"/>
    <p:sldLayoutId id="2147484776" r:id="rId816"/>
    <p:sldLayoutId id="2147484777" r:id="rId817"/>
    <p:sldLayoutId id="2147484778" r:id="rId818"/>
    <p:sldLayoutId id="2147484779" r:id="rId819"/>
    <p:sldLayoutId id="2147484780" r:id="rId820"/>
    <p:sldLayoutId id="2147484781" r:id="rId821"/>
    <p:sldLayoutId id="2147484782" r:id="rId822"/>
    <p:sldLayoutId id="2147484783" r:id="rId823"/>
    <p:sldLayoutId id="2147484784" r:id="rId824"/>
    <p:sldLayoutId id="2147484785" r:id="rId825"/>
    <p:sldLayoutId id="2147484786" r:id="rId826"/>
    <p:sldLayoutId id="2147484787" r:id="rId827"/>
    <p:sldLayoutId id="2147484788" r:id="rId828"/>
    <p:sldLayoutId id="2147484789" r:id="rId829"/>
    <p:sldLayoutId id="2147484790" r:id="rId830"/>
    <p:sldLayoutId id="2147484791" r:id="rId831"/>
    <p:sldLayoutId id="2147484792" r:id="rId83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20CCC1-EB50-D5FA-17E0-5534A508F3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105D07C4-C2D1-92C8-3124-164EA372E1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45F206A-DE18-DF4F-9BCD-A98E73A2CD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692521F-873B-4066-A7C3-A4FF8BFB6B4B}" type="datetimeFigureOut">
              <a:rPr lang="en-GB" smtClean="0"/>
              <a:t>29/05/2026</a:t>
            </a:fld>
            <a:endParaRPr lang="en-GB"/>
          </a:p>
        </p:txBody>
      </p:sp>
      <p:sp>
        <p:nvSpPr>
          <p:cNvPr id="5" name="Footer Placeholder 4">
            <a:extLst>
              <a:ext uri="{FF2B5EF4-FFF2-40B4-BE49-F238E27FC236}">
                <a16:creationId xmlns:a16="http://schemas.microsoft.com/office/drawing/2014/main" id="{78F097A5-9D3D-61D9-5106-ACE9A5F11C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5C33F34D-FA35-B271-7AAD-5639C78E54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3D86AE6-7C4F-4773-A4F7-5142F79D097A}" type="slidenum">
              <a:rPr lang="en-GB" smtClean="0"/>
              <a:t>‹#›</a:t>
            </a:fld>
            <a:endParaRPr lang="en-GB"/>
          </a:p>
        </p:txBody>
      </p:sp>
    </p:spTree>
    <p:extLst>
      <p:ext uri="{BB962C8B-B14F-4D97-AF65-F5344CB8AC3E}">
        <p14:creationId xmlns:p14="http://schemas.microsoft.com/office/powerpoint/2010/main" val="91562627"/>
      </p:ext>
    </p:extLst>
  </p:cSld>
  <p:clrMap bg1="lt1" tx1="dk1" bg2="lt2" tx2="dk2" accent1="accent1" accent2="accent2" accent3="accent3" accent4="accent4" accent5="accent5" accent6="accent6" hlink="hlink" folHlink="folHlink"/>
  <p:sldLayoutIdLst>
    <p:sldLayoutId id="2147484794" r:id="rId1"/>
    <p:sldLayoutId id="2147484795" r:id="rId2"/>
    <p:sldLayoutId id="2147484796" r:id="rId3"/>
    <p:sldLayoutId id="2147484797" r:id="rId4"/>
    <p:sldLayoutId id="2147484798" r:id="rId5"/>
    <p:sldLayoutId id="2147484799" r:id="rId6"/>
    <p:sldLayoutId id="2147484800" r:id="rId7"/>
    <p:sldLayoutId id="2147484801" r:id="rId8"/>
    <p:sldLayoutId id="2147484802" r:id="rId9"/>
    <p:sldLayoutId id="2147484803" r:id="rId10"/>
    <p:sldLayoutId id="2147484804" r:id="rId11"/>
    <p:sldLayoutId id="2147484805" r:id="rId12"/>
    <p:sldLayoutId id="214748480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4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3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499A9-ADAE-F54A-B49E-F294E7BCE9E8}"/>
              </a:ext>
            </a:extLst>
          </p:cNvPr>
          <p:cNvSpPr>
            <a:spLocks noGrp="1"/>
          </p:cNvSpPr>
          <p:nvPr>
            <p:ph type="ctrTitle"/>
          </p:nvPr>
        </p:nvSpPr>
        <p:spPr>
          <a:xfrm>
            <a:off x="432000" y="1122189"/>
            <a:ext cx="5727731" cy="2522328"/>
          </a:xfrm>
        </p:spPr>
        <p:txBody>
          <a:bodyPr/>
          <a:lstStyle/>
          <a:p>
            <a:br>
              <a:rPr lang="en-GB" dirty="0">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r>
              <a:rPr lang="en-GB" sz="6000" dirty="0">
                <a:latin typeface="Arial"/>
                <a:cs typeface="Arial"/>
              </a:rPr>
              <a:t>NHS England Strategic Risk </a:t>
            </a:r>
            <a:r>
              <a:rPr lang="en-GB" sz="6000" dirty="0">
                <a:latin typeface="Arial" panose="020B0604020202020204" pitchFamily="34" charset="0"/>
                <a:cs typeface="Arial" panose="020B0604020202020204" pitchFamily="34" charset="0"/>
              </a:rPr>
              <a:t>Register</a:t>
            </a:r>
            <a:br>
              <a:rPr lang="en-GB" sz="2800" dirty="0">
                <a:latin typeface="Arial" panose="020B0604020202020204" pitchFamily="34" charset="0"/>
                <a:cs typeface="Arial" panose="020B0604020202020204" pitchFamily="34" charset="0"/>
              </a:rPr>
            </a:br>
            <a:br>
              <a:rPr lang="en-GB" sz="2800" dirty="0">
                <a:latin typeface="Arial" panose="020B0604020202020204" pitchFamily="34" charset="0"/>
                <a:cs typeface="Arial" panose="020B0604020202020204" pitchFamily="34" charset="0"/>
              </a:rPr>
            </a:br>
            <a:r>
              <a:rPr lang="en-GB" sz="2400" dirty="0">
                <a:latin typeface="Arial" panose="020B0604020202020204" pitchFamily="34" charset="0"/>
                <a:ea typeface="+mn-ea"/>
                <a:cs typeface="Arial" panose="020B0604020202020204" pitchFamily="34" charset="0"/>
              </a:rPr>
              <a:t>Annex 1</a:t>
            </a:r>
          </a:p>
        </p:txBody>
      </p:sp>
      <p:sp>
        <p:nvSpPr>
          <p:cNvPr id="3" name="Subtitle 2">
            <a:extLst>
              <a:ext uri="{FF2B5EF4-FFF2-40B4-BE49-F238E27FC236}">
                <a16:creationId xmlns:a16="http://schemas.microsoft.com/office/drawing/2014/main" id="{2AB96998-8BA0-CF4D-B57F-DEBCAD1141C5}"/>
              </a:ext>
            </a:extLst>
          </p:cNvPr>
          <p:cNvSpPr>
            <a:spLocks noGrp="1"/>
          </p:cNvSpPr>
          <p:nvPr>
            <p:ph type="subTitle" idx="1"/>
          </p:nvPr>
        </p:nvSpPr>
        <p:spPr>
          <a:xfrm>
            <a:off x="432000" y="4991646"/>
            <a:ext cx="6352848" cy="1024967"/>
          </a:xfrm>
        </p:spPr>
        <p:txBody>
          <a:bodyPr vert="horz" lIns="0" tIns="0" rIns="0" bIns="0" rtlCol="0" anchor="t">
            <a:normAutofit/>
          </a:bodyPr>
          <a:lstStyle/>
          <a:p>
            <a:r>
              <a:rPr lang="en-GB" sz="2400" b="1" dirty="0">
                <a:solidFill>
                  <a:schemeClr val="tx1"/>
                </a:solidFill>
                <a:latin typeface="Arial" panose="020B0604020202020204" pitchFamily="34" charset="0"/>
                <a:cs typeface="Arial" panose="020B0604020202020204" pitchFamily="34" charset="0"/>
              </a:rPr>
              <a:t>NHS England Board</a:t>
            </a:r>
          </a:p>
          <a:p>
            <a:r>
              <a:rPr lang="en-GB" sz="2400" b="1" dirty="0">
                <a:solidFill>
                  <a:schemeClr val="tx1"/>
                </a:solidFill>
                <a:latin typeface="Arial" panose="020B0604020202020204" pitchFamily="34" charset="0"/>
                <a:cs typeface="Arial" panose="020B0604020202020204" pitchFamily="34" charset="0"/>
              </a:rPr>
              <a:t>4 June 2026</a:t>
            </a:r>
          </a:p>
        </p:txBody>
      </p:sp>
    </p:spTree>
    <p:extLst>
      <p:ext uri="{BB962C8B-B14F-4D97-AF65-F5344CB8AC3E}">
        <p14:creationId xmlns:p14="http://schemas.microsoft.com/office/powerpoint/2010/main" val="383023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608D5940-F569-04D4-88E7-D7254F8F2816}"/>
              </a:ext>
            </a:extLst>
          </p:cNvPr>
          <p:cNvGraphicFramePr>
            <a:graphicFrameLocks noGrp="1"/>
          </p:cNvGraphicFramePr>
          <p:nvPr>
            <p:extLst>
              <p:ext uri="{D42A27DB-BD31-4B8C-83A1-F6EECF244321}">
                <p14:modId xmlns:p14="http://schemas.microsoft.com/office/powerpoint/2010/main" val="1105112954"/>
              </p:ext>
            </p:extLst>
          </p:nvPr>
        </p:nvGraphicFramePr>
        <p:xfrm>
          <a:off x="173595" y="714016"/>
          <a:ext cx="11772266" cy="5463946"/>
        </p:xfrm>
        <a:graphic>
          <a:graphicData uri="http://schemas.openxmlformats.org/drawingml/2006/table">
            <a:tbl>
              <a:tblPr firstRow="1" bandRow="1">
                <a:tableStyleId>{5C22544A-7EE6-4342-B048-85BDC9FD1C3A}</a:tableStyleId>
              </a:tblPr>
              <a:tblGrid>
                <a:gridCol w="777091">
                  <a:extLst>
                    <a:ext uri="{9D8B030D-6E8A-4147-A177-3AD203B41FA5}">
                      <a16:colId xmlns:a16="http://schemas.microsoft.com/office/drawing/2014/main" val="854950599"/>
                    </a:ext>
                  </a:extLst>
                </a:gridCol>
                <a:gridCol w="1082835">
                  <a:extLst>
                    <a:ext uri="{9D8B030D-6E8A-4147-A177-3AD203B41FA5}">
                      <a16:colId xmlns:a16="http://schemas.microsoft.com/office/drawing/2014/main" val="2459927170"/>
                    </a:ext>
                  </a:extLst>
                </a:gridCol>
                <a:gridCol w="1080398">
                  <a:extLst>
                    <a:ext uri="{9D8B030D-6E8A-4147-A177-3AD203B41FA5}">
                      <a16:colId xmlns:a16="http://schemas.microsoft.com/office/drawing/2014/main" val="2736669177"/>
                    </a:ext>
                  </a:extLst>
                </a:gridCol>
                <a:gridCol w="958232">
                  <a:extLst>
                    <a:ext uri="{9D8B030D-6E8A-4147-A177-3AD203B41FA5}">
                      <a16:colId xmlns:a16="http://schemas.microsoft.com/office/drawing/2014/main" val="2432300353"/>
                    </a:ext>
                  </a:extLst>
                </a:gridCol>
                <a:gridCol w="983748">
                  <a:extLst>
                    <a:ext uri="{9D8B030D-6E8A-4147-A177-3AD203B41FA5}">
                      <a16:colId xmlns:a16="http://schemas.microsoft.com/office/drawing/2014/main" val="913613170"/>
                    </a:ext>
                  </a:extLst>
                </a:gridCol>
                <a:gridCol w="964153">
                  <a:extLst>
                    <a:ext uri="{9D8B030D-6E8A-4147-A177-3AD203B41FA5}">
                      <a16:colId xmlns:a16="http://schemas.microsoft.com/office/drawing/2014/main" val="1770629575"/>
                    </a:ext>
                  </a:extLst>
                </a:gridCol>
                <a:gridCol w="970992">
                  <a:extLst>
                    <a:ext uri="{9D8B030D-6E8A-4147-A177-3AD203B41FA5}">
                      <a16:colId xmlns:a16="http://schemas.microsoft.com/office/drawing/2014/main" val="3429178233"/>
                    </a:ext>
                  </a:extLst>
                </a:gridCol>
                <a:gridCol w="1187179">
                  <a:extLst>
                    <a:ext uri="{9D8B030D-6E8A-4147-A177-3AD203B41FA5}">
                      <a16:colId xmlns:a16="http://schemas.microsoft.com/office/drawing/2014/main" val="313242299"/>
                    </a:ext>
                  </a:extLst>
                </a:gridCol>
                <a:gridCol w="1240972">
                  <a:extLst>
                    <a:ext uri="{9D8B030D-6E8A-4147-A177-3AD203B41FA5}">
                      <a16:colId xmlns:a16="http://schemas.microsoft.com/office/drawing/2014/main" val="3531420666"/>
                    </a:ext>
                  </a:extLst>
                </a:gridCol>
                <a:gridCol w="1223322">
                  <a:extLst>
                    <a:ext uri="{9D8B030D-6E8A-4147-A177-3AD203B41FA5}">
                      <a16:colId xmlns:a16="http://schemas.microsoft.com/office/drawing/2014/main" val="4103007981"/>
                    </a:ext>
                  </a:extLst>
                </a:gridCol>
                <a:gridCol w="1303344">
                  <a:extLst>
                    <a:ext uri="{9D8B030D-6E8A-4147-A177-3AD203B41FA5}">
                      <a16:colId xmlns:a16="http://schemas.microsoft.com/office/drawing/2014/main" val="496535763"/>
                    </a:ext>
                  </a:extLst>
                </a:gridCol>
              </a:tblGrid>
              <a:tr h="256771">
                <a:tc rowSpan="2">
                  <a:txBody>
                    <a:bodyPr/>
                    <a:lstStyle/>
                    <a:p>
                      <a:endParaRPr dirty="0"/>
                    </a:p>
                  </a:txBody>
                  <a:tcPr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9">
                  <a:txBody>
                    <a:bodyPr/>
                    <a:lstStyle/>
                    <a:p>
                      <a:pPr algn="ctr"/>
                      <a:r>
                        <a:rPr lang="en-GB" sz="1400" b="1">
                          <a:solidFill>
                            <a:schemeClr val="bg1"/>
                          </a:solidFill>
                        </a:rPr>
                        <a:t>Medium Term Plan Objectives</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solidFill>
                      <a:schemeClr val="accent1"/>
                    </a:solidFill>
                  </a:tcPr>
                </a:tc>
                <a:tc hMerge="1">
                  <a:txBody>
                    <a:bodyPr/>
                    <a:lstStyle/>
                    <a:p>
                      <a:pPr algn="ctr"/>
                      <a:endParaRPr lang="en-GB" sz="1400" b="1">
                        <a:solidFill>
                          <a:schemeClr val="bg1"/>
                        </a:solidFill>
                      </a:endParaRPr>
                    </a:p>
                  </a:txBody>
                  <a:tcPr anchor="ctr">
                    <a:lnT w="12700" cap="flat" cmpd="sng" algn="ctr">
                      <a:solidFill>
                        <a:schemeClr val="accent1">
                          <a:lumMod val="75000"/>
                        </a:schemeClr>
                      </a:solidFill>
                      <a:prstDash val="solid"/>
                      <a:round/>
                      <a:headEnd type="none" w="med" len="med"/>
                      <a:tailEnd type="none" w="med" len="med"/>
                    </a:lnT>
                    <a:solidFill>
                      <a:schemeClr val="accent1"/>
                    </a:solidFill>
                  </a:tcPr>
                </a:tc>
                <a:tc hMerge="1">
                  <a:txBody>
                    <a:bodyPr/>
                    <a:lstStyle/>
                    <a:p>
                      <a:pPr algn="ctr"/>
                      <a:endParaRPr lang="en-GB" sz="1400" b="1">
                        <a:solidFill>
                          <a:schemeClr val="bg1"/>
                        </a:solidFill>
                      </a:endParaRPr>
                    </a:p>
                  </a:txBody>
                  <a:tcPr anchor="ctr">
                    <a:lnT w="12700" cap="flat" cmpd="sng" algn="ctr">
                      <a:solidFill>
                        <a:schemeClr val="accent1">
                          <a:lumMod val="75000"/>
                        </a:schemeClr>
                      </a:solidFill>
                      <a:prstDash val="solid"/>
                      <a:round/>
                      <a:headEnd type="none" w="med" len="med"/>
                      <a:tailEnd type="none" w="med" len="med"/>
                    </a:lnT>
                    <a:solidFill>
                      <a:schemeClr val="accent1"/>
                    </a:solidFill>
                  </a:tcPr>
                </a:tc>
                <a:tc hMerge="1">
                  <a:txBody>
                    <a:bodyPr/>
                    <a:lstStyle/>
                    <a:p>
                      <a:pPr algn="ctr"/>
                      <a:endParaRPr lang="en-GB" sz="1400" b="1">
                        <a:solidFill>
                          <a:schemeClr val="bg1"/>
                        </a:solidFill>
                      </a:endParaRPr>
                    </a:p>
                  </a:txBody>
                  <a:tcPr anchor="ctr">
                    <a:lnT w="12700" cap="flat" cmpd="sng" algn="ctr">
                      <a:solidFill>
                        <a:schemeClr val="accent1">
                          <a:lumMod val="75000"/>
                        </a:schemeClr>
                      </a:solidFill>
                      <a:prstDash val="solid"/>
                      <a:round/>
                      <a:headEnd type="none" w="med" len="med"/>
                      <a:tailEnd type="none" w="med" len="med"/>
                    </a:lnT>
                    <a:solidFill>
                      <a:schemeClr val="accent1"/>
                    </a:solidFill>
                  </a:tcPr>
                </a:tc>
                <a:tc hMerge="1">
                  <a:txBody>
                    <a:bodyPr/>
                    <a:lstStyle/>
                    <a:p>
                      <a:endParaRPr/>
                    </a:p>
                  </a:txBody>
                  <a:tcPr anchor="ctr">
                    <a:lnT w="12700" cap="flat" cmpd="sng" algn="ctr">
                      <a:solidFill>
                        <a:schemeClr val="accent1">
                          <a:lumMod val="75000"/>
                        </a:schemeClr>
                      </a:solidFill>
                      <a:prstDash val="solid"/>
                      <a:round/>
                      <a:headEnd type="none" w="med" len="med"/>
                      <a:tailEnd type="none" w="med" len="med"/>
                    </a:lnT>
                    <a:solidFill>
                      <a:schemeClr val="accent1"/>
                    </a:solidFill>
                  </a:tcPr>
                </a:tc>
                <a:tc hMerge="1">
                  <a:txBody>
                    <a:bodyPr/>
                    <a:lstStyle/>
                    <a:p>
                      <a:pPr algn="ctr"/>
                      <a:endParaRPr lang="en-GB" sz="1400" b="1">
                        <a:solidFill>
                          <a:schemeClr val="bg1"/>
                        </a:solidFill>
                      </a:endParaRPr>
                    </a:p>
                  </a:txBody>
                  <a:tcPr anchor="ctr">
                    <a:lnT w="12700" cap="flat" cmpd="sng" algn="ctr">
                      <a:solidFill>
                        <a:schemeClr val="accent1">
                          <a:lumMod val="75000"/>
                        </a:schemeClr>
                      </a:solidFill>
                      <a:prstDash val="solid"/>
                      <a:round/>
                      <a:headEnd type="none" w="med" len="med"/>
                      <a:tailEnd type="none" w="med" len="med"/>
                    </a:lnT>
                    <a:solidFill>
                      <a:schemeClr val="accent1"/>
                    </a:solidFill>
                  </a:tcPr>
                </a:tc>
                <a:tc hMerge="1">
                  <a:txBody>
                    <a:bodyPr/>
                    <a:lstStyle/>
                    <a:p>
                      <a:endParaRPr/>
                    </a:p>
                  </a:txBody>
                  <a:tcPr anchor="ctr">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solidFill>
                      <a:schemeClr val="accent1"/>
                    </a:solidFill>
                  </a:tcPr>
                </a:tc>
                <a:tc hMerge="1">
                  <a:txBody>
                    <a:bodyPr/>
                    <a:lstStyle/>
                    <a:p>
                      <a:endParaRPr/>
                    </a:p>
                  </a:txBody>
                  <a:tcPr anchor="ctr">
                    <a:lnL w="12700" cap="flat" cmpd="sng" algn="ctr">
                      <a:solidFill>
                        <a:schemeClr val="accent1">
                          <a:lumMod val="75000"/>
                        </a:schemeClr>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solidFill>
                  </a:tcPr>
                </a:tc>
                <a:tc hMerge="1">
                  <a:txBody>
                    <a:bodyPr/>
                    <a:lstStyle/>
                    <a:p>
                      <a:endParaRPr lang="en-GB"/>
                    </a:p>
                  </a:txBody>
                  <a:tcPr/>
                </a:tc>
                <a:tc rowSpan="2">
                  <a:txBody>
                    <a:bodyPr/>
                    <a:lstStyle/>
                    <a:p>
                      <a:pPr algn="ctr"/>
                      <a:r>
                        <a:rPr lang="en-GB" sz="1200" b="1" kern="1200">
                          <a:solidFill>
                            <a:schemeClr val="bg1"/>
                          </a:solidFill>
                          <a:effectLst/>
                          <a:latin typeface="+mn-lt"/>
                          <a:ea typeface="+mn-ea"/>
                          <a:cs typeface="+mn-cs"/>
                        </a:rPr>
                        <a:t>Other risks</a:t>
                      </a:r>
                      <a:endParaRPr lang="en-GB" sz="2000" b="1" i="1">
                        <a:solidFill>
                          <a:schemeClr val="bg1"/>
                        </a:solidFill>
                      </a:endParaRPr>
                    </a:p>
                  </a:txBody>
                  <a:tcPr anchor="ctr">
                    <a:lnL w="12700" cap="flat" cmpd="sng" algn="ctr">
                      <a:solidFill>
                        <a:schemeClr val="bg1"/>
                      </a:solidFill>
                      <a:prstDash val="solid"/>
                      <a:round/>
                      <a:headEnd type="none" w="med" len="med"/>
                      <a:tailEnd type="none" w="med" len="med"/>
                    </a:lnL>
                    <a:lnT w="12700" cap="flat" cmpd="sng" algn="ctr">
                      <a:noFill/>
                      <a:prstDash val="solid"/>
                      <a:round/>
                      <a:headEnd type="none" w="med" len="med"/>
                      <a:tailEnd type="none" w="med" len="med"/>
                    </a:lnT>
                    <a:solidFill>
                      <a:schemeClr val="accent1"/>
                    </a:solidFill>
                  </a:tcPr>
                </a:tc>
                <a:extLst>
                  <a:ext uri="{0D108BD9-81ED-4DB2-BD59-A6C34878D82A}">
                    <a16:rowId xmlns:a16="http://schemas.microsoft.com/office/drawing/2014/main" val="1031734242"/>
                  </a:ext>
                </a:extLst>
              </a:tr>
              <a:tr h="849818">
                <a:tc vMerge="1">
                  <a:txBody>
                    <a:bodyPr/>
                    <a:lstStyle/>
                    <a:p>
                      <a:pPr algn="ctr"/>
                      <a:endParaRPr lang="en-GB" sz="1200" b="1"/>
                    </a:p>
                  </a:txBody>
                  <a:tcPr anchor="ctr">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lnSpc>
                          <a:spcPct val="115000"/>
                        </a:lnSpc>
                        <a:spcAft>
                          <a:spcPts val="800"/>
                        </a:spcAft>
                        <a:buNone/>
                      </a:pPr>
                      <a:r>
                        <a:rPr lang="en-GB" sz="1040" b="1" kern="100" dirty="0">
                          <a:effectLst/>
                          <a:latin typeface="Aptos" panose="020B0004020202020204" pitchFamily="34" charset="0"/>
                          <a:ea typeface="Aptos" panose="020B0004020202020204" pitchFamily="34" charset="0"/>
                          <a:cs typeface="Arial" panose="020B0604020202020204" pitchFamily="34" charset="0"/>
                        </a:rPr>
                        <a:t>Unleashing local potential</a:t>
                      </a:r>
                      <a:endParaRPr lang="en-GB" sz="1040" b="1" dirty="0"/>
                    </a:p>
                  </a:txBody>
                  <a:tcPr marL="45720" marR="45720" anchor="ctr">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en-GB" sz="104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t>Delivering neighbourhood health at pace</a:t>
                      </a:r>
                      <a:endParaRPr lang="en-GB" sz="1040" b="1" dirty="0"/>
                    </a:p>
                  </a:txBody>
                  <a:tcPr marL="45720" marR="45720" anchor="ctr"/>
                </a:tc>
                <a:tc>
                  <a:txBody>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en-GB" sz="104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t>Transforming our approach to quality</a:t>
                      </a:r>
                      <a:endParaRPr lang="en-GB" sz="1040" b="1" dirty="0"/>
                    </a:p>
                  </a:txBody>
                  <a:tcPr marL="45720" marR="45720" anchor="ctr">
                    <a:lnR w="1270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40" b="1" kern="1200" dirty="0">
                          <a:solidFill>
                            <a:schemeClr val="dk1"/>
                          </a:solidFill>
                          <a:effectLst/>
                          <a:latin typeface="+mn-lt"/>
                          <a:ea typeface="+mn-ea"/>
                          <a:cs typeface="+mn-cs"/>
                        </a:rPr>
                        <a:t>Understanding and improving the patient experience </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40" b="1" kern="1200">
                          <a:solidFill>
                            <a:schemeClr val="dk1"/>
                          </a:solidFill>
                          <a:effectLst/>
                          <a:latin typeface="+mn-lt"/>
                          <a:ea typeface="+mn-ea"/>
                          <a:cs typeface="+mn-cs"/>
                        </a:rPr>
                        <a:t>Shifting from sickness to prevention </a:t>
                      </a:r>
                    </a:p>
                  </a:txBody>
                  <a:tcPr marL="45720" marR="45720" anchor="ctr">
                    <a:lnL w="12700" cap="flat" cmpd="sng" algn="ctr">
                      <a:solidFill>
                        <a:schemeClr val="bg1"/>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40" b="1" kern="1200" dirty="0">
                          <a:solidFill>
                            <a:schemeClr val="dk1"/>
                          </a:solidFill>
                          <a:effectLst/>
                          <a:latin typeface="+mn-lt"/>
                          <a:ea typeface="+mn-ea"/>
                          <a:cs typeface="+mn-cs"/>
                        </a:rPr>
                        <a:t>Genomics, life sciences and research</a:t>
                      </a:r>
                    </a:p>
                  </a:txBody>
                  <a:tcPr marL="45720" marR="45720" anchor="ctr">
                    <a:lnR w="1270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40" b="1" kern="1200">
                          <a:solidFill>
                            <a:schemeClr val="dk1"/>
                          </a:solidFill>
                          <a:effectLst/>
                          <a:latin typeface="+mn-lt"/>
                          <a:ea typeface="+mn-ea"/>
                          <a:cs typeface="+mn-cs"/>
                        </a:rPr>
                        <a:t>Doing digital differently </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40" b="1" kern="1200" dirty="0">
                          <a:solidFill>
                            <a:schemeClr val="dk1"/>
                          </a:solidFill>
                          <a:effectLst/>
                          <a:latin typeface="+mn-lt"/>
                          <a:ea typeface="+mn-ea"/>
                          <a:cs typeface="+mn-cs"/>
                        </a:rPr>
                        <a:t>Reconnecting with our workforce</a:t>
                      </a:r>
                    </a:p>
                  </a:txBody>
                  <a:tcPr marL="45720" marR="45720" anchor="ctr">
                    <a:lnL w="12700" cap="flat" cmpd="sng" algn="ctr">
                      <a:solidFill>
                        <a:schemeClr val="bg1"/>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40" b="1" kern="1200" dirty="0">
                          <a:solidFill>
                            <a:schemeClr val="dk1"/>
                          </a:solidFill>
                          <a:effectLst/>
                          <a:latin typeface="+mn-lt"/>
                          <a:ea typeface="+mn-ea"/>
                          <a:cs typeface="+mn-cs"/>
                        </a:rPr>
                        <a:t>Financial Discipline &amp; Productivity</a:t>
                      </a:r>
                    </a:p>
                  </a:txBody>
                  <a:tcPr marL="45720" marR="45720" anchor="ctr">
                    <a:lnR w="12700" cap="flat" cmpd="sng" algn="ctr">
                      <a:solidFill>
                        <a:schemeClr val="bg1"/>
                      </a:solidFill>
                      <a:prstDash val="solid"/>
                      <a:round/>
                      <a:headEnd type="none" w="med" len="med"/>
                      <a:tailEnd type="none" w="med" len="med"/>
                    </a:lnR>
                  </a:tcPr>
                </a:tc>
                <a:tc vMerge="1">
                  <a:txBody>
                    <a:bodyPr/>
                    <a:lstStyle/>
                    <a:p>
                      <a:endParaRPr/>
                    </a:p>
                  </a:txBody>
                  <a:tcPr marL="45720" marR="45720" anchor="ctr">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64310987"/>
                  </a:ext>
                </a:extLst>
              </a:tr>
              <a:tr h="1077332">
                <a:tc>
                  <a:txBody>
                    <a:bodyPr/>
                    <a:lstStyle/>
                    <a:p>
                      <a:pPr algn="ctr"/>
                      <a:r>
                        <a:rPr lang="en-GB" sz="1200" b="0" cap="none" spc="0" dirty="0">
                          <a:ln w="0"/>
                          <a:solidFill>
                            <a:schemeClr val="tx1"/>
                          </a:solidFill>
                          <a:effectLst>
                            <a:outerShdw blurRad="38100" dist="19050" dir="2700000" algn="tl" rotWithShape="0">
                              <a:schemeClr val="dk1">
                                <a:alpha val="40000"/>
                              </a:schemeClr>
                            </a:outerShdw>
                          </a:effectLst>
                        </a:rPr>
                        <a:t>Extreme risks</a:t>
                      </a:r>
                    </a:p>
                    <a:p>
                      <a:pPr algn="ctr"/>
                      <a:r>
                        <a:rPr lang="en-GB" sz="1200" b="0" cap="none" spc="0" dirty="0">
                          <a:ln w="0"/>
                          <a:solidFill>
                            <a:schemeClr val="tx1"/>
                          </a:solidFill>
                          <a:effectLst>
                            <a:outerShdw blurRad="38100" dist="19050" dir="2700000" algn="tl" rotWithShape="0">
                              <a:schemeClr val="dk1">
                                <a:alpha val="40000"/>
                              </a:schemeClr>
                            </a:outerShdw>
                          </a:effectLst>
                        </a:rPr>
                        <a:t> (20-25)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0000">
                        <a:alpha val="25098"/>
                      </a:srgbClr>
                    </a:solidFill>
                  </a:tcPr>
                </a:tc>
                <a:tc>
                  <a:txBody>
                    <a:bodyPr/>
                    <a:lstStyle/>
                    <a:p>
                      <a:endParaRPr lang="en-GB" sz="1100"/>
                    </a:p>
                  </a:txBody>
                  <a:tcPr>
                    <a:lnL w="12700" cap="flat" cmpd="sng" algn="ctr">
                      <a:solidFill>
                        <a:schemeClr val="accent1"/>
                      </a:solidFill>
                      <a:prstDash val="solid"/>
                      <a:round/>
                      <a:headEnd type="none" w="med" len="med"/>
                      <a:tailEnd type="none" w="med" len="med"/>
                    </a:lnL>
                    <a:solidFill>
                      <a:srgbClr val="FF0000">
                        <a:alpha val="25098"/>
                      </a:srgbClr>
                    </a:solidFill>
                  </a:tcPr>
                </a:tc>
                <a:tc>
                  <a:txBody>
                    <a:bodyPr/>
                    <a:lstStyle/>
                    <a:p>
                      <a:endParaRPr lang="en-GB" sz="1100"/>
                    </a:p>
                  </a:txBody>
                  <a:tcPr>
                    <a:solidFill>
                      <a:srgbClr val="FF0000">
                        <a:alpha val="25098"/>
                      </a:srgbClr>
                    </a:solidFill>
                  </a:tcPr>
                </a:tc>
                <a:tc>
                  <a:txBody>
                    <a:bodyPr/>
                    <a:lstStyle/>
                    <a:p>
                      <a:endParaRPr lang="en-GB" sz="1100"/>
                    </a:p>
                  </a:txBody>
                  <a:tcPr>
                    <a:lnR w="12700" cap="flat" cmpd="sng" algn="ctr">
                      <a:solidFill>
                        <a:schemeClr val="bg1"/>
                      </a:solidFill>
                      <a:prstDash val="solid"/>
                      <a:round/>
                      <a:headEnd type="none" w="med" len="med"/>
                      <a:tailEnd type="none" w="med" len="med"/>
                    </a:lnR>
                    <a:solidFill>
                      <a:srgbClr val="FF0000">
                        <a:alpha val="25098"/>
                      </a:srgbClr>
                    </a:solidFill>
                  </a:tcPr>
                </a:tc>
                <a:tc>
                  <a:txBody>
                    <a:bodyPr/>
                    <a:lstStyle/>
                    <a:p>
                      <a:endParaRPr lang="en-GB" sz="1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0000">
                        <a:alpha val="25098"/>
                      </a:srgbClr>
                    </a:solidFill>
                  </a:tcPr>
                </a:tc>
                <a:tc>
                  <a:txBody>
                    <a:bodyPr/>
                    <a:lstStyle/>
                    <a:p>
                      <a:endParaRPr lang="en-GB" sz="1100"/>
                    </a:p>
                  </a:txBody>
                  <a:tcPr>
                    <a:lnL w="12700" cap="flat" cmpd="sng" algn="ctr">
                      <a:solidFill>
                        <a:schemeClr val="bg1"/>
                      </a:solidFill>
                      <a:prstDash val="solid"/>
                      <a:round/>
                      <a:headEnd type="none" w="med" len="med"/>
                      <a:tailEnd type="none" w="med" len="med"/>
                    </a:lnL>
                    <a:solidFill>
                      <a:srgbClr val="FF0000">
                        <a:alpha val="25098"/>
                      </a:srgbClr>
                    </a:solidFill>
                  </a:tcPr>
                </a:tc>
                <a:tc>
                  <a:txBody>
                    <a:bodyPr/>
                    <a:lstStyle/>
                    <a:p>
                      <a:endParaRPr lang="en-GB" sz="1100"/>
                    </a:p>
                  </a:txBody>
                  <a:tcPr>
                    <a:lnR w="12700" cap="flat" cmpd="sng" algn="ctr">
                      <a:solidFill>
                        <a:schemeClr val="bg1"/>
                      </a:solidFill>
                      <a:prstDash val="solid"/>
                      <a:round/>
                      <a:headEnd type="none" w="med" len="med"/>
                      <a:tailEnd type="none" w="med" len="med"/>
                    </a:lnR>
                    <a:solidFill>
                      <a:srgbClr val="FF0000">
                        <a:alpha val="25098"/>
                      </a:srgbClr>
                    </a:solidFill>
                  </a:tcPr>
                </a:tc>
                <a:tc>
                  <a:txBody>
                    <a:bodyPr/>
                    <a:lstStyle/>
                    <a:p>
                      <a:endParaRPr lang="en-GB" sz="11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0000">
                        <a:alpha val="25098"/>
                      </a:srgbClr>
                    </a:solidFill>
                  </a:tcPr>
                </a:tc>
                <a:tc>
                  <a:txBody>
                    <a:bodyPr/>
                    <a:lstStyle/>
                    <a:p>
                      <a:endParaRPr lang="en-GB" sz="1100" dirty="0"/>
                    </a:p>
                  </a:txBody>
                  <a:tcPr>
                    <a:lnL w="12700" cap="flat" cmpd="sng" algn="ctr">
                      <a:solidFill>
                        <a:schemeClr val="bg1"/>
                      </a:solidFill>
                      <a:prstDash val="solid"/>
                      <a:round/>
                      <a:headEnd type="none" w="med" len="med"/>
                      <a:tailEnd type="none" w="med" len="med"/>
                    </a:lnL>
                    <a:solidFill>
                      <a:srgbClr val="FF0000">
                        <a:alpha val="25098"/>
                      </a:srgbClr>
                    </a:solidFill>
                  </a:tcPr>
                </a:tc>
                <a:tc>
                  <a:txBody>
                    <a:bodyPr/>
                    <a:lstStyle/>
                    <a:p>
                      <a:endParaRPr lang="en-GB" sz="1100" dirty="0"/>
                    </a:p>
                  </a:txBody>
                  <a:tcPr>
                    <a:lnR w="12700" cap="flat" cmpd="sng" algn="ctr">
                      <a:solidFill>
                        <a:schemeClr val="accent1"/>
                      </a:solidFill>
                      <a:prstDash val="solid"/>
                      <a:round/>
                      <a:headEnd type="none" w="med" len="med"/>
                      <a:tailEnd type="none" w="med" len="med"/>
                    </a:lnR>
                    <a:solidFill>
                      <a:srgbClr val="FF0000">
                        <a:alpha val="25098"/>
                      </a:srgbClr>
                    </a:solidFill>
                  </a:tcPr>
                </a:tc>
                <a:tc>
                  <a:txBody>
                    <a:bodyPr/>
                    <a:lstStyle/>
                    <a:p>
                      <a:endParaRPr lang="en-GB" sz="1100"/>
                    </a:p>
                  </a:txBody>
                  <a:tcPr>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0000">
                        <a:alpha val="25098"/>
                      </a:srgbClr>
                    </a:solidFill>
                  </a:tcPr>
                </a:tc>
                <a:extLst>
                  <a:ext uri="{0D108BD9-81ED-4DB2-BD59-A6C34878D82A}">
                    <a16:rowId xmlns:a16="http://schemas.microsoft.com/office/drawing/2014/main" val="3624708072"/>
                  </a:ext>
                </a:extLst>
              </a:tr>
              <a:tr h="1077332">
                <a:tc>
                  <a:txBody>
                    <a:bodyPr/>
                    <a:lstStyle/>
                    <a:p>
                      <a:pPr algn="ctr"/>
                      <a:r>
                        <a:rPr lang="en-GB" sz="1200" b="0" cap="none" spc="0" dirty="0">
                          <a:ln w="0"/>
                          <a:solidFill>
                            <a:schemeClr val="tx1"/>
                          </a:solidFill>
                          <a:effectLst>
                            <a:outerShdw blurRad="38100" dist="19050" dir="2700000" algn="tl" rotWithShape="0">
                              <a:schemeClr val="dk1">
                                <a:alpha val="40000"/>
                              </a:schemeClr>
                            </a:outerShdw>
                          </a:effectLst>
                        </a:rPr>
                        <a:t>High risks </a:t>
                      </a:r>
                    </a:p>
                    <a:p>
                      <a:pPr algn="ctr"/>
                      <a:r>
                        <a:rPr lang="en-GB" sz="1200" b="0" cap="none" spc="0" dirty="0">
                          <a:ln w="0"/>
                          <a:solidFill>
                            <a:schemeClr val="tx1"/>
                          </a:solidFill>
                          <a:effectLst>
                            <a:outerShdw blurRad="38100" dist="19050" dir="2700000" algn="tl" rotWithShape="0">
                              <a:schemeClr val="dk1">
                                <a:alpha val="40000"/>
                              </a:schemeClr>
                            </a:outerShdw>
                          </a:effectLst>
                        </a:rPr>
                        <a:t>(15-16)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rgbClr val="FFC000">
                        <a:alpha val="33000"/>
                      </a:srgbClr>
                    </a:solidFill>
                  </a:tcPr>
                </a:tc>
                <a:tc>
                  <a:txBody>
                    <a:bodyPr/>
                    <a:lstStyle/>
                    <a:p>
                      <a:endParaRPr lang="en-GB" sz="1100">
                        <a:highlight>
                          <a:srgbClr val="FFC000"/>
                        </a:highlight>
                      </a:endParaRPr>
                    </a:p>
                  </a:txBody>
                  <a:tcPr>
                    <a:lnL w="12700" cap="flat" cmpd="sng" algn="ctr">
                      <a:solidFill>
                        <a:schemeClr val="accent1"/>
                      </a:solidFill>
                      <a:prstDash val="solid"/>
                      <a:round/>
                      <a:headEnd type="none" w="med" len="med"/>
                      <a:tailEnd type="none" w="med" len="med"/>
                    </a:lnL>
                    <a:solidFill>
                      <a:srgbClr val="FFC000">
                        <a:alpha val="33000"/>
                      </a:srgbClr>
                    </a:solidFill>
                  </a:tcPr>
                </a:tc>
                <a:tc>
                  <a:txBody>
                    <a:bodyPr/>
                    <a:lstStyle/>
                    <a:p>
                      <a:endParaRPr lang="en-GB" sz="1100">
                        <a:highlight>
                          <a:srgbClr val="FFC000"/>
                        </a:highlight>
                      </a:endParaRPr>
                    </a:p>
                  </a:txBody>
                  <a:tcPr>
                    <a:solidFill>
                      <a:srgbClr val="FFC000">
                        <a:alpha val="33000"/>
                      </a:srgbClr>
                    </a:solidFill>
                  </a:tcPr>
                </a:tc>
                <a:tc>
                  <a:txBody>
                    <a:bodyPr/>
                    <a:lstStyle/>
                    <a:p>
                      <a:endParaRPr lang="en-GB" sz="1100">
                        <a:highlight>
                          <a:srgbClr val="FFC000"/>
                        </a:highlight>
                      </a:endParaRPr>
                    </a:p>
                  </a:txBody>
                  <a:tcPr>
                    <a:lnR w="12700" cap="flat" cmpd="sng" algn="ctr">
                      <a:solidFill>
                        <a:schemeClr val="bg1"/>
                      </a:solidFill>
                      <a:prstDash val="solid"/>
                      <a:round/>
                      <a:headEnd type="none" w="med" len="med"/>
                      <a:tailEnd type="none" w="med" len="med"/>
                    </a:lnR>
                    <a:solidFill>
                      <a:srgbClr val="FFC000">
                        <a:alpha val="33000"/>
                      </a:srgbClr>
                    </a:solidFill>
                  </a:tcPr>
                </a:tc>
                <a:tc>
                  <a:txBody>
                    <a:bodyPr/>
                    <a:lstStyle/>
                    <a:p>
                      <a:endParaRPr lang="en-GB" sz="1100" dirty="0">
                        <a:highlight>
                          <a:srgbClr val="FFC000"/>
                        </a:highlight>
                      </a:endParaRP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C000">
                        <a:alpha val="33000"/>
                      </a:srgbClr>
                    </a:solidFill>
                  </a:tcPr>
                </a:tc>
                <a:tc>
                  <a:txBody>
                    <a:bodyPr/>
                    <a:lstStyle/>
                    <a:p>
                      <a:endParaRPr lang="en-GB" sz="1100">
                        <a:highlight>
                          <a:srgbClr val="FFC000"/>
                        </a:highlight>
                      </a:endParaRPr>
                    </a:p>
                  </a:txBody>
                  <a:tcPr>
                    <a:lnL w="12700" cap="flat" cmpd="sng" algn="ctr">
                      <a:solidFill>
                        <a:schemeClr val="bg1"/>
                      </a:solidFill>
                      <a:prstDash val="solid"/>
                      <a:round/>
                      <a:headEnd type="none" w="med" len="med"/>
                      <a:tailEnd type="none" w="med" len="med"/>
                    </a:lnL>
                    <a:solidFill>
                      <a:srgbClr val="FFC000">
                        <a:alpha val="33000"/>
                      </a:srgbClr>
                    </a:solidFill>
                  </a:tcPr>
                </a:tc>
                <a:tc>
                  <a:txBody>
                    <a:bodyPr/>
                    <a:lstStyle/>
                    <a:p>
                      <a:endParaRPr lang="en-GB" sz="1100">
                        <a:highlight>
                          <a:srgbClr val="FFC000"/>
                        </a:highlight>
                      </a:endParaRPr>
                    </a:p>
                  </a:txBody>
                  <a:tcPr>
                    <a:lnR w="12700" cap="flat" cmpd="sng" algn="ctr">
                      <a:solidFill>
                        <a:schemeClr val="bg1"/>
                      </a:solidFill>
                      <a:prstDash val="solid"/>
                      <a:round/>
                      <a:headEnd type="none" w="med" len="med"/>
                      <a:tailEnd type="none" w="med" len="med"/>
                    </a:lnR>
                    <a:solidFill>
                      <a:srgbClr val="FFC000">
                        <a:alpha val="33000"/>
                      </a:srgbClr>
                    </a:solidFill>
                  </a:tcPr>
                </a:tc>
                <a:tc>
                  <a:txBody>
                    <a:bodyPr/>
                    <a:lstStyle/>
                    <a:p>
                      <a:endParaRPr lang="en-GB" sz="1100" dirty="0">
                        <a:highlight>
                          <a:srgbClr val="FFC000"/>
                        </a:highligh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C000">
                        <a:alpha val="33000"/>
                      </a:srgbClr>
                    </a:solidFill>
                  </a:tcPr>
                </a:tc>
                <a:tc>
                  <a:txBody>
                    <a:bodyPr/>
                    <a:lstStyle/>
                    <a:p>
                      <a:endParaRPr lang="en-GB" sz="1100">
                        <a:highlight>
                          <a:srgbClr val="FFC000"/>
                        </a:highlight>
                      </a:endParaRPr>
                    </a:p>
                  </a:txBody>
                  <a:tcPr>
                    <a:lnL w="12700" cap="flat" cmpd="sng" algn="ctr">
                      <a:solidFill>
                        <a:schemeClr val="bg1"/>
                      </a:solidFill>
                      <a:prstDash val="solid"/>
                      <a:round/>
                      <a:headEnd type="none" w="med" len="med"/>
                      <a:tailEnd type="none" w="med" len="med"/>
                    </a:lnL>
                    <a:solidFill>
                      <a:srgbClr val="FFC000">
                        <a:alpha val="33000"/>
                      </a:srgbClr>
                    </a:solidFill>
                  </a:tcPr>
                </a:tc>
                <a:tc>
                  <a:txBody>
                    <a:bodyPr/>
                    <a:lstStyle/>
                    <a:p>
                      <a:endParaRPr lang="en-GB" sz="1100">
                        <a:highlight>
                          <a:srgbClr val="FFC000"/>
                        </a:highlight>
                      </a:endParaRPr>
                    </a:p>
                  </a:txBody>
                  <a:tcPr>
                    <a:lnR w="12700" cap="flat" cmpd="sng" algn="ctr">
                      <a:solidFill>
                        <a:schemeClr val="accent1"/>
                      </a:solidFill>
                      <a:prstDash val="solid"/>
                      <a:round/>
                      <a:headEnd type="none" w="med" len="med"/>
                      <a:tailEnd type="none" w="med" len="med"/>
                    </a:lnR>
                    <a:solidFill>
                      <a:srgbClr val="FFC000">
                        <a:alpha val="33000"/>
                      </a:srgbClr>
                    </a:solidFill>
                  </a:tcPr>
                </a:tc>
                <a:tc>
                  <a:txBody>
                    <a:bodyPr/>
                    <a:lstStyle/>
                    <a:p>
                      <a:endParaRPr lang="en-GB" sz="1100">
                        <a:highlight>
                          <a:srgbClr val="FFC000"/>
                        </a:highlight>
                      </a:endParaRPr>
                    </a:p>
                  </a:txBody>
                  <a:tcPr>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C000">
                        <a:alpha val="33000"/>
                      </a:srgbClr>
                    </a:solidFill>
                  </a:tcPr>
                </a:tc>
                <a:extLst>
                  <a:ext uri="{0D108BD9-81ED-4DB2-BD59-A6C34878D82A}">
                    <a16:rowId xmlns:a16="http://schemas.microsoft.com/office/drawing/2014/main" val="656993988"/>
                  </a:ext>
                </a:extLst>
              </a:tr>
              <a:tr h="1077332">
                <a:tc>
                  <a:txBody>
                    <a:bodyPr/>
                    <a:lstStyle/>
                    <a:p>
                      <a:pPr algn="ctr"/>
                      <a:r>
                        <a:rPr lang="en-GB" sz="1200" b="0" cap="none" spc="0" dirty="0">
                          <a:ln w="0"/>
                          <a:solidFill>
                            <a:schemeClr val="tx1"/>
                          </a:solidFill>
                          <a:effectLst>
                            <a:outerShdw blurRad="38100" dist="19050" dir="2700000" algn="tl" rotWithShape="0">
                              <a:schemeClr val="dk1">
                                <a:alpha val="40000"/>
                              </a:schemeClr>
                            </a:outerShdw>
                          </a:effectLst>
                        </a:rPr>
                        <a:t>Moderate risks </a:t>
                      </a:r>
                    </a:p>
                    <a:p>
                      <a:pPr algn="ctr"/>
                      <a:r>
                        <a:rPr lang="en-GB" sz="1200" b="0" cap="none" spc="0" dirty="0">
                          <a:ln w="0"/>
                          <a:solidFill>
                            <a:schemeClr val="tx1"/>
                          </a:solidFill>
                          <a:effectLst>
                            <a:outerShdw blurRad="38100" dist="19050" dir="2700000" algn="tl" rotWithShape="0">
                              <a:schemeClr val="dk1">
                                <a:alpha val="40000"/>
                              </a:schemeClr>
                            </a:outerShdw>
                          </a:effectLst>
                        </a:rPr>
                        <a:t>(8-12)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rgbClr val="FFFF00">
                        <a:alpha val="25098"/>
                      </a:srgbClr>
                    </a:solidFill>
                  </a:tcPr>
                </a:tc>
                <a:tc>
                  <a:txBody>
                    <a:bodyPr/>
                    <a:lstStyle/>
                    <a:p>
                      <a:endParaRPr lang="en-GB" sz="1100"/>
                    </a:p>
                  </a:txBody>
                  <a:tcPr>
                    <a:lnL w="12700" cap="flat" cmpd="sng" algn="ctr">
                      <a:solidFill>
                        <a:schemeClr val="accent1"/>
                      </a:solidFill>
                      <a:prstDash val="solid"/>
                      <a:round/>
                      <a:headEnd type="none" w="med" len="med"/>
                      <a:tailEnd type="none" w="med" len="med"/>
                    </a:lnL>
                    <a:solidFill>
                      <a:srgbClr val="FFFF00">
                        <a:alpha val="25098"/>
                      </a:srgbClr>
                    </a:solidFill>
                  </a:tcPr>
                </a:tc>
                <a:tc>
                  <a:txBody>
                    <a:bodyPr/>
                    <a:lstStyle/>
                    <a:p>
                      <a:endParaRPr lang="en-GB" sz="1100"/>
                    </a:p>
                  </a:txBody>
                  <a:tcPr>
                    <a:solidFill>
                      <a:srgbClr val="FFFF00">
                        <a:alpha val="25098"/>
                      </a:srgbClr>
                    </a:solidFill>
                  </a:tcPr>
                </a:tc>
                <a:tc>
                  <a:txBody>
                    <a:bodyPr/>
                    <a:lstStyle/>
                    <a:p>
                      <a:endParaRPr lang="en-GB" sz="1100" dirty="0"/>
                    </a:p>
                  </a:txBody>
                  <a:tcPr>
                    <a:lnR w="12700" cap="flat" cmpd="sng" algn="ctr">
                      <a:solidFill>
                        <a:schemeClr val="bg1"/>
                      </a:solidFill>
                      <a:prstDash val="solid"/>
                      <a:round/>
                      <a:headEnd type="none" w="med" len="med"/>
                      <a:tailEnd type="none" w="med" len="med"/>
                    </a:lnR>
                    <a:solidFill>
                      <a:srgbClr val="FFFF00">
                        <a:alpha val="25098"/>
                      </a:srgbClr>
                    </a:solidFill>
                  </a:tcPr>
                </a:tc>
                <a:tc>
                  <a:txBody>
                    <a:bodyPr/>
                    <a:lstStyle/>
                    <a:p>
                      <a:endParaRPr lang="en-GB" sz="1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FF00">
                        <a:alpha val="25098"/>
                      </a:srgbClr>
                    </a:solidFill>
                  </a:tcPr>
                </a:tc>
                <a:tc>
                  <a:txBody>
                    <a:bodyPr/>
                    <a:lstStyle/>
                    <a:p>
                      <a:endParaRPr lang="en-GB" sz="1100"/>
                    </a:p>
                  </a:txBody>
                  <a:tcPr>
                    <a:lnL w="12700" cap="flat" cmpd="sng" algn="ctr">
                      <a:solidFill>
                        <a:schemeClr val="bg1"/>
                      </a:solidFill>
                      <a:prstDash val="solid"/>
                      <a:round/>
                      <a:headEnd type="none" w="med" len="med"/>
                      <a:tailEnd type="none" w="med" len="med"/>
                    </a:lnL>
                    <a:solidFill>
                      <a:srgbClr val="FFFF00">
                        <a:alpha val="25098"/>
                      </a:srgbClr>
                    </a:solidFill>
                  </a:tcPr>
                </a:tc>
                <a:tc>
                  <a:txBody>
                    <a:bodyPr/>
                    <a:lstStyle/>
                    <a:p>
                      <a:endParaRPr lang="en-GB" sz="1100"/>
                    </a:p>
                  </a:txBody>
                  <a:tcPr>
                    <a:lnR w="12700" cap="flat" cmpd="sng" algn="ctr">
                      <a:solidFill>
                        <a:schemeClr val="bg1"/>
                      </a:solidFill>
                      <a:prstDash val="solid"/>
                      <a:round/>
                      <a:headEnd type="none" w="med" len="med"/>
                      <a:tailEnd type="none" w="med" len="med"/>
                    </a:lnR>
                    <a:solidFill>
                      <a:srgbClr val="FFFF00">
                        <a:alpha val="25098"/>
                      </a:srgbClr>
                    </a:solidFill>
                  </a:tcPr>
                </a:tc>
                <a:tc>
                  <a:txBody>
                    <a:bodyPr/>
                    <a:lstStyle/>
                    <a:p>
                      <a:endParaRPr lang="en-GB" sz="11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FF00">
                        <a:alpha val="25098"/>
                      </a:srgbClr>
                    </a:solidFill>
                  </a:tcPr>
                </a:tc>
                <a:tc>
                  <a:txBody>
                    <a:bodyPr/>
                    <a:lstStyle/>
                    <a:p>
                      <a:endParaRPr lang="en-GB" sz="1100"/>
                    </a:p>
                  </a:txBody>
                  <a:tcPr>
                    <a:lnL w="12700" cap="flat" cmpd="sng" algn="ctr">
                      <a:solidFill>
                        <a:schemeClr val="bg1"/>
                      </a:solidFill>
                      <a:prstDash val="solid"/>
                      <a:round/>
                      <a:headEnd type="none" w="med" len="med"/>
                      <a:tailEnd type="none" w="med" len="med"/>
                    </a:lnL>
                    <a:solidFill>
                      <a:srgbClr val="FFFF00">
                        <a:alpha val="25098"/>
                      </a:srgbClr>
                    </a:solidFill>
                  </a:tcPr>
                </a:tc>
                <a:tc>
                  <a:txBody>
                    <a:bodyPr/>
                    <a:lstStyle/>
                    <a:p>
                      <a:endParaRPr lang="en-GB" sz="1100"/>
                    </a:p>
                  </a:txBody>
                  <a:tcPr>
                    <a:lnR w="12700" cap="flat" cmpd="sng" algn="ctr">
                      <a:solidFill>
                        <a:schemeClr val="accent1"/>
                      </a:solidFill>
                      <a:prstDash val="solid"/>
                      <a:round/>
                      <a:headEnd type="none" w="med" len="med"/>
                      <a:tailEnd type="none" w="med" len="med"/>
                    </a:lnR>
                    <a:solidFill>
                      <a:srgbClr val="FFFF00">
                        <a:alpha val="25098"/>
                      </a:srgbClr>
                    </a:solidFill>
                  </a:tcPr>
                </a:tc>
                <a:tc>
                  <a:txBody>
                    <a:bodyPr/>
                    <a:lstStyle/>
                    <a:p>
                      <a:endParaRPr lang="en-GB" sz="1100"/>
                    </a:p>
                  </a:txBody>
                  <a:tcPr>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alpha val="25098"/>
                      </a:srgbClr>
                    </a:solidFill>
                  </a:tcPr>
                </a:tc>
                <a:extLst>
                  <a:ext uri="{0D108BD9-81ED-4DB2-BD59-A6C34878D82A}">
                    <a16:rowId xmlns:a16="http://schemas.microsoft.com/office/drawing/2014/main" val="2452267746"/>
                  </a:ext>
                </a:extLst>
              </a:tr>
              <a:tr h="1077332">
                <a:tc>
                  <a:txBody>
                    <a:bodyPr/>
                    <a:lstStyle/>
                    <a:p>
                      <a:pPr algn="ctr"/>
                      <a:r>
                        <a:rPr lang="en-GB" sz="1200" b="0" cap="none" spc="0" dirty="0">
                          <a:ln w="0"/>
                          <a:solidFill>
                            <a:schemeClr val="tx1"/>
                          </a:solidFill>
                          <a:effectLst>
                            <a:outerShdw blurRad="38100" dist="19050" dir="2700000" algn="tl" rotWithShape="0">
                              <a:schemeClr val="dk1">
                                <a:alpha val="40000"/>
                              </a:schemeClr>
                            </a:outerShdw>
                          </a:effectLst>
                        </a:rPr>
                        <a:t>Low risks </a:t>
                      </a:r>
                    </a:p>
                    <a:p>
                      <a:pPr algn="ctr"/>
                      <a:r>
                        <a:rPr lang="en-GB" sz="1200" b="0" cap="none" spc="0" dirty="0">
                          <a:ln w="0"/>
                          <a:solidFill>
                            <a:schemeClr val="tx1"/>
                          </a:solidFill>
                          <a:effectLst>
                            <a:outerShdw blurRad="38100" dist="19050" dir="2700000" algn="tl" rotWithShape="0">
                              <a:schemeClr val="dk1">
                                <a:alpha val="40000"/>
                              </a:schemeClr>
                            </a:outerShdw>
                          </a:effectLst>
                        </a:rPr>
                        <a:t>(1-6)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92D050">
                        <a:alpha val="25098"/>
                      </a:srgbClr>
                    </a:solidFill>
                  </a:tcPr>
                </a:tc>
                <a:tc>
                  <a:txBody>
                    <a:bodyPr/>
                    <a:lstStyle/>
                    <a:p>
                      <a:endParaRPr lang="en-GB" sz="1100"/>
                    </a:p>
                  </a:txBody>
                  <a:tcPr>
                    <a:lnL w="12700" cap="flat" cmpd="sng" algn="ctr">
                      <a:solidFill>
                        <a:schemeClr val="accent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92D050">
                        <a:alpha val="25098"/>
                      </a:srgbClr>
                    </a:solidFill>
                  </a:tcPr>
                </a:tc>
                <a:tc>
                  <a:txBody>
                    <a:bodyPr/>
                    <a:lstStyle/>
                    <a:p>
                      <a:endParaRPr lang="en-GB" sz="1100"/>
                    </a:p>
                  </a:txBody>
                  <a:tcPr>
                    <a:lnB w="12700" cap="flat" cmpd="sng" algn="ctr">
                      <a:solidFill>
                        <a:schemeClr val="tx1"/>
                      </a:solidFill>
                      <a:prstDash val="solid"/>
                      <a:round/>
                      <a:headEnd type="none" w="med" len="med"/>
                      <a:tailEnd type="none" w="med" len="med"/>
                    </a:lnB>
                    <a:solidFill>
                      <a:srgbClr val="92D050">
                        <a:alpha val="25098"/>
                      </a:srgbClr>
                    </a:solidFill>
                  </a:tcPr>
                </a:tc>
                <a:tc>
                  <a:txBody>
                    <a:bodyPr/>
                    <a:lstStyle/>
                    <a:p>
                      <a:endParaRPr lang="en-GB" sz="1100"/>
                    </a:p>
                  </a:txBody>
                  <a:tcPr>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92D050">
                        <a:alpha val="25098"/>
                      </a:srgbClr>
                    </a:solidFill>
                  </a:tcPr>
                </a:tc>
                <a:tc>
                  <a:txBody>
                    <a:bodyPr/>
                    <a:lstStyle/>
                    <a:p>
                      <a:endParaRPr lang="en-GB" sz="1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92D050">
                        <a:alpha val="25098"/>
                      </a:srgbClr>
                    </a:solidFill>
                  </a:tcPr>
                </a:tc>
                <a:tc>
                  <a:txBody>
                    <a:bodyPr/>
                    <a:lstStyle/>
                    <a:p>
                      <a:endParaRPr lang="en-GB" sz="1100"/>
                    </a:p>
                  </a:txBody>
                  <a:tcPr>
                    <a:lnL w="12700" cap="flat" cmpd="sng" algn="ctr">
                      <a:solidFill>
                        <a:schemeClr val="bg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92D050">
                        <a:alpha val="25098"/>
                      </a:srgbClr>
                    </a:solidFill>
                  </a:tcPr>
                </a:tc>
                <a:tc>
                  <a:txBody>
                    <a:bodyPr/>
                    <a:lstStyle/>
                    <a:p>
                      <a:endParaRPr lang="en-GB" sz="1100"/>
                    </a:p>
                  </a:txBody>
                  <a:tcPr>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92D050">
                        <a:alpha val="25098"/>
                      </a:srgbClr>
                    </a:solidFill>
                  </a:tcPr>
                </a:tc>
                <a:tc>
                  <a:txBody>
                    <a:bodyPr/>
                    <a:lstStyle/>
                    <a:p>
                      <a:endParaRPr lang="en-GB" sz="11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92D050">
                        <a:alpha val="25098"/>
                      </a:srgbClr>
                    </a:solidFill>
                  </a:tcPr>
                </a:tc>
                <a:tc>
                  <a:txBody>
                    <a:bodyPr/>
                    <a:lstStyle/>
                    <a:p>
                      <a:endParaRPr lang="en-GB" sz="1100"/>
                    </a:p>
                  </a:txBody>
                  <a:tcPr>
                    <a:lnL w="12700" cap="flat" cmpd="sng" algn="ctr">
                      <a:solidFill>
                        <a:schemeClr val="bg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92D050">
                        <a:alpha val="25098"/>
                      </a:srgbClr>
                    </a:solidFill>
                  </a:tcPr>
                </a:tc>
                <a:tc>
                  <a:txBody>
                    <a:bodyPr/>
                    <a:lstStyle/>
                    <a:p>
                      <a:endParaRPr lang="en-GB" sz="1100"/>
                    </a:p>
                  </a:txBody>
                  <a:tcPr>
                    <a:lnR w="12700" cap="flat" cmpd="sng" algn="ctr">
                      <a:solidFill>
                        <a:schemeClr val="accent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92D050">
                        <a:alpha val="25098"/>
                      </a:srgbClr>
                    </a:solidFill>
                  </a:tcPr>
                </a:tc>
                <a:tc>
                  <a:txBody>
                    <a:bodyPr/>
                    <a:lstStyle/>
                    <a:p>
                      <a:endParaRPr lang="en-GB" sz="1100" dirty="0"/>
                    </a:p>
                  </a:txBody>
                  <a:tcPr>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92D050">
                        <a:alpha val="25098"/>
                      </a:srgbClr>
                    </a:solidFill>
                  </a:tcPr>
                </a:tc>
                <a:extLst>
                  <a:ext uri="{0D108BD9-81ED-4DB2-BD59-A6C34878D82A}">
                    <a16:rowId xmlns:a16="http://schemas.microsoft.com/office/drawing/2014/main" val="1452966288"/>
                  </a:ext>
                </a:extLst>
              </a:tr>
            </a:tbl>
          </a:graphicData>
        </a:graphic>
      </p:graphicFrame>
      <p:sp>
        <p:nvSpPr>
          <p:cNvPr id="10" name="Flowchart: Alternative Process 9">
            <a:extLst>
              <a:ext uri="{FF2B5EF4-FFF2-40B4-BE49-F238E27FC236}">
                <a16:creationId xmlns:a16="http://schemas.microsoft.com/office/drawing/2014/main" id="{5EAAA8D0-1B7B-A261-9746-ECF9C5E17FA0}"/>
              </a:ext>
            </a:extLst>
          </p:cNvPr>
          <p:cNvSpPr/>
          <p:nvPr/>
        </p:nvSpPr>
        <p:spPr>
          <a:xfrm>
            <a:off x="10868025" y="4499029"/>
            <a:ext cx="885823" cy="501596"/>
          </a:xfrm>
          <a:prstGeom prst="flowChartAlternateProcess">
            <a:avLst/>
          </a:prstGeom>
          <a:ln>
            <a:solidFill>
              <a:schemeClr val="accent1">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prstClr val="black"/>
                </a:solidFill>
                <a:effectLst/>
                <a:uLnTx/>
                <a:uFillTx/>
                <a:latin typeface="Aptos" panose="02110004020202020204"/>
                <a:ea typeface="+mn-ea"/>
                <a:cs typeface="+mn-cs"/>
              </a:rPr>
              <a:t>SRR1 Strategy and plans</a:t>
            </a:r>
          </a:p>
        </p:txBody>
      </p:sp>
      <p:sp>
        <p:nvSpPr>
          <p:cNvPr id="11" name="Flowchart: Alternative Process 10">
            <a:extLst>
              <a:ext uri="{FF2B5EF4-FFF2-40B4-BE49-F238E27FC236}">
                <a16:creationId xmlns:a16="http://schemas.microsoft.com/office/drawing/2014/main" id="{54D72C6B-A3CC-374C-C9B6-780C7AC11D26}"/>
              </a:ext>
            </a:extLst>
          </p:cNvPr>
          <p:cNvSpPr/>
          <p:nvPr/>
        </p:nvSpPr>
        <p:spPr>
          <a:xfrm>
            <a:off x="4635501" y="6488623"/>
            <a:ext cx="208039" cy="203716"/>
          </a:xfrm>
          <a:prstGeom prst="flowChartAlternateProcess">
            <a:avLst/>
          </a:prstGeom>
          <a:ln>
            <a:solidFill>
              <a:schemeClr val="accent1">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solidFill>
                  <a:sysClr val="windowText" lastClr="000000"/>
                </a:solidFill>
              </a:ln>
              <a:solidFill>
                <a:prstClr val="black"/>
              </a:solidFill>
              <a:effectLst/>
              <a:uLnTx/>
              <a:uFillTx/>
              <a:latin typeface="Aptos" panose="02110004020202020204"/>
              <a:ea typeface="+mn-ea"/>
              <a:cs typeface="+mn-cs"/>
            </a:endParaRPr>
          </a:p>
        </p:txBody>
      </p:sp>
      <p:sp>
        <p:nvSpPr>
          <p:cNvPr id="13" name="Flowchart: Alternative Process 12">
            <a:extLst>
              <a:ext uri="{FF2B5EF4-FFF2-40B4-BE49-F238E27FC236}">
                <a16:creationId xmlns:a16="http://schemas.microsoft.com/office/drawing/2014/main" id="{273D9036-C817-A157-F7F3-909530A60BDE}"/>
              </a:ext>
            </a:extLst>
          </p:cNvPr>
          <p:cNvSpPr/>
          <p:nvPr/>
        </p:nvSpPr>
        <p:spPr>
          <a:xfrm>
            <a:off x="1607099" y="3353693"/>
            <a:ext cx="862501" cy="503933"/>
          </a:xfrm>
          <a:prstGeom prst="flowChartAlternateProcess">
            <a:avLst/>
          </a:prstGeom>
          <a:ln>
            <a:solidFill>
              <a:schemeClr val="accent1">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GB" sz="1050" b="1" dirty="0">
                <a:solidFill>
                  <a:prstClr val="black"/>
                </a:solidFill>
                <a:latin typeface="Aptos" panose="02110004020202020204"/>
              </a:rPr>
              <a:t>SRR2 Delivering change</a:t>
            </a:r>
          </a:p>
        </p:txBody>
      </p:sp>
      <p:sp>
        <p:nvSpPr>
          <p:cNvPr id="16" name="Flowchart: Alternative Process 15">
            <a:extLst>
              <a:ext uri="{FF2B5EF4-FFF2-40B4-BE49-F238E27FC236}">
                <a16:creationId xmlns:a16="http://schemas.microsoft.com/office/drawing/2014/main" id="{02373A1C-8D34-3C4D-D28E-82381FBB9C59}"/>
              </a:ext>
            </a:extLst>
          </p:cNvPr>
          <p:cNvSpPr/>
          <p:nvPr/>
        </p:nvSpPr>
        <p:spPr>
          <a:xfrm>
            <a:off x="9505407" y="3332779"/>
            <a:ext cx="927092" cy="515538"/>
          </a:xfrm>
          <a:prstGeom prst="flowChartAlternateProcess">
            <a:avLst/>
          </a:prstGeom>
          <a:ln>
            <a:solidFill>
              <a:schemeClr val="accent1">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prstClr val="black"/>
                </a:solidFill>
                <a:effectLst/>
                <a:uLnTx/>
                <a:uFillTx/>
                <a:latin typeface="Aptos" panose="02110004020202020204"/>
                <a:ea typeface="+mn-ea"/>
                <a:cs typeface="+mn-cs"/>
              </a:rPr>
              <a:t>SRR3 Funding</a:t>
            </a:r>
          </a:p>
        </p:txBody>
      </p:sp>
      <p:sp>
        <p:nvSpPr>
          <p:cNvPr id="19" name="Flowchart: Alternative Process 18">
            <a:extLst>
              <a:ext uri="{FF2B5EF4-FFF2-40B4-BE49-F238E27FC236}">
                <a16:creationId xmlns:a16="http://schemas.microsoft.com/office/drawing/2014/main" id="{4B37B63D-D5CD-F00B-743E-12D10A7FE1FB}"/>
              </a:ext>
            </a:extLst>
          </p:cNvPr>
          <p:cNvSpPr/>
          <p:nvPr/>
        </p:nvSpPr>
        <p:spPr>
          <a:xfrm>
            <a:off x="9815757" y="2395731"/>
            <a:ext cx="726844" cy="428757"/>
          </a:xfrm>
          <a:prstGeom prst="flowChartAlternateProcess">
            <a:avLst/>
          </a:prstGeom>
          <a:ln>
            <a:solidFill>
              <a:schemeClr val="accent1">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prstClr val="black"/>
                </a:solidFill>
                <a:effectLst/>
                <a:uLnTx/>
                <a:uFillTx/>
                <a:latin typeface="Aptos" panose="02110004020202020204"/>
                <a:ea typeface="+mn-ea"/>
                <a:cs typeface="+mn-cs"/>
              </a:rPr>
              <a:t>SRR4 Capital</a:t>
            </a:r>
          </a:p>
        </p:txBody>
      </p:sp>
      <p:sp>
        <p:nvSpPr>
          <p:cNvPr id="20" name="Flowchart: Alternative Process 19">
            <a:extLst>
              <a:ext uri="{FF2B5EF4-FFF2-40B4-BE49-F238E27FC236}">
                <a16:creationId xmlns:a16="http://schemas.microsoft.com/office/drawing/2014/main" id="{59F05087-94F9-8F0B-5619-07F4983789E8}"/>
              </a:ext>
            </a:extLst>
          </p:cNvPr>
          <p:cNvSpPr/>
          <p:nvPr/>
        </p:nvSpPr>
        <p:spPr>
          <a:xfrm>
            <a:off x="3717965" y="3351828"/>
            <a:ext cx="699490" cy="503933"/>
          </a:xfrm>
          <a:prstGeom prst="flowChartAlternateProcess">
            <a:avLst/>
          </a:prstGeom>
          <a:ln>
            <a:solidFill>
              <a:schemeClr val="accent1">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GB" sz="1050" b="1" dirty="0">
                <a:solidFill>
                  <a:prstClr val="black"/>
                </a:solidFill>
                <a:latin typeface="Aptos" panose="02110004020202020204"/>
              </a:rPr>
              <a:t>SRR5 Quality</a:t>
            </a:r>
          </a:p>
        </p:txBody>
      </p:sp>
      <p:sp>
        <p:nvSpPr>
          <p:cNvPr id="22" name="Flowchart: Alternative Process 21">
            <a:extLst>
              <a:ext uri="{FF2B5EF4-FFF2-40B4-BE49-F238E27FC236}">
                <a16:creationId xmlns:a16="http://schemas.microsoft.com/office/drawing/2014/main" id="{D6198654-5285-4601-B92E-01F1AF0074C6}"/>
              </a:ext>
            </a:extLst>
          </p:cNvPr>
          <p:cNvSpPr/>
          <p:nvPr/>
        </p:nvSpPr>
        <p:spPr>
          <a:xfrm>
            <a:off x="8343248" y="2376681"/>
            <a:ext cx="894871" cy="439010"/>
          </a:xfrm>
          <a:prstGeom prst="flowChartAlternateProcess">
            <a:avLst/>
          </a:prstGeom>
          <a:ln>
            <a:solidFill>
              <a:schemeClr val="accent1">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prstClr val="black"/>
                </a:solidFill>
                <a:effectLst/>
                <a:uLnTx/>
                <a:uFillTx/>
                <a:latin typeface="Aptos" panose="02110004020202020204"/>
                <a:ea typeface="+mn-ea"/>
                <a:cs typeface="+mn-cs"/>
              </a:rPr>
              <a:t>SRR6 Workforce</a:t>
            </a:r>
          </a:p>
        </p:txBody>
      </p:sp>
      <p:sp>
        <p:nvSpPr>
          <p:cNvPr id="29" name="TextBox 28">
            <a:extLst>
              <a:ext uri="{FF2B5EF4-FFF2-40B4-BE49-F238E27FC236}">
                <a16:creationId xmlns:a16="http://schemas.microsoft.com/office/drawing/2014/main" id="{BA393DFA-6F7D-87AF-BB0B-4D61DA6C0084}"/>
              </a:ext>
            </a:extLst>
          </p:cNvPr>
          <p:cNvSpPr txBox="1"/>
          <p:nvPr/>
        </p:nvSpPr>
        <p:spPr>
          <a:xfrm>
            <a:off x="6833812" y="6463523"/>
            <a:ext cx="1584626" cy="25391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ptos" panose="02110004020202020204"/>
                <a:ea typeface="+mn-ea"/>
                <a:cs typeface="+mn-cs"/>
              </a:rPr>
              <a:t>Resilience &amp; protection</a:t>
            </a:r>
          </a:p>
        </p:txBody>
      </p:sp>
      <p:sp>
        <p:nvSpPr>
          <p:cNvPr id="30" name="Rectangle 29">
            <a:extLst>
              <a:ext uri="{FF2B5EF4-FFF2-40B4-BE49-F238E27FC236}">
                <a16:creationId xmlns:a16="http://schemas.microsoft.com/office/drawing/2014/main" id="{3BE12197-34CF-8052-62D6-40127FCB40EA}"/>
              </a:ext>
            </a:extLst>
          </p:cNvPr>
          <p:cNvSpPr/>
          <p:nvPr/>
        </p:nvSpPr>
        <p:spPr>
          <a:xfrm>
            <a:off x="6625773" y="6488623"/>
            <a:ext cx="208039" cy="203716"/>
          </a:xfrm>
          <a:prstGeom prst="rect">
            <a:avLst/>
          </a:prstGeom>
          <a:ln>
            <a:solidFill>
              <a:schemeClr val="accent5">
                <a:lumMod val="75000"/>
              </a:schemeClr>
            </a:solidFill>
            <a:prstDash val="lgDash"/>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1" name="TextBox 30">
            <a:extLst>
              <a:ext uri="{FF2B5EF4-FFF2-40B4-BE49-F238E27FC236}">
                <a16:creationId xmlns:a16="http://schemas.microsoft.com/office/drawing/2014/main" id="{93B6555C-6B44-438E-B273-9E54E40D21DB}"/>
              </a:ext>
            </a:extLst>
          </p:cNvPr>
          <p:cNvSpPr txBox="1"/>
          <p:nvPr/>
        </p:nvSpPr>
        <p:spPr>
          <a:xfrm>
            <a:off x="159658" y="6463523"/>
            <a:ext cx="449217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prstClr val="black"/>
                </a:solidFill>
                <a:effectLst/>
                <a:uLnTx/>
                <a:uFillTx/>
                <a:latin typeface="Aptos" panose="02110004020202020204"/>
                <a:ea typeface="+mn-ea"/>
                <a:cs typeface="+mn-cs"/>
              </a:rPr>
              <a:t>Risk ownership: </a:t>
            </a:r>
            <a:r>
              <a:rPr kumimoji="0" lang="en-GB" sz="1050" b="0" i="0" u="none" strike="noStrike" kern="1200" cap="none" spc="0" normalizeH="0" baseline="0" noProof="0" dirty="0">
                <a:ln>
                  <a:noFill/>
                </a:ln>
                <a:solidFill>
                  <a:prstClr val="black"/>
                </a:solidFill>
                <a:effectLst/>
                <a:uLnTx/>
                <a:uFillTx/>
                <a:latin typeface="Aptos" panose="02110004020202020204"/>
                <a:ea typeface="+mn-ea"/>
                <a:cs typeface="+mn-cs"/>
              </a:rPr>
              <a:t>SRR = NHSE; JRR = Joint with DHSC              </a:t>
            </a:r>
            <a:r>
              <a:rPr kumimoji="0" lang="en-GB" sz="1050" b="1" i="0" u="none" strike="noStrike" kern="1200" cap="none" spc="0" normalizeH="0" baseline="0" noProof="0" dirty="0">
                <a:ln>
                  <a:noFill/>
                </a:ln>
                <a:solidFill>
                  <a:prstClr val="black"/>
                </a:solidFill>
                <a:effectLst/>
                <a:uLnTx/>
                <a:uFillTx/>
                <a:latin typeface="Aptos" panose="02110004020202020204"/>
                <a:ea typeface="+mn-ea"/>
                <a:cs typeface="+mn-cs"/>
              </a:rPr>
              <a:t>Risk domain:  </a:t>
            </a:r>
          </a:p>
        </p:txBody>
      </p:sp>
      <p:sp>
        <p:nvSpPr>
          <p:cNvPr id="32" name="TextBox 31">
            <a:extLst>
              <a:ext uri="{FF2B5EF4-FFF2-40B4-BE49-F238E27FC236}">
                <a16:creationId xmlns:a16="http://schemas.microsoft.com/office/drawing/2014/main" id="{D8EBC876-2178-15A1-9E4D-33F544B7CC46}"/>
              </a:ext>
            </a:extLst>
          </p:cNvPr>
          <p:cNvSpPr txBox="1"/>
          <p:nvPr/>
        </p:nvSpPr>
        <p:spPr>
          <a:xfrm>
            <a:off x="4635501" y="6463523"/>
            <a:ext cx="2094292" cy="25391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ptos" panose="02110004020202020204"/>
                <a:ea typeface="+mn-ea"/>
                <a:cs typeface="+mn-cs"/>
              </a:rPr>
              <a:t>Delivery &amp; transformation; </a:t>
            </a:r>
          </a:p>
        </p:txBody>
      </p:sp>
      <p:sp>
        <p:nvSpPr>
          <p:cNvPr id="33" name="Rectangle 32">
            <a:extLst>
              <a:ext uri="{FF2B5EF4-FFF2-40B4-BE49-F238E27FC236}">
                <a16:creationId xmlns:a16="http://schemas.microsoft.com/office/drawing/2014/main" id="{34CAFE8D-FBC8-BB59-D37C-96AB488D311C}"/>
              </a:ext>
            </a:extLst>
          </p:cNvPr>
          <p:cNvSpPr/>
          <p:nvPr/>
        </p:nvSpPr>
        <p:spPr>
          <a:xfrm>
            <a:off x="10868025" y="2314096"/>
            <a:ext cx="885808" cy="501595"/>
          </a:xfrm>
          <a:prstGeom prst="rect">
            <a:avLst/>
          </a:prstGeom>
          <a:ln>
            <a:solidFill>
              <a:schemeClr val="accent5">
                <a:lumMod val="75000"/>
              </a:schemeClr>
            </a:solidFill>
            <a:prstDash val="lgDash"/>
            <a:extLst>
              <a:ext uri="{C807C97D-BFC1-408E-A445-0C87EB9F89A2}">
                <ask:lineSketchStyleProps xmlns:ask="http://schemas.microsoft.com/office/drawing/2018/sketchyshapes" sd="1219033472">
                  <a:custGeom>
                    <a:avLst/>
                    <a:gdLst>
                      <a:gd name="csX0" fmla="*/ 0 w 544285"/>
                      <a:gd name="csY0" fmla="*/ 0 h 206246"/>
                      <a:gd name="csX1" fmla="*/ 544285 w 544285"/>
                      <a:gd name="csY1" fmla="*/ 0 h 206246"/>
                      <a:gd name="csX2" fmla="*/ 544285 w 544285"/>
                      <a:gd name="csY2" fmla="*/ 206246 h 206246"/>
                      <a:gd name="csX3" fmla="*/ 0 w 544285"/>
                      <a:gd name="csY3" fmla="*/ 206246 h 206246"/>
                      <a:gd name="csX4" fmla="*/ 0 w 544285"/>
                      <a:gd name="csY4" fmla="*/ 0 h 206246"/>
                    </a:gdLst>
                    <a:ahLst/>
                    <a:cxnLst>
                      <a:cxn ang="0">
                        <a:pos x="csX0" y="csY0"/>
                      </a:cxn>
                      <a:cxn ang="0">
                        <a:pos x="csX1" y="csY1"/>
                      </a:cxn>
                      <a:cxn ang="0">
                        <a:pos x="csX2" y="csY2"/>
                      </a:cxn>
                      <a:cxn ang="0">
                        <a:pos x="csX3" y="csY3"/>
                      </a:cxn>
                      <a:cxn ang="0">
                        <a:pos x="csX4" y="csY4"/>
                      </a:cxn>
                    </a:cxnLst>
                    <a:rect l="l" t="t" r="r" b="b"/>
                    <a:pathLst>
                      <a:path w="544285" h="206246" fill="none" extrusionOk="0">
                        <a:moveTo>
                          <a:pt x="0" y="0"/>
                        </a:moveTo>
                        <a:cubicBezTo>
                          <a:pt x="247000" y="-44698"/>
                          <a:pt x="405323" y="546"/>
                          <a:pt x="544285" y="0"/>
                        </a:cubicBezTo>
                        <a:cubicBezTo>
                          <a:pt x="559476" y="67263"/>
                          <a:pt x="520063" y="115247"/>
                          <a:pt x="544285" y="206246"/>
                        </a:cubicBezTo>
                        <a:cubicBezTo>
                          <a:pt x="328141" y="243593"/>
                          <a:pt x="237698" y="174546"/>
                          <a:pt x="0" y="206246"/>
                        </a:cubicBezTo>
                        <a:cubicBezTo>
                          <a:pt x="-14114" y="117884"/>
                          <a:pt x="6918" y="72636"/>
                          <a:pt x="0" y="0"/>
                        </a:cubicBezTo>
                        <a:close/>
                      </a:path>
                      <a:path w="544285" h="206246" stroke="0" extrusionOk="0">
                        <a:moveTo>
                          <a:pt x="0" y="0"/>
                        </a:moveTo>
                        <a:cubicBezTo>
                          <a:pt x="185356" y="-40244"/>
                          <a:pt x="285653" y="29407"/>
                          <a:pt x="544285" y="0"/>
                        </a:cubicBezTo>
                        <a:cubicBezTo>
                          <a:pt x="567874" y="59513"/>
                          <a:pt x="537198" y="122714"/>
                          <a:pt x="544285" y="206246"/>
                        </a:cubicBezTo>
                        <a:cubicBezTo>
                          <a:pt x="334001" y="259989"/>
                          <a:pt x="195952" y="178091"/>
                          <a:pt x="0" y="206246"/>
                        </a:cubicBezTo>
                        <a:cubicBezTo>
                          <a:pt x="-6015" y="107563"/>
                          <a:pt x="8719" y="59833"/>
                          <a:pt x="0" y="0"/>
                        </a:cubicBezTo>
                        <a:close/>
                      </a:path>
                    </a:pathLst>
                  </a:custGeom>
                  <ask:type>
                    <ask:lineSketchNone/>
                  </ask:type>
                </ask:lineSketchStyleProps>
              </a:ext>
            </a:extLst>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prstClr val="black"/>
                </a:solidFill>
                <a:effectLst/>
                <a:uLnTx/>
                <a:uFillTx/>
                <a:latin typeface="Aptos" panose="02110004020202020204"/>
                <a:ea typeface="+mn-ea"/>
                <a:cs typeface="+mn-cs"/>
              </a:rPr>
              <a:t>JRR1 Supply chain</a:t>
            </a:r>
          </a:p>
        </p:txBody>
      </p:sp>
      <p:sp>
        <p:nvSpPr>
          <p:cNvPr id="34" name="Rectangle 33">
            <a:extLst>
              <a:ext uri="{FF2B5EF4-FFF2-40B4-BE49-F238E27FC236}">
                <a16:creationId xmlns:a16="http://schemas.microsoft.com/office/drawing/2014/main" id="{8AB2A5A8-CECE-70AC-DC93-DE5E4E418E74}"/>
              </a:ext>
            </a:extLst>
          </p:cNvPr>
          <p:cNvSpPr/>
          <p:nvPr/>
        </p:nvSpPr>
        <p:spPr>
          <a:xfrm>
            <a:off x="7578231" y="1927003"/>
            <a:ext cx="544285" cy="405748"/>
          </a:xfrm>
          <a:prstGeom prst="rect">
            <a:avLst/>
          </a:prstGeom>
          <a:ln>
            <a:solidFill>
              <a:schemeClr val="accent5">
                <a:lumMod val="75000"/>
              </a:schemeClr>
            </a:solidFill>
            <a:prstDash val="lgDash"/>
            <a:extLst>
              <a:ext uri="{C807C97D-BFC1-408E-A445-0C87EB9F89A2}">
                <ask:lineSketchStyleProps xmlns:ask="http://schemas.microsoft.com/office/drawing/2018/sketchyshapes" sd="1219033472">
                  <a:custGeom>
                    <a:avLst/>
                    <a:gdLst>
                      <a:gd name="csX0" fmla="*/ 0 w 544285"/>
                      <a:gd name="csY0" fmla="*/ 0 h 206246"/>
                      <a:gd name="csX1" fmla="*/ 544285 w 544285"/>
                      <a:gd name="csY1" fmla="*/ 0 h 206246"/>
                      <a:gd name="csX2" fmla="*/ 544285 w 544285"/>
                      <a:gd name="csY2" fmla="*/ 206246 h 206246"/>
                      <a:gd name="csX3" fmla="*/ 0 w 544285"/>
                      <a:gd name="csY3" fmla="*/ 206246 h 206246"/>
                      <a:gd name="csX4" fmla="*/ 0 w 544285"/>
                      <a:gd name="csY4" fmla="*/ 0 h 206246"/>
                    </a:gdLst>
                    <a:ahLst/>
                    <a:cxnLst>
                      <a:cxn ang="0">
                        <a:pos x="csX0" y="csY0"/>
                      </a:cxn>
                      <a:cxn ang="0">
                        <a:pos x="csX1" y="csY1"/>
                      </a:cxn>
                      <a:cxn ang="0">
                        <a:pos x="csX2" y="csY2"/>
                      </a:cxn>
                      <a:cxn ang="0">
                        <a:pos x="csX3" y="csY3"/>
                      </a:cxn>
                      <a:cxn ang="0">
                        <a:pos x="csX4" y="csY4"/>
                      </a:cxn>
                    </a:cxnLst>
                    <a:rect l="l" t="t" r="r" b="b"/>
                    <a:pathLst>
                      <a:path w="544285" h="206246" fill="none" extrusionOk="0">
                        <a:moveTo>
                          <a:pt x="0" y="0"/>
                        </a:moveTo>
                        <a:cubicBezTo>
                          <a:pt x="247000" y="-44698"/>
                          <a:pt x="405323" y="546"/>
                          <a:pt x="544285" y="0"/>
                        </a:cubicBezTo>
                        <a:cubicBezTo>
                          <a:pt x="559476" y="67263"/>
                          <a:pt x="520063" y="115247"/>
                          <a:pt x="544285" y="206246"/>
                        </a:cubicBezTo>
                        <a:cubicBezTo>
                          <a:pt x="328141" y="243593"/>
                          <a:pt x="237698" y="174546"/>
                          <a:pt x="0" y="206246"/>
                        </a:cubicBezTo>
                        <a:cubicBezTo>
                          <a:pt x="-14114" y="117884"/>
                          <a:pt x="6918" y="72636"/>
                          <a:pt x="0" y="0"/>
                        </a:cubicBezTo>
                        <a:close/>
                      </a:path>
                      <a:path w="544285" h="206246" stroke="0" extrusionOk="0">
                        <a:moveTo>
                          <a:pt x="0" y="0"/>
                        </a:moveTo>
                        <a:cubicBezTo>
                          <a:pt x="185356" y="-40244"/>
                          <a:pt x="285653" y="29407"/>
                          <a:pt x="544285" y="0"/>
                        </a:cubicBezTo>
                        <a:cubicBezTo>
                          <a:pt x="567874" y="59513"/>
                          <a:pt x="537198" y="122714"/>
                          <a:pt x="544285" y="206246"/>
                        </a:cubicBezTo>
                        <a:cubicBezTo>
                          <a:pt x="334001" y="259989"/>
                          <a:pt x="195952" y="178091"/>
                          <a:pt x="0" y="206246"/>
                        </a:cubicBezTo>
                        <a:cubicBezTo>
                          <a:pt x="-6015" y="107563"/>
                          <a:pt x="8719" y="59833"/>
                          <a:pt x="0" y="0"/>
                        </a:cubicBezTo>
                        <a:close/>
                      </a:path>
                    </a:pathLst>
                  </a:custGeom>
                  <ask:type>
                    <ask:lineSketchNone/>
                  </ask:type>
                </ask:lineSketchStyleProps>
              </a:ext>
            </a:extLst>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prstClr val="black"/>
                </a:solidFill>
                <a:effectLst/>
                <a:uLnTx/>
                <a:uFillTx/>
                <a:latin typeface="Aptos" panose="02110004020202020204"/>
                <a:ea typeface="+mn-ea"/>
                <a:cs typeface="+mn-cs"/>
              </a:rPr>
              <a:t>JRR2 Cyber</a:t>
            </a:r>
          </a:p>
        </p:txBody>
      </p:sp>
      <p:sp>
        <p:nvSpPr>
          <p:cNvPr id="35" name="Rectangle 34">
            <a:extLst>
              <a:ext uri="{FF2B5EF4-FFF2-40B4-BE49-F238E27FC236}">
                <a16:creationId xmlns:a16="http://schemas.microsoft.com/office/drawing/2014/main" id="{3571BEDB-34B7-B77C-5036-EF85BC66AAC0}"/>
              </a:ext>
            </a:extLst>
          </p:cNvPr>
          <p:cNvSpPr/>
          <p:nvPr/>
        </p:nvSpPr>
        <p:spPr>
          <a:xfrm>
            <a:off x="7038753" y="2395731"/>
            <a:ext cx="792052" cy="509394"/>
          </a:xfrm>
          <a:prstGeom prst="rect">
            <a:avLst/>
          </a:prstGeom>
          <a:ln>
            <a:solidFill>
              <a:schemeClr val="accent5">
                <a:lumMod val="75000"/>
              </a:schemeClr>
            </a:solidFill>
            <a:prstDash val="lgDash"/>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prstClr val="black"/>
                </a:solidFill>
                <a:effectLst/>
                <a:uLnTx/>
                <a:uFillTx/>
                <a:latin typeface="Aptos" panose="02110004020202020204"/>
                <a:ea typeface="+mn-ea"/>
                <a:cs typeface="+mn-cs"/>
              </a:rPr>
              <a:t>SRR7 Data breach</a:t>
            </a:r>
          </a:p>
        </p:txBody>
      </p:sp>
      <p:sp>
        <p:nvSpPr>
          <p:cNvPr id="37" name="Flowchart: Alternative Process 36">
            <a:extLst>
              <a:ext uri="{FF2B5EF4-FFF2-40B4-BE49-F238E27FC236}">
                <a16:creationId xmlns:a16="http://schemas.microsoft.com/office/drawing/2014/main" id="{87FE25FD-A390-F09D-F1FB-BA2A0FC13011}"/>
              </a:ext>
            </a:extLst>
          </p:cNvPr>
          <p:cNvSpPr/>
          <p:nvPr/>
        </p:nvSpPr>
        <p:spPr>
          <a:xfrm>
            <a:off x="7058025" y="4525250"/>
            <a:ext cx="1064491" cy="501595"/>
          </a:xfrm>
          <a:prstGeom prst="flowChartAlternateProcess">
            <a:avLst/>
          </a:prstGeom>
          <a:ln>
            <a:solidFill>
              <a:schemeClr val="accent1">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prstClr val="black"/>
                </a:solidFill>
                <a:effectLst/>
                <a:uLnTx/>
                <a:uFillTx/>
                <a:latin typeface="Aptos" panose="02110004020202020204"/>
                <a:ea typeface="+mn-ea"/>
                <a:cs typeface="+mn-cs"/>
              </a:rPr>
              <a:t>SRR8 Tech opportunities</a:t>
            </a:r>
          </a:p>
        </p:txBody>
      </p:sp>
      <p:sp>
        <p:nvSpPr>
          <p:cNvPr id="3" name="TextBox 2">
            <a:extLst>
              <a:ext uri="{FF2B5EF4-FFF2-40B4-BE49-F238E27FC236}">
                <a16:creationId xmlns:a16="http://schemas.microsoft.com/office/drawing/2014/main" id="{B7431F17-FCD1-13EE-B7FE-532C2D46FEEF}"/>
              </a:ext>
            </a:extLst>
          </p:cNvPr>
          <p:cNvSpPr txBox="1"/>
          <p:nvPr/>
        </p:nvSpPr>
        <p:spPr>
          <a:xfrm>
            <a:off x="173595" y="165661"/>
            <a:ext cx="609765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NHSE strategic </a:t>
            </a:r>
            <a:r>
              <a:rPr lang="en-GB" sz="2400" b="1" dirty="0">
                <a:solidFill>
                  <a:prstClr val="black"/>
                </a:solidFill>
                <a:latin typeface="Arial" panose="020B0604020202020204" pitchFamily="34" charset="0"/>
                <a:cs typeface="Arial" panose="020B0604020202020204" pitchFamily="34" charset="0"/>
              </a:rPr>
              <a:t>r</a:t>
            </a:r>
            <a:r>
              <a:rPr kumimoji="0" lang="en-GB"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isk</a:t>
            </a: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GB" sz="2400" b="1" dirty="0">
                <a:solidFill>
                  <a:prstClr val="black"/>
                </a:solidFill>
                <a:latin typeface="Arial" panose="020B0604020202020204" pitchFamily="34" charset="0"/>
                <a:cs typeface="Arial" panose="020B0604020202020204" pitchFamily="34" charset="0"/>
              </a:rPr>
              <a:t>p</a:t>
            </a:r>
            <a:r>
              <a:rPr kumimoji="0" lang="en-GB"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rofile</a:t>
            </a: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GB" sz="24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cxnSp>
        <p:nvCxnSpPr>
          <p:cNvPr id="4" name="Straight Arrow Connector 3">
            <a:extLst>
              <a:ext uri="{FF2B5EF4-FFF2-40B4-BE49-F238E27FC236}">
                <a16:creationId xmlns:a16="http://schemas.microsoft.com/office/drawing/2014/main" id="{8FEE3581-6829-412A-48E5-8983FD4968F2}"/>
              </a:ext>
            </a:extLst>
          </p:cNvPr>
          <p:cNvCxnSpPr>
            <a:cxnSpLocks/>
          </p:cNvCxnSpPr>
          <p:nvPr/>
        </p:nvCxnSpPr>
        <p:spPr>
          <a:xfrm>
            <a:off x="11296650" y="3445989"/>
            <a:ext cx="0" cy="10530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54323CAB-B617-585E-B959-E6829D09BA04}"/>
              </a:ext>
            </a:extLst>
          </p:cNvPr>
          <p:cNvCxnSpPr>
            <a:cxnSpLocks/>
          </p:cNvCxnSpPr>
          <p:nvPr/>
        </p:nvCxnSpPr>
        <p:spPr>
          <a:xfrm>
            <a:off x="9645103" y="2009990"/>
            <a:ext cx="0" cy="134183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C260850D-9E0A-96DC-03B4-C2CA433C8F74}"/>
              </a:ext>
            </a:extLst>
          </p:cNvPr>
          <p:cNvCxnSpPr>
            <a:cxnSpLocks/>
          </p:cNvCxnSpPr>
          <p:nvPr/>
        </p:nvCxnSpPr>
        <p:spPr>
          <a:xfrm>
            <a:off x="7291904" y="1989983"/>
            <a:ext cx="0" cy="40574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F140CFD5-9D08-2027-939C-A370B30C0885}"/>
              </a:ext>
            </a:extLst>
          </p:cNvPr>
          <p:cNvCxnSpPr>
            <a:cxnSpLocks/>
          </p:cNvCxnSpPr>
          <p:nvPr/>
        </p:nvCxnSpPr>
        <p:spPr>
          <a:xfrm>
            <a:off x="2038350" y="2705100"/>
            <a:ext cx="0" cy="64859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61DFBC98-9F8C-EB6A-1B1A-4C025931E11E}"/>
              </a:ext>
            </a:extLst>
          </p:cNvPr>
          <p:cNvCxnSpPr>
            <a:cxnSpLocks/>
          </p:cNvCxnSpPr>
          <p:nvPr/>
        </p:nvCxnSpPr>
        <p:spPr>
          <a:xfrm>
            <a:off x="7951001" y="2771775"/>
            <a:ext cx="0" cy="17534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3042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799F8-130F-D0F0-8417-9F13746D9456}"/>
            </a:ext>
          </a:extLst>
        </p:cNvPr>
        <p:cNvGrpSpPr/>
        <p:nvPr/>
      </p:nvGrpSpPr>
      <p:grpSpPr>
        <a:xfrm>
          <a:off x="0" y="0"/>
          <a:ext cx="0" cy="0"/>
          <a:chOff x="0" y="0"/>
          <a:chExt cx="0" cy="0"/>
        </a:xfrm>
      </p:grpSpPr>
      <p:sp>
        <p:nvSpPr>
          <p:cNvPr id="10" name="Title 3">
            <a:extLst>
              <a:ext uri="{FF2B5EF4-FFF2-40B4-BE49-F238E27FC236}">
                <a16:creationId xmlns:a16="http://schemas.microsoft.com/office/drawing/2014/main" id="{3E597150-A32B-29A6-F19A-C2717E239E46}"/>
              </a:ext>
            </a:extLst>
          </p:cNvPr>
          <p:cNvSpPr>
            <a:spLocks noGrp="1"/>
          </p:cNvSpPr>
          <p:nvPr>
            <p:ph type="title"/>
          </p:nvPr>
        </p:nvSpPr>
        <p:spPr>
          <a:xfrm>
            <a:off x="419055" y="139875"/>
            <a:ext cx="6951324" cy="318495"/>
          </a:xfrm>
        </p:spPr>
        <p:txBody>
          <a:bodyPr>
            <a:noAutofit/>
          </a:bodyPr>
          <a:lstStyle/>
          <a:p>
            <a:r>
              <a:rPr lang="en-GB" sz="2400" dirty="0">
                <a:latin typeface="Arial" panose="020B0604020202020204" pitchFamily="34" charset="0"/>
                <a:cs typeface="Arial" panose="020B0604020202020204" pitchFamily="34" charset="0"/>
              </a:rPr>
              <a:t>NHS England Strategic Risk Register</a:t>
            </a:r>
          </a:p>
        </p:txBody>
      </p:sp>
      <p:graphicFrame>
        <p:nvGraphicFramePr>
          <p:cNvPr id="13" name="Table 12">
            <a:extLst>
              <a:ext uri="{FF2B5EF4-FFF2-40B4-BE49-F238E27FC236}">
                <a16:creationId xmlns:a16="http://schemas.microsoft.com/office/drawing/2014/main" id="{6DA065CC-E248-4EAA-1967-FED141E52967}"/>
              </a:ext>
            </a:extLst>
          </p:cNvPr>
          <p:cNvGraphicFramePr>
            <a:graphicFrameLocks noGrp="1"/>
          </p:cNvGraphicFramePr>
          <p:nvPr>
            <p:extLst>
              <p:ext uri="{D42A27DB-BD31-4B8C-83A1-F6EECF244321}">
                <p14:modId xmlns:p14="http://schemas.microsoft.com/office/powerpoint/2010/main" val="1526924373"/>
              </p:ext>
            </p:extLst>
          </p:nvPr>
        </p:nvGraphicFramePr>
        <p:xfrm>
          <a:off x="306620" y="654633"/>
          <a:ext cx="11455008" cy="5062722"/>
        </p:xfrm>
        <a:graphic>
          <a:graphicData uri="http://schemas.openxmlformats.org/drawingml/2006/table">
            <a:tbl>
              <a:tblPr>
                <a:effectLst/>
              </a:tblPr>
              <a:tblGrid>
                <a:gridCol w="57405">
                  <a:extLst>
                    <a:ext uri="{9D8B030D-6E8A-4147-A177-3AD203B41FA5}">
                      <a16:colId xmlns:a16="http://schemas.microsoft.com/office/drawing/2014/main" val="3068852694"/>
                    </a:ext>
                  </a:extLst>
                </a:gridCol>
                <a:gridCol w="8033327">
                  <a:extLst>
                    <a:ext uri="{9D8B030D-6E8A-4147-A177-3AD203B41FA5}">
                      <a16:colId xmlns:a16="http://schemas.microsoft.com/office/drawing/2014/main" val="1441309094"/>
                    </a:ext>
                  </a:extLst>
                </a:gridCol>
                <a:gridCol w="567122">
                  <a:extLst>
                    <a:ext uri="{9D8B030D-6E8A-4147-A177-3AD203B41FA5}">
                      <a16:colId xmlns:a16="http://schemas.microsoft.com/office/drawing/2014/main" val="1566304206"/>
                    </a:ext>
                  </a:extLst>
                </a:gridCol>
                <a:gridCol w="480611">
                  <a:extLst>
                    <a:ext uri="{9D8B030D-6E8A-4147-A177-3AD203B41FA5}">
                      <a16:colId xmlns:a16="http://schemas.microsoft.com/office/drawing/2014/main" val="2575913671"/>
                    </a:ext>
                  </a:extLst>
                </a:gridCol>
                <a:gridCol w="499835">
                  <a:extLst>
                    <a:ext uri="{9D8B030D-6E8A-4147-A177-3AD203B41FA5}">
                      <a16:colId xmlns:a16="http://schemas.microsoft.com/office/drawing/2014/main" val="3728718871"/>
                    </a:ext>
                  </a:extLst>
                </a:gridCol>
                <a:gridCol w="528672">
                  <a:extLst>
                    <a:ext uri="{9D8B030D-6E8A-4147-A177-3AD203B41FA5}">
                      <a16:colId xmlns:a16="http://schemas.microsoft.com/office/drawing/2014/main" val="3510603389"/>
                    </a:ext>
                  </a:extLst>
                </a:gridCol>
                <a:gridCol w="499835">
                  <a:extLst>
                    <a:ext uri="{9D8B030D-6E8A-4147-A177-3AD203B41FA5}">
                      <a16:colId xmlns:a16="http://schemas.microsoft.com/office/drawing/2014/main" val="3451316891"/>
                    </a:ext>
                  </a:extLst>
                </a:gridCol>
                <a:gridCol w="788201">
                  <a:extLst>
                    <a:ext uri="{9D8B030D-6E8A-4147-A177-3AD203B41FA5}">
                      <a16:colId xmlns:a16="http://schemas.microsoft.com/office/drawing/2014/main" val="843071434"/>
                    </a:ext>
                  </a:extLst>
                </a:gridCol>
              </a:tblGrid>
              <a:tr h="38656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en-GB" sz="600" b="1" i="0" u="none" strike="noStrike">
                        <a:solidFill>
                          <a:srgbClr val="000000"/>
                        </a:solidFill>
                        <a:effectLst/>
                        <a:latin typeface="Verdana" panose="020B0604030504040204" pitchFamily="34" charset="0"/>
                        <a:ea typeface="Verdana" panose="020B0604030504040204" pitchFamily="34" charset="0"/>
                      </a:endParaRPr>
                    </a:p>
                  </a:txBody>
                  <a:tcPr marL="7117" marR="7117" marT="7117" marB="0"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900" b="1" i="0" u="none" strike="noStrike">
                          <a:solidFill>
                            <a:srgbClr val="000000"/>
                          </a:solidFill>
                          <a:effectLst/>
                          <a:latin typeface="Arial"/>
                          <a:ea typeface="Verdana"/>
                          <a:cs typeface="Arial"/>
                        </a:rPr>
                        <a:t>High Level Risk Summary</a:t>
                      </a:r>
                      <a:endParaRPr lang="en-GB" sz="900" b="1" i="0" u="none" strike="noStrike">
                        <a:solidFill>
                          <a:srgbClr val="000000"/>
                        </a:solidFill>
                        <a:effectLst/>
                        <a:latin typeface="Arial"/>
                        <a:ea typeface="Verdana" panose="020B0604030504040204" pitchFamily="34" charset="0"/>
                        <a:cs typeface="Arial"/>
                      </a:endParaRP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50" b="1" i="0" u="none" strike="noStrike">
                          <a:solidFill>
                            <a:srgbClr val="000000"/>
                          </a:solidFill>
                          <a:effectLst/>
                          <a:latin typeface="Arial"/>
                          <a:ea typeface="Verdana"/>
                          <a:cs typeface="Arial"/>
                        </a:rPr>
                        <a:t>Risk</a:t>
                      </a:r>
                    </a:p>
                    <a:p>
                      <a:pPr algn="ctr" fontAlgn="ctr"/>
                      <a:r>
                        <a:rPr lang="en-GB" sz="850" b="1" i="0" u="none" strike="noStrike">
                          <a:solidFill>
                            <a:srgbClr val="000000"/>
                          </a:solidFill>
                          <a:effectLst/>
                          <a:latin typeface="Arial"/>
                          <a:ea typeface="Verdana"/>
                          <a:cs typeface="Arial"/>
                        </a:rPr>
                        <a:t>Appetite</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2114" rtl="0" eaLnBrk="1" fontAlgn="ctr" latinLnBrk="0" hangingPunct="1">
                        <a:lnSpc>
                          <a:spcPct val="100000"/>
                        </a:lnSpc>
                        <a:spcBef>
                          <a:spcPts val="0"/>
                        </a:spcBef>
                        <a:spcAft>
                          <a:spcPts val="0"/>
                        </a:spcAft>
                        <a:buClrTx/>
                        <a:buSzTx/>
                        <a:buFontTx/>
                        <a:buNone/>
                        <a:tabLst/>
                        <a:defRPr/>
                      </a:pPr>
                      <a:r>
                        <a:rPr lang="en-GB" sz="850" b="1" i="0" u="none" strike="noStrike">
                          <a:solidFill>
                            <a:srgbClr val="000000"/>
                          </a:solidFill>
                          <a:effectLst/>
                          <a:latin typeface="Arial"/>
                          <a:ea typeface="Verdana"/>
                          <a:cs typeface="Arial"/>
                        </a:rPr>
                        <a:t>Inherent Score</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50" b="1" i="0" u="none" strike="noStrike">
                          <a:solidFill>
                            <a:srgbClr val="000000"/>
                          </a:solidFill>
                          <a:effectLst/>
                          <a:latin typeface="Arial"/>
                          <a:ea typeface="Verdana"/>
                          <a:cs typeface="Arial"/>
                        </a:rPr>
                        <a:t>Current Score</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50" b="1" i="0" u="none" strike="noStrike">
                          <a:solidFill>
                            <a:srgbClr val="000000"/>
                          </a:solidFill>
                          <a:effectLst/>
                          <a:latin typeface="Arial"/>
                          <a:ea typeface="Verdana"/>
                          <a:cs typeface="Arial"/>
                        </a:rPr>
                        <a:t>Target Score</a:t>
                      </a: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50" b="1" i="0" u="none" strike="noStrike">
                          <a:solidFill>
                            <a:srgbClr val="000000"/>
                          </a:solidFill>
                          <a:effectLst/>
                          <a:latin typeface="Arial"/>
                          <a:ea typeface="Verdana"/>
                          <a:cs typeface="Arial"/>
                        </a:rPr>
                        <a:t>Move in Score</a:t>
                      </a: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50" b="1" i="0" u="none" strike="noStrike">
                          <a:solidFill>
                            <a:srgbClr val="000000"/>
                          </a:solidFill>
                          <a:effectLst/>
                          <a:latin typeface="Arial"/>
                          <a:ea typeface="Verdana"/>
                          <a:cs typeface="Arial"/>
                        </a:rPr>
                        <a:t>Risk Owner</a:t>
                      </a: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5974546"/>
                  </a:ext>
                </a:extLst>
              </a:tr>
              <a:tr h="222169">
                <a:tc>
                  <a:txBody>
                    <a:bodyPr/>
                    <a:lstStyle/>
                    <a:p>
                      <a:pPr algn="ctr" fontAlgn="ctr"/>
                      <a:endParaRPr lang="en-GB" sz="900" b="1" i="0" u="none" strike="noStrike">
                        <a:solidFill>
                          <a:srgbClr val="FFFFFF"/>
                        </a:solidFill>
                        <a:effectLst/>
                        <a:latin typeface="Arial" panose="020B0604020202020204" pitchFamily="34" charset="0"/>
                        <a:ea typeface="Verdana" panose="020B0604030504040204" pitchFamily="34" charset="0"/>
                        <a:cs typeface="Arial" panose="020B0604020202020204" pitchFamily="34" charset="0"/>
                      </a:endParaRPr>
                    </a:p>
                  </a:txBody>
                  <a:tcPr marL="7117" marR="7117" marT="7117" marB="0"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7">
                  <a:txBody>
                    <a:bodyPr/>
                    <a:lstStyle/>
                    <a:p>
                      <a:pPr marL="34834" marR="0" lvl="0" indent="0" algn="l" defTabSz="442387" rtl="0" eaLnBrk="1" fontAlgn="auto" latinLnBrk="0" hangingPunct="1">
                        <a:lnSpc>
                          <a:spcPct val="100000"/>
                        </a:lnSpc>
                        <a:spcBef>
                          <a:spcPts val="0"/>
                        </a:spcBef>
                        <a:spcAft>
                          <a:spcPts val="0"/>
                        </a:spcAft>
                        <a:buClrTx/>
                        <a:buSzTx/>
                        <a:buFontTx/>
                        <a:buNone/>
                        <a:tabLst/>
                        <a:defRPr/>
                      </a:pPr>
                      <a:r>
                        <a:rPr lang="en-US" sz="900" b="1" kern="1200" dirty="0">
                          <a:solidFill>
                            <a:schemeClr val="tx1"/>
                          </a:solidFill>
                          <a:effectLst/>
                          <a:latin typeface="Arial" panose="020B0604020202020204" pitchFamily="34" charset="0"/>
                          <a:ea typeface="Verdana" panose="020B0604030504040204" pitchFamily="34" charset="0"/>
                          <a:cs typeface="Arial" panose="020B0604020202020204" pitchFamily="34" charset="0"/>
                        </a:rPr>
                        <a:t>SRR1: Strategy and delivery plans</a:t>
                      </a:r>
                    </a:p>
                  </a:txBody>
                  <a:tcPr marL="85396" marR="85396" marT="42699" marB="42699"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3EEE9"/>
                    </a:solid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3254538535"/>
                  </a:ext>
                </a:extLst>
              </a:tr>
              <a:tr h="128894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en-GB" sz="900" b="1" i="0" u="none" strike="noStrike">
                        <a:solidFill>
                          <a:srgbClr val="FFFFFF"/>
                        </a:solidFill>
                        <a:effectLst/>
                        <a:latin typeface="Arial" panose="020B0604020202020204" pitchFamily="34" charset="0"/>
                        <a:ea typeface="Verdana" panose="020B0604030504040204" pitchFamily="34" charset="0"/>
                        <a:cs typeface="Arial" panose="020B0604020202020204" pitchFamily="34" charset="0"/>
                      </a:endParaRPr>
                    </a:p>
                  </a:txBody>
                  <a:tcPr marL="7117" marR="7117" marT="7117" marB="0"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buNone/>
                      </a:pPr>
                      <a:r>
                        <a:rPr lang="en-GB" sz="900" dirty="0">
                          <a:solidFill>
                            <a:schemeClr val="accent6">
                              <a:lumMod val="50000"/>
                            </a:schemeClr>
                          </a:solidFill>
                          <a:effectLst/>
                          <a:latin typeface="Arial" panose="020B0604020202020204" pitchFamily="34" charset="0"/>
                          <a:ea typeface="Aptos" panose="020B0004020202020204" pitchFamily="34" charset="0"/>
                          <a:cs typeface="Arial" panose="020B0604020202020204" pitchFamily="34" charset="0"/>
                        </a:rPr>
                        <a:t>There is a risk that NHS England is unable to produce a coherent set of strategies and delivery plans needed to achieve its vision and objectives, including reducing healthcare inequalities, and the 10 Year Health Plan.</a:t>
                      </a:r>
                    </a:p>
                    <a:p>
                      <a:pPr>
                        <a:buNone/>
                      </a:pPr>
                      <a:r>
                        <a:rPr lang="en-GB" sz="900" dirty="0">
                          <a:solidFill>
                            <a:schemeClr val="accent6">
                              <a:lumMod val="50000"/>
                            </a:schemeClr>
                          </a:solidFill>
                          <a:effectLst/>
                          <a:latin typeface="Arial" panose="020B0604020202020204" pitchFamily="34" charset="0"/>
                          <a:ea typeface="Aptos" panose="020B00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solidFill>
                            <a:schemeClr val="accent6">
                              <a:lumMod val="50000"/>
                            </a:schemeClr>
                          </a:solidFill>
                          <a:effectLst/>
                          <a:latin typeface="Arial" panose="020B0604020202020204" pitchFamily="34" charset="0"/>
                          <a:ea typeface="Aptos" panose="020B0004020202020204" pitchFamily="34" charset="0"/>
                          <a:cs typeface="Arial" panose="020B0604020202020204" pitchFamily="34" charset="0"/>
                        </a:rPr>
                        <a:t>Key controls and </a:t>
                      </a:r>
                      <a:r>
                        <a:rPr lang="en-GB" sz="900" b="1" dirty="0">
                          <a:solidFill>
                            <a:schemeClr val="tx1"/>
                          </a:solidFill>
                          <a:effectLst/>
                          <a:latin typeface="Arial" panose="020B0604020202020204" pitchFamily="34" charset="0"/>
                          <a:ea typeface="Aptos" panose="020B0004020202020204" pitchFamily="34" charset="0"/>
                          <a:cs typeface="Arial" panose="020B0604020202020204" pitchFamily="34" charset="0"/>
                        </a:rPr>
                        <a:t>mitigations: </a:t>
                      </a:r>
                      <a:r>
                        <a:rPr lang="en-GB" sz="900" b="0" dirty="0">
                          <a:solidFill>
                            <a:schemeClr val="tx1"/>
                          </a:solidFill>
                          <a:effectLst/>
                          <a:latin typeface="Arial" panose="020B0604020202020204" pitchFamily="34" charset="0"/>
                          <a:ea typeface="Aptos" panose="020B0004020202020204" pitchFamily="34" charset="0"/>
                          <a:cs typeface="Arial" panose="020B0604020202020204" pitchFamily="34" charset="0"/>
                        </a:rPr>
                        <a:t>The risk is being managed through strengthened Board‑level governance, with a dedicated Strategy Committee providing prioritisation, oversight and quality assurance of the strategic portfolio. Early assurance is demonstrated by the Committee’s January 2026 meeting, which tested and agreed initial portfolio prioritisation, identified strategic gaps and candidate projects to stop or commission, and began commissioning robust strategies aligned to 10‑Year Plan delivery. This is supported by stronger central coordination through the Strategy and Policy Directorate, including a shift to matrix, cross‑disciplinary delivery and consistent strategic assumptions, improving coherence, sequencing and focus of strategy development.</a:t>
                      </a:r>
                    </a:p>
                  </a:txBody>
                  <a:tcPr marL="85396" marR="85396" marT="42699" marB="42699"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rPr>
                        <a:t>Medium</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None/>
                      </a:pPr>
                      <a:r>
                        <a:rPr lang="en-GB" sz="900" b="1">
                          <a:effectLst/>
                          <a:latin typeface="+mn-lt"/>
                          <a:ea typeface="Aptos" panose="020B0004020202020204" pitchFamily="34" charset="0"/>
                          <a:cs typeface="Aptos" panose="020B0004020202020204" pitchFamily="34" charset="0"/>
                        </a:rPr>
                        <a:t>20</a:t>
                      </a:r>
                    </a:p>
                    <a:p>
                      <a:pPr algn="ctr">
                        <a:buNone/>
                      </a:pPr>
                      <a:r>
                        <a:rPr lang="en-GB" sz="800" b="1">
                          <a:effectLst/>
                          <a:latin typeface="+mn-lt"/>
                          <a:ea typeface="Aptos" panose="020B0004020202020204" pitchFamily="34" charset="0"/>
                          <a:cs typeface="Aptos" panose="020B0004020202020204" pitchFamily="34" charset="0"/>
                        </a:rPr>
                        <a:t>(L4xI5)</a:t>
                      </a:r>
                    </a:p>
                  </a:txBody>
                  <a:tcPr marL="6985" marR="6985" marT="698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buNone/>
                      </a:pPr>
                      <a:r>
                        <a:rPr lang="en-GB" sz="900" b="1" dirty="0">
                          <a:effectLst/>
                          <a:latin typeface="+mn-lt"/>
                          <a:ea typeface="Aptos" panose="020B0004020202020204" pitchFamily="34" charset="0"/>
                          <a:cs typeface="Aptos" panose="020B0004020202020204" pitchFamily="34" charset="0"/>
                        </a:rPr>
                        <a:t>12</a:t>
                      </a:r>
                    </a:p>
                    <a:p>
                      <a:pPr algn="ctr">
                        <a:buNone/>
                      </a:pPr>
                      <a:r>
                        <a:rPr lang="en-GB" sz="800" b="1" dirty="0">
                          <a:effectLst/>
                          <a:latin typeface="+mn-lt"/>
                          <a:ea typeface="Aptos" panose="020B0004020202020204" pitchFamily="34" charset="0"/>
                          <a:cs typeface="Aptos" panose="020B0004020202020204" pitchFamily="34" charset="0"/>
                        </a:rPr>
                        <a:t>(L3xI4)</a:t>
                      </a:r>
                    </a:p>
                  </a:txBody>
                  <a:tcPr marL="6985" marR="6985" marT="6985" marB="0" anchor="ctr">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buNone/>
                      </a:pPr>
                      <a:r>
                        <a:rPr lang="en-GB" sz="900" b="1" dirty="0">
                          <a:effectLst/>
                          <a:latin typeface="+mn-lt"/>
                          <a:ea typeface="Aptos" panose="020B0004020202020204" pitchFamily="34" charset="0"/>
                          <a:cs typeface="Aptos" panose="020B0004020202020204" pitchFamily="34" charset="0"/>
                        </a:rPr>
                        <a:t>6</a:t>
                      </a:r>
                    </a:p>
                    <a:p>
                      <a:pPr algn="ctr">
                        <a:buNone/>
                      </a:pPr>
                      <a:r>
                        <a:rPr lang="en-GB" sz="800" b="1" dirty="0">
                          <a:effectLst/>
                          <a:latin typeface="+mn-lt"/>
                          <a:ea typeface="Aptos" panose="020B0004020202020204" pitchFamily="34" charset="0"/>
                          <a:cs typeface="Aptos" panose="020B0004020202020204" pitchFamily="34" charset="0"/>
                        </a:rPr>
                        <a:t>(L2xI3)</a:t>
                      </a: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00B050"/>
                          </a:solidFill>
                          <a:effectLst/>
                          <a:uLnTx/>
                          <a:uFillTx/>
                          <a:latin typeface="+mn-lt"/>
                          <a:ea typeface="Verdana"/>
                          <a:cs typeface="Arial"/>
                          <a:sym typeface="Arial"/>
                        </a:rPr>
                        <a:t>►</a:t>
                      </a:r>
                      <a:endParaRPr kumimoji="0" lang="en-GB" sz="800" b="0" i="0" u="none" strike="noStrike" kern="0" cap="none" spc="0" normalizeH="0" baseline="0" dirty="0">
                        <a:ln>
                          <a:noFill/>
                        </a:ln>
                        <a:solidFill>
                          <a:srgbClr val="00B050"/>
                        </a:solidFill>
                        <a:effectLst/>
                        <a:uLnTx/>
                        <a:uFillTx/>
                        <a:latin typeface="+mn-lt"/>
                        <a:ea typeface="Verdana"/>
                        <a:cs typeface="Arial"/>
                      </a:endParaRPr>
                    </a:p>
                  </a:txBody>
                  <a:tcPr marL="7117" marR="7117" marT="7117"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i="0" u="none" dirty="0">
                          <a:solidFill>
                            <a:schemeClr val="tx1"/>
                          </a:solidFill>
                          <a:latin typeface="Arial" panose="020B0604020202020204" pitchFamily="34" charset="0"/>
                          <a:ea typeface="Verdana" pitchFamily="34" charset="0"/>
                          <a:cs typeface="Arial" panose="020B0604020202020204" pitchFamily="34" charset="0"/>
                        </a:rPr>
                        <a:t>Director General Strategy and Healthcare Policy</a:t>
                      </a:r>
                      <a:endParaRPr lang="it-IT" sz="900" i="0" u="none" dirty="0">
                        <a:solidFill>
                          <a:schemeClr val="tx1"/>
                        </a:solidFill>
                        <a:latin typeface="Arial" panose="020B0604020202020204" pitchFamily="34" charset="0"/>
                        <a:ea typeface="Verdana" pitchFamily="34" charset="0"/>
                        <a:cs typeface="Arial" panose="020B0604020202020204" pitchFamily="34" charset="0"/>
                      </a:endParaRP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3840856"/>
                  </a:ext>
                </a:extLst>
              </a:tr>
              <a:tr h="236587">
                <a:tc>
                  <a:txBody>
                    <a:bodyPr/>
                    <a:lstStyle/>
                    <a:p>
                      <a:pPr algn="ctr" fontAlgn="ctr"/>
                      <a:endParaRPr lang="en-GB" sz="900" b="1" i="0" u="none" strike="noStrike">
                        <a:solidFill>
                          <a:srgbClr val="FFFFFF"/>
                        </a:solidFill>
                        <a:effectLst/>
                        <a:latin typeface="Verdana" panose="020B0604030504040204" pitchFamily="34" charset="0"/>
                        <a:ea typeface="Verdana" panose="020B0604030504040204" pitchFamily="34" charset="0"/>
                      </a:endParaRPr>
                    </a:p>
                  </a:txBody>
                  <a:tcPr marL="7117" marR="7117" marT="7117" marB="0"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7">
                  <a:txBody>
                    <a:bodyPr/>
                    <a:lstStyle/>
                    <a:p>
                      <a:pPr marL="34834" marR="0" lvl="0" indent="0" algn="l" defTabSz="442387" rtl="0" eaLnBrk="1" fontAlgn="auto" latinLnBrk="0" hangingPunct="1">
                        <a:lnSpc>
                          <a:spcPct val="100000"/>
                        </a:lnSpc>
                        <a:spcBef>
                          <a:spcPts val="0"/>
                        </a:spcBef>
                        <a:spcAft>
                          <a:spcPts val="0"/>
                        </a:spcAft>
                        <a:buClrTx/>
                        <a:buSzTx/>
                        <a:buFontTx/>
                        <a:buNone/>
                        <a:tabLst/>
                        <a:defRPr/>
                      </a:pPr>
                      <a:r>
                        <a:rPr lang="en-US" sz="900" b="1" dirty="0">
                          <a:solidFill>
                            <a:schemeClr val="tx1"/>
                          </a:solidFill>
                          <a:latin typeface="Arial" panose="020B0604020202020204" pitchFamily="34" charset="0"/>
                          <a:ea typeface="Verdana" panose="020B0604030504040204" pitchFamily="34" charset="0"/>
                          <a:cs typeface="Arial" panose="020B0604020202020204" pitchFamily="34" charset="0"/>
                        </a:rPr>
                        <a:t>SRR2 : Delivering change</a:t>
                      </a:r>
                      <a:endParaRPr lang="en-US" sz="900" b="0" kern="1200" dirty="0">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85396" marR="85396" marT="42699" marB="42699"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3EEE9"/>
                    </a:solid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75467235"/>
                  </a:ext>
                </a:extLst>
              </a:tr>
              <a:tr h="146984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en-GB" sz="900" b="1" i="0" u="none" strike="noStrike">
                        <a:solidFill>
                          <a:srgbClr val="FFFFFF"/>
                        </a:solidFill>
                        <a:effectLst/>
                        <a:latin typeface="Verdana" panose="020B0604030504040204" pitchFamily="34" charset="0"/>
                        <a:ea typeface="Verdana" panose="020B0604030504040204" pitchFamily="34" charset="0"/>
                      </a:endParaRPr>
                    </a:p>
                  </a:txBody>
                  <a:tcPr marL="7117" marR="7117" marT="7117" marB="0"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4834" marR="0" lvl="0" indent="0" algn="l" defTabSz="442387" rtl="0" eaLnBrk="1" fontAlgn="auto" latinLnBrk="0" hangingPunct="1">
                        <a:lnSpc>
                          <a:spcPct val="100000"/>
                        </a:lnSpc>
                        <a:spcBef>
                          <a:spcPts val="0"/>
                        </a:spcBef>
                        <a:spcAft>
                          <a:spcPts val="0"/>
                        </a:spcAft>
                        <a:buClrTx/>
                        <a:buSzTx/>
                        <a:buFontTx/>
                        <a:buNone/>
                        <a:tabLst/>
                        <a:defRPr/>
                      </a:pPr>
                      <a:r>
                        <a:rPr lang="en-GB" sz="900" b="0" kern="1200" dirty="0">
                          <a:solidFill>
                            <a:schemeClr val="tx1"/>
                          </a:solidFill>
                          <a:effectLst/>
                          <a:latin typeface="Arial" panose="020B0604020202020204" pitchFamily="34" charset="0"/>
                          <a:ea typeface="Verdana" panose="020B0604030504040204" pitchFamily="34" charset="0"/>
                          <a:cs typeface="Arial" panose="020B0604020202020204" pitchFamily="34" charset="0"/>
                        </a:rPr>
                        <a:t>There is a risk that NHS England is unable to create the conditions for success for delivering the 10 Year Health Plan within available resources, because of the scale of change required</a:t>
                      </a:r>
                    </a:p>
                    <a:p>
                      <a:pPr marL="34834" marR="0" lvl="0" indent="0" algn="l" defTabSz="442387" rtl="0" eaLnBrk="1" fontAlgn="auto" latinLnBrk="0" hangingPunct="1">
                        <a:lnSpc>
                          <a:spcPct val="100000"/>
                        </a:lnSpc>
                        <a:spcBef>
                          <a:spcPts val="0"/>
                        </a:spcBef>
                        <a:spcAft>
                          <a:spcPts val="0"/>
                        </a:spcAft>
                        <a:buClrTx/>
                        <a:buSzTx/>
                        <a:buFontTx/>
                        <a:buNone/>
                        <a:tabLst/>
                        <a:defRPr/>
                      </a:pPr>
                      <a:endParaRPr lang="en-GB" sz="400" b="0" kern="1200" dirty="0">
                        <a:solidFill>
                          <a:schemeClr val="tx1"/>
                        </a:solidFill>
                        <a:effectLst/>
                        <a:latin typeface="Arial" panose="020B0604020202020204" pitchFamily="34" charset="0"/>
                        <a:ea typeface="Verdana" panose="020B0604030504040204" pitchFamily="34" charset="0"/>
                        <a:cs typeface="Arial" panose="020B0604020202020204" pitchFamily="34" charset="0"/>
                      </a:endParaRPr>
                    </a:p>
                    <a:p>
                      <a:pPr marL="34834" marR="0" lvl="0" indent="0" algn="l" defTabSz="442387" rtl="0" eaLnBrk="1" fontAlgn="auto" latinLnBrk="0" hangingPunct="1">
                        <a:lnSpc>
                          <a:spcPct val="100000"/>
                        </a:lnSpc>
                        <a:spcBef>
                          <a:spcPts val="0"/>
                        </a:spcBef>
                        <a:spcAft>
                          <a:spcPts val="0"/>
                        </a:spcAft>
                        <a:buClrTx/>
                        <a:buSzTx/>
                        <a:buFontTx/>
                        <a:buNone/>
                        <a:tabLst/>
                        <a:defRPr/>
                      </a:pPr>
                      <a:r>
                        <a:rPr lang="en-GB" sz="900" b="1" kern="1200" dirty="0">
                          <a:solidFill>
                            <a:schemeClr val="tx1"/>
                          </a:solidFill>
                          <a:effectLst/>
                          <a:latin typeface="Arial" panose="020B0604020202020204" pitchFamily="34" charset="0"/>
                          <a:ea typeface="Verdana" panose="020B0604030504040204" pitchFamily="34" charset="0"/>
                          <a:cs typeface="Arial" panose="020B0604020202020204" pitchFamily="34" charset="0"/>
                        </a:rPr>
                        <a:t>Key controls and mitigations</a:t>
                      </a:r>
                      <a:r>
                        <a:rPr lang="en-GB" sz="900" b="0" kern="1200" dirty="0">
                          <a:solidFill>
                            <a:schemeClr val="tx1"/>
                          </a:solidFill>
                          <a:effectLst/>
                          <a:latin typeface="Arial" panose="020B0604020202020204" pitchFamily="34" charset="0"/>
                          <a:ea typeface="Verdana" panose="020B0604030504040204" pitchFamily="34" charset="0"/>
                          <a:cs typeface="Arial" panose="020B0604020202020204" pitchFamily="34" charset="0"/>
                        </a:rPr>
                        <a:t> The risk is being managed through a clear operating and accountability framework, with published Model ICB and Model Region Blueprints, an updated national Oversight Framework and embedded performance reporting providing clarity on roles, expected outputs and system grip. Delivery is overseen through the New Operating Model programme and aligned reform programmes, supported by Board‑level engagement, published population health delivery models, formal ICB Board assurance and policy alignment with the DHSC/NHSE transition and legislation. Progress on strategic commissioning, provider reform, direct commissioning transfer and IHO implementation is being actively monitored through Executive oversight and dedicated governance, with future mitigations focused on phased implementation, capability‑building and legislative enablement through to April 2027.</a:t>
                      </a:r>
                      <a:endParaRPr lang="en-US" sz="900" b="0" kern="1200" dirty="0">
                        <a:solidFill>
                          <a:schemeClr val="tx1"/>
                        </a:solidFill>
                        <a:effectLst/>
                        <a:latin typeface="+mn-lt"/>
                        <a:ea typeface="Verdana" panose="020B0604030504040204" pitchFamily="34" charset="0"/>
                        <a:cs typeface="Arial" panose="020B0604020202020204" pitchFamily="34" charset="0"/>
                      </a:endParaRPr>
                    </a:p>
                  </a:txBody>
                  <a:tcPr marL="85396" marR="85396" marT="42699" marB="42699"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00000"/>
                          </a:solidFill>
                          <a:effectLst/>
                          <a:uLnTx/>
                          <a:uFillTx/>
                          <a:latin typeface="Arial" panose="020B0604020202020204" pitchFamily="34" charset="0"/>
                          <a:ea typeface="Verdana"/>
                          <a:cs typeface="Arial" panose="020B0604020202020204" pitchFamily="34" charset="0"/>
                        </a:rPr>
                        <a:t>Low/</a:t>
                      </a:r>
                      <a:br>
                        <a:rPr kumimoji="0" lang="en-GB" sz="900" b="1" i="0" u="none" strike="noStrike" kern="1200" cap="none" spc="0" normalizeH="0" baseline="0" noProof="0" dirty="0">
                          <a:ln>
                            <a:noFill/>
                          </a:ln>
                          <a:solidFill>
                            <a:srgbClr val="000000"/>
                          </a:solidFill>
                          <a:effectLst/>
                          <a:uLnTx/>
                          <a:uFillTx/>
                          <a:latin typeface="Arial" panose="020B0604020202020204" pitchFamily="34" charset="0"/>
                          <a:ea typeface="Verdana"/>
                          <a:cs typeface="Arial" panose="020B0604020202020204" pitchFamily="34" charset="0"/>
                        </a:rPr>
                      </a:br>
                      <a:r>
                        <a:rPr kumimoji="0" lang="en-GB" sz="900" b="1" i="0" u="none" strike="noStrike" kern="1200" cap="none" spc="0" normalizeH="0" baseline="0" noProof="0" dirty="0">
                          <a:ln>
                            <a:noFill/>
                          </a:ln>
                          <a:solidFill>
                            <a:srgbClr val="000000"/>
                          </a:solidFill>
                          <a:effectLst/>
                          <a:uLnTx/>
                          <a:uFillTx/>
                          <a:latin typeface="Arial" panose="020B0604020202020204" pitchFamily="34" charset="0"/>
                          <a:ea typeface="Verdana"/>
                          <a:cs typeface="Arial" panose="020B0604020202020204" pitchFamily="34" charset="0"/>
                        </a:rPr>
                        <a:t>Medium</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900" b="1" i="0" u="none" strike="noStrike">
                          <a:solidFill>
                            <a:schemeClr val="tx1"/>
                          </a:solidFill>
                          <a:effectLst/>
                          <a:latin typeface="Arial" panose="020B0604020202020204" pitchFamily="34" charset="0"/>
                          <a:ea typeface="Verdana"/>
                          <a:cs typeface="Arial" panose="020B0604020202020204" pitchFamily="34" charset="0"/>
                        </a:rPr>
                        <a:t>20</a:t>
                      </a:r>
                    </a:p>
                    <a:p>
                      <a:pPr algn="ctr" fontAlgn="ctr"/>
                      <a:r>
                        <a:rPr lang="en-GB" sz="800" b="1" i="0" u="none" strike="noStrike">
                          <a:solidFill>
                            <a:schemeClr val="tx1"/>
                          </a:solidFill>
                          <a:effectLst/>
                          <a:latin typeface="Arial" panose="020B0604020202020204" pitchFamily="34" charset="0"/>
                          <a:ea typeface="Verdana"/>
                          <a:cs typeface="Arial" panose="020B0604020202020204" pitchFamily="34" charset="0"/>
                        </a:rPr>
                        <a:t>(L4xI5)</a:t>
                      </a:r>
                      <a:endParaRPr lang="en-GB" sz="900" b="1" i="0" u="none" strike="noStrike">
                        <a:solidFill>
                          <a:schemeClr val="tx1"/>
                        </a:solidFill>
                        <a:effectLst/>
                        <a:latin typeface="Arial" panose="020B0604020202020204" pitchFamily="34" charset="0"/>
                        <a:ea typeface="Verdana"/>
                        <a:cs typeface="Arial" panose="020B0604020202020204" pitchFamily="34" charset="0"/>
                      </a:endParaRP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GB" sz="900" b="1" i="0" u="none" strike="noStrike" dirty="0">
                          <a:solidFill>
                            <a:schemeClr val="tx1"/>
                          </a:solidFill>
                          <a:effectLst/>
                          <a:latin typeface="Arial" panose="020B0604020202020204" pitchFamily="34" charset="0"/>
                          <a:ea typeface="Verdana"/>
                          <a:cs typeface="Arial" panose="020B0604020202020204" pitchFamily="34" charset="0"/>
                        </a:rPr>
                        <a:t>16</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chemeClr val="tx1"/>
                          </a:solidFill>
                          <a:effectLst/>
                          <a:uLnTx/>
                          <a:uFillTx/>
                          <a:latin typeface="Arial" panose="020B0604020202020204" pitchFamily="34" charset="0"/>
                          <a:ea typeface="Verdana"/>
                          <a:cs typeface="Arial" panose="020B0604020202020204" pitchFamily="34" charset="0"/>
                        </a:rPr>
                        <a:t>(L4xI4)</a:t>
                      </a:r>
                      <a:endParaRPr kumimoji="0" lang="en-GB" sz="900" b="1" i="0" u="none" strike="noStrike" kern="1200" cap="none" spc="0" normalizeH="0" baseline="0" noProof="0" dirty="0">
                        <a:ln>
                          <a:noFill/>
                        </a:ln>
                        <a:solidFill>
                          <a:schemeClr val="tx1"/>
                        </a:solidFill>
                        <a:effectLst/>
                        <a:uLnTx/>
                        <a:uFillTx/>
                        <a:latin typeface="Arial" panose="020B0604020202020204" pitchFamily="34" charset="0"/>
                        <a:ea typeface="Verdana"/>
                        <a:cs typeface="Arial" panose="020B0604020202020204" pitchFamily="34" charset="0"/>
                      </a:endParaRP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ctr"/>
                      <a:r>
                        <a:rPr lang="en-GB" sz="900" b="1" i="0" u="none" strike="noStrike" dirty="0">
                          <a:solidFill>
                            <a:srgbClr val="000000"/>
                          </a:solidFill>
                          <a:effectLst/>
                          <a:latin typeface="Arial" panose="020B0604020202020204" pitchFamily="34" charset="0"/>
                          <a:ea typeface="Verdana"/>
                          <a:cs typeface="Arial" panose="020B0604020202020204" pitchFamily="34" charset="0"/>
                        </a:rPr>
                        <a:t>15</a:t>
                      </a:r>
                    </a:p>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dirty="0">
                          <a:solidFill>
                            <a:srgbClr val="000000"/>
                          </a:solidFill>
                          <a:effectLst/>
                          <a:latin typeface="Arial" panose="020B0604020202020204" pitchFamily="34" charset="0"/>
                          <a:ea typeface="Verdana"/>
                          <a:cs typeface="Arial" panose="020B0604020202020204" pitchFamily="34" charset="0"/>
                        </a:rPr>
                        <a:t>(L3xI5)</a:t>
                      </a:r>
                      <a:endParaRPr lang="en-GB" sz="900" b="1" i="0" u="none" strike="noStrike" dirty="0">
                        <a:solidFill>
                          <a:srgbClr val="000000"/>
                        </a:solidFill>
                        <a:effectLst/>
                        <a:latin typeface="Arial" panose="020B0604020202020204" pitchFamily="34" charset="0"/>
                        <a:ea typeface="Verdana"/>
                        <a:cs typeface="Arial" panose="020B0604020202020204" pitchFamily="34" charset="0"/>
                      </a:endParaRP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srgbClr val="00B050"/>
                          </a:solidFill>
                          <a:effectLst/>
                          <a:uLnTx/>
                          <a:uFillTx/>
                          <a:latin typeface="Arial" panose="020B0604020202020204"/>
                          <a:ea typeface="Verdana"/>
                          <a:cs typeface="Arial"/>
                          <a:sym typeface="Arial"/>
                        </a:rPr>
                        <a:t>►</a:t>
                      </a:r>
                      <a:endParaRPr kumimoji="0" lang="en-GB" sz="900" b="0" i="0" u="none" strike="noStrike" kern="0" cap="none" spc="0" normalizeH="0" baseline="0" dirty="0">
                        <a:ln>
                          <a:noFill/>
                        </a:ln>
                        <a:solidFill>
                          <a:srgbClr val="00B050"/>
                        </a:solidFill>
                        <a:effectLst/>
                        <a:uLnTx/>
                        <a:uFillTx/>
                        <a:latin typeface="Arial" panose="020B0604020202020204"/>
                        <a:ea typeface="Verdana"/>
                        <a:cs typeface="Arial"/>
                      </a:endParaRPr>
                    </a:p>
                  </a:txBody>
                  <a:tcPr marL="7117" marR="7117" marT="7117"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900" i="0" dirty="0">
                          <a:solidFill>
                            <a:schemeClr val="tx1"/>
                          </a:solidFill>
                          <a:latin typeface="Arial" panose="020B0604020202020204" pitchFamily="34" charset="0"/>
                          <a:ea typeface="Verdana" pitchFamily="34" charset="0"/>
                          <a:cs typeface="Arial" panose="020B0604020202020204" pitchFamily="34" charset="0"/>
                        </a:rPr>
                        <a:t>Director General System Development</a:t>
                      </a: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2063011"/>
                  </a:ext>
                </a:extLst>
              </a:tr>
              <a:tr h="226432">
                <a:tc>
                  <a:txBody>
                    <a:bodyPr/>
                    <a:lstStyle/>
                    <a:p>
                      <a:pPr algn="ctr" fontAlgn="ctr"/>
                      <a:endParaRPr lang="en-GB" sz="900" b="1" i="0" u="none" strike="noStrike">
                        <a:solidFill>
                          <a:srgbClr val="FFFFFF"/>
                        </a:solidFill>
                        <a:effectLst/>
                        <a:latin typeface="Verdana" panose="020B0604030504040204" pitchFamily="34" charset="0"/>
                        <a:ea typeface="Verdana" panose="020B0604030504040204" pitchFamily="34" charset="0"/>
                      </a:endParaRPr>
                    </a:p>
                  </a:txBody>
                  <a:tcPr marL="7117" marR="7117" marT="7117" marB="0"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7">
                  <a:txBody>
                    <a:bodyPr/>
                    <a:lstStyle/>
                    <a:p>
                      <a:pPr marL="0" marR="0" lvl="0" indent="0" algn="l" defTabSz="442387"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chemeClr val="tx1"/>
                          </a:solidFill>
                          <a:effectLst/>
                          <a:uLnTx/>
                          <a:uFillTx/>
                          <a:latin typeface="+mn-lt"/>
                          <a:ea typeface="Verdana"/>
                          <a:cs typeface="Arial" panose="020B0604020202020204" pitchFamily="34" charset="0"/>
                        </a:rPr>
                        <a:t>SRR3: </a:t>
                      </a:r>
                      <a:r>
                        <a:rPr lang="en-GB" sz="900" b="1" kern="1200" dirty="0">
                          <a:solidFill>
                            <a:schemeClr val="tx1"/>
                          </a:solidFill>
                          <a:effectLst/>
                          <a:latin typeface="+mn-lt"/>
                          <a:ea typeface="+mn-ea"/>
                          <a:cs typeface="+mn-cs"/>
                        </a:rPr>
                        <a:t>Delivering objectives within NHS funding envelope</a:t>
                      </a:r>
                      <a:endParaRPr kumimoji="0" lang="en-US" sz="900" b="1" i="0" u="none" strike="noStrike" kern="0" cap="none" spc="0" normalizeH="0" baseline="0" noProof="0" dirty="0">
                        <a:ln>
                          <a:noFill/>
                        </a:ln>
                        <a:solidFill>
                          <a:schemeClr val="tx1"/>
                        </a:solidFill>
                        <a:effectLst/>
                        <a:uLnTx/>
                        <a:uFillTx/>
                        <a:latin typeface="+mn-lt"/>
                        <a:ea typeface="Verdana"/>
                        <a:cs typeface="Arial" panose="020B0604020202020204" pitchFamily="34" charset="0"/>
                      </a:endParaRPr>
                    </a:p>
                  </a:txBody>
                  <a:tcPr marL="85396" marR="85396" marT="42699" marB="42699"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3EEE9"/>
                    </a:solid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772328641"/>
                  </a:ext>
                </a:extLst>
              </a:tr>
              <a:tr h="12317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en-GB" sz="900" b="1" i="0" u="none" strike="noStrike">
                        <a:solidFill>
                          <a:srgbClr val="FFFFFF"/>
                        </a:solidFill>
                        <a:effectLst/>
                        <a:latin typeface="Verdana" panose="020B0604030504040204" pitchFamily="34" charset="0"/>
                        <a:ea typeface="Verdana" panose="020B0604030504040204" pitchFamily="34" charset="0"/>
                      </a:endParaRPr>
                    </a:p>
                  </a:txBody>
                  <a:tcPr marL="7117" marR="7117" marT="7117" marB="0"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442387"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schemeClr val="tx1"/>
                          </a:solidFill>
                          <a:effectLst/>
                          <a:uLnTx/>
                          <a:uFillTx/>
                          <a:latin typeface="+mn-lt"/>
                          <a:ea typeface="Verdana"/>
                          <a:cs typeface="Arial" panose="020B0604020202020204" pitchFamily="34" charset="0"/>
                        </a:rPr>
                        <a:t>There is a risk that without robust prioritisation and actions to improve productivity the funding allocation for the NHS will be insufficient</a:t>
                      </a:r>
                      <a:endParaRPr kumimoji="0" lang="en-GB" sz="400" b="0" i="0" u="none" strike="noStrike" kern="0" cap="none" spc="0" normalizeH="0" baseline="0" noProof="0" dirty="0">
                        <a:ln>
                          <a:noFill/>
                        </a:ln>
                        <a:solidFill>
                          <a:schemeClr val="tx1"/>
                        </a:solidFill>
                        <a:effectLst/>
                        <a:uLnTx/>
                        <a:uFillTx/>
                        <a:latin typeface="+mn-lt"/>
                        <a:ea typeface="Verdana"/>
                        <a:cs typeface="Arial" panose="020B0604020202020204" pitchFamily="34" charset="0"/>
                      </a:endParaRPr>
                    </a:p>
                    <a:p>
                      <a:pPr marL="0" marR="0" lvl="0" indent="0" algn="l" defTabSz="442387" rtl="0" eaLnBrk="1" fontAlgn="auto" latinLnBrk="0" hangingPunct="1">
                        <a:lnSpc>
                          <a:spcPct val="100000"/>
                        </a:lnSpc>
                        <a:spcBef>
                          <a:spcPts val="0"/>
                        </a:spcBef>
                        <a:spcAft>
                          <a:spcPts val="0"/>
                        </a:spcAft>
                        <a:buClrTx/>
                        <a:buSzTx/>
                        <a:buFontTx/>
                        <a:buNone/>
                        <a:tabLst/>
                        <a:defRPr/>
                      </a:pPr>
                      <a:endParaRPr kumimoji="0" lang="en-GB" sz="400" b="0" i="0" u="none" strike="noStrike" kern="0" cap="none" spc="0" normalizeH="0" baseline="0" noProof="0" dirty="0">
                        <a:ln>
                          <a:noFill/>
                        </a:ln>
                        <a:solidFill>
                          <a:schemeClr val="tx1"/>
                        </a:solidFill>
                        <a:effectLst/>
                        <a:uLnTx/>
                        <a:uFillTx/>
                        <a:latin typeface="+mn-lt"/>
                        <a:ea typeface="Verdana"/>
                        <a:cs typeface="Arial" panose="020B0604020202020204" pitchFamily="34" charset="0"/>
                      </a:endParaRPr>
                    </a:p>
                    <a:p>
                      <a:pPr marL="0" marR="0" lvl="0" indent="0" algn="l" defTabSz="442387" rtl="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schemeClr val="tx1"/>
                          </a:solidFill>
                          <a:effectLst/>
                          <a:uLnTx/>
                          <a:uFillTx/>
                          <a:latin typeface="+mn-lt"/>
                          <a:ea typeface="Verdana"/>
                          <a:cs typeface="Arial" panose="020B0604020202020204" pitchFamily="34" charset="0"/>
                        </a:rPr>
                        <a:t>Key controls and mitigations </a:t>
                      </a:r>
                      <a:r>
                        <a:rPr kumimoji="0" lang="en-GB" sz="900" b="0" i="0" u="none" strike="noStrike" kern="0" cap="none" spc="0" normalizeH="0" baseline="0" noProof="0" dirty="0">
                          <a:ln>
                            <a:noFill/>
                          </a:ln>
                          <a:solidFill>
                            <a:schemeClr val="tx1"/>
                          </a:solidFill>
                          <a:effectLst/>
                          <a:uLnTx/>
                          <a:uFillTx/>
                          <a:latin typeface="+mn-lt"/>
                          <a:ea typeface="Verdana"/>
                          <a:cs typeface="Arial" panose="020B0604020202020204" pitchFamily="34" charset="0"/>
                        </a:rPr>
                        <a:t>The risk is being actively managed through strengthened financial discipline, with robust national controls including multi‑year planning via the Medium‑Term Planning Framework, zero‑based budgeting, tight controls on discretionary spend, and system‑wide productivity and efficiency programmes monitored through executive oversight. Delivery is supported by a reprofiled Spending Review settlement agreed with DHSC and HMT, improved starting position from 2025/26, and clearer financial incentives and accountability across ICBs and providers. Mitigation is further reinforced by ongoing in‑year financial monitoring, active management of emerging pressures and risks, and continued engagement with HMT alongside early preparation for the next Spending Review to protect the NHS’s medium‑term financial position.</a:t>
                      </a:r>
                      <a:endParaRPr kumimoji="0" lang="en-US" sz="900" b="0" i="0" u="none" strike="noStrike" kern="0" cap="none" spc="0" normalizeH="0" baseline="0" noProof="0" dirty="0">
                        <a:ln>
                          <a:noFill/>
                        </a:ln>
                        <a:solidFill>
                          <a:schemeClr val="tx1"/>
                        </a:solidFill>
                        <a:effectLst/>
                        <a:uLnTx/>
                        <a:uFillTx/>
                        <a:latin typeface="+mn-lt"/>
                        <a:ea typeface="Verdana"/>
                        <a:cs typeface="Arial" panose="020B0604020202020204" pitchFamily="34" charset="0"/>
                      </a:endParaRPr>
                    </a:p>
                  </a:txBody>
                  <a:tcPr marL="85396" marR="85396" marT="42699" marB="42699"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000000"/>
                          </a:solidFill>
                          <a:effectLst/>
                          <a:uLnTx/>
                          <a:uFillTx/>
                          <a:latin typeface="+mn-lt"/>
                          <a:ea typeface="Verdana"/>
                          <a:cs typeface="Arial" panose="020B0604020202020204" pitchFamily="34" charset="0"/>
                        </a:rPr>
                        <a:t>Low/</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000000"/>
                          </a:solidFill>
                          <a:effectLst/>
                          <a:uLnTx/>
                          <a:uFillTx/>
                          <a:latin typeface="+mn-lt"/>
                          <a:ea typeface="Verdana"/>
                          <a:cs typeface="Arial" panose="020B0604020202020204" pitchFamily="34" charset="0"/>
                        </a:rPr>
                        <a:t>Medium</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882562" rtl="0" eaLnBrk="1" fontAlgn="ctr" latinLnBrk="0" hangingPunct="1">
                        <a:lnSpc>
                          <a:spcPct val="100000"/>
                        </a:lnSpc>
                        <a:spcBef>
                          <a:spcPts val="0"/>
                        </a:spcBef>
                        <a:spcAft>
                          <a:spcPts val="0"/>
                        </a:spcAft>
                        <a:buClrTx/>
                        <a:buSzTx/>
                        <a:buFontTx/>
                        <a:buNone/>
                        <a:tabLst/>
                        <a:defRPr/>
                      </a:pPr>
                      <a:r>
                        <a:rPr lang="en-GB" sz="900" b="1" i="0" u="none" strike="noStrike">
                          <a:solidFill>
                            <a:srgbClr val="000000"/>
                          </a:solidFill>
                          <a:effectLst/>
                          <a:latin typeface="+mn-lt"/>
                          <a:ea typeface="Verdana"/>
                          <a:cs typeface="Arial" panose="020B0604020202020204" pitchFamily="34" charset="0"/>
                        </a:rPr>
                        <a:t>25</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rPr>
                        <a:t>(L5xI5)</a:t>
                      </a:r>
                      <a:endParaRPr kumimoji="0" lang="en-GB" sz="900" b="1" i="0" u="none" strike="noStrike" kern="120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endParaRP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882562" rtl="0" eaLnBrk="1" fontAlgn="ctr" latinLnBrk="0" hangingPunct="1">
                        <a:lnSpc>
                          <a:spcPct val="100000"/>
                        </a:lnSpc>
                        <a:spcBef>
                          <a:spcPts val="0"/>
                        </a:spcBef>
                        <a:spcAft>
                          <a:spcPts val="0"/>
                        </a:spcAft>
                        <a:buClrTx/>
                        <a:buSzTx/>
                        <a:buFontTx/>
                        <a:buNone/>
                        <a:tabLst/>
                        <a:defRPr/>
                      </a:pPr>
                      <a:r>
                        <a:rPr lang="en-GB" sz="900" b="1" i="0" u="none" strike="noStrike" dirty="0">
                          <a:solidFill>
                            <a:srgbClr val="000000"/>
                          </a:solidFill>
                          <a:effectLst/>
                          <a:latin typeface="+mn-lt"/>
                          <a:ea typeface="Verdana"/>
                          <a:cs typeface="Arial" panose="020B0604020202020204" pitchFamily="34" charset="0"/>
                        </a:rPr>
                        <a:t>16</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000000"/>
                          </a:solidFill>
                          <a:effectLst/>
                          <a:uLnTx/>
                          <a:uFillTx/>
                          <a:latin typeface="Arial" panose="020B0604020202020204" pitchFamily="34" charset="0"/>
                          <a:ea typeface="Verdana"/>
                          <a:cs typeface="Arial" panose="020B0604020202020204" pitchFamily="34" charset="0"/>
                        </a:rPr>
                        <a:t>(L4xI4)</a:t>
                      </a:r>
                      <a:endParaRPr kumimoji="0" lang="en-GB" sz="900" b="1" i="0" u="none" strike="noStrike" kern="1200" cap="none" spc="0" normalizeH="0" baseline="0" noProof="0" dirty="0">
                        <a:ln>
                          <a:noFill/>
                        </a:ln>
                        <a:solidFill>
                          <a:srgbClr val="000000"/>
                        </a:solidFill>
                        <a:effectLst/>
                        <a:uLnTx/>
                        <a:uFillTx/>
                        <a:latin typeface="Arial" panose="020B0604020202020204" pitchFamily="34" charset="0"/>
                        <a:ea typeface="Verdana"/>
                        <a:cs typeface="Arial" panose="020B0604020202020204" pitchFamily="34" charset="0"/>
                      </a:endParaRP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882562" rtl="0" eaLnBrk="1" fontAlgn="ctr" latinLnBrk="0" hangingPunct="1"/>
                      <a:r>
                        <a:rPr lang="en-GB" sz="900" b="1" i="0" u="none" strike="noStrike" kern="1200" dirty="0">
                          <a:solidFill>
                            <a:srgbClr val="000000"/>
                          </a:solidFill>
                          <a:effectLst/>
                          <a:latin typeface="+mn-lt"/>
                          <a:ea typeface="Verdana"/>
                          <a:cs typeface="Arial" panose="020B0604020202020204" pitchFamily="34" charset="0"/>
                        </a:rPr>
                        <a:t>12</a:t>
                      </a:r>
                    </a:p>
                    <a:p>
                      <a:pPr marL="0" algn="ctr" defTabSz="882562" rtl="0" eaLnBrk="1" fontAlgn="ctr" latinLnBrk="0" hangingPunct="1"/>
                      <a:r>
                        <a:rPr lang="en-GB" sz="800" b="1" i="0" u="none" strike="noStrike" kern="1200" dirty="0">
                          <a:solidFill>
                            <a:srgbClr val="000000"/>
                          </a:solidFill>
                          <a:effectLst/>
                          <a:latin typeface="+mn-lt"/>
                          <a:ea typeface="Verdana"/>
                          <a:cs typeface="Arial" panose="020B0604020202020204" pitchFamily="34" charset="0"/>
                        </a:rPr>
                        <a:t>(L3xI4)</a:t>
                      </a:r>
                      <a:endParaRPr lang="en-GB" sz="700" b="1" i="0" u="none" strike="noStrike" kern="1200" dirty="0">
                        <a:solidFill>
                          <a:srgbClr val="000000"/>
                        </a:solidFill>
                        <a:effectLst/>
                        <a:latin typeface="+mn-lt"/>
                        <a:ea typeface="Verdana"/>
                        <a:cs typeface="Arial" panose="020B0604020202020204" pitchFamily="34" charset="0"/>
                      </a:endParaRP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kumimoji="0" lang="en-GB" sz="900" b="0" i="0" u="none" strike="noStrike" kern="0" cap="none" spc="0" normalizeH="0" baseline="0" noProof="0" dirty="0">
                          <a:ln>
                            <a:noFill/>
                          </a:ln>
                          <a:solidFill>
                            <a:srgbClr val="00B050"/>
                          </a:solidFill>
                          <a:effectLst/>
                          <a:uLnTx/>
                          <a:uFillTx/>
                          <a:latin typeface="Calibri" panose="020F0502020204030204"/>
                          <a:ea typeface="Verdana"/>
                          <a:cs typeface="Arial"/>
                          <a:sym typeface="Arial"/>
                        </a:rPr>
                        <a:t>►</a:t>
                      </a:r>
                      <a:endParaRPr lang="en-GB" sz="900" b="0" i="0" u="none" strike="noStrike" kern="1200" dirty="0">
                        <a:solidFill>
                          <a:srgbClr val="00B050"/>
                        </a:solidFill>
                        <a:effectLst/>
                        <a:latin typeface="Calibri" panose="020F0502020204030204"/>
                        <a:ea typeface="Verdana"/>
                        <a:cs typeface="Arial"/>
                      </a:endParaRPr>
                    </a:p>
                  </a:txBody>
                  <a:tcPr marL="7117" marR="7117" marT="7117"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88900" marR="0" lvl="0" indent="0" algn="ctr" defTabSz="690044" rtl="0" eaLnBrk="1" fontAlgn="auto" latinLnBrk="0" hangingPunct="1">
                        <a:lnSpc>
                          <a:spcPct val="100000"/>
                        </a:lnSpc>
                        <a:spcBef>
                          <a:spcPts val="0"/>
                        </a:spcBef>
                        <a:spcAft>
                          <a:spcPts val="0"/>
                        </a:spcAft>
                        <a:buClrTx/>
                        <a:buSzTx/>
                        <a:buFontTx/>
                        <a:buNone/>
                        <a:tabLst/>
                        <a:defRPr/>
                      </a:pPr>
                      <a:r>
                        <a:rPr lang="en-GB" sz="900" b="0" i="0" u="none" strike="noStrike" dirty="0">
                          <a:solidFill>
                            <a:srgbClr val="000000"/>
                          </a:solidFill>
                          <a:effectLst/>
                          <a:latin typeface="Arial"/>
                          <a:ea typeface="Verdana"/>
                          <a:cs typeface="Arial"/>
                        </a:rPr>
                        <a:t>Director General Finance</a:t>
                      </a: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0740132"/>
                  </a:ext>
                </a:extLst>
              </a:tr>
            </a:tbl>
          </a:graphicData>
        </a:graphic>
      </p:graphicFrame>
      <p:sp>
        <p:nvSpPr>
          <p:cNvPr id="2" name="TextBox 1">
            <a:extLst>
              <a:ext uri="{FF2B5EF4-FFF2-40B4-BE49-F238E27FC236}">
                <a16:creationId xmlns:a16="http://schemas.microsoft.com/office/drawing/2014/main" id="{9600F088-56A8-3B94-B6F6-0DED30EF7AC2}"/>
              </a:ext>
            </a:extLst>
          </p:cNvPr>
          <p:cNvSpPr txBox="1"/>
          <p:nvPr/>
        </p:nvSpPr>
        <p:spPr>
          <a:xfrm>
            <a:off x="100390" y="6203367"/>
            <a:ext cx="11384280" cy="415498"/>
          </a:xfrm>
          <a:prstGeom prst="rect">
            <a:avLst/>
          </a:prstGeom>
          <a:noFill/>
        </p:spPr>
        <p:txBody>
          <a:bodyPr wrap="square" rtlCol="0">
            <a:spAutoFit/>
          </a:bodyPr>
          <a:lstStyle/>
          <a:p>
            <a:pPr marL="342900" lvl="0" indent="-161925">
              <a:buFont typeface="Symbol" panose="05050102010706020507" pitchFamily="18" charset="2"/>
              <a:buChar char=""/>
            </a:pPr>
            <a:r>
              <a:rPr lang="en-GB" sz="700" b="1" dirty="0">
                <a:solidFill>
                  <a:srgbClr val="231F20"/>
                </a:solidFill>
                <a:effectLst/>
                <a:latin typeface="Arial" panose="020B0604020202020204" pitchFamily="34" charset="0"/>
                <a:ea typeface="Arial" panose="020B0604020202020204" pitchFamily="34" charset="0"/>
                <a:cs typeface="Arial" panose="020B0604020202020204" pitchFamily="34" charset="0"/>
              </a:rPr>
              <a:t>Inherent</a:t>
            </a:r>
            <a:r>
              <a:rPr lang="en-GB" sz="700" dirty="0">
                <a:solidFill>
                  <a:srgbClr val="231F20"/>
                </a:solidFill>
                <a:effectLst/>
                <a:latin typeface="Arial" panose="020B0604020202020204" pitchFamily="34" charset="0"/>
                <a:ea typeface="Arial" panose="020B0604020202020204" pitchFamily="34" charset="0"/>
                <a:cs typeface="Arial" panose="020B0604020202020204" pitchFamily="34" charset="0"/>
              </a:rPr>
              <a:t> score is the score assigned to a risk before any controls are in place or if the controls fail in their entirety. This is unlikely to change after the original assessment. The inherent score should be higher than or equal to the current score.</a:t>
            </a:r>
            <a:endParaRPr lang="en-GB" sz="7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161925">
              <a:buFont typeface="Symbol" panose="05050102010706020507" pitchFamily="18" charset="2"/>
              <a:buChar char=""/>
            </a:pPr>
            <a:r>
              <a:rPr lang="en-GB" sz="700" b="1" dirty="0">
                <a:solidFill>
                  <a:srgbClr val="231F20"/>
                </a:solidFill>
                <a:effectLst/>
                <a:latin typeface="Arial" panose="020B0604020202020204" pitchFamily="34" charset="0"/>
                <a:ea typeface="Arial" panose="020B0604020202020204" pitchFamily="34" charset="0"/>
                <a:cs typeface="Arial" panose="020B0604020202020204" pitchFamily="34" charset="0"/>
              </a:rPr>
              <a:t>Current</a:t>
            </a:r>
            <a:r>
              <a:rPr lang="en-GB" sz="700" dirty="0">
                <a:solidFill>
                  <a:srgbClr val="231F20"/>
                </a:solidFill>
                <a:effectLst/>
                <a:latin typeface="Arial" panose="020B0604020202020204" pitchFamily="34" charset="0"/>
                <a:ea typeface="Arial" panose="020B0604020202020204" pitchFamily="34" charset="0"/>
                <a:cs typeface="Arial" panose="020B0604020202020204" pitchFamily="34" charset="0"/>
              </a:rPr>
              <a:t> score is the level of risk that remains after all existing controls have been applied. This will vary over time and should be reassessed each time the risk is reviewed to make sure it accurately reflects the current position.</a:t>
            </a:r>
            <a:endParaRPr lang="en-GB" sz="7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161925">
              <a:buFont typeface="Symbol" panose="05050102010706020507" pitchFamily="18" charset="2"/>
              <a:buChar char=""/>
            </a:pPr>
            <a:r>
              <a:rPr lang="en-GB" sz="700" b="1" dirty="0">
                <a:solidFill>
                  <a:srgbClr val="231F20"/>
                </a:solidFill>
                <a:effectLst/>
                <a:latin typeface="Arial" panose="020B0604020202020204" pitchFamily="34" charset="0"/>
                <a:ea typeface="Arial" panose="020B0604020202020204" pitchFamily="34" charset="0"/>
                <a:cs typeface="Arial" panose="020B0604020202020204" pitchFamily="34" charset="0"/>
              </a:rPr>
              <a:t>Target</a:t>
            </a:r>
            <a:r>
              <a:rPr lang="en-GB" sz="700" dirty="0">
                <a:solidFill>
                  <a:srgbClr val="231F20"/>
                </a:solidFill>
                <a:effectLst/>
                <a:latin typeface="Arial" panose="020B0604020202020204" pitchFamily="34" charset="0"/>
                <a:ea typeface="Arial" panose="020B0604020202020204" pitchFamily="34" charset="0"/>
                <a:cs typeface="Arial" panose="020B0604020202020204" pitchFamily="34" charset="0"/>
              </a:rPr>
              <a:t> score is the level that future mitigation should aim to achieve, or better. This may vary over time and should be reassessed each time the risk is reviewed to make sure it is achievable in the timeframe. The target score should be lower than or equal to the current score.</a:t>
            </a:r>
            <a:endParaRPr lang="en-GB" sz="7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337334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70136-E46A-D507-8CBF-A8A31DA1F8A3}"/>
            </a:ext>
          </a:extLst>
        </p:cNvPr>
        <p:cNvGrpSpPr/>
        <p:nvPr/>
      </p:nvGrpSpPr>
      <p:grpSpPr>
        <a:xfrm>
          <a:off x="0" y="0"/>
          <a:ext cx="0" cy="0"/>
          <a:chOff x="0" y="0"/>
          <a:chExt cx="0" cy="0"/>
        </a:xfrm>
      </p:grpSpPr>
      <p:sp>
        <p:nvSpPr>
          <p:cNvPr id="10" name="Title 3">
            <a:extLst>
              <a:ext uri="{FF2B5EF4-FFF2-40B4-BE49-F238E27FC236}">
                <a16:creationId xmlns:a16="http://schemas.microsoft.com/office/drawing/2014/main" id="{0EFAAC3D-E3DF-37CD-5A9D-B79A7BB62894}"/>
              </a:ext>
            </a:extLst>
          </p:cNvPr>
          <p:cNvSpPr>
            <a:spLocks noGrp="1"/>
          </p:cNvSpPr>
          <p:nvPr>
            <p:ph type="title"/>
          </p:nvPr>
        </p:nvSpPr>
        <p:spPr>
          <a:xfrm>
            <a:off x="419056" y="139875"/>
            <a:ext cx="11785778" cy="318495"/>
          </a:xfrm>
        </p:spPr>
        <p:txBody>
          <a:bodyPr>
            <a:noAutofit/>
          </a:bodyPr>
          <a:lstStyle/>
          <a:p>
            <a:r>
              <a:rPr lang="en-GB" sz="2400">
                <a:latin typeface="Arial" panose="020B0604020202020204" pitchFamily="34" charset="0"/>
                <a:cs typeface="Arial" panose="020B0604020202020204" pitchFamily="34" charset="0"/>
              </a:rPr>
              <a:t>NHS England Strategic Risk Register</a:t>
            </a:r>
          </a:p>
        </p:txBody>
      </p:sp>
      <p:graphicFrame>
        <p:nvGraphicFramePr>
          <p:cNvPr id="13" name="Table 12">
            <a:extLst>
              <a:ext uri="{FF2B5EF4-FFF2-40B4-BE49-F238E27FC236}">
                <a16:creationId xmlns:a16="http://schemas.microsoft.com/office/drawing/2014/main" id="{E36EA23E-477A-34AF-A627-A517099CDD74}"/>
              </a:ext>
            </a:extLst>
          </p:cNvPr>
          <p:cNvGraphicFramePr>
            <a:graphicFrameLocks noGrp="1"/>
          </p:cNvGraphicFramePr>
          <p:nvPr>
            <p:extLst>
              <p:ext uri="{D42A27DB-BD31-4B8C-83A1-F6EECF244321}">
                <p14:modId xmlns:p14="http://schemas.microsoft.com/office/powerpoint/2010/main" val="416731757"/>
              </p:ext>
            </p:extLst>
          </p:nvPr>
        </p:nvGraphicFramePr>
        <p:xfrm>
          <a:off x="322465" y="573477"/>
          <a:ext cx="11464151" cy="4309785"/>
        </p:xfrm>
        <a:graphic>
          <a:graphicData uri="http://schemas.openxmlformats.org/drawingml/2006/table">
            <a:tbl>
              <a:tblPr>
                <a:effectLst/>
              </a:tblPr>
              <a:tblGrid>
                <a:gridCol w="57147">
                  <a:extLst>
                    <a:ext uri="{9D8B030D-6E8A-4147-A177-3AD203B41FA5}">
                      <a16:colId xmlns:a16="http://schemas.microsoft.com/office/drawing/2014/main" val="3068852694"/>
                    </a:ext>
                  </a:extLst>
                </a:gridCol>
                <a:gridCol w="7997120">
                  <a:extLst>
                    <a:ext uri="{9D8B030D-6E8A-4147-A177-3AD203B41FA5}">
                      <a16:colId xmlns:a16="http://schemas.microsoft.com/office/drawing/2014/main" val="1441309094"/>
                    </a:ext>
                  </a:extLst>
                </a:gridCol>
                <a:gridCol w="564566">
                  <a:extLst>
                    <a:ext uri="{9D8B030D-6E8A-4147-A177-3AD203B41FA5}">
                      <a16:colId xmlns:a16="http://schemas.microsoft.com/office/drawing/2014/main" val="1566304206"/>
                    </a:ext>
                  </a:extLst>
                </a:gridCol>
                <a:gridCol w="478445">
                  <a:extLst>
                    <a:ext uri="{9D8B030D-6E8A-4147-A177-3AD203B41FA5}">
                      <a16:colId xmlns:a16="http://schemas.microsoft.com/office/drawing/2014/main" val="2575913671"/>
                    </a:ext>
                  </a:extLst>
                </a:gridCol>
                <a:gridCol w="497582">
                  <a:extLst>
                    <a:ext uri="{9D8B030D-6E8A-4147-A177-3AD203B41FA5}">
                      <a16:colId xmlns:a16="http://schemas.microsoft.com/office/drawing/2014/main" val="3728718871"/>
                    </a:ext>
                  </a:extLst>
                </a:gridCol>
                <a:gridCol w="526290">
                  <a:extLst>
                    <a:ext uri="{9D8B030D-6E8A-4147-A177-3AD203B41FA5}">
                      <a16:colId xmlns:a16="http://schemas.microsoft.com/office/drawing/2014/main" val="3510603389"/>
                    </a:ext>
                  </a:extLst>
                </a:gridCol>
                <a:gridCol w="497582">
                  <a:extLst>
                    <a:ext uri="{9D8B030D-6E8A-4147-A177-3AD203B41FA5}">
                      <a16:colId xmlns:a16="http://schemas.microsoft.com/office/drawing/2014/main" val="3451316891"/>
                    </a:ext>
                  </a:extLst>
                </a:gridCol>
                <a:gridCol w="845419">
                  <a:extLst>
                    <a:ext uri="{9D8B030D-6E8A-4147-A177-3AD203B41FA5}">
                      <a16:colId xmlns:a16="http://schemas.microsoft.com/office/drawing/2014/main" val="843071434"/>
                    </a:ext>
                  </a:extLst>
                </a:gridCol>
              </a:tblGrid>
              <a:tr h="39436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en-GB" sz="600" b="1" i="0" u="none" strike="noStrike">
                        <a:solidFill>
                          <a:srgbClr val="000000"/>
                        </a:solidFill>
                        <a:effectLst/>
                        <a:latin typeface="Verdana" panose="020B0604030504040204" pitchFamily="34" charset="0"/>
                        <a:ea typeface="Verdana" panose="020B0604030504040204" pitchFamily="34" charset="0"/>
                      </a:endParaRPr>
                    </a:p>
                  </a:txBody>
                  <a:tcPr marL="7117" marR="7117" marT="7117" marB="0"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900" b="1" i="0" u="none" strike="noStrike">
                          <a:solidFill>
                            <a:srgbClr val="000000"/>
                          </a:solidFill>
                          <a:effectLst/>
                          <a:latin typeface="Arial"/>
                          <a:ea typeface="Verdana"/>
                          <a:cs typeface="Arial"/>
                        </a:rPr>
                        <a:t>High Level Risk Summary</a:t>
                      </a:r>
                      <a:endParaRPr lang="en-GB" sz="900" b="1" i="0" u="none" strike="noStrike">
                        <a:solidFill>
                          <a:srgbClr val="000000"/>
                        </a:solidFill>
                        <a:effectLst/>
                        <a:latin typeface="Arial"/>
                        <a:ea typeface="Verdana" panose="020B0604030504040204" pitchFamily="34" charset="0"/>
                        <a:cs typeface="Arial"/>
                      </a:endParaRP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50" b="1" i="0" u="none" strike="noStrike">
                          <a:solidFill>
                            <a:srgbClr val="000000"/>
                          </a:solidFill>
                          <a:effectLst/>
                          <a:latin typeface="Arial"/>
                          <a:ea typeface="Verdana"/>
                          <a:cs typeface="Arial"/>
                        </a:rPr>
                        <a:t>Risk</a:t>
                      </a:r>
                    </a:p>
                    <a:p>
                      <a:pPr algn="ctr" fontAlgn="ctr"/>
                      <a:r>
                        <a:rPr lang="en-GB" sz="850" b="1" i="0" u="none" strike="noStrike">
                          <a:solidFill>
                            <a:srgbClr val="000000"/>
                          </a:solidFill>
                          <a:effectLst/>
                          <a:latin typeface="Arial"/>
                          <a:ea typeface="Verdana"/>
                          <a:cs typeface="Arial"/>
                        </a:rPr>
                        <a:t>Appetite</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2114" rtl="0" eaLnBrk="1" fontAlgn="ctr" latinLnBrk="0" hangingPunct="1">
                        <a:lnSpc>
                          <a:spcPct val="100000"/>
                        </a:lnSpc>
                        <a:spcBef>
                          <a:spcPts val="0"/>
                        </a:spcBef>
                        <a:spcAft>
                          <a:spcPts val="0"/>
                        </a:spcAft>
                        <a:buClrTx/>
                        <a:buSzTx/>
                        <a:buFontTx/>
                        <a:buNone/>
                        <a:tabLst/>
                        <a:defRPr/>
                      </a:pPr>
                      <a:r>
                        <a:rPr lang="en-GB" sz="850" b="1" i="0" u="none" strike="noStrike">
                          <a:solidFill>
                            <a:srgbClr val="000000"/>
                          </a:solidFill>
                          <a:effectLst/>
                          <a:latin typeface="Arial"/>
                          <a:ea typeface="Verdana"/>
                          <a:cs typeface="Arial"/>
                        </a:rPr>
                        <a:t>Inherent Score</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50" b="1" i="0" u="none" strike="noStrike">
                          <a:solidFill>
                            <a:srgbClr val="000000"/>
                          </a:solidFill>
                          <a:effectLst/>
                          <a:latin typeface="Arial"/>
                          <a:ea typeface="Verdana"/>
                          <a:cs typeface="Arial"/>
                        </a:rPr>
                        <a:t>Current Score</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50" b="1" i="0" u="none" strike="noStrike">
                          <a:solidFill>
                            <a:srgbClr val="000000"/>
                          </a:solidFill>
                          <a:effectLst/>
                          <a:latin typeface="Arial"/>
                          <a:ea typeface="Verdana"/>
                          <a:cs typeface="Arial"/>
                        </a:rPr>
                        <a:t>Target Score</a:t>
                      </a: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50" b="1" i="0" u="none" strike="noStrike">
                          <a:solidFill>
                            <a:srgbClr val="000000"/>
                          </a:solidFill>
                          <a:effectLst/>
                          <a:latin typeface="Arial"/>
                          <a:ea typeface="Verdana"/>
                          <a:cs typeface="Arial"/>
                        </a:rPr>
                        <a:t>Move in Score</a:t>
                      </a: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50" b="1" i="0" u="none" strike="noStrike">
                          <a:solidFill>
                            <a:srgbClr val="000000"/>
                          </a:solidFill>
                          <a:effectLst/>
                          <a:latin typeface="Arial"/>
                          <a:ea typeface="Verdana"/>
                          <a:cs typeface="Arial"/>
                        </a:rPr>
                        <a:t>Risk Owner</a:t>
                      </a: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5974546"/>
                  </a:ext>
                </a:extLst>
              </a:tr>
              <a:tr h="226656">
                <a:tc>
                  <a:txBody>
                    <a:bodyPr/>
                    <a:lstStyle/>
                    <a:p>
                      <a:pPr algn="ctr" fontAlgn="ctr"/>
                      <a:endParaRPr lang="en-GB" sz="900" b="1" i="0" u="none" strike="noStrike">
                        <a:solidFill>
                          <a:srgbClr val="FFFFFF"/>
                        </a:solidFill>
                        <a:effectLst/>
                        <a:latin typeface="Arial" panose="020B0604020202020204" pitchFamily="34" charset="0"/>
                        <a:ea typeface="Verdana" panose="020B0604030504040204" pitchFamily="34" charset="0"/>
                        <a:cs typeface="Arial" panose="020B0604020202020204" pitchFamily="34" charset="0"/>
                      </a:endParaRPr>
                    </a:p>
                  </a:txBody>
                  <a:tcPr marL="7117" marR="7117" marT="7117" marB="0"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7">
                  <a:txBody>
                    <a:bodyPr/>
                    <a:lstStyle/>
                    <a:p>
                      <a:pPr marL="34834" marR="0" lvl="0" indent="0" algn="l" defTabSz="442387" rtl="0" eaLnBrk="1" fontAlgn="auto" latinLnBrk="0" hangingPunct="1">
                        <a:lnSpc>
                          <a:spcPct val="100000"/>
                        </a:lnSpc>
                        <a:spcBef>
                          <a:spcPts val="0"/>
                        </a:spcBef>
                        <a:spcAft>
                          <a:spcPts val="0"/>
                        </a:spcAft>
                        <a:buClrTx/>
                        <a:buSzTx/>
                        <a:buFontTx/>
                        <a:buNone/>
                        <a:tabLst/>
                        <a:defRPr/>
                      </a:pPr>
                      <a:r>
                        <a:rPr lang="en-GB" sz="900" b="1" i="0" u="none" strike="noStrike" dirty="0">
                          <a:solidFill>
                            <a:schemeClr val="tx1"/>
                          </a:solidFill>
                          <a:effectLst/>
                          <a:latin typeface="+mn-lt"/>
                          <a:ea typeface="Verdana"/>
                          <a:cs typeface="Arial"/>
                        </a:rPr>
                        <a:t>SRR4: </a:t>
                      </a:r>
                      <a:r>
                        <a:rPr lang="en-GB" sz="900" b="1" i="0" u="none" strike="noStrike" dirty="0">
                          <a:solidFill>
                            <a:schemeClr val="accent6">
                              <a:lumMod val="50000"/>
                            </a:schemeClr>
                          </a:solidFill>
                          <a:effectLst/>
                          <a:latin typeface="+mn-lt"/>
                          <a:ea typeface="Verdana"/>
                          <a:cs typeface="Arial"/>
                        </a:rPr>
                        <a:t>Constraints on capital availability</a:t>
                      </a:r>
                    </a:p>
                  </a:txBody>
                  <a:tcPr marL="85396" marR="85396" marT="42699" marB="42699"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3EEE9"/>
                    </a:solid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3254538535"/>
                  </a:ext>
                </a:extLst>
              </a:tr>
              <a:tr h="167802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en-GB" sz="900" b="1" i="0" u="none" strike="noStrike">
                        <a:solidFill>
                          <a:srgbClr val="FFFFFF"/>
                        </a:solidFill>
                        <a:effectLst/>
                        <a:latin typeface="Arial" panose="020B0604020202020204" pitchFamily="34" charset="0"/>
                        <a:ea typeface="Verdana" panose="020B0604030504040204" pitchFamily="34" charset="0"/>
                        <a:cs typeface="Arial" panose="020B0604020202020204" pitchFamily="34" charset="0"/>
                      </a:endParaRPr>
                    </a:p>
                  </a:txBody>
                  <a:tcPr marL="7117" marR="7117" marT="7117" marB="0"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442387"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Verdana"/>
                          <a:cs typeface="Arial" panose="020B0604020202020204" pitchFamily="34" charset="0"/>
                        </a:rPr>
                        <a:t>As the Darzi Review found there has been a period of sustained capital underinvestment in the NHS. Combined with advancements in technology and improved care pathways, this means that 45% of estates infrastructure is not fit for the services the NHS delivers today, is located in locations not aligned to population needs and is subject to continued failure. This has a direct impact on the recovery of clinical productivity and presents significant risks to patient and staff safety. </a:t>
                      </a:r>
                    </a:p>
                    <a:p>
                      <a:pPr marL="0" marR="0" lvl="0" indent="0" algn="l" defTabSz="442387" rtl="0" eaLnBrk="1" fontAlgn="auto" latinLnBrk="0" hangingPunct="1">
                        <a:lnSpc>
                          <a:spcPct val="100000"/>
                        </a:lnSpc>
                        <a:spcBef>
                          <a:spcPts val="0"/>
                        </a:spcBef>
                        <a:spcAft>
                          <a:spcPts val="0"/>
                        </a:spcAft>
                        <a:buClrTx/>
                        <a:buSzTx/>
                        <a:buFontTx/>
                        <a:buNone/>
                        <a:tabLst/>
                        <a:defRPr/>
                      </a:pPr>
                      <a:endParaRPr kumimoji="0" lang="en-GB" sz="400" b="0" i="0" u="none" strike="noStrike" kern="1200" cap="none" spc="0" normalizeH="0" baseline="0" noProof="0" dirty="0">
                        <a:ln>
                          <a:noFill/>
                        </a:ln>
                        <a:solidFill>
                          <a:prstClr val="black"/>
                        </a:solidFill>
                        <a:effectLst/>
                        <a:uLnTx/>
                        <a:uFillTx/>
                        <a:latin typeface="Arial" panose="020B0604020202020204" pitchFamily="34" charset="0"/>
                        <a:ea typeface="Verdana"/>
                        <a:cs typeface="Arial" panose="020B0604020202020204" pitchFamily="34" charset="0"/>
                      </a:endParaRPr>
                    </a:p>
                    <a:p>
                      <a:pPr marL="0" marR="0" lvl="0" indent="0" algn="l" defTabSz="442387"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Verdana"/>
                          <a:cs typeface="Arial" panose="020B0604020202020204" pitchFamily="34" charset="0"/>
                        </a:rPr>
                        <a:t>Key controls and mitigations </a:t>
                      </a:r>
                      <a:r>
                        <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Verdana"/>
                          <a:cs typeface="Arial" panose="020B0604020202020204" pitchFamily="34" charset="0"/>
                        </a:rPr>
                        <a:t>The risk is being managed through strengthened system‑wide planning and governance, with the ICS Estates Strategy providing a clear baseline - through segmentation of the estate (core, flex and tail) - supported by national oversight, capital strategy alignment and coordination across property companies and regions. Mitigation is focused on improving the quality of estate condition and utilisation data, through a national asset survey, and to strengthening strategic planning and capital prioritisation the to support delivery of the 10‑Year Health Plan shift from hospital‑based to community care, through strengthened estate planning, capital prioritisation and delivery of neighbourhood health infrastructure. </a:t>
                      </a:r>
                    </a:p>
                    <a:p>
                      <a:pPr marL="0" marR="0" lvl="0" indent="0" algn="l" defTabSz="442387"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Verdana"/>
                          <a:cs typeface="Arial" panose="020B0604020202020204" pitchFamily="34" charset="0"/>
                        </a:rPr>
                        <a:t>Delivery is supported by ongoing workforce and capability actions, governance structures and targeted programme oversight; however, progress remains contingent on improved data quality, and is subject to workforce capacity and capability gaps, resource constraints and dependencies on wider system reform, which require close management to maintain pace and strategic coherence.</a:t>
                      </a:r>
                    </a:p>
                  </a:txBody>
                  <a:tcPr marL="85396" marR="85396" marT="42699" marB="42699"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000000"/>
                          </a:solidFill>
                          <a:effectLst/>
                          <a:uLnTx/>
                          <a:uFillTx/>
                          <a:latin typeface="+mn-lt"/>
                          <a:ea typeface="Verdana"/>
                          <a:cs typeface="Arial" panose="020B0604020202020204" pitchFamily="34" charset="0"/>
                        </a:rPr>
                        <a:t>Low/</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000000"/>
                          </a:solidFill>
                          <a:effectLst/>
                          <a:uLnTx/>
                          <a:uFillTx/>
                          <a:latin typeface="+mn-lt"/>
                          <a:ea typeface="Verdana"/>
                          <a:cs typeface="Arial" panose="020B0604020202020204" pitchFamily="34" charset="0"/>
                        </a:rPr>
                        <a:t>Medium</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900" b="1" i="0" u="none" strike="noStrike">
                          <a:solidFill>
                            <a:srgbClr val="000000"/>
                          </a:solidFill>
                          <a:effectLst/>
                          <a:latin typeface="+mn-lt"/>
                          <a:ea typeface="Verdana"/>
                          <a:cs typeface="Arial" panose="020B0604020202020204" pitchFamily="34" charset="0"/>
                        </a:rPr>
                        <a:t>25</a:t>
                      </a:r>
                    </a:p>
                    <a:p>
                      <a:pPr algn="ctr" fontAlgn="ctr"/>
                      <a:r>
                        <a:rPr lang="en-GB" sz="800" b="1" i="0" u="none" strike="noStrike">
                          <a:solidFill>
                            <a:srgbClr val="000000"/>
                          </a:solidFill>
                          <a:effectLst/>
                          <a:latin typeface="+mn-lt"/>
                          <a:ea typeface="Verdana"/>
                          <a:cs typeface="Arial" panose="020B0604020202020204" pitchFamily="34" charset="0"/>
                        </a:rPr>
                        <a:t>(L5xI5)</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900" b="1" i="0" u="none" strike="noStrike">
                          <a:solidFill>
                            <a:srgbClr val="000000"/>
                          </a:solidFill>
                          <a:effectLst/>
                          <a:latin typeface="+mn-lt"/>
                          <a:ea typeface="Verdana"/>
                          <a:cs typeface="Arial" panose="020B0604020202020204" pitchFamily="34" charset="0"/>
                        </a:rPr>
                        <a:t>20</a:t>
                      </a:r>
                    </a:p>
                    <a:p>
                      <a:pPr algn="ctr" fontAlgn="ctr"/>
                      <a:r>
                        <a:rPr lang="en-GB" sz="800" b="1" i="0" u="none" strike="noStrike">
                          <a:solidFill>
                            <a:srgbClr val="000000"/>
                          </a:solidFill>
                          <a:effectLst/>
                          <a:latin typeface="+mn-lt"/>
                          <a:ea typeface="Verdana"/>
                          <a:cs typeface="Arial" panose="020B0604020202020204" pitchFamily="34" charset="0"/>
                        </a:rPr>
                        <a:t>(L5xI4)</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900" b="1" i="0" u="none" strike="noStrike">
                          <a:solidFill>
                            <a:srgbClr val="000000"/>
                          </a:solidFill>
                          <a:effectLst/>
                          <a:latin typeface="+mn-lt"/>
                          <a:ea typeface="Verdana"/>
                          <a:cs typeface="Arial" panose="020B0604020202020204" pitchFamily="34" charset="0"/>
                        </a:rPr>
                        <a:t>16</a:t>
                      </a:r>
                    </a:p>
                    <a:p>
                      <a:pPr algn="ctr" fontAlgn="ctr"/>
                      <a:r>
                        <a:rPr lang="en-GB" sz="800" b="1" i="0" u="none" strike="noStrike">
                          <a:solidFill>
                            <a:srgbClr val="000000"/>
                          </a:solidFill>
                          <a:effectLst/>
                          <a:latin typeface="+mn-lt"/>
                          <a:ea typeface="Verdana"/>
                          <a:cs typeface="Arial" panose="020B0604020202020204" pitchFamily="34" charset="0"/>
                        </a:rPr>
                        <a:t>(L4xI4)</a:t>
                      </a: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rgbClr val="000000"/>
                          </a:solidFill>
                          <a:effectLst/>
                          <a:uLnTx/>
                          <a:uFillTx/>
                          <a:latin typeface="+mn-lt"/>
                          <a:ea typeface="Verdana"/>
                          <a:cs typeface="Arial"/>
                          <a:sym typeface="Arial"/>
                        </a:rPr>
                        <a:t>►</a:t>
                      </a:r>
                      <a:endParaRPr kumimoji="0" lang="en-GB" sz="900" b="0" i="0" u="none" strike="noStrike" kern="1200" cap="none" spc="0" normalizeH="0" baseline="0" noProof="0">
                        <a:ln>
                          <a:noFill/>
                        </a:ln>
                        <a:solidFill>
                          <a:srgbClr val="000000"/>
                        </a:solidFill>
                        <a:effectLst/>
                        <a:uLnTx/>
                        <a:uFillTx/>
                        <a:latin typeface="+mn-lt"/>
                        <a:ea typeface="Verdana"/>
                        <a:cs typeface="Arial" panose="020B0604020202020204" pitchFamily="34" charset="0"/>
                      </a:endParaRP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it-IT" sz="900" i="0" dirty="0">
                          <a:solidFill>
                            <a:schemeClr val="tx1"/>
                          </a:solidFill>
                          <a:latin typeface="Arial" panose="020B0604020202020204" pitchFamily="34" charset="0"/>
                          <a:ea typeface="Verdana" pitchFamily="34" charset="0"/>
                          <a:cs typeface="Arial" panose="020B0604020202020204" pitchFamily="34" charset="0"/>
                        </a:rPr>
                        <a:t>Director General Finance</a:t>
                      </a: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3840856"/>
                  </a:ext>
                </a:extLst>
              </a:tr>
              <a:tr h="241366">
                <a:tc>
                  <a:txBody>
                    <a:bodyPr/>
                    <a:lstStyle/>
                    <a:p>
                      <a:pPr algn="ctr" fontAlgn="ctr"/>
                      <a:endParaRPr lang="en-GB" sz="900" b="1" i="0" u="none" strike="noStrike">
                        <a:solidFill>
                          <a:srgbClr val="FFFFFF"/>
                        </a:solidFill>
                        <a:effectLst/>
                        <a:latin typeface="Verdana" panose="020B0604030504040204" pitchFamily="34" charset="0"/>
                        <a:ea typeface="Verdana" panose="020B0604030504040204" pitchFamily="34" charset="0"/>
                      </a:endParaRPr>
                    </a:p>
                  </a:txBody>
                  <a:tcPr marL="7117" marR="7117" marT="7117" marB="0"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7">
                  <a:txBody>
                    <a:bodyPr/>
                    <a:lstStyle/>
                    <a:p>
                      <a:pPr marL="0" marR="0" lvl="0" indent="0" algn="l" defTabSz="442387" rtl="0" eaLnBrk="1" fontAlgn="auto" latinLnBrk="0" hangingPunct="1">
                        <a:lnSpc>
                          <a:spcPct val="100000"/>
                        </a:lnSpc>
                        <a:spcBef>
                          <a:spcPts val="0"/>
                        </a:spcBef>
                        <a:spcAft>
                          <a:spcPts val="0"/>
                        </a:spcAft>
                        <a:buClrTx/>
                        <a:buSzTx/>
                        <a:buFontTx/>
                        <a:buNone/>
                        <a:tabLst/>
                        <a:defRPr/>
                      </a:pPr>
                      <a:r>
                        <a:rPr lang="en-GB" sz="900" b="1" i="0" u="none" strike="noStrike" dirty="0">
                          <a:solidFill>
                            <a:schemeClr val="tx1"/>
                          </a:solidFill>
                          <a:effectLst/>
                          <a:latin typeface="+mn-lt"/>
                          <a:ea typeface="Verdana"/>
                          <a:cs typeface="Arial"/>
                        </a:rPr>
                        <a:t>SRR5: Quality of care</a:t>
                      </a:r>
                    </a:p>
                  </a:txBody>
                  <a:tcPr marL="85396" marR="85396" marT="42699" marB="42699"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3EEE9"/>
                    </a:solid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75467235"/>
                  </a:ext>
                </a:extLst>
              </a:tr>
              <a:tr h="116285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en-GB" sz="900" b="1" i="0" u="none" strike="noStrike">
                        <a:solidFill>
                          <a:srgbClr val="FFFFFF"/>
                        </a:solidFill>
                        <a:effectLst/>
                        <a:latin typeface="Verdana" panose="020B0604030504040204" pitchFamily="34" charset="0"/>
                        <a:ea typeface="Verdana" panose="020B0604030504040204" pitchFamily="34" charset="0"/>
                      </a:endParaRPr>
                    </a:p>
                  </a:txBody>
                  <a:tcPr marL="7117" marR="7117" marT="7117" marB="0"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442387" rtl="0" eaLnBrk="1" fontAlgn="auto" latinLnBrk="0" hangingPunct="1">
                        <a:lnSpc>
                          <a:spcPct val="100000"/>
                        </a:lnSpc>
                        <a:spcBef>
                          <a:spcPts val="0"/>
                        </a:spcBef>
                        <a:spcAft>
                          <a:spcPts val="0"/>
                        </a:spcAft>
                        <a:buClrTx/>
                        <a:buSzTx/>
                        <a:buFontTx/>
                        <a:buNone/>
                        <a:tabLst/>
                        <a:defRPr/>
                      </a:pPr>
                      <a:r>
                        <a:rPr lang="en-GB" sz="900" dirty="0">
                          <a:solidFill>
                            <a:schemeClr val="tx1"/>
                          </a:solidFill>
                          <a:latin typeface="+mn-lt"/>
                        </a:rPr>
                        <a:t>There is a risk to care quality (safety, effectiveness and experience) for patients, carers and families if NHS England does not satisfactorily deliver its statutory functions; commissioning and regulatory duties; implement national policy and strategy that cover assurance, improvement and planning functions. </a:t>
                      </a:r>
                    </a:p>
                    <a:p>
                      <a:pPr marL="0" marR="0" lvl="0" indent="0" algn="l" defTabSz="442387" rtl="0" eaLnBrk="1" fontAlgn="auto" latinLnBrk="0" hangingPunct="1">
                        <a:lnSpc>
                          <a:spcPct val="100000"/>
                        </a:lnSpc>
                        <a:spcBef>
                          <a:spcPts val="0"/>
                        </a:spcBef>
                        <a:spcAft>
                          <a:spcPts val="0"/>
                        </a:spcAft>
                        <a:buClrTx/>
                        <a:buSzTx/>
                        <a:buFontTx/>
                        <a:buNone/>
                        <a:tabLst/>
                        <a:defRPr/>
                      </a:pPr>
                      <a:endParaRPr lang="en-GB" sz="400" b="0" i="0" u="none" strike="noStrike" dirty="0">
                        <a:solidFill>
                          <a:schemeClr val="tx1"/>
                        </a:solidFill>
                        <a:effectLst/>
                        <a:latin typeface="+mn-lt"/>
                        <a:ea typeface="Verdana"/>
                        <a:cs typeface="Arial"/>
                      </a:endParaRPr>
                    </a:p>
                    <a:p>
                      <a:pPr marL="0" marR="0" lvl="0" indent="0" algn="l" defTabSz="442387"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231F20"/>
                          </a:solidFill>
                          <a:effectLst/>
                          <a:uLnTx/>
                          <a:uFillTx/>
                          <a:latin typeface="Arial" panose="020B0604020202020204" pitchFamily="34" charset="0"/>
                          <a:ea typeface="Verdana" panose="020B0604030504040204" pitchFamily="34" charset="0"/>
                          <a:cs typeface="Arial" panose="020B0604020202020204" pitchFamily="34" charset="0"/>
                        </a:rPr>
                        <a:t>Key controls and mitigations</a:t>
                      </a:r>
                      <a:r>
                        <a:rPr kumimoji="0" lang="en-GB" sz="900" b="0" i="0" u="none" strike="noStrike" kern="1200" cap="none" spc="0" normalizeH="0" baseline="0" noProof="0" dirty="0">
                          <a:ln>
                            <a:noFill/>
                          </a:ln>
                          <a:solidFill>
                            <a:srgbClr val="231F20"/>
                          </a:solidFill>
                          <a:effectLst/>
                          <a:uLnTx/>
                          <a:uFillTx/>
                          <a:latin typeface="Arial" panose="020B0604020202020204" pitchFamily="34" charset="0"/>
                          <a:ea typeface="Verdana" panose="020B0604030504040204" pitchFamily="34" charset="0"/>
                          <a:cs typeface="Arial" panose="020B0604020202020204" pitchFamily="34" charset="0"/>
                        </a:rPr>
                        <a:t> The risk is being managed through strengthened national quality governance, with a refreshed National Quality Board, aligned NHSE/DHSC oversight, and clarified roles and escalation processes across national, regional and ICB levels providing improved system grip. Delivery is supported by the ongoing development of the Quality Strategy and associated Quality Management Systems, enhanced incident and patient safety frameworks, and strengthening of clinical audit, intelligence and performance reporting, including closer alignment with CQC and emerging data tools. Progress is evident through completed governance reforms, clearer accountability at system interfaces and continued development of strategic frameworks; however, risk reduction is constrained by delays to Quality Strategy publication, data and intelligence capability that is not yet sufficiently mature, and workforce capacity pressures arising from organisational change. These factors, alongside the inherent risk to quality during system transition, require continued close management to ensure effective implementation and timely identification and mitigation of emerging quality issues.</a:t>
                      </a:r>
                      <a:endParaRPr lang="en-GB" sz="800" b="0" i="0" u="none" strike="noStrike" dirty="0">
                        <a:solidFill>
                          <a:schemeClr val="tx1"/>
                        </a:solidFill>
                        <a:effectLst/>
                        <a:latin typeface="+mn-lt"/>
                        <a:ea typeface="Verdana"/>
                        <a:cs typeface="Arial"/>
                      </a:endParaRPr>
                    </a:p>
                  </a:txBody>
                  <a:tcPr marL="85396" marR="85396" marT="42699" marB="42699"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00000"/>
                          </a:solidFill>
                          <a:effectLst/>
                          <a:uLnTx/>
                          <a:uFillTx/>
                          <a:latin typeface="+mn-lt"/>
                          <a:ea typeface="Verdana"/>
                          <a:cs typeface="Arial" panose="020B0604020202020204" pitchFamily="34" charset="0"/>
                        </a:rPr>
                        <a:t>Low</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882562" rtl="0" eaLnBrk="1" fontAlgn="ctr" latinLnBrk="0" hangingPunct="1">
                        <a:lnSpc>
                          <a:spcPct val="100000"/>
                        </a:lnSpc>
                        <a:spcBef>
                          <a:spcPts val="0"/>
                        </a:spcBef>
                        <a:spcAft>
                          <a:spcPts val="0"/>
                        </a:spcAft>
                        <a:buClrTx/>
                        <a:buSzTx/>
                        <a:buFontTx/>
                        <a:buNone/>
                        <a:tabLst/>
                        <a:defRPr/>
                      </a:pPr>
                      <a:r>
                        <a:rPr kumimoji="0" lang="en-GB" sz="900" b="1" i="0" u="none" strike="noStrike" kern="1200" cap="none" spc="0" normalizeH="0" baseline="0">
                          <a:ln>
                            <a:noFill/>
                          </a:ln>
                          <a:solidFill>
                            <a:srgbClr val="000000"/>
                          </a:solidFill>
                          <a:effectLst/>
                          <a:uLnTx/>
                          <a:uFillTx/>
                          <a:latin typeface="+mn-lt"/>
                          <a:ea typeface="Verdana"/>
                          <a:cs typeface="Arial" panose="020B0604020202020204" pitchFamily="34" charset="0"/>
                        </a:rPr>
                        <a:t>25</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rPr>
                        <a:t>(L5xI5)</a:t>
                      </a:r>
                      <a:endParaRPr kumimoji="0" lang="en-GB" sz="900" b="1" i="0" u="none" strike="noStrike" kern="120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endParaRP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lvl="0" indent="0" algn="ctr" defTabSz="882562" rtl="0" eaLnBrk="1" fontAlgn="ctr" latinLnBrk="0" hangingPunct="1">
                        <a:lnSpc>
                          <a:spcPct val="100000"/>
                        </a:lnSpc>
                        <a:spcBef>
                          <a:spcPts val="0"/>
                        </a:spcBef>
                        <a:spcAft>
                          <a:spcPts val="0"/>
                        </a:spcAft>
                        <a:buClrTx/>
                        <a:buSzTx/>
                        <a:buFontTx/>
                        <a:buNone/>
                        <a:tabLst/>
                        <a:defRPr/>
                      </a:pPr>
                      <a:r>
                        <a:rPr lang="en-GB" sz="900" b="1" i="0" u="none" strike="noStrike" dirty="0">
                          <a:solidFill>
                            <a:srgbClr val="000000"/>
                          </a:solidFill>
                          <a:effectLst/>
                          <a:latin typeface="+mn-lt"/>
                          <a:ea typeface="Verdana"/>
                          <a:cs typeface="Arial" panose="020B0604020202020204" pitchFamily="34" charset="0"/>
                        </a:rPr>
                        <a:t>16</a:t>
                      </a:r>
                    </a:p>
                    <a:p>
                      <a:pPr marL="0" marR="0" lvl="0" indent="0" algn="ctr" defTabSz="882562" rtl="0" eaLnBrk="1" fontAlgn="ctr"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(L4xI4)</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ctr"/>
                      <a:r>
                        <a:rPr lang="en-GB" sz="900" b="1" i="0" u="none" strike="noStrike" dirty="0">
                          <a:solidFill>
                            <a:srgbClr val="000000"/>
                          </a:solidFill>
                          <a:effectLst/>
                          <a:latin typeface="+mn-lt"/>
                          <a:ea typeface="Verdana"/>
                          <a:cs typeface="Arial" panose="020B0604020202020204" pitchFamily="34" charset="0"/>
                        </a:rPr>
                        <a:t>12</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000000"/>
                          </a:solidFill>
                          <a:effectLst/>
                          <a:uLnTx/>
                          <a:uFillTx/>
                          <a:latin typeface="Arial" panose="020B0604020202020204" pitchFamily="34" charset="0"/>
                          <a:ea typeface="Verdana"/>
                          <a:cs typeface="Arial" panose="020B0604020202020204" pitchFamily="34" charset="0"/>
                        </a:rPr>
                        <a:t>(L3xI4)</a:t>
                      </a:r>
                      <a:endParaRPr kumimoji="0" lang="en-GB" sz="900" b="1" i="0" u="none" strike="noStrike" kern="1200" cap="none" spc="0" normalizeH="0" baseline="0" noProof="0" dirty="0">
                        <a:ln>
                          <a:noFill/>
                        </a:ln>
                        <a:solidFill>
                          <a:srgbClr val="000000"/>
                        </a:solidFill>
                        <a:effectLst/>
                        <a:uLnTx/>
                        <a:uFillTx/>
                        <a:latin typeface="Arial" panose="020B0604020202020204" pitchFamily="34" charset="0"/>
                        <a:ea typeface="Verdana"/>
                        <a:cs typeface="Arial" panose="020B0604020202020204" pitchFamily="34" charset="0"/>
                      </a:endParaRP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ctr"/>
                      <a:r>
                        <a:rPr kumimoji="0" lang="en-GB" sz="900" b="0" i="0" u="none" strike="noStrike" kern="0" cap="none" spc="0" normalizeH="0" baseline="0" noProof="0">
                          <a:ln>
                            <a:noFill/>
                          </a:ln>
                          <a:solidFill>
                            <a:srgbClr val="000000"/>
                          </a:solidFill>
                          <a:effectLst/>
                          <a:uLnTx/>
                          <a:uFillTx/>
                          <a:latin typeface="+mn-lt"/>
                          <a:ea typeface="Verdana"/>
                          <a:cs typeface="Arial"/>
                          <a:sym typeface="Arial"/>
                        </a:rPr>
                        <a:t>►</a:t>
                      </a:r>
                      <a:endParaRPr lang="en-GB" sz="900" b="0" i="0" u="none" strike="noStrike">
                        <a:solidFill>
                          <a:srgbClr val="000000"/>
                        </a:solidFill>
                        <a:effectLst/>
                        <a:latin typeface="+mn-lt"/>
                        <a:ea typeface="Verdana"/>
                        <a:cs typeface="Arial"/>
                      </a:endParaRP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900" b="0" i="0" u="none" strike="noStrike" dirty="0">
                          <a:solidFill>
                            <a:srgbClr val="000000"/>
                          </a:solidFill>
                          <a:effectLst/>
                          <a:latin typeface="+mn-lt"/>
                          <a:ea typeface="Verdana"/>
                          <a:cs typeface="Arial"/>
                        </a:rPr>
                        <a:t>National Medical Director</a:t>
                      </a: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2063011"/>
                  </a:ext>
                </a:extLst>
              </a:tr>
            </a:tbl>
          </a:graphicData>
        </a:graphic>
      </p:graphicFrame>
    </p:spTree>
    <p:extLst>
      <p:ext uri="{BB962C8B-B14F-4D97-AF65-F5344CB8AC3E}">
        <p14:creationId xmlns:p14="http://schemas.microsoft.com/office/powerpoint/2010/main" val="531941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68142-5AE1-DC0B-5799-D56852F3D5F6}"/>
            </a:ext>
          </a:extLst>
        </p:cNvPr>
        <p:cNvGrpSpPr/>
        <p:nvPr/>
      </p:nvGrpSpPr>
      <p:grpSpPr>
        <a:xfrm>
          <a:off x="0" y="0"/>
          <a:ext cx="0" cy="0"/>
          <a:chOff x="0" y="0"/>
          <a:chExt cx="0" cy="0"/>
        </a:xfrm>
      </p:grpSpPr>
      <p:sp>
        <p:nvSpPr>
          <p:cNvPr id="10" name="Title 3">
            <a:extLst>
              <a:ext uri="{FF2B5EF4-FFF2-40B4-BE49-F238E27FC236}">
                <a16:creationId xmlns:a16="http://schemas.microsoft.com/office/drawing/2014/main" id="{34535940-6239-E756-9C4D-8E6748BA3568}"/>
              </a:ext>
            </a:extLst>
          </p:cNvPr>
          <p:cNvSpPr>
            <a:spLocks noGrp="1"/>
          </p:cNvSpPr>
          <p:nvPr>
            <p:ph type="title"/>
          </p:nvPr>
        </p:nvSpPr>
        <p:spPr>
          <a:xfrm>
            <a:off x="419056" y="139875"/>
            <a:ext cx="11785778" cy="318495"/>
          </a:xfrm>
        </p:spPr>
        <p:txBody>
          <a:bodyPr>
            <a:noAutofit/>
          </a:bodyPr>
          <a:lstStyle/>
          <a:p>
            <a:r>
              <a:rPr lang="en-GB" sz="2400">
                <a:latin typeface="Arial" panose="020B0604020202020204" pitchFamily="34" charset="0"/>
                <a:cs typeface="Arial" panose="020B0604020202020204" pitchFamily="34" charset="0"/>
              </a:rPr>
              <a:t>NHS England Strategic Risk Register</a:t>
            </a:r>
          </a:p>
        </p:txBody>
      </p:sp>
      <p:graphicFrame>
        <p:nvGraphicFramePr>
          <p:cNvPr id="13" name="Table 12">
            <a:extLst>
              <a:ext uri="{FF2B5EF4-FFF2-40B4-BE49-F238E27FC236}">
                <a16:creationId xmlns:a16="http://schemas.microsoft.com/office/drawing/2014/main" id="{65C99BDB-AD2C-6646-2936-4B6C95F6E8BD}"/>
              </a:ext>
            </a:extLst>
          </p:cNvPr>
          <p:cNvGraphicFramePr>
            <a:graphicFrameLocks noGrp="1"/>
          </p:cNvGraphicFramePr>
          <p:nvPr>
            <p:extLst>
              <p:ext uri="{D42A27DB-BD31-4B8C-83A1-F6EECF244321}">
                <p14:modId xmlns:p14="http://schemas.microsoft.com/office/powerpoint/2010/main" val="942240949"/>
              </p:ext>
            </p:extLst>
          </p:nvPr>
        </p:nvGraphicFramePr>
        <p:xfrm>
          <a:off x="322465" y="532231"/>
          <a:ext cx="11482441" cy="6115397"/>
        </p:xfrm>
        <a:graphic>
          <a:graphicData uri="http://schemas.openxmlformats.org/drawingml/2006/table">
            <a:tbl>
              <a:tblPr>
                <a:effectLst/>
              </a:tblPr>
              <a:tblGrid>
                <a:gridCol w="57286">
                  <a:extLst>
                    <a:ext uri="{9D8B030D-6E8A-4147-A177-3AD203B41FA5}">
                      <a16:colId xmlns:a16="http://schemas.microsoft.com/office/drawing/2014/main" val="3068852694"/>
                    </a:ext>
                  </a:extLst>
                </a:gridCol>
                <a:gridCol w="8016622">
                  <a:extLst>
                    <a:ext uri="{9D8B030D-6E8A-4147-A177-3AD203B41FA5}">
                      <a16:colId xmlns:a16="http://schemas.microsoft.com/office/drawing/2014/main" val="1441309094"/>
                    </a:ext>
                  </a:extLst>
                </a:gridCol>
                <a:gridCol w="565943">
                  <a:extLst>
                    <a:ext uri="{9D8B030D-6E8A-4147-A177-3AD203B41FA5}">
                      <a16:colId xmlns:a16="http://schemas.microsoft.com/office/drawing/2014/main" val="1566304206"/>
                    </a:ext>
                  </a:extLst>
                </a:gridCol>
                <a:gridCol w="479612">
                  <a:extLst>
                    <a:ext uri="{9D8B030D-6E8A-4147-A177-3AD203B41FA5}">
                      <a16:colId xmlns:a16="http://schemas.microsoft.com/office/drawing/2014/main" val="2575913671"/>
                    </a:ext>
                  </a:extLst>
                </a:gridCol>
                <a:gridCol w="498796">
                  <a:extLst>
                    <a:ext uri="{9D8B030D-6E8A-4147-A177-3AD203B41FA5}">
                      <a16:colId xmlns:a16="http://schemas.microsoft.com/office/drawing/2014/main" val="3728718871"/>
                    </a:ext>
                  </a:extLst>
                </a:gridCol>
                <a:gridCol w="527573">
                  <a:extLst>
                    <a:ext uri="{9D8B030D-6E8A-4147-A177-3AD203B41FA5}">
                      <a16:colId xmlns:a16="http://schemas.microsoft.com/office/drawing/2014/main" val="3510603389"/>
                    </a:ext>
                  </a:extLst>
                </a:gridCol>
                <a:gridCol w="498796">
                  <a:extLst>
                    <a:ext uri="{9D8B030D-6E8A-4147-A177-3AD203B41FA5}">
                      <a16:colId xmlns:a16="http://schemas.microsoft.com/office/drawing/2014/main" val="3451316891"/>
                    </a:ext>
                  </a:extLst>
                </a:gridCol>
                <a:gridCol w="837813">
                  <a:extLst>
                    <a:ext uri="{9D8B030D-6E8A-4147-A177-3AD203B41FA5}">
                      <a16:colId xmlns:a16="http://schemas.microsoft.com/office/drawing/2014/main" val="843071434"/>
                    </a:ext>
                  </a:extLst>
                </a:gridCol>
              </a:tblGrid>
              <a:tr h="25817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en-GB" sz="600" b="1" i="0" u="none" strike="noStrike">
                        <a:solidFill>
                          <a:srgbClr val="000000"/>
                        </a:solidFill>
                        <a:effectLst/>
                        <a:latin typeface="Verdana" panose="020B0604030504040204" pitchFamily="34" charset="0"/>
                        <a:ea typeface="Verdana" panose="020B0604030504040204" pitchFamily="34" charset="0"/>
                      </a:endParaRPr>
                    </a:p>
                  </a:txBody>
                  <a:tcPr marL="7117" marR="7117" marT="7117" marB="0"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900" b="1" i="0" u="none" strike="noStrike">
                          <a:solidFill>
                            <a:srgbClr val="000000"/>
                          </a:solidFill>
                          <a:effectLst/>
                          <a:latin typeface="Arial"/>
                          <a:ea typeface="Verdana"/>
                          <a:cs typeface="Arial"/>
                        </a:rPr>
                        <a:t>High Level Risk Summary</a:t>
                      </a:r>
                      <a:endParaRPr lang="en-GB" sz="900" b="1" i="0" u="none" strike="noStrike">
                        <a:solidFill>
                          <a:srgbClr val="000000"/>
                        </a:solidFill>
                        <a:effectLst/>
                        <a:latin typeface="Arial"/>
                        <a:ea typeface="Verdana" panose="020B0604030504040204" pitchFamily="34" charset="0"/>
                        <a:cs typeface="Arial"/>
                      </a:endParaRP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50" b="1" i="0" u="none" strike="noStrike">
                          <a:solidFill>
                            <a:srgbClr val="000000"/>
                          </a:solidFill>
                          <a:effectLst/>
                          <a:latin typeface="Arial"/>
                          <a:ea typeface="Verdana"/>
                          <a:cs typeface="Arial"/>
                        </a:rPr>
                        <a:t>Risk</a:t>
                      </a:r>
                    </a:p>
                    <a:p>
                      <a:pPr algn="ctr" fontAlgn="ctr"/>
                      <a:r>
                        <a:rPr lang="en-GB" sz="850" b="1" i="0" u="none" strike="noStrike">
                          <a:solidFill>
                            <a:srgbClr val="000000"/>
                          </a:solidFill>
                          <a:effectLst/>
                          <a:latin typeface="Arial"/>
                          <a:ea typeface="Verdana"/>
                          <a:cs typeface="Arial"/>
                        </a:rPr>
                        <a:t>Appetite</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2114" rtl="0" eaLnBrk="1" fontAlgn="ctr" latinLnBrk="0" hangingPunct="1">
                        <a:lnSpc>
                          <a:spcPct val="100000"/>
                        </a:lnSpc>
                        <a:spcBef>
                          <a:spcPts val="0"/>
                        </a:spcBef>
                        <a:spcAft>
                          <a:spcPts val="0"/>
                        </a:spcAft>
                        <a:buClrTx/>
                        <a:buSzTx/>
                        <a:buFontTx/>
                        <a:buNone/>
                        <a:tabLst/>
                        <a:defRPr/>
                      </a:pPr>
                      <a:r>
                        <a:rPr lang="en-GB" sz="850" b="1" i="0" u="none" strike="noStrike">
                          <a:solidFill>
                            <a:srgbClr val="000000"/>
                          </a:solidFill>
                          <a:effectLst/>
                          <a:latin typeface="Arial"/>
                          <a:ea typeface="Verdana"/>
                          <a:cs typeface="Arial"/>
                        </a:rPr>
                        <a:t>Inherent Score</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50" b="1" i="0" u="none" strike="noStrike">
                          <a:solidFill>
                            <a:srgbClr val="000000"/>
                          </a:solidFill>
                          <a:effectLst/>
                          <a:latin typeface="Arial"/>
                          <a:ea typeface="Verdana"/>
                          <a:cs typeface="Arial"/>
                        </a:rPr>
                        <a:t>Current Score</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50" b="1" i="0" u="none" strike="noStrike">
                          <a:solidFill>
                            <a:srgbClr val="000000"/>
                          </a:solidFill>
                          <a:effectLst/>
                          <a:latin typeface="Arial"/>
                          <a:ea typeface="Verdana"/>
                          <a:cs typeface="Arial"/>
                        </a:rPr>
                        <a:t>Target Score</a:t>
                      </a: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50" b="1" i="0" u="none" strike="noStrike">
                          <a:solidFill>
                            <a:srgbClr val="000000"/>
                          </a:solidFill>
                          <a:effectLst/>
                          <a:latin typeface="Arial"/>
                          <a:ea typeface="Verdana"/>
                          <a:cs typeface="Arial"/>
                        </a:rPr>
                        <a:t>Move in Score</a:t>
                      </a: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50" b="1" i="0" u="none" strike="noStrike">
                          <a:solidFill>
                            <a:srgbClr val="000000"/>
                          </a:solidFill>
                          <a:effectLst/>
                          <a:latin typeface="Arial"/>
                          <a:ea typeface="Verdana"/>
                          <a:cs typeface="Arial"/>
                        </a:rPr>
                        <a:t>Risk Owner</a:t>
                      </a: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5974546"/>
                  </a:ext>
                </a:extLst>
              </a:tr>
              <a:tr h="215851">
                <a:tc>
                  <a:txBody>
                    <a:bodyPr/>
                    <a:lstStyle/>
                    <a:p>
                      <a:pPr algn="ctr" fontAlgn="ctr"/>
                      <a:endParaRPr lang="en-GB" sz="900" b="1" i="0" u="none" strike="noStrike">
                        <a:solidFill>
                          <a:srgbClr val="FFFFFF"/>
                        </a:solidFill>
                        <a:effectLst/>
                        <a:latin typeface="Arial" panose="020B0604020202020204" pitchFamily="34" charset="0"/>
                        <a:ea typeface="Verdana" panose="020B0604030504040204" pitchFamily="34" charset="0"/>
                        <a:cs typeface="Arial" panose="020B0604020202020204" pitchFamily="34" charset="0"/>
                      </a:endParaRPr>
                    </a:p>
                  </a:txBody>
                  <a:tcPr marL="7117" marR="7117" marT="7117" marB="0"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7">
                  <a:txBody>
                    <a:bodyPr/>
                    <a:lstStyle/>
                    <a:p>
                      <a:pPr marL="0" marR="0" lvl="0" indent="0" algn="l" defTabSz="442387"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chemeClr val="tx1"/>
                          </a:solidFill>
                          <a:effectLst/>
                          <a:uLnTx/>
                          <a:uFillTx/>
                          <a:latin typeface="+mn-lt"/>
                          <a:ea typeface="Verdana"/>
                          <a:cs typeface="Arial" panose="020B0604020202020204" pitchFamily="34" charset="0"/>
                        </a:rPr>
                        <a:t>SRR6: Workforce capacity</a:t>
                      </a:r>
                    </a:p>
                  </a:txBody>
                  <a:tcPr marL="85396" marR="85396" marT="42699" marB="42699"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3EEE9"/>
                    </a:solid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3254538535"/>
                  </a:ext>
                </a:extLst>
              </a:tr>
              <a:tr h="148586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en-GB" sz="900" b="1" i="0" u="none" strike="noStrike">
                        <a:solidFill>
                          <a:srgbClr val="FFFFFF"/>
                        </a:solidFill>
                        <a:effectLst/>
                        <a:latin typeface="Arial" panose="020B0604020202020204" pitchFamily="34" charset="0"/>
                        <a:ea typeface="Verdana" panose="020B0604030504040204" pitchFamily="34" charset="0"/>
                        <a:cs typeface="Arial" panose="020B0604020202020204" pitchFamily="34" charset="0"/>
                      </a:endParaRPr>
                    </a:p>
                  </a:txBody>
                  <a:tcPr marL="7117" marR="7117" marT="7117" marB="0"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There is a risk that the NHS workforce is not sufficiently skilled, resourced or engaged to deliver the 10 Year Health Plan (10YHP) for England enabled through the 3 strategic shifts. </a:t>
                      </a:r>
                    </a:p>
                    <a:p>
                      <a:pPr marL="0" marR="0" lvl="0" indent="0" algn="l" defTabSz="442387"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mn-lt"/>
                        <a:ea typeface="Verdana"/>
                        <a:cs typeface="Arial" panose="020B0604020202020204" pitchFamily="34" charset="0"/>
                      </a:endParaRPr>
                    </a:p>
                    <a:p>
                      <a:pPr marL="0" marR="0" lvl="0" indent="0" algn="l" defTabSz="442387" rtl="0" eaLnBrk="1" fontAlgn="auto" latinLnBrk="0" hangingPunct="1">
                        <a:lnSpc>
                          <a:spcPct val="100000"/>
                        </a:lnSpc>
                        <a:spcBef>
                          <a:spcPts val="0"/>
                        </a:spcBef>
                        <a:spcAft>
                          <a:spcPts val="0"/>
                        </a:spcAft>
                        <a:buClrTx/>
                        <a:buSzTx/>
                        <a:buFontTx/>
                        <a:buNone/>
                        <a:tabLst/>
                        <a:defRPr/>
                      </a:pPr>
                      <a:r>
                        <a:rPr lang="en-GB" sz="900" b="1" kern="1200" dirty="0">
                          <a:solidFill>
                            <a:schemeClr val="tx1"/>
                          </a:solidFill>
                          <a:effectLst/>
                          <a:latin typeface="Arial" panose="020B0604020202020204" pitchFamily="34" charset="0"/>
                          <a:ea typeface="Verdana" panose="020B0604030504040204" pitchFamily="34" charset="0"/>
                          <a:cs typeface="Arial" panose="020B0604020202020204" pitchFamily="34" charset="0"/>
                        </a:rPr>
                        <a:t>Key controls and mitigations</a:t>
                      </a:r>
                      <a:r>
                        <a:rPr lang="en-GB" sz="900" b="0" kern="1200" dirty="0">
                          <a:solidFill>
                            <a:schemeClr val="tx1"/>
                          </a:solidFill>
                          <a:effectLst/>
                          <a:latin typeface="Arial" panose="020B0604020202020204" pitchFamily="34" charset="0"/>
                          <a:ea typeface="Verdana" panose="020B0604030504040204" pitchFamily="34" charset="0"/>
                          <a:cs typeface="Arial" panose="020B0604020202020204" pitchFamily="34" charset="0"/>
                        </a:rPr>
                        <a:t> The risk is being managed through a clear strategic framework centred on delivery of the 10‑Year Health Plan workforce commitments, underpinned by the forthcoming 10‑Year Workforce Plan and strengthened joint NHSE/DHSC oversight, workforce modelling and funding alignment through the Spending Review settlement. Progress is evidenced through advancement of key delivery enablers, including legislative reform enabling expansion of medical training pathways, endorsement and mobilisation of the 2,000 nurse apprenticeship programme, and approval of the digital HR strategy business case to support workforce transformation and productivity. These are complemented by increasingly mature, system‑wide delivery plans with defined milestones, mapped interdependencies and embedded governance arrangements, providing clearer line‑of‑sight on delivery, funding alignment and performance tracking. Confidence in risk reduction is supported by continued progress towards publication of the 10‑Year Workforce Plan and alignment of delivery into business‑as‑usual processes; however, delivery remains dependent on timely publication, resolution of funding and modelling assumptions, and execution of multiple interdependent commitments. Short‑term delays to communications and policy outputs, alongside the inherently system‑wide and persistent nature of workforce pressures, mean the risk requires sustained focus to ensure delivery translates into measurable improvements against the target trajectory.</a:t>
                      </a:r>
                      <a:endParaRPr kumimoji="0" lang="en-US" sz="900" b="0" i="0" u="none" strike="noStrike" kern="0" cap="none" spc="0" normalizeH="0" baseline="0" noProof="0" dirty="0">
                        <a:ln>
                          <a:noFill/>
                        </a:ln>
                        <a:solidFill>
                          <a:schemeClr val="tx1"/>
                        </a:solidFill>
                        <a:effectLst/>
                        <a:uLnTx/>
                        <a:uFillTx/>
                        <a:latin typeface="+mn-lt"/>
                        <a:ea typeface="Verdana"/>
                        <a:cs typeface="Arial" panose="020B0604020202020204" pitchFamily="34" charset="0"/>
                      </a:endParaRPr>
                    </a:p>
                  </a:txBody>
                  <a:tcPr marL="85396" marR="85396" marT="42699" marB="42699"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000000"/>
                          </a:solidFill>
                          <a:effectLst/>
                          <a:uLnTx/>
                          <a:uFillTx/>
                          <a:latin typeface="+mn-lt"/>
                          <a:ea typeface="Verdana"/>
                          <a:cs typeface="Arial" panose="020B0604020202020204" pitchFamily="34" charset="0"/>
                        </a:rPr>
                        <a:t>Medium</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882562" rtl="0" eaLnBrk="1" fontAlgn="ctr" latinLnBrk="0" hangingPunct="1">
                        <a:lnSpc>
                          <a:spcPct val="100000"/>
                        </a:lnSpc>
                        <a:spcBef>
                          <a:spcPts val="0"/>
                        </a:spcBef>
                        <a:spcAft>
                          <a:spcPts val="0"/>
                        </a:spcAft>
                        <a:buClrTx/>
                        <a:buSzTx/>
                        <a:buFontTx/>
                        <a:buNone/>
                        <a:tabLst/>
                        <a:defRPr/>
                      </a:pPr>
                      <a:r>
                        <a:rPr lang="en-GB" sz="900" b="1" i="0" u="none" strike="noStrike">
                          <a:solidFill>
                            <a:srgbClr val="000000"/>
                          </a:solidFill>
                          <a:effectLst/>
                          <a:latin typeface="+mn-lt"/>
                          <a:ea typeface="Verdana"/>
                          <a:cs typeface="Arial"/>
                        </a:rPr>
                        <a:t>25</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rPr>
                        <a:t>(L5xI5)</a:t>
                      </a:r>
                      <a:endParaRPr kumimoji="0" lang="en-GB" sz="900" b="1" i="0" u="none" strike="noStrike" kern="120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endParaRP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lvl="0" indent="0" algn="ctr" defTabSz="882562" rtl="0" eaLnBrk="1" fontAlgn="ctr" latinLnBrk="0" hangingPunct="1">
                        <a:lnSpc>
                          <a:spcPct val="100000"/>
                        </a:lnSpc>
                        <a:spcBef>
                          <a:spcPts val="0"/>
                        </a:spcBef>
                        <a:spcAft>
                          <a:spcPts val="0"/>
                        </a:spcAft>
                        <a:buClrTx/>
                        <a:buSzTx/>
                        <a:buFontTx/>
                        <a:buNone/>
                        <a:tabLst/>
                        <a:defRPr/>
                      </a:pPr>
                      <a:r>
                        <a:rPr lang="en-GB" sz="900" b="1" i="0" u="none" strike="noStrike">
                          <a:solidFill>
                            <a:srgbClr val="000000"/>
                          </a:solidFill>
                          <a:effectLst/>
                          <a:latin typeface="+mn-lt"/>
                          <a:ea typeface="Verdana"/>
                          <a:cs typeface="Arial"/>
                        </a:rPr>
                        <a:t>20</a:t>
                      </a:r>
                    </a:p>
                    <a:p>
                      <a:pPr marL="0" marR="0" lvl="0" indent="0" algn="ctr" defTabSz="882562" rtl="0" eaLnBrk="1" fontAlgn="ctr" latinLnBrk="0" hangingPunct="1">
                        <a:lnSpc>
                          <a:spcPct val="100000"/>
                        </a:lnSpc>
                        <a:spcBef>
                          <a:spcPts val="0"/>
                        </a:spcBef>
                        <a:spcAft>
                          <a:spcPts val="0"/>
                        </a:spcAft>
                        <a:buClrTx/>
                        <a:buSzTx/>
                        <a:buFontTx/>
                        <a:buNone/>
                        <a:tabLst/>
                        <a:defRPr/>
                      </a:pPr>
                      <a:r>
                        <a:rPr lang="en-GB" sz="800" b="1">
                          <a:solidFill>
                            <a:schemeClr val="tx1"/>
                          </a:solidFill>
                          <a:effectLst/>
                          <a:latin typeface="Arial" panose="020B0604020202020204" pitchFamily="34" charset="0"/>
                          <a:cs typeface="Arial" panose="020B0604020202020204" pitchFamily="34" charset="0"/>
                        </a:rPr>
                        <a:t>(L4xI5)</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GB" sz="900" b="1" i="0" u="none" strike="noStrike">
                          <a:solidFill>
                            <a:srgbClr val="000000"/>
                          </a:solidFill>
                          <a:effectLst/>
                          <a:latin typeface="+mn-lt"/>
                          <a:ea typeface="Verdana"/>
                          <a:cs typeface="Arial"/>
                        </a:rPr>
                        <a:t>15</a:t>
                      </a:r>
                    </a:p>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a:solidFill>
                            <a:schemeClr val="tx1"/>
                          </a:solidFill>
                          <a:effectLst/>
                          <a:latin typeface="Arial" panose="020B0604020202020204" pitchFamily="34" charset="0"/>
                          <a:cs typeface="Arial" panose="020B0604020202020204" pitchFamily="34" charset="0"/>
                        </a:rPr>
                        <a:t>(L3xI5)</a:t>
                      </a: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rgbClr val="000000"/>
                          </a:solidFill>
                          <a:effectLst/>
                          <a:uLnTx/>
                          <a:uFillTx/>
                          <a:latin typeface="+mn-lt"/>
                          <a:ea typeface="Verdana"/>
                          <a:cs typeface="Arial"/>
                          <a:sym typeface="Arial"/>
                        </a:rPr>
                        <a:t>►</a:t>
                      </a:r>
                      <a:endParaRPr lang="en-GB" sz="900" b="0" i="0" u="none" strike="noStrike">
                        <a:solidFill>
                          <a:srgbClr val="000000"/>
                        </a:solidFill>
                        <a:effectLst/>
                        <a:latin typeface="+mn-lt"/>
                        <a:ea typeface="Verdana"/>
                        <a:cs typeface="Arial"/>
                      </a:endParaRP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900" b="0" i="0" u="none" strike="noStrike" dirty="0">
                          <a:solidFill>
                            <a:srgbClr val="000000"/>
                          </a:solidFill>
                          <a:effectLst/>
                          <a:latin typeface="+mn-lt"/>
                          <a:ea typeface="Verdana"/>
                          <a:cs typeface="Arial"/>
                        </a:rPr>
                        <a:t>Director General People</a:t>
                      </a: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3840856"/>
                  </a:ext>
                </a:extLst>
              </a:tr>
              <a:tr h="215851">
                <a:tc>
                  <a:txBody>
                    <a:bodyPr/>
                    <a:lstStyle/>
                    <a:p>
                      <a:pPr algn="ctr" fontAlgn="ctr"/>
                      <a:endParaRPr lang="en-GB" sz="900" b="1" i="0" u="none" strike="noStrike">
                        <a:solidFill>
                          <a:srgbClr val="FFFFFF"/>
                        </a:solidFill>
                        <a:effectLst/>
                        <a:latin typeface="Verdana" panose="020B0604030504040204" pitchFamily="34" charset="0"/>
                        <a:ea typeface="Verdana" panose="020B0604030504040204" pitchFamily="34" charset="0"/>
                      </a:endParaRPr>
                    </a:p>
                  </a:txBody>
                  <a:tcPr marL="7117" marR="7117" marT="7117" marB="0"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7">
                  <a:txBody>
                    <a:bodyPr/>
                    <a:lstStyle/>
                    <a:p>
                      <a:pPr marL="34834" marR="0" lvl="0" indent="0" algn="l" defTabSz="442387" rtl="0" eaLnBrk="1" fontAlgn="auto" latinLnBrk="0" hangingPunct="1">
                        <a:lnSpc>
                          <a:spcPct val="100000"/>
                        </a:lnSpc>
                        <a:spcBef>
                          <a:spcPts val="0"/>
                        </a:spcBef>
                        <a:spcAft>
                          <a:spcPts val="0"/>
                        </a:spcAft>
                        <a:buClrTx/>
                        <a:buSzTx/>
                        <a:buFontTx/>
                        <a:buNone/>
                        <a:tabLst/>
                        <a:defRPr/>
                      </a:pPr>
                      <a:r>
                        <a:rPr lang="en-US" sz="900" b="1" kern="1200" dirty="0">
                          <a:solidFill>
                            <a:schemeClr val="tx1"/>
                          </a:solidFill>
                          <a:effectLst/>
                          <a:latin typeface="+mn-lt"/>
                          <a:ea typeface="Verdana" panose="020B0604030504040204" pitchFamily="34" charset="0"/>
                          <a:cs typeface="Arial" panose="020B0604020202020204" pitchFamily="34" charset="0"/>
                        </a:rPr>
                        <a:t>SRR7: </a:t>
                      </a:r>
                      <a:r>
                        <a:rPr lang="en-GB" sz="900" b="1" dirty="0">
                          <a:solidFill>
                            <a:prstClr val="black"/>
                          </a:solidFill>
                          <a:latin typeface="+mn-lt"/>
                          <a:ea typeface="Verdana"/>
                          <a:cs typeface="Arial" panose="020B0604020202020204" pitchFamily="34" charset="0"/>
                        </a:rPr>
                        <a:t>Significant NHS England data breach</a:t>
                      </a:r>
                      <a:endParaRPr lang="en-US" sz="900" b="1" kern="1200" dirty="0">
                        <a:solidFill>
                          <a:schemeClr val="tx1"/>
                        </a:solidFill>
                        <a:effectLst/>
                        <a:latin typeface="+mn-lt"/>
                        <a:ea typeface="Verdana" panose="020B0604030504040204" pitchFamily="34" charset="0"/>
                        <a:cs typeface="Arial" panose="020B0604020202020204" pitchFamily="34" charset="0"/>
                      </a:endParaRPr>
                    </a:p>
                  </a:txBody>
                  <a:tcPr marL="85396" marR="85396" marT="42699" marB="42699"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3EEE9"/>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a:ln>
                          <a:noFill/>
                        </a:ln>
                        <a:solidFill>
                          <a:srgbClr val="000000"/>
                        </a:solidFill>
                        <a:effectLst/>
                        <a:uLnTx/>
                        <a:uFillTx/>
                        <a:latin typeface="+mn-lt"/>
                        <a:ea typeface="Verdana"/>
                        <a:cs typeface="Arial" panose="020B0604020202020204" pitchFamily="34" charset="0"/>
                      </a:endParaRPr>
                    </a:p>
                  </a:txBody>
                  <a:tcPr marL="7117" marR="7117" marT="7117" marB="0" anchor="ctr">
                    <a:lnL w="12700" cap="flat" cmpd="sng" algn="ctr">
                      <a:solidFill>
                        <a:sysClr val="windowText" lastClr="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pPr algn="ctr" fontAlgn="ctr"/>
                      <a:endParaRPr lang="en-GB" sz="800" b="1" i="0" u="none" strike="noStrike">
                        <a:solidFill>
                          <a:srgbClr val="000000"/>
                        </a:solidFill>
                        <a:effectLst/>
                        <a:latin typeface="+mn-lt"/>
                        <a:ea typeface="Verdana"/>
                        <a:cs typeface="Arial" panose="020B0604020202020204" pitchFamily="34" charset="0"/>
                      </a:endParaRPr>
                    </a:p>
                  </a:txBody>
                  <a:tcPr marL="7117" marR="7117" marT="7117" marB="0" anchor="ctr">
                    <a:lnL w="12700" cap="flat" cmpd="sng" algn="ctr">
                      <a:solidFill>
                        <a:sysClr val="windowText" lastClr="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pPr algn="ctr" fontAlgn="ctr"/>
                      <a:endParaRPr lang="en-GB" sz="800" b="1" i="0" u="none" strike="noStrike">
                        <a:solidFill>
                          <a:srgbClr val="000000"/>
                        </a:solidFill>
                        <a:effectLst/>
                        <a:latin typeface="+mn-lt"/>
                        <a:ea typeface="Verdana"/>
                        <a:cs typeface="Arial" panose="020B0604020202020204" pitchFamily="34" charset="0"/>
                      </a:endParaRPr>
                    </a:p>
                  </a:txBody>
                  <a:tcPr marL="7117" marR="7117" marT="7117" marB="0" anchor="ctr">
                    <a:lnL w="12700" cap="flat" cmpd="sng" algn="ctr">
                      <a:solidFill>
                        <a:sysClr val="windowText" lastClr="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pPr algn="ctr" fontAlgn="ctr"/>
                      <a:endParaRPr lang="en-GB" sz="800" b="1" i="0" u="none" strike="noStrike">
                        <a:solidFill>
                          <a:srgbClr val="000000"/>
                        </a:solidFill>
                        <a:effectLst/>
                        <a:latin typeface="+mn-lt"/>
                        <a:ea typeface="Verdana"/>
                        <a:cs typeface="Arial" panose="020B0604020202020204" pitchFamily="34" charset="0"/>
                      </a:endParaRPr>
                    </a:p>
                  </a:txBody>
                  <a:tcPr marL="7117" marR="7117" marT="7117" marB="0" anchor="ctr">
                    <a:lnL w="12700" cap="flat" cmpd="sng" algn="ctr">
                      <a:solidFill>
                        <a:sysClr val="windowText" lastClr="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mn-lt"/>
                        <a:ea typeface="Verdana"/>
                        <a:cs typeface="Arial" panose="020B0604020202020204" pitchFamily="34" charset="0"/>
                      </a:endParaRPr>
                    </a:p>
                  </a:txBody>
                  <a:tcPr marL="7117" marR="7117" marT="7117" marB="0" anchor="ctr">
                    <a:lnL w="12700" cap="flat" cmpd="sng" algn="ctr">
                      <a:solidFill>
                        <a:sysClr val="windowText" lastClr="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pPr algn="ctr" fontAlgn="ctr"/>
                      <a:endParaRPr lang="en-GB" sz="900" b="0" i="0" u="none" strike="noStrike">
                        <a:solidFill>
                          <a:srgbClr val="000000"/>
                        </a:solidFill>
                        <a:effectLst/>
                        <a:latin typeface="+mn-lt"/>
                        <a:ea typeface="Verdana"/>
                        <a:cs typeface="Arial"/>
                      </a:endParaRPr>
                    </a:p>
                  </a:txBody>
                  <a:tcPr marL="7117" marR="7117" marT="7117" marB="0" anchor="ctr">
                    <a:lnL w="12700" cap="flat" cmpd="sng" algn="ctr">
                      <a:solidFill>
                        <a:sysClr val="windowText" lastClr="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75467235"/>
                  </a:ext>
                </a:extLst>
              </a:tr>
              <a:tr h="187129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en-GB" sz="900" b="1" i="0" u="none" strike="noStrike">
                        <a:solidFill>
                          <a:srgbClr val="FFFFFF"/>
                        </a:solidFill>
                        <a:effectLst/>
                        <a:latin typeface="Verdana" panose="020B0604030504040204" pitchFamily="34" charset="0"/>
                        <a:ea typeface="Verdana" panose="020B0604030504040204" pitchFamily="34" charset="0"/>
                      </a:endParaRPr>
                    </a:p>
                  </a:txBody>
                  <a:tcPr marL="7117" marR="7117" marT="7117" marB="0"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4834" marR="0" lvl="0" indent="0" algn="l" defTabSz="442387"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231F20"/>
                          </a:solidFill>
                          <a:effectLst/>
                          <a:uLnTx/>
                          <a:uFillTx/>
                          <a:latin typeface="Arial" panose="020B0604020202020204"/>
                          <a:ea typeface="Verdana" panose="020B0604030504040204" pitchFamily="34" charset="0"/>
                          <a:cs typeface="Arial" panose="020B0604020202020204" pitchFamily="34" charset="0"/>
                        </a:rPr>
                        <a:t>There is a risk of significant data breach resulting in accidental or unlawful loss, alteration, unavailability, unauthorised disclosure of, or access to, personal data causing patient and employee harm, poor clinical outcomes, damage to public trust, lost productivity and financial loss.</a:t>
                      </a:r>
                    </a:p>
                    <a:p>
                      <a:pPr marL="34834" marR="0" lvl="0" indent="0" algn="l" defTabSz="442387" rtl="0" eaLnBrk="1" fontAlgn="auto" latinLnBrk="0" hangingPunct="1">
                        <a:lnSpc>
                          <a:spcPct val="100000"/>
                        </a:lnSpc>
                        <a:spcBef>
                          <a:spcPts val="0"/>
                        </a:spcBef>
                        <a:spcAft>
                          <a:spcPts val="0"/>
                        </a:spcAft>
                        <a:buClrTx/>
                        <a:buSzTx/>
                        <a:buFontTx/>
                        <a:buNone/>
                        <a:tabLst/>
                        <a:defRPr/>
                      </a:pPr>
                      <a:endParaRPr kumimoji="0" lang="en-GB" sz="400" b="0" i="0" u="none" strike="noStrike" kern="1200" cap="none" spc="0" normalizeH="0" baseline="0" noProof="0" dirty="0">
                        <a:ln>
                          <a:noFill/>
                        </a:ln>
                        <a:solidFill>
                          <a:srgbClr val="231F20"/>
                        </a:solidFill>
                        <a:effectLst/>
                        <a:uLnTx/>
                        <a:uFillTx/>
                        <a:latin typeface="Arial" panose="020B0604020202020204"/>
                        <a:ea typeface="Verdana" panose="020B0604030504040204" pitchFamily="34" charset="0"/>
                        <a:cs typeface="Arial" panose="020B0604020202020204" pitchFamily="34" charset="0"/>
                      </a:endParaRPr>
                    </a:p>
                    <a:p>
                      <a:pPr marL="34834" marR="0" lvl="0" indent="0" algn="l" defTabSz="442387"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231F20"/>
                          </a:solidFill>
                          <a:effectLst/>
                          <a:uLnTx/>
                          <a:uFillTx/>
                          <a:latin typeface="Arial" panose="020B0604020202020204"/>
                          <a:ea typeface="Verdana" panose="020B0604030504040204" pitchFamily="34" charset="0"/>
                          <a:cs typeface="Arial" panose="020B0604020202020204" pitchFamily="34" charset="0"/>
                        </a:rPr>
                        <a:t>Key controls and mitigations: </a:t>
                      </a:r>
                      <a:r>
                        <a:rPr kumimoji="0" lang="en-GB" sz="900" b="0" i="0" u="none" strike="noStrike" kern="1200" cap="none" spc="0" normalizeH="0" baseline="0" noProof="0" dirty="0">
                          <a:ln>
                            <a:noFill/>
                          </a:ln>
                          <a:solidFill>
                            <a:srgbClr val="231F20"/>
                          </a:solidFill>
                          <a:effectLst/>
                          <a:uLnTx/>
                          <a:uFillTx/>
                          <a:latin typeface="Arial" panose="020B0604020202020204"/>
                          <a:ea typeface="Verdana" panose="020B0604030504040204" pitchFamily="34" charset="0"/>
                          <a:cs typeface="Arial" panose="020B0604020202020204" pitchFamily="34" charset="0"/>
                        </a:rPr>
                        <a:t>This risk is being managed through strengthened information governance frameworks, with established UK GDPR‑aligned controls, robust incident response arrangements and ongoing compliance monitoring, providing a strong foundation for managing risk across a complex national data environment. Mitigations include the introduction of Data Protection Health Checks to maintain compliance oversight, and continued development of governance, assurance, and organisational controls, alongside proactive learning from incidents and strengthening of staff awareness, policies and procedures. Progress is evident through the launch of new assurance mechanisms, agreed strategic risk reduction planning, and continued oversight of emerging risk areas such as AI and third‑party data sharing.</a:t>
                      </a:r>
                    </a:p>
                    <a:p>
                      <a:pPr marL="34834" marR="0" lvl="0" indent="0" algn="l" defTabSz="442387"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231F20"/>
                          </a:solidFill>
                          <a:effectLst/>
                          <a:uLnTx/>
                          <a:uFillTx/>
                          <a:latin typeface="Arial" panose="020B0604020202020204"/>
                          <a:ea typeface="Verdana" panose="020B0604030504040204" pitchFamily="34" charset="0"/>
                          <a:cs typeface="Arial" panose="020B0604020202020204" pitchFamily="34" charset="0"/>
                        </a:rPr>
                        <a:t>Organisational change, including DHSC integration, is increasing complexity in data handling, insider risk and records management, while workforce capacity pressures and reduced audit capability limit assurance coverage and response resilience. The rapid expansion of AI use, without fully established governance arrangements, introduces additional and evolving risks. These factors, alongside ongoing regulatory scrutiny from significant incidents, mean the risk remains heightened and requires continued close management.</a:t>
                      </a:r>
                      <a:endParaRPr kumimoji="0" lang="en-US" sz="900" b="0" i="0" u="none" strike="noStrike" kern="1200" cap="none" spc="0" normalizeH="0" baseline="0" noProof="0" dirty="0">
                        <a:ln>
                          <a:noFill/>
                        </a:ln>
                        <a:solidFill>
                          <a:srgbClr val="231F20"/>
                        </a:solidFill>
                        <a:effectLst/>
                        <a:uLnTx/>
                        <a:uFillTx/>
                        <a:latin typeface="Arial" panose="020B0604020202020204"/>
                        <a:ea typeface="Verdana" panose="020B0604030504040204" pitchFamily="34" charset="0"/>
                        <a:cs typeface="Arial" panose="020B0604020202020204" pitchFamily="34" charset="0"/>
                      </a:endParaRPr>
                    </a:p>
                  </a:txBody>
                  <a:tcPr marL="85396" marR="85396" marT="42699" marB="42699"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000000"/>
                          </a:solidFill>
                          <a:effectLst/>
                          <a:uLnTx/>
                          <a:uFillTx/>
                          <a:latin typeface="+mn-lt"/>
                          <a:ea typeface="Verdana"/>
                          <a:cs typeface="Arial" panose="020B0604020202020204" pitchFamily="34" charset="0"/>
                        </a:rPr>
                        <a:t>Low</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900" b="1" i="0" u="none" strike="noStrike">
                          <a:solidFill>
                            <a:srgbClr val="000000"/>
                          </a:solidFill>
                          <a:effectLst/>
                          <a:latin typeface="+mn-lt"/>
                          <a:ea typeface="Verdana"/>
                          <a:cs typeface="Arial" panose="020B0604020202020204" pitchFamily="34" charset="0"/>
                        </a:rPr>
                        <a:t>25</a:t>
                      </a:r>
                    </a:p>
                    <a:p>
                      <a:pPr algn="ctr" fontAlgn="ctr"/>
                      <a:r>
                        <a:rPr lang="en-GB" sz="800" b="1" i="0" u="none" strike="noStrike">
                          <a:solidFill>
                            <a:srgbClr val="000000"/>
                          </a:solidFill>
                          <a:effectLst/>
                          <a:latin typeface="+mn-lt"/>
                          <a:ea typeface="Verdana"/>
                          <a:cs typeface="Arial" panose="020B0604020202020204" pitchFamily="34" charset="0"/>
                        </a:rPr>
                        <a:t>(L5xI5)</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GB" sz="900" b="1" i="0" u="none" strike="noStrike" dirty="0">
                          <a:solidFill>
                            <a:srgbClr val="000000"/>
                          </a:solidFill>
                          <a:effectLst/>
                          <a:latin typeface="+mn-lt"/>
                          <a:ea typeface="Verdana"/>
                          <a:cs typeface="Arial" panose="020B0604020202020204" pitchFamily="34" charset="0"/>
                        </a:rPr>
                        <a:t>20</a:t>
                      </a:r>
                    </a:p>
                    <a:p>
                      <a:pPr algn="ctr" fontAlgn="ctr"/>
                      <a:r>
                        <a:rPr lang="en-GB" sz="800" b="1" i="0" u="none" strike="noStrike" dirty="0">
                          <a:solidFill>
                            <a:srgbClr val="000000"/>
                          </a:solidFill>
                          <a:effectLst/>
                          <a:latin typeface="+mn-lt"/>
                          <a:ea typeface="Verdana"/>
                          <a:cs typeface="Arial" panose="020B0604020202020204" pitchFamily="34" charset="0"/>
                        </a:rPr>
                        <a:t>(L5xI4)</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GB" sz="900" b="1" i="0" u="none" strike="noStrike" dirty="0">
                          <a:solidFill>
                            <a:srgbClr val="000000"/>
                          </a:solidFill>
                          <a:effectLst/>
                          <a:latin typeface="+mn-lt"/>
                          <a:ea typeface="Verdana"/>
                          <a:cs typeface="Arial" panose="020B0604020202020204" pitchFamily="34" charset="0"/>
                        </a:rPr>
                        <a:t>16</a:t>
                      </a:r>
                    </a:p>
                    <a:p>
                      <a:pPr algn="ctr" fontAlgn="ctr"/>
                      <a:r>
                        <a:rPr lang="en-GB" sz="800" b="1" i="0" u="none" strike="noStrike" dirty="0">
                          <a:solidFill>
                            <a:srgbClr val="000000"/>
                          </a:solidFill>
                          <a:effectLst/>
                          <a:latin typeface="+mn-lt"/>
                          <a:ea typeface="Verdana"/>
                          <a:cs typeface="Arial" panose="020B0604020202020204" pitchFamily="34" charset="0"/>
                        </a:rPr>
                        <a:t>(L4xI4)</a:t>
                      </a: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ctr"/>
                      <a:r>
                        <a:rPr kumimoji="0" lang="en-GB" sz="900" b="0" i="0" u="none" strike="noStrike" kern="0" cap="none" spc="0" normalizeH="0" baseline="0" noProof="0" dirty="0">
                          <a:ln>
                            <a:noFill/>
                          </a:ln>
                          <a:solidFill>
                            <a:srgbClr val="00B050"/>
                          </a:solidFill>
                          <a:effectLst/>
                          <a:uLnTx/>
                          <a:uFillTx/>
                          <a:latin typeface="+mn-lt"/>
                          <a:ea typeface="Verdana"/>
                          <a:cs typeface="Arial"/>
                          <a:sym typeface="Arial"/>
                        </a:rPr>
                        <a:t>►</a:t>
                      </a:r>
                      <a:endParaRPr lang="en-GB" sz="900" b="0" i="0" u="none" strike="noStrike" dirty="0">
                        <a:solidFill>
                          <a:srgbClr val="00B050"/>
                        </a:solidFill>
                        <a:effectLst/>
                        <a:latin typeface="+mn-lt"/>
                        <a:ea typeface="Verdana"/>
                        <a:cs typeface="Arial"/>
                      </a:endParaRPr>
                    </a:p>
                  </a:txBody>
                  <a:tcPr marL="7117" marR="7117" marT="7117"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900" dirty="0">
                          <a:solidFill>
                            <a:schemeClr val="tx1"/>
                          </a:solidFill>
                          <a:latin typeface="+mn-lt"/>
                          <a:ea typeface="Verdana" pitchFamily="34" charset="0"/>
                          <a:cs typeface="Arial" panose="020B0604020202020204" pitchFamily="34" charset="0"/>
                        </a:rPr>
                        <a:t>Director General Technology, Digital &amp; Data</a:t>
                      </a:r>
                      <a:endParaRPr lang="it-IT" sz="900" dirty="0">
                        <a:solidFill>
                          <a:schemeClr val="tx1"/>
                        </a:solidFill>
                        <a:latin typeface="+mn-lt"/>
                        <a:ea typeface="Verdana" pitchFamily="34" charset="0"/>
                        <a:cs typeface="Arial" panose="020B0604020202020204" pitchFamily="34" charset="0"/>
                      </a:endParaRP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2063011"/>
                  </a:ext>
                </a:extLst>
              </a:tr>
              <a:tr h="215851">
                <a:tc>
                  <a:txBody>
                    <a:bodyPr/>
                    <a:lstStyle/>
                    <a:p>
                      <a:pPr algn="ctr" fontAlgn="ctr"/>
                      <a:endParaRPr lang="en-GB" sz="900" b="1" i="0" u="none" strike="noStrike">
                        <a:solidFill>
                          <a:srgbClr val="FFFFFF"/>
                        </a:solidFill>
                        <a:effectLst/>
                        <a:latin typeface="Verdana" panose="020B0604030504040204" pitchFamily="34" charset="0"/>
                        <a:ea typeface="Verdana" panose="020B0604030504040204" pitchFamily="34" charset="0"/>
                      </a:endParaRPr>
                    </a:p>
                  </a:txBody>
                  <a:tcPr marL="7117" marR="7117" marT="7117" marB="0"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7">
                  <a:txBody>
                    <a:bodyPr/>
                    <a:lstStyle/>
                    <a:p>
                      <a:pPr marL="0" marR="0" lvl="0" indent="0" algn="l" defTabSz="442387"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chemeClr val="tx1"/>
                          </a:solidFill>
                          <a:effectLst/>
                          <a:uLnTx/>
                          <a:uFillTx/>
                          <a:latin typeface="+mn-lt"/>
                          <a:ea typeface="Verdana"/>
                          <a:cs typeface="Arial" panose="020B0604020202020204" pitchFamily="34" charset="0"/>
                        </a:rPr>
                        <a:t>SRR8: </a:t>
                      </a:r>
                      <a:r>
                        <a:rPr lang="en-GB" sz="900" b="1" dirty="0">
                          <a:solidFill>
                            <a:schemeClr val="accent6">
                              <a:lumMod val="50000"/>
                            </a:schemeClr>
                          </a:solidFill>
                          <a:effectLst/>
                          <a:latin typeface="+mn-lt"/>
                          <a:ea typeface="Verdana"/>
                          <a:cs typeface="Arial" panose="020B0604020202020204" pitchFamily="34" charset="0"/>
                        </a:rPr>
                        <a:t>Failure to maximise opportunities from new technologies and innovations</a:t>
                      </a:r>
                      <a:endParaRPr kumimoji="0" lang="en-US" sz="900" b="1" i="0" u="none" strike="noStrike" kern="0" cap="none" spc="0" normalizeH="0" baseline="0" noProof="0" dirty="0">
                        <a:ln>
                          <a:noFill/>
                        </a:ln>
                        <a:solidFill>
                          <a:schemeClr val="tx1"/>
                        </a:solidFill>
                        <a:effectLst/>
                        <a:uLnTx/>
                        <a:uFillTx/>
                        <a:latin typeface="+mn-lt"/>
                        <a:ea typeface="Verdana"/>
                        <a:cs typeface="Arial" panose="020B0604020202020204" pitchFamily="34" charset="0"/>
                      </a:endParaRPr>
                    </a:p>
                  </a:txBody>
                  <a:tcPr marL="85396" marR="85396" marT="42699" marB="42699"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3EEE9"/>
                    </a:solid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772328641"/>
                  </a:ext>
                </a:extLst>
              </a:tr>
              <a:tr h="126183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en-GB" sz="900" b="1" i="0" u="none" strike="noStrike">
                        <a:solidFill>
                          <a:srgbClr val="FFFFFF"/>
                        </a:solidFill>
                        <a:effectLst/>
                        <a:latin typeface="Verdana" panose="020B0604030504040204" pitchFamily="34" charset="0"/>
                        <a:ea typeface="Verdana" panose="020B0604030504040204" pitchFamily="34" charset="0"/>
                      </a:endParaRPr>
                    </a:p>
                  </a:txBody>
                  <a:tcPr marL="7117" marR="7117" marT="7117" marB="0"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442387"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schemeClr val="tx1"/>
                          </a:solidFill>
                          <a:effectLst/>
                          <a:uLnTx/>
                          <a:uFillTx/>
                          <a:latin typeface="+mn-lt"/>
                          <a:ea typeface="Verdana"/>
                          <a:cs typeface="Arial" panose="020B0604020202020204" pitchFamily="34" charset="0"/>
                        </a:rPr>
                        <a:t>There is a risk that the Health and Social Care system does not fully embrace the opportunities for transformation presented by digital, data, and other technologies, leading to sub-optimal outcomes for patients and staff and higher costs.</a:t>
                      </a:r>
                    </a:p>
                    <a:p>
                      <a:pPr marL="0" marR="0" lvl="0" indent="0" algn="l" defTabSz="442387" rtl="0" eaLnBrk="1" fontAlgn="auto" latinLnBrk="0" hangingPunct="1">
                        <a:lnSpc>
                          <a:spcPct val="100000"/>
                        </a:lnSpc>
                        <a:spcBef>
                          <a:spcPts val="0"/>
                        </a:spcBef>
                        <a:spcAft>
                          <a:spcPts val="0"/>
                        </a:spcAft>
                        <a:buClrTx/>
                        <a:buSzTx/>
                        <a:buFontTx/>
                        <a:buNone/>
                        <a:tabLst/>
                        <a:defRPr/>
                      </a:pPr>
                      <a:endParaRPr kumimoji="0" lang="en-GB" sz="400" b="0" i="0" u="none" strike="noStrike" kern="0" cap="none" spc="0" normalizeH="0" baseline="0" noProof="0" dirty="0">
                        <a:ln>
                          <a:noFill/>
                        </a:ln>
                        <a:solidFill>
                          <a:schemeClr val="tx1"/>
                        </a:solidFill>
                        <a:effectLst/>
                        <a:uLnTx/>
                        <a:uFillTx/>
                        <a:latin typeface="+mn-lt"/>
                        <a:ea typeface="Verdana"/>
                        <a:cs typeface="Arial" panose="020B0604020202020204" pitchFamily="34" charset="0"/>
                      </a:endParaRPr>
                    </a:p>
                    <a:p>
                      <a:pPr marL="0" marR="0" lvl="0" indent="0" algn="l" defTabSz="442387" rtl="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schemeClr val="tx1"/>
                          </a:solidFill>
                          <a:effectLst/>
                          <a:uLnTx/>
                          <a:uFillTx/>
                          <a:latin typeface="+mn-lt"/>
                          <a:ea typeface="Verdana"/>
                          <a:cs typeface="Arial" panose="020B0604020202020204" pitchFamily="34" charset="0"/>
                        </a:rPr>
                        <a:t>Key controls and mitigations: </a:t>
                      </a:r>
                      <a:r>
                        <a:rPr kumimoji="0" lang="en-GB" sz="900" b="0" i="0" u="none" strike="noStrike" kern="0" cap="none" spc="0" normalizeH="0" baseline="0" noProof="0" dirty="0">
                          <a:ln>
                            <a:noFill/>
                          </a:ln>
                          <a:solidFill>
                            <a:schemeClr val="tx1"/>
                          </a:solidFill>
                          <a:effectLst/>
                          <a:uLnTx/>
                          <a:uFillTx/>
                          <a:latin typeface="+mn-lt"/>
                          <a:ea typeface="Verdana"/>
                          <a:cs typeface="Arial" panose="020B0604020202020204" pitchFamily="34" charset="0"/>
                        </a:rPr>
                        <a:t>The risk is being actively managed through a strengthened shift to a ‘digital by default’ NHS, with clear policy direction established via the Medium Term Planning Framework, aligned national priorities, and enhanced executive oversight through existing governance structures. Delivery is supported by the development of Modern Service Frameworks, strengthened investment controls, and a more structured benefits-led approach, alongside increasing integration of technology deliverables into national performance and reform discussions. Progress is demonstrated through clearer strategic alignment and embedding of transformation principles across planning and investment processes. Further risk reduction is dependent on the timely publication and implementation of key national strategies, and is constrained by enabling risks relating to commercial processes, financial approvals, and digital workforce capacity, as well as the need to ensure consistent system-wide adoption and effective benefits realisation.</a:t>
                      </a:r>
                    </a:p>
                  </a:txBody>
                  <a:tcPr marL="85396" marR="85396" marT="42699" marB="42699"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000000"/>
                          </a:solidFill>
                          <a:effectLst/>
                          <a:uLnTx/>
                          <a:uFillTx/>
                          <a:latin typeface="+mn-lt"/>
                          <a:ea typeface="Verdana"/>
                          <a:cs typeface="Arial" panose="020B0604020202020204" pitchFamily="34" charset="0"/>
                        </a:rPr>
                        <a:t>Medium</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900" b="1" i="0" u="none" strike="noStrike" dirty="0">
                          <a:solidFill>
                            <a:srgbClr val="000000"/>
                          </a:solidFill>
                          <a:effectLst/>
                          <a:latin typeface="+mn-lt"/>
                          <a:ea typeface="Verdana"/>
                          <a:cs typeface="Arial" panose="020B0604020202020204" pitchFamily="34" charset="0"/>
                        </a:rPr>
                        <a:t>16</a:t>
                      </a:r>
                    </a:p>
                    <a:p>
                      <a:pPr algn="ctr" fontAlgn="ctr"/>
                      <a:r>
                        <a:rPr lang="en-GB" sz="800" b="1" i="0" u="none" strike="noStrike" dirty="0">
                          <a:solidFill>
                            <a:srgbClr val="000000"/>
                          </a:solidFill>
                          <a:effectLst/>
                          <a:latin typeface="+mn-lt"/>
                          <a:ea typeface="Verdana"/>
                          <a:cs typeface="Arial" panose="020B0604020202020204" pitchFamily="34" charset="0"/>
                        </a:rPr>
                        <a:t>(L4xI4)</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900" b="1" i="0" u="none" strike="noStrike" dirty="0">
                          <a:solidFill>
                            <a:srgbClr val="000000"/>
                          </a:solidFill>
                          <a:effectLst/>
                          <a:latin typeface="+mn-lt"/>
                          <a:ea typeface="Verdana"/>
                          <a:cs typeface="Arial" panose="020B0604020202020204" pitchFamily="34" charset="0"/>
                        </a:rPr>
                        <a:t>8</a:t>
                      </a:r>
                    </a:p>
                    <a:p>
                      <a:pPr algn="ctr" fontAlgn="ctr"/>
                      <a:r>
                        <a:rPr lang="en-GB" sz="800" b="1" i="0" u="none" strike="noStrike" dirty="0">
                          <a:solidFill>
                            <a:srgbClr val="000000"/>
                          </a:solidFill>
                          <a:effectLst/>
                          <a:latin typeface="+mn-lt"/>
                          <a:ea typeface="Verdana"/>
                          <a:cs typeface="Arial" panose="020B0604020202020204" pitchFamily="34" charset="0"/>
                        </a:rPr>
                        <a:t>(L2xI4)</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900" b="1" i="0" u="none" strike="noStrike" dirty="0">
                          <a:solidFill>
                            <a:srgbClr val="000000"/>
                          </a:solidFill>
                          <a:effectLst/>
                          <a:latin typeface="+mn-lt"/>
                          <a:ea typeface="Verdana"/>
                          <a:cs typeface="Arial" panose="020B0604020202020204" pitchFamily="34" charset="0"/>
                        </a:rPr>
                        <a:t>5</a:t>
                      </a:r>
                    </a:p>
                    <a:p>
                      <a:pPr algn="ctr" fontAlgn="ctr"/>
                      <a:r>
                        <a:rPr lang="en-GB" sz="800" b="1" i="0" u="none" strike="noStrike" dirty="0">
                          <a:solidFill>
                            <a:srgbClr val="000000"/>
                          </a:solidFill>
                          <a:effectLst/>
                          <a:latin typeface="+mn-lt"/>
                          <a:ea typeface="Verdana"/>
                          <a:cs typeface="Arial" panose="020B0604020202020204" pitchFamily="34" charset="0"/>
                        </a:rPr>
                        <a:t>(L1xI5)</a:t>
                      </a: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kumimoji="0" lang="en-GB" sz="900" b="0" i="0" u="none" strike="noStrike" kern="0" cap="none" spc="0" normalizeH="0" baseline="0" noProof="0" dirty="0">
                          <a:ln>
                            <a:noFill/>
                          </a:ln>
                          <a:solidFill>
                            <a:srgbClr val="00B050"/>
                          </a:solidFill>
                          <a:effectLst/>
                          <a:uLnTx/>
                          <a:uFillTx/>
                          <a:latin typeface="+mn-lt"/>
                          <a:ea typeface="Verdana"/>
                          <a:cs typeface="Arial"/>
                          <a:sym typeface="Arial"/>
                        </a:rPr>
                        <a:t>►</a:t>
                      </a:r>
                      <a:endParaRPr lang="en-GB" sz="900" b="0" i="0" u="none" strike="noStrike" dirty="0">
                        <a:solidFill>
                          <a:srgbClr val="00B050"/>
                        </a:solidFill>
                        <a:effectLst/>
                        <a:latin typeface="+mn-lt"/>
                        <a:ea typeface="Verdana"/>
                        <a:cs typeface="Arial"/>
                      </a:endParaRPr>
                    </a:p>
                  </a:txBody>
                  <a:tcPr marL="7117" marR="7117" marT="7117"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900" dirty="0">
                          <a:solidFill>
                            <a:schemeClr val="tx1"/>
                          </a:solidFill>
                          <a:latin typeface="+mn-lt"/>
                          <a:ea typeface="Verdana" pitchFamily="34" charset="0"/>
                          <a:cs typeface="Arial" panose="020B0604020202020204" pitchFamily="34" charset="0"/>
                        </a:rPr>
                        <a:t>Director General Technology. Digital &amp; Data</a:t>
                      </a:r>
                      <a:endParaRPr lang="it-IT" sz="900" dirty="0">
                        <a:solidFill>
                          <a:schemeClr val="tx1"/>
                        </a:solidFill>
                        <a:latin typeface="+mn-lt"/>
                        <a:ea typeface="Verdana" pitchFamily="34" charset="0"/>
                        <a:cs typeface="Arial" panose="020B0604020202020204" pitchFamily="34" charset="0"/>
                      </a:endParaRP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0740132"/>
                  </a:ext>
                </a:extLst>
              </a:tr>
            </a:tbl>
          </a:graphicData>
        </a:graphic>
      </p:graphicFrame>
    </p:spTree>
    <p:extLst>
      <p:ext uri="{BB962C8B-B14F-4D97-AF65-F5344CB8AC3E}">
        <p14:creationId xmlns:p14="http://schemas.microsoft.com/office/powerpoint/2010/main" val="1975349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E3D18-909E-63DF-9D41-3D3D2EFEFBBA}"/>
            </a:ext>
          </a:extLst>
        </p:cNvPr>
        <p:cNvGrpSpPr/>
        <p:nvPr/>
      </p:nvGrpSpPr>
      <p:grpSpPr>
        <a:xfrm>
          <a:off x="0" y="0"/>
          <a:ext cx="0" cy="0"/>
          <a:chOff x="0" y="0"/>
          <a:chExt cx="0" cy="0"/>
        </a:xfrm>
      </p:grpSpPr>
      <p:sp>
        <p:nvSpPr>
          <p:cNvPr id="10" name="Title 3">
            <a:extLst>
              <a:ext uri="{FF2B5EF4-FFF2-40B4-BE49-F238E27FC236}">
                <a16:creationId xmlns:a16="http://schemas.microsoft.com/office/drawing/2014/main" id="{811F6066-938E-879A-C216-4FA10A8A51B7}"/>
              </a:ext>
            </a:extLst>
          </p:cNvPr>
          <p:cNvSpPr>
            <a:spLocks noGrp="1"/>
          </p:cNvSpPr>
          <p:nvPr>
            <p:ph type="title"/>
          </p:nvPr>
        </p:nvSpPr>
        <p:spPr>
          <a:xfrm>
            <a:off x="419056" y="139875"/>
            <a:ext cx="11785778" cy="318495"/>
          </a:xfrm>
        </p:spPr>
        <p:txBody>
          <a:bodyPr>
            <a:noAutofit/>
          </a:bodyPr>
          <a:lstStyle/>
          <a:p>
            <a:r>
              <a:rPr lang="en-GB" sz="2400">
                <a:latin typeface="Arial" panose="020B0604020202020204" pitchFamily="34" charset="0"/>
                <a:cs typeface="Arial" panose="020B0604020202020204" pitchFamily="34" charset="0"/>
              </a:rPr>
              <a:t>NHS England Strategic Risk Register</a:t>
            </a:r>
          </a:p>
        </p:txBody>
      </p:sp>
      <p:graphicFrame>
        <p:nvGraphicFramePr>
          <p:cNvPr id="13" name="Table 12">
            <a:extLst>
              <a:ext uri="{FF2B5EF4-FFF2-40B4-BE49-F238E27FC236}">
                <a16:creationId xmlns:a16="http://schemas.microsoft.com/office/drawing/2014/main" id="{B4FC516E-8194-17BE-8FFA-369F0F05BA0F}"/>
              </a:ext>
            </a:extLst>
          </p:cNvPr>
          <p:cNvGraphicFramePr>
            <a:graphicFrameLocks noGrp="1"/>
          </p:cNvGraphicFramePr>
          <p:nvPr>
            <p:extLst>
              <p:ext uri="{D42A27DB-BD31-4B8C-83A1-F6EECF244321}">
                <p14:modId xmlns:p14="http://schemas.microsoft.com/office/powerpoint/2010/main" val="600849277"/>
              </p:ext>
            </p:extLst>
          </p:nvPr>
        </p:nvGraphicFramePr>
        <p:xfrm>
          <a:off x="322465" y="532231"/>
          <a:ext cx="11482441" cy="4844509"/>
        </p:xfrm>
        <a:graphic>
          <a:graphicData uri="http://schemas.openxmlformats.org/drawingml/2006/table">
            <a:tbl>
              <a:tblPr>
                <a:effectLst/>
              </a:tblPr>
              <a:tblGrid>
                <a:gridCol w="57286">
                  <a:extLst>
                    <a:ext uri="{9D8B030D-6E8A-4147-A177-3AD203B41FA5}">
                      <a16:colId xmlns:a16="http://schemas.microsoft.com/office/drawing/2014/main" val="3068852694"/>
                    </a:ext>
                  </a:extLst>
                </a:gridCol>
                <a:gridCol w="8016622">
                  <a:extLst>
                    <a:ext uri="{9D8B030D-6E8A-4147-A177-3AD203B41FA5}">
                      <a16:colId xmlns:a16="http://schemas.microsoft.com/office/drawing/2014/main" val="1441309094"/>
                    </a:ext>
                  </a:extLst>
                </a:gridCol>
                <a:gridCol w="565943">
                  <a:extLst>
                    <a:ext uri="{9D8B030D-6E8A-4147-A177-3AD203B41FA5}">
                      <a16:colId xmlns:a16="http://schemas.microsoft.com/office/drawing/2014/main" val="1566304206"/>
                    </a:ext>
                  </a:extLst>
                </a:gridCol>
                <a:gridCol w="479612">
                  <a:extLst>
                    <a:ext uri="{9D8B030D-6E8A-4147-A177-3AD203B41FA5}">
                      <a16:colId xmlns:a16="http://schemas.microsoft.com/office/drawing/2014/main" val="2575913671"/>
                    </a:ext>
                  </a:extLst>
                </a:gridCol>
                <a:gridCol w="498796">
                  <a:extLst>
                    <a:ext uri="{9D8B030D-6E8A-4147-A177-3AD203B41FA5}">
                      <a16:colId xmlns:a16="http://schemas.microsoft.com/office/drawing/2014/main" val="3728718871"/>
                    </a:ext>
                  </a:extLst>
                </a:gridCol>
                <a:gridCol w="527573">
                  <a:extLst>
                    <a:ext uri="{9D8B030D-6E8A-4147-A177-3AD203B41FA5}">
                      <a16:colId xmlns:a16="http://schemas.microsoft.com/office/drawing/2014/main" val="3510603389"/>
                    </a:ext>
                  </a:extLst>
                </a:gridCol>
                <a:gridCol w="498796">
                  <a:extLst>
                    <a:ext uri="{9D8B030D-6E8A-4147-A177-3AD203B41FA5}">
                      <a16:colId xmlns:a16="http://schemas.microsoft.com/office/drawing/2014/main" val="3451316891"/>
                    </a:ext>
                  </a:extLst>
                </a:gridCol>
                <a:gridCol w="837813">
                  <a:extLst>
                    <a:ext uri="{9D8B030D-6E8A-4147-A177-3AD203B41FA5}">
                      <a16:colId xmlns:a16="http://schemas.microsoft.com/office/drawing/2014/main" val="843071434"/>
                    </a:ext>
                  </a:extLst>
                </a:gridCol>
              </a:tblGrid>
              <a:tr h="25817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en-GB" sz="600" b="1" i="0" u="none" strike="noStrike">
                        <a:solidFill>
                          <a:srgbClr val="000000"/>
                        </a:solidFill>
                        <a:effectLst/>
                        <a:latin typeface="Verdana" panose="020B0604030504040204" pitchFamily="34" charset="0"/>
                        <a:ea typeface="Verdana" panose="020B0604030504040204" pitchFamily="34" charset="0"/>
                      </a:endParaRPr>
                    </a:p>
                  </a:txBody>
                  <a:tcPr marL="7117" marR="7117" marT="7117" marB="0"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900" b="1" i="0" u="none" strike="noStrike">
                          <a:solidFill>
                            <a:srgbClr val="000000"/>
                          </a:solidFill>
                          <a:effectLst/>
                          <a:latin typeface="Arial"/>
                          <a:ea typeface="Verdana"/>
                          <a:cs typeface="Arial"/>
                        </a:rPr>
                        <a:t>High Level Risk Summary</a:t>
                      </a:r>
                      <a:endParaRPr lang="en-GB" sz="900" b="1" i="0" u="none" strike="noStrike">
                        <a:solidFill>
                          <a:srgbClr val="000000"/>
                        </a:solidFill>
                        <a:effectLst/>
                        <a:latin typeface="Arial"/>
                        <a:ea typeface="Verdana" panose="020B0604030504040204" pitchFamily="34" charset="0"/>
                        <a:cs typeface="Arial"/>
                      </a:endParaRP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50" b="1" i="0" u="none" strike="noStrike">
                          <a:solidFill>
                            <a:srgbClr val="000000"/>
                          </a:solidFill>
                          <a:effectLst/>
                          <a:latin typeface="Arial"/>
                          <a:ea typeface="Verdana"/>
                          <a:cs typeface="Arial"/>
                        </a:rPr>
                        <a:t>Risk</a:t>
                      </a:r>
                    </a:p>
                    <a:p>
                      <a:pPr algn="ctr" fontAlgn="ctr"/>
                      <a:r>
                        <a:rPr lang="en-GB" sz="850" b="1" i="0" u="none" strike="noStrike">
                          <a:solidFill>
                            <a:srgbClr val="000000"/>
                          </a:solidFill>
                          <a:effectLst/>
                          <a:latin typeface="Arial"/>
                          <a:ea typeface="Verdana"/>
                          <a:cs typeface="Arial"/>
                        </a:rPr>
                        <a:t>Appetite</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2114" rtl="0" eaLnBrk="1" fontAlgn="ctr" latinLnBrk="0" hangingPunct="1">
                        <a:lnSpc>
                          <a:spcPct val="100000"/>
                        </a:lnSpc>
                        <a:spcBef>
                          <a:spcPts val="0"/>
                        </a:spcBef>
                        <a:spcAft>
                          <a:spcPts val="0"/>
                        </a:spcAft>
                        <a:buClrTx/>
                        <a:buSzTx/>
                        <a:buFontTx/>
                        <a:buNone/>
                        <a:tabLst/>
                        <a:defRPr/>
                      </a:pPr>
                      <a:r>
                        <a:rPr lang="en-GB" sz="850" b="1" i="0" u="none" strike="noStrike">
                          <a:solidFill>
                            <a:srgbClr val="000000"/>
                          </a:solidFill>
                          <a:effectLst/>
                          <a:latin typeface="Arial"/>
                          <a:ea typeface="Verdana"/>
                          <a:cs typeface="Arial"/>
                        </a:rPr>
                        <a:t>Inherent Score</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50" b="1" i="0" u="none" strike="noStrike">
                          <a:solidFill>
                            <a:srgbClr val="000000"/>
                          </a:solidFill>
                          <a:effectLst/>
                          <a:latin typeface="Arial"/>
                          <a:ea typeface="Verdana"/>
                          <a:cs typeface="Arial"/>
                        </a:rPr>
                        <a:t>Current Score</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50" b="1" i="0" u="none" strike="noStrike">
                          <a:solidFill>
                            <a:srgbClr val="000000"/>
                          </a:solidFill>
                          <a:effectLst/>
                          <a:latin typeface="Arial"/>
                          <a:ea typeface="Verdana"/>
                          <a:cs typeface="Arial"/>
                        </a:rPr>
                        <a:t>Target Score</a:t>
                      </a: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50" b="1" i="0" u="none" strike="noStrike">
                          <a:solidFill>
                            <a:srgbClr val="000000"/>
                          </a:solidFill>
                          <a:effectLst/>
                          <a:latin typeface="Arial"/>
                          <a:ea typeface="Verdana"/>
                          <a:cs typeface="Arial"/>
                        </a:rPr>
                        <a:t>Move in Score</a:t>
                      </a: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50" b="1" i="0" u="none" strike="noStrike">
                          <a:solidFill>
                            <a:srgbClr val="000000"/>
                          </a:solidFill>
                          <a:effectLst/>
                          <a:latin typeface="Arial"/>
                          <a:ea typeface="Verdana"/>
                          <a:cs typeface="Arial"/>
                        </a:rPr>
                        <a:t>Risk Owner</a:t>
                      </a: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5974546"/>
                  </a:ext>
                </a:extLst>
              </a:tr>
              <a:tr h="215851">
                <a:tc>
                  <a:txBody>
                    <a:bodyPr/>
                    <a:lstStyle/>
                    <a:p>
                      <a:pPr algn="ctr" fontAlgn="ctr"/>
                      <a:endParaRPr lang="en-GB" sz="900" b="1" i="0" u="none" strike="noStrike">
                        <a:solidFill>
                          <a:srgbClr val="FFFFFF"/>
                        </a:solidFill>
                        <a:effectLst/>
                        <a:latin typeface="Verdana" panose="020B0604030504040204" pitchFamily="34" charset="0"/>
                        <a:ea typeface="Verdana" panose="020B0604030504040204" pitchFamily="34" charset="0"/>
                      </a:endParaRPr>
                    </a:p>
                  </a:txBody>
                  <a:tcPr marL="7117" marR="7117" marT="7117" marB="0"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7">
                  <a:txBody>
                    <a:bodyPr/>
                    <a:lstStyle/>
                    <a:p>
                      <a:pPr marL="34834" marR="0" lvl="0" indent="0" algn="l" defTabSz="442387" rtl="0" eaLnBrk="1" fontAlgn="auto" latinLnBrk="0" hangingPunct="1">
                        <a:lnSpc>
                          <a:spcPct val="100000"/>
                        </a:lnSpc>
                        <a:spcBef>
                          <a:spcPts val="0"/>
                        </a:spcBef>
                        <a:spcAft>
                          <a:spcPts val="0"/>
                        </a:spcAft>
                        <a:buClrTx/>
                        <a:buSzTx/>
                        <a:buFontTx/>
                        <a:buNone/>
                        <a:tabLst/>
                        <a:defRPr/>
                      </a:pPr>
                      <a:r>
                        <a:rPr lang="en-US" sz="900" b="1" kern="1200" dirty="0">
                          <a:solidFill>
                            <a:schemeClr val="tx1"/>
                          </a:solidFill>
                          <a:effectLst/>
                          <a:latin typeface="+mn-lt"/>
                          <a:ea typeface="Verdana" panose="020B0604030504040204" pitchFamily="34" charset="0"/>
                          <a:cs typeface="Arial" panose="020B0604020202020204" pitchFamily="34" charset="0"/>
                        </a:rPr>
                        <a:t>JRR1: Supply chain fragility</a:t>
                      </a:r>
                    </a:p>
                  </a:txBody>
                  <a:tcPr marL="85396" marR="85396" marT="42699" marB="42699"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3EEE9"/>
                    </a:solid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75467235"/>
                  </a:ext>
                </a:extLst>
              </a:tr>
              <a:tr h="187129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en-GB" sz="900" b="1" i="0" u="none" strike="noStrike">
                        <a:solidFill>
                          <a:srgbClr val="FFFFFF"/>
                        </a:solidFill>
                        <a:effectLst/>
                        <a:latin typeface="Verdana" panose="020B0604030504040204" pitchFamily="34" charset="0"/>
                        <a:ea typeface="Verdana" panose="020B0604030504040204" pitchFamily="34" charset="0"/>
                      </a:endParaRPr>
                    </a:p>
                  </a:txBody>
                  <a:tcPr marL="7117" marR="7117" marT="7117" marB="0"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4834" marR="0" lvl="0" indent="0" algn="l" defTabSz="442387" rtl="0" eaLnBrk="1" fontAlgn="auto" latinLnBrk="0" hangingPunct="1">
                        <a:lnSpc>
                          <a:spcPct val="100000"/>
                        </a:lnSpc>
                        <a:spcBef>
                          <a:spcPts val="0"/>
                        </a:spcBef>
                        <a:spcAft>
                          <a:spcPts val="0"/>
                        </a:spcAft>
                        <a:buClrTx/>
                        <a:buSzTx/>
                        <a:buFontTx/>
                        <a:buNone/>
                        <a:tabLst/>
                        <a:defRPr/>
                      </a:pPr>
                      <a:r>
                        <a:rPr lang="en-GB" sz="900" b="0" i="0" u="none" strike="noStrike" dirty="0">
                          <a:solidFill>
                            <a:sysClr val="windowText" lastClr="000000"/>
                          </a:solidFill>
                          <a:effectLst/>
                          <a:latin typeface="Arial" panose="020B0604020202020204" pitchFamily="34" charset="0"/>
                          <a:ea typeface="Verdana"/>
                          <a:cs typeface="Arial" panose="020B0604020202020204" pitchFamily="34" charset="0"/>
                        </a:rPr>
                        <a:t>There is a risk of national supply disruption across medicines, medical products, and non‑clinical goods and services. These supply chains are complex, global, and particularly for medicines highly regulated, making them vulnerable to acute shocks (such as manufacturing failures, demand spikes, trade restrictions, cyber incidents, and geopolitical or economic instability) as well as chronic, structural weaknesses, leading to potential adverse outcomes for patients and/or significant cost to the NHS. </a:t>
                      </a:r>
                    </a:p>
                    <a:p>
                      <a:pPr marL="34834" marR="0" lvl="0" indent="0" algn="l" defTabSz="442387" rtl="0" eaLnBrk="1" fontAlgn="auto" latinLnBrk="0" hangingPunct="1">
                        <a:lnSpc>
                          <a:spcPct val="100000"/>
                        </a:lnSpc>
                        <a:spcBef>
                          <a:spcPts val="0"/>
                        </a:spcBef>
                        <a:spcAft>
                          <a:spcPts val="0"/>
                        </a:spcAft>
                        <a:buClrTx/>
                        <a:buSzTx/>
                        <a:buFontTx/>
                        <a:buNone/>
                        <a:tabLst/>
                        <a:defRPr/>
                      </a:pPr>
                      <a:endParaRPr lang="en-GB" sz="400" b="0" kern="1200" dirty="0">
                        <a:solidFill>
                          <a:schemeClr val="tx1"/>
                        </a:solidFill>
                        <a:effectLst/>
                        <a:latin typeface="+mn-lt"/>
                        <a:ea typeface="Verdana" panose="020B0604030504040204" pitchFamily="34" charset="0"/>
                        <a:cs typeface="Arial" panose="020B0604020202020204" pitchFamily="34" charset="0"/>
                      </a:endParaRPr>
                    </a:p>
                    <a:p>
                      <a:pPr marL="34834" marR="0" lvl="0" indent="0" algn="l" defTabSz="442387" rtl="0" eaLnBrk="1" fontAlgn="auto" latinLnBrk="0" hangingPunct="1">
                        <a:lnSpc>
                          <a:spcPct val="100000"/>
                        </a:lnSpc>
                        <a:spcBef>
                          <a:spcPts val="0"/>
                        </a:spcBef>
                        <a:spcAft>
                          <a:spcPts val="0"/>
                        </a:spcAft>
                        <a:buClrTx/>
                        <a:buSzTx/>
                        <a:buFontTx/>
                        <a:buNone/>
                        <a:tabLst/>
                        <a:defRPr/>
                      </a:pPr>
                      <a:r>
                        <a:rPr lang="en-GB" sz="900" b="1" kern="1200" dirty="0">
                          <a:solidFill>
                            <a:schemeClr val="tx1"/>
                          </a:solidFill>
                          <a:effectLst/>
                          <a:latin typeface="+mn-lt"/>
                          <a:ea typeface="Verdana" panose="020B0604030504040204" pitchFamily="34" charset="0"/>
                          <a:cs typeface="Arial" panose="020B0604020202020204" pitchFamily="34" charset="0"/>
                        </a:rPr>
                        <a:t>Key controls and mitigations </a:t>
                      </a:r>
                      <a:r>
                        <a:rPr lang="en-GB" sz="900" b="0" kern="1200" dirty="0">
                          <a:solidFill>
                            <a:schemeClr val="tx1"/>
                          </a:solidFill>
                          <a:effectLst/>
                          <a:latin typeface="+mn-lt"/>
                          <a:ea typeface="Verdana" panose="020B0604030504040204" pitchFamily="34" charset="0"/>
                          <a:cs typeface="Arial" panose="020B0604020202020204" pitchFamily="34" charset="0"/>
                        </a:rPr>
                        <a:t>This is a new joint NHSE/DHSC risk replacing the previous NHSE risk on supply chain fragility, and is being managed through strengthened national oversight, established disruption management processes and enhanced commercial and logistics capabilities to maintain continuity of supply across medicines and medical products. Controls include robust product‑level contingency arrangements (e.g. demand management, alternative sourcing and regulatory flexibilities), a new global emergency freight service, strengthened market oversight and due diligence, as well as coordinated cross‑system working to standardise risk assessment and response. Mitigation is being reinforced through supply diversification initiatives (including restoring dormant licences and supporting domestic manufacturing), targeted contingency planning for at‑risk suppliers and products, improved system preparedness and early warning arrangements, and investment in data and digital infrastructure. While current disruption levels remain broadly stable and recent incidents have demonstrated effective system response, the risk is elevated by increasing geopolitical instability, emerging pressures in primary care supply, and critical dependencies in areas such as manufacturing resilience and global supply chains. These factors, alongside ongoing supplier fragility and external market pressures, require continued active management to maintain system resilience and patient safety.</a:t>
                      </a:r>
                    </a:p>
                  </a:txBody>
                  <a:tcPr marL="85396" marR="85396" marT="42699" marB="42699"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000000"/>
                          </a:solidFill>
                          <a:effectLst/>
                          <a:uLnTx/>
                          <a:uFillTx/>
                          <a:latin typeface="+mn-lt"/>
                          <a:ea typeface="Verdana"/>
                          <a:cs typeface="Arial" panose="020B0604020202020204" pitchFamily="34" charset="0"/>
                        </a:rPr>
                        <a:t>Medium</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882562" rtl="0" eaLnBrk="1" fontAlgn="ctr" latinLnBrk="0" hangingPunct="1">
                        <a:lnSpc>
                          <a:spcPct val="100000"/>
                        </a:lnSpc>
                        <a:spcBef>
                          <a:spcPts val="0"/>
                        </a:spcBef>
                        <a:spcAft>
                          <a:spcPts val="0"/>
                        </a:spcAft>
                        <a:buClrTx/>
                        <a:buSzTx/>
                        <a:buFontTx/>
                        <a:buNone/>
                        <a:tabLst/>
                        <a:defRPr/>
                      </a:pPr>
                      <a:r>
                        <a:rPr lang="en-GB" sz="900" b="1" i="0" u="none" strike="noStrike" dirty="0">
                          <a:solidFill>
                            <a:srgbClr val="000000"/>
                          </a:solidFill>
                          <a:effectLst/>
                          <a:latin typeface="+mn-lt"/>
                          <a:ea typeface="Verdana"/>
                          <a:cs typeface="Arial"/>
                        </a:rPr>
                        <a:t>20</a:t>
                      </a:r>
                    </a:p>
                    <a:p>
                      <a:pPr marL="0" marR="0" lvl="0" indent="0" algn="ctr" defTabSz="882562" rtl="0" eaLnBrk="1" fontAlgn="ctr" latinLnBrk="0" hangingPunct="1">
                        <a:lnSpc>
                          <a:spcPct val="100000"/>
                        </a:lnSpc>
                        <a:spcBef>
                          <a:spcPts val="0"/>
                        </a:spcBef>
                        <a:spcAft>
                          <a:spcPts val="0"/>
                        </a:spcAft>
                        <a:buClrTx/>
                        <a:buSzTx/>
                        <a:buFontTx/>
                        <a:buNone/>
                        <a:tabLst/>
                        <a:defRPr/>
                      </a:pPr>
                      <a:r>
                        <a:rPr lang="en-GB" sz="800" b="1" i="0" u="none" strike="noStrike" dirty="0">
                          <a:solidFill>
                            <a:srgbClr val="000000"/>
                          </a:solidFill>
                          <a:effectLst/>
                          <a:latin typeface="+mn-lt"/>
                          <a:ea typeface="Verdana"/>
                          <a:cs typeface="Arial"/>
                        </a:rPr>
                        <a:t>(L5xI4)</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882562" rtl="0" eaLnBrk="1" fontAlgn="ctr" latinLnBrk="0" hangingPunct="1">
                        <a:lnSpc>
                          <a:spcPct val="100000"/>
                        </a:lnSpc>
                        <a:spcBef>
                          <a:spcPts val="0"/>
                        </a:spcBef>
                        <a:spcAft>
                          <a:spcPts val="0"/>
                        </a:spcAft>
                        <a:buClrTx/>
                        <a:buSzTx/>
                        <a:buFontTx/>
                        <a:buNone/>
                        <a:tabLst/>
                        <a:defRPr/>
                      </a:pPr>
                      <a:r>
                        <a:rPr lang="en-GB" sz="1000" b="1" i="0" u="none" strike="noStrike" kern="1200" dirty="0">
                          <a:solidFill>
                            <a:srgbClr val="000000"/>
                          </a:solidFill>
                          <a:effectLst/>
                          <a:latin typeface="Calibri" panose="020F0502020204030204"/>
                          <a:ea typeface="Verdana"/>
                          <a:cs typeface="Arial"/>
                        </a:rPr>
                        <a:t>20</a:t>
                      </a:r>
                    </a:p>
                    <a:p>
                      <a:pPr marL="0" marR="0" lvl="0" indent="0" algn="ctr" defTabSz="882562" rtl="0" eaLnBrk="1" fontAlgn="ctr"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Calibri" panose="020F0502020204030204"/>
                          <a:ea typeface="Verdana"/>
                          <a:cs typeface="Arial"/>
                        </a:rPr>
                        <a:t>(L5xI4)</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800" b="1" i="0" u="none" strike="noStrike" dirty="0">
                          <a:solidFill>
                            <a:srgbClr val="000000"/>
                          </a:solidFill>
                          <a:effectLst/>
                          <a:latin typeface="+mn-lt"/>
                          <a:ea typeface="Verdana"/>
                          <a:cs typeface="Arial"/>
                        </a:rPr>
                        <a:t>16</a:t>
                      </a:r>
                    </a:p>
                    <a:p>
                      <a:pPr algn="ctr" fontAlgn="ctr"/>
                      <a:r>
                        <a:rPr lang="en-GB" sz="800" b="1" i="0" u="none" strike="noStrike" dirty="0">
                          <a:solidFill>
                            <a:srgbClr val="000000"/>
                          </a:solidFill>
                          <a:effectLst/>
                          <a:latin typeface="+mn-lt"/>
                          <a:ea typeface="Verdana"/>
                          <a:cs typeface="Arial"/>
                        </a:rPr>
                        <a:t>(L4xI4)</a:t>
                      </a: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kumimoji="0" lang="en-GB" sz="900" b="0" i="0" u="none" strike="noStrike" kern="0" cap="none" spc="0" normalizeH="0" baseline="0" noProof="0" dirty="0">
                          <a:ln>
                            <a:noFill/>
                          </a:ln>
                          <a:solidFill>
                            <a:srgbClr val="000000"/>
                          </a:solidFill>
                          <a:effectLst/>
                          <a:uLnTx/>
                          <a:uFillTx/>
                          <a:latin typeface="+mn-lt"/>
                          <a:ea typeface="Verdana"/>
                          <a:cs typeface="Arial"/>
                          <a:sym typeface="Arial"/>
                        </a:rPr>
                        <a:t>►</a:t>
                      </a:r>
                      <a:endParaRPr lang="en-GB" sz="900" b="0" i="0" u="none" strike="noStrike" dirty="0">
                        <a:solidFill>
                          <a:srgbClr val="000000"/>
                        </a:solidFill>
                        <a:effectLst/>
                        <a:latin typeface="+mn-lt"/>
                        <a:ea typeface="Verdana"/>
                        <a:cs typeface="Arial"/>
                      </a:endParaRP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900" b="0" i="0" u="none" strike="noStrike" dirty="0">
                          <a:solidFill>
                            <a:srgbClr val="000000"/>
                          </a:solidFill>
                          <a:effectLst/>
                          <a:latin typeface="Arial"/>
                          <a:ea typeface="Verdana"/>
                          <a:cs typeface="Arial"/>
                        </a:rPr>
                        <a:t>Director General Commercial and Growth</a:t>
                      </a: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2063011"/>
                  </a:ext>
                </a:extLst>
              </a:tr>
              <a:tr h="215851">
                <a:tc>
                  <a:txBody>
                    <a:bodyPr/>
                    <a:lstStyle/>
                    <a:p>
                      <a:pPr algn="ctr" fontAlgn="ctr"/>
                      <a:endParaRPr lang="en-GB" sz="900" b="1" i="0" u="none" strike="noStrike">
                        <a:solidFill>
                          <a:srgbClr val="FFFFFF"/>
                        </a:solidFill>
                        <a:effectLst/>
                        <a:latin typeface="Verdana" panose="020B0604030504040204" pitchFamily="34" charset="0"/>
                        <a:ea typeface="Verdana" panose="020B0604030504040204" pitchFamily="34" charset="0"/>
                      </a:endParaRPr>
                    </a:p>
                  </a:txBody>
                  <a:tcPr marL="7117" marR="7117" marT="7117" marB="0"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7">
                  <a:txBody>
                    <a:bodyPr/>
                    <a:lstStyle/>
                    <a:p>
                      <a:pPr marL="34834" marR="0" lvl="0" indent="0" algn="l" defTabSz="442387" rtl="0" eaLnBrk="1" fontAlgn="auto" latinLnBrk="0" hangingPunct="1">
                        <a:lnSpc>
                          <a:spcPct val="100000"/>
                        </a:lnSpc>
                        <a:spcBef>
                          <a:spcPts val="0"/>
                        </a:spcBef>
                        <a:spcAft>
                          <a:spcPts val="0"/>
                        </a:spcAft>
                        <a:buClrTx/>
                        <a:buSzTx/>
                        <a:buFontTx/>
                        <a:buNone/>
                        <a:tabLst/>
                        <a:defRPr/>
                      </a:pPr>
                      <a:r>
                        <a:rPr lang="en-US" sz="900" b="1" dirty="0">
                          <a:solidFill>
                            <a:schemeClr val="tx1"/>
                          </a:solidFill>
                          <a:latin typeface="Arial" panose="020B0604020202020204" pitchFamily="34" charset="0"/>
                          <a:ea typeface="Verdana" panose="020B0604030504040204" pitchFamily="34" charset="0"/>
                          <a:cs typeface="Arial" panose="020B0604020202020204" pitchFamily="34" charset="0"/>
                        </a:rPr>
                        <a:t>JRR2: Cyber Attack</a:t>
                      </a:r>
                      <a:endParaRPr lang="en-US" sz="900" b="0" kern="1200" dirty="0">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85396" marR="85396" marT="42699" marB="42699"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3EEE9"/>
                    </a:solid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772328641"/>
                  </a:ext>
                </a:extLst>
              </a:tr>
              <a:tr h="126183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en-GB" sz="900" b="1" i="0" u="none" strike="noStrike">
                        <a:solidFill>
                          <a:srgbClr val="FFFFFF"/>
                        </a:solidFill>
                        <a:effectLst/>
                        <a:latin typeface="Verdana" panose="020B0604030504040204" pitchFamily="34" charset="0"/>
                        <a:ea typeface="Verdana" panose="020B0604030504040204" pitchFamily="34" charset="0"/>
                      </a:endParaRPr>
                    </a:p>
                  </a:txBody>
                  <a:tcPr marL="7117" marR="7117" marT="7117" marB="0"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4834" marR="0" lvl="0" indent="0" algn="l" defTabSz="442387" rtl="0" eaLnBrk="1" fontAlgn="auto" latinLnBrk="0" hangingPunct="1">
                        <a:lnSpc>
                          <a:spcPct val="100000"/>
                        </a:lnSpc>
                        <a:spcBef>
                          <a:spcPts val="0"/>
                        </a:spcBef>
                        <a:spcAft>
                          <a:spcPts val="0"/>
                        </a:spcAft>
                        <a:buClrTx/>
                        <a:buSzTx/>
                        <a:buFontTx/>
                        <a:buNone/>
                        <a:tabLst/>
                        <a:defRPr/>
                      </a:pPr>
                      <a:r>
                        <a:rPr lang="en-GB" sz="900" b="0" kern="1200" dirty="0">
                          <a:solidFill>
                            <a:schemeClr val="tx1"/>
                          </a:solidFill>
                          <a:effectLst/>
                          <a:latin typeface="+mn-lt"/>
                          <a:ea typeface="Verdana" panose="020B0604030504040204" pitchFamily="34" charset="0"/>
                          <a:cs typeface="Arial" panose="020B0604020202020204" pitchFamily="34" charset="0"/>
                        </a:rPr>
                        <a:t>There is a risk that malicious cyber actors deploy widespread, catastrophic cyber-attacks against the NHS leading to patient harm and/or data misuse causing knock-on financial consequences.</a:t>
                      </a:r>
                    </a:p>
                    <a:p>
                      <a:pPr marL="34834" marR="0" lvl="0" indent="0" algn="l" defTabSz="442387" rtl="0" eaLnBrk="1" fontAlgn="auto" latinLnBrk="0" hangingPunct="1">
                        <a:lnSpc>
                          <a:spcPct val="100000"/>
                        </a:lnSpc>
                        <a:spcBef>
                          <a:spcPts val="0"/>
                        </a:spcBef>
                        <a:spcAft>
                          <a:spcPts val="0"/>
                        </a:spcAft>
                        <a:buClrTx/>
                        <a:buSzTx/>
                        <a:buFontTx/>
                        <a:buNone/>
                        <a:tabLst/>
                        <a:defRPr/>
                      </a:pPr>
                      <a:endParaRPr lang="en-US" sz="400" b="0" kern="1200" dirty="0">
                        <a:solidFill>
                          <a:schemeClr val="tx1"/>
                        </a:solidFill>
                        <a:effectLst/>
                        <a:latin typeface="+mn-lt"/>
                        <a:ea typeface="Verdana" panose="020B0604030504040204" pitchFamily="34" charset="0"/>
                        <a:cs typeface="Arial" panose="020B0604020202020204" pitchFamily="34" charset="0"/>
                      </a:endParaRPr>
                    </a:p>
                    <a:p>
                      <a:pPr marL="34834" marR="0" lvl="0" indent="0" algn="l" defTabSz="442387" rtl="0" eaLnBrk="1" fontAlgn="auto" latinLnBrk="0" hangingPunct="1">
                        <a:lnSpc>
                          <a:spcPct val="100000"/>
                        </a:lnSpc>
                        <a:spcBef>
                          <a:spcPts val="0"/>
                        </a:spcBef>
                        <a:spcAft>
                          <a:spcPts val="0"/>
                        </a:spcAft>
                        <a:buClrTx/>
                        <a:buSzTx/>
                        <a:buFontTx/>
                        <a:buNone/>
                        <a:tabLst/>
                        <a:defRPr/>
                      </a:pPr>
                      <a:r>
                        <a:rPr lang="en-GB" sz="900" b="1" kern="1200" dirty="0">
                          <a:solidFill>
                            <a:schemeClr val="tx1"/>
                          </a:solidFill>
                          <a:effectLst/>
                          <a:latin typeface="Arial" panose="020B0604020202020204" pitchFamily="34" charset="0"/>
                          <a:ea typeface="Verdana" panose="020B0604030504040204" pitchFamily="34" charset="0"/>
                          <a:cs typeface="Arial" panose="020B0604020202020204" pitchFamily="34" charset="0"/>
                        </a:rPr>
                        <a:t>Key controls and mitigations</a:t>
                      </a:r>
                      <a:r>
                        <a:rPr lang="en-GB" sz="900" b="0" kern="1200" dirty="0">
                          <a:solidFill>
                            <a:schemeClr val="tx1"/>
                          </a:solidFill>
                          <a:effectLst/>
                          <a:latin typeface="Arial" panose="020B0604020202020204" pitchFamily="34" charset="0"/>
                          <a:ea typeface="Verdana" panose="020B0604030504040204" pitchFamily="34" charset="0"/>
                          <a:cs typeface="Arial" panose="020B0604020202020204" pitchFamily="34" charset="0"/>
                        </a:rPr>
                        <a:t> This is a new joint NHSE/DHSC risk replacing the previous NHSE data and digital security risk, and is being managed through strengthened national cyber governance, mandated security standards and coordinated system‑wide monitoring and response capabilities. Controls include the Data Security and Protection Toolkit as the baseline for compliance, active threat monitoring through the Cyber Security Operations Centre, formal incident response and alerting processes, regulatory oversight mechanisms, and regular system‑wide exercises to test resilience. An exercise is planned for July 2026 to evaluate NHS resilience to a significant cyber incident, with a focus on the system’s ability to maintain critical services and coordinate a national response during a prolonged period of disruption. Mitigation is being reinforced through delivery of the Cyber Improvement Programme, including expanded endpoint protection, development of cyber risk guidance and risk appetite tools, investment in cyber skills and workforce capability, and progress towards a target operating model and long‑term cyber strategy. Recent progress includes stable compliance levels, continued management of alerts and regulatory issues, and establishment of the Cyber Accelerator to support delivery at pace. However, achievement of the target risk reduction has been delayed due to funding constraints and organisational change, and remains dependent on successful implementation of key programmes, resolution of legacy system risks and sustained improvement in organisational cyber maturity, requiring continued focused oversight to achieve the planned trajectory within FY26/27.</a:t>
                      </a:r>
                    </a:p>
                  </a:txBody>
                  <a:tcPr marL="85396" marR="85396" marT="42699" marB="42699"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000000"/>
                          </a:solidFill>
                          <a:effectLst/>
                          <a:uLnTx/>
                          <a:uFillTx/>
                          <a:latin typeface="+mn-lt"/>
                          <a:ea typeface="Verdana"/>
                          <a:cs typeface="Arial" panose="020B0604020202020204" pitchFamily="34" charset="0"/>
                        </a:rPr>
                        <a:t>Low</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882562" rtl="0" eaLnBrk="1" fontAlgn="ctr" latinLnBrk="0" hangingPunct="1">
                        <a:lnSpc>
                          <a:spcPct val="100000"/>
                        </a:lnSpc>
                        <a:spcBef>
                          <a:spcPts val="0"/>
                        </a:spcBef>
                        <a:spcAft>
                          <a:spcPts val="0"/>
                        </a:spcAft>
                        <a:buClrTx/>
                        <a:buSzTx/>
                        <a:buFontTx/>
                        <a:buNone/>
                        <a:tabLst/>
                        <a:defRPr/>
                      </a:pPr>
                      <a:r>
                        <a:rPr lang="en-GB" sz="900" b="1" i="0" u="none" strike="noStrike">
                          <a:solidFill>
                            <a:srgbClr val="000000"/>
                          </a:solidFill>
                          <a:effectLst/>
                          <a:latin typeface="+mn-lt"/>
                          <a:ea typeface="Verdana"/>
                          <a:cs typeface="Arial"/>
                        </a:rPr>
                        <a:t>25</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rPr>
                        <a:t>(L5xI5)</a:t>
                      </a:r>
                      <a:endParaRPr kumimoji="0" lang="en-GB" sz="900" b="1" i="0" u="none" strike="noStrike" kern="120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endParaRP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882562" rtl="0" eaLnBrk="1" fontAlgn="ctr" latinLnBrk="0" hangingPunct="1">
                        <a:lnSpc>
                          <a:spcPct val="100000"/>
                        </a:lnSpc>
                        <a:spcBef>
                          <a:spcPts val="0"/>
                        </a:spcBef>
                        <a:spcAft>
                          <a:spcPts val="0"/>
                        </a:spcAft>
                        <a:buClrTx/>
                        <a:buSzTx/>
                        <a:buFontTx/>
                        <a:buNone/>
                        <a:tabLst/>
                        <a:defRPr/>
                      </a:pPr>
                      <a:r>
                        <a:rPr lang="en-GB" sz="900" b="1" i="0" u="none" strike="noStrike">
                          <a:solidFill>
                            <a:srgbClr val="000000"/>
                          </a:solidFill>
                          <a:effectLst/>
                          <a:latin typeface="+mn-lt"/>
                          <a:ea typeface="Verdana"/>
                          <a:cs typeface="Arial"/>
                        </a:rPr>
                        <a:t>25</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rPr>
                        <a:t>(L5xI5)</a:t>
                      </a:r>
                      <a:endParaRPr kumimoji="0" lang="en-GB" sz="900" b="1" i="0" u="none" strike="noStrike" kern="120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endParaRP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900" b="1" i="0" u="none" strike="noStrike" dirty="0">
                          <a:solidFill>
                            <a:srgbClr val="000000"/>
                          </a:solidFill>
                          <a:effectLst/>
                          <a:latin typeface="+mn-lt"/>
                          <a:ea typeface="Verdana"/>
                          <a:cs typeface="Arial"/>
                        </a:rPr>
                        <a:t>16</a:t>
                      </a:r>
                    </a:p>
                    <a:p>
                      <a:pPr algn="ctr" fontAlgn="ctr"/>
                      <a:r>
                        <a:rPr lang="en-GB" sz="800" b="1" i="0" u="none" strike="noStrike" dirty="0">
                          <a:solidFill>
                            <a:srgbClr val="000000"/>
                          </a:solidFill>
                          <a:effectLst/>
                          <a:latin typeface="+mn-lt"/>
                          <a:ea typeface="Verdana"/>
                          <a:cs typeface="Arial"/>
                        </a:rPr>
                        <a:t>(L4xI4)</a:t>
                      </a: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kumimoji="0" lang="en-GB" sz="900" b="0" i="0" u="none" strike="noStrike" kern="0" cap="none" spc="0" normalizeH="0" baseline="0" noProof="0">
                          <a:ln>
                            <a:noFill/>
                          </a:ln>
                          <a:solidFill>
                            <a:srgbClr val="000000"/>
                          </a:solidFill>
                          <a:effectLst/>
                          <a:uLnTx/>
                          <a:uFillTx/>
                          <a:latin typeface="+mn-lt"/>
                          <a:ea typeface="Verdana"/>
                          <a:cs typeface="Arial"/>
                          <a:sym typeface="Arial"/>
                        </a:rPr>
                        <a:t>►</a:t>
                      </a:r>
                      <a:endParaRPr lang="en-GB" sz="900" b="0" i="0" u="none" strike="noStrike">
                        <a:solidFill>
                          <a:srgbClr val="000000"/>
                        </a:solidFill>
                        <a:effectLst/>
                        <a:latin typeface="+mn-lt"/>
                        <a:ea typeface="Verdana"/>
                        <a:cs typeface="Arial"/>
                      </a:endParaRP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ctr" latinLnBrk="0" hangingPunct="1">
                        <a:lnSpc>
                          <a:spcPct val="115000"/>
                        </a:lnSpc>
                        <a:spcBef>
                          <a:spcPts val="0"/>
                        </a:spcBef>
                        <a:spcAft>
                          <a:spcPts val="0"/>
                        </a:spcAft>
                        <a:buClrTx/>
                        <a:buSzTx/>
                        <a:buFontTx/>
                        <a:buNone/>
                        <a:tabLst/>
                        <a:defRPr/>
                      </a:pPr>
                      <a:r>
                        <a:rPr lang="en-GB" sz="900" b="0" i="0" u="none" strike="noStrike" kern="1200" dirty="0">
                          <a:solidFill>
                            <a:srgbClr val="000000"/>
                          </a:solidFill>
                          <a:effectLst/>
                          <a:latin typeface="Arial"/>
                          <a:ea typeface="Verdana"/>
                          <a:cs typeface="Arial"/>
                        </a:rPr>
                        <a:t>Director General Technology, Digital &amp; Data / Tom Weschler (DHSC)</a:t>
                      </a:r>
                      <a:endParaRPr lang="it-IT" sz="900" b="0" i="0" u="none" strike="noStrike" kern="1200" dirty="0">
                        <a:solidFill>
                          <a:srgbClr val="000000"/>
                        </a:solidFill>
                        <a:effectLst/>
                        <a:latin typeface="Arial"/>
                        <a:ea typeface="Verdana"/>
                        <a:cs typeface="Arial"/>
                      </a:endParaRP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0740132"/>
                  </a:ext>
                </a:extLst>
              </a:tr>
            </a:tbl>
          </a:graphicData>
        </a:graphic>
      </p:graphicFrame>
    </p:spTree>
    <p:extLst>
      <p:ext uri="{BB962C8B-B14F-4D97-AF65-F5344CB8AC3E}">
        <p14:creationId xmlns:p14="http://schemas.microsoft.com/office/powerpoint/2010/main" val="139956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HSD-Refresh-Theme-NOV1120B">
  <a:themeElements>
    <a:clrScheme name="Custom 2">
      <a:dk1>
        <a:srgbClr val="FFFFFF"/>
      </a:dk1>
      <a:lt1>
        <a:srgbClr val="231F20"/>
      </a:lt1>
      <a:dk2>
        <a:srgbClr val="005EB8"/>
      </a:dk2>
      <a:lt2>
        <a:srgbClr val="F4F6F8"/>
      </a:lt2>
      <a:accent1>
        <a:srgbClr val="003087"/>
      </a:accent1>
      <a:accent2>
        <a:srgbClr val="768692"/>
      </a:accent2>
      <a:accent3>
        <a:srgbClr val="C7CED3"/>
      </a:accent3>
      <a:accent4>
        <a:srgbClr val="99DDEB"/>
      </a:accent4>
      <a:accent5>
        <a:srgbClr val="80D2CC"/>
      </a:accent5>
      <a:accent6>
        <a:srgbClr val="425563"/>
      </a:accent6>
      <a:hlink>
        <a:srgbClr val="005EB8"/>
      </a:hlink>
      <a:folHlink>
        <a:srgbClr val="0030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D-PPT-Template-Refresh_NOV2020-B" id="{06B772CD-B1AE-2743-BE7F-0BA8B46714EA}" vid="{16F65E12-3586-BC44-90B1-43C17D3850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5C2EE29200DC4385504475EC13DFC0" ma:contentTypeVersion="5" ma:contentTypeDescription="Create a new document." ma:contentTypeScope="" ma:versionID="3e49cbd99899dfd2a4861f9507ee52fa">
  <xsd:schema xmlns:xsd="http://www.w3.org/2001/XMLSchema" xmlns:xs="http://www.w3.org/2001/XMLSchema" xmlns:p="http://schemas.microsoft.com/office/2006/metadata/properties" xmlns:ns1="http://schemas.microsoft.com/sharepoint/v3" xmlns:ns2="3df4dbf8-30f8-435e-b15f-ee8838d99a05" targetNamespace="http://schemas.microsoft.com/office/2006/metadata/properties" ma:root="true" ma:fieldsID="b18ecd993add7d95d2942eee7fec9d13" ns1:_="" ns2:_="">
    <xsd:import namespace="http://schemas.microsoft.com/sharepoint/v3"/>
    <xsd:import namespace="3df4dbf8-30f8-435e-b15f-ee8838d99a05"/>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df4dbf8-30f8-435e-b15f-ee8838d99a0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EE3A6E-5362-4889-B25A-AC9E73E964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df4dbf8-30f8-435e-b15f-ee8838d99a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12B3C52-C4E5-4003-8240-632FDE102EAB}">
  <ds:schemaRefs>
    <ds:schemaRef ds:uri="http://www.w3.org/XML/1998/namespace"/>
    <ds:schemaRef ds:uri="http://schemas.microsoft.com/office/2006/documentManagement/types"/>
    <ds:schemaRef ds:uri="http://purl.org/dc/terms/"/>
    <ds:schemaRef ds:uri="http://purl.org/dc/elements/1.1/"/>
    <ds:schemaRef ds:uri="http://schemas.microsoft.com/office/2006/metadata/properties"/>
    <ds:schemaRef ds:uri="http://schemas.openxmlformats.org/package/2006/metadata/core-properties"/>
    <ds:schemaRef ds:uri="e4e37a3b-d47d-4cc1-a96e-c7ca4b7c3852"/>
    <ds:schemaRef ds:uri="http://schemas.microsoft.com/office/infopath/2007/PartnerControls"/>
    <ds:schemaRef ds:uri="http://schemas.microsoft.com/sharepoint/v3"/>
    <ds:schemaRef ds:uri="http://purl.org/dc/dcmitype/"/>
  </ds:schemaRefs>
</ds:datastoreItem>
</file>

<file path=customXml/itemProps3.xml><?xml version="1.0" encoding="utf-8"?>
<ds:datastoreItem xmlns:ds="http://schemas.openxmlformats.org/officeDocument/2006/customXml" ds:itemID="{B7B6D4F5-ECA0-4A22-A4DD-3335756FD664}">
  <ds:schemaRefs>
    <ds:schemaRef ds:uri="http://schemas.microsoft.com/sharepoint/v3/contenttype/forms"/>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
  <TotalTime>1387</TotalTime>
  <Words>2910</Words>
  <Application>Microsoft Office PowerPoint</Application>
  <PresentationFormat>Widescreen</PresentationFormat>
  <Paragraphs>211</Paragraphs>
  <Slides>6</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vt:i4>
      </vt:variant>
    </vt:vector>
  </HeadingPairs>
  <TitlesOfParts>
    <vt:vector size="14" baseType="lpstr">
      <vt:lpstr>Aptos</vt:lpstr>
      <vt:lpstr>Aptos Display</vt:lpstr>
      <vt:lpstr>Arial</vt:lpstr>
      <vt:lpstr>Calibri</vt:lpstr>
      <vt:lpstr>Symbol</vt:lpstr>
      <vt:lpstr>Verdana</vt:lpstr>
      <vt:lpstr>NHSD-Refresh-Theme-NOV1120B</vt:lpstr>
      <vt:lpstr>Office Theme</vt:lpstr>
      <vt:lpstr>           NHS England Strategic Risk Register  Annex 1</vt:lpstr>
      <vt:lpstr>PowerPoint Presentation</vt:lpstr>
      <vt:lpstr>NHS England Strategic Risk Register</vt:lpstr>
      <vt:lpstr>NHS England Strategic Risk Register</vt:lpstr>
      <vt:lpstr>NHS England Strategic Risk Register</vt:lpstr>
      <vt:lpstr>NHS England Strategic Risk Register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Gregory Wye</dc:creator>
  <cp:lastModifiedBy>NEUMANN, Katie (NHS ENGLAND)</cp:lastModifiedBy>
  <cp:revision>2</cp:revision>
  <dcterms:created xsi:type="dcterms:W3CDTF">2020-11-30T10:49:03Z</dcterms:created>
  <dcterms:modified xsi:type="dcterms:W3CDTF">2026-05-29T19:25:50Z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0x010100FD5C2EE29200DC4385504475EC13DFC0</vt:lpwstr>
  </property>
  <property fmtid="{D5CDD505-2E9C-101B-9397-08002B2CF9AE}" pid="3" name="_dlc_DocIdItemGuid">
    <vt:lpwstr>56579ddb-1cdf-4035-9a3d-2da04fab6c26</vt:lpwstr>
  </property>
  <property fmtid="{D5CDD505-2E9C-101B-9397-08002B2CF9AE}" pid="4" name="MediaServiceImageTags">
    <vt:lpwstr/>
  </property>
  <property fmtid="{D5CDD505-2E9C-101B-9397-08002B2CF9AE}" pid="5" name="_ExtendedDescription">
    <vt:lpwstr/>
  </property>
</Properties>
</file>